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4"/>
  </p:sldMasterIdLst>
  <p:notesMasterIdLst>
    <p:notesMasterId r:id="rId6"/>
  </p:notesMasterIdLst>
  <p:sldIdLst>
    <p:sldId id="279" r:id="rId5"/>
  </p:sldIdLst>
  <p:sldSz cx="10691813" cy="15119350"/>
  <p:notesSz cx="7099300" cy="10234613"/>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4762">
          <p15:clr>
            <a:srgbClr val="A4A3A4"/>
          </p15:clr>
        </p15:guide>
        <p15:guide id="2" pos="3368">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homas Biney" initials="TB" lastIdx="1" clrIdx="0">
    <p:extLst>
      <p:ext uri="{19B8F6BF-5375-455C-9EA6-DF929625EA0E}">
        <p15:presenceInfo xmlns:p15="http://schemas.microsoft.com/office/powerpoint/2012/main" userId="c81631232e3e2ae7"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AA84F"/>
    <a:srgbClr val="EEFF41"/>
    <a:srgbClr val="FFFFFF"/>
    <a:srgbClr val="FF0000"/>
    <a:srgbClr val="000000"/>
    <a:srgbClr val="FE0000"/>
    <a:srgbClr val="A6CB95"/>
    <a:srgbClr val="4E746C"/>
    <a:srgbClr val="FDFFFC"/>
    <a:srgbClr val="D1C96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7F2A47E-F873-4949-B171-11B40ADDBA7A}">
  <a:tblStyle styleId="{67F2A47E-F873-4949-B171-11B40ADDBA7A}"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794" autoAdjust="0"/>
    <p:restoredTop sz="96247" autoAdjust="0"/>
  </p:normalViewPr>
  <p:slideViewPr>
    <p:cSldViewPr snapToGrid="0">
      <p:cViewPr>
        <p:scale>
          <a:sx n="78" d="100"/>
          <a:sy n="78" d="100"/>
        </p:scale>
        <p:origin x="2250" y="-468"/>
      </p:cViewPr>
      <p:guideLst>
        <p:guide orient="horz" pos="4762"/>
        <p:guide pos="336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commentAuthors" Target="commentAuthor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193925" y="768350"/>
            <a:ext cx="2713038" cy="38369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09930" y="4861441"/>
            <a:ext cx="5679440" cy="4605576"/>
          </a:xfrm>
          <a:prstGeom prst="rect">
            <a:avLst/>
          </a:prstGeom>
          <a:noFill/>
          <a:ln>
            <a:noFill/>
          </a:ln>
        </p:spPr>
        <p:txBody>
          <a:bodyPr spcFirstLastPara="1" wrap="square" lIns="99032" tIns="99032" rIns="99032" bIns="99032"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400728000"/>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e4a34d9c38_0_138: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ge4a34d9c38_0_1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4721645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64478" y="2188777"/>
            <a:ext cx="9963000" cy="6033900"/>
          </a:xfrm>
          <a:prstGeom prst="rect">
            <a:avLst/>
          </a:prstGeom>
        </p:spPr>
        <p:txBody>
          <a:bodyPr spcFirstLastPara="1" wrap="square" lIns="160850" tIns="160850" rIns="160850" bIns="160850" anchor="b" anchorCtr="0">
            <a:normAutofit/>
          </a:bodyPr>
          <a:lstStyle>
            <a:lvl1pPr lvl="0" algn="ctr">
              <a:spcBef>
                <a:spcPts val="0"/>
              </a:spcBef>
              <a:spcAft>
                <a:spcPts val="0"/>
              </a:spcAft>
              <a:buSzPts val="9100"/>
              <a:buNone/>
              <a:defRPr sz="9100"/>
            </a:lvl1pPr>
            <a:lvl2pPr lvl="1" algn="ctr">
              <a:spcBef>
                <a:spcPts val="0"/>
              </a:spcBef>
              <a:spcAft>
                <a:spcPts val="0"/>
              </a:spcAft>
              <a:buSzPts val="9100"/>
              <a:buNone/>
              <a:defRPr sz="9100"/>
            </a:lvl2pPr>
            <a:lvl3pPr lvl="2" algn="ctr">
              <a:spcBef>
                <a:spcPts val="0"/>
              </a:spcBef>
              <a:spcAft>
                <a:spcPts val="0"/>
              </a:spcAft>
              <a:buSzPts val="9100"/>
              <a:buNone/>
              <a:defRPr sz="9100"/>
            </a:lvl3pPr>
            <a:lvl4pPr lvl="3" algn="ctr">
              <a:spcBef>
                <a:spcPts val="0"/>
              </a:spcBef>
              <a:spcAft>
                <a:spcPts val="0"/>
              </a:spcAft>
              <a:buSzPts val="9100"/>
              <a:buNone/>
              <a:defRPr sz="9100"/>
            </a:lvl4pPr>
            <a:lvl5pPr lvl="4" algn="ctr">
              <a:spcBef>
                <a:spcPts val="0"/>
              </a:spcBef>
              <a:spcAft>
                <a:spcPts val="0"/>
              </a:spcAft>
              <a:buSzPts val="9100"/>
              <a:buNone/>
              <a:defRPr sz="9100"/>
            </a:lvl5pPr>
            <a:lvl6pPr lvl="5" algn="ctr">
              <a:spcBef>
                <a:spcPts val="0"/>
              </a:spcBef>
              <a:spcAft>
                <a:spcPts val="0"/>
              </a:spcAft>
              <a:buSzPts val="9100"/>
              <a:buNone/>
              <a:defRPr sz="9100"/>
            </a:lvl6pPr>
            <a:lvl7pPr lvl="6" algn="ctr">
              <a:spcBef>
                <a:spcPts val="0"/>
              </a:spcBef>
              <a:spcAft>
                <a:spcPts val="0"/>
              </a:spcAft>
              <a:buSzPts val="9100"/>
              <a:buNone/>
              <a:defRPr sz="9100"/>
            </a:lvl7pPr>
            <a:lvl8pPr lvl="7" algn="ctr">
              <a:spcBef>
                <a:spcPts val="0"/>
              </a:spcBef>
              <a:spcAft>
                <a:spcPts val="0"/>
              </a:spcAft>
              <a:buSzPts val="9100"/>
              <a:buNone/>
              <a:defRPr sz="9100"/>
            </a:lvl8pPr>
            <a:lvl9pPr lvl="8" algn="ctr">
              <a:spcBef>
                <a:spcPts val="0"/>
              </a:spcBef>
              <a:spcAft>
                <a:spcPts val="0"/>
              </a:spcAft>
              <a:buSzPts val="9100"/>
              <a:buNone/>
              <a:defRPr sz="9100"/>
            </a:lvl9pPr>
          </a:lstStyle>
          <a:p>
            <a:endParaRPr/>
          </a:p>
        </p:txBody>
      </p:sp>
      <p:sp>
        <p:nvSpPr>
          <p:cNvPr id="11" name="Google Shape;11;p2"/>
          <p:cNvSpPr txBox="1">
            <a:spLocks noGrp="1"/>
          </p:cNvSpPr>
          <p:nvPr>
            <p:ph type="subTitle" idx="1"/>
          </p:nvPr>
        </p:nvSpPr>
        <p:spPr>
          <a:xfrm>
            <a:off x="364468" y="8331286"/>
            <a:ext cx="9963000" cy="2330100"/>
          </a:xfrm>
          <a:prstGeom prst="rect">
            <a:avLst/>
          </a:prstGeom>
        </p:spPr>
        <p:txBody>
          <a:bodyPr spcFirstLastPara="1" wrap="square" lIns="160850" tIns="160850" rIns="160850" bIns="160850" anchor="t" anchorCtr="0">
            <a:normAutofit/>
          </a:bodyPr>
          <a:lstStyle>
            <a:lvl1pPr lvl="0" algn="ctr">
              <a:lnSpc>
                <a:spcPct val="100000"/>
              </a:lnSpc>
              <a:spcBef>
                <a:spcPts val="0"/>
              </a:spcBef>
              <a:spcAft>
                <a:spcPts val="0"/>
              </a:spcAft>
              <a:buSzPts val="4900"/>
              <a:buNone/>
              <a:defRPr sz="4900"/>
            </a:lvl1pPr>
            <a:lvl2pPr lvl="1" algn="ctr">
              <a:lnSpc>
                <a:spcPct val="100000"/>
              </a:lnSpc>
              <a:spcBef>
                <a:spcPts val="0"/>
              </a:spcBef>
              <a:spcAft>
                <a:spcPts val="0"/>
              </a:spcAft>
              <a:buSzPts val="4900"/>
              <a:buNone/>
              <a:defRPr sz="4900"/>
            </a:lvl2pPr>
            <a:lvl3pPr lvl="2" algn="ctr">
              <a:lnSpc>
                <a:spcPct val="100000"/>
              </a:lnSpc>
              <a:spcBef>
                <a:spcPts val="0"/>
              </a:spcBef>
              <a:spcAft>
                <a:spcPts val="0"/>
              </a:spcAft>
              <a:buSzPts val="4900"/>
              <a:buNone/>
              <a:defRPr sz="4900"/>
            </a:lvl3pPr>
            <a:lvl4pPr lvl="3" algn="ctr">
              <a:lnSpc>
                <a:spcPct val="100000"/>
              </a:lnSpc>
              <a:spcBef>
                <a:spcPts val="0"/>
              </a:spcBef>
              <a:spcAft>
                <a:spcPts val="0"/>
              </a:spcAft>
              <a:buSzPts val="4900"/>
              <a:buNone/>
              <a:defRPr sz="4900"/>
            </a:lvl4pPr>
            <a:lvl5pPr lvl="4" algn="ctr">
              <a:lnSpc>
                <a:spcPct val="100000"/>
              </a:lnSpc>
              <a:spcBef>
                <a:spcPts val="0"/>
              </a:spcBef>
              <a:spcAft>
                <a:spcPts val="0"/>
              </a:spcAft>
              <a:buSzPts val="4900"/>
              <a:buNone/>
              <a:defRPr sz="4900"/>
            </a:lvl5pPr>
            <a:lvl6pPr lvl="5" algn="ctr">
              <a:lnSpc>
                <a:spcPct val="100000"/>
              </a:lnSpc>
              <a:spcBef>
                <a:spcPts val="0"/>
              </a:spcBef>
              <a:spcAft>
                <a:spcPts val="0"/>
              </a:spcAft>
              <a:buSzPts val="4900"/>
              <a:buNone/>
              <a:defRPr sz="4900"/>
            </a:lvl6pPr>
            <a:lvl7pPr lvl="6" algn="ctr">
              <a:lnSpc>
                <a:spcPct val="100000"/>
              </a:lnSpc>
              <a:spcBef>
                <a:spcPts val="0"/>
              </a:spcBef>
              <a:spcAft>
                <a:spcPts val="0"/>
              </a:spcAft>
              <a:buSzPts val="4900"/>
              <a:buNone/>
              <a:defRPr sz="4900"/>
            </a:lvl7pPr>
            <a:lvl8pPr lvl="7" algn="ctr">
              <a:lnSpc>
                <a:spcPct val="100000"/>
              </a:lnSpc>
              <a:spcBef>
                <a:spcPts val="0"/>
              </a:spcBef>
              <a:spcAft>
                <a:spcPts val="0"/>
              </a:spcAft>
              <a:buSzPts val="4900"/>
              <a:buNone/>
              <a:defRPr sz="4900"/>
            </a:lvl8pPr>
            <a:lvl9pPr lvl="8" algn="ctr">
              <a:lnSpc>
                <a:spcPct val="100000"/>
              </a:lnSpc>
              <a:spcBef>
                <a:spcPts val="0"/>
              </a:spcBef>
              <a:spcAft>
                <a:spcPts val="0"/>
              </a:spcAft>
              <a:buSzPts val="4900"/>
              <a:buNone/>
              <a:defRPr sz="4900"/>
            </a:lvl9pPr>
          </a:lstStyle>
          <a:p>
            <a:endParaRPr/>
          </a:p>
        </p:txBody>
      </p:sp>
      <p:sp>
        <p:nvSpPr>
          <p:cNvPr id="12" name="Google Shape;12;p2"/>
          <p:cNvSpPr txBox="1">
            <a:spLocks noGrp="1"/>
          </p:cNvSpPr>
          <p:nvPr>
            <p:ph type="sldNum" idx="12"/>
          </p:nvPr>
        </p:nvSpPr>
        <p:spPr>
          <a:xfrm>
            <a:off x="9906772" y="13708144"/>
            <a:ext cx="641700" cy="1157100"/>
          </a:xfrm>
          <a:prstGeom prst="rect">
            <a:avLst/>
          </a:prstGeom>
        </p:spPr>
        <p:txBody>
          <a:bodyPr spcFirstLastPara="1" wrap="square" lIns="160850" tIns="160850" rIns="160850" bIns="16085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9906772" y="13708144"/>
            <a:ext cx="641700" cy="1157100"/>
          </a:xfrm>
          <a:prstGeom prst="rect">
            <a:avLst/>
          </a:prstGeom>
        </p:spPr>
        <p:txBody>
          <a:bodyPr spcFirstLastPara="1" wrap="square" lIns="160850" tIns="160850" rIns="160850" bIns="16085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64468" y="1308210"/>
            <a:ext cx="9963000" cy="1683600"/>
          </a:xfrm>
          <a:prstGeom prst="rect">
            <a:avLst/>
          </a:prstGeom>
        </p:spPr>
        <p:txBody>
          <a:bodyPr spcFirstLastPara="1" wrap="square" lIns="160850" tIns="160850" rIns="160850" bIns="160850" anchor="t" anchorCtr="0">
            <a:normAutofit/>
          </a:bodyPr>
          <a:lstStyle>
            <a:lvl1pPr lvl="0">
              <a:spcBef>
                <a:spcPts val="0"/>
              </a:spcBef>
              <a:spcAft>
                <a:spcPts val="0"/>
              </a:spcAft>
              <a:buSzPts val="4900"/>
              <a:buNone/>
              <a:defRPr/>
            </a:lvl1pPr>
            <a:lvl2pPr lvl="1">
              <a:spcBef>
                <a:spcPts val="0"/>
              </a:spcBef>
              <a:spcAft>
                <a:spcPts val="0"/>
              </a:spcAft>
              <a:buSzPts val="4900"/>
              <a:buNone/>
              <a:defRPr/>
            </a:lvl2pPr>
            <a:lvl3pPr lvl="2">
              <a:spcBef>
                <a:spcPts val="0"/>
              </a:spcBef>
              <a:spcAft>
                <a:spcPts val="0"/>
              </a:spcAft>
              <a:buSzPts val="4900"/>
              <a:buNone/>
              <a:defRPr/>
            </a:lvl3pPr>
            <a:lvl4pPr lvl="3">
              <a:spcBef>
                <a:spcPts val="0"/>
              </a:spcBef>
              <a:spcAft>
                <a:spcPts val="0"/>
              </a:spcAft>
              <a:buSzPts val="4900"/>
              <a:buNone/>
              <a:defRPr/>
            </a:lvl4pPr>
            <a:lvl5pPr lvl="4">
              <a:spcBef>
                <a:spcPts val="0"/>
              </a:spcBef>
              <a:spcAft>
                <a:spcPts val="0"/>
              </a:spcAft>
              <a:buSzPts val="4900"/>
              <a:buNone/>
              <a:defRPr/>
            </a:lvl5pPr>
            <a:lvl6pPr lvl="5">
              <a:spcBef>
                <a:spcPts val="0"/>
              </a:spcBef>
              <a:spcAft>
                <a:spcPts val="0"/>
              </a:spcAft>
              <a:buSzPts val="4900"/>
              <a:buNone/>
              <a:defRPr/>
            </a:lvl6pPr>
            <a:lvl7pPr lvl="6">
              <a:spcBef>
                <a:spcPts val="0"/>
              </a:spcBef>
              <a:spcAft>
                <a:spcPts val="0"/>
              </a:spcAft>
              <a:buSzPts val="4900"/>
              <a:buNone/>
              <a:defRPr/>
            </a:lvl7pPr>
            <a:lvl8pPr lvl="7">
              <a:spcBef>
                <a:spcPts val="0"/>
              </a:spcBef>
              <a:spcAft>
                <a:spcPts val="0"/>
              </a:spcAft>
              <a:buSzPts val="4900"/>
              <a:buNone/>
              <a:defRPr/>
            </a:lvl8pPr>
            <a:lvl9pPr lvl="8">
              <a:spcBef>
                <a:spcPts val="0"/>
              </a:spcBef>
              <a:spcAft>
                <a:spcPts val="0"/>
              </a:spcAft>
              <a:buSzPts val="4900"/>
              <a:buNone/>
              <a:defRPr/>
            </a:lvl9pPr>
          </a:lstStyle>
          <a:p>
            <a:endParaRPr/>
          </a:p>
        </p:txBody>
      </p:sp>
      <p:sp>
        <p:nvSpPr>
          <p:cNvPr id="18" name="Google Shape;18;p4"/>
          <p:cNvSpPr txBox="1">
            <a:spLocks noGrp="1"/>
          </p:cNvSpPr>
          <p:nvPr>
            <p:ph type="body" idx="1"/>
          </p:nvPr>
        </p:nvSpPr>
        <p:spPr>
          <a:xfrm>
            <a:off x="364468" y="3387853"/>
            <a:ext cx="9963000" cy="10043100"/>
          </a:xfrm>
          <a:prstGeom prst="rect">
            <a:avLst/>
          </a:prstGeom>
        </p:spPr>
        <p:txBody>
          <a:bodyPr spcFirstLastPara="1" wrap="square" lIns="160850" tIns="160850" rIns="160850" bIns="160850" anchor="t" anchorCtr="0">
            <a:normAutofit/>
          </a:bodyPr>
          <a:lstStyle>
            <a:lvl1pPr marL="457200" lvl="0" indent="-431800">
              <a:spcBef>
                <a:spcPts val="0"/>
              </a:spcBef>
              <a:spcAft>
                <a:spcPts val="0"/>
              </a:spcAft>
              <a:buSzPts val="3200"/>
              <a:buChar char="●"/>
              <a:defRPr/>
            </a:lvl1pPr>
            <a:lvl2pPr marL="914400" lvl="1" indent="-387350">
              <a:spcBef>
                <a:spcPts val="0"/>
              </a:spcBef>
              <a:spcAft>
                <a:spcPts val="0"/>
              </a:spcAft>
              <a:buSzPts val="2500"/>
              <a:buChar char="○"/>
              <a:defRPr/>
            </a:lvl2pPr>
            <a:lvl3pPr marL="1371600" lvl="2" indent="-387350">
              <a:spcBef>
                <a:spcPts val="0"/>
              </a:spcBef>
              <a:spcAft>
                <a:spcPts val="0"/>
              </a:spcAft>
              <a:buSzPts val="2500"/>
              <a:buChar char="■"/>
              <a:defRPr/>
            </a:lvl3pPr>
            <a:lvl4pPr marL="1828800" lvl="3" indent="-387350">
              <a:spcBef>
                <a:spcPts val="0"/>
              </a:spcBef>
              <a:spcAft>
                <a:spcPts val="0"/>
              </a:spcAft>
              <a:buSzPts val="2500"/>
              <a:buChar char="●"/>
              <a:defRPr/>
            </a:lvl4pPr>
            <a:lvl5pPr marL="2286000" lvl="4" indent="-387350">
              <a:spcBef>
                <a:spcPts val="0"/>
              </a:spcBef>
              <a:spcAft>
                <a:spcPts val="0"/>
              </a:spcAft>
              <a:buSzPts val="2500"/>
              <a:buChar char="○"/>
              <a:defRPr/>
            </a:lvl5pPr>
            <a:lvl6pPr marL="2743200" lvl="5" indent="-387350">
              <a:spcBef>
                <a:spcPts val="0"/>
              </a:spcBef>
              <a:spcAft>
                <a:spcPts val="0"/>
              </a:spcAft>
              <a:buSzPts val="2500"/>
              <a:buChar char="■"/>
              <a:defRPr/>
            </a:lvl6pPr>
            <a:lvl7pPr marL="3200400" lvl="6" indent="-387350">
              <a:spcBef>
                <a:spcPts val="0"/>
              </a:spcBef>
              <a:spcAft>
                <a:spcPts val="0"/>
              </a:spcAft>
              <a:buSzPts val="2500"/>
              <a:buChar char="●"/>
              <a:defRPr/>
            </a:lvl7pPr>
            <a:lvl8pPr marL="3657600" lvl="7" indent="-387350">
              <a:spcBef>
                <a:spcPts val="0"/>
              </a:spcBef>
              <a:spcAft>
                <a:spcPts val="0"/>
              </a:spcAft>
              <a:buSzPts val="2500"/>
              <a:buChar char="○"/>
              <a:defRPr/>
            </a:lvl8pPr>
            <a:lvl9pPr marL="4114800" lvl="8" indent="-387350">
              <a:spcBef>
                <a:spcPts val="0"/>
              </a:spcBef>
              <a:spcAft>
                <a:spcPts val="0"/>
              </a:spcAft>
              <a:buSzPts val="2500"/>
              <a:buChar char="■"/>
              <a:defRPr/>
            </a:lvl9pPr>
          </a:lstStyle>
          <a:p>
            <a:endParaRPr/>
          </a:p>
        </p:txBody>
      </p:sp>
      <p:sp>
        <p:nvSpPr>
          <p:cNvPr id="19" name="Google Shape;19;p4"/>
          <p:cNvSpPr txBox="1">
            <a:spLocks noGrp="1"/>
          </p:cNvSpPr>
          <p:nvPr>
            <p:ph type="sldNum" idx="12"/>
          </p:nvPr>
        </p:nvSpPr>
        <p:spPr>
          <a:xfrm>
            <a:off x="9906772" y="13708144"/>
            <a:ext cx="641700" cy="1157100"/>
          </a:xfrm>
          <a:prstGeom prst="rect">
            <a:avLst/>
          </a:prstGeom>
        </p:spPr>
        <p:txBody>
          <a:bodyPr spcFirstLastPara="1" wrap="square" lIns="160850" tIns="160850" rIns="160850" bIns="16085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64468" y="1308210"/>
            <a:ext cx="9963000" cy="1683600"/>
          </a:xfrm>
          <a:prstGeom prst="rect">
            <a:avLst/>
          </a:prstGeom>
        </p:spPr>
        <p:txBody>
          <a:bodyPr spcFirstLastPara="1" wrap="square" lIns="160850" tIns="160850" rIns="160850" bIns="160850" anchor="t" anchorCtr="0">
            <a:normAutofit/>
          </a:bodyPr>
          <a:lstStyle>
            <a:lvl1pPr lvl="0">
              <a:spcBef>
                <a:spcPts val="0"/>
              </a:spcBef>
              <a:spcAft>
                <a:spcPts val="0"/>
              </a:spcAft>
              <a:buSzPts val="4900"/>
              <a:buNone/>
              <a:defRPr/>
            </a:lvl1pPr>
            <a:lvl2pPr lvl="1">
              <a:spcBef>
                <a:spcPts val="0"/>
              </a:spcBef>
              <a:spcAft>
                <a:spcPts val="0"/>
              </a:spcAft>
              <a:buSzPts val="4900"/>
              <a:buNone/>
              <a:defRPr/>
            </a:lvl2pPr>
            <a:lvl3pPr lvl="2">
              <a:spcBef>
                <a:spcPts val="0"/>
              </a:spcBef>
              <a:spcAft>
                <a:spcPts val="0"/>
              </a:spcAft>
              <a:buSzPts val="4900"/>
              <a:buNone/>
              <a:defRPr/>
            </a:lvl3pPr>
            <a:lvl4pPr lvl="3">
              <a:spcBef>
                <a:spcPts val="0"/>
              </a:spcBef>
              <a:spcAft>
                <a:spcPts val="0"/>
              </a:spcAft>
              <a:buSzPts val="4900"/>
              <a:buNone/>
              <a:defRPr/>
            </a:lvl4pPr>
            <a:lvl5pPr lvl="4">
              <a:spcBef>
                <a:spcPts val="0"/>
              </a:spcBef>
              <a:spcAft>
                <a:spcPts val="0"/>
              </a:spcAft>
              <a:buSzPts val="4900"/>
              <a:buNone/>
              <a:defRPr/>
            </a:lvl5pPr>
            <a:lvl6pPr lvl="5">
              <a:spcBef>
                <a:spcPts val="0"/>
              </a:spcBef>
              <a:spcAft>
                <a:spcPts val="0"/>
              </a:spcAft>
              <a:buSzPts val="4900"/>
              <a:buNone/>
              <a:defRPr/>
            </a:lvl6pPr>
            <a:lvl7pPr lvl="6">
              <a:spcBef>
                <a:spcPts val="0"/>
              </a:spcBef>
              <a:spcAft>
                <a:spcPts val="0"/>
              </a:spcAft>
              <a:buSzPts val="4900"/>
              <a:buNone/>
              <a:defRPr/>
            </a:lvl7pPr>
            <a:lvl8pPr lvl="7">
              <a:spcBef>
                <a:spcPts val="0"/>
              </a:spcBef>
              <a:spcAft>
                <a:spcPts val="0"/>
              </a:spcAft>
              <a:buSzPts val="4900"/>
              <a:buNone/>
              <a:defRPr/>
            </a:lvl8pPr>
            <a:lvl9pPr lvl="8">
              <a:spcBef>
                <a:spcPts val="0"/>
              </a:spcBef>
              <a:spcAft>
                <a:spcPts val="0"/>
              </a:spcAft>
              <a:buSzPts val="4900"/>
              <a:buNone/>
              <a:defRPr/>
            </a:lvl9pPr>
          </a:lstStyle>
          <a:p>
            <a:endParaRPr/>
          </a:p>
        </p:txBody>
      </p:sp>
      <p:sp>
        <p:nvSpPr>
          <p:cNvPr id="22" name="Google Shape;22;p5"/>
          <p:cNvSpPr txBox="1">
            <a:spLocks noGrp="1"/>
          </p:cNvSpPr>
          <p:nvPr>
            <p:ph type="body" idx="1"/>
          </p:nvPr>
        </p:nvSpPr>
        <p:spPr>
          <a:xfrm>
            <a:off x="364468" y="3387853"/>
            <a:ext cx="4677000" cy="10043100"/>
          </a:xfrm>
          <a:prstGeom prst="rect">
            <a:avLst/>
          </a:prstGeom>
        </p:spPr>
        <p:txBody>
          <a:bodyPr spcFirstLastPara="1" wrap="square" lIns="160850" tIns="160850" rIns="160850" bIns="160850" anchor="t" anchorCtr="0">
            <a:normAutofit/>
          </a:bodyPr>
          <a:lstStyle>
            <a:lvl1pPr marL="457200" lvl="0" indent="-387350">
              <a:spcBef>
                <a:spcPts val="0"/>
              </a:spcBef>
              <a:spcAft>
                <a:spcPts val="0"/>
              </a:spcAft>
              <a:buSzPts val="2500"/>
              <a:buChar char="●"/>
              <a:defRPr sz="2500"/>
            </a:lvl1pPr>
            <a:lvl2pPr marL="914400" lvl="1" indent="-361950">
              <a:spcBef>
                <a:spcPts val="0"/>
              </a:spcBef>
              <a:spcAft>
                <a:spcPts val="0"/>
              </a:spcAft>
              <a:buSzPts val="2100"/>
              <a:buChar char="○"/>
              <a:defRPr sz="2100"/>
            </a:lvl2pPr>
            <a:lvl3pPr marL="1371600" lvl="2" indent="-361950">
              <a:spcBef>
                <a:spcPts val="0"/>
              </a:spcBef>
              <a:spcAft>
                <a:spcPts val="0"/>
              </a:spcAft>
              <a:buSzPts val="2100"/>
              <a:buChar char="■"/>
              <a:defRPr sz="2100"/>
            </a:lvl3pPr>
            <a:lvl4pPr marL="1828800" lvl="3" indent="-361950">
              <a:spcBef>
                <a:spcPts val="0"/>
              </a:spcBef>
              <a:spcAft>
                <a:spcPts val="0"/>
              </a:spcAft>
              <a:buSzPts val="2100"/>
              <a:buChar char="●"/>
              <a:defRPr sz="2100"/>
            </a:lvl4pPr>
            <a:lvl5pPr marL="2286000" lvl="4" indent="-361950">
              <a:spcBef>
                <a:spcPts val="0"/>
              </a:spcBef>
              <a:spcAft>
                <a:spcPts val="0"/>
              </a:spcAft>
              <a:buSzPts val="2100"/>
              <a:buChar char="○"/>
              <a:defRPr sz="2100"/>
            </a:lvl5pPr>
            <a:lvl6pPr marL="2743200" lvl="5" indent="-361950">
              <a:spcBef>
                <a:spcPts val="0"/>
              </a:spcBef>
              <a:spcAft>
                <a:spcPts val="0"/>
              </a:spcAft>
              <a:buSzPts val="2100"/>
              <a:buChar char="■"/>
              <a:defRPr sz="2100"/>
            </a:lvl6pPr>
            <a:lvl7pPr marL="3200400" lvl="6" indent="-361950">
              <a:spcBef>
                <a:spcPts val="0"/>
              </a:spcBef>
              <a:spcAft>
                <a:spcPts val="0"/>
              </a:spcAft>
              <a:buSzPts val="2100"/>
              <a:buChar char="●"/>
              <a:defRPr sz="2100"/>
            </a:lvl7pPr>
            <a:lvl8pPr marL="3657600" lvl="7" indent="-361950">
              <a:spcBef>
                <a:spcPts val="0"/>
              </a:spcBef>
              <a:spcAft>
                <a:spcPts val="0"/>
              </a:spcAft>
              <a:buSzPts val="2100"/>
              <a:buChar char="○"/>
              <a:defRPr sz="2100"/>
            </a:lvl8pPr>
            <a:lvl9pPr marL="4114800" lvl="8" indent="-361950">
              <a:spcBef>
                <a:spcPts val="0"/>
              </a:spcBef>
              <a:spcAft>
                <a:spcPts val="0"/>
              </a:spcAft>
              <a:buSzPts val="2100"/>
              <a:buChar char="■"/>
              <a:defRPr sz="2100"/>
            </a:lvl9pPr>
          </a:lstStyle>
          <a:p>
            <a:endParaRPr/>
          </a:p>
        </p:txBody>
      </p:sp>
      <p:sp>
        <p:nvSpPr>
          <p:cNvPr id="23" name="Google Shape;23;p5"/>
          <p:cNvSpPr txBox="1">
            <a:spLocks noGrp="1"/>
          </p:cNvSpPr>
          <p:nvPr>
            <p:ph type="body" idx="2"/>
          </p:nvPr>
        </p:nvSpPr>
        <p:spPr>
          <a:xfrm>
            <a:off x="5650483" y="3387853"/>
            <a:ext cx="4677000" cy="10043100"/>
          </a:xfrm>
          <a:prstGeom prst="rect">
            <a:avLst/>
          </a:prstGeom>
        </p:spPr>
        <p:txBody>
          <a:bodyPr spcFirstLastPara="1" wrap="square" lIns="160850" tIns="160850" rIns="160850" bIns="160850" anchor="t" anchorCtr="0">
            <a:normAutofit/>
          </a:bodyPr>
          <a:lstStyle>
            <a:lvl1pPr marL="457200" lvl="0" indent="-387350">
              <a:spcBef>
                <a:spcPts val="0"/>
              </a:spcBef>
              <a:spcAft>
                <a:spcPts val="0"/>
              </a:spcAft>
              <a:buSzPts val="2500"/>
              <a:buChar char="●"/>
              <a:defRPr sz="2500"/>
            </a:lvl1pPr>
            <a:lvl2pPr marL="914400" lvl="1" indent="-361950">
              <a:spcBef>
                <a:spcPts val="0"/>
              </a:spcBef>
              <a:spcAft>
                <a:spcPts val="0"/>
              </a:spcAft>
              <a:buSzPts val="2100"/>
              <a:buChar char="○"/>
              <a:defRPr sz="2100"/>
            </a:lvl2pPr>
            <a:lvl3pPr marL="1371600" lvl="2" indent="-361950">
              <a:spcBef>
                <a:spcPts val="0"/>
              </a:spcBef>
              <a:spcAft>
                <a:spcPts val="0"/>
              </a:spcAft>
              <a:buSzPts val="2100"/>
              <a:buChar char="■"/>
              <a:defRPr sz="2100"/>
            </a:lvl3pPr>
            <a:lvl4pPr marL="1828800" lvl="3" indent="-361950">
              <a:spcBef>
                <a:spcPts val="0"/>
              </a:spcBef>
              <a:spcAft>
                <a:spcPts val="0"/>
              </a:spcAft>
              <a:buSzPts val="2100"/>
              <a:buChar char="●"/>
              <a:defRPr sz="2100"/>
            </a:lvl4pPr>
            <a:lvl5pPr marL="2286000" lvl="4" indent="-361950">
              <a:spcBef>
                <a:spcPts val="0"/>
              </a:spcBef>
              <a:spcAft>
                <a:spcPts val="0"/>
              </a:spcAft>
              <a:buSzPts val="2100"/>
              <a:buChar char="○"/>
              <a:defRPr sz="2100"/>
            </a:lvl5pPr>
            <a:lvl6pPr marL="2743200" lvl="5" indent="-361950">
              <a:spcBef>
                <a:spcPts val="0"/>
              </a:spcBef>
              <a:spcAft>
                <a:spcPts val="0"/>
              </a:spcAft>
              <a:buSzPts val="2100"/>
              <a:buChar char="■"/>
              <a:defRPr sz="2100"/>
            </a:lvl6pPr>
            <a:lvl7pPr marL="3200400" lvl="6" indent="-361950">
              <a:spcBef>
                <a:spcPts val="0"/>
              </a:spcBef>
              <a:spcAft>
                <a:spcPts val="0"/>
              </a:spcAft>
              <a:buSzPts val="2100"/>
              <a:buChar char="●"/>
              <a:defRPr sz="2100"/>
            </a:lvl7pPr>
            <a:lvl8pPr marL="3657600" lvl="7" indent="-361950">
              <a:spcBef>
                <a:spcPts val="0"/>
              </a:spcBef>
              <a:spcAft>
                <a:spcPts val="0"/>
              </a:spcAft>
              <a:buSzPts val="2100"/>
              <a:buChar char="○"/>
              <a:defRPr sz="2100"/>
            </a:lvl8pPr>
            <a:lvl9pPr marL="4114800" lvl="8" indent="-361950">
              <a:spcBef>
                <a:spcPts val="0"/>
              </a:spcBef>
              <a:spcAft>
                <a:spcPts val="0"/>
              </a:spcAft>
              <a:buSzPts val="2100"/>
              <a:buChar char="■"/>
              <a:defRPr sz="2100"/>
            </a:lvl9pPr>
          </a:lstStyle>
          <a:p>
            <a:endParaRPr/>
          </a:p>
        </p:txBody>
      </p:sp>
      <p:sp>
        <p:nvSpPr>
          <p:cNvPr id="24" name="Google Shape;24;p5"/>
          <p:cNvSpPr txBox="1">
            <a:spLocks noGrp="1"/>
          </p:cNvSpPr>
          <p:nvPr>
            <p:ph type="sldNum" idx="12"/>
          </p:nvPr>
        </p:nvSpPr>
        <p:spPr>
          <a:xfrm>
            <a:off x="9906772" y="13708144"/>
            <a:ext cx="641700" cy="1157100"/>
          </a:xfrm>
          <a:prstGeom prst="rect">
            <a:avLst/>
          </a:prstGeom>
        </p:spPr>
        <p:txBody>
          <a:bodyPr spcFirstLastPara="1" wrap="square" lIns="160850" tIns="160850" rIns="160850" bIns="16085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64468" y="1308210"/>
            <a:ext cx="9963000" cy="1683600"/>
          </a:xfrm>
          <a:prstGeom prst="rect">
            <a:avLst/>
          </a:prstGeom>
        </p:spPr>
        <p:txBody>
          <a:bodyPr spcFirstLastPara="1" wrap="square" lIns="160850" tIns="160850" rIns="160850" bIns="160850" anchor="t" anchorCtr="0">
            <a:normAutofit/>
          </a:bodyPr>
          <a:lstStyle>
            <a:lvl1pPr lvl="0">
              <a:spcBef>
                <a:spcPts val="0"/>
              </a:spcBef>
              <a:spcAft>
                <a:spcPts val="0"/>
              </a:spcAft>
              <a:buSzPts val="4900"/>
              <a:buNone/>
              <a:defRPr/>
            </a:lvl1pPr>
            <a:lvl2pPr lvl="1">
              <a:spcBef>
                <a:spcPts val="0"/>
              </a:spcBef>
              <a:spcAft>
                <a:spcPts val="0"/>
              </a:spcAft>
              <a:buSzPts val="4900"/>
              <a:buNone/>
              <a:defRPr/>
            </a:lvl2pPr>
            <a:lvl3pPr lvl="2">
              <a:spcBef>
                <a:spcPts val="0"/>
              </a:spcBef>
              <a:spcAft>
                <a:spcPts val="0"/>
              </a:spcAft>
              <a:buSzPts val="4900"/>
              <a:buNone/>
              <a:defRPr/>
            </a:lvl3pPr>
            <a:lvl4pPr lvl="3">
              <a:spcBef>
                <a:spcPts val="0"/>
              </a:spcBef>
              <a:spcAft>
                <a:spcPts val="0"/>
              </a:spcAft>
              <a:buSzPts val="4900"/>
              <a:buNone/>
              <a:defRPr/>
            </a:lvl4pPr>
            <a:lvl5pPr lvl="4">
              <a:spcBef>
                <a:spcPts val="0"/>
              </a:spcBef>
              <a:spcAft>
                <a:spcPts val="0"/>
              </a:spcAft>
              <a:buSzPts val="4900"/>
              <a:buNone/>
              <a:defRPr/>
            </a:lvl5pPr>
            <a:lvl6pPr lvl="5">
              <a:spcBef>
                <a:spcPts val="0"/>
              </a:spcBef>
              <a:spcAft>
                <a:spcPts val="0"/>
              </a:spcAft>
              <a:buSzPts val="4900"/>
              <a:buNone/>
              <a:defRPr/>
            </a:lvl6pPr>
            <a:lvl7pPr lvl="6">
              <a:spcBef>
                <a:spcPts val="0"/>
              </a:spcBef>
              <a:spcAft>
                <a:spcPts val="0"/>
              </a:spcAft>
              <a:buSzPts val="4900"/>
              <a:buNone/>
              <a:defRPr/>
            </a:lvl7pPr>
            <a:lvl8pPr lvl="7">
              <a:spcBef>
                <a:spcPts val="0"/>
              </a:spcBef>
              <a:spcAft>
                <a:spcPts val="0"/>
              </a:spcAft>
              <a:buSzPts val="4900"/>
              <a:buNone/>
              <a:defRPr/>
            </a:lvl8pPr>
            <a:lvl9pPr lvl="8">
              <a:spcBef>
                <a:spcPts val="0"/>
              </a:spcBef>
              <a:spcAft>
                <a:spcPts val="0"/>
              </a:spcAft>
              <a:buSzPts val="4900"/>
              <a:buNone/>
              <a:defRPr/>
            </a:lvl9pPr>
          </a:lstStyle>
          <a:p>
            <a:endParaRPr/>
          </a:p>
        </p:txBody>
      </p:sp>
      <p:sp>
        <p:nvSpPr>
          <p:cNvPr id="27" name="Google Shape;27;p6"/>
          <p:cNvSpPr txBox="1">
            <a:spLocks noGrp="1"/>
          </p:cNvSpPr>
          <p:nvPr>
            <p:ph type="sldNum" idx="12"/>
          </p:nvPr>
        </p:nvSpPr>
        <p:spPr>
          <a:xfrm>
            <a:off x="9906772" y="13708144"/>
            <a:ext cx="641700" cy="1157100"/>
          </a:xfrm>
          <a:prstGeom prst="rect">
            <a:avLst/>
          </a:prstGeom>
        </p:spPr>
        <p:txBody>
          <a:bodyPr spcFirstLastPara="1" wrap="square" lIns="160850" tIns="160850" rIns="160850" bIns="16085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64468" y="1633260"/>
            <a:ext cx="3283500" cy="2221500"/>
          </a:xfrm>
          <a:prstGeom prst="rect">
            <a:avLst/>
          </a:prstGeom>
        </p:spPr>
        <p:txBody>
          <a:bodyPr spcFirstLastPara="1" wrap="square" lIns="160850" tIns="160850" rIns="160850" bIns="160850" anchor="b" anchorCtr="0">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a:endParaRPr/>
          </a:p>
        </p:txBody>
      </p:sp>
      <p:sp>
        <p:nvSpPr>
          <p:cNvPr id="30" name="Google Shape;30;p7"/>
          <p:cNvSpPr txBox="1">
            <a:spLocks noGrp="1"/>
          </p:cNvSpPr>
          <p:nvPr>
            <p:ph type="body" idx="1"/>
          </p:nvPr>
        </p:nvSpPr>
        <p:spPr>
          <a:xfrm>
            <a:off x="364468" y="4084913"/>
            <a:ext cx="3283500" cy="9346200"/>
          </a:xfrm>
          <a:prstGeom prst="rect">
            <a:avLst/>
          </a:prstGeom>
        </p:spPr>
        <p:txBody>
          <a:bodyPr spcFirstLastPara="1" wrap="square" lIns="160850" tIns="160850" rIns="160850" bIns="160850" anchor="t" anchorCtr="0">
            <a:normAutofit/>
          </a:bodyPr>
          <a:lstStyle>
            <a:lvl1pPr marL="457200" lvl="0" indent="-361950">
              <a:spcBef>
                <a:spcPts val="0"/>
              </a:spcBef>
              <a:spcAft>
                <a:spcPts val="0"/>
              </a:spcAft>
              <a:buSzPts val="2100"/>
              <a:buChar char="●"/>
              <a:defRPr sz="2100"/>
            </a:lvl1pPr>
            <a:lvl2pPr marL="914400" lvl="1" indent="-361950">
              <a:spcBef>
                <a:spcPts val="0"/>
              </a:spcBef>
              <a:spcAft>
                <a:spcPts val="0"/>
              </a:spcAft>
              <a:buSzPts val="2100"/>
              <a:buChar char="○"/>
              <a:defRPr sz="2100"/>
            </a:lvl2pPr>
            <a:lvl3pPr marL="1371600" lvl="2" indent="-361950">
              <a:spcBef>
                <a:spcPts val="0"/>
              </a:spcBef>
              <a:spcAft>
                <a:spcPts val="0"/>
              </a:spcAft>
              <a:buSzPts val="2100"/>
              <a:buChar char="■"/>
              <a:defRPr sz="2100"/>
            </a:lvl3pPr>
            <a:lvl4pPr marL="1828800" lvl="3" indent="-361950">
              <a:spcBef>
                <a:spcPts val="0"/>
              </a:spcBef>
              <a:spcAft>
                <a:spcPts val="0"/>
              </a:spcAft>
              <a:buSzPts val="2100"/>
              <a:buChar char="●"/>
              <a:defRPr sz="2100"/>
            </a:lvl4pPr>
            <a:lvl5pPr marL="2286000" lvl="4" indent="-361950">
              <a:spcBef>
                <a:spcPts val="0"/>
              </a:spcBef>
              <a:spcAft>
                <a:spcPts val="0"/>
              </a:spcAft>
              <a:buSzPts val="2100"/>
              <a:buChar char="○"/>
              <a:defRPr sz="2100"/>
            </a:lvl5pPr>
            <a:lvl6pPr marL="2743200" lvl="5" indent="-361950">
              <a:spcBef>
                <a:spcPts val="0"/>
              </a:spcBef>
              <a:spcAft>
                <a:spcPts val="0"/>
              </a:spcAft>
              <a:buSzPts val="2100"/>
              <a:buChar char="■"/>
              <a:defRPr sz="2100"/>
            </a:lvl6pPr>
            <a:lvl7pPr marL="3200400" lvl="6" indent="-361950">
              <a:spcBef>
                <a:spcPts val="0"/>
              </a:spcBef>
              <a:spcAft>
                <a:spcPts val="0"/>
              </a:spcAft>
              <a:buSzPts val="2100"/>
              <a:buChar char="●"/>
              <a:defRPr sz="2100"/>
            </a:lvl7pPr>
            <a:lvl8pPr marL="3657600" lvl="7" indent="-361950">
              <a:spcBef>
                <a:spcPts val="0"/>
              </a:spcBef>
              <a:spcAft>
                <a:spcPts val="0"/>
              </a:spcAft>
              <a:buSzPts val="2100"/>
              <a:buChar char="○"/>
              <a:defRPr sz="2100"/>
            </a:lvl8pPr>
            <a:lvl9pPr marL="4114800" lvl="8" indent="-361950">
              <a:spcBef>
                <a:spcPts val="0"/>
              </a:spcBef>
              <a:spcAft>
                <a:spcPts val="0"/>
              </a:spcAft>
              <a:buSzPts val="2100"/>
              <a:buChar char="■"/>
              <a:defRPr sz="2100"/>
            </a:lvl9pPr>
          </a:lstStyle>
          <a:p>
            <a:endParaRPr/>
          </a:p>
        </p:txBody>
      </p:sp>
      <p:sp>
        <p:nvSpPr>
          <p:cNvPr id="31" name="Google Shape;31;p7"/>
          <p:cNvSpPr txBox="1">
            <a:spLocks noGrp="1"/>
          </p:cNvSpPr>
          <p:nvPr>
            <p:ph type="sldNum" idx="12"/>
          </p:nvPr>
        </p:nvSpPr>
        <p:spPr>
          <a:xfrm>
            <a:off x="9906772" y="13708144"/>
            <a:ext cx="641700" cy="1157100"/>
          </a:xfrm>
          <a:prstGeom prst="rect">
            <a:avLst/>
          </a:prstGeom>
        </p:spPr>
        <p:txBody>
          <a:bodyPr spcFirstLastPara="1" wrap="square" lIns="160850" tIns="160850" rIns="160850" bIns="16085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573245" y="1323276"/>
            <a:ext cx="7445700" cy="12025500"/>
          </a:xfrm>
          <a:prstGeom prst="rect">
            <a:avLst/>
          </a:prstGeom>
        </p:spPr>
        <p:txBody>
          <a:bodyPr spcFirstLastPara="1" wrap="square" lIns="160850" tIns="160850" rIns="160850" bIns="160850" anchor="ctr" anchorCtr="0">
            <a:normAutofit/>
          </a:bodyPr>
          <a:lstStyle>
            <a:lvl1pPr lvl="0">
              <a:spcBef>
                <a:spcPts val="0"/>
              </a:spcBef>
              <a:spcAft>
                <a:spcPts val="0"/>
              </a:spcAft>
              <a:buSzPts val="8400"/>
              <a:buNone/>
              <a:defRPr sz="8400"/>
            </a:lvl1pPr>
            <a:lvl2pPr lvl="1">
              <a:spcBef>
                <a:spcPts val="0"/>
              </a:spcBef>
              <a:spcAft>
                <a:spcPts val="0"/>
              </a:spcAft>
              <a:buSzPts val="8400"/>
              <a:buNone/>
              <a:defRPr sz="8400"/>
            </a:lvl2pPr>
            <a:lvl3pPr lvl="2">
              <a:spcBef>
                <a:spcPts val="0"/>
              </a:spcBef>
              <a:spcAft>
                <a:spcPts val="0"/>
              </a:spcAft>
              <a:buSzPts val="8400"/>
              <a:buNone/>
              <a:defRPr sz="8400"/>
            </a:lvl3pPr>
            <a:lvl4pPr lvl="3">
              <a:spcBef>
                <a:spcPts val="0"/>
              </a:spcBef>
              <a:spcAft>
                <a:spcPts val="0"/>
              </a:spcAft>
              <a:buSzPts val="8400"/>
              <a:buNone/>
              <a:defRPr sz="8400"/>
            </a:lvl4pPr>
            <a:lvl5pPr lvl="4">
              <a:spcBef>
                <a:spcPts val="0"/>
              </a:spcBef>
              <a:spcAft>
                <a:spcPts val="0"/>
              </a:spcAft>
              <a:buSzPts val="8400"/>
              <a:buNone/>
              <a:defRPr sz="8400"/>
            </a:lvl5pPr>
            <a:lvl6pPr lvl="5">
              <a:spcBef>
                <a:spcPts val="0"/>
              </a:spcBef>
              <a:spcAft>
                <a:spcPts val="0"/>
              </a:spcAft>
              <a:buSzPts val="8400"/>
              <a:buNone/>
              <a:defRPr sz="8400"/>
            </a:lvl6pPr>
            <a:lvl7pPr lvl="6">
              <a:spcBef>
                <a:spcPts val="0"/>
              </a:spcBef>
              <a:spcAft>
                <a:spcPts val="0"/>
              </a:spcAft>
              <a:buSzPts val="8400"/>
              <a:buNone/>
              <a:defRPr sz="8400"/>
            </a:lvl7pPr>
            <a:lvl8pPr lvl="7">
              <a:spcBef>
                <a:spcPts val="0"/>
              </a:spcBef>
              <a:spcAft>
                <a:spcPts val="0"/>
              </a:spcAft>
              <a:buSzPts val="8400"/>
              <a:buNone/>
              <a:defRPr sz="8400"/>
            </a:lvl8pPr>
            <a:lvl9pPr lvl="8">
              <a:spcBef>
                <a:spcPts val="0"/>
              </a:spcBef>
              <a:spcAft>
                <a:spcPts val="0"/>
              </a:spcAft>
              <a:buSzPts val="8400"/>
              <a:buNone/>
              <a:defRPr sz="8400"/>
            </a:lvl9pPr>
          </a:lstStyle>
          <a:p>
            <a:endParaRPr/>
          </a:p>
        </p:txBody>
      </p:sp>
      <p:sp>
        <p:nvSpPr>
          <p:cNvPr id="34" name="Google Shape;34;p8"/>
          <p:cNvSpPr txBox="1">
            <a:spLocks noGrp="1"/>
          </p:cNvSpPr>
          <p:nvPr>
            <p:ph type="sldNum" idx="12"/>
          </p:nvPr>
        </p:nvSpPr>
        <p:spPr>
          <a:xfrm>
            <a:off x="9906772" y="13708144"/>
            <a:ext cx="641700" cy="1157100"/>
          </a:xfrm>
          <a:prstGeom prst="rect">
            <a:avLst/>
          </a:prstGeom>
        </p:spPr>
        <p:txBody>
          <a:bodyPr spcFirstLastPara="1" wrap="square" lIns="160850" tIns="160850" rIns="160850" bIns="16085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5346000" y="-367"/>
            <a:ext cx="5346000" cy="15120000"/>
          </a:xfrm>
          <a:prstGeom prst="rect">
            <a:avLst/>
          </a:prstGeom>
          <a:solidFill>
            <a:schemeClr val="lt2"/>
          </a:solidFill>
          <a:ln>
            <a:noFill/>
          </a:ln>
        </p:spPr>
        <p:txBody>
          <a:bodyPr spcFirstLastPara="1" wrap="square" lIns="160850" tIns="160850" rIns="160850" bIns="160850"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310447" y="3625081"/>
            <a:ext cx="4730100" cy="4357500"/>
          </a:xfrm>
          <a:prstGeom prst="rect">
            <a:avLst/>
          </a:prstGeom>
        </p:spPr>
        <p:txBody>
          <a:bodyPr spcFirstLastPara="1" wrap="square" lIns="160850" tIns="160850" rIns="160850" bIns="160850" anchor="b" anchorCtr="0">
            <a:normAutofit/>
          </a:bodyPr>
          <a:lstStyle>
            <a:lvl1pPr lvl="0" algn="ctr">
              <a:spcBef>
                <a:spcPts val="0"/>
              </a:spcBef>
              <a:spcAft>
                <a:spcPts val="0"/>
              </a:spcAft>
              <a:buSzPts val="7400"/>
              <a:buNone/>
              <a:defRPr sz="7400"/>
            </a:lvl1pPr>
            <a:lvl2pPr lvl="1" algn="ctr">
              <a:spcBef>
                <a:spcPts val="0"/>
              </a:spcBef>
              <a:spcAft>
                <a:spcPts val="0"/>
              </a:spcAft>
              <a:buSzPts val="7400"/>
              <a:buNone/>
              <a:defRPr sz="7400"/>
            </a:lvl2pPr>
            <a:lvl3pPr lvl="2" algn="ctr">
              <a:spcBef>
                <a:spcPts val="0"/>
              </a:spcBef>
              <a:spcAft>
                <a:spcPts val="0"/>
              </a:spcAft>
              <a:buSzPts val="7400"/>
              <a:buNone/>
              <a:defRPr sz="7400"/>
            </a:lvl3pPr>
            <a:lvl4pPr lvl="3" algn="ctr">
              <a:spcBef>
                <a:spcPts val="0"/>
              </a:spcBef>
              <a:spcAft>
                <a:spcPts val="0"/>
              </a:spcAft>
              <a:buSzPts val="7400"/>
              <a:buNone/>
              <a:defRPr sz="7400"/>
            </a:lvl4pPr>
            <a:lvl5pPr lvl="4" algn="ctr">
              <a:spcBef>
                <a:spcPts val="0"/>
              </a:spcBef>
              <a:spcAft>
                <a:spcPts val="0"/>
              </a:spcAft>
              <a:buSzPts val="7400"/>
              <a:buNone/>
              <a:defRPr sz="7400"/>
            </a:lvl5pPr>
            <a:lvl6pPr lvl="5" algn="ctr">
              <a:spcBef>
                <a:spcPts val="0"/>
              </a:spcBef>
              <a:spcAft>
                <a:spcPts val="0"/>
              </a:spcAft>
              <a:buSzPts val="7400"/>
              <a:buNone/>
              <a:defRPr sz="7400"/>
            </a:lvl6pPr>
            <a:lvl7pPr lvl="6" algn="ctr">
              <a:spcBef>
                <a:spcPts val="0"/>
              </a:spcBef>
              <a:spcAft>
                <a:spcPts val="0"/>
              </a:spcAft>
              <a:buSzPts val="7400"/>
              <a:buNone/>
              <a:defRPr sz="7400"/>
            </a:lvl7pPr>
            <a:lvl8pPr lvl="7" algn="ctr">
              <a:spcBef>
                <a:spcPts val="0"/>
              </a:spcBef>
              <a:spcAft>
                <a:spcPts val="0"/>
              </a:spcAft>
              <a:buSzPts val="7400"/>
              <a:buNone/>
              <a:defRPr sz="7400"/>
            </a:lvl8pPr>
            <a:lvl9pPr lvl="8" algn="ctr">
              <a:spcBef>
                <a:spcPts val="0"/>
              </a:spcBef>
              <a:spcAft>
                <a:spcPts val="0"/>
              </a:spcAft>
              <a:buSzPts val="7400"/>
              <a:buNone/>
              <a:defRPr sz="7400"/>
            </a:lvl9pPr>
          </a:lstStyle>
          <a:p>
            <a:endParaRPr/>
          </a:p>
        </p:txBody>
      </p:sp>
      <p:sp>
        <p:nvSpPr>
          <p:cNvPr id="38" name="Google Shape;38;p9"/>
          <p:cNvSpPr txBox="1">
            <a:spLocks noGrp="1"/>
          </p:cNvSpPr>
          <p:nvPr>
            <p:ph type="subTitle" idx="1"/>
          </p:nvPr>
        </p:nvSpPr>
        <p:spPr>
          <a:xfrm>
            <a:off x="310447" y="8240010"/>
            <a:ext cx="4730100" cy="3630600"/>
          </a:xfrm>
          <a:prstGeom prst="rect">
            <a:avLst/>
          </a:prstGeom>
        </p:spPr>
        <p:txBody>
          <a:bodyPr spcFirstLastPara="1" wrap="square" lIns="160850" tIns="160850" rIns="160850" bIns="160850" anchor="t" anchorCtr="0">
            <a:normAutofit/>
          </a:bodyPr>
          <a:lstStyle>
            <a:lvl1pPr lvl="0" algn="ctr">
              <a:lnSpc>
                <a:spcPct val="100000"/>
              </a:lnSpc>
              <a:spcBef>
                <a:spcPts val="0"/>
              </a:spcBef>
              <a:spcAft>
                <a:spcPts val="0"/>
              </a:spcAft>
              <a:buSzPts val="3700"/>
              <a:buNone/>
              <a:defRPr sz="3700"/>
            </a:lvl1pPr>
            <a:lvl2pPr lvl="1" algn="ctr">
              <a:lnSpc>
                <a:spcPct val="100000"/>
              </a:lnSpc>
              <a:spcBef>
                <a:spcPts val="0"/>
              </a:spcBef>
              <a:spcAft>
                <a:spcPts val="0"/>
              </a:spcAft>
              <a:buSzPts val="3700"/>
              <a:buNone/>
              <a:defRPr sz="3700"/>
            </a:lvl2pPr>
            <a:lvl3pPr lvl="2" algn="ctr">
              <a:lnSpc>
                <a:spcPct val="100000"/>
              </a:lnSpc>
              <a:spcBef>
                <a:spcPts val="0"/>
              </a:spcBef>
              <a:spcAft>
                <a:spcPts val="0"/>
              </a:spcAft>
              <a:buSzPts val="3700"/>
              <a:buNone/>
              <a:defRPr sz="3700"/>
            </a:lvl3pPr>
            <a:lvl4pPr lvl="3" algn="ctr">
              <a:lnSpc>
                <a:spcPct val="100000"/>
              </a:lnSpc>
              <a:spcBef>
                <a:spcPts val="0"/>
              </a:spcBef>
              <a:spcAft>
                <a:spcPts val="0"/>
              </a:spcAft>
              <a:buSzPts val="3700"/>
              <a:buNone/>
              <a:defRPr sz="3700"/>
            </a:lvl4pPr>
            <a:lvl5pPr lvl="4" algn="ctr">
              <a:lnSpc>
                <a:spcPct val="100000"/>
              </a:lnSpc>
              <a:spcBef>
                <a:spcPts val="0"/>
              </a:spcBef>
              <a:spcAft>
                <a:spcPts val="0"/>
              </a:spcAft>
              <a:buSzPts val="3700"/>
              <a:buNone/>
              <a:defRPr sz="3700"/>
            </a:lvl5pPr>
            <a:lvl6pPr lvl="5" algn="ctr">
              <a:lnSpc>
                <a:spcPct val="100000"/>
              </a:lnSpc>
              <a:spcBef>
                <a:spcPts val="0"/>
              </a:spcBef>
              <a:spcAft>
                <a:spcPts val="0"/>
              </a:spcAft>
              <a:buSzPts val="3700"/>
              <a:buNone/>
              <a:defRPr sz="3700"/>
            </a:lvl6pPr>
            <a:lvl7pPr lvl="6" algn="ctr">
              <a:lnSpc>
                <a:spcPct val="100000"/>
              </a:lnSpc>
              <a:spcBef>
                <a:spcPts val="0"/>
              </a:spcBef>
              <a:spcAft>
                <a:spcPts val="0"/>
              </a:spcAft>
              <a:buSzPts val="3700"/>
              <a:buNone/>
              <a:defRPr sz="3700"/>
            </a:lvl7pPr>
            <a:lvl8pPr lvl="7" algn="ctr">
              <a:lnSpc>
                <a:spcPct val="100000"/>
              </a:lnSpc>
              <a:spcBef>
                <a:spcPts val="0"/>
              </a:spcBef>
              <a:spcAft>
                <a:spcPts val="0"/>
              </a:spcAft>
              <a:buSzPts val="3700"/>
              <a:buNone/>
              <a:defRPr sz="3700"/>
            </a:lvl8pPr>
            <a:lvl9pPr lvl="8" algn="ctr">
              <a:lnSpc>
                <a:spcPct val="100000"/>
              </a:lnSpc>
              <a:spcBef>
                <a:spcPts val="0"/>
              </a:spcBef>
              <a:spcAft>
                <a:spcPts val="0"/>
              </a:spcAft>
              <a:buSzPts val="3700"/>
              <a:buNone/>
              <a:defRPr sz="3700"/>
            </a:lvl9pPr>
          </a:lstStyle>
          <a:p>
            <a:endParaRPr/>
          </a:p>
        </p:txBody>
      </p:sp>
      <p:sp>
        <p:nvSpPr>
          <p:cNvPr id="39" name="Google Shape;39;p9"/>
          <p:cNvSpPr txBox="1">
            <a:spLocks noGrp="1"/>
          </p:cNvSpPr>
          <p:nvPr>
            <p:ph type="body" idx="2"/>
          </p:nvPr>
        </p:nvSpPr>
        <p:spPr>
          <a:xfrm>
            <a:off x="5775715" y="2128514"/>
            <a:ext cx="4486500" cy="10862100"/>
          </a:xfrm>
          <a:prstGeom prst="rect">
            <a:avLst/>
          </a:prstGeom>
        </p:spPr>
        <p:txBody>
          <a:bodyPr spcFirstLastPara="1" wrap="square" lIns="160850" tIns="160850" rIns="160850" bIns="160850" anchor="ctr" anchorCtr="0">
            <a:normAutofit/>
          </a:bodyPr>
          <a:lstStyle>
            <a:lvl1pPr marL="457200" lvl="0" indent="-431800">
              <a:spcBef>
                <a:spcPts val="0"/>
              </a:spcBef>
              <a:spcAft>
                <a:spcPts val="0"/>
              </a:spcAft>
              <a:buSzPts val="3200"/>
              <a:buChar char="●"/>
              <a:defRPr/>
            </a:lvl1pPr>
            <a:lvl2pPr marL="914400" lvl="1" indent="-387350">
              <a:spcBef>
                <a:spcPts val="0"/>
              </a:spcBef>
              <a:spcAft>
                <a:spcPts val="0"/>
              </a:spcAft>
              <a:buSzPts val="2500"/>
              <a:buChar char="○"/>
              <a:defRPr/>
            </a:lvl2pPr>
            <a:lvl3pPr marL="1371600" lvl="2" indent="-387350">
              <a:spcBef>
                <a:spcPts val="0"/>
              </a:spcBef>
              <a:spcAft>
                <a:spcPts val="0"/>
              </a:spcAft>
              <a:buSzPts val="2500"/>
              <a:buChar char="■"/>
              <a:defRPr/>
            </a:lvl3pPr>
            <a:lvl4pPr marL="1828800" lvl="3" indent="-387350">
              <a:spcBef>
                <a:spcPts val="0"/>
              </a:spcBef>
              <a:spcAft>
                <a:spcPts val="0"/>
              </a:spcAft>
              <a:buSzPts val="2500"/>
              <a:buChar char="●"/>
              <a:defRPr/>
            </a:lvl4pPr>
            <a:lvl5pPr marL="2286000" lvl="4" indent="-387350">
              <a:spcBef>
                <a:spcPts val="0"/>
              </a:spcBef>
              <a:spcAft>
                <a:spcPts val="0"/>
              </a:spcAft>
              <a:buSzPts val="2500"/>
              <a:buChar char="○"/>
              <a:defRPr/>
            </a:lvl5pPr>
            <a:lvl6pPr marL="2743200" lvl="5" indent="-387350">
              <a:spcBef>
                <a:spcPts val="0"/>
              </a:spcBef>
              <a:spcAft>
                <a:spcPts val="0"/>
              </a:spcAft>
              <a:buSzPts val="2500"/>
              <a:buChar char="■"/>
              <a:defRPr/>
            </a:lvl6pPr>
            <a:lvl7pPr marL="3200400" lvl="6" indent="-387350">
              <a:spcBef>
                <a:spcPts val="0"/>
              </a:spcBef>
              <a:spcAft>
                <a:spcPts val="0"/>
              </a:spcAft>
              <a:buSzPts val="2500"/>
              <a:buChar char="●"/>
              <a:defRPr/>
            </a:lvl7pPr>
            <a:lvl8pPr marL="3657600" lvl="7" indent="-387350">
              <a:spcBef>
                <a:spcPts val="0"/>
              </a:spcBef>
              <a:spcAft>
                <a:spcPts val="0"/>
              </a:spcAft>
              <a:buSzPts val="2500"/>
              <a:buChar char="○"/>
              <a:defRPr/>
            </a:lvl8pPr>
            <a:lvl9pPr marL="4114800" lvl="8" indent="-387350">
              <a:spcBef>
                <a:spcPts val="0"/>
              </a:spcBef>
              <a:spcAft>
                <a:spcPts val="0"/>
              </a:spcAft>
              <a:buSzPts val="2500"/>
              <a:buChar char="■"/>
              <a:defRPr/>
            </a:lvl9pPr>
          </a:lstStyle>
          <a:p>
            <a:endParaRPr/>
          </a:p>
        </p:txBody>
      </p:sp>
      <p:sp>
        <p:nvSpPr>
          <p:cNvPr id="40" name="Google Shape;40;p9"/>
          <p:cNvSpPr txBox="1">
            <a:spLocks noGrp="1"/>
          </p:cNvSpPr>
          <p:nvPr>
            <p:ph type="sldNum" idx="12"/>
          </p:nvPr>
        </p:nvSpPr>
        <p:spPr>
          <a:xfrm>
            <a:off x="9906772" y="13708144"/>
            <a:ext cx="641700" cy="1157100"/>
          </a:xfrm>
          <a:prstGeom prst="rect">
            <a:avLst/>
          </a:prstGeom>
        </p:spPr>
        <p:txBody>
          <a:bodyPr spcFirstLastPara="1" wrap="square" lIns="160850" tIns="160850" rIns="160850" bIns="16085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64468" y="12436336"/>
            <a:ext cx="7014300" cy="1778700"/>
          </a:xfrm>
          <a:prstGeom prst="rect">
            <a:avLst/>
          </a:prstGeom>
        </p:spPr>
        <p:txBody>
          <a:bodyPr spcFirstLastPara="1" wrap="square" lIns="160850" tIns="160850" rIns="160850" bIns="160850" anchor="ctr" anchorCtr="0">
            <a:normAutofit/>
          </a:bodyPr>
          <a:lstStyle>
            <a:lvl1pPr marL="457200" lvl="0" indent="-228600">
              <a:lnSpc>
                <a:spcPct val="100000"/>
              </a:lnSpc>
              <a:spcBef>
                <a:spcPts val="0"/>
              </a:spcBef>
              <a:spcAft>
                <a:spcPts val="0"/>
              </a:spcAft>
              <a:buSzPts val="3200"/>
              <a:buNone/>
              <a:defRPr/>
            </a:lvl1pPr>
          </a:lstStyle>
          <a:p>
            <a:endParaRPr/>
          </a:p>
        </p:txBody>
      </p:sp>
      <p:sp>
        <p:nvSpPr>
          <p:cNvPr id="43" name="Google Shape;43;p10"/>
          <p:cNvSpPr txBox="1">
            <a:spLocks noGrp="1"/>
          </p:cNvSpPr>
          <p:nvPr>
            <p:ph type="sldNum" idx="12"/>
          </p:nvPr>
        </p:nvSpPr>
        <p:spPr>
          <a:xfrm>
            <a:off x="9906772" y="13708144"/>
            <a:ext cx="641700" cy="1157100"/>
          </a:xfrm>
          <a:prstGeom prst="rect">
            <a:avLst/>
          </a:prstGeom>
        </p:spPr>
        <p:txBody>
          <a:bodyPr spcFirstLastPara="1" wrap="square" lIns="160850" tIns="160850" rIns="160850" bIns="16085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64468" y="3251601"/>
            <a:ext cx="9963000" cy="5772000"/>
          </a:xfrm>
          <a:prstGeom prst="rect">
            <a:avLst/>
          </a:prstGeom>
        </p:spPr>
        <p:txBody>
          <a:bodyPr spcFirstLastPara="1" wrap="square" lIns="160850" tIns="160850" rIns="160850" bIns="160850" anchor="b" anchorCtr="0">
            <a:normAutofit/>
          </a:bodyPr>
          <a:lstStyle>
            <a:lvl1pPr lvl="0" algn="ctr">
              <a:spcBef>
                <a:spcPts val="0"/>
              </a:spcBef>
              <a:spcAft>
                <a:spcPts val="0"/>
              </a:spcAft>
              <a:buSzPts val="21100"/>
              <a:buNone/>
              <a:defRPr sz="21100"/>
            </a:lvl1pPr>
            <a:lvl2pPr lvl="1" algn="ctr">
              <a:spcBef>
                <a:spcPts val="0"/>
              </a:spcBef>
              <a:spcAft>
                <a:spcPts val="0"/>
              </a:spcAft>
              <a:buSzPts val="21100"/>
              <a:buNone/>
              <a:defRPr sz="21100"/>
            </a:lvl2pPr>
            <a:lvl3pPr lvl="2" algn="ctr">
              <a:spcBef>
                <a:spcPts val="0"/>
              </a:spcBef>
              <a:spcAft>
                <a:spcPts val="0"/>
              </a:spcAft>
              <a:buSzPts val="21100"/>
              <a:buNone/>
              <a:defRPr sz="21100"/>
            </a:lvl3pPr>
            <a:lvl4pPr lvl="3" algn="ctr">
              <a:spcBef>
                <a:spcPts val="0"/>
              </a:spcBef>
              <a:spcAft>
                <a:spcPts val="0"/>
              </a:spcAft>
              <a:buSzPts val="21100"/>
              <a:buNone/>
              <a:defRPr sz="21100"/>
            </a:lvl4pPr>
            <a:lvl5pPr lvl="4" algn="ctr">
              <a:spcBef>
                <a:spcPts val="0"/>
              </a:spcBef>
              <a:spcAft>
                <a:spcPts val="0"/>
              </a:spcAft>
              <a:buSzPts val="21100"/>
              <a:buNone/>
              <a:defRPr sz="21100"/>
            </a:lvl5pPr>
            <a:lvl6pPr lvl="5" algn="ctr">
              <a:spcBef>
                <a:spcPts val="0"/>
              </a:spcBef>
              <a:spcAft>
                <a:spcPts val="0"/>
              </a:spcAft>
              <a:buSzPts val="21100"/>
              <a:buNone/>
              <a:defRPr sz="21100"/>
            </a:lvl6pPr>
            <a:lvl7pPr lvl="6" algn="ctr">
              <a:spcBef>
                <a:spcPts val="0"/>
              </a:spcBef>
              <a:spcAft>
                <a:spcPts val="0"/>
              </a:spcAft>
              <a:buSzPts val="21100"/>
              <a:buNone/>
              <a:defRPr sz="21100"/>
            </a:lvl7pPr>
            <a:lvl8pPr lvl="7" algn="ctr">
              <a:spcBef>
                <a:spcPts val="0"/>
              </a:spcBef>
              <a:spcAft>
                <a:spcPts val="0"/>
              </a:spcAft>
              <a:buSzPts val="21100"/>
              <a:buNone/>
              <a:defRPr sz="21100"/>
            </a:lvl8pPr>
            <a:lvl9pPr lvl="8" algn="ctr">
              <a:spcBef>
                <a:spcPts val="0"/>
              </a:spcBef>
              <a:spcAft>
                <a:spcPts val="0"/>
              </a:spcAft>
              <a:buSzPts val="21100"/>
              <a:buNone/>
              <a:defRPr sz="21100"/>
            </a:lvl9pPr>
          </a:lstStyle>
          <a:p>
            <a:r>
              <a:t>xx%</a:t>
            </a:r>
          </a:p>
        </p:txBody>
      </p:sp>
      <p:sp>
        <p:nvSpPr>
          <p:cNvPr id="46" name="Google Shape;46;p11"/>
          <p:cNvSpPr txBox="1">
            <a:spLocks noGrp="1"/>
          </p:cNvSpPr>
          <p:nvPr>
            <p:ph type="body" idx="1"/>
          </p:nvPr>
        </p:nvSpPr>
        <p:spPr>
          <a:xfrm>
            <a:off x="364468" y="9266383"/>
            <a:ext cx="9963000" cy="3823800"/>
          </a:xfrm>
          <a:prstGeom prst="rect">
            <a:avLst/>
          </a:prstGeom>
        </p:spPr>
        <p:txBody>
          <a:bodyPr spcFirstLastPara="1" wrap="square" lIns="160850" tIns="160850" rIns="160850" bIns="160850" anchor="t" anchorCtr="0">
            <a:normAutofit/>
          </a:bodyPr>
          <a:lstStyle>
            <a:lvl1pPr marL="457200" lvl="0" indent="-431800" algn="ctr">
              <a:spcBef>
                <a:spcPts val="0"/>
              </a:spcBef>
              <a:spcAft>
                <a:spcPts val="0"/>
              </a:spcAft>
              <a:buSzPts val="3200"/>
              <a:buChar char="●"/>
              <a:defRPr/>
            </a:lvl1pPr>
            <a:lvl2pPr marL="914400" lvl="1" indent="-387350" algn="ctr">
              <a:spcBef>
                <a:spcPts val="0"/>
              </a:spcBef>
              <a:spcAft>
                <a:spcPts val="0"/>
              </a:spcAft>
              <a:buSzPts val="2500"/>
              <a:buChar char="○"/>
              <a:defRPr/>
            </a:lvl2pPr>
            <a:lvl3pPr marL="1371600" lvl="2" indent="-387350" algn="ctr">
              <a:spcBef>
                <a:spcPts val="0"/>
              </a:spcBef>
              <a:spcAft>
                <a:spcPts val="0"/>
              </a:spcAft>
              <a:buSzPts val="2500"/>
              <a:buChar char="■"/>
              <a:defRPr/>
            </a:lvl3pPr>
            <a:lvl4pPr marL="1828800" lvl="3" indent="-387350" algn="ctr">
              <a:spcBef>
                <a:spcPts val="0"/>
              </a:spcBef>
              <a:spcAft>
                <a:spcPts val="0"/>
              </a:spcAft>
              <a:buSzPts val="2500"/>
              <a:buChar char="●"/>
              <a:defRPr/>
            </a:lvl4pPr>
            <a:lvl5pPr marL="2286000" lvl="4" indent="-387350" algn="ctr">
              <a:spcBef>
                <a:spcPts val="0"/>
              </a:spcBef>
              <a:spcAft>
                <a:spcPts val="0"/>
              </a:spcAft>
              <a:buSzPts val="2500"/>
              <a:buChar char="○"/>
              <a:defRPr/>
            </a:lvl5pPr>
            <a:lvl6pPr marL="2743200" lvl="5" indent="-387350" algn="ctr">
              <a:spcBef>
                <a:spcPts val="0"/>
              </a:spcBef>
              <a:spcAft>
                <a:spcPts val="0"/>
              </a:spcAft>
              <a:buSzPts val="2500"/>
              <a:buChar char="■"/>
              <a:defRPr/>
            </a:lvl6pPr>
            <a:lvl7pPr marL="3200400" lvl="6" indent="-387350" algn="ctr">
              <a:spcBef>
                <a:spcPts val="0"/>
              </a:spcBef>
              <a:spcAft>
                <a:spcPts val="0"/>
              </a:spcAft>
              <a:buSzPts val="2500"/>
              <a:buChar char="●"/>
              <a:defRPr/>
            </a:lvl7pPr>
            <a:lvl8pPr marL="3657600" lvl="7" indent="-387350" algn="ctr">
              <a:spcBef>
                <a:spcPts val="0"/>
              </a:spcBef>
              <a:spcAft>
                <a:spcPts val="0"/>
              </a:spcAft>
              <a:buSzPts val="2500"/>
              <a:buChar char="○"/>
              <a:defRPr/>
            </a:lvl8pPr>
            <a:lvl9pPr marL="4114800" lvl="8" indent="-387350" algn="ctr">
              <a:spcBef>
                <a:spcPts val="0"/>
              </a:spcBef>
              <a:spcAft>
                <a:spcPts val="0"/>
              </a:spcAft>
              <a:buSzPts val="2500"/>
              <a:buChar char="■"/>
              <a:defRPr/>
            </a:lvl9pPr>
          </a:lstStyle>
          <a:p>
            <a:endParaRPr/>
          </a:p>
        </p:txBody>
      </p:sp>
      <p:sp>
        <p:nvSpPr>
          <p:cNvPr id="47" name="Google Shape;47;p11"/>
          <p:cNvSpPr txBox="1">
            <a:spLocks noGrp="1"/>
          </p:cNvSpPr>
          <p:nvPr>
            <p:ph type="sldNum" idx="12"/>
          </p:nvPr>
        </p:nvSpPr>
        <p:spPr>
          <a:xfrm>
            <a:off x="9906772" y="13708144"/>
            <a:ext cx="641700" cy="1157100"/>
          </a:xfrm>
          <a:prstGeom prst="rect">
            <a:avLst/>
          </a:prstGeom>
        </p:spPr>
        <p:txBody>
          <a:bodyPr spcFirstLastPara="1" wrap="square" lIns="160850" tIns="160850" rIns="160850" bIns="16085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64468" y="1308210"/>
            <a:ext cx="9963000" cy="1683600"/>
          </a:xfrm>
          <a:prstGeom prst="rect">
            <a:avLst/>
          </a:prstGeom>
          <a:noFill/>
          <a:ln>
            <a:noFill/>
          </a:ln>
        </p:spPr>
        <p:txBody>
          <a:bodyPr spcFirstLastPara="1" wrap="square" lIns="160850" tIns="160850" rIns="160850" bIns="160850" anchor="t" anchorCtr="0">
            <a:normAutofit/>
          </a:bodyPr>
          <a:lstStyle>
            <a:lvl1pPr lvl="0">
              <a:spcBef>
                <a:spcPts val="0"/>
              </a:spcBef>
              <a:spcAft>
                <a:spcPts val="0"/>
              </a:spcAft>
              <a:buClr>
                <a:schemeClr val="dk1"/>
              </a:buClr>
              <a:buSzPts val="4900"/>
              <a:buNone/>
              <a:defRPr sz="4900">
                <a:solidFill>
                  <a:schemeClr val="dk1"/>
                </a:solidFill>
              </a:defRPr>
            </a:lvl1pPr>
            <a:lvl2pPr lvl="1">
              <a:spcBef>
                <a:spcPts val="0"/>
              </a:spcBef>
              <a:spcAft>
                <a:spcPts val="0"/>
              </a:spcAft>
              <a:buClr>
                <a:schemeClr val="dk1"/>
              </a:buClr>
              <a:buSzPts val="4900"/>
              <a:buNone/>
              <a:defRPr sz="4900">
                <a:solidFill>
                  <a:schemeClr val="dk1"/>
                </a:solidFill>
              </a:defRPr>
            </a:lvl2pPr>
            <a:lvl3pPr lvl="2">
              <a:spcBef>
                <a:spcPts val="0"/>
              </a:spcBef>
              <a:spcAft>
                <a:spcPts val="0"/>
              </a:spcAft>
              <a:buClr>
                <a:schemeClr val="dk1"/>
              </a:buClr>
              <a:buSzPts val="4900"/>
              <a:buNone/>
              <a:defRPr sz="4900">
                <a:solidFill>
                  <a:schemeClr val="dk1"/>
                </a:solidFill>
              </a:defRPr>
            </a:lvl3pPr>
            <a:lvl4pPr lvl="3">
              <a:spcBef>
                <a:spcPts val="0"/>
              </a:spcBef>
              <a:spcAft>
                <a:spcPts val="0"/>
              </a:spcAft>
              <a:buClr>
                <a:schemeClr val="dk1"/>
              </a:buClr>
              <a:buSzPts val="4900"/>
              <a:buNone/>
              <a:defRPr sz="4900">
                <a:solidFill>
                  <a:schemeClr val="dk1"/>
                </a:solidFill>
              </a:defRPr>
            </a:lvl4pPr>
            <a:lvl5pPr lvl="4">
              <a:spcBef>
                <a:spcPts val="0"/>
              </a:spcBef>
              <a:spcAft>
                <a:spcPts val="0"/>
              </a:spcAft>
              <a:buClr>
                <a:schemeClr val="dk1"/>
              </a:buClr>
              <a:buSzPts val="4900"/>
              <a:buNone/>
              <a:defRPr sz="4900">
                <a:solidFill>
                  <a:schemeClr val="dk1"/>
                </a:solidFill>
              </a:defRPr>
            </a:lvl5pPr>
            <a:lvl6pPr lvl="5">
              <a:spcBef>
                <a:spcPts val="0"/>
              </a:spcBef>
              <a:spcAft>
                <a:spcPts val="0"/>
              </a:spcAft>
              <a:buClr>
                <a:schemeClr val="dk1"/>
              </a:buClr>
              <a:buSzPts val="4900"/>
              <a:buNone/>
              <a:defRPr sz="4900">
                <a:solidFill>
                  <a:schemeClr val="dk1"/>
                </a:solidFill>
              </a:defRPr>
            </a:lvl6pPr>
            <a:lvl7pPr lvl="6">
              <a:spcBef>
                <a:spcPts val="0"/>
              </a:spcBef>
              <a:spcAft>
                <a:spcPts val="0"/>
              </a:spcAft>
              <a:buClr>
                <a:schemeClr val="dk1"/>
              </a:buClr>
              <a:buSzPts val="4900"/>
              <a:buNone/>
              <a:defRPr sz="4900">
                <a:solidFill>
                  <a:schemeClr val="dk1"/>
                </a:solidFill>
              </a:defRPr>
            </a:lvl7pPr>
            <a:lvl8pPr lvl="7">
              <a:spcBef>
                <a:spcPts val="0"/>
              </a:spcBef>
              <a:spcAft>
                <a:spcPts val="0"/>
              </a:spcAft>
              <a:buClr>
                <a:schemeClr val="dk1"/>
              </a:buClr>
              <a:buSzPts val="4900"/>
              <a:buNone/>
              <a:defRPr sz="4900">
                <a:solidFill>
                  <a:schemeClr val="dk1"/>
                </a:solidFill>
              </a:defRPr>
            </a:lvl8pPr>
            <a:lvl9pPr lvl="8">
              <a:spcBef>
                <a:spcPts val="0"/>
              </a:spcBef>
              <a:spcAft>
                <a:spcPts val="0"/>
              </a:spcAft>
              <a:buClr>
                <a:schemeClr val="dk1"/>
              </a:buClr>
              <a:buSzPts val="4900"/>
              <a:buNone/>
              <a:defRPr sz="4900">
                <a:solidFill>
                  <a:schemeClr val="dk1"/>
                </a:solidFill>
              </a:defRPr>
            </a:lvl9pPr>
          </a:lstStyle>
          <a:p>
            <a:endParaRPr/>
          </a:p>
        </p:txBody>
      </p:sp>
      <p:sp>
        <p:nvSpPr>
          <p:cNvPr id="7" name="Google Shape;7;p1"/>
          <p:cNvSpPr txBox="1">
            <a:spLocks noGrp="1"/>
          </p:cNvSpPr>
          <p:nvPr>
            <p:ph type="body" idx="1"/>
          </p:nvPr>
        </p:nvSpPr>
        <p:spPr>
          <a:xfrm>
            <a:off x="364468" y="3387853"/>
            <a:ext cx="9963000" cy="10043100"/>
          </a:xfrm>
          <a:prstGeom prst="rect">
            <a:avLst/>
          </a:prstGeom>
          <a:noFill/>
          <a:ln>
            <a:noFill/>
          </a:ln>
        </p:spPr>
        <p:txBody>
          <a:bodyPr spcFirstLastPara="1" wrap="square" lIns="160850" tIns="160850" rIns="160850" bIns="160850" anchor="t" anchorCtr="0">
            <a:normAutofit/>
          </a:bodyPr>
          <a:lstStyle>
            <a:lvl1pPr marL="457200" lvl="0" indent="-431800">
              <a:lnSpc>
                <a:spcPct val="115000"/>
              </a:lnSpc>
              <a:spcBef>
                <a:spcPts val="0"/>
              </a:spcBef>
              <a:spcAft>
                <a:spcPts val="0"/>
              </a:spcAft>
              <a:buClr>
                <a:schemeClr val="dk2"/>
              </a:buClr>
              <a:buSzPts val="3200"/>
              <a:buChar char="●"/>
              <a:defRPr sz="3200">
                <a:solidFill>
                  <a:schemeClr val="dk2"/>
                </a:solidFill>
              </a:defRPr>
            </a:lvl1pPr>
            <a:lvl2pPr marL="914400" lvl="1" indent="-387350">
              <a:lnSpc>
                <a:spcPct val="115000"/>
              </a:lnSpc>
              <a:spcBef>
                <a:spcPts val="0"/>
              </a:spcBef>
              <a:spcAft>
                <a:spcPts val="0"/>
              </a:spcAft>
              <a:buClr>
                <a:schemeClr val="dk2"/>
              </a:buClr>
              <a:buSzPts val="2500"/>
              <a:buChar char="○"/>
              <a:defRPr sz="2500">
                <a:solidFill>
                  <a:schemeClr val="dk2"/>
                </a:solidFill>
              </a:defRPr>
            </a:lvl2pPr>
            <a:lvl3pPr marL="1371600" lvl="2" indent="-387350">
              <a:lnSpc>
                <a:spcPct val="115000"/>
              </a:lnSpc>
              <a:spcBef>
                <a:spcPts val="0"/>
              </a:spcBef>
              <a:spcAft>
                <a:spcPts val="0"/>
              </a:spcAft>
              <a:buClr>
                <a:schemeClr val="dk2"/>
              </a:buClr>
              <a:buSzPts val="2500"/>
              <a:buChar char="■"/>
              <a:defRPr sz="2500">
                <a:solidFill>
                  <a:schemeClr val="dk2"/>
                </a:solidFill>
              </a:defRPr>
            </a:lvl3pPr>
            <a:lvl4pPr marL="1828800" lvl="3" indent="-387350">
              <a:lnSpc>
                <a:spcPct val="115000"/>
              </a:lnSpc>
              <a:spcBef>
                <a:spcPts val="0"/>
              </a:spcBef>
              <a:spcAft>
                <a:spcPts val="0"/>
              </a:spcAft>
              <a:buClr>
                <a:schemeClr val="dk2"/>
              </a:buClr>
              <a:buSzPts val="2500"/>
              <a:buChar char="●"/>
              <a:defRPr sz="2500">
                <a:solidFill>
                  <a:schemeClr val="dk2"/>
                </a:solidFill>
              </a:defRPr>
            </a:lvl4pPr>
            <a:lvl5pPr marL="2286000" lvl="4" indent="-387350">
              <a:lnSpc>
                <a:spcPct val="115000"/>
              </a:lnSpc>
              <a:spcBef>
                <a:spcPts val="0"/>
              </a:spcBef>
              <a:spcAft>
                <a:spcPts val="0"/>
              </a:spcAft>
              <a:buClr>
                <a:schemeClr val="dk2"/>
              </a:buClr>
              <a:buSzPts val="2500"/>
              <a:buChar char="○"/>
              <a:defRPr sz="2500">
                <a:solidFill>
                  <a:schemeClr val="dk2"/>
                </a:solidFill>
              </a:defRPr>
            </a:lvl5pPr>
            <a:lvl6pPr marL="2743200" lvl="5" indent="-387350">
              <a:lnSpc>
                <a:spcPct val="115000"/>
              </a:lnSpc>
              <a:spcBef>
                <a:spcPts val="0"/>
              </a:spcBef>
              <a:spcAft>
                <a:spcPts val="0"/>
              </a:spcAft>
              <a:buClr>
                <a:schemeClr val="dk2"/>
              </a:buClr>
              <a:buSzPts val="2500"/>
              <a:buChar char="■"/>
              <a:defRPr sz="2500">
                <a:solidFill>
                  <a:schemeClr val="dk2"/>
                </a:solidFill>
              </a:defRPr>
            </a:lvl6pPr>
            <a:lvl7pPr marL="3200400" lvl="6" indent="-387350">
              <a:lnSpc>
                <a:spcPct val="115000"/>
              </a:lnSpc>
              <a:spcBef>
                <a:spcPts val="0"/>
              </a:spcBef>
              <a:spcAft>
                <a:spcPts val="0"/>
              </a:spcAft>
              <a:buClr>
                <a:schemeClr val="dk2"/>
              </a:buClr>
              <a:buSzPts val="2500"/>
              <a:buChar char="●"/>
              <a:defRPr sz="2500">
                <a:solidFill>
                  <a:schemeClr val="dk2"/>
                </a:solidFill>
              </a:defRPr>
            </a:lvl7pPr>
            <a:lvl8pPr marL="3657600" lvl="7" indent="-387350">
              <a:lnSpc>
                <a:spcPct val="115000"/>
              </a:lnSpc>
              <a:spcBef>
                <a:spcPts val="0"/>
              </a:spcBef>
              <a:spcAft>
                <a:spcPts val="0"/>
              </a:spcAft>
              <a:buClr>
                <a:schemeClr val="dk2"/>
              </a:buClr>
              <a:buSzPts val="2500"/>
              <a:buChar char="○"/>
              <a:defRPr sz="2500">
                <a:solidFill>
                  <a:schemeClr val="dk2"/>
                </a:solidFill>
              </a:defRPr>
            </a:lvl8pPr>
            <a:lvl9pPr marL="4114800" lvl="8" indent="-387350">
              <a:lnSpc>
                <a:spcPct val="115000"/>
              </a:lnSpc>
              <a:spcBef>
                <a:spcPts val="0"/>
              </a:spcBef>
              <a:spcAft>
                <a:spcPts val="0"/>
              </a:spcAft>
              <a:buClr>
                <a:schemeClr val="dk2"/>
              </a:buClr>
              <a:buSzPts val="2500"/>
              <a:buChar char="■"/>
              <a:defRPr sz="2500">
                <a:solidFill>
                  <a:schemeClr val="dk2"/>
                </a:solidFill>
              </a:defRPr>
            </a:lvl9pPr>
          </a:lstStyle>
          <a:p>
            <a:endParaRPr/>
          </a:p>
        </p:txBody>
      </p:sp>
      <p:sp>
        <p:nvSpPr>
          <p:cNvPr id="8" name="Google Shape;8;p1"/>
          <p:cNvSpPr txBox="1">
            <a:spLocks noGrp="1"/>
          </p:cNvSpPr>
          <p:nvPr>
            <p:ph type="sldNum" idx="12"/>
          </p:nvPr>
        </p:nvSpPr>
        <p:spPr>
          <a:xfrm>
            <a:off x="9906772" y="13708144"/>
            <a:ext cx="641700" cy="1157100"/>
          </a:xfrm>
          <a:prstGeom prst="rect">
            <a:avLst/>
          </a:prstGeom>
          <a:noFill/>
          <a:ln>
            <a:noFill/>
          </a:ln>
        </p:spPr>
        <p:txBody>
          <a:bodyPr spcFirstLastPara="1" wrap="square" lIns="160850" tIns="160850" rIns="160850" bIns="160850" anchor="ctr" anchorCtr="0">
            <a:normAutofit/>
          </a:bodyPr>
          <a:lstStyle>
            <a:lvl1pPr lvl="0" algn="r">
              <a:buNone/>
              <a:defRPr sz="1800">
                <a:solidFill>
                  <a:schemeClr val="dk2"/>
                </a:solidFill>
              </a:defRPr>
            </a:lvl1pPr>
            <a:lvl2pPr lvl="1" algn="r">
              <a:buNone/>
              <a:defRPr sz="1800">
                <a:solidFill>
                  <a:schemeClr val="dk2"/>
                </a:solidFill>
              </a:defRPr>
            </a:lvl2pPr>
            <a:lvl3pPr lvl="2" algn="r">
              <a:buNone/>
              <a:defRPr sz="1800">
                <a:solidFill>
                  <a:schemeClr val="dk2"/>
                </a:solidFill>
              </a:defRPr>
            </a:lvl3pPr>
            <a:lvl4pPr lvl="3" algn="r">
              <a:buNone/>
              <a:defRPr sz="1800">
                <a:solidFill>
                  <a:schemeClr val="dk2"/>
                </a:solidFill>
              </a:defRPr>
            </a:lvl4pPr>
            <a:lvl5pPr lvl="4" algn="r">
              <a:buNone/>
              <a:defRPr sz="1800">
                <a:solidFill>
                  <a:schemeClr val="dk2"/>
                </a:solidFill>
              </a:defRPr>
            </a:lvl5pPr>
            <a:lvl6pPr lvl="5" algn="r">
              <a:buNone/>
              <a:defRPr sz="1800">
                <a:solidFill>
                  <a:schemeClr val="dk2"/>
                </a:solidFill>
              </a:defRPr>
            </a:lvl6pPr>
            <a:lvl7pPr lvl="6" algn="r">
              <a:buNone/>
              <a:defRPr sz="1800">
                <a:solidFill>
                  <a:schemeClr val="dk2"/>
                </a:solidFill>
              </a:defRPr>
            </a:lvl7pPr>
            <a:lvl8pPr lvl="7" algn="r">
              <a:buNone/>
              <a:defRPr sz="1800">
                <a:solidFill>
                  <a:schemeClr val="dk2"/>
                </a:solidFill>
              </a:defRPr>
            </a:lvl8pPr>
            <a:lvl9pPr lvl="8" algn="r">
              <a:buNone/>
              <a:defRPr sz="18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pic>
        <p:nvPicPr>
          <p:cNvPr id="10" name="Picture 9">
            <a:extLst>
              <a:ext uri="{FF2B5EF4-FFF2-40B4-BE49-F238E27FC236}">
                <a16:creationId xmlns:a16="http://schemas.microsoft.com/office/drawing/2014/main" id="{89083774-A4F7-52AC-AB40-7F8EC9F74FA1}"/>
              </a:ext>
            </a:extLst>
          </p:cNvPr>
          <p:cNvPicPr>
            <a:picLocks noChangeAspect="1"/>
          </p:cNvPicPr>
          <p:nvPr/>
        </p:nvPicPr>
        <p:blipFill rotWithShape="1">
          <a:blip r:embed="rId3"/>
          <a:srcRect l="3622" b="3091"/>
          <a:stretch/>
        </p:blipFill>
        <p:spPr>
          <a:xfrm>
            <a:off x="506035" y="3961950"/>
            <a:ext cx="3284527" cy="5218801"/>
          </a:xfrm>
          <a:prstGeom prst="rect">
            <a:avLst/>
          </a:prstGeom>
          <a:solidFill>
            <a:srgbClr val="EEFF41"/>
          </a:solidFill>
          <a:ln>
            <a:solidFill>
              <a:srgbClr val="6AA84F"/>
            </a:solidFill>
          </a:ln>
        </p:spPr>
      </p:pic>
      <p:pic>
        <p:nvPicPr>
          <p:cNvPr id="20" name="Picture 19">
            <a:extLst>
              <a:ext uri="{FF2B5EF4-FFF2-40B4-BE49-F238E27FC236}">
                <a16:creationId xmlns:a16="http://schemas.microsoft.com/office/drawing/2014/main" id="{963710A7-54FE-4FFA-C538-9E65160FDBA4}"/>
              </a:ext>
            </a:extLst>
          </p:cNvPr>
          <p:cNvPicPr>
            <a:picLocks noChangeAspect="1"/>
          </p:cNvPicPr>
          <p:nvPr/>
        </p:nvPicPr>
        <p:blipFill rotWithShape="1">
          <a:blip r:embed="rId3"/>
          <a:srcRect l="3622" b="3091"/>
          <a:stretch/>
        </p:blipFill>
        <p:spPr>
          <a:xfrm>
            <a:off x="3881322" y="3940670"/>
            <a:ext cx="3360788" cy="5218801"/>
          </a:xfrm>
          <a:prstGeom prst="rect">
            <a:avLst/>
          </a:prstGeom>
          <a:solidFill>
            <a:srgbClr val="6AA84F"/>
          </a:solidFill>
          <a:ln>
            <a:solidFill>
              <a:srgbClr val="6AA84F"/>
            </a:solidFill>
          </a:ln>
        </p:spPr>
      </p:pic>
      <p:pic>
        <p:nvPicPr>
          <p:cNvPr id="21" name="Picture 20">
            <a:extLst>
              <a:ext uri="{FF2B5EF4-FFF2-40B4-BE49-F238E27FC236}">
                <a16:creationId xmlns:a16="http://schemas.microsoft.com/office/drawing/2014/main" id="{891263C0-6102-87B0-2FE4-A148ACE551C4}"/>
              </a:ext>
            </a:extLst>
          </p:cNvPr>
          <p:cNvPicPr>
            <a:picLocks noChangeAspect="1"/>
          </p:cNvPicPr>
          <p:nvPr/>
        </p:nvPicPr>
        <p:blipFill rotWithShape="1">
          <a:blip r:embed="rId3"/>
          <a:srcRect l="3622" b="3091"/>
          <a:stretch/>
        </p:blipFill>
        <p:spPr>
          <a:xfrm>
            <a:off x="7311578" y="3940669"/>
            <a:ext cx="3360788" cy="5218801"/>
          </a:xfrm>
          <a:prstGeom prst="rect">
            <a:avLst/>
          </a:prstGeom>
          <a:solidFill>
            <a:srgbClr val="6AA84F"/>
          </a:solidFill>
          <a:ln>
            <a:solidFill>
              <a:srgbClr val="6AA84F"/>
            </a:solidFill>
          </a:ln>
        </p:spPr>
      </p:pic>
      <p:graphicFrame>
        <p:nvGraphicFramePr>
          <p:cNvPr id="304" name="Table 5">
            <a:extLst>
              <a:ext uri="{FF2B5EF4-FFF2-40B4-BE49-F238E27FC236}">
                <a16:creationId xmlns:a16="http://schemas.microsoft.com/office/drawing/2014/main" id="{16187937-ECE2-9941-826F-B61C8315EEDB}"/>
              </a:ext>
            </a:extLst>
          </p:cNvPr>
          <p:cNvGraphicFramePr>
            <a:graphicFrameLocks/>
          </p:cNvGraphicFramePr>
          <p:nvPr>
            <p:extLst>
              <p:ext uri="{D42A27DB-BD31-4B8C-83A1-F6EECF244321}">
                <p14:modId xmlns:p14="http://schemas.microsoft.com/office/powerpoint/2010/main" val="4161686161"/>
              </p:ext>
            </p:extLst>
          </p:nvPr>
        </p:nvGraphicFramePr>
        <p:xfrm>
          <a:off x="2501288" y="12877289"/>
          <a:ext cx="7406008" cy="1914546"/>
        </p:xfrm>
        <a:graphic>
          <a:graphicData uri="http://schemas.openxmlformats.org/drawingml/2006/table">
            <a:tbl>
              <a:tblPr firstRow="1" bandRow="1">
                <a:tableStyleId>{67F2A47E-F873-4949-B171-11B40ADDBA7A}</a:tableStyleId>
              </a:tblPr>
              <a:tblGrid>
                <a:gridCol w="1619547">
                  <a:extLst>
                    <a:ext uri="{9D8B030D-6E8A-4147-A177-3AD203B41FA5}">
                      <a16:colId xmlns:a16="http://schemas.microsoft.com/office/drawing/2014/main" val="1748405878"/>
                    </a:ext>
                  </a:extLst>
                </a:gridCol>
                <a:gridCol w="1953577">
                  <a:extLst>
                    <a:ext uri="{9D8B030D-6E8A-4147-A177-3AD203B41FA5}">
                      <a16:colId xmlns:a16="http://schemas.microsoft.com/office/drawing/2014/main" val="3643782573"/>
                    </a:ext>
                  </a:extLst>
                </a:gridCol>
                <a:gridCol w="1666600">
                  <a:extLst>
                    <a:ext uri="{9D8B030D-6E8A-4147-A177-3AD203B41FA5}">
                      <a16:colId xmlns:a16="http://schemas.microsoft.com/office/drawing/2014/main" val="2367474529"/>
                    </a:ext>
                  </a:extLst>
                </a:gridCol>
                <a:gridCol w="2166284">
                  <a:extLst>
                    <a:ext uri="{9D8B030D-6E8A-4147-A177-3AD203B41FA5}">
                      <a16:colId xmlns:a16="http://schemas.microsoft.com/office/drawing/2014/main" val="20003"/>
                    </a:ext>
                  </a:extLst>
                </a:gridCol>
              </a:tblGrid>
              <a:tr h="636643">
                <a:tc>
                  <a:txBody>
                    <a:bodyPr/>
                    <a:lstStyle/>
                    <a:p>
                      <a:pPr algn="ctr"/>
                      <a:r>
                        <a:rPr lang="en-US" sz="1600" b="1" dirty="0">
                          <a:latin typeface="Times New Roman" panose="02020603050405020304" pitchFamily="18" charset="0"/>
                          <a:cs typeface="Times New Roman" panose="02020603050405020304" pitchFamily="18" charset="0"/>
                        </a:rPr>
                        <a:t>Time</a:t>
                      </a:r>
                      <a:endParaRPr lang="en-US" sz="1600" b="1" dirty="0">
                        <a:solidFill>
                          <a:schemeClr val="tx1"/>
                        </a:solidFill>
                        <a:latin typeface="Times New Roman" panose="02020603050405020304" pitchFamily="18" charset="0"/>
                        <a:cs typeface="Times New Roman" panose="02020603050405020304" pitchFamily="18" charset="0"/>
                      </a:endParaRPr>
                    </a:p>
                  </a:txBody>
                  <a:tcPr anchor="ctr">
                    <a:solidFill>
                      <a:srgbClr val="FFCD03"/>
                    </a:solidFill>
                  </a:tcPr>
                </a:tc>
                <a:tc>
                  <a:txBody>
                    <a:bodyPr/>
                    <a:lstStyle/>
                    <a:p>
                      <a:pPr algn="ctr"/>
                      <a:r>
                        <a:rPr lang="en-US" sz="1600" b="1" dirty="0">
                          <a:latin typeface="Times New Roman" panose="02020603050405020304" pitchFamily="18" charset="0"/>
                          <a:cs typeface="Times New Roman" panose="02020603050405020304" pitchFamily="18" charset="0"/>
                        </a:rPr>
                        <a:t>Surface Wind</a:t>
                      </a:r>
                      <a:endParaRPr lang="en-US" sz="1600" b="1" dirty="0">
                        <a:solidFill>
                          <a:schemeClr val="tx1"/>
                        </a:solidFill>
                        <a:latin typeface="Times New Roman" panose="02020603050405020304" pitchFamily="18" charset="0"/>
                        <a:cs typeface="Times New Roman" panose="02020603050405020304" pitchFamily="18" charset="0"/>
                      </a:endParaRPr>
                    </a:p>
                  </a:txBody>
                  <a:tcPr anchor="ctr">
                    <a:solidFill>
                      <a:srgbClr val="FFCD03"/>
                    </a:solidFill>
                  </a:tcPr>
                </a:tc>
                <a:tc>
                  <a:txBody>
                    <a:bodyPr/>
                    <a:lstStyle/>
                    <a:p>
                      <a:pPr algn="ctr"/>
                      <a:r>
                        <a:rPr lang="en-US" sz="1600" b="1" dirty="0">
                          <a:latin typeface="Times New Roman" panose="02020603050405020304" pitchFamily="18" charset="0"/>
                          <a:cs typeface="Times New Roman" panose="02020603050405020304" pitchFamily="18" charset="0"/>
                        </a:rPr>
                        <a:t>Visibility</a:t>
                      </a:r>
                      <a:endParaRPr lang="en-US" sz="1600" b="1" dirty="0">
                        <a:solidFill>
                          <a:schemeClr val="tx1"/>
                        </a:solidFill>
                        <a:latin typeface="Times New Roman" panose="02020603050405020304" pitchFamily="18" charset="0"/>
                        <a:cs typeface="Times New Roman" panose="02020603050405020304" pitchFamily="18" charset="0"/>
                      </a:endParaRPr>
                    </a:p>
                  </a:txBody>
                  <a:tcPr anchor="ctr">
                    <a:solidFill>
                      <a:srgbClr val="FFCD03"/>
                    </a:solidFill>
                  </a:tcPr>
                </a:tc>
                <a:tc>
                  <a:txBody>
                    <a:bodyPr/>
                    <a:lstStyle/>
                    <a:p>
                      <a:pPr algn="ctr"/>
                      <a:r>
                        <a:rPr lang="en-US" sz="1600" b="1" dirty="0">
                          <a:solidFill>
                            <a:schemeClr val="tx1"/>
                          </a:solidFill>
                          <a:latin typeface="Times New Roman" panose="02020603050405020304" pitchFamily="18" charset="0"/>
                          <a:cs typeface="Times New Roman" panose="02020603050405020304" pitchFamily="18" charset="0"/>
                        </a:rPr>
                        <a:t>Temperature</a:t>
                      </a:r>
                    </a:p>
                  </a:txBody>
                  <a:tcPr anchor="ctr">
                    <a:solidFill>
                      <a:srgbClr val="FFCD03"/>
                    </a:solidFill>
                  </a:tcPr>
                </a:tc>
                <a:extLst>
                  <a:ext uri="{0D108BD9-81ED-4DB2-BD59-A6C34878D82A}">
                    <a16:rowId xmlns:a16="http://schemas.microsoft.com/office/drawing/2014/main" val="3895947881"/>
                  </a:ext>
                </a:extLst>
              </a:tr>
              <a:tr h="609383">
                <a:tc>
                  <a:txBody>
                    <a:bodyPr/>
                    <a:lstStyle/>
                    <a:p>
                      <a:pPr algn="ctr"/>
                      <a:r>
                        <a:rPr lang="en-US" sz="1400" b="1" dirty="0">
                          <a:latin typeface="Times New Roman" panose="02020603050405020304" pitchFamily="18" charset="0"/>
                          <a:cs typeface="Times New Roman" panose="02020603050405020304" pitchFamily="18" charset="0"/>
                        </a:rPr>
                        <a:t>12 hours</a:t>
                      </a:r>
                    </a:p>
                  </a:txBody>
                  <a:tcPr anchor="ctr">
                    <a:solidFill>
                      <a:srgbClr val="FFCD03"/>
                    </a:solidFill>
                  </a:tcPr>
                </a:tc>
                <a:tc>
                  <a:txBody>
                    <a:bodyPr/>
                    <a:lstStyle/>
                    <a:p>
                      <a:pPr marL="0" indent="0" algn="ctr">
                        <a:buFont typeface="Wingdings" panose="05000000000000000000" pitchFamily="2" charset="2"/>
                        <a:buNone/>
                      </a:pPr>
                      <a:r>
                        <a:rPr lang="en-US" sz="1200" dirty="0">
                          <a:latin typeface="Times New Roman" panose="02020603050405020304" pitchFamily="18" charset="0"/>
                          <a:cs typeface="Times New Roman" panose="02020603050405020304" pitchFamily="18" charset="0"/>
                        </a:rPr>
                        <a:t> S/SE 05</a:t>
                      </a:r>
                    </a:p>
                    <a:p>
                      <a:pPr marL="0" indent="0" algn="ctr">
                        <a:buFont typeface="Wingdings" panose="05000000000000000000" pitchFamily="2" charset="2"/>
                        <a:buNone/>
                      </a:pPr>
                      <a:r>
                        <a:rPr lang="en-US" sz="1200" dirty="0">
                          <a:latin typeface="Times New Roman" panose="02020603050405020304" pitchFamily="18" charset="0"/>
                          <a:cs typeface="Times New Roman" panose="02020603050405020304" pitchFamily="18" charset="0"/>
                        </a:rPr>
                        <a:t>Max 18 kt</a:t>
                      </a:r>
                    </a:p>
                  </a:txBody>
                  <a:tcPr anchor="ctr">
                    <a:gradFill flip="none" rotWithShape="1">
                      <a:gsLst>
                        <a:gs pos="0">
                          <a:srgbClr val="FFCD03">
                            <a:tint val="66000"/>
                            <a:satMod val="160000"/>
                          </a:srgbClr>
                        </a:gs>
                        <a:gs pos="50000">
                          <a:srgbClr val="FFCD03">
                            <a:tint val="44500"/>
                            <a:satMod val="160000"/>
                          </a:srgbClr>
                        </a:gs>
                        <a:gs pos="100000">
                          <a:srgbClr val="FFCD03">
                            <a:tint val="23500"/>
                            <a:satMod val="160000"/>
                          </a:srgbClr>
                        </a:gs>
                      </a:gsLst>
                      <a:lin ang="13500000" scaled="1"/>
                      <a:tileRect/>
                    </a:gradFill>
                  </a:tcPr>
                </a:tc>
                <a:tc>
                  <a:txBody>
                    <a:bodyPr/>
                    <a:lstStyle/>
                    <a:p>
                      <a:pPr marL="0" indent="0" algn="ctr">
                        <a:buFont typeface="Wingdings" panose="05000000000000000000" pitchFamily="2" charset="2"/>
                        <a:buNone/>
                      </a:pPr>
                      <a:r>
                        <a:rPr lang="en-US" sz="1200" dirty="0">
                          <a:latin typeface="Times New Roman" panose="02020603050405020304" pitchFamily="18" charset="0"/>
                          <a:cs typeface="Times New Roman" panose="02020603050405020304" pitchFamily="18" charset="0"/>
                        </a:rPr>
                        <a:t>(4 – 9) km</a:t>
                      </a:r>
                    </a:p>
                  </a:txBody>
                  <a:tcPr anchor="ctr">
                    <a:gradFill flip="none" rotWithShape="1">
                      <a:gsLst>
                        <a:gs pos="0">
                          <a:srgbClr val="FFCD03">
                            <a:tint val="66000"/>
                            <a:satMod val="160000"/>
                          </a:srgbClr>
                        </a:gs>
                        <a:gs pos="50000">
                          <a:srgbClr val="FFCD03">
                            <a:tint val="44500"/>
                            <a:satMod val="160000"/>
                          </a:srgbClr>
                        </a:gs>
                        <a:gs pos="100000">
                          <a:srgbClr val="FFCD03">
                            <a:tint val="23500"/>
                            <a:satMod val="160000"/>
                          </a:srgbClr>
                        </a:gs>
                      </a:gsLst>
                      <a:lin ang="13500000" scaled="1"/>
                      <a:tileRect/>
                    </a:gra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Wingdings" panose="05000000000000000000" pitchFamily="2" charset="2"/>
                        <a:buNone/>
                        <a:tabLst/>
                        <a:defRPr/>
                      </a:pPr>
                      <a:endParaRPr lang="en-US" sz="1200" dirty="0">
                        <a:latin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
                          <a:srgbClr val="000000"/>
                        </a:buClr>
                        <a:buSzTx/>
                        <a:buFont typeface="Wingdings" panose="05000000000000000000" pitchFamily="2" charset="2"/>
                        <a:buNone/>
                        <a:tabLst/>
                        <a:defRPr/>
                      </a:pPr>
                      <a:r>
                        <a:rPr lang="en-US" sz="1200" dirty="0">
                          <a:latin typeface="Times New Roman" panose="02020603050405020304" pitchFamily="18" charset="0"/>
                          <a:cs typeface="Times New Roman" panose="02020603050405020304" pitchFamily="18" charset="0"/>
                        </a:rPr>
                        <a:t>(23 – 32)</a:t>
                      </a:r>
                      <a:r>
                        <a:rPr lang="en-US" sz="1200" b="0" i="0" u="none" strike="noStrike" cap="none" baseline="30000" dirty="0">
                          <a:solidFill>
                            <a:srgbClr val="000000"/>
                          </a:solidFill>
                          <a:effectLst/>
                          <a:latin typeface="Times New Roman" panose="02020603050405020304" pitchFamily="18" charset="0"/>
                          <a:ea typeface="Arial"/>
                          <a:cs typeface="Times New Roman" panose="02020603050405020304" pitchFamily="18" charset="0"/>
                          <a:sym typeface="Arial"/>
                        </a:rPr>
                        <a:t> o</a:t>
                      </a:r>
                      <a:r>
                        <a:rPr lang="en-US" sz="12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C</a:t>
                      </a:r>
                    </a:p>
                  </a:txBody>
                  <a:tcPr anchor="ctr">
                    <a:gradFill flip="none" rotWithShape="1">
                      <a:gsLst>
                        <a:gs pos="0">
                          <a:srgbClr val="FFCD03">
                            <a:tint val="66000"/>
                            <a:satMod val="160000"/>
                          </a:srgbClr>
                        </a:gs>
                        <a:gs pos="50000">
                          <a:srgbClr val="FFCD03">
                            <a:tint val="44500"/>
                            <a:satMod val="160000"/>
                          </a:srgbClr>
                        </a:gs>
                        <a:gs pos="100000">
                          <a:srgbClr val="FFCD03">
                            <a:tint val="23500"/>
                            <a:satMod val="160000"/>
                          </a:srgbClr>
                        </a:gs>
                      </a:gsLst>
                      <a:lin ang="13500000" scaled="1"/>
                      <a:tileRect/>
                    </a:gradFill>
                  </a:tcPr>
                </a:tc>
                <a:extLst>
                  <a:ext uri="{0D108BD9-81ED-4DB2-BD59-A6C34878D82A}">
                    <a16:rowId xmlns:a16="http://schemas.microsoft.com/office/drawing/2014/main" val="1861239424"/>
                  </a:ext>
                </a:extLst>
              </a:tr>
              <a:tr h="668520">
                <a:tc>
                  <a:txBody>
                    <a:bodyPr/>
                    <a:lstStyle/>
                    <a:p>
                      <a:pPr algn="ctr"/>
                      <a:r>
                        <a:rPr lang="en-US" sz="1400" b="1" dirty="0">
                          <a:latin typeface="Times New Roman" panose="02020603050405020304" pitchFamily="18" charset="0"/>
                          <a:cs typeface="Times New Roman" panose="02020603050405020304" pitchFamily="18" charset="0"/>
                        </a:rPr>
                        <a:t>24 hours</a:t>
                      </a:r>
                    </a:p>
                  </a:txBody>
                  <a:tcPr anchor="ctr">
                    <a:solidFill>
                      <a:srgbClr val="FFCD03"/>
                    </a:solidFill>
                  </a:tcPr>
                </a:tc>
                <a:tc>
                  <a:txBody>
                    <a:bodyPr/>
                    <a:lstStyle/>
                    <a:p>
                      <a:pPr marL="0" indent="0" algn="ctr">
                        <a:buFont typeface="Wingdings" panose="05000000000000000000" pitchFamily="2" charset="2"/>
                        <a:buNone/>
                      </a:pPr>
                      <a:endParaRPr lang="en-US" sz="1200" dirty="0">
                        <a:latin typeface="Times New Roman" panose="02020603050405020304" pitchFamily="18" charset="0"/>
                        <a:cs typeface="Times New Roman" panose="02020603050405020304" pitchFamily="18" charset="0"/>
                      </a:endParaRPr>
                    </a:p>
                    <a:p>
                      <a:pPr marL="0" indent="0" algn="ctr">
                        <a:buFont typeface="Wingdings" panose="05000000000000000000" pitchFamily="2" charset="2"/>
                        <a:buNone/>
                      </a:pPr>
                      <a:r>
                        <a:rPr lang="en-US" sz="1200" dirty="0">
                          <a:latin typeface="Times New Roman" panose="02020603050405020304" pitchFamily="18" charset="0"/>
                          <a:cs typeface="Times New Roman" panose="02020603050405020304" pitchFamily="18" charset="0"/>
                        </a:rPr>
                        <a:t>S/SW 05</a:t>
                      </a:r>
                    </a:p>
                    <a:p>
                      <a:pPr marL="0" indent="0" algn="ctr">
                        <a:buFont typeface="Wingdings" panose="05000000000000000000" pitchFamily="2" charset="2"/>
                        <a:buNone/>
                      </a:pPr>
                      <a:r>
                        <a:rPr lang="en-US" sz="1200" dirty="0">
                          <a:latin typeface="Times New Roman" panose="02020603050405020304" pitchFamily="18" charset="0"/>
                          <a:cs typeface="Times New Roman" panose="02020603050405020304" pitchFamily="18" charset="0"/>
                        </a:rPr>
                        <a:t>Max 18 kt                                                                                                                                       </a:t>
                      </a:r>
                    </a:p>
                  </a:txBody>
                  <a:tcPr anchor="ctr">
                    <a:gradFill flip="none" rotWithShape="1">
                      <a:gsLst>
                        <a:gs pos="0">
                          <a:srgbClr val="FFCD03">
                            <a:tint val="66000"/>
                            <a:satMod val="160000"/>
                          </a:srgbClr>
                        </a:gs>
                        <a:gs pos="50000">
                          <a:srgbClr val="FFCD03">
                            <a:tint val="44500"/>
                            <a:satMod val="160000"/>
                          </a:srgbClr>
                        </a:gs>
                        <a:gs pos="100000">
                          <a:srgbClr val="FFCD03">
                            <a:tint val="23500"/>
                            <a:satMod val="160000"/>
                          </a:srgbClr>
                        </a:gs>
                      </a:gsLst>
                      <a:lin ang="13500000" scaled="1"/>
                      <a:tileRect/>
                    </a:gra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Wingdings" panose="05000000000000000000" pitchFamily="2" charset="2"/>
                        <a:buNone/>
                        <a:tabLst/>
                        <a:defRPr/>
                      </a:pPr>
                      <a:endParaRPr lang="en-US" sz="1200" dirty="0">
                        <a:latin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
                          <a:srgbClr val="000000"/>
                        </a:buClr>
                        <a:buSzTx/>
                        <a:buFont typeface="Wingdings" panose="05000000000000000000" pitchFamily="2" charset="2"/>
                        <a:buNone/>
                        <a:tabLst/>
                        <a:defRPr/>
                      </a:pPr>
                      <a:r>
                        <a:rPr lang="en-US" sz="1200" dirty="0">
                          <a:latin typeface="Times New Roman" panose="02020603050405020304" pitchFamily="18" charset="0"/>
                          <a:cs typeface="Times New Roman" panose="02020603050405020304" pitchFamily="18" charset="0"/>
                        </a:rPr>
                        <a:t>(4 – 10) km</a:t>
                      </a:r>
                    </a:p>
                  </a:txBody>
                  <a:tcPr anchor="ctr">
                    <a:gradFill flip="none" rotWithShape="1">
                      <a:gsLst>
                        <a:gs pos="0">
                          <a:srgbClr val="FFCD03">
                            <a:tint val="66000"/>
                            <a:satMod val="160000"/>
                          </a:srgbClr>
                        </a:gs>
                        <a:gs pos="50000">
                          <a:srgbClr val="FFCD03">
                            <a:tint val="44500"/>
                            <a:satMod val="160000"/>
                          </a:srgbClr>
                        </a:gs>
                        <a:gs pos="100000">
                          <a:srgbClr val="FFCD03">
                            <a:tint val="23500"/>
                            <a:satMod val="160000"/>
                          </a:srgbClr>
                        </a:gs>
                      </a:gsLst>
                      <a:lin ang="13500000" scaled="1"/>
                      <a:tileRect/>
                    </a:gra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Wingdings" panose="05000000000000000000" pitchFamily="2" charset="2"/>
                        <a:buNone/>
                        <a:tabLst/>
                        <a:defRPr/>
                      </a:pPr>
                      <a:endParaRPr lang="en-US" sz="1200" dirty="0">
                        <a:latin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
                          <a:srgbClr val="000000"/>
                        </a:buClr>
                        <a:buSzTx/>
                        <a:buFont typeface="Wingdings" panose="05000000000000000000" pitchFamily="2" charset="2"/>
                        <a:buNone/>
                        <a:tabLst/>
                        <a:defRPr/>
                      </a:pPr>
                      <a:r>
                        <a:rPr lang="en-US" sz="1200" dirty="0">
                          <a:latin typeface="Times New Roman" panose="02020603050405020304" pitchFamily="18" charset="0"/>
                          <a:cs typeface="Times New Roman" panose="02020603050405020304" pitchFamily="18" charset="0"/>
                        </a:rPr>
                        <a:t>(22 – 33)</a:t>
                      </a:r>
                      <a:r>
                        <a:rPr lang="en-US" sz="1200" b="0" i="0" u="none" strike="noStrike" cap="none" baseline="30000" dirty="0">
                          <a:solidFill>
                            <a:srgbClr val="000000"/>
                          </a:solidFill>
                          <a:effectLst/>
                          <a:latin typeface="Times New Roman" panose="02020603050405020304" pitchFamily="18" charset="0"/>
                          <a:ea typeface="Arial"/>
                          <a:cs typeface="Times New Roman" panose="02020603050405020304" pitchFamily="18" charset="0"/>
                          <a:sym typeface="Arial"/>
                        </a:rPr>
                        <a:t> o</a:t>
                      </a:r>
                      <a:r>
                        <a:rPr lang="en-US" sz="1200" b="0" i="0" u="none" strike="noStrike" cap="none" dirty="0">
                          <a:solidFill>
                            <a:srgbClr val="000000"/>
                          </a:solidFill>
                          <a:effectLst/>
                          <a:latin typeface="Times New Roman" panose="02020603050405020304" pitchFamily="18" charset="0"/>
                          <a:ea typeface="Arial"/>
                          <a:cs typeface="Times New Roman" panose="02020603050405020304" pitchFamily="18" charset="0"/>
                          <a:sym typeface="Arial"/>
                        </a:rPr>
                        <a:t>C</a:t>
                      </a:r>
                    </a:p>
                  </a:txBody>
                  <a:tcPr anchor="ctr">
                    <a:gradFill flip="none" rotWithShape="1">
                      <a:gsLst>
                        <a:gs pos="0">
                          <a:srgbClr val="FFCD03">
                            <a:tint val="66000"/>
                            <a:satMod val="160000"/>
                          </a:srgbClr>
                        </a:gs>
                        <a:gs pos="50000">
                          <a:srgbClr val="FFCD03">
                            <a:tint val="44500"/>
                            <a:satMod val="160000"/>
                          </a:srgbClr>
                        </a:gs>
                        <a:gs pos="100000">
                          <a:srgbClr val="FFCD03">
                            <a:tint val="23500"/>
                            <a:satMod val="160000"/>
                          </a:srgbClr>
                        </a:gs>
                      </a:gsLst>
                      <a:lin ang="13500000" scaled="1"/>
                      <a:tileRect/>
                    </a:gradFill>
                  </a:tcPr>
                </a:tc>
                <a:extLst>
                  <a:ext uri="{0D108BD9-81ED-4DB2-BD59-A6C34878D82A}">
                    <a16:rowId xmlns:a16="http://schemas.microsoft.com/office/drawing/2014/main" val="3552428380"/>
                  </a:ext>
                </a:extLst>
              </a:tr>
            </a:tbl>
          </a:graphicData>
        </a:graphic>
      </p:graphicFrame>
      <p:grpSp>
        <p:nvGrpSpPr>
          <p:cNvPr id="2" name="Group 1"/>
          <p:cNvGrpSpPr/>
          <p:nvPr/>
        </p:nvGrpSpPr>
        <p:grpSpPr>
          <a:xfrm>
            <a:off x="-5443" y="-1010981"/>
            <a:ext cx="9536630" cy="16130981"/>
            <a:chOff x="-5443" y="-1010981"/>
            <a:chExt cx="9536630" cy="16130981"/>
          </a:xfrm>
        </p:grpSpPr>
        <p:sp>
          <p:nvSpPr>
            <p:cNvPr id="49" name="Google Shape;56;p13"/>
            <p:cNvSpPr/>
            <p:nvPr/>
          </p:nvSpPr>
          <p:spPr>
            <a:xfrm rot="10800000" flipH="1">
              <a:off x="-5443" y="0"/>
              <a:ext cx="8458200" cy="15120000"/>
            </a:xfrm>
            <a:prstGeom prst="corner">
              <a:avLst>
                <a:gd name="adj1" fmla="val 12023"/>
                <a:gd name="adj2" fmla="val 5685"/>
              </a:avLst>
            </a:prstGeom>
            <a:solidFill>
              <a:schemeClr val="accent1">
                <a:lumMod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0" name="Google Shape;57;p13"/>
            <p:cNvSpPr/>
            <p:nvPr/>
          </p:nvSpPr>
          <p:spPr>
            <a:xfrm>
              <a:off x="7331812" y="-1010981"/>
              <a:ext cx="2199375" cy="2036115"/>
            </a:xfrm>
            <a:prstGeom prst="pie">
              <a:avLst>
                <a:gd name="adj1" fmla="val 314"/>
                <a:gd name="adj2" fmla="val 5525343"/>
              </a:avLst>
            </a:prstGeom>
            <a:solidFill>
              <a:schemeClr val="accent1">
                <a:lumMod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 name="TextBox 14"/>
          <p:cNvSpPr txBox="1"/>
          <p:nvPr/>
        </p:nvSpPr>
        <p:spPr>
          <a:xfrm>
            <a:off x="3617495" y="1544424"/>
            <a:ext cx="3456823" cy="584775"/>
          </a:xfrm>
          <a:prstGeom prst="rect">
            <a:avLst/>
          </a:prstGeom>
          <a:noFill/>
        </p:spPr>
        <p:txBody>
          <a:bodyPr wrap="square" rtlCol="0">
            <a:spAutoFit/>
          </a:bodyPr>
          <a:lstStyle/>
          <a:p>
            <a:pPr algn="ctr"/>
            <a:r>
              <a:rPr lang="en-US" sz="1600" b="1" dirty="0">
                <a:latin typeface="Times New Roman" panose="02020603050405020304" pitchFamily="18" charset="0"/>
                <a:cs typeface="Times New Roman" panose="02020603050405020304" pitchFamily="18" charset="0"/>
              </a:rPr>
              <a:t>WEATHER SUMMARY</a:t>
            </a:r>
          </a:p>
          <a:p>
            <a:pPr algn="ctr"/>
            <a:endParaRPr lang="en-US" sz="1600" b="1" dirty="0">
              <a:latin typeface="Times New Roman" panose="02020603050405020304" pitchFamily="18" charset="0"/>
              <a:cs typeface="Times New Roman" panose="02020603050405020304" pitchFamily="18" charset="0"/>
            </a:endParaRPr>
          </a:p>
        </p:txBody>
      </p:sp>
      <p:pic>
        <p:nvPicPr>
          <p:cNvPr id="36" name="Picture 35"/>
          <p:cNvPicPr>
            <a:picLocks noChangeAspect="1"/>
          </p:cNvPicPr>
          <p:nvPr/>
        </p:nvPicPr>
        <p:blipFill>
          <a:blip r:embed="rId4"/>
          <a:stretch>
            <a:fillRect/>
          </a:stretch>
        </p:blipFill>
        <p:spPr>
          <a:xfrm>
            <a:off x="3738062" y="9347385"/>
            <a:ext cx="3698621" cy="896190"/>
          </a:xfrm>
          <a:prstGeom prst="rect">
            <a:avLst/>
          </a:prstGeom>
        </p:spPr>
      </p:pic>
      <p:graphicFrame>
        <p:nvGraphicFramePr>
          <p:cNvPr id="19" name="Table 19">
            <a:extLst>
              <a:ext uri="{FF2B5EF4-FFF2-40B4-BE49-F238E27FC236}">
                <a16:creationId xmlns:a16="http://schemas.microsoft.com/office/drawing/2014/main" id="{B62374D3-8DC8-5846-11EA-F6601DA2D846}"/>
              </a:ext>
            </a:extLst>
          </p:cNvPr>
          <p:cNvGraphicFramePr>
            <a:graphicFrameLocks noGrp="1"/>
          </p:cNvGraphicFramePr>
          <p:nvPr>
            <p:extLst>
              <p:ext uri="{D42A27DB-BD31-4B8C-83A1-F6EECF244321}">
                <p14:modId xmlns:p14="http://schemas.microsoft.com/office/powerpoint/2010/main" val="2175169357"/>
              </p:ext>
            </p:extLst>
          </p:nvPr>
        </p:nvGraphicFramePr>
        <p:xfrm>
          <a:off x="506035" y="3326860"/>
          <a:ext cx="10111521" cy="493952"/>
        </p:xfrm>
        <a:graphic>
          <a:graphicData uri="http://schemas.openxmlformats.org/drawingml/2006/table">
            <a:tbl>
              <a:tblPr firstRow="1" bandRow="1">
                <a:tableStyleId>{67F2A47E-F873-4949-B171-11B40ADDBA7A}</a:tableStyleId>
              </a:tblPr>
              <a:tblGrid>
                <a:gridCol w="3412263">
                  <a:extLst>
                    <a:ext uri="{9D8B030D-6E8A-4147-A177-3AD203B41FA5}">
                      <a16:colId xmlns:a16="http://schemas.microsoft.com/office/drawing/2014/main" val="567407218"/>
                    </a:ext>
                  </a:extLst>
                </a:gridCol>
                <a:gridCol w="3436551">
                  <a:extLst>
                    <a:ext uri="{9D8B030D-6E8A-4147-A177-3AD203B41FA5}">
                      <a16:colId xmlns:a16="http://schemas.microsoft.com/office/drawing/2014/main" val="3928216345"/>
                    </a:ext>
                  </a:extLst>
                </a:gridCol>
                <a:gridCol w="3262707">
                  <a:extLst>
                    <a:ext uri="{9D8B030D-6E8A-4147-A177-3AD203B41FA5}">
                      <a16:colId xmlns:a16="http://schemas.microsoft.com/office/drawing/2014/main" val="3333847205"/>
                    </a:ext>
                  </a:extLst>
                </a:gridCol>
              </a:tblGrid>
              <a:tr h="493952">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800" b="1" dirty="0">
                          <a:latin typeface="Arial" panose="020B0604020202020204" pitchFamily="34" charset="0"/>
                          <a:cs typeface="Arial" panose="020B0604020202020204" pitchFamily="34" charset="0"/>
                        </a:rPr>
                        <a:t>EVENING (23/06/2026)</a:t>
                      </a: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800" b="1" dirty="0">
                          <a:latin typeface="Arial" panose="020B0604020202020204" pitchFamily="34" charset="0"/>
                          <a:cs typeface="Arial" panose="020B0604020202020204" pitchFamily="34" charset="0"/>
                        </a:rPr>
                        <a:t>MORNING (24/06/2026)</a:t>
                      </a: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800" b="1" dirty="0">
                          <a:latin typeface="Arial" panose="020B0604020202020204" pitchFamily="34" charset="0"/>
                          <a:cs typeface="Arial" panose="020B0604020202020204" pitchFamily="34" charset="0"/>
                        </a:rPr>
                        <a:t>AFTERNOON (24/06/2026)</a:t>
                      </a:r>
                    </a:p>
                  </a:txBody>
                  <a:tcPr anchor="ctr"/>
                </a:tc>
                <a:extLst>
                  <a:ext uri="{0D108BD9-81ED-4DB2-BD59-A6C34878D82A}">
                    <a16:rowId xmlns:a16="http://schemas.microsoft.com/office/drawing/2014/main" val="2992283969"/>
                  </a:ext>
                </a:extLst>
              </a:tr>
            </a:tbl>
          </a:graphicData>
        </a:graphic>
      </p:graphicFrame>
      <p:graphicFrame>
        <p:nvGraphicFramePr>
          <p:cNvPr id="6" name="Table 34">
            <a:extLst>
              <a:ext uri="{FF2B5EF4-FFF2-40B4-BE49-F238E27FC236}">
                <a16:creationId xmlns:a16="http://schemas.microsoft.com/office/drawing/2014/main" id="{A45D89EC-883A-82D9-07BC-1400E60462BC}"/>
              </a:ext>
            </a:extLst>
          </p:cNvPr>
          <p:cNvGraphicFramePr>
            <a:graphicFrameLocks noGrp="1"/>
          </p:cNvGraphicFramePr>
          <p:nvPr>
            <p:extLst>
              <p:ext uri="{D42A27DB-BD31-4B8C-83A1-F6EECF244321}">
                <p14:modId xmlns:p14="http://schemas.microsoft.com/office/powerpoint/2010/main" val="1000461696"/>
              </p:ext>
            </p:extLst>
          </p:nvPr>
        </p:nvGraphicFramePr>
        <p:xfrm>
          <a:off x="530520" y="9909142"/>
          <a:ext cx="1571486" cy="4497863"/>
        </p:xfrm>
        <a:graphic>
          <a:graphicData uri="http://schemas.openxmlformats.org/drawingml/2006/table">
            <a:tbl>
              <a:tblPr firstRow="1" bandRow="1">
                <a:tableStyleId>{67F2A47E-F873-4949-B171-11B40ADDBA7A}</a:tableStyleId>
              </a:tblPr>
              <a:tblGrid>
                <a:gridCol w="1571486">
                  <a:extLst>
                    <a:ext uri="{9D8B030D-6E8A-4147-A177-3AD203B41FA5}">
                      <a16:colId xmlns:a16="http://schemas.microsoft.com/office/drawing/2014/main" val="2188336029"/>
                    </a:ext>
                  </a:extLst>
                </a:gridCol>
              </a:tblGrid>
              <a:tr h="386688">
                <a:tc>
                  <a:txBody>
                    <a:bodyPr/>
                    <a:lstStyle/>
                    <a:p>
                      <a:pPr algn="ctr"/>
                      <a:r>
                        <a:rPr lang="en-US" sz="1600" b="1" dirty="0">
                          <a:solidFill>
                            <a:schemeClr val="bg1"/>
                          </a:solidFill>
                          <a:latin typeface="Times New Roman" panose="02020603050405020304" pitchFamily="18" charset="0"/>
                          <a:cs typeface="Times New Roman" panose="02020603050405020304" pitchFamily="18" charset="0"/>
                        </a:rPr>
                        <a:t>Date</a:t>
                      </a:r>
                    </a:p>
                  </a:txBody>
                  <a:tcPr anchor="ctr">
                    <a:solidFill>
                      <a:schemeClr val="tx1"/>
                    </a:solidFill>
                  </a:tcPr>
                </a:tc>
                <a:extLst>
                  <a:ext uri="{0D108BD9-81ED-4DB2-BD59-A6C34878D82A}">
                    <a16:rowId xmlns:a16="http://schemas.microsoft.com/office/drawing/2014/main" val="896557907"/>
                  </a:ext>
                </a:extLst>
              </a:tr>
              <a:tr h="386688">
                <a:tc>
                  <a:txBody>
                    <a:bodyPr/>
                    <a:lstStyle/>
                    <a:p>
                      <a:pPr algn="ctr"/>
                      <a:r>
                        <a:rPr lang="en-US" sz="1600" b="0" dirty="0">
                          <a:latin typeface="Times New Roman" panose="02020603050405020304" pitchFamily="18" charset="0"/>
                          <a:cs typeface="Times New Roman" panose="02020603050405020304" pitchFamily="18" charset="0"/>
                        </a:rPr>
                        <a:t>23/06/2026</a:t>
                      </a:r>
                    </a:p>
                  </a:txBody>
                  <a:tcPr anchor="ctr">
                    <a:noFill/>
                  </a:tcPr>
                </a:tc>
                <a:extLst>
                  <a:ext uri="{0D108BD9-81ED-4DB2-BD59-A6C34878D82A}">
                    <a16:rowId xmlns:a16="http://schemas.microsoft.com/office/drawing/2014/main" val="2637081948"/>
                  </a:ext>
                </a:extLst>
              </a:tr>
              <a:tr h="386688">
                <a:tc>
                  <a:txBody>
                    <a:bodyPr/>
                    <a:lstStyle/>
                    <a:p>
                      <a:pPr algn="ctr"/>
                      <a:r>
                        <a:rPr lang="en-US" sz="1600" b="1" dirty="0">
                          <a:solidFill>
                            <a:schemeClr val="bg1"/>
                          </a:solidFill>
                          <a:latin typeface="Times New Roman" panose="02020603050405020304" pitchFamily="18" charset="0"/>
                          <a:cs typeface="Times New Roman" panose="02020603050405020304" pitchFamily="18" charset="0"/>
                        </a:rPr>
                        <a:t>Time Issued</a:t>
                      </a:r>
                    </a:p>
                  </a:txBody>
                  <a:tcPr anchor="ctr">
                    <a:solidFill>
                      <a:schemeClr val="tx1"/>
                    </a:solidFill>
                  </a:tcPr>
                </a:tc>
                <a:extLst>
                  <a:ext uri="{0D108BD9-81ED-4DB2-BD59-A6C34878D82A}">
                    <a16:rowId xmlns:a16="http://schemas.microsoft.com/office/drawing/2014/main" val="3138082187"/>
                  </a:ext>
                </a:extLst>
              </a:tr>
              <a:tr h="386688">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dirty="0">
                          <a:latin typeface="Times New Roman" panose="02020603050405020304" pitchFamily="18" charset="0"/>
                          <a:cs typeface="Times New Roman" panose="02020603050405020304" pitchFamily="18" charset="0"/>
                        </a:rPr>
                        <a:t>4:00 PM</a:t>
                      </a:r>
                    </a:p>
                  </a:txBody>
                  <a:tcPr anchor="ctr">
                    <a:noFill/>
                  </a:tcPr>
                </a:tc>
                <a:extLst>
                  <a:ext uri="{0D108BD9-81ED-4DB2-BD59-A6C34878D82A}">
                    <a16:rowId xmlns:a16="http://schemas.microsoft.com/office/drawing/2014/main" val="921433808"/>
                  </a:ext>
                </a:extLst>
              </a:tr>
              <a:tr h="386688">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sz="1600" b="1" dirty="0">
                          <a:solidFill>
                            <a:schemeClr val="bg1"/>
                          </a:solidFill>
                          <a:latin typeface="Times New Roman" panose="02020603050405020304" pitchFamily="18" charset="0"/>
                          <a:cs typeface="Times New Roman" panose="02020603050405020304" pitchFamily="18" charset="0"/>
                        </a:rPr>
                        <a:t>Valid From</a:t>
                      </a:r>
                    </a:p>
                  </a:txBody>
                  <a:tcPr anchor="ctr">
                    <a:solidFill>
                      <a:schemeClr val="tx1"/>
                    </a:solidFill>
                  </a:tcPr>
                </a:tc>
                <a:extLst>
                  <a:ext uri="{0D108BD9-81ED-4DB2-BD59-A6C34878D82A}">
                    <a16:rowId xmlns:a16="http://schemas.microsoft.com/office/drawing/2014/main" val="1701302564"/>
                  </a:ext>
                </a:extLst>
              </a:tr>
              <a:tr h="386688">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sz="1600" dirty="0">
                          <a:latin typeface="Times New Roman" panose="02020603050405020304" pitchFamily="18" charset="0"/>
                          <a:cs typeface="Times New Roman" panose="02020603050405020304" pitchFamily="18" charset="0"/>
                        </a:rPr>
                        <a:t>06:00 PM</a:t>
                      </a:r>
                    </a:p>
                  </a:txBody>
                  <a:tcPr anchor="ctr">
                    <a:noFill/>
                  </a:tcPr>
                </a:tc>
                <a:extLst>
                  <a:ext uri="{0D108BD9-81ED-4DB2-BD59-A6C34878D82A}">
                    <a16:rowId xmlns:a16="http://schemas.microsoft.com/office/drawing/2014/main" val="3979097031"/>
                  </a:ext>
                </a:extLst>
              </a:tr>
              <a:tr h="630983">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sz="1600" b="1" dirty="0">
                          <a:solidFill>
                            <a:schemeClr val="bg1"/>
                          </a:solidFill>
                          <a:latin typeface="Times New Roman" panose="02020603050405020304" pitchFamily="18" charset="0"/>
                          <a:cs typeface="Times New Roman" panose="02020603050405020304" pitchFamily="18" charset="0"/>
                        </a:rPr>
                        <a:t>Nowcasting Risk</a:t>
                      </a:r>
                    </a:p>
                  </a:txBody>
                  <a:tcPr anchor="ctr">
                    <a:solidFill>
                      <a:schemeClr val="tx1"/>
                    </a:solidFill>
                  </a:tcPr>
                </a:tc>
                <a:extLst>
                  <a:ext uri="{0D108BD9-81ED-4DB2-BD59-A6C34878D82A}">
                    <a16:rowId xmlns:a16="http://schemas.microsoft.com/office/drawing/2014/main" val="80040514"/>
                  </a:ext>
                </a:extLst>
              </a:tr>
              <a:tr h="386688">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sz="1600" b="1" dirty="0">
                          <a:latin typeface="Times New Roman" panose="02020603050405020304" pitchFamily="18" charset="0"/>
                          <a:cs typeface="Times New Roman" panose="02020603050405020304" pitchFamily="18" charset="0"/>
                        </a:rPr>
                        <a:t>Take Action</a:t>
                      </a:r>
                    </a:p>
                  </a:txBody>
                  <a:tcPr anchor="ctr">
                    <a:solidFill>
                      <a:srgbClr val="FF0000"/>
                    </a:solidFill>
                  </a:tcPr>
                </a:tc>
                <a:extLst>
                  <a:ext uri="{0D108BD9-81ED-4DB2-BD59-A6C34878D82A}">
                    <a16:rowId xmlns:a16="http://schemas.microsoft.com/office/drawing/2014/main" val="3127743095"/>
                  </a:ext>
                </a:extLst>
              </a:tr>
              <a:tr h="386688">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sz="1600" b="1" dirty="0">
                          <a:latin typeface="Times New Roman" panose="02020603050405020304" pitchFamily="18" charset="0"/>
                          <a:cs typeface="Times New Roman" panose="02020603050405020304" pitchFamily="18" charset="0"/>
                        </a:rPr>
                        <a:t>Be aware</a:t>
                      </a:r>
                    </a:p>
                  </a:txBody>
                  <a:tcPr anchor="ctr">
                    <a:solidFill>
                      <a:srgbClr val="EEFF41"/>
                    </a:solidFill>
                  </a:tcPr>
                </a:tc>
                <a:extLst>
                  <a:ext uri="{0D108BD9-81ED-4DB2-BD59-A6C34878D82A}">
                    <a16:rowId xmlns:a16="http://schemas.microsoft.com/office/drawing/2014/main" val="2631319520"/>
                  </a:ext>
                </a:extLst>
              </a:tr>
              <a:tr h="386688">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sz="1600" b="1" dirty="0">
                          <a:latin typeface="Times New Roman" panose="02020603050405020304" pitchFamily="18" charset="0"/>
                          <a:cs typeface="Times New Roman" panose="02020603050405020304" pitchFamily="18" charset="0"/>
                        </a:rPr>
                        <a:t>Low risk</a:t>
                      </a:r>
                    </a:p>
                  </a:txBody>
                  <a:tcPr anchor="ctr">
                    <a:solidFill>
                      <a:srgbClr val="6AA84F"/>
                    </a:solidFill>
                  </a:tcPr>
                </a:tc>
                <a:extLst>
                  <a:ext uri="{0D108BD9-81ED-4DB2-BD59-A6C34878D82A}">
                    <a16:rowId xmlns:a16="http://schemas.microsoft.com/office/drawing/2014/main" val="84940480"/>
                  </a:ext>
                </a:extLst>
              </a:tr>
              <a:tr h="386688">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sz="1600" b="1" dirty="0">
                          <a:latin typeface="Times New Roman" panose="02020603050405020304" pitchFamily="18" charset="0"/>
                          <a:cs typeface="Times New Roman" panose="02020603050405020304" pitchFamily="18" charset="0"/>
                        </a:rPr>
                        <a:t>No risk</a:t>
                      </a:r>
                    </a:p>
                  </a:txBody>
                  <a:tcPr anchor="ctr">
                    <a:solidFill>
                      <a:schemeClr val="bg1"/>
                    </a:solidFill>
                  </a:tcPr>
                </a:tc>
                <a:extLst>
                  <a:ext uri="{0D108BD9-81ED-4DB2-BD59-A6C34878D82A}">
                    <a16:rowId xmlns:a16="http://schemas.microsoft.com/office/drawing/2014/main" val="2587087956"/>
                  </a:ext>
                </a:extLst>
              </a:tr>
            </a:tbl>
          </a:graphicData>
        </a:graphic>
      </p:graphicFrame>
      <p:pic>
        <p:nvPicPr>
          <p:cNvPr id="8" name="Picture 7">
            <a:extLst>
              <a:ext uri="{FF2B5EF4-FFF2-40B4-BE49-F238E27FC236}">
                <a16:creationId xmlns:a16="http://schemas.microsoft.com/office/drawing/2014/main" id="{E09C090A-98ED-CE7E-220B-9411C924AAAB}"/>
              </a:ext>
            </a:extLst>
          </p:cNvPr>
          <p:cNvPicPr>
            <a:picLocks noChangeAspect="1"/>
          </p:cNvPicPr>
          <p:nvPr/>
        </p:nvPicPr>
        <p:blipFill>
          <a:blip r:embed="rId5"/>
          <a:stretch>
            <a:fillRect/>
          </a:stretch>
        </p:blipFill>
        <p:spPr>
          <a:xfrm>
            <a:off x="2792850" y="10187399"/>
            <a:ext cx="6879135" cy="2347340"/>
          </a:xfrm>
          <a:prstGeom prst="rect">
            <a:avLst/>
          </a:prstGeom>
          <a:solidFill>
            <a:srgbClr val="FFFFFF"/>
          </a:solidFill>
        </p:spPr>
      </p:pic>
      <p:sp>
        <p:nvSpPr>
          <p:cNvPr id="3" name="TextBox 2">
            <a:extLst>
              <a:ext uri="{FF2B5EF4-FFF2-40B4-BE49-F238E27FC236}">
                <a16:creationId xmlns:a16="http://schemas.microsoft.com/office/drawing/2014/main" id="{C3231598-5F0A-968B-482D-D61BB659E0DA}"/>
              </a:ext>
            </a:extLst>
          </p:cNvPr>
          <p:cNvSpPr txBox="1"/>
          <p:nvPr/>
        </p:nvSpPr>
        <p:spPr>
          <a:xfrm>
            <a:off x="516578" y="1815189"/>
            <a:ext cx="10090275" cy="1569660"/>
          </a:xfrm>
          <a:prstGeom prst="rect">
            <a:avLst/>
          </a:prstGeom>
          <a:solidFill>
            <a:srgbClr val="FFFFFF"/>
          </a:solidFill>
        </p:spPr>
        <p:txBody>
          <a:bodyPr wrap="square" rtlCol="0">
            <a:spAutoFit/>
          </a:bodyPr>
          <a:lstStyle/>
          <a:p>
            <a:pPr algn="just">
              <a:spcAft>
                <a:spcPts val="1200"/>
              </a:spcAft>
            </a:pPr>
            <a:r>
              <a:rPr lang="en-US" sz="2400" dirty="0">
                <a:effectLst/>
                <a:latin typeface="Times New Roman" panose="02020603050405020304" pitchFamily="18" charset="0"/>
                <a:ea typeface="Courier New" panose="02070309020205020404" pitchFamily="49" charset="0"/>
              </a:rPr>
              <a:t>The lake and its environs are anticipated to stay overcast tonight, with a 30% chance of light to moderate rain or intermittent drizzle, with or without thunderstorms. It is forecast that the morning will be partly cloudy in the northern sector and variably cloudy in the middle and southern sectors.</a:t>
            </a:r>
            <a:endParaRPr lang="en-US" sz="2800" dirty="0">
              <a:effectLst/>
              <a:latin typeface="Courier New" panose="02070309020205020404" pitchFamily="49" charset="0"/>
              <a:ea typeface="Courier New" panose="02070309020205020404" pitchFamily="49" charset="0"/>
            </a:endParaRPr>
          </a:p>
        </p:txBody>
      </p:sp>
      <p:grpSp>
        <p:nvGrpSpPr>
          <p:cNvPr id="5" name="Group 4"/>
          <p:cNvGrpSpPr/>
          <p:nvPr/>
        </p:nvGrpSpPr>
        <p:grpSpPr>
          <a:xfrm>
            <a:off x="-253939" y="-72860"/>
            <a:ext cx="10871496" cy="1578756"/>
            <a:chOff x="-224495" y="-43513"/>
            <a:chExt cx="10871496" cy="1578756"/>
          </a:xfrm>
        </p:grpSpPr>
        <p:pic>
          <p:nvPicPr>
            <p:cNvPr id="52" name="Picture 2" descr="Coat of arms of Ghana - Wikipedi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60631" y="52075"/>
              <a:ext cx="1086370" cy="903860"/>
            </a:xfrm>
            <a:prstGeom prst="rect">
              <a:avLst/>
            </a:prstGeom>
            <a:noFill/>
            <a:extLst>
              <a:ext uri="{909E8E84-426E-40DD-AFC4-6F175D3DCCD1}">
                <a14:hiddenFill xmlns:a14="http://schemas.microsoft.com/office/drawing/2010/main">
                  <a:solidFill>
                    <a:srgbClr val="FFFFFF"/>
                  </a:solidFill>
                </a14:hiddenFill>
              </a:ext>
            </a:extLst>
          </p:spPr>
        </p:pic>
        <p:sp>
          <p:nvSpPr>
            <p:cNvPr id="54" name="TextBox 53"/>
            <p:cNvSpPr txBox="1"/>
            <p:nvPr/>
          </p:nvSpPr>
          <p:spPr>
            <a:xfrm>
              <a:off x="5813660" y="268819"/>
              <a:ext cx="3085289" cy="769441"/>
            </a:xfrm>
            <a:prstGeom prst="rect">
              <a:avLst/>
            </a:prstGeom>
            <a:noFill/>
          </p:spPr>
          <p:txBody>
            <a:bodyPr wrap="square" rtlCol="0">
              <a:spAutoFit/>
            </a:bodyPr>
            <a:lstStyle/>
            <a:p>
              <a:r>
                <a:rPr lang="en-US" sz="1100" dirty="0">
                  <a:solidFill>
                    <a:schemeClr val="bg1"/>
                  </a:solidFill>
                  <a:latin typeface="Times New Roman" panose="02020603050405020304" pitchFamily="18" charset="0"/>
                  <a:cs typeface="Times New Roman" panose="02020603050405020304" pitchFamily="18" charset="0"/>
                </a:rPr>
                <a:t>Email: info@meteo.gov.gh</a:t>
              </a:r>
            </a:p>
            <a:p>
              <a:r>
                <a:rPr lang="en-US" sz="1100" dirty="0">
                  <a:solidFill>
                    <a:schemeClr val="bg1"/>
                  </a:solidFill>
                  <a:latin typeface="Times New Roman" panose="02020603050405020304" pitchFamily="18" charset="0"/>
                  <a:cs typeface="Times New Roman" panose="02020603050405020304" pitchFamily="18" charset="0"/>
                </a:rPr>
                <a:t>Website: www.meteo.gov.gh</a:t>
              </a:r>
            </a:p>
            <a:p>
              <a:r>
                <a:rPr lang="en-US" sz="1100" dirty="0">
                  <a:solidFill>
                    <a:schemeClr val="bg1"/>
                  </a:solidFill>
                  <a:latin typeface="Times New Roman" panose="02020603050405020304" pitchFamily="18" charset="0"/>
                  <a:cs typeface="Times New Roman" panose="02020603050405020304" pitchFamily="18" charset="0"/>
                </a:rPr>
                <a:t>Twitter:@GhanaMet</a:t>
              </a:r>
            </a:p>
            <a:p>
              <a:r>
                <a:rPr lang="en-US" sz="1100" dirty="0">
                  <a:solidFill>
                    <a:schemeClr val="bg1"/>
                  </a:solidFill>
                  <a:latin typeface="Times New Roman" panose="02020603050405020304" pitchFamily="18" charset="0"/>
                  <a:cs typeface="Times New Roman" panose="02020603050405020304" pitchFamily="18" charset="0"/>
                </a:rPr>
                <a:t>Facebook: Ghana Meteorological Agency (GMet)</a:t>
              </a:r>
            </a:p>
          </p:txBody>
        </p:sp>
        <p:sp>
          <p:nvSpPr>
            <p:cNvPr id="55" name="TextBox 54"/>
            <p:cNvSpPr txBox="1"/>
            <p:nvPr/>
          </p:nvSpPr>
          <p:spPr>
            <a:xfrm>
              <a:off x="2428971" y="-43513"/>
              <a:ext cx="5892758" cy="461665"/>
            </a:xfrm>
            <a:prstGeom prst="rect">
              <a:avLst/>
            </a:prstGeom>
            <a:noFill/>
          </p:spPr>
          <p:txBody>
            <a:bodyPr wrap="square" rtlCol="0">
              <a:spAutoFit/>
            </a:bodyPr>
            <a:lstStyle/>
            <a:p>
              <a:pPr algn="ctr"/>
              <a:r>
                <a:rPr lang="en-US" sz="2400" b="1" dirty="0">
                  <a:ln>
                    <a:solidFill>
                      <a:schemeClr val="bg1"/>
                    </a:solidFill>
                  </a:ln>
                  <a:solidFill>
                    <a:schemeClr val="bg1"/>
                  </a:solidFill>
                  <a:latin typeface="Times New Roman" panose="02020603050405020304" pitchFamily="18" charset="0"/>
                  <a:cs typeface="Times New Roman" panose="02020603050405020304" pitchFamily="18" charset="0"/>
                </a:rPr>
                <a:t>GHANA METEOROLOGICAL AGENCY</a:t>
              </a:r>
            </a:p>
          </p:txBody>
        </p:sp>
        <p:grpSp>
          <p:nvGrpSpPr>
            <p:cNvPr id="59" name="Group 58"/>
            <p:cNvGrpSpPr/>
            <p:nvPr/>
          </p:nvGrpSpPr>
          <p:grpSpPr>
            <a:xfrm>
              <a:off x="-224495" y="-20855"/>
              <a:ext cx="1803157" cy="1071082"/>
              <a:chOff x="2357257" y="1546068"/>
              <a:chExt cx="1803157" cy="1071082"/>
            </a:xfrm>
          </p:grpSpPr>
          <p:sp>
            <p:nvSpPr>
              <p:cNvPr id="60" name="Google Shape;60;p13"/>
              <p:cNvSpPr/>
              <p:nvPr/>
            </p:nvSpPr>
            <p:spPr>
              <a:xfrm>
                <a:off x="2357257" y="1546068"/>
                <a:ext cx="1803157" cy="1071082"/>
              </a:xfrm>
              <a:prstGeom prst="roundRect">
                <a:avLst>
                  <a:gd name="adj" fmla="val 16667"/>
                </a:avLst>
              </a:prstGeom>
              <a:gradFill>
                <a:gsLst>
                  <a:gs pos="41000">
                    <a:srgbClr val="FFFFFF"/>
                  </a:gs>
                  <a:gs pos="1000">
                    <a:srgbClr val="FFFFFF">
                      <a:alpha val="0"/>
                    </a:srgbClr>
                  </a:gs>
                  <a:gs pos="53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1" name="Picture 60">
                <a:extLst>
                  <a:ext uri="{FF2B5EF4-FFF2-40B4-BE49-F238E27FC236}">
                    <a16:creationId xmlns:a16="http://schemas.microsoft.com/office/drawing/2014/main" id="{63F92C48-2952-4DC7-9320-73ED37129405}"/>
                  </a:ext>
                </a:extLst>
              </p:cNvPr>
              <p:cNvPicPr>
                <a:picLocks noChangeAspect="1"/>
              </p:cNvPicPr>
              <p:nvPr/>
            </p:nvPicPr>
            <p:blipFill>
              <a:blip r:embed="rId7"/>
              <a:stretch>
                <a:fillRect/>
              </a:stretch>
            </p:blipFill>
            <p:spPr>
              <a:xfrm>
                <a:off x="2841832" y="1640361"/>
                <a:ext cx="834008" cy="882497"/>
              </a:xfrm>
              <a:prstGeom prst="rect">
                <a:avLst/>
              </a:prstGeom>
            </p:spPr>
          </p:pic>
        </p:grpSp>
        <p:sp>
          <p:nvSpPr>
            <p:cNvPr id="7" name="TextBox 6"/>
            <p:cNvSpPr txBox="1"/>
            <p:nvPr/>
          </p:nvSpPr>
          <p:spPr>
            <a:xfrm>
              <a:off x="1599284" y="1135133"/>
              <a:ext cx="7552133" cy="400110"/>
            </a:xfrm>
            <a:prstGeom prst="rect">
              <a:avLst/>
            </a:prstGeom>
            <a:noFill/>
          </p:spPr>
          <p:txBody>
            <a:bodyPr wrap="square" rtlCol="0">
              <a:spAutoFit/>
            </a:bodyPr>
            <a:lstStyle/>
            <a:p>
              <a:pPr algn="ctr"/>
              <a:r>
                <a:rPr lang="en-US" sz="2000" b="1" u="sng" dirty="0">
                  <a:latin typeface="Times New Roman" panose="02020603050405020304" pitchFamily="18" charset="0"/>
                  <a:cs typeface="Times New Roman" panose="02020603050405020304" pitchFamily="18" charset="0"/>
                </a:rPr>
                <a:t>INLAND WATER IMPACT-BASED FORECAST</a:t>
              </a:r>
            </a:p>
          </p:txBody>
        </p:sp>
        <p:sp>
          <p:nvSpPr>
            <p:cNvPr id="53" name="TextBox 52"/>
            <p:cNvSpPr txBox="1"/>
            <p:nvPr/>
          </p:nvSpPr>
          <p:spPr>
            <a:xfrm>
              <a:off x="1536881" y="392544"/>
              <a:ext cx="2570827" cy="600164"/>
            </a:xfrm>
            <a:prstGeom prst="rect">
              <a:avLst/>
            </a:prstGeom>
            <a:noFill/>
          </p:spPr>
          <p:txBody>
            <a:bodyPr wrap="square" rtlCol="0">
              <a:spAutoFit/>
            </a:bodyPr>
            <a:lstStyle/>
            <a:p>
              <a:r>
                <a:rPr lang="en-US" sz="1100" dirty="0">
                  <a:solidFill>
                    <a:schemeClr val="bg1"/>
                  </a:solidFill>
                  <a:latin typeface="Times New Roman" panose="02020603050405020304" pitchFamily="18" charset="0"/>
                  <a:cs typeface="Times New Roman" panose="02020603050405020304" pitchFamily="18" charset="0"/>
                </a:rPr>
                <a:t>P. O. Box  LG 87, Accra</a:t>
              </a:r>
            </a:p>
            <a:p>
              <a:r>
                <a:rPr lang="en-US" sz="1100" dirty="0">
                  <a:solidFill>
                    <a:schemeClr val="bg1"/>
                  </a:solidFill>
                  <a:latin typeface="Times New Roman" panose="02020603050405020304" pitchFamily="18" charset="0"/>
                  <a:cs typeface="Times New Roman" panose="02020603050405020304" pitchFamily="18" charset="0"/>
                </a:rPr>
                <a:t>Tel: +233-302-543252 / 307010019</a:t>
              </a:r>
            </a:p>
            <a:p>
              <a:r>
                <a:rPr lang="en-US" sz="1100" dirty="0">
                  <a:solidFill>
                    <a:schemeClr val="bg1"/>
                  </a:solidFill>
                  <a:latin typeface="Times New Roman" panose="02020603050405020304" pitchFamily="18" charset="0"/>
                  <a:cs typeface="Times New Roman" panose="02020603050405020304" pitchFamily="18" charset="0"/>
                </a:rPr>
                <a:t>Digital Address: GA-485-3581</a:t>
              </a:r>
            </a:p>
          </p:txBody>
        </p:sp>
      </p:grpSp>
      <p:sp>
        <p:nvSpPr>
          <p:cNvPr id="76" name="TextBox 75">
            <a:extLst>
              <a:ext uri="{FF2B5EF4-FFF2-40B4-BE49-F238E27FC236}">
                <a16:creationId xmlns:a16="http://schemas.microsoft.com/office/drawing/2014/main" id="{AE536CB9-B8D6-4F43-B7B5-2B0BDFE09DED}"/>
              </a:ext>
            </a:extLst>
          </p:cNvPr>
          <p:cNvSpPr txBox="1"/>
          <p:nvPr/>
        </p:nvSpPr>
        <p:spPr>
          <a:xfrm>
            <a:off x="8374289" y="9811571"/>
            <a:ext cx="449510" cy="5663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1" i="0" u="none" strike="noStrike" kern="0" cap="none" spc="0" normalizeH="0" baseline="0" noProof="0" dirty="0">
              <a:ln>
                <a:noFill/>
              </a:ln>
              <a:solidFill>
                <a:srgbClr val="000000"/>
              </a:solidFill>
              <a:effectLst/>
              <a:uLnTx/>
              <a:uFillTx/>
              <a:latin typeface="Arial"/>
              <a:cs typeface="Arial"/>
              <a:sym typeface="Arial"/>
            </a:endParaRPr>
          </a:p>
        </p:txBody>
      </p:sp>
      <p:sp>
        <p:nvSpPr>
          <p:cNvPr id="4" name="Freeform: Shape 3">
            <a:extLst>
              <a:ext uri="{FF2B5EF4-FFF2-40B4-BE49-F238E27FC236}">
                <a16:creationId xmlns:a16="http://schemas.microsoft.com/office/drawing/2014/main" id="{05892C58-C708-418C-B4C8-94CD3FD43107}"/>
              </a:ext>
            </a:extLst>
          </p:cNvPr>
          <p:cNvSpPr/>
          <p:nvPr/>
        </p:nvSpPr>
        <p:spPr>
          <a:xfrm>
            <a:off x="2045093" y="5891730"/>
            <a:ext cx="1467262" cy="2953279"/>
          </a:xfrm>
          <a:custGeom>
            <a:avLst/>
            <a:gdLst>
              <a:gd name="connsiteX0" fmla="*/ 1301956 w 1467262"/>
              <a:gd name="connsiteY0" fmla="*/ 2838202 h 2953279"/>
              <a:gd name="connsiteX1" fmla="*/ 1336462 w 1467262"/>
              <a:gd name="connsiteY1" fmla="*/ 2700179 h 2953279"/>
              <a:gd name="connsiteX2" fmla="*/ 1411224 w 1467262"/>
              <a:gd name="connsiteY2" fmla="*/ 2613915 h 2953279"/>
              <a:gd name="connsiteX3" fmla="*/ 1451481 w 1467262"/>
              <a:gd name="connsiteY3" fmla="*/ 2567908 h 2953279"/>
              <a:gd name="connsiteX4" fmla="*/ 1462982 w 1467262"/>
              <a:gd name="connsiteY4" fmla="*/ 2516149 h 2953279"/>
              <a:gd name="connsiteX5" fmla="*/ 1382469 w 1467262"/>
              <a:gd name="connsiteY5" fmla="*/ 2504647 h 2953279"/>
              <a:gd name="connsiteX6" fmla="*/ 1365216 w 1467262"/>
              <a:gd name="connsiteY6" fmla="*/ 2452889 h 2953279"/>
              <a:gd name="connsiteX7" fmla="*/ 1336462 w 1467262"/>
              <a:gd name="connsiteY7" fmla="*/ 2389628 h 2953279"/>
              <a:gd name="connsiteX8" fmla="*/ 1319209 w 1467262"/>
              <a:gd name="connsiteY8" fmla="*/ 2337870 h 2953279"/>
              <a:gd name="connsiteX9" fmla="*/ 1273201 w 1467262"/>
              <a:gd name="connsiteY9" fmla="*/ 2343621 h 2953279"/>
              <a:gd name="connsiteX10" fmla="*/ 1209941 w 1467262"/>
              <a:gd name="connsiteY10" fmla="*/ 2251606 h 2953279"/>
              <a:gd name="connsiteX11" fmla="*/ 1158182 w 1467262"/>
              <a:gd name="connsiteY11" fmla="*/ 2297613 h 2953279"/>
              <a:gd name="connsiteX12" fmla="*/ 1129428 w 1467262"/>
              <a:gd name="connsiteY12" fmla="*/ 2349372 h 2953279"/>
              <a:gd name="connsiteX13" fmla="*/ 1077669 w 1467262"/>
              <a:gd name="connsiteY13" fmla="*/ 2383878 h 2953279"/>
              <a:gd name="connsiteX14" fmla="*/ 1020160 w 1467262"/>
              <a:gd name="connsiteY14" fmla="*/ 2395379 h 2953279"/>
              <a:gd name="connsiteX15" fmla="*/ 933896 w 1467262"/>
              <a:gd name="connsiteY15" fmla="*/ 2395379 h 2953279"/>
              <a:gd name="connsiteX16" fmla="*/ 905141 w 1467262"/>
              <a:gd name="connsiteY16" fmla="*/ 2395379 h 2953279"/>
              <a:gd name="connsiteX17" fmla="*/ 830379 w 1467262"/>
              <a:gd name="connsiteY17" fmla="*/ 2355123 h 2953279"/>
              <a:gd name="connsiteX18" fmla="*/ 778620 w 1467262"/>
              <a:gd name="connsiteY18" fmla="*/ 2314866 h 2953279"/>
              <a:gd name="connsiteX19" fmla="*/ 818877 w 1467262"/>
              <a:gd name="connsiteY19" fmla="*/ 2280361 h 2953279"/>
              <a:gd name="connsiteX20" fmla="*/ 818877 w 1467262"/>
              <a:gd name="connsiteY20" fmla="*/ 2205598 h 2953279"/>
              <a:gd name="connsiteX21" fmla="*/ 910892 w 1467262"/>
              <a:gd name="connsiteY21" fmla="*/ 1946806 h 2953279"/>
              <a:gd name="connsiteX22" fmla="*/ 910892 w 1467262"/>
              <a:gd name="connsiteY22" fmla="*/ 1854791 h 2953279"/>
              <a:gd name="connsiteX23" fmla="*/ 962650 w 1467262"/>
              <a:gd name="connsiteY23" fmla="*/ 1791530 h 2953279"/>
              <a:gd name="connsiteX24" fmla="*/ 1002907 w 1467262"/>
              <a:gd name="connsiteY24" fmla="*/ 1693764 h 2953279"/>
              <a:gd name="connsiteX25" fmla="*/ 1054665 w 1467262"/>
              <a:gd name="connsiteY25" fmla="*/ 1642006 h 2953279"/>
              <a:gd name="connsiteX26" fmla="*/ 1071918 w 1467262"/>
              <a:gd name="connsiteY26" fmla="*/ 1590247 h 2953279"/>
              <a:gd name="connsiteX27" fmla="*/ 1066167 w 1467262"/>
              <a:gd name="connsiteY27" fmla="*/ 1521236 h 2953279"/>
              <a:gd name="connsiteX28" fmla="*/ 1083420 w 1467262"/>
              <a:gd name="connsiteY28" fmla="*/ 1383213 h 2953279"/>
              <a:gd name="connsiteX29" fmla="*/ 1083420 w 1467262"/>
              <a:gd name="connsiteY29" fmla="*/ 1268195 h 2953279"/>
              <a:gd name="connsiteX30" fmla="*/ 1020160 w 1467262"/>
              <a:gd name="connsiteY30" fmla="*/ 1262444 h 2953279"/>
              <a:gd name="connsiteX31" fmla="*/ 1002907 w 1467262"/>
              <a:gd name="connsiteY31" fmla="*/ 1187681 h 2953279"/>
              <a:gd name="connsiteX32" fmla="*/ 962650 w 1467262"/>
              <a:gd name="connsiteY32" fmla="*/ 1141674 h 2953279"/>
              <a:gd name="connsiteX33" fmla="*/ 922394 w 1467262"/>
              <a:gd name="connsiteY33" fmla="*/ 1153176 h 2953279"/>
              <a:gd name="connsiteX34" fmla="*/ 916643 w 1467262"/>
              <a:gd name="connsiteY34" fmla="*/ 1032406 h 2953279"/>
              <a:gd name="connsiteX35" fmla="*/ 933896 w 1467262"/>
              <a:gd name="connsiteY35" fmla="*/ 928889 h 2953279"/>
              <a:gd name="connsiteX36" fmla="*/ 922394 w 1467262"/>
              <a:gd name="connsiteY36" fmla="*/ 739108 h 2953279"/>
              <a:gd name="connsiteX37" fmla="*/ 1043164 w 1467262"/>
              <a:gd name="connsiteY37" fmla="*/ 652844 h 2953279"/>
              <a:gd name="connsiteX38" fmla="*/ 1048915 w 1467262"/>
              <a:gd name="connsiteY38" fmla="*/ 532074 h 2953279"/>
              <a:gd name="connsiteX39" fmla="*/ 1048915 w 1467262"/>
              <a:gd name="connsiteY39" fmla="*/ 422806 h 2953279"/>
              <a:gd name="connsiteX40" fmla="*/ 1112175 w 1467262"/>
              <a:gd name="connsiteY40" fmla="*/ 371047 h 2953279"/>
              <a:gd name="connsiteX41" fmla="*/ 1123677 w 1467262"/>
              <a:gd name="connsiteY41" fmla="*/ 267530 h 2953279"/>
              <a:gd name="connsiteX42" fmla="*/ 1089171 w 1467262"/>
              <a:gd name="connsiteY42" fmla="*/ 198519 h 2953279"/>
              <a:gd name="connsiteX43" fmla="*/ 1031662 w 1467262"/>
              <a:gd name="connsiteY43" fmla="*/ 135259 h 2953279"/>
              <a:gd name="connsiteX44" fmla="*/ 951149 w 1467262"/>
              <a:gd name="connsiteY44" fmla="*/ 54745 h 2953279"/>
              <a:gd name="connsiteX45" fmla="*/ 749865 w 1467262"/>
              <a:gd name="connsiteY45" fmla="*/ 2987 h 2953279"/>
              <a:gd name="connsiteX46" fmla="*/ 560084 w 1467262"/>
              <a:gd name="connsiteY46" fmla="*/ 31742 h 2953279"/>
              <a:gd name="connsiteX47" fmla="*/ 330047 w 1467262"/>
              <a:gd name="connsiteY47" fmla="*/ 238776 h 2953279"/>
              <a:gd name="connsiteX48" fmla="*/ 169020 w 1467262"/>
              <a:gd name="connsiteY48" fmla="*/ 365296 h 2953279"/>
              <a:gd name="connsiteX49" fmla="*/ 226530 w 1467262"/>
              <a:gd name="connsiteY49" fmla="*/ 445810 h 2953279"/>
              <a:gd name="connsiteX50" fmla="*/ 226530 w 1467262"/>
              <a:gd name="connsiteY50" fmla="*/ 503319 h 2953279"/>
              <a:gd name="connsiteX51" fmla="*/ 140265 w 1467262"/>
              <a:gd name="connsiteY51" fmla="*/ 514821 h 2953279"/>
              <a:gd name="connsiteX52" fmla="*/ 105760 w 1467262"/>
              <a:gd name="connsiteY52" fmla="*/ 612587 h 2953279"/>
              <a:gd name="connsiteX53" fmla="*/ 105760 w 1467262"/>
              <a:gd name="connsiteY53" fmla="*/ 704602 h 2953279"/>
              <a:gd name="connsiteX54" fmla="*/ 71254 w 1467262"/>
              <a:gd name="connsiteY54" fmla="*/ 808119 h 2953279"/>
              <a:gd name="connsiteX55" fmla="*/ 2243 w 1467262"/>
              <a:gd name="connsiteY55" fmla="*/ 900134 h 2953279"/>
              <a:gd name="connsiteX56" fmla="*/ 36749 w 1467262"/>
              <a:gd name="connsiteY56" fmla="*/ 1009402 h 2953279"/>
              <a:gd name="connsiteX57" fmla="*/ 77005 w 1467262"/>
              <a:gd name="connsiteY57" fmla="*/ 1147425 h 2953279"/>
              <a:gd name="connsiteX58" fmla="*/ 192024 w 1467262"/>
              <a:gd name="connsiteY58" fmla="*/ 1135923 h 2953279"/>
              <a:gd name="connsiteX59" fmla="*/ 266786 w 1467262"/>
              <a:gd name="connsiteY59" fmla="*/ 1279696 h 2953279"/>
              <a:gd name="connsiteX60" fmla="*/ 473820 w 1467262"/>
              <a:gd name="connsiteY60" fmla="*/ 1354459 h 2953279"/>
              <a:gd name="connsiteX61" fmla="*/ 479571 w 1467262"/>
              <a:gd name="connsiteY61" fmla="*/ 1463727 h 2953279"/>
              <a:gd name="connsiteX62" fmla="*/ 370303 w 1467262"/>
              <a:gd name="connsiteY62" fmla="*/ 1567244 h 2953279"/>
              <a:gd name="connsiteX63" fmla="*/ 226530 w 1467262"/>
              <a:gd name="connsiteY63" fmla="*/ 1607500 h 2953279"/>
              <a:gd name="connsiteX64" fmla="*/ 140265 w 1467262"/>
              <a:gd name="connsiteY64" fmla="*/ 1803032 h 2953279"/>
              <a:gd name="connsiteX65" fmla="*/ 88507 w 1467262"/>
              <a:gd name="connsiteY65" fmla="*/ 1872044 h 2953279"/>
              <a:gd name="connsiteX66" fmla="*/ 2243 w 1467262"/>
              <a:gd name="connsiteY66" fmla="*/ 1929553 h 2953279"/>
              <a:gd name="connsiteX67" fmla="*/ 36749 w 1467262"/>
              <a:gd name="connsiteY67" fmla="*/ 2056074 h 2953279"/>
              <a:gd name="connsiteX68" fmla="*/ 157518 w 1467262"/>
              <a:gd name="connsiteY68" fmla="*/ 2067576 h 2953279"/>
              <a:gd name="connsiteX69" fmla="*/ 197775 w 1467262"/>
              <a:gd name="connsiteY69" fmla="*/ 2171093 h 2953279"/>
              <a:gd name="connsiteX70" fmla="*/ 295541 w 1467262"/>
              <a:gd name="connsiteY70" fmla="*/ 2217100 h 2953279"/>
              <a:gd name="connsiteX71" fmla="*/ 284039 w 1467262"/>
              <a:gd name="connsiteY71" fmla="*/ 2355123 h 2953279"/>
              <a:gd name="connsiteX72" fmla="*/ 312794 w 1467262"/>
              <a:gd name="connsiteY72" fmla="*/ 2389628 h 2953279"/>
              <a:gd name="connsiteX73" fmla="*/ 353050 w 1467262"/>
              <a:gd name="connsiteY73" fmla="*/ 2372376 h 2953279"/>
              <a:gd name="connsiteX74" fmla="*/ 393307 w 1467262"/>
              <a:gd name="connsiteY74" fmla="*/ 2401130 h 2953279"/>
              <a:gd name="connsiteX75" fmla="*/ 491073 w 1467262"/>
              <a:gd name="connsiteY75" fmla="*/ 2355123 h 2953279"/>
              <a:gd name="connsiteX76" fmla="*/ 588839 w 1467262"/>
              <a:gd name="connsiteY76" fmla="*/ 2470142 h 2953279"/>
              <a:gd name="connsiteX77" fmla="*/ 623345 w 1467262"/>
              <a:gd name="connsiteY77" fmla="*/ 2659923 h 2953279"/>
              <a:gd name="connsiteX78" fmla="*/ 617594 w 1467262"/>
              <a:gd name="connsiteY78" fmla="*/ 2751938 h 2953279"/>
              <a:gd name="connsiteX79" fmla="*/ 571586 w 1467262"/>
              <a:gd name="connsiteY79" fmla="*/ 2786444 h 2953279"/>
              <a:gd name="connsiteX80" fmla="*/ 594590 w 1467262"/>
              <a:gd name="connsiteY80" fmla="*/ 2838202 h 2953279"/>
              <a:gd name="connsiteX81" fmla="*/ 594590 w 1467262"/>
              <a:gd name="connsiteY81" fmla="*/ 2872708 h 2953279"/>
              <a:gd name="connsiteX82" fmla="*/ 663601 w 1467262"/>
              <a:gd name="connsiteY82" fmla="*/ 2895712 h 2953279"/>
              <a:gd name="connsiteX83" fmla="*/ 703858 w 1467262"/>
              <a:gd name="connsiteY83" fmla="*/ 2953221 h 2953279"/>
              <a:gd name="connsiteX84" fmla="*/ 847632 w 1467262"/>
              <a:gd name="connsiteY84" fmla="*/ 2884210 h 2953279"/>
              <a:gd name="connsiteX85" fmla="*/ 997156 w 1467262"/>
              <a:gd name="connsiteY85" fmla="*/ 2878459 h 2953279"/>
              <a:gd name="connsiteX86" fmla="*/ 1129428 w 1467262"/>
              <a:gd name="connsiteY86" fmla="*/ 2901462 h 2953279"/>
              <a:gd name="connsiteX87" fmla="*/ 1261699 w 1467262"/>
              <a:gd name="connsiteY87" fmla="*/ 2884210 h 2953279"/>
              <a:gd name="connsiteX88" fmla="*/ 1301956 w 1467262"/>
              <a:gd name="connsiteY88" fmla="*/ 2838202 h 2953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1467262" h="2953279">
                <a:moveTo>
                  <a:pt x="1301956" y="2838202"/>
                </a:moveTo>
                <a:cubicBezTo>
                  <a:pt x="1314417" y="2807530"/>
                  <a:pt x="1318251" y="2737560"/>
                  <a:pt x="1336462" y="2700179"/>
                </a:cubicBezTo>
                <a:cubicBezTo>
                  <a:pt x="1354673" y="2662798"/>
                  <a:pt x="1411224" y="2613915"/>
                  <a:pt x="1411224" y="2613915"/>
                </a:cubicBezTo>
                <a:cubicBezTo>
                  <a:pt x="1430394" y="2591870"/>
                  <a:pt x="1442855" y="2584202"/>
                  <a:pt x="1451481" y="2567908"/>
                </a:cubicBezTo>
                <a:cubicBezTo>
                  <a:pt x="1460107" y="2551614"/>
                  <a:pt x="1474484" y="2526693"/>
                  <a:pt x="1462982" y="2516149"/>
                </a:cubicBezTo>
                <a:cubicBezTo>
                  <a:pt x="1451480" y="2505605"/>
                  <a:pt x="1398763" y="2515190"/>
                  <a:pt x="1382469" y="2504647"/>
                </a:cubicBezTo>
                <a:cubicBezTo>
                  <a:pt x="1366175" y="2494104"/>
                  <a:pt x="1372884" y="2472059"/>
                  <a:pt x="1365216" y="2452889"/>
                </a:cubicBezTo>
                <a:cubicBezTo>
                  <a:pt x="1357548" y="2433719"/>
                  <a:pt x="1344130" y="2408798"/>
                  <a:pt x="1336462" y="2389628"/>
                </a:cubicBezTo>
                <a:cubicBezTo>
                  <a:pt x="1328794" y="2370458"/>
                  <a:pt x="1329752" y="2345538"/>
                  <a:pt x="1319209" y="2337870"/>
                </a:cubicBezTo>
                <a:cubicBezTo>
                  <a:pt x="1308666" y="2330202"/>
                  <a:pt x="1291412" y="2357998"/>
                  <a:pt x="1273201" y="2343621"/>
                </a:cubicBezTo>
                <a:cubicBezTo>
                  <a:pt x="1254990" y="2329244"/>
                  <a:pt x="1229111" y="2259274"/>
                  <a:pt x="1209941" y="2251606"/>
                </a:cubicBezTo>
                <a:cubicBezTo>
                  <a:pt x="1190771" y="2243938"/>
                  <a:pt x="1171601" y="2281319"/>
                  <a:pt x="1158182" y="2297613"/>
                </a:cubicBezTo>
                <a:cubicBezTo>
                  <a:pt x="1144763" y="2313907"/>
                  <a:pt x="1142847" y="2334995"/>
                  <a:pt x="1129428" y="2349372"/>
                </a:cubicBezTo>
                <a:cubicBezTo>
                  <a:pt x="1116009" y="2363749"/>
                  <a:pt x="1095880" y="2376210"/>
                  <a:pt x="1077669" y="2383878"/>
                </a:cubicBezTo>
                <a:cubicBezTo>
                  <a:pt x="1059458" y="2391546"/>
                  <a:pt x="1044122" y="2393462"/>
                  <a:pt x="1020160" y="2395379"/>
                </a:cubicBezTo>
                <a:cubicBezTo>
                  <a:pt x="996198" y="2397296"/>
                  <a:pt x="933896" y="2395379"/>
                  <a:pt x="933896" y="2395379"/>
                </a:cubicBezTo>
                <a:cubicBezTo>
                  <a:pt x="914726" y="2395379"/>
                  <a:pt x="922394" y="2402088"/>
                  <a:pt x="905141" y="2395379"/>
                </a:cubicBezTo>
                <a:cubicBezTo>
                  <a:pt x="887888" y="2388670"/>
                  <a:pt x="851466" y="2368542"/>
                  <a:pt x="830379" y="2355123"/>
                </a:cubicBezTo>
                <a:cubicBezTo>
                  <a:pt x="809292" y="2341704"/>
                  <a:pt x="780537" y="2327326"/>
                  <a:pt x="778620" y="2314866"/>
                </a:cubicBezTo>
                <a:cubicBezTo>
                  <a:pt x="776703" y="2302406"/>
                  <a:pt x="812168" y="2298572"/>
                  <a:pt x="818877" y="2280361"/>
                </a:cubicBezTo>
                <a:cubicBezTo>
                  <a:pt x="825586" y="2262150"/>
                  <a:pt x="803541" y="2261190"/>
                  <a:pt x="818877" y="2205598"/>
                </a:cubicBezTo>
                <a:cubicBezTo>
                  <a:pt x="834213" y="2150006"/>
                  <a:pt x="895556" y="2005274"/>
                  <a:pt x="910892" y="1946806"/>
                </a:cubicBezTo>
                <a:cubicBezTo>
                  <a:pt x="926228" y="1888338"/>
                  <a:pt x="902266" y="1880670"/>
                  <a:pt x="910892" y="1854791"/>
                </a:cubicBezTo>
                <a:cubicBezTo>
                  <a:pt x="919518" y="1828912"/>
                  <a:pt x="947314" y="1818368"/>
                  <a:pt x="962650" y="1791530"/>
                </a:cubicBezTo>
                <a:cubicBezTo>
                  <a:pt x="977986" y="1764692"/>
                  <a:pt x="987571" y="1718685"/>
                  <a:pt x="1002907" y="1693764"/>
                </a:cubicBezTo>
                <a:cubicBezTo>
                  <a:pt x="1018243" y="1668843"/>
                  <a:pt x="1043163" y="1659259"/>
                  <a:pt x="1054665" y="1642006"/>
                </a:cubicBezTo>
                <a:cubicBezTo>
                  <a:pt x="1066167" y="1624753"/>
                  <a:pt x="1070001" y="1610375"/>
                  <a:pt x="1071918" y="1590247"/>
                </a:cubicBezTo>
                <a:cubicBezTo>
                  <a:pt x="1073835" y="1570119"/>
                  <a:pt x="1064250" y="1555742"/>
                  <a:pt x="1066167" y="1521236"/>
                </a:cubicBezTo>
                <a:cubicBezTo>
                  <a:pt x="1068084" y="1486730"/>
                  <a:pt x="1080544" y="1425386"/>
                  <a:pt x="1083420" y="1383213"/>
                </a:cubicBezTo>
                <a:cubicBezTo>
                  <a:pt x="1086295" y="1341039"/>
                  <a:pt x="1093963" y="1288323"/>
                  <a:pt x="1083420" y="1268195"/>
                </a:cubicBezTo>
                <a:cubicBezTo>
                  <a:pt x="1072877" y="1248067"/>
                  <a:pt x="1033579" y="1275863"/>
                  <a:pt x="1020160" y="1262444"/>
                </a:cubicBezTo>
                <a:cubicBezTo>
                  <a:pt x="1006741" y="1249025"/>
                  <a:pt x="1012492" y="1207809"/>
                  <a:pt x="1002907" y="1187681"/>
                </a:cubicBezTo>
                <a:cubicBezTo>
                  <a:pt x="993322" y="1167553"/>
                  <a:pt x="976069" y="1147425"/>
                  <a:pt x="962650" y="1141674"/>
                </a:cubicBezTo>
                <a:cubicBezTo>
                  <a:pt x="949231" y="1135923"/>
                  <a:pt x="930062" y="1171387"/>
                  <a:pt x="922394" y="1153176"/>
                </a:cubicBezTo>
                <a:cubicBezTo>
                  <a:pt x="914726" y="1134965"/>
                  <a:pt x="914726" y="1069787"/>
                  <a:pt x="916643" y="1032406"/>
                </a:cubicBezTo>
                <a:cubicBezTo>
                  <a:pt x="918560" y="995025"/>
                  <a:pt x="932937" y="977772"/>
                  <a:pt x="933896" y="928889"/>
                </a:cubicBezTo>
                <a:cubicBezTo>
                  <a:pt x="934855" y="880006"/>
                  <a:pt x="904183" y="785115"/>
                  <a:pt x="922394" y="739108"/>
                </a:cubicBezTo>
                <a:cubicBezTo>
                  <a:pt x="940605" y="693100"/>
                  <a:pt x="1022077" y="687350"/>
                  <a:pt x="1043164" y="652844"/>
                </a:cubicBezTo>
                <a:cubicBezTo>
                  <a:pt x="1064251" y="618338"/>
                  <a:pt x="1047956" y="570414"/>
                  <a:pt x="1048915" y="532074"/>
                </a:cubicBezTo>
                <a:cubicBezTo>
                  <a:pt x="1049874" y="493734"/>
                  <a:pt x="1038372" y="449644"/>
                  <a:pt x="1048915" y="422806"/>
                </a:cubicBezTo>
                <a:cubicBezTo>
                  <a:pt x="1059458" y="395968"/>
                  <a:pt x="1099715" y="396926"/>
                  <a:pt x="1112175" y="371047"/>
                </a:cubicBezTo>
                <a:cubicBezTo>
                  <a:pt x="1124635" y="345168"/>
                  <a:pt x="1127511" y="296285"/>
                  <a:pt x="1123677" y="267530"/>
                </a:cubicBezTo>
                <a:cubicBezTo>
                  <a:pt x="1119843" y="238775"/>
                  <a:pt x="1104507" y="220564"/>
                  <a:pt x="1089171" y="198519"/>
                </a:cubicBezTo>
                <a:cubicBezTo>
                  <a:pt x="1073835" y="176474"/>
                  <a:pt x="1054666" y="159221"/>
                  <a:pt x="1031662" y="135259"/>
                </a:cubicBezTo>
                <a:cubicBezTo>
                  <a:pt x="1008658" y="111297"/>
                  <a:pt x="998115" y="76790"/>
                  <a:pt x="951149" y="54745"/>
                </a:cubicBezTo>
                <a:cubicBezTo>
                  <a:pt x="904183" y="32700"/>
                  <a:pt x="815042" y="6821"/>
                  <a:pt x="749865" y="2987"/>
                </a:cubicBezTo>
                <a:cubicBezTo>
                  <a:pt x="684687" y="-847"/>
                  <a:pt x="630054" y="-7556"/>
                  <a:pt x="560084" y="31742"/>
                </a:cubicBezTo>
                <a:cubicBezTo>
                  <a:pt x="490114" y="71040"/>
                  <a:pt x="395224" y="183184"/>
                  <a:pt x="330047" y="238776"/>
                </a:cubicBezTo>
                <a:cubicBezTo>
                  <a:pt x="264870" y="294368"/>
                  <a:pt x="186273" y="330790"/>
                  <a:pt x="169020" y="365296"/>
                </a:cubicBezTo>
                <a:cubicBezTo>
                  <a:pt x="151767" y="399802"/>
                  <a:pt x="216945" y="422806"/>
                  <a:pt x="226530" y="445810"/>
                </a:cubicBezTo>
                <a:cubicBezTo>
                  <a:pt x="236115" y="468814"/>
                  <a:pt x="240907" y="491817"/>
                  <a:pt x="226530" y="503319"/>
                </a:cubicBezTo>
                <a:cubicBezTo>
                  <a:pt x="212153" y="514821"/>
                  <a:pt x="160393" y="496610"/>
                  <a:pt x="140265" y="514821"/>
                </a:cubicBezTo>
                <a:cubicBezTo>
                  <a:pt x="120137" y="533032"/>
                  <a:pt x="111511" y="580957"/>
                  <a:pt x="105760" y="612587"/>
                </a:cubicBezTo>
                <a:cubicBezTo>
                  <a:pt x="100009" y="644217"/>
                  <a:pt x="111511" y="672013"/>
                  <a:pt x="105760" y="704602"/>
                </a:cubicBezTo>
                <a:cubicBezTo>
                  <a:pt x="100009" y="737191"/>
                  <a:pt x="88507" y="775530"/>
                  <a:pt x="71254" y="808119"/>
                </a:cubicBezTo>
                <a:cubicBezTo>
                  <a:pt x="54001" y="840708"/>
                  <a:pt x="7994" y="866587"/>
                  <a:pt x="2243" y="900134"/>
                </a:cubicBezTo>
                <a:cubicBezTo>
                  <a:pt x="-3508" y="933681"/>
                  <a:pt x="24289" y="968187"/>
                  <a:pt x="36749" y="1009402"/>
                </a:cubicBezTo>
                <a:cubicBezTo>
                  <a:pt x="49209" y="1050617"/>
                  <a:pt x="51126" y="1126338"/>
                  <a:pt x="77005" y="1147425"/>
                </a:cubicBezTo>
                <a:cubicBezTo>
                  <a:pt x="102884" y="1168512"/>
                  <a:pt x="160394" y="1113878"/>
                  <a:pt x="192024" y="1135923"/>
                </a:cubicBezTo>
                <a:cubicBezTo>
                  <a:pt x="223654" y="1157968"/>
                  <a:pt x="219820" y="1243273"/>
                  <a:pt x="266786" y="1279696"/>
                </a:cubicBezTo>
                <a:cubicBezTo>
                  <a:pt x="313752" y="1316119"/>
                  <a:pt x="438356" y="1323787"/>
                  <a:pt x="473820" y="1354459"/>
                </a:cubicBezTo>
                <a:cubicBezTo>
                  <a:pt x="509284" y="1385131"/>
                  <a:pt x="496824" y="1428263"/>
                  <a:pt x="479571" y="1463727"/>
                </a:cubicBezTo>
                <a:cubicBezTo>
                  <a:pt x="462318" y="1499191"/>
                  <a:pt x="412476" y="1543282"/>
                  <a:pt x="370303" y="1567244"/>
                </a:cubicBezTo>
                <a:cubicBezTo>
                  <a:pt x="328129" y="1591206"/>
                  <a:pt x="264870" y="1568202"/>
                  <a:pt x="226530" y="1607500"/>
                </a:cubicBezTo>
                <a:cubicBezTo>
                  <a:pt x="188190" y="1646798"/>
                  <a:pt x="163269" y="1758941"/>
                  <a:pt x="140265" y="1803032"/>
                </a:cubicBezTo>
                <a:cubicBezTo>
                  <a:pt x="117261" y="1847123"/>
                  <a:pt x="111511" y="1850957"/>
                  <a:pt x="88507" y="1872044"/>
                </a:cubicBezTo>
                <a:cubicBezTo>
                  <a:pt x="65503" y="1893131"/>
                  <a:pt x="10869" y="1898881"/>
                  <a:pt x="2243" y="1929553"/>
                </a:cubicBezTo>
                <a:cubicBezTo>
                  <a:pt x="-6383" y="1960225"/>
                  <a:pt x="10870" y="2033070"/>
                  <a:pt x="36749" y="2056074"/>
                </a:cubicBezTo>
                <a:cubicBezTo>
                  <a:pt x="62628" y="2079078"/>
                  <a:pt x="130680" y="2048406"/>
                  <a:pt x="157518" y="2067576"/>
                </a:cubicBezTo>
                <a:cubicBezTo>
                  <a:pt x="184356" y="2086746"/>
                  <a:pt x="174771" y="2146172"/>
                  <a:pt x="197775" y="2171093"/>
                </a:cubicBezTo>
                <a:cubicBezTo>
                  <a:pt x="220779" y="2196014"/>
                  <a:pt x="281164" y="2186428"/>
                  <a:pt x="295541" y="2217100"/>
                </a:cubicBezTo>
                <a:cubicBezTo>
                  <a:pt x="309918" y="2247772"/>
                  <a:pt x="281163" y="2326368"/>
                  <a:pt x="284039" y="2355123"/>
                </a:cubicBezTo>
                <a:cubicBezTo>
                  <a:pt x="286914" y="2383878"/>
                  <a:pt x="301292" y="2386753"/>
                  <a:pt x="312794" y="2389628"/>
                </a:cubicBezTo>
                <a:cubicBezTo>
                  <a:pt x="324296" y="2392503"/>
                  <a:pt x="339631" y="2370459"/>
                  <a:pt x="353050" y="2372376"/>
                </a:cubicBezTo>
                <a:cubicBezTo>
                  <a:pt x="366469" y="2374293"/>
                  <a:pt x="370303" y="2404005"/>
                  <a:pt x="393307" y="2401130"/>
                </a:cubicBezTo>
                <a:cubicBezTo>
                  <a:pt x="416311" y="2398254"/>
                  <a:pt x="458484" y="2343621"/>
                  <a:pt x="491073" y="2355123"/>
                </a:cubicBezTo>
                <a:cubicBezTo>
                  <a:pt x="523662" y="2366625"/>
                  <a:pt x="566794" y="2419342"/>
                  <a:pt x="588839" y="2470142"/>
                </a:cubicBezTo>
                <a:cubicBezTo>
                  <a:pt x="610884" y="2520942"/>
                  <a:pt x="618553" y="2612957"/>
                  <a:pt x="623345" y="2659923"/>
                </a:cubicBezTo>
                <a:cubicBezTo>
                  <a:pt x="628137" y="2706889"/>
                  <a:pt x="626220" y="2730851"/>
                  <a:pt x="617594" y="2751938"/>
                </a:cubicBezTo>
                <a:cubicBezTo>
                  <a:pt x="608968" y="2773025"/>
                  <a:pt x="575420" y="2772067"/>
                  <a:pt x="571586" y="2786444"/>
                </a:cubicBezTo>
                <a:cubicBezTo>
                  <a:pt x="567752" y="2800821"/>
                  <a:pt x="590756" y="2823825"/>
                  <a:pt x="594590" y="2838202"/>
                </a:cubicBezTo>
                <a:cubicBezTo>
                  <a:pt x="598424" y="2852579"/>
                  <a:pt x="583088" y="2863123"/>
                  <a:pt x="594590" y="2872708"/>
                </a:cubicBezTo>
                <a:cubicBezTo>
                  <a:pt x="606092" y="2882293"/>
                  <a:pt x="645390" y="2882293"/>
                  <a:pt x="663601" y="2895712"/>
                </a:cubicBezTo>
                <a:cubicBezTo>
                  <a:pt x="681812" y="2909131"/>
                  <a:pt x="673186" y="2955138"/>
                  <a:pt x="703858" y="2953221"/>
                </a:cubicBezTo>
                <a:cubicBezTo>
                  <a:pt x="734530" y="2951304"/>
                  <a:pt x="798749" y="2896670"/>
                  <a:pt x="847632" y="2884210"/>
                </a:cubicBezTo>
                <a:cubicBezTo>
                  <a:pt x="896515" y="2871750"/>
                  <a:pt x="950190" y="2875584"/>
                  <a:pt x="997156" y="2878459"/>
                </a:cubicBezTo>
                <a:cubicBezTo>
                  <a:pt x="1044122" y="2881334"/>
                  <a:pt x="1085338" y="2900504"/>
                  <a:pt x="1129428" y="2901462"/>
                </a:cubicBezTo>
                <a:cubicBezTo>
                  <a:pt x="1173518" y="2902420"/>
                  <a:pt x="1236778" y="2896670"/>
                  <a:pt x="1261699" y="2884210"/>
                </a:cubicBezTo>
                <a:cubicBezTo>
                  <a:pt x="1286620" y="2871750"/>
                  <a:pt x="1289495" y="2868874"/>
                  <a:pt x="1301956" y="2838202"/>
                </a:cubicBezTo>
                <a:close/>
              </a:path>
            </a:pathLst>
          </a:custGeom>
          <a:solidFill>
            <a:srgbClr val="6AA84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a:extLst>
              <a:ext uri="{FF2B5EF4-FFF2-40B4-BE49-F238E27FC236}">
                <a16:creationId xmlns:a16="http://schemas.microsoft.com/office/drawing/2014/main" id="{72664D71-6916-4857-9174-8F3F18756AC4}"/>
              </a:ext>
            </a:extLst>
          </p:cNvPr>
          <p:cNvPicPr>
            <a:picLocks noChangeAspect="1"/>
          </p:cNvPicPr>
          <p:nvPr/>
        </p:nvPicPr>
        <p:blipFill>
          <a:blip r:embed="rId8"/>
          <a:stretch>
            <a:fillRect/>
          </a:stretch>
        </p:blipFill>
        <p:spPr>
          <a:xfrm>
            <a:off x="2433673" y="6126792"/>
            <a:ext cx="474004" cy="391844"/>
          </a:xfrm>
          <a:prstGeom prst="rect">
            <a:avLst/>
          </a:prstGeom>
        </p:spPr>
      </p:pic>
      <p:sp>
        <p:nvSpPr>
          <p:cNvPr id="39" name="TextBox 38">
            <a:extLst>
              <a:ext uri="{FF2B5EF4-FFF2-40B4-BE49-F238E27FC236}">
                <a16:creationId xmlns:a16="http://schemas.microsoft.com/office/drawing/2014/main" id="{1C419026-2C83-416A-8E1F-013C8E63F60B}"/>
              </a:ext>
            </a:extLst>
          </p:cNvPr>
          <p:cNvSpPr txBox="1"/>
          <p:nvPr/>
        </p:nvSpPr>
        <p:spPr>
          <a:xfrm>
            <a:off x="2451756" y="6753698"/>
            <a:ext cx="525059" cy="523220"/>
          </a:xfrm>
          <a:prstGeom prst="rect">
            <a:avLst/>
          </a:prstGeom>
          <a:noFill/>
        </p:spPr>
        <p:txBody>
          <a:bodyPr wrap="square" rtlCol="0">
            <a:spAutoFit/>
          </a:bodyPr>
          <a:lstStyle/>
          <a:p>
            <a:r>
              <a:rPr lang="en-GB" sz="2800" b="1" dirty="0"/>
              <a:t>A</a:t>
            </a:r>
            <a:endParaRPr lang="en-US" sz="2800" b="1" dirty="0"/>
          </a:p>
        </p:txBody>
      </p:sp>
      <p:pic>
        <p:nvPicPr>
          <p:cNvPr id="43" name="Picture 42">
            <a:extLst>
              <a:ext uri="{FF2B5EF4-FFF2-40B4-BE49-F238E27FC236}">
                <a16:creationId xmlns:a16="http://schemas.microsoft.com/office/drawing/2014/main" id="{C0882589-02D6-40F0-B0B8-B41E6D8F48F3}"/>
              </a:ext>
            </a:extLst>
          </p:cNvPr>
          <p:cNvPicPr>
            <a:picLocks noChangeAspect="1"/>
          </p:cNvPicPr>
          <p:nvPr/>
        </p:nvPicPr>
        <p:blipFill>
          <a:blip r:embed="rId8"/>
          <a:stretch>
            <a:fillRect/>
          </a:stretch>
        </p:blipFill>
        <p:spPr>
          <a:xfrm>
            <a:off x="2399527" y="7622550"/>
            <a:ext cx="474004" cy="391844"/>
          </a:xfrm>
          <a:prstGeom prst="rect">
            <a:avLst/>
          </a:prstGeom>
        </p:spPr>
      </p:pic>
      <p:sp>
        <p:nvSpPr>
          <p:cNvPr id="44" name="TextBox 43">
            <a:extLst>
              <a:ext uri="{FF2B5EF4-FFF2-40B4-BE49-F238E27FC236}">
                <a16:creationId xmlns:a16="http://schemas.microsoft.com/office/drawing/2014/main" id="{2ADB307A-10EB-4E68-9825-01AA6AD139E3}"/>
              </a:ext>
            </a:extLst>
          </p:cNvPr>
          <p:cNvSpPr txBox="1"/>
          <p:nvPr/>
        </p:nvSpPr>
        <p:spPr>
          <a:xfrm>
            <a:off x="2770147" y="8265010"/>
            <a:ext cx="525059" cy="523220"/>
          </a:xfrm>
          <a:prstGeom prst="rect">
            <a:avLst/>
          </a:prstGeom>
          <a:noFill/>
        </p:spPr>
        <p:txBody>
          <a:bodyPr wrap="square" rtlCol="0">
            <a:spAutoFit/>
          </a:bodyPr>
          <a:lstStyle/>
          <a:p>
            <a:r>
              <a:rPr lang="en-GB" sz="2800" b="1" dirty="0"/>
              <a:t>A</a:t>
            </a:r>
            <a:endParaRPr lang="en-US" sz="2800" b="1" dirty="0"/>
          </a:p>
        </p:txBody>
      </p:sp>
    </p:spTree>
    <p:extLst>
      <p:ext uri="{BB962C8B-B14F-4D97-AF65-F5344CB8AC3E}">
        <p14:creationId xmlns:p14="http://schemas.microsoft.com/office/powerpoint/2010/main" val="42166045"/>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274B9914C4C24409F6798E97596166D" ma:contentTypeVersion="5" ma:contentTypeDescription="Create a new document." ma:contentTypeScope="" ma:versionID="202da59e4afb322408d59b6edfa2a8a8">
  <xsd:schema xmlns:xsd="http://www.w3.org/2001/XMLSchema" xmlns:xs="http://www.w3.org/2001/XMLSchema" xmlns:p="http://schemas.microsoft.com/office/2006/metadata/properties" xmlns:ns3="1d8192ca-cd5e-48e5-b360-c2cd19db22a3" targetNamespace="http://schemas.microsoft.com/office/2006/metadata/properties" ma:root="true" ma:fieldsID="11527e9b57e566ac3d938b0d47fb5bd4" ns3:_="">
    <xsd:import namespace="1d8192ca-cd5e-48e5-b360-c2cd19db22a3"/>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8192ca-cd5e-48e5-b360-c2cd19db22a3"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0E5C66D-C6CB-4098-865E-DD0FE7D9005B}">
  <ds:schemaRefs>
    <ds:schemaRef ds:uri="http://purl.org/dc/elements/1.1/"/>
    <ds:schemaRef ds:uri="http://purl.org/dc/dcmitype/"/>
    <ds:schemaRef ds:uri="http://schemas.openxmlformats.org/package/2006/metadata/core-properties"/>
    <ds:schemaRef ds:uri="http://purl.org/dc/terms/"/>
    <ds:schemaRef ds:uri="http://schemas.microsoft.com/office/infopath/2007/PartnerControls"/>
    <ds:schemaRef ds:uri="http://schemas.microsoft.com/office/2006/documentManagement/types"/>
    <ds:schemaRef ds:uri="http://schemas.microsoft.com/office/2006/metadata/properties"/>
    <ds:schemaRef ds:uri="1d8192ca-cd5e-48e5-b360-c2cd19db22a3"/>
    <ds:schemaRef ds:uri="http://www.w3.org/XML/1998/namespace"/>
  </ds:schemaRefs>
</ds:datastoreItem>
</file>

<file path=customXml/itemProps2.xml><?xml version="1.0" encoding="utf-8"?>
<ds:datastoreItem xmlns:ds="http://schemas.openxmlformats.org/officeDocument/2006/customXml" ds:itemID="{6A677616-C680-40AE-AE53-B34268D53C4C}">
  <ds:schemaRefs>
    <ds:schemaRef ds:uri="http://schemas.microsoft.com/sharepoint/v3/contenttype/forms"/>
  </ds:schemaRefs>
</ds:datastoreItem>
</file>

<file path=customXml/itemProps3.xml><?xml version="1.0" encoding="utf-8"?>
<ds:datastoreItem xmlns:ds="http://schemas.openxmlformats.org/officeDocument/2006/customXml" ds:itemID="{F7767318-335E-4597-81EA-FE14BE0CF8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8192ca-cd5e-48e5-b360-c2cd19db22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Facet</Template>
  <TotalTime>171053</TotalTime>
  <Words>194</Words>
  <Application>Microsoft Office PowerPoint</Application>
  <PresentationFormat>Custom</PresentationFormat>
  <Paragraphs>45</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Courier New</vt:lpstr>
      <vt:lpstr>Times New Roman</vt:lpstr>
      <vt:lpstr>Wingdings</vt:lpstr>
      <vt:lpstr>Simple Light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GMet</dc:creator>
  <cp:lastModifiedBy>Marine</cp:lastModifiedBy>
  <cp:revision>5499</cp:revision>
  <cp:lastPrinted>2021-07-22T12:08:46Z</cp:lastPrinted>
  <dcterms:modified xsi:type="dcterms:W3CDTF">2026-06-23T14:51:53Z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0x0101004274B9914C4C24409F6798E97596166D</vt:lpwstr>
  </property>
</Properties>
</file>