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80" r:id="rId2"/>
  </p:sldIdLst>
  <p:sldSz cx="10691813" cy="15119350"/>
  <p:notesSz cx="7099300" cy="102346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4762">
          <p15:clr>
            <a:srgbClr val="A4A3A4"/>
          </p15:clr>
        </p15:guide>
        <p15:guide id="2" pos="33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P" initials="H" lastIdx="2" clrIdx="0">
    <p:extLst>
      <p:ext uri="{19B8F6BF-5375-455C-9EA6-DF929625EA0E}">
        <p15:presenceInfo xmlns:p15="http://schemas.microsoft.com/office/powerpoint/2012/main" userId="HP" providerId="None"/>
      </p:ext>
    </p:extLst>
  </p:cmAuthor>
  <p:cmAuthor id="2" name="CAFO" initials="C" lastIdx="1" clrIdx="1">
    <p:extLst>
      <p:ext uri="{19B8F6BF-5375-455C-9EA6-DF929625EA0E}">
        <p15:presenceInfo xmlns:p15="http://schemas.microsoft.com/office/powerpoint/2012/main" userId="CAF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A84F"/>
    <a:srgbClr val="EEFF41"/>
    <a:srgbClr val="FF6D01"/>
    <a:srgbClr val="5C9245"/>
    <a:srgbClr val="000000"/>
    <a:srgbClr val="51803C"/>
    <a:srgbClr val="A6CB95"/>
    <a:srgbClr val="609848"/>
    <a:srgbClr val="4285F4"/>
    <a:srgbClr val="88B9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7F2A47E-F873-4949-B171-11B40ADDBA7A}">
  <a:tblStyle styleId="{67F2A47E-F873-4949-B171-11B40ADDBA7A}"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45" autoAdjust="0"/>
    <p:restoredTop sz="93923" autoAdjust="0"/>
  </p:normalViewPr>
  <p:slideViewPr>
    <p:cSldViewPr snapToGrid="0">
      <p:cViewPr>
        <p:scale>
          <a:sx n="63" d="100"/>
          <a:sy n="63" d="100"/>
        </p:scale>
        <p:origin x="2214" y="-282"/>
      </p:cViewPr>
      <p:guideLst>
        <p:guide orient="horz" pos="476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93925" y="768350"/>
            <a:ext cx="2713038" cy="38369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9930" y="4861441"/>
            <a:ext cx="5679440" cy="4605576"/>
          </a:xfrm>
          <a:prstGeom prst="rect">
            <a:avLst/>
          </a:prstGeom>
          <a:noFill/>
          <a:ln>
            <a:noFill/>
          </a:ln>
        </p:spPr>
        <p:txBody>
          <a:bodyPr spcFirstLastPara="1" wrap="square" lIns="99032" tIns="99032" rIns="99032" bIns="99032"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0072800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e4a34d9c38_0_138: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e4a34d9c38_0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193173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64478" y="2188777"/>
            <a:ext cx="9963000" cy="6033900"/>
          </a:xfrm>
          <a:prstGeom prst="rect">
            <a:avLst/>
          </a:prstGeom>
        </p:spPr>
        <p:txBody>
          <a:bodyPr spcFirstLastPara="1" wrap="square" lIns="160850" tIns="160850" rIns="160850" bIns="160850" anchor="b" anchorCtr="0">
            <a:normAutofit/>
          </a:bodyPr>
          <a:lstStyle>
            <a:lvl1pPr lvl="0" algn="ctr">
              <a:spcBef>
                <a:spcPts val="0"/>
              </a:spcBef>
              <a:spcAft>
                <a:spcPts val="0"/>
              </a:spcAft>
              <a:buSzPts val="9100"/>
              <a:buNone/>
              <a:defRPr sz="9100"/>
            </a:lvl1pPr>
            <a:lvl2pPr lvl="1" algn="ctr">
              <a:spcBef>
                <a:spcPts val="0"/>
              </a:spcBef>
              <a:spcAft>
                <a:spcPts val="0"/>
              </a:spcAft>
              <a:buSzPts val="9100"/>
              <a:buNone/>
              <a:defRPr sz="9100"/>
            </a:lvl2pPr>
            <a:lvl3pPr lvl="2" algn="ctr">
              <a:spcBef>
                <a:spcPts val="0"/>
              </a:spcBef>
              <a:spcAft>
                <a:spcPts val="0"/>
              </a:spcAft>
              <a:buSzPts val="9100"/>
              <a:buNone/>
              <a:defRPr sz="9100"/>
            </a:lvl3pPr>
            <a:lvl4pPr lvl="3" algn="ctr">
              <a:spcBef>
                <a:spcPts val="0"/>
              </a:spcBef>
              <a:spcAft>
                <a:spcPts val="0"/>
              </a:spcAft>
              <a:buSzPts val="9100"/>
              <a:buNone/>
              <a:defRPr sz="9100"/>
            </a:lvl4pPr>
            <a:lvl5pPr lvl="4" algn="ctr">
              <a:spcBef>
                <a:spcPts val="0"/>
              </a:spcBef>
              <a:spcAft>
                <a:spcPts val="0"/>
              </a:spcAft>
              <a:buSzPts val="9100"/>
              <a:buNone/>
              <a:defRPr sz="9100"/>
            </a:lvl5pPr>
            <a:lvl6pPr lvl="5" algn="ctr">
              <a:spcBef>
                <a:spcPts val="0"/>
              </a:spcBef>
              <a:spcAft>
                <a:spcPts val="0"/>
              </a:spcAft>
              <a:buSzPts val="9100"/>
              <a:buNone/>
              <a:defRPr sz="9100"/>
            </a:lvl6pPr>
            <a:lvl7pPr lvl="6" algn="ctr">
              <a:spcBef>
                <a:spcPts val="0"/>
              </a:spcBef>
              <a:spcAft>
                <a:spcPts val="0"/>
              </a:spcAft>
              <a:buSzPts val="9100"/>
              <a:buNone/>
              <a:defRPr sz="9100"/>
            </a:lvl7pPr>
            <a:lvl8pPr lvl="7" algn="ctr">
              <a:spcBef>
                <a:spcPts val="0"/>
              </a:spcBef>
              <a:spcAft>
                <a:spcPts val="0"/>
              </a:spcAft>
              <a:buSzPts val="9100"/>
              <a:buNone/>
              <a:defRPr sz="9100"/>
            </a:lvl8pPr>
            <a:lvl9pPr lvl="8" algn="ctr">
              <a:spcBef>
                <a:spcPts val="0"/>
              </a:spcBef>
              <a:spcAft>
                <a:spcPts val="0"/>
              </a:spcAft>
              <a:buSzPts val="9100"/>
              <a:buNone/>
              <a:defRPr sz="9100"/>
            </a:lvl9pPr>
          </a:lstStyle>
          <a:p>
            <a:endParaRPr/>
          </a:p>
        </p:txBody>
      </p:sp>
      <p:sp>
        <p:nvSpPr>
          <p:cNvPr id="11" name="Google Shape;11;p2"/>
          <p:cNvSpPr txBox="1">
            <a:spLocks noGrp="1"/>
          </p:cNvSpPr>
          <p:nvPr>
            <p:ph type="subTitle" idx="1"/>
          </p:nvPr>
        </p:nvSpPr>
        <p:spPr>
          <a:xfrm>
            <a:off x="364468" y="8331286"/>
            <a:ext cx="9963000" cy="2330100"/>
          </a:xfrm>
          <a:prstGeom prst="rect">
            <a:avLst/>
          </a:prstGeom>
        </p:spPr>
        <p:txBody>
          <a:bodyPr spcFirstLastPara="1" wrap="square" lIns="160850" tIns="160850" rIns="160850" bIns="160850" anchor="t" anchorCtr="0">
            <a:normAutofit/>
          </a:bodyPr>
          <a:lstStyle>
            <a:lvl1pPr lvl="0" algn="ctr">
              <a:lnSpc>
                <a:spcPct val="100000"/>
              </a:lnSpc>
              <a:spcBef>
                <a:spcPts val="0"/>
              </a:spcBef>
              <a:spcAft>
                <a:spcPts val="0"/>
              </a:spcAft>
              <a:buSzPts val="4900"/>
              <a:buNone/>
              <a:defRPr sz="4900"/>
            </a:lvl1pPr>
            <a:lvl2pPr lvl="1" algn="ctr">
              <a:lnSpc>
                <a:spcPct val="100000"/>
              </a:lnSpc>
              <a:spcBef>
                <a:spcPts val="0"/>
              </a:spcBef>
              <a:spcAft>
                <a:spcPts val="0"/>
              </a:spcAft>
              <a:buSzPts val="4900"/>
              <a:buNone/>
              <a:defRPr sz="4900"/>
            </a:lvl2pPr>
            <a:lvl3pPr lvl="2" algn="ctr">
              <a:lnSpc>
                <a:spcPct val="100000"/>
              </a:lnSpc>
              <a:spcBef>
                <a:spcPts val="0"/>
              </a:spcBef>
              <a:spcAft>
                <a:spcPts val="0"/>
              </a:spcAft>
              <a:buSzPts val="4900"/>
              <a:buNone/>
              <a:defRPr sz="4900"/>
            </a:lvl3pPr>
            <a:lvl4pPr lvl="3" algn="ctr">
              <a:lnSpc>
                <a:spcPct val="100000"/>
              </a:lnSpc>
              <a:spcBef>
                <a:spcPts val="0"/>
              </a:spcBef>
              <a:spcAft>
                <a:spcPts val="0"/>
              </a:spcAft>
              <a:buSzPts val="4900"/>
              <a:buNone/>
              <a:defRPr sz="4900"/>
            </a:lvl4pPr>
            <a:lvl5pPr lvl="4" algn="ctr">
              <a:lnSpc>
                <a:spcPct val="100000"/>
              </a:lnSpc>
              <a:spcBef>
                <a:spcPts val="0"/>
              </a:spcBef>
              <a:spcAft>
                <a:spcPts val="0"/>
              </a:spcAft>
              <a:buSzPts val="4900"/>
              <a:buNone/>
              <a:defRPr sz="4900"/>
            </a:lvl5pPr>
            <a:lvl6pPr lvl="5" algn="ctr">
              <a:lnSpc>
                <a:spcPct val="100000"/>
              </a:lnSpc>
              <a:spcBef>
                <a:spcPts val="0"/>
              </a:spcBef>
              <a:spcAft>
                <a:spcPts val="0"/>
              </a:spcAft>
              <a:buSzPts val="4900"/>
              <a:buNone/>
              <a:defRPr sz="4900"/>
            </a:lvl6pPr>
            <a:lvl7pPr lvl="6" algn="ctr">
              <a:lnSpc>
                <a:spcPct val="100000"/>
              </a:lnSpc>
              <a:spcBef>
                <a:spcPts val="0"/>
              </a:spcBef>
              <a:spcAft>
                <a:spcPts val="0"/>
              </a:spcAft>
              <a:buSzPts val="4900"/>
              <a:buNone/>
              <a:defRPr sz="4900"/>
            </a:lvl7pPr>
            <a:lvl8pPr lvl="7" algn="ctr">
              <a:lnSpc>
                <a:spcPct val="100000"/>
              </a:lnSpc>
              <a:spcBef>
                <a:spcPts val="0"/>
              </a:spcBef>
              <a:spcAft>
                <a:spcPts val="0"/>
              </a:spcAft>
              <a:buSzPts val="4900"/>
              <a:buNone/>
              <a:defRPr sz="4900"/>
            </a:lvl8pPr>
            <a:lvl9pPr lvl="8" algn="ctr">
              <a:lnSpc>
                <a:spcPct val="100000"/>
              </a:lnSpc>
              <a:spcBef>
                <a:spcPts val="0"/>
              </a:spcBef>
              <a:spcAft>
                <a:spcPts val="0"/>
              </a:spcAft>
              <a:buSzPts val="4900"/>
              <a:buNone/>
              <a:defRPr sz="4900"/>
            </a:lvl9pPr>
          </a:lstStyle>
          <a:p>
            <a:endParaRPr/>
          </a:p>
        </p:txBody>
      </p:sp>
      <p:sp>
        <p:nvSpPr>
          <p:cNvPr id="12" name="Google Shape;12;p2"/>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64468" y="1308210"/>
            <a:ext cx="9963000" cy="1683600"/>
          </a:xfrm>
          <a:prstGeom prst="rect">
            <a:avLst/>
          </a:prstGeom>
        </p:spPr>
        <p:txBody>
          <a:bodyPr spcFirstLastPara="1" wrap="square" lIns="160850" tIns="160850" rIns="160850" bIns="160850" anchor="t" anchorCtr="0">
            <a:normAutofit/>
          </a:bodyPr>
          <a:lstStyle>
            <a:lvl1pPr lvl="0">
              <a:spcBef>
                <a:spcPts val="0"/>
              </a:spcBef>
              <a:spcAft>
                <a:spcPts val="0"/>
              </a:spcAft>
              <a:buSzPts val="4900"/>
              <a:buNone/>
              <a:defRPr/>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18" name="Google Shape;18;p4"/>
          <p:cNvSpPr txBox="1">
            <a:spLocks noGrp="1"/>
          </p:cNvSpPr>
          <p:nvPr>
            <p:ph type="body" idx="1"/>
          </p:nvPr>
        </p:nvSpPr>
        <p:spPr>
          <a:xfrm>
            <a:off x="364468" y="3387853"/>
            <a:ext cx="9963000" cy="10043100"/>
          </a:xfrm>
          <a:prstGeom prst="rect">
            <a:avLst/>
          </a:prstGeom>
        </p:spPr>
        <p:txBody>
          <a:bodyPr spcFirstLastPara="1" wrap="square" lIns="160850" tIns="160850" rIns="160850" bIns="160850" anchor="t" anchorCtr="0">
            <a:normAutofit/>
          </a:bodyPr>
          <a:lstStyle>
            <a:lvl1pPr marL="457200" lvl="0" indent="-431800">
              <a:spcBef>
                <a:spcPts val="0"/>
              </a:spcBef>
              <a:spcAft>
                <a:spcPts val="0"/>
              </a:spcAft>
              <a:buSzPts val="3200"/>
              <a:buChar char="●"/>
              <a:defRPr/>
            </a:lvl1pPr>
            <a:lvl2pPr marL="914400" lvl="1" indent="-387350">
              <a:spcBef>
                <a:spcPts val="0"/>
              </a:spcBef>
              <a:spcAft>
                <a:spcPts val="0"/>
              </a:spcAft>
              <a:buSzPts val="2500"/>
              <a:buChar char="○"/>
              <a:defRPr/>
            </a:lvl2pPr>
            <a:lvl3pPr marL="1371600" lvl="2" indent="-387350">
              <a:spcBef>
                <a:spcPts val="0"/>
              </a:spcBef>
              <a:spcAft>
                <a:spcPts val="0"/>
              </a:spcAft>
              <a:buSzPts val="2500"/>
              <a:buChar char="■"/>
              <a:defRPr/>
            </a:lvl3pPr>
            <a:lvl4pPr marL="1828800" lvl="3" indent="-387350">
              <a:spcBef>
                <a:spcPts val="0"/>
              </a:spcBef>
              <a:spcAft>
                <a:spcPts val="0"/>
              </a:spcAft>
              <a:buSzPts val="2500"/>
              <a:buChar char="●"/>
              <a:defRPr/>
            </a:lvl4pPr>
            <a:lvl5pPr marL="2286000" lvl="4" indent="-387350">
              <a:spcBef>
                <a:spcPts val="0"/>
              </a:spcBef>
              <a:spcAft>
                <a:spcPts val="0"/>
              </a:spcAft>
              <a:buSzPts val="2500"/>
              <a:buChar char="○"/>
              <a:defRPr/>
            </a:lvl5pPr>
            <a:lvl6pPr marL="2743200" lvl="5" indent="-387350">
              <a:spcBef>
                <a:spcPts val="0"/>
              </a:spcBef>
              <a:spcAft>
                <a:spcPts val="0"/>
              </a:spcAft>
              <a:buSzPts val="2500"/>
              <a:buChar char="■"/>
              <a:defRPr/>
            </a:lvl6pPr>
            <a:lvl7pPr marL="3200400" lvl="6" indent="-387350">
              <a:spcBef>
                <a:spcPts val="0"/>
              </a:spcBef>
              <a:spcAft>
                <a:spcPts val="0"/>
              </a:spcAft>
              <a:buSzPts val="2500"/>
              <a:buChar char="●"/>
              <a:defRPr/>
            </a:lvl7pPr>
            <a:lvl8pPr marL="3657600" lvl="7" indent="-387350">
              <a:spcBef>
                <a:spcPts val="0"/>
              </a:spcBef>
              <a:spcAft>
                <a:spcPts val="0"/>
              </a:spcAft>
              <a:buSzPts val="2500"/>
              <a:buChar char="○"/>
              <a:defRPr/>
            </a:lvl8pPr>
            <a:lvl9pPr marL="4114800" lvl="8" indent="-387350">
              <a:spcBef>
                <a:spcPts val="0"/>
              </a:spcBef>
              <a:spcAft>
                <a:spcPts val="0"/>
              </a:spcAft>
              <a:buSzPts val="2500"/>
              <a:buChar char="■"/>
              <a:defRPr/>
            </a:lvl9pPr>
          </a:lstStyle>
          <a:p>
            <a:endParaRPr/>
          </a:p>
        </p:txBody>
      </p:sp>
      <p:sp>
        <p:nvSpPr>
          <p:cNvPr id="19" name="Google Shape;19;p4"/>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64468" y="1308210"/>
            <a:ext cx="9963000" cy="1683600"/>
          </a:xfrm>
          <a:prstGeom prst="rect">
            <a:avLst/>
          </a:prstGeom>
        </p:spPr>
        <p:txBody>
          <a:bodyPr spcFirstLastPara="1" wrap="square" lIns="160850" tIns="160850" rIns="160850" bIns="160850" anchor="t" anchorCtr="0">
            <a:normAutofit/>
          </a:bodyPr>
          <a:lstStyle>
            <a:lvl1pPr lvl="0">
              <a:spcBef>
                <a:spcPts val="0"/>
              </a:spcBef>
              <a:spcAft>
                <a:spcPts val="0"/>
              </a:spcAft>
              <a:buSzPts val="4900"/>
              <a:buNone/>
              <a:defRPr/>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22" name="Google Shape;22;p5"/>
          <p:cNvSpPr txBox="1">
            <a:spLocks noGrp="1"/>
          </p:cNvSpPr>
          <p:nvPr>
            <p:ph type="body" idx="1"/>
          </p:nvPr>
        </p:nvSpPr>
        <p:spPr>
          <a:xfrm>
            <a:off x="364468" y="3387853"/>
            <a:ext cx="4677000" cy="10043100"/>
          </a:xfrm>
          <a:prstGeom prst="rect">
            <a:avLst/>
          </a:prstGeom>
        </p:spPr>
        <p:txBody>
          <a:bodyPr spcFirstLastPara="1" wrap="square" lIns="160850" tIns="160850" rIns="160850" bIns="160850" anchor="t" anchorCtr="0">
            <a:normAutofit/>
          </a:bodyPr>
          <a:lstStyle>
            <a:lvl1pPr marL="457200" lvl="0" indent="-387350">
              <a:spcBef>
                <a:spcPts val="0"/>
              </a:spcBef>
              <a:spcAft>
                <a:spcPts val="0"/>
              </a:spcAft>
              <a:buSzPts val="2500"/>
              <a:buChar char="●"/>
              <a:defRPr sz="2500"/>
            </a:lvl1pPr>
            <a:lvl2pPr marL="914400" lvl="1" indent="-361950">
              <a:spcBef>
                <a:spcPts val="0"/>
              </a:spcBef>
              <a:spcAft>
                <a:spcPts val="0"/>
              </a:spcAft>
              <a:buSzPts val="2100"/>
              <a:buChar char="○"/>
              <a:defRPr sz="2100"/>
            </a:lvl2pPr>
            <a:lvl3pPr marL="1371600" lvl="2" indent="-361950">
              <a:spcBef>
                <a:spcPts val="0"/>
              </a:spcBef>
              <a:spcAft>
                <a:spcPts val="0"/>
              </a:spcAft>
              <a:buSzPts val="2100"/>
              <a:buChar char="■"/>
              <a:defRPr sz="2100"/>
            </a:lvl3pPr>
            <a:lvl4pPr marL="1828800" lvl="3" indent="-361950">
              <a:spcBef>
                <a:spcPts val="0"/>
              </a:spcBef>
              <a:spcAft>
                <a:spcPts val="0"/>
              </a:spcAft>
              <a:buSzPts val="2100"/>
              <a:buChar char="●"/>
              <a:defRPr sz="2100"/>
            </a:lvl4pPr>
            <a:lvl5pPr marL="2286000" lvl="4" indent="-361950">
              <a:spcBef>
                <a:spcPts val="0"/>
              </a:spcBef>
              <a:spcAft>
                <a:spcPts val="0"/>
              </a:spcAft>
              <a:buSzPts val="2100"/>
              <a:buChar char="○"/>
              <a:defRPr sz="2100"/>
            </a:lvl5pPr>
            <a:lvl6pPr marL="2743200" lvl="5" indent="-361950">
              <a:spcBef>
                <a:spcPts val="0"/>
              </a:spcBef>
              <a:spcAft>
                <a:spcPts val="0"/>
              </a:spcAft>
              <a:buSzPts val="2100"/>
              <a:buChar char="■"/>
              <a:defRPr sz="2100"/>
            </a:lvl6pPr>
            <a:lvl7pPr marL="3200400" lvl="6" indent="-361950">
              <a:spcBef>
                <a:spcPts val="0"/>
              </a:spcBef>
              <a:spcAft>
                <a:spcPts val="0"/>
              </a:spcAft>
              <a:buSzPts val="2100"/>
              <a:buChar char="●"/>
              <a:defRPr sz="2100"/>
            </a:lvl7pPr>
            <a:lvl8pPr marL="3657600" lvl="7" indent="-361950">
              <a:spcBef>
                <a:spcPts val="0"/>
              </a:spcBef>
              <a:spcAft>
                <a:spcPts val="0"/>
              </a:spcAft>
              <a:buSzPts val="2100"/>
              <a:buChar char="○"/>
              <a:defRPr sz="2100"/>
            </a:lvl8pPr>
            <a:lvl9pPr marL="4114800" lvl="8" indent="-361950">
              <a:spcBef>
                <a:spcPts val="0"/>
              </a:spcBef>
              <a:spcAft>
                <a:spcPts val="0"/>
              </a:spcAft>
              <a:buSzPts val="2100"/>
              <a:buChar char="■"/>
              <a:defRPr sz="2100"/>
            </a:lvl9pPr>
          </a:lstStyle>
          <a:p>
            <a:endParaRPr/>
          </a:p>
        </p:txBody>
      </p:sp>
      <p:sp>
        <p:nvSpPr>
          <p:cNvPr id="23" name="Google Shape;23;p5"/>
          <p:cNvSpPr txBox="1">
            <a:spLocks noGrp="1"/>
          </p:cNvSpPr>
          <p:nvPr>
            <p:ph type="body" idx="2"/>
          </p:nvPr>
        </p:nvSpPr>
        <p:spPr>
          <a:xfrm>
            <a:off x="5650483" y="3387853"/>
            <a:ext cx="4677000" cy="10043100"/>
          </a:xfrm>
          <a:prstGeom prst="rect">
            <a:avLst/>
          </a:prstGeom>
        </p:spPr>
        <p:txBody>
          <a:bodyPr spcFirstLastPara="1" wrap="square" lIns="160850" tIns="160850" rIns="160850" bIns="160850" anchor="t" anchorCtr="0">
            <a:normAutofit/>
          </a:bodyPr>
          <a:lstStyle>
            <a:lvl1pPr marL="457200" lvl="0" indent="-387350">
              <a:spcBef>
                <a:spcPts val="0"/>
              </a:spcBef>
              <a:spcAft>
                <a:spcPts val="0"/>
              </a:spcAft>
              <a:buSzPts val="2500"/>
              <a:buChar char="●"/>
              <a:defRPr sz="2500"/>
            </a:lvl1pPr>
            <a:lvl2pPr marL="914400" lvl="1" indent="-361950">
              <a:spcBef>
                <a:spcPts val="0"/>
              </a:spcBef>
              <a:spcAft>
                <a:spcPts val="0"/>
              </a:spcAft>
              <a:buSzPts val="2100"/>
              <a:buChar char="○"/>
              <a:defRPr sz="2100"/>
            </a:lvl2pPr>
            <a:lvl3pPr marL="1371600" lvl="2" indent="-361950">
              <a:spcBef>
                <a:spcPts val="0"/>
              </a:spcBef>
              <a:spcAft>
                <a:spcPts val="0"/>
              </a:spcAft>
              <a:buSzPts val="2100"/>
              <a:buChar char="■"/>
              <a:defRPr sz="2100"/>
            </a:lvl3pPr>
            <a:lvl4pPr marL="1828800" lvl="3" indent="-361950">
              <a:spcBef>
                <a:spcPts val="0"/>
              </a:spcBef>
              <a:spcAft>
                <a:spcPts val="0"/>
              </a:spcAft>
              <a:buSzPts val="2100"/>
              <a:buChar char="●"/>
              <a:defRPr sz="2100"/>
            </a:lvl4pPr>
            <a:lvl5pPr marL="2286000" lvl="4" indent="-361950">
              <a:spcBef>
                <a:spcPts val="0"/>
              </a:spcBef>
              <a:spcAft>
                <a:spcPts val="0"/>
              </a:spcAft>
              <a:buSzPts val="2100"/>
              <a:buChar char="○"/>
              <a:defRPr sz="2100"/>
            </a:lvl5pPr>
            <a:lvl6pPr marL="2743200" lvl="5" indent="-361950">
              <a:spcBef>
                <a:spcPts val="0"/>
              </a:spcBef>
              <a:spcAft>
                <a:spcPts val="0"/>
              </a:spcAft>
              <a:buSzPts val="2100"/>
              <a:buChar char="■"/>
              <a:defRPr sz="2100"/>
            </a:lvl6pPr>
            <a:lvl7pPr marL="3200400" lvl="6" indent="-361950">
              <a:spcBef>
                <a:spcPts val="0"/>
              </a:spcBef>
              <a:spcAft>
                <a:spcPts val="0"/>
              </a:spcAft>
              <a:buSzPts val="2100"/>
              <a:buChar char="●"/>
              <a:defRPr sz="2100"/>
            </a:lvl7pPr>
            <a:lvl8pPr marL="3657600" lvl="7" indent="-361950">
              <a:spcBef>
                <a:spcPts val="0"/>
              </a:spcBef>
              <a:spcAft>
                <a:spcPts val="0"/>
              </a:spcAft>
              <a:buSzPts val="2100"/>
              <a:buChar char="○"/>
              <a:defRPr sz="2100"/>
            </a:lvl8pPr>
            <a:lvl9pPr marL="4114800" lvl="8" indent="-361950">
              <a:spcBef>
                <a:spcPts val="0"/>
              </a:spcBef>
              <a:spcAft>
                <a:spcPts val="0"/>
              </a:spcAft>
              <a:buSzPts val="2100"/>
              <a:buChar char="■"/>
              <a:defRPr sz="2100"/>
            </a:lvl9pPr>
          </a:lstStyle>
          <a:p>
            <a:endParaRPr/>
          </a:p>
        </p:txBody>
      </p:sp>
      <p:sp>
        <p:nvSpPr>
          <p:cNvPr id="24" name="Google Shape;24;p5"/>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64468" y="1633260"/>
            <a:ext cx="3283500" cy="2221500"/>
          </a:xfrm>
          <a:prstGeom prst="rect">
            <a:avLst/>
          </a:prstGeom>
        </p:spPr>
        <p:txBody>
          <a:bodyPr spcFirstLastPara="1" wrap="square" lIns="160850" tIns="160850" rIns="160850" bIns="160850" anchor="b" anchorCtr="0">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30" name="Google Shape;30;p7"/>
          <p:cNvSpPr txBox="1">
            <a:spLocks noGrp="1"/>
          </p:cNvSpPr>
          <p:nvPr>
            <p:ph type="body" idx="1"/>
          </p:nvPr>
        </p:nvSpPr>
        <p:spPr>
          <a:xfrm>
            <a:off x="364468" y="4084913"/>
            <a:ext cx="3283500" cy="9346200"/>
          </a:xfrm>
          <a:prstGeom prst="rect">
            <a:avLst/>
          </a:prstGeom>
        </p:spPr>
        <p:txBody>
          <a:bodyPr spcFirstLastPara="1" wrap="square" lIns="160850" tIns="160850" rIns="160850" bIns="160850" anchor="t" anchorCtr="0">
            <a:normAutofit/>
          </a:bodyPr>
          <a:lstStyle>
            <a:lvl1pPr marL="457200" lvl="0" indent="-361950">
              <a:spcBef>
                <a:spcPts val="0"/>
              </a:spcBef>
              <a:spcAft>
                <a:spcPts val="0"/>
              </a:spcAft>
              <a:buSzPts val="2100"/>
              <a:buChar char="●"/>
              <a:defRPr sz="2100"/>
            </a:lvl1pPr>
            <a:lvl2pPr marL="914400" lvl="1" indent="-361950">
              <a:spcBef>
                <a:spcPts val="0"/>
              </a:spcBef>
              <a:spcAft>
                <a:spcPts val="0"/>
              </a:spcAft>
              <a:buSzPts val="2100"/>
              <a:buChar char="○"/>
              <a:defRPr sz="2100"/>
            </a:lvl2pPr>
            <a:lvl3pPr marL="1371600" lvl="2" indent="-361950">
              <a:spcBef>
                <a:spcPts val="0"/>
              </a:spcBef>
              <a:spcAft>
                <a:spcPts val="0"/>
              </a:spcAft>
              <a:buSzPts val="2100"/>
              <a:buChar char="■"/>
              <a:defRPr sz="2100"/>
            </a:lvl3pPr>
            <a:lvl4pPr marL="1828800" lvl="3" indent="-361950">
              <a:spcBef>
                <a:spcPts val="0"/>
              </a:spcBef>
              <a:spcAft>
                <a:spcPts val="0"/>
              </a:spcAft>
              <a:buSzPts val="2100"/>
              <a:buChar char="●"/>
              <a:defRPr sz="2100"/>
            </a:lvl4pPr>
            <a:lvl5pPr marL="2286000" lvl="4" indent="-361950">
              <a:spcBef>
                <a:spcPts val="0"/>
              </a:spcBef>
              <a:spcAft>
                <a:spcPts val="0"/>
              </a:spcAft>
              <a:buSzPts val="2100"/>
              <a:buChar char="○"/>
              <a:defRPr sz="2100"/>
            </a:lvl5pPr>
            <a:lvl6pPr marL="2743200" lvl="5" indent="-361950">
              <a:spcBef>
                <a:spcPts val="0"/>
              </a:spcBef>
              <a:spcAft>
                <a:spcPts val="0"/>
              </a:spcAft>
              <a:buSzPts val="2100"/>
              <a:buChar char="■"/>
              <a:defRPr sz="2100"/>
            </a:lvl6pPr>
            <a:lvl7pPr marL="3200400" lvl="6" indent="-361950">
              <a:spcBef>
                <a:spcPts val="0"/>
              </a:spcBef>
              <a:spcAft>
                <a:spcPts val="0"/>
              </a:spcAft>
              <a:buSzPts val="2100"/>
              <a:buChar char="●"/>
              <a:defRPr sz="2100"/>
            </a:lvl7pPr>
            <a:lvl8pPr marL="3657600" lvl="7" indent="-361950">
              <a:spcBef>
                <a:spcPts val="0"/>
              </a:spcBef>
              <a:spcAft>
                <a:spcPts val="0"/>
              </a:spcAft>
              <a:buSzPts val="2100"/>
              <a:buChar char="○"/>
              <a:defRPr sz="2100"/>
            </a:lvl8pPr>
            <a:lvl9pPr marL="4114800" lvl="8" indent="-361950">
              <a:spcBef>
                <a:spcPts val="0"/>
              </a:spcBef>
              <a:spcAft>
                <a:spcPts val="0"/>
              </a:spcAft>
              <a:buSzPts val="2100"/>
              <a:buChar char="■"/>
              <a:defRPr sz="2100"/>
            </a:lvl9pPr>
          </a:lstStyle>
          <a:p>
            <a:endParaRPr/>
          </a:p>
        </p:txBody>
      </p:sp>
      <p:sp>
        <p:nvSpPr>
          <p:cNvPr id="31" name="Google Shape;31;p7"/>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573245" y="1323276"/>
            <a:ext cx="7445700" cy="12025500"/>
          </a:xfrm>
          <a:prstGeom prst="rect">
            <a:avLst/>
          </a:prstGeom>
        </p:spPr>
        <p:txBody>
          <a:bodyPr spcFirstLastPara="1" wrap="square" lIns="160850" tIns="160850" rIns="160850" bIns="160850" anchor="ctr" anchorCtr="0">
            <a:normAutofit/>
          </a:bodyPr>
          <a:lstStyle>
            <a:lvl1pPr lvl="0">
              <a:spcBef>
                <a:spcPts val="0"/>
              </a:spcBef>
              <a:spcAft>
                <a:spcPts val="0"/>
              </a:spcAft>
              <a:buSzPts val="8400"/>
              <a:buNone/>
              <a:defRPr sz="8400"/>
            </a:lvl1pPr>
            <a:lvl2pPr lvl="1">
              <a:spcBef>
                <a:spcPts val="0"/>
              </a:spcBef>
              <a:spcAft>
                <a:spcPts val="0"/>
              </a:spcAft>
              <a:buSzPts val="8400"/>
              <a:buNone/>
              <a:defRPr sz="8400"/>
            </a:lvl2pPr>
            <a:lvl3pPr lvl="2">
              <a:spcBef>
                <a:spcPts val="0"/>
              </a:spcBef>
              <a:spcAft>
                <a:spcPts val="0"/>
              </a:spcAft>
              <a:buSzPts val="8400"/>
              <a:buNone/>
              <a:defRPr sz="8400"/>
            </a:lvl3pPr>
            <a:lvl4pPr lvl="3">
              <a:spcBef>
                <a:spcPts val="0"/>
              </a:spcBef>
              <a:spcAft>
                <a:spcPts val="0"/>
              </a:spcAft>
              <a:buSzPts val="8400"/>
              <a:buNone/>
              <a:defRPr sz="8400"/>
            </a:lvl4pPr>
            <a:lvl5pPr lvl="4">
              <a:spcBef>
                <a:spcPts val="0"/>
              </a:spcBef>
              <a:spcAft>
                <a:spcPts val="0"/>
              </a:spcAft>
              <a:buSzPts val="8400"/>
              <a:buNone/>
              <a:defRPr sz="8400"/>
            </a:lvl5pPr>
            <a:lvl6pPr lvl="5">
              <a:spcBef>
                <a:spcPts val="0"/>
              </a:spcBef>
              <a:spcAft>
                <a:spcPts val="0"/>
              </a:spcAft>
              <a:buSzPts val="8400"/>
              <a:buNone/>
              <a:defRPr sz="8400"/>
            </a:lvl6pPr>
            <a:lvl7pPr lvl="6">
              <a:spcBef>
                <a:spcPts val="0"/>
              </a:spcBef>
              <a:spcAft>
                <a:spcPts val="0"/>
              </a:spcAft>
              <a:buSzPts val="8400"/>
              <a:buNone/>
              <a:defRPr sz="8400"/>
            </a:lvl7pPr>
            <a:lvl8pPr lvl="7">
              <a:spcBef>
                <a:spcPts val="0"/>
              </a:spcBef>
              <a:spcAft>
                <a:spcPts val="0"/>
              </a:spcAft>
              <a:buSzPts val="8400"/>
              <a:buNone/>
              <a:defRPr sz="8400"/>
            </a:lvl8pPr>
            <a:lvl9pPr lvl="8">
              <a:spcBef>
                <a:spcPts val="0"/>
              </a:spcBef>
              <a:spcAft>
                <a:spcPts val="0"/>
              </a:spcAft>
              <a:buSzPts val="8400"/>
              <a:buNone/>
              <a:defRPr sz="8400"/>
            </a:lvl9pPr>
          </a:lstStyle>
          <a:p>
            <a:endParaRPr/>
          </a:p>
        </p:txBody>
      </p:sp>
      <p:sp>
        <p:nvSpPr>
          <p:cNvPr id="34" name="Google Shape;34;p8"/>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5346000" y="-367"/>
            <a:ext cx="5346000" cy="15120000"/>
          </a:xfrm>
          <a:prstGeom prst="rect">
            <a:avLst/>
          </a:prstGeom>
          <a:solidFill>
            <a:schemeClr val="lt2"/>
          </a:solidFill>
          <a:ln>
            <a:noFill/>
          </a:ln>
        </p:spPr>
        <p:txBody>
          <a:bodyPr spcFirstLastPara="1" wrap="square" lIns="160850" tIns="160850" rIns="160850" bIns="160850"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310447" y="3625081"/>
            <a:ext cx="4730100" cy="4357500"/>
          </a:xfrm>
          <a:prstGeom prst="rect">
            <a:avLst/>
          </a:prstGeom>
        </p:spPr>
        <p:txBody>
          <a:bodyPr spcFirstLastPara="1" wrap="square" lIns="160850" tIns="160850" rIns="160850" bIns="160850" anchor="b" anchorCtr="0">
            <a:normAutofit/>
          </a:bodyPr>
          <a:lstStyle>
            <a:lvl1pPr lvl="0" algn="ctr">
              <a:spcBef>
                <a:spcPts val="0"/>
              </a:spcBef>
              <a:spcAft>
                <a:spcPts val="0"/>
              </a:spcAft>
              <a:buSzPts val="7400"/>
              <a:buNone/>
              <a:defRPr sz="7400"/>
            </a:lvl1pPr>
            <a:lvl2pPr lvl="1" algn="ctr">
              <a:spcBef>
                <a:spcPts val="0"/>
              </a:spcBef>
              <a:spcAft>
                <a:spcPts val="0"/>
              </a:spcAft>
              <a:buSzPts val="7400"/>
              <a:buNone/>
              <a:defRPr sz="7400"/>
            </a:lvl2pPr>
            <a:lvl3pPr lvl="2" algn="ctr">
              <a:spcBef>
                <a:spcPts val="0"/>
              </a:spcBef>
              <a:spcAft>
                <a:spcPts val="0"/>
              </a:spcAft>
              <a:buSzPts val="7400"/>
              <a:buNone/>
              <a:defRPr sz="7400"/>
            </a:lvl3pPr>
            <a:lvl4pPr lvl="3" algn="ctr">
              <a:spcBef>
                <a:spcPts val="0"/>
              </a:spcBef>
              <a:spcAft>
                <a:spcPts val="0"/>
              </a:spcAft>
              <a:buSzPts val="7400"/>
              <a:buNone/>
              <a:defRPr sz="7400"/>
            </a:lvl4pPr>
            <a:lvl5pPr lvl="4" algn="ctr">
              <a:spcBef>
                <a:spcPts val="0"/>
              </a:spcBef>
              <a:spcAft>
                <a:spcPts val="0"/>
              </a:spcAft>
              <a:buSzPts val="7400"/>
              <a:buNone/>
              <a:defRPr sz="7400"/>
            </a:lvl5pPr>
            <a:lvl6pPr lvl="5" algn="ctr">
              <a:spcBef>
                <a:spcPts val="0"/>
              </a:spcBef>
              <a:spcAft>
                <a:spcPts val="0"/>
              </a:spcAft>
              <a:buSzPts val="7400"/>
              <a:buNone/>
              <a:defRPr sz="7400"/>
            </a:lvl6pPr>
            <a:lvl7pPr lvl="6" algn="ctr">
              <a:spcBef>
                <a:spcPts val="0"/>
              </a:spcBef>
              <a:spcAft>
                <a:spcPts val="0"/>
              </a:spcAft>
              <a:buSzPts val="7400"/>
              <a:buNone/>
              <a:defRPr sz="7400"/>
            </a:lvl7pPr>
            <a:lvl8pPr lvl="7" algn="ctr">
              <a:spcBef>
                <a:spcPts val="0"/>
              </a:spcBef>
              <a:spcAft>
                <a:spcPts val="0"/>
              </a:spcAft>
              <a:buSzPts val="7400"/>
              <a:buNone/>
              <a:defRPr sz="7400"/>
            </a:lvl8pPr>
            <a:lvl9pPr lvl="8" algn="ctr">
              <a:spcBef>
                <a:spcPts val="0"/>
              </a:spcBef>
              <a:spcAft>
                <a:spcPts val="0"/>
              </a:spcAft>
              <a:buSzPts val="7400"/>
              <a:buNone/>
              <a:defRPr sz="7400"/>
            </a:lvl9pPr>
          </a:lstStyle>
          <a:p>
            <a:endParaRPr/>
          </a:p>
        </p:txBody>
      </p:sp>
      <p:sp>
        <p:nvSpPr>
          <p:cNvPr id="38" name="Google Shape;38;p9"/>
          <p:cNvSpPr txBox="1">
            <a:spLocks noGrp="1"/>
          </p:cNvSpPr>
          <p:nvPr>
            <p:ph type="subTitle" idx="1"/>
          </p:nvPr>
        </p:nvSpPr>
        <p:spPr>
          <a:xfrm>
            <a:off x="310447" y="8240010"/>
            <a:ext cx="4730100" cy="3630600"/>
          </a:xfrm>
          <a:prstGeom prst="rect">
            <a:avLst/>
          </a:prstGeom>
        </p:spPr>
        <p:txBody>
          <a:bodyPr spcFirstLastPara="1" wrap="square" lIns="160850" tIns="160850" rIns="160850" bIns="160850" anchor="t" anchorCtr="0">
            <a:norm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a:endParaRPr/>
          </a:p>
        </p:txBody>
      </p:sp>
      <p:sp>
        <p:nvSpPr>
          <p:cNvPr id="39" name="Google Shape;39;p9"/>
          <p:cNvSpPr txBox="1">
            <a:spLocks noGrp="1"/>
          </p:cNvSpPr>
          <p:nvPr>
            <p:ph type="body" idx="2"/>
          </p:nvPr>
        </p:nvSpPr>
        <p:spPr>
          <a:xfrm>
            <a:off x="5775715" y="2128514"/>
            <a:ext cx="4486500" cy="10862100"/>
          </a:xfrm>
          <a:prstGeom prst="rect">
            <a:avLst/>
          </a:prstGeom>
        </p:spPr>
        <p:txBody>
          <a:bodyPr spcFirstLastPara="1" wrap="square" lIns="160850" tIns="160850" rIns="160850" bIns="160850" anchor="ctr" anchorCtr="0">
            <a:normAutofit/>
          </a:bodyPr>
          <a:lstStyle>
            <a:lvl1pPr marL="457200" lvl="0" indent="-431800">
              <a:spcBef>
                <a:spcPts val="0"/>
              </a:spcBef>
              <a:spcAft>
                <a:spcPts val="0"/>
              </a:spcAft>
              <a:buSzPts val="3200"/>
              <a:buChar char="●"/>
              <a:defRPr/>
            </a:lvl1pPr>
            <a:lvl2pPr marL="914400" lvl="1" indent="-387350">
              <a:spcBef>
                <a:spcPts val="0"/>
              </a:spcBef>
              <a:spcAft>
                <a:spcPts val="0"/>
              </a:spcAft>
              <a:buSzPts val="2500"/>
              <a:buChar char="○"/>
              <a:defRPr/>
            </a:lvl2pPr>
            <a:lvl3pPr marL="1371600" lvl="2" indent="-387350">
              <a:spcBef>
                <a:spcPts val="0"/>
              </a:spcBef>
              <a:spcAft>
                <a:spcPts val="0"/>
              </a:spcAft>
              <a:buSzPts val="2500"/>
              <a:buChar char="■"/>
              <a:defRPr/>
            </a:lvl3pPr>
            <a:lvl4pPr marL="1828800" lvl="3" indent="-387350">
              <a:spcBef>
                <a:spcPts val="0"/>
              </a:spcBef>
              <a:spcAft>
                <a:spcPts val="0"/>
              </a:spcAft>
              <a:buSzPts val="2500"/>
              <a:buChar char="●"/>
              <a:defRPr/>
            </a:lvl4pPr>
            <a:lvl5pPr marL="2286000" lvl="4" indent="-387350">
              <a:spcBef>
                <a:spcPts val="0"/>
              </a:spcBef>
              <a:spcAft>
                <a:spcPts val="0"/>
              </a:spcAft>
              <a:buSzPts val="2500"/>
              <a:buChar char="○"/>
              <a:defRPr/>
            </a:lvl5pPr>
            <a:lvl6pPr marL="2743200" lvl="5" indent="-387350">
              <a:spcBef>
                <a:spcPts val="0"/>
              </a:spcBef>
              <a:spcAft>
                <a:spcPts val="0"/>
              </a:spcAft>
              <a:buSzPts val="2500"/>
              <a:buChar char="■"/>
              <a:defRPr/>
            </a:lvl6pPr>
            <a:lvl7pPr marL="3200400" lvl="6" indent="-387350">
              <a:spcBef>
                <a:spcPts val="0"/>
              </a:spcBef>
              <a:spcAft>
                <a:spcPts val="0"/>
              </a:spcAft>
              <a:buSzPts val="2500"/>
              <a:buChar char="●"/>
              <a:defRPr/>
            </a:lvl7pPr>
            <a:lvl8pPr marL="3657600" lvl="7" indent="-387350">
              <a:spcBef>
                <a:spcPts val="0"/>
              </a:spcBef>
              <a:spcAft>
                <a:spcPts val="0"/>
              </a:spcAft>
              <a:buSzPts val="2500"/>
              <a:buChar char="○"/>
              <a:defRPr/>
            </a:lvl8pPr>
            <a:lvl9pPr marL="4114800" lvl="8" indent="-387350">
              <a:spcBef>
                <a:spcPts val="0"/>
              </a:spcBef>
              <a:spcAft>
                <a:spcPts val="0"/>
              </a:spcAft>
              <a:buSzPts val="2500"/>
              <a:buChar char="■"/>
              <a:defRPr/>
            </a:lvl9pPr>
          </a:lstStyle>
          <a:p>
            <a:endParaRPr/>
          </a:p>
        </p:txBody>
      </p:sp>
      <p:sp>
        <p:nvSpPr>
          <p:cNvPr id="40" name="Google Shape;40;p9"/>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64468" y="12436336"/>
            <a:ext cx="7014300" cy="1778700"/>
          </a:xfrm>
          <a:prstGeom prst="rect">
            <a:avLst/>
          </a:prstGeom>
        </p:spPr>
        <p:txBody>
          <a:bodyPr spcFirstLastPara="1" wrap="square" lIns="160850" tIns="160850" rIns="160850" bIns="160850" anchor="ctr" anchorCtr="0">
            <a:normAutofit/>
          </a:bodyPr>
          <a:lstStyle>
            <a:lvl1pPr marL="457200" lvl="0" indent="-228600">
              <a:lnSpc>
                <a:spcPct val="100000"/>
              </a:lnSpc>
              <a:spcBef>
                <a:spcPts val="0"/>
              </a:spcBef>
              <a:spcAft>
                <a:spcPts val="0"/>
              </a:spcAft>
              <a:buSzPts val="3200"/>
              <a:buNone/>
              <a:defRPr/>
            </a:lvl1pPr>
          </a:lstStyle>
          <a:p>
            <a:endParaRPr/>
          </a:p>
        </p:txBody>
      </p:sp>
      <p:sp>
        <p:nvSpPr>
          <p:cNvPr id="43" name="Google Shape;43;p10"/>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64468" y="3251601"/>
            <a:ext cx="9963000" cy="5772000"/>
          </a:xfrm>
          <a:prstGeom prst="rect">
            <a:avLst/>
          </a:prstGeom>
        </p:spPr>
        <p:txBody>
          <a:bodyPr spcFirstLastPara="1" wrap="square" lIns="160850" tIns="160850" rIns="160850" bIns="160850" anchor="b" anchorCtr="0">
            <a:normAutofit/>
          </a:bodyPr>
          <a:lstStyle>
            <a:lvl1pPr lvl="0" algn="ctr">
              <a:spcBef>
                <a:spcPts val="0"/>
              </a:spcBef>
              <a:spcAft>
                <a:spcPts val="0"/>
              </a:spcAft>
              <a:buSzPts val="21100"/>
              <a:buNone/>
              <a:defRPr sz="21100"/>
            </a:lvl1pPr>
            <a:lvl2pPr lvl="1" algn="ctr">
              <a:spcBef>
                <a:spcPts val="0"/>
              </a:spcBef>
              <a:spcAft>
                <a:spcPts val="0"/>
              </a:spcAft>
              <a:buSzPts val="21100"/>
              <a:buNone/>
              <a:defRPr sz="21100"/>
            </a:lvl2pPr>
            <a:lvl3pPr lvl="2" algn="ctr">
              <a:spcBef>
                <a:spcPts val="0"/>
              </a:spcBef>
              <a:spcAft>
                <a:spcPts val="0"/>
              </a:spcAft>
              <a:buSzPts val="21100"/>
              <a:buNone/>
              <a:defRPr sz="21100"/>
            </a:lvl3pPr>
            <a:lvl4pPr lvl="3" algn="ctr">
              <a:spcBef>
                <a:spcPts val="0"/>
              </a:spcBef>
              <a:spcAft>
                <a:spcPts val="0"/>
              </a:spcAft>
              <a:buSzPts val="21100"/>
              <a:buNone/>
              <a:defRPr sz="21100"/>
            </a:lvl4pPr>
            <a:lvl5pPr lvl="4" algn="ctr">
              <a:spcBef>
                <a:spcPts val="0"/>
              </a:spcBef>
              <a:spcAft>
                <a:spcPts val="0"/>
              </a:spcAft>
              <a:buSzPts val="21100"/>
              <a:buNone/>
              <a:defRPr sz="21100"/>
            </a:lvl5pPr>
            <a:lvl6pPr lvl="5" algn="ctr">
              <a:spcBef>
                <a:spcPts val="0"/>
              </a:spcBef>
              <a:spcAft>
                <a:spcPts val="0"/>
              </a:spcAft>
              <a:buSzPts val="21100"/>
              <a:buNone/>
              <a:defRPr sz="21100"/>
            </a:lvl6pPr>
            <a:lvl7pPr lvl="6" algn="ctr">
              <a:spcBef>
                <a:spcPts val="0"/>
              </a:spcBef>
              <a:spcAft>
                <a:spcPts val="0"/>
              </a:spcAft>
              <a:buSzPts val="21100"/>
              <a:buNone/>
              <a:defRPr sz="21100"/>
            </a:lvl7pPr>
            <a:lvl8pPr lvl="7" algn="ctr">
              <a:spcBef>
                <a:spcPts val="0"/>
              </a:spcBef>
              <a:spcAft>
                <a:spcPts val="0"/>
              </a:spcAft>
              <a:buSzPts val="21100"/>
              <a:buNone/>
              <a:defRPr sz="21100"/>
            </a:lvl8pPr>
            <a:lvl9pPr lvl="8" algn="ctr">
              <a:spcBef>
                <a:spcPts val="0"/>
              </a:spcBef>
              <a:spcAft>
                <a:spcPts val="0"/>
              </a:spcAft>
              <a:buSzPts val="21100"/>
              <a:buNone/>
              <a:defRPr sz="21100"/>
            </a:lvl9pPr>
          </a:lstStyle>
          <a:p>
            <a:r>
              <a:t>xx%</a:t>
            </a:r>
          </a:p>
        </p:txBody>
      </p:sp>
      <p:sp>
        <p:nvSpPr>
          <p:cNvPr id="46" name="Google Shape;46;p11"/>
          <p:cNvSpPr txBox="1">
            <a:spLocks noGrp="1"/>
          </p:cNvSpPr>
          <p:nvPr>
            <p:ph type="body" idx="1"/>
          </p:nvPr>
        </p:nvSpPr>
        <p:spPr>
          <a:xfrm>
            <a:off x="364468" y="9266383"/>
            <a:ext cx="9963000" cy="3823800"/>
          </a:xfrm>
          <a:prstGeom prst="rect">
            <a:avLst/>
          </a:prstGeom>
        </p:spPr>
        <p:txBody>
          <a:bodyPr spcFirstLastPara="1" wrap="square" lIns="160850" tIns="160850" rIns="160850" bIns="160850" anchor="t" anchorCtr="0">
            <a:normAutofit/>
          </a:bodyPr>
          <a:lstStyle>
            <a:lvl1pPr marL="457200" lvl="0" indent="-431800" algn="ctr">
              <a:spcBef>
                <a:spcPts val="0"/>
              </a:spcBef>
              <a:spcAft>
                <a:spcPts val="0"/>
              </a:spcAft>
              <a:buSzPts val="3200"/>
              <a:buChar char="●"/>
              <a:defRPr/>
            </a:lvl1pPr>
            <a:lvl2pPr marL="914400" lvl="1" indent="-387350" algn="ctr">
              <a:spcBef>
                <a:spcPts val="0"/>
              </a:spcBef>
              <a:spcAft>
                <a:spcPts val="0"/>
              </a:spcAft>
              <a:buSzPts val="2500"/>
              <a:buChar char="○"/>
              <a:defRPr/>
            </a:lvl2pPr>
            <a:lvl3pPr marL="1371600" lvl="2" indent="-387350" algn="ctr">
              <a:spcBef>
                <a:spcPts val="0"/>
              </a:spcBef>
              <a:spcAft>
                <a:spcPts val="0"/>
              </a:spcAft>
              <a:buSzPts val="2500"/>
              <a:buChar char="■"/>
              <a:defRPr/>
            </a:lvl3pPr>
            <a:lvl4pPr marL="1828800" lvl="3" indent="-387350" algn="ctr">
              <a:spcBef>
                <a:spcPts val="0"/>
              </a:spcBef>
              <a:spcAft>
                <a:spcPts val="0"/>
              </a:spcAft>
              <a:buSzPts val="2500"/>
              <a:buChar char="●"/>
              <a:defRPr/>
            </a:lvl4pPr>
            <a:lvl5pPr marL="2286000" lvl="4" indent="-387350" algn="ctr">
              <a:spcBef>
                <a:spcPts val="0"/>
              </a:spcBef>
              <a:spcAft>
                <a:spcPts val="0"/>
              </a:spcAft>
              <a:buSzPts val="2500"/>
              <a:buChar char="○"/>
              <a:defRPr/>
            </a:lvl5pPr>
            <a:lvl6pPr marL="2743200" lvl="5" indent="-387350" algn="ctr">
              <a:spcBef>
                <a:spcPts val="0"/>
              </a:spcBef>
              <a:spcAft>
                <a:spcPts val="0"/>
              </a:spcAft>
              <a:buSzPts val="2500"/>
              <a:buChar char="■"/>
              <a:defRPr/>
            </a:lvl6pPr>
            <a:lvl7pPr marL="3200400" lvl="6" indent="-387350" algn="ctr">
              <a:spcBef>
                <a:spcPts val="0"/>
              </a:spcBef>
              <a:spcAft>
                <a:spcPts val="0"/>
              </a:spcAft>
              <a:buSzPts val="2500"/>
              <a:buChar char="●"/>
              <a:defRPr/>
            </a:lvl7pPr>
            <a:lvl8pPr marL="3657600" lvl="7" indent="-387350" algn="ctr">
              <a:spcBef>
                <a:spcPts val="0"/>
              </a:spcBef>
              <a:spcAft>
                <a:spcPts val="0"/>
              </a:spcAft>
              <a:buSzPts val="2500"/>
              <a:buChar char="○"/>
              <a:defRPr/>
            </a:lvl8pPr>
            <a:lvl9pPr marL="4114800" lvl="8" indent="-387350" algn="ctr">
              <a:spcBef>
                <a:spcPts val="0"/>
              </a:spcBef>
              <a:spcAft>
                <a:spcPts val="0"/>
              </a:spcAft>
              <a:buSzPts val="2500"/>
              <a:buChar char="■"/>
              <a:defRPr/>
            </a:lvl9pPr>
          </a:lstStyle>
          <a:p>
            <a:endParaRPr/>
          </a:p>
        </p:txBody>
      </p:sp>
      <p:sp>
        <p:nvSpPr>
          <p:cNvPr id="47" name="Google Shape;47;p11"/>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64468" y="1308210"/>
            <a:ext cx="9963000" cy="1683600"/>
          </a:xfrm>
          <a:prstGeom prst="rect">
            <a:avLst/>
          </a:prstGeom>
          <a:noFill/>
          <a:ln>
            <a:noFill/>
          </a:ln>
        </p:spPr>
        <p:txBody>
          <a:bodyPr spcFirstLastPara="1" wrap="square" lIns="160850" tIns="160850" rIns="160850" bIns="160850" anchor="t" anchorCtr="0">
            <a:normAutofit/>
          </a:bodyPr>
          <a:lstStyle>
            <a:lvl1pPr lvl="0">
              <a:spcBef>
                <a:spcPts val="0"/>
              </a:spcBef>
              <a:spcAft>
                <a:spcPts val="0"/>
              </a:spcAft>
              <a:buClr>
                <a:schemeClr val="dk1"/>
              </a:buClr>
              <a:buSzPts val="4900"/>
              <a:buNone/>
              <a:defRPr sz="4900">
                <a:solidFill>
                  <a:schemeClr val="dk1"/>
                </a:solidFill>
              </a:defRPr>
            </a:lvl1pPr>
            <a:lvl2pPr lvl="1">
              <a:spcBef>
                <a:spcPts val="0"/>
              </a:spcBef>
              <a:spcAft>
                <a:spcPts val="0"/>
              </a:spcAft>
              <a:buClr>
                <a:schemeClr val="dk1"/>
              </a:buClr>
              <a:buSzPts val="4900"/>
              <a:buNone/>
              <a:defRPr sz="4900">
                <a:solidFill>
                  <a:schemeClr val="dk1"/>
                </a:solidFill>
              </a:defRPr>
            </a:lvl2pPr>
            <a:lvl3pPr lvl="2">
              <a:spcBef>
                <a:spcPts val="0"/>
              </a:spcBef>
              <a:spcAft>
                <a:spcPts val="0"/>
              </a:spcAft>
              <a:buClr>
                <a:schemeClr val="dk1"/>
              </a:buClr>
              <a:buSzPts val="4900"/>
              <a:buNone/>
              <a:defRPr sz="4900">
                <a:solidFill>
                  <a:schemeClr val="dk1"/>
                </a:solidFill>
              </a:defRPr>
            </a:lvl3pPr>
            <a:lvl4pPr lvl="3">
              <a:spcBef>
                <a:spcPts val="0"/>
              </a:spcBef>
              <a:spcAft>
                <a:spcPts val="0"/>
              </a:spcAft>
              <a:buClr>
                <a:schemeClr val="dk1"/>
              </a:buClr>
              <a:buSzPts val="4900"/>
              <a:buNone/>
              <a:defRPr sz="4900">
                <a:solidFill>
                  <a:schemeClr val="dk1"/>
                </a:solidFill>
              </a:defRPr>
            </a:lvl4pPr>
            <a:lvl5pPr lvl="4">
              <a:spcBef>
                <a:spcPts val="0"/>
              </a:spcBef>
              <a:spcAft>
                <a:spcPts val="0"/>
              </a:spcAft>
              <a:buClr>
                <a:schemeClr val="dk1"/>
              </a:buClr>
              <a:buSzPts val="4900"/>
              <a:buNone/>
              <a:defRPr sz="4900">
                <a:solidFill>
                  <a:schemeClr val="dk1"/>
                </a:solidFill>
              </a:defRPr>
            </a:lvl5pPr>
            <a:lvl6pPr lvl="5">
              <a:spcBef>
                <a:spcPts val="0"/>
              </a:spcBef>
              <a:spcAft>
                <a:spcPts val="0"/>
              </a:spcAft>
              <a:buClr>
                <a:schemeClr val="dk1"/>
              </a:buClr>
              <a:buSzPts val="4900"/>
              <a:buNone/>
              <a:defRPr sz="4900">
                <a:solidFill>
                  <a:schemeClr val="dk1"/>
                </a:solidFill>
              </a:defRPr>
            </a:lvl6pPr>
            <a:lvl7pPr lvl="6">
              <a:spcBef>
                <a:spcPts val="0"/>
              </a:spcBef>
              <a:spcAft>
                <a:spcPts val="0"/>
              </a:spcAft>
              <a:buClr>
                <a:schemeClr val="dk1"/>
              </a:buClr>
              <a:buSzPts val="4900"/>
              <a:buNone/>
              <a:defRPr sz="4900">
                <a:solidFill>
                  <a:schemeClr val="dk1"/>
                </a:solidFill>
              </a:defRPr>
            </a:lvl7pPr>
            <a:lvl8pPr lvl="7">
              <a:spcBef>
                <a:spcPts val="0"/>
              </a:spcBef>
              <a:spcAft>
                <a:spcPts val="0"/>
              </a:spcAft>
              <a:buClr>
                <a:schemeClr val="dk1"/>
              </a:buClr>
              <a:buSzPts val="4900"/>
              <a:buNone/>
              <a:defRPr sz="4900">
                <a:solidFill>
                  <a:schemeClr val="dk1"/>
                </a:solidFill>
              </a:defRPr>
            </a:lvl8pPr>
            <a:lvl9pPr lvl="8">
              <a:spcBef>
                <a:spcPts val="0"/>
              </a:spcBef>
              <a:spcAft>
                <a:spcPts val="0"/>
              </a:spcAft>
              <a:buClr>
                <a:schemeClr val="dk1"/>
              </a:buClr>
              <a:buSzPts val="4900"/>
              <a:buNone/>
              <a:defRPr sz="4900">
                <a:solidFill>
                  <a:schemeClr val="dk1"/>
                </a:solidFill>
              </a:defRPr>
            </a:lvl9pPr>
          </a:lstStyle>
          <a:p>
            <a:endParaRPr/>
          </a:p>
        </p:txBody>
      </p:sp>
      <p:sp>
        <p:nvSpPr>
          <p:cNvPr id="7" name="Google Shape;7;p1"/>
          <p:cNvSpPr txBox="1">
            <a:spLocks noGrp="1"/>
          </p:cNvSpPr>
          <p:nvPr>
            <p:ph type="body" idx="1"/>
          </p:nvPr>
        </p:nvSpPr>
        <p:spPr>
          <a:xfrm>
            <a:off x="364468" y="3387853"/>
            <a:ext cx="9963000" cy="10043100"/>
          </a:xfrm>
          <a:prstGeom prst="rect">
            <a:avLst/>
          </a:prstGeom>
          <a:noFill/>
          <a:ln>
            <a:noFill/>
          </a:ln>
        </p:spPr>
        <p:txBody>
          <a:bodyPr spcFirstLastPara="1" wrap="square" lIns="160850" tIns="160850" rIns="160850" bIns="160850" anchor="t" anchorCtr="0">
            <a:normAutofit/>
          </a:bodyPr>
          <a:lstStyle>
            <a:lvl1pPr marL="457200" lvl="0" indent="-431800">
              <a:lnSpc>
                <a:spcPct val="115000"/>
              </a:lnSpc>
              <a:spcBef>
                <a:spcPts val="0"/>
              </a:spcBef>
              <a:spcAft>
                <a:spcPts val="0"/>
              </a:spcAft>
              <a:buClr>
                <a:schemeClr val="dk2"/>
              </a:buClr>
              <a:buSzPts val="3200"/>
              <a:buChar char="●"/>
              <a:defRPr sz="3200">
                <a:solidFill>
                  <a:schemeClr val="dk2"/>
                </a:solidFill>
              </a:defRPr>
            </a:lvl1pPr>
            <a:lvl2pPr marL="914400" lvl="1" indent="-387350">
              <a:lnSpc>
                <a:spcPct val="115000"/>
              </a:lnSpc>
              <a:spcBef>
                <a:spcPts val="0"/>
              </a:spcBef>
              <a:spcAft>
                <a:spcPts val="0"/>
              </a:spcAft>
              <a:buClr>
                <a:schemeClr val="dk2"/>
              </a:buClr>
              <a:buSzPts val="2500"/>
              <a:buChar char="○"/>
              <a:defRPr sz="2500">
                <a:solidFill>
                  <a:schemeClr val="dk2"/>
                </a:solidFill>
              </a:defRPr>
            </a:lvl2pPr>
            <a:lvl3pPr marL="1371600" lvl="2" indent="-387350">
              <a:lnSpc>
                <a:spcPct val="115000"/>
              </a:lnSpc>
              <a:spcBef>
                <a:spcPts val="0"/>
              </a:spcBef>
              <a:spcAft>
                <a:spcPts val="0"/>
              </a:spcAft>
              <a:buClr>
                <a:schemeClr val="dk2"/>
              </a:buClr>
              <a:buSzPts val="2500"/>
              <a:buChar char="■"/>
              <a:defRPr sz="2500">
                <a:solidFill>
                  <a:schemeClr val="dk2"/>
                </a:solidFill>
              </a:defRPr>
            </a:lvl3pPr>
            <a:lvl4pPr marL="1828800" lvl="3" indent="-387350">
              <a:lnSpc>
                <a:spcPct val="115000"/>
              </a:lnSpc>
              <a:spcBef>
                <a:spcPts val="0"/>
              </a:spcBef>
              <a:spcAft>
                <a:spcPts val="0"/>
              </a:spcAft>
              <a:buClr>
                <a:schemeClr val="dk2"/>
              </a:buClr>
              <a:buSzPts val="2500"/>
              <a:buChar char="●"/>
              <a:defRPr sz="2500">
                <a:solidFill>
                  <a:schemeClr val="dk2"/>
                </a:solidFill>
              </a:defRPr>
            </a:lvl4pPr>
            <a:lvl5pPr marL="2286000" lvl="4" indent="-387350">
              <a:lnSpc>
                <a:spcPct val="115000"/>
              </a:lnSpc>
              <a:spcBef>
                <a:spcPts val="0"/>
              </a:spcBef>
              <a:spcAft>
                <a:spcPts val="0"/>
              </a:spcAft>
              <a:buClr>
                <a:schemeClr val="dk2"/>
              </a:buClr>
              <a:buSzPts val="2500"/>
              <a:buChar char="○"/>
              <a:defRPr sz="2500">
                <a:solidFill>
                  <a:schemeClr val="dk2"/>
                </a:solidFill>
              </a:defRPr>
            </a:lvl5pPr>
            <a:lvl6pPr marL="2743200" lvl="5" indent="-387350">
              <a:lnSpc>
                <a:spcPct val="115000"/>
              </a:lnSpc>
              <a:spcBef>
                <a:spcPts val="0"/>
              </a:spcBef>
              <a:spcAft>
                <a:spcPts val="0"/>
              </a:spcAft>
              <a:buClr>
                <a:schemeClr val="dk2"/>
              </a:buClr>
              <a:buSzPts val="2500"/>
              <a:buChar char="■"/>
              <a:defRPr sz="2500">
                <a:solidFill>
                  <a:schemeClr val="dk2"/>
                </a:solidFill>
              </a:defRPr>
            </a:lvl6pPr>
            <a:lvl7pPr marL="3200400" lvl="6" indent="-387350">
              <a:lnSpc>
                <a:spcPct val="115000"/>
              </a:lnSpc>
              <a:spcBef>
                <a:spcPts val="0"/>
              </a:spcBef>
              <a:spcAft>
                <a:spcPts val="0"/>
              </a:spcAft>
              <a:buClr>
                <a:schemeClr val="dk2"/>
              </a:buClr>
              <a:buSzPts val="2500"/>
              <a:buChar char="●"/>
              <a:defRPr sz="2500">
                <a:solidFill>
                  <a:schemeClr val="dk2"/>
                </a:solidFill>
              </a:defRPr>
            </a:lvl7pPr>
            <a:lvl8pPr marL="3657600" lvl="7" indent="-387350">
              <a:lnSpc>
                <a:spcPct val="115000"/>
              </a:lnSpc>
              <a:spcBef>
                <a:spcPts val="0"/>
              </a:spcBef>
              <a:spcAft>
                <a:spcPts val="0"/>
              </a:spcAft>
              <a:buClr>
                <a:schemeClr val="dk2"/>
              </a:buClr>
              <a:buSzPts val="2500"/>
              <a:buChar char="○"/>
              <a:defRPr sz="2500">
                <a:solidFill>
                  <a:schemeClr val="dk2"/>
                </a:solidFill>
              </a:defRPr>
            </a:lvl8pPr>
            <a:lvl9pPr marL="4114800" lvl="8" indent="-387350">
              <a:lnSpc>
                <a:spcPct val="115000"/>
              </a:lnSpc>
              <a:spcBef>
                <a:spcPts val="0"/>
              </a:spcBef>
              <a:spcAft>
                <a:spcPts val="0"/>
              </a:spcAft>
              <a:buClr>
                <a:schemeClr val="dk2"/>
              </a:buClr>
              <a:buSzPts val="2500"/>
              <a:buChar char="■"/>
              <a:defRPr sz="2500">
                <a:solidFill>
                  <a:schemeClr val="dk2"/>
                </a:solidFill>
              </a:defRPr>
            </a:lvl9pPr>
          </a:lstStyle>
          <a:p>
            <a:endParaRPr/>
          </a:p>
        </p:txBody>
      </p:sp>
      <p:sp>
        <p:nvSpPr>
          <p:cNvPr id="8" name="Google Shape;8;p1"/>
          <p:cNvSpPr txBox="1">
            <a:spLocks noGrp="1"/>
          </p:cNvSpPr>
          <p:nvPr>
            <p:ph type="sldNum" idx="12"/>
          </p:nvPr>
        </p:nvSpPr>
        <p:spPr>
          <a:xfrm>
            <a:off x="9906772" y="13708144"/>
            <a:ext cx="641700" cy="1157100"/>
          </a:xfrm>
          <a:prstGeom prst="rect">
            <a:avLst/>
          </a:prstGeom>
          <a:noFill/>
          <a:ln>
            <a:noFill/>
          </a:ln>
        </p:spPr>
        <p:txBody>
          <a:bodyPr spcFirstLastPara="1" wrap="square" lIns="160850" tIns="160850" rIns="160850" bIns="160850" anchor="ctr" anchorCtr="0">
            <a:normAutofit/>
          </a:bodyPr>
          <a:lstStyle>
            <a:lvl1pPr lvl="0" algn="r">
              <a:buNone/>
              <a:defRPr sz="1800">
                <a:solidFill>
                  <a:schemeClr val="dk2"/>
                </a:solidFill>
              </a:defRPr>
            </a:lvl1pPr>
            <a:lvl2pPr lvl="1" algn="r">
              <a:buNone/>
              <a:defRPr sz="1800">
                <a:solidFill>
                  <a:schemeClr val="dk2"/>
                </a:solidFill>
              </a:defRPr>
            </a:lvl2pPr>
            <a:lvl3pPr lvl="2" algn="r">
              <a:buNone/>
              <a:defRPr sz="1800">
                <a:solidFill>
                  <a:schemeClr val="dk2"/>
                </a:solidFill>
              </a:defRPr>
            </a:lvl3pPr>
            <a:lvl4pPr lvl="3" algn="r">
              <a:buNone/>
              <a:defRPr sz="1800">
                <a:solidFill>
                  <a:schemeClr val="dk2"/>
                </a:solidFill>
              </a:defRPr>
            </a:lvl4pPr>
            <a:lvl5pPr lvl="4" algn="r">
              <a:buNone/>
              <a:defRPr sz="1800">
                <a:solidFill>
                  <a:schemeClr val="dk2"/>
                </a:solidFill>
              </a:defRPr>
            </a:lvl5pPr>
            <a:lvl6pPr lvl="5" algn="r">
              <a:buNone/>
              <a:defRPr sz="1800">
                <a:solidFill>
                  <a:schemeClr val="dk2"/>
                </a:solidFill>
              </a:defRPr>
            </a:lvl6pPr>
            <a:lvl7pPr lvl="6" algn="r">
              <a:buNone/>
              <a:defRPr sz="1800">
                <a:solidFill>
                  <a:schemeClr val="dk2"/>
                </a:solidFill>
              </a:defRPr>
            </a:lvl7pPr>
            <a:lvl8pPr lvl="7" algn="r">
              <a:buNone/>
              <a:defRPr sz="1800">
                <a:solidFill>
                  <a:schemeClr val="dk2"/>
                </a:solidFill>
              </a:defRPr>
            </a:lvl8pPr>
            <a:lvl9pPr lvl="8" algn="r">
              <a:buNone/>
              <a:defRPr sz="18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3" r:id="rId4"/>
    <p:sldLayoutId id="2147483654"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3"/>
        <p:cNvGrpSpPr/>
        <p:nvPr/>
      </p:nvGrpSpPr>
      <p:grpSpPr>
        <a:xfrm>
          <a:off x="0" y="0"/>
          <a:ext cx="0" cy="0"/>
          <a:chOff x="0" y="0"/>
          <a:chExt cx="0" cy="0"/>
        </a:xfrm>
      </p:grpSpPr>
      <p:sp>
        <p:nvSpPr>
          <p:cNvPr id="63" name="Freeform 62"/>
          <p:cNvSpPr/>
          <p:nvPr/>
        </p:nvSpPr>
        <p:spPr>
          <a:xfrm>
            <a:off x="3982710" y="2500859"/>
            <a:ext cx="1828551" cy="2678237"/>
          </a:xfrm>
          <a:custGeom>
            <a:avLst/>
            <a:gdLst>
              <a:gd name="connsiteX0" fmla="*/ 102742 w 1705510"/>
              <a:gd name="connsiteY0" fmla="*/ 71919 h 1458930"/>
              <a:gd name="connsiteX1" fmla="*/ 102742 w 1705510"/>
              <a:gd name="connsiteY1" fmla="*/ 71919 h 1458930"/>
              <a:gd name="connsiteX2" fmla="*/ 369870 w 1705510"/>
              <a:gd name="connsiteY2" fmla="*/ 82193 h 1458930"/>
              <a:gd name="connsiteX3" fmla="*/ 503434 w 1705510"/>
              <a:gd name="connsiteY3" fmla="*/ 92467 h 1458930"/>
              <a:gd name="connsiteX4" fmla="*/ 636998 w 1705510"/>
              <a:gd name="connsiteY4" fmla="*/ 82193 h 1458930"/>
              <a:gd name="connsiteX5" fmla="*/ 780836 w 1705510"/>
              <a:gd name="connsiteY5" fmla="*/ 61645 h 1458930"/>
              <a:gd name="connsiteX6" fmla="*/ 914400 w 1705510"/>
              <a:gd name="connsiteY6" fmla="*/ 82193 h 1458930"/>
              <a:gd name="connsiteX7" fmla="*/ 1058238 w 1705510"/>
              <a:gd name="connsiteY7" fmla="*/ 92467 h 1458930"/>
              <a:gd name="connsiteX8" fmla="*/ 1150706 w 1705510"/>
              <a:gd name="connsiteY8" fmla="*/ 92467 h 1458930"/>
              <a:gd name="connsiteX9" fmla="*/ 1253447 w 1705510"/>
              <a:gd name="connsiteY9" fmla="*/ 82193 h 1458930"/>
              <a:gd name="connsiteX10" fmla="*/ 1335640 w 1705510"/>
              <a:gd name="connsiteY10" fmla="*/ 0 h 1458930"/>
              <a:gd name="connsiteX11" fmla="*/ 1335640 w 1705510"/>
              <a:gd name="connsiteY11" fmla="*/ 0 h 1458930"/>
              <a:gd name="connsiteX12" fmla="*/ 1469204 w 1705510"/>
              <a:gd name="connsiteY12" fmla="*/ 41096 h 1458930"/>
              <a:gd name="connsiteX13" fmla="*/ 1428108 w 1705510"/>
              <a:gd name="connsiteY13" fmla="*/ 205483 h 1458930"/>
              <a:gd name="connsiteX14" fmla="*/ 1500027 w 1705510"/>
              <a:gd name="connsiteY14" fmla="*/ 318499 h 1458930"/>
              <a:gd name="connsiteX15" fmla="*/ 1561672 w 1705510"/>
              <a:gd name="connsiteY15" fmla="*/ 503433 h 1458930"/>
              <a:gd name="connsiteX16" fmla="*/ 1643865 w 1705510"/>
              <a:gd name="connsiteY16" fmla="*/ 606175 h 1458930"/>
              <a:gd name="connsiteX17" fmla="*/ 1654139 w 1705510"/>
              <a:gd name="connsiteY17" fmla="*/ 893851 h 1458930"/>
              <a:gd name="connsiteX18" fmla="*/ 1674688 w 1705510"/>
              <a:gd name="connsiteY18" fmla="*/ 1037690 h 1458930"/>
              <a:gd name="connsiteX19" fmla="*/ 1705510 w 1705510"/>
              <a:gd name="connsiteY19" fmla="*/ 1119883 h 1458930"/>
              <a:gd name="connsiteX20" fmla="*/ 1674688 w 1705510"/>
              <a:gd name="connsiteY20" fmla="*/ 1212350 h 1458930"/>
              <a:gd name="connsiteX21" fmla="*/ 1479479 w 1705510"/>
              <a:gd name="connsiteY21" fmla="*/ 1335640 h 1458930"/>
              <a:gd name="connsiteX22" fmla="*/ 1191802 w 1705510"/>
              <a:gd name="connsiteY22" fmla="*/ 1366463 h 1458930"/>
              <a:gd name="connsiteX23" fmla="*/ 934948 w 1705510"/>
              <a:gd name="connsiteY23" fmla="*/ 1438382 h 1458930"/>
              <a:gd name="connsiteX24" fmla="*/ 595901 w 1705510"/>
              <a:gd name="connsiteY24" fmla="*/ 1458930 h 1458930"/>
              <a:gd name="connsiteX25" fmla="*/ 349321 w 1705510"/>
              <a:gd name="connsiteY25" fmla="*/ 1458930 h 1458930"/>
              <a:gd name="connsiteX26" fmla="*/ 133564 w 1705510"/>
              <a:gd name="connsiteY26" fmla="*/ 1397285 h 1458930"/>
              <a:gd name="connsiteX27" fmla="*/ 133564 w 1705510"/>
              <a:gd name="connsiteY27" fmla="*/ 1109609 h 1458930"/>
              <a:gd name="connsiteX28" fmla="*/ 143838 w 1705510"/>
              <a:gd name="connsiteY28" fmla="*/ 986319 h 1458930"/>
              <a:gd name="connsiteX29" fmla="*/ 82193 w 1705510"/>
              <a:gd name="connsiteY29" fmla="*/ 760287 h 1458930"/>
              <a:gd name="connsiteX30" fmla="*/ 61645 w 1705510"/>
              <a:gd name="connsiteY30" fmla="*/ 523982 h 1458930"/>
              <a:gd name="connsiteX31" fmla="*/ 61645 w 1705510"/>
              <a:gd name="connsiteY31" fmla="*/ 410966 h 1458930"/>
              <a:gd name="connsiteX32" fmla="*/ 0 w 1705510"/>
              <a:gd name="connsiteY32" fmla="*/ 246579 h 1458930"/>
              <a:gd name="connsiteX33" fmla="*/ 30822 w 1705510"/>
              <a:gd name="connsiteY33" fmla="*/ 102741 h 1458930"/>
              <a:gd name="connsiteX34" fmla="*/ 102742 w 1705510"/>
              <a:gd name="connsiteY34" fmla="*/ 71919 h 1458930"/>
              <a:gd name="connsiteX0" fmla="*/ 150153 w 1752921"/>
              <a:gd name="connsiteY0" fmla="*/ 71919 h 1458930"/>
              <a:gd name="connsiteX1" fmla="*/ 150153 w 1752921"/>
              <a:gd name="connsiteY1" fmla="*/ 71919 h 1458930"/>
              <a:gd name="connsiteX2" fmla="*/ 417281 w 1752921"/>
              <a:gd name="connsiteY2" fmla="*/ 82193 h 1458930"/>
              <a:gd name="connsiteX3" fmla="*/ 550845 w 1752921"/>
              <a:gd name="connsiteY3" fmla="*/ 92467 h 1458930"/>
              <a:gd name="connsiteX4" fmla="*/ 684409 w 1752921"/>
              <a:gd name="connsiteY4" fmla="*/ 82193 h 1458930"/>
              <a:gd name="connsiteX5" fmla="*/ 828247 w 1752921"/>
              <a:gd name="connsiteY5" fmla="*/ 61645 h 1458930"/>
              <a:gd name="connsiteX6" fmla="*/ 961811 w 1752921"/>
              <a:gd name="connsiteY6" fmla="*/ 82193 h 1458930"/>
              <a:gd name="connsiteX7" fmla="*/ 1105649 w 1752921"/>
              <a:gd name="connsiteY7" fmla="*/ 92467 h 1458930"/>
              <a:gd name="connsiteX8" fmla="*/ 1198117 w 1752921"/>
              <a:gd name="connsiteY8" fmla="*/ 92467 h 1458930"/>
              <a:gd name="connsiteX9" fmla="*/ 1300858 w 1752921"/>
              <a:gd name="connsiteY9" fmla="*/ 82193 h 1458930"/>
              <a:gd name="connsiteX10" fmla="*/ 1383051 w 1752921"/>
              <a:gd name="connsiteY10" fmla="*/ 0 h 1458930"/>
              <a:gd name="connsiteX11" fmla="*/ 1383051 w 1752921"/>
              <a:gd name="connsiteY11" fmla="*/ 0 h 1458930"/>
              <a:gd name="connsiteX12" fmla="*/ 1516615 w 1752921"/>
              <a:gd name="connsiteY12" fmla="*/ 41096 h 1458930"/>
              <a:gd name="connsiteX13" fmla="*/ 1475519 w 1752921"/>
              <a:gd name="connsiteY13" fmla="*/ 205483 h 1458930"/>
              <a:gd name="connsiteX14" fmla="*/ 1547438 w 1752921"/>
              <a:gd name="connsiteY14" fmla="*/ 318499 h 1458930"/>
              <a:gd name="connsiteX15" fmla="*/ 1609083 w 1752921"/>
              <a:gd name="connsiteY15" fmla="*/ 503433 h 1458930"/>
              <a:gd name="connsiteX16" fmla="*/ 1691276 w 1752921"/>
              <a:gd name="connsiteY16" fmla="*/ 606175 h 1458930"/>
              <a:gd name="connsiteX17" fmla="*/ 1701550 w 1752921"/>
              <a:gd name="connsiteY17" fmla="*/ 893851 h 1458930"/>
              <a:gd name="connsiteX18" fmla="*/ 1722099 w 1752921"/>
              <a:gd name="connsiteY18" fmla="*/ 1037690 h 1458930"/>
              <a:gd name="connsiteX19" fmla="*/ 1752921 w 1752921"/>
              <a:gd name="connsiteY19" fmla="*/ 1119883 h 1458930"/>
              <a:gd name="connsiteX20" fmla="*/ 1722099 w 1752921"/>
              <a:gd name="connsiteY20" fmla="*/ 1212350 h 1458930"/>
              <a:gd name="connsiteX21" fmla="*/ 1526890 w 1752921"/>
              <a:gd name="connsiteY21" fmla="*/ 1335640 h 1458930"/>
              <a:gd name="connsiteX22" fmla="*/ 1239213 w 1752921"/>
              <a:gd name="connsiteY22" fmla="*/ 1366463 h 1458930"/>
              <a:gd name="connsiteX23" fmla="*/ 982359 w 1752921"/>
              <a:gd name="connsiteY23" fmla="*/ 1438382 h 1458930"/>
              <a:gd name="connsiteX24" fmla="*/ 643312 w 1752921"/>
              <a:gd name="connsiteY24" fmla="*/ 1458930 h 1458930"/>
              <a:gd name="connsiteX25" fmla="*/ 396732 w 1752921"/>
              <a:gd name="connsiteY25" fmla="*/ 1458930 h 1458930"/>
              <a:gd name="connsiteX26" fmla="*/ 180975 w 1752921"/>
              <a:gd name="connsiteY26" fmla="*/ 1397285 h 1458930"/>
              <a:gd name="connsiteX27" fmla="*/ 0 w 1752921"/>
              <a:gd name="connsiteY27" fmla="*/ 1166684 h 1458930"/>
              <a:gd name="connsiteX28" fmla="*/ 191249 w 1752921"/>
              <a:gd name="connsiteY28" fmla="*/ 986319 h 1458930"/>
              <a:gd name="connsiteX29" fmla="*/ 129604 w 1752921"/>
              <a:gd name="connsiteY29" fmla="*/ 760287 h 1458930"/>
              <a:gd name="connsiteX30" fmla="*/ 109056 w 1752921"/>
              <a:gd name="connsiteY30" fmla="*/ 523982 h 1458930"/>
              <a:gd name="connsiteX31" fmla="*/ 109056 w 1752921"/>
              <a:gd name="connsiteY31" fmla="*/ 410966 h 1458930"/>
              <a:gd name="connsiteX32" fmla="*/ 47411 w 1752921"/>
              <a:gd name="connsiteY32" fmla="*/ 246579 h 1458930"/>
              <a:gd name="connsiteX33" fmla="*/ 78233 w 1752921"/>
              <a:gd name="connsiteY33" fmla="*/ 102741 h 1458930"/>
              <a:gd name="connsiteX34" fmla="*/ 150153 w 1752921"/>
              <a:gd name="connsiteY34" fmla="*/ 71919 h 1458930"/>
              <a:gd name="connsiteX0" fmla="*/ 150153 w 1752921"/>
              <a:gd name="connsiteY0" fmla="*/ 71919 h 1458930"/>
              <a:gd name="connsiteX1" fmla="*/ 150153 w 1752921"/>
              <a:gd name="connsiteY1" fmla="*/ 71919 h 1458930"/>
              <a:gd name="connsiteX2" fmla="*/ 417281 w 1752921"/>
              <a:gd name="connsiteY2" fmla="*/ 82193 h 1458930"/>
              <a:gd name="connsiteX3" fmla="*/ 550845 w 1752921"/>
              <a:gd name="connsiteY3" fmla="*/ 92467 h 1458930"/>
              <a:gd name="connsiteX4" fmla="*/ 684409 w 1752921"/>
              <a:gd name="connsiteY4" fmla="*/ 82193 h 1458930"/>
              <a:gd name="connsiteX5" fmla="*/ 828247 w 1752921"/>
              <a:gd name="connsiteY5" fmla="*/ 61645 h 1458930"/>
              <a:gd name="connsiteX6" fmla="*/ 961811 w 1752921"/>
              <a:gd name="connsiteY6" fmla="*/ 82193 h 1458930"/>
              <a:gd name="connsiteX7" fmla="*/ 1105649 w 1752921"/>
              <a:gd name="connsiteY7" fmla="*/ 92467 h 1458930"/>
              <a:gd name="connsiteX8" fmla="*/ 1198117 w 1752921"/>
              <a:gd name="connsiteY8" fmla="*/ 92467 h 1458930"/>
              <a:gd name="connsiteX9" fmla="*/ 1300858 w 1752921"/>
              <a:gd name="connsiteY9" fmla="*/ 82193 h 1458930"/>
              <a:gd name="connsiteX10" fmla="*/ 1383051 w 1752921"/>
              <a:gd name="connsiteY10" fmla="*/ 0 h 1458930"/>
              <a:gd name="connsiteX11" fmla="*/ 1383051 w 1752921"/>
              <a:gd name="connsiteY11" fmla="*/ 0 h 1458930"/>
              <a:gd name="connsiteX12" fmla="*/ 1516615 w 1752921"/>
              <a:gd name="connsiteY12" fmla="*/ 41096 h 1458930"/>
              <a:gd name="connsiteX13" fmla="*/ 1475519 w 1752921"/>
              <a:gd name="connsiteY13" fmla="*/ 205483 h 1458930"/>
              <a:gd name="connsiteX14" fmla="*/ 1547438 w 1752921"/>
              <a:gd name="connsiteY14" fmla="*/ 318499 h 1458930"/>
              <a:gd name="connsiteX15" fmla="*/ 1609083 w 1752921"/>
              <a:gd name="connsiteY15" fmla="*/ 503433 h 1458930"/>
              <a:gd name="connsiteX16" fmla="*/ 1691276 w 1752921"/>
              <a:gd name="connsiteY16" fmla="*/ 606175 h 1458930"/>
              <a:gd name="connsiteX17" fmla="*/ 1701550 w 1752921"/>
              <a:gd name="connsiteY17" fmla="*/ 893851 h 1458930"/>
              <a:gd name="connsiteX18" fmla="*/ 1722099 w 1752921"/>
              <a:gd name="connsiteY18" fmla="*/ 1037690 h 1458930"/>
              <a:gd name="connsiteX19" fmla="*/ 1752921 w 1752921"/>
              <a:gd name="connsiteY19" fmla="*/ 1119883 h 1458930"/>
              <a:gd name="connsiteX20" fmla="*/ 1722099 w 1752921"/>
              <a:gd name="connsiteY20" fmla="*/ 1212350 h 1458930"/>
              <a:gd name="connsiteX21" fmla="*/ 1526890 w 1752921"/>
              <a:gd name="connsiteY21" fmla="*/ 1335640 h 1458930"/>
              <a:gd name="connsiteX22" fmla="*/ 1239213 w 1752921"/>
              <a:gd name="connsiteY22" fmla="*/ 1366463 h 1458930"/>
              <a:gd name="connsiteX23" fmla="*/ 982359 w 1752921"/>
              <a:gd name="connsiteY23" fmla="*/ 1438382 h 1458930"/>
              <a:gd name="connsiteX24" fmla="*/ 643312 w 1752921"/>
              <a:gd name="connsiteY24" fmla="*/ 1458930 h 1458930"/>
              <a:gd name="connsiteX25" fmla="*/ 396732 w 1752921"/>
              <a:gd name="connsiteY25" fmla="*/ 1458930 h 1458930"/>
              <a:gd name="connsiteX26" fmla="*/ 180975 w 1752921"/>
              <a:gd name="connsiteY26" fmla="*/ 1397285 h 1458930"/>
              <a:gd name="connsiteX27" fmla="*/ 0 w 1752921"/>
              <a:gd name="connsiteY27" fmla="*/ 1166684 h 1458930"/>
              <a:gd name="connsiteX28" fmla="*/ 191249 w 1752921"/>
              <a:gd name="connsiteY28" fmla="*/ 986319 h 1458930"/>
              <a:gd name="connsiteX29" fmla="*/ 129604 w 1752921"/>
              <a:gd name="connsiteY29" fmla="*/ 760287 h 1458930"/>
              <a:gd name="connsiteX30" fmla="*/ 109056 w 1752921"/>
              <a:gd name="connsiteY30" fmla="*/ 523982 h 1458930"/>
              <a:gd name="connsiteX31" fmla="*/ 109056 w 1752921"/>
              <a:gd name="connsiteY31" fmla="*/ 410966 h 1458930"/>
              <a:gd name="connsiteX32" fmla="*/ 47411 w 1752921"/>
              <a:gd name="connsiteY32" fmla="*/ 246579 h 1458930"/>
              <a:gd name="connsiteX33" fmla="*/ 78233 w 1752921"/>
              <a:gd name="connsiteY33" fmla="*/ 102741 h 1458930"/>
              <a:gd name="connsiteX34" fmla="*/ 150153 w 1752921"/>
              <a:gd name="connsiteY34" fmla="*/ 71919 h 1458930"/>
              <a:gd name="connsiteX0" fmla="*/ 162854 w 1765622"/>
              <a:gd name="connsiteY0" fmla="*/ 71919 h 1458930"/>
              <a:gd name="connsiteX1" fmla="*/ 162854 w 1765622"/>
              <a:gd name="connsiteY1" fmla="*/ 71919 h 1458930"/>
              <a:gd name="connsiteX2" fmla="*/ 429982 w 1765622"/>
              <a:gd name="connsiteY2" fmla="*/ 82193 h 1458930"/>
              <a:gd name="connsiteX3" fmla="*/ 563546 w 1765622"/>
              <a:gd name="connsiteY3" fmla="*/ 92467 h 1458930"/>
              <a:gd name="connsiteX4" fmla="*/ 697110 w 1765622"/>
              <a:gd name="connsiteY4" fmla="*/ 82193 h 1458930"/>
              <a:gd name="connsiteX5" fmla="*/ 840948 w 1765622"/>
              <a:gd name="connsiteY5" fmla="*/ 61645 h 1458930"/>
              <a:gd name="connsiteX6" fmla="*/ 974512 w 1765622"/>
              <a:gd name="connsiteY6" fmla="*/ 82193 h 1458930"/>
              <a:gd name="connsiteX7" fmla="*/ 1118350 w 1765622"/>
              <a:gd name="connsiteY7" fmla="*/ 92467 h 1458930"/>
              <a:gd name="connsiteX8" fmla="*/ 1210818 w 1765622"/>
              <a:gd name="connsiteY8" fmla="*/ 92467 h 1458930"/>
              <a:gd name="connsiteX9" fmla="*/ 1313559 w 1765622"/>
              <a:gd name="connsiteY9" fmla="*/ 82193 h 1458930"/>
              <a:gd name="connsiteX10" fmla="*/ 1395752 w 1765622"/>
              <a:gd name="connsiteY10" fmla="*/ 0 h 1458930"/>
              <a:gd name="connsiteX11" fmla="*/ 1395752 w 1765622"/>
              <a:gd name="connsiteY11" fmla="*/ 0 h 1458930"/>
              <a:gd name="connsiteX12" fmla="*/ 1529316 w 1765622"/>
              <a:gd name="connsiteY12" fmla="*/ 41096 h 1458930"/>
              <a:gd name="connsiteX13" fmla="*/ 1488220 w 1765622"/>
              <a:gd name="connsiteY13" fmla="*/ 205483 h 1458930"/>
              <a:gd name="connsiteX14" fmla="*/ 1560139 w 1765622"/>
              <a:gd name="connsiteY14" fmla="*/ 318499 h 1458930"/>
              <a:gd name="connsiteX15" fmla="*/ 1621784 w 1765622"/>
              <a:gd name="connsiteY15" fmla="*/ 503433 h 1458930"/>
              <a:gd name="connsiteX16" fmla="*/ 1703977 w 1765622"/>
              <a:gd name="connsiteY16" fmla="*/ 606175 h 1458930"/>
              <a:gd name="connsiteX17" fmla="*/ 1714251 w 1765622"/>
              <a:gd name="connsiteY17" fmla="*/ 893851 h 1458930"/>
              <a:gd name="connsiteX18" fmla="*/ 1734800 w 1765622"/>
              <a:gd name="connsiteY18" fmla="*/ 1037690 h 1458930"/>
              <a:gd name="connsiteX19" fmla="*/ 1765622 w 1765622"/>
              <a:gd name="connsiteY19" fmla="*/ 1119883 h 1458930"/>
              <a:gd name="connsiteX20" fmla="*/ 1734800 w 1765622"/>
              <a:gd name="connsiteY20" fmla="*/ 1212350 h 1458930"/>
              <a:gd name="connsiteX21" fmla="*/ 1539591 w 1765622"/>
              <a:gd name="connsiteY21" fmla="*/ 1335640 h 1458930"/>
              <a:gd name="connsiteX22" fmla="*/ 1251914 w 1765622"/>
              <a:gd name="connsiteY22" fmla="*/ 1366463 h 1458930"/>
              <a:gd name="connsiteX23" fmla="*/ 995060 w 1765622"/>
              <a:gd name="connsiteY23" fmla="*/ 1438382 h 1458930"/>
              <a:gd name="connsiteX24" fmla="*/ 656013 w 1765622"/>
              <a:gd name="connsiteY24" fmla="*/ 1458930 h 1458930"/>
              <a:gd name="connsiteX25" fmla="*/ 409433 w 1765622"/>
              <a:gd name="connsiteY25" fmla="*/ 1458930 h 1458930"/>
              <a:gd name="connsiteX26" fmla="*/ 193676 w 1765622"/>
              <a:gd name="connsiteY26" fmla="*/ 1397285 h 1458930"/>
              <a:gd name="connsiteX27" fmla="*/ 0 w 1765622"/>
              <a:gd name="connsiteY27" fmla="*/ 1343424 h 1458930"/>
              <a:gd name="connsiteX28" fmla="*/ 12701 w 1765622"/>
              <a:gd name="connsiteY28" fmla="*/ 1166684 h 1458930"/>
              <a:gd name="connsiteX29" fmla="*/ 203950 w 1765622"/>
              <a:gd name="connsiteY29" fmla="*/ 986319 h 1458930"/>
              <a:gd name="connsiteX30" fmla="*/ 142305 w 1765622"/>
              <a:gd name="connsiteY30" fmla="*/ 760287 h 1458930"/>
              <a:gd name="connsiteX31" fmla="*/ 121757 w 1765622"/>
              <a:gd name="connsiteY31" fmla="*/ 523982 h 1458930"/>
              <a:gd name="connsiteX32" fmla="*/ 121757 w 1765622"/>
              <a:gd name="connsiteY32" fmla="*/ 410966 h 1458930"/>
              <a:gd name="connsiteX33" fmla="*/ 60112 w 1765622"/>
              <a:gd name="connsiteY33" fmla="*/ 246579 h 1458930"/>
              <a:gd name="connsiteX34" fmla="*/ 90934 w 1765622"/>
              <a:gd name="connsiteY34" fmla="*/ 102741 h 1458930"/>
              <a:gd name="connsiteX35" fmla="*/ 162854 w 1765622"/>
              <a:gd name="connsiteY35" fmla="*/ 71919 h 1458930"/>
              <a:gd name="connsiteX0" fmla="*/ 162854 w 1765622"/>
              <a:gd name="connsiteY0" fmla="*/ 71919 h 1458930"/>
              <a:gd name="connsiteX1" fmla="*/ 162854 w 1765622"/>
              <a:gd name="connsiteY1" fmla="*/ 71919 h 1458930"/>
              <a:gd name="connsiteX2" fmla="*/ 429982 w 1765622"/>
              <a:gd name="connsiteY2" fmla="*/ 82193 h 1458930"/>
              <a:gd name="connsiteX3" fmla="*/ 563546 w 1765622"/>
              <a:gd name="connsiteY3" fmla="*/ 92467 h 1458930"/>
              <a:gd name="connsiteX4" fmla="*/ 697110 w 1765622"/>
              <a:gd name="connsiteY4" fmla="*/ 82193 h 1458930"/>
              <a:gd name="connsiteX5" fmla="*/ 840948 w 1765622"/>
              <a:gd name="connsiteY5" fmla="*/ 61645 h 1458930"/>
              <a:gd name="connsiteX6" fmla="*/ 974512 w 1765622"/>
              <a:gd name="connsiteY6" fmla="*/ 82193 h 1458930"/>
              <a:gd name="connsiteX7" fmla="*/ 1118350 w 1765622"/>
              <a:gd name="connsiteY7" fmla="*/ 92467 h 1458930"/>
              <a:gd name="connsiteX8" fmla="*/ 1210818 w 1765622"/>
              <a:gd name="connsiteY8" fmla="*/ 92467 h 1458930"/>
              <a:gd name="connsiteX9" fmla="*/ 1313559 w 1765622"/>
              <a:gd name="connsiteY9" fmla="*/ 82193 h 1458930"/>
              <a:gd name="connsiteX10" fmla="*/ 1395752 w 1765622"/>
              <a:gd name="connsiteY10" fmla="*/ 0 h 1458930"/>
              <a:gd name="connsiteX11" fmla="*/ 1395752 w 1765622"/>
              <a:gd name="connsiteY11" fmla="*/ 0 h 1458930"/>
              <a:gd name="connsiteX12" fmla="*/ 1529316 w 1765622"/>
              <a:gd name="connsiteY12" fmla="*/ 41096 h 1458930"/>
              <a:gd name="connsiteX13" fmla="*/ 1488220 w 1765622"/>
              <a:gd name="connsiteY13" fmla="*/ 205483 h 1458930"/>
              <a:gd name="connsiteX14" fmla="*/ 1560139 w 1765622"/>
              <a:gd name="connsiteY14" fmla="*/ 318499 h 1458930"/>
              <a:gd name="connsiteX15" fmla="*/ 1621784 w 1765622"/>
              <a:gd name="connsiteY15" fmla="*/ 503433 h 1458930"/>
              <a:gd name="connsiteX16" fmla="*/ 1703977 w 1765622"/>
              <a:gd name="connsiteY16" fmla="*/ 606175 h 1458930"/>
              <a:gd name="connsiteX17" fmla="*/ 1714251 w 1765622"/>
              <a:gd name="connsiteY17" fmla="*/ 893851 h 1458930"/>
              <a:gd name="connsiteX18" fmla="*/ 1734800 w 1765622"/>
              <a:gd name="connsiteY18" fmla="*/ 1037690 h 1458930"/>
              <a:gd name="connsiteX19" fmla="*/ 1765622 w 1765622"/>
              <a:gd name="connsiteY19" fmla="*/ 1119883 h 1458930"/>
              <a:gd name="connsiteX20" fmla="*/ 1734800 w 1765622"/>
              <a:gd name="connsiteY20" fmla="*/ 1212350 h 1458930"/>
              <a:gd name="connsiteX21" fmla="*/ 1695450 w 1765622"/>
              <a:gd name="connsiteY21" fmla="*/ 1322669 h 1458930"/>
              <a:gd name="connsiteX22" fmla="*/ 1539591 w 1765622"/>
              <a:gd name="connsiteY22" fmla="*/ 1335640 h 1458930"/>
              <a:gd name="connsiteX23" fmla="*/ 1251914 w 1765622"/>
              <a:gd name="connsiteY23" fmla="*/ 1366463 h 1458930"/>
              <a:gd name="connsiteX24" fmla="*/ 995060 w 1765622"/>
              <a:gd name="connsiteY24" fmla="*/ 1438382 h 1458930"/>
              <a:gd name="connsiteX25" fmla="*/ 656013 w 1765622"/>
              <a:gd name="connsiteY25" fmla="*/ 1458930 h 1458930"/>
              <a:gd name="connsiteX26" fmla="*/ 409433 w 1765622"/>
              <a:gd name="connsiteY26" fmla="*/ 1458930 h 1458930"/>
              <a:gd name="connsiteX27" fmla="*/ 193676 w 1765622"/>
              <a:gd name="connsiteY27" fmla="*/ 1397285 h 1458930"/>
              <a:gd name="connsiteX28" fmla="*/ 0 w 1765622"/>
              <a:gd name="connsiteY28" fmla="*/ 1343424 h 1458930"/>
              <a:gd name="connsiteX29" fmla="*/ 12701 w 1765622"/>
              <a:gd name="connsiteY29" fmla="*/ 1166684 h 1458930"/>
              <a:gd name="connsiteX30" fmla="*/ 203950 w 1765622"/>
              <a:gd name="connsiteY30" fmla="*/ 986319 h 1458930"/>
              <a:gd name="connsiteX31" fmla="*/ 142305 w 1765622"/>
              <a:gd name="connsiteY31" fmla="*/ 760287 h 1458930"/>
              <a:gd name="connsiteX32" fmla="*/ 121757 w 1765622"/>
              <a:gd name="connsiteY32" fmla="*/ 523982 h 1458930"/>
              <a:gd name="connsiteX33" fmla="*/ 121757 w 1765622"/>
              <a:gd name="connsiteY33" fmla="*/ 410966 h 1458930"/>
              <a:gd name="connsiteX34" fmla="*/ 60112 w 1765622"/>
              <a:gd name="connsiteY34" fmla="*/ 246579 h 1458930"/>
              <a:gd name="connsiteX35" fmla="*/ 90934 w 1765622"/>
              <a:gd name="connsiteY35" fmla="*/ 102741 h 1458930"/>
              <a:gd name="connsiteX36" fmla="*/ 162854 w 1765622"/>
              <a:gd name="connsiteY36" fmla="*/ 71919 h 1458930"/>
              <a:gd name="connsiteX0" fmla="*/ 162854 w 1765622"/>
              <a:gd name="connsiteY0" fmla="*/ 71919 h 1458930"/>
              <a:gd name="connsiteX1" fmla="*/ 162854 w 1765622"/>
              <a:gd name="connsiteY1" fmla="*/ 71919 h 1458930"/>
              <a:gd name="connsiteX2" fmla="*/ 429982 w 1765622"/>
              <a:gd name="connsiteY2" fmla="*/ 82193 h 1458930"/>
              <a:gd name="connsiteX3" fmla="*/ 563546 w 1765622"/>
              <a:gd name="connsiteY3" fmla="*/ 92467 h 1458930"/>
              <a:gd name="connsiteX4" fmla="*/ 697110 w 1765622"/>
              <a:gd name="connsiteY4" fmla="*/ 82193 h 1458930"/>
              <a:gd name="connsiteX5" fmla="*/ 840948 w 1765622"/>
              <a:gd name="connsiteY5" fmla="*/ 61645 h 1458930"/>
              <a:gd name="connsiteX6" fmla="*/ 974512 w 1765622"/>
              <a:gd name="connsiteY6" fmla="*/ 82193 h 1458930"/>
              <a:gd name="connsiteX7" fmla="*/ 1118350 w 1765622"/>
              <a:gd name="connsiteY7" fmla="*/ 92467 h 1458930"/>
              <a:gd name="connsiteX8" fmla="*/ 1210818 w 1765622"/>
              <a:gd name="connsiteY8" fmla="*/ 92467 h 1458930"/>
              <a:gd name="connsiteX9" fmla="*/ 1313559 w 1765622"/>
              <a:gd name="connsiteY9" fmla="*/ 82193 h 1458930"/>
              <a:gd name="connsiteX10" fmla="*/ 1395752 w 1765622"/>
              <a:gd name="connsiteY10" fmla="*/ 0 h 1458930"/>
              <a:gd name="connsiteX11" fmla="*/ 1395752 w 1765622"/>
              <a:gd name="connsiteY11" fmla="*/ 0 h 1458930"/>
              <a:gd name="connsiteX12" fmla="*/ 1529316 w 1765622"/>
              <a:gd name="connsiteY12" fmla="*/ 41096 h 1458930"/>
              <a:gd name="connsiteX13" fmla="*/ 1488220 w 1765622"/>
              <a:gd name="connsiteY13" fmla="*/ 205483 h 1458930"/>
              <a:gd name="connsiteX14" fmla="*/ 1683964 w 1765622"/>
              <a:gd name="connsiteY14" fmla="*/ 334065 h 1458930"/>
              <a:gd name="connsiteX15" fmla="*/ 1621784 w 1765622"/>
              <a:gd name="connsiteY15" fmla="*/ 503433 h 1458930"/>
              <a:gd name="connsiteX16" fmla="*/ 1703977 w 1765622"/>
              <a:gd name="connsiteY16" fmla="*/ 606175 h 1458930"/>
              <a:gd name="connsiteX17" fmla="*/ 1714251 w 1765622"/>
              <a:gd name="connsiteY17" fmla="*/ 893851 h 1458930"/>
              <a:gd name="connsiteX18" fmla="*/ 1734800 w 1765622"/>
              <a:gd name="connsiteY18" fmla="*/ 1037690 h 1458930"/>
              <a:gd name="connsiteX19" fmla="*/ 1765622 w 1765622"/>
              <a:gd name="connsiteY19" fmla="*/ 1119883 h 1458930"/>
              <a:gd name="connsiteX20" fmla="*/ 1734800 w 1765622"/>
              <a:gd name="connsiteY20" fmla="*/ 1212350 h 1458930"/>
              <a:gd name="connsiteX21" fmla="*/ 1695450 w 1765622"/>
              <a:gd name="connsiteY21" fmla="*/ 1322669 h 1458930"/>
              <a:gd name="connsiteX22" fmla="*/ 1539591 w 1765622"/>
              <a:gd name="connsiteY22" fmla="*/ 1335640 h 1458930"/>
              <a:gd name="connsiteX23" fmla="*/ 1251914 w 1765622"/>
              <a:gd name="connsiteY23" fmla="*/ 1366463 h 1458930"/>
              <a:gd name="connsiteX24" fmla="*/ 995060 w 1765622"/>
              <a:gd name="connsiteY24" fmla="*/ 1438382 h 1458930"/>
              <a:gd name="connsiteX25" fmla="*/ 656013 w 1765622"/>
              <a:gd name="connsiteY25" fmla="*/ 1458930 h 1458930"/>
              <a:gd name="connsiteX26" fmla="*/ 409433 w 1765622"/>
              <a:gd name="connsiteY26" fmla="*/ 1458930 h 1458930"/>
              <a:gd name="connsiteX27" fmla="*/ 193676 w 1765622"/>
              <a:gd name="connsiteY27" fmla="*/ 1397285 h 1458930"/>
              <a:gd name="connsiteX28" fmla="*/ 0 w 1765622"/>
              <a:gd name="connsiteY28" fmla="*/ 1343424 h 1458930"/>
              <a:gd name="connsiteX29" fmla="*/ 12701 w 1765622"/>
              <a:gd name="connsiteY29" fmla="*/ 1166684 h 1458930"/>
              <a:gd name="connsiteX30" fmla="*/ 203950 w 1765622"/>
              <a:gd name="connsiteY30" fmla="*/ 986319 h 1458930"/>
              <a:gd name="connsiteX31" fmla="*/ 142305 w 1765622"/>
              <a:gd name="connsiteY31" fmla="*/ 760287 h 1458930"/>
              <a:gd name="connsiteX32" fmla="*/ 121757 w 1765622"/>
              <a:gd name="connsiteY32" fmla="*/ 523982 h 1458930"/>
              <a:gd name="connsiteX33" fmla="*/ 121757 w 1765622"/>
              <a:gd name="connsiteY33" fmla="*/ 410966 h 1458930"/>
              <a:gd name="connsiteX34" fmla="*/ 60112 w 1765622"/>
              <a:gd name="connsiteY34" fmla="*/ 246579 h 1458930"/>
              <a:gd name="connsiteX35" fmla="*/ 90934 w 1765622"/>
              <a:gd name="connsiteY35" fmla="*/ 102741 h 1458930"/>
              <a:gd name="connsiteX36" fmla="*/ 162854 w 1765622"/>
              <a:gd name="connsiteY36" fmla="*/ 71919 h 1458930"/>
              <a:gd name="connsiteX0" fmla="*/ 162854 w 1765622"/>
              <a:gd name="connsiteY0" fmla="*/ 71919 h 1458930"/>
              <a:gd name="connsiteX1" fmla="*/ 162854 w 1765622"/>
              <a:gd name="connsiteY1" fmla="*/ 71919 h 1458930"/>
              <a:gd name="connsiteX2" fmla="*/ 429982 w 1765622"/>
              <a:gd name="connsiteY2" fmla="*/ 82193 h 1458930"/>
              <a:gd name="connsiteX3" fmla="*/ 563546 w 1765622"/>
              <a:gd name="connsiteY3" fmla="*/ 92467 h 1458930"/>
              <a:gd name="connsiteX4" fmla="*/ 697110 w 1765622"/>
              <a:gd name="connsiteY4" fmla="*/ 82193 h 1458930"/>
              <a:gd name="connsiteX5" fmla="*/ 840948 w 1765622"/>
              <a:gd name="connsiteY5" fmla="*/ 61645 h 1458930"/>
              <a:gd name="connsiteX6" fmla="*/ 974512 w 1765622"/>
              <a:gd name="connsiteY6" fmla="*/ 82193 h 1458930"/>
              <a:gd name="connsiteX7" fmla="*/ 1118350 w 1765622"/>
              <a:gd name="connsiteY7" fmla="*/ 92467 h 1458930"/>
              <a:gd name="connsiteX8" fmla="*/ 1210818 w 1765622"/>
              <a:gd name="connsiteY8" fmla="*/ 92467 h 1458930"/>
              <a:gd name="connsiteX9" fmla="*/ 1313559 w 1765622"/>
              <a:gd name="connsiteY9" fmla="*/ 82193 h 1458930"/>
              <a:gd name="connsiteX10" fmla="*/ 1395752 w 1765622"/>
              <a:gd name="connsiteY10" fmla="*/ 0 h 1458930"/>
              <a:gd name="connsiteX11" fmla="*/ 1395752 w 1765622"/>
              <a:gd name="connsiteY11" fmla="*/ 0 h 1458930"/>
              <a:gd name="connsiteX12" fmla="*/ 1529316 w 1765622"/>
              <a:gd name="connsiteY12" fmla="*/ 41096 h 1458930"/>
              <a:gd name="connsiteX13" fmla="*/ 1488220 w 1765622"/>
              <a:gd name="connsiteY13" fmla="*/ 205483 h 1458930"/>
              <a:gd name="connsiteX14" fmla="*/ 1683964 w 1765622"/>
              <a:gd name="connsiteY14" fmla="*/ 334065 h 1458930"/>
              <a:gd name="connsiteX15" fmla="*/ 1640834 w 1765622"/>
              <a:gd name="connsiteY15" fmla="*/ 508621 h 1458930"/>
              <a:gd name="connsiteX16" fmla="*/ 1703977 w 1765622"/>
              <a:gd name="connsiteY16" fmla="*/ 606175 h 1458930"/>
              <a:gd name="connsiteX17" fmla="*/ 1714251 w 1765622"/>
              <a:gd name="connsiteY17" fmla="*/ 893851 h 1458930"/>
              <a:gd name="connsiteX18" fmla="*/ 1734800 w 1765622"/>
              <a:gd name="connsiteY18" fmla="*/ 1037690 h 1458930"/>
              <a:gd name="connsiteX19" fmla="*/ 1765622 w 1765622"/>
              <a:gd name="connsiteY19" fmla="*/ 1119883 h 1458930"/>
              <a:gd name="connsiteX20" fmla="*/ 1734800 w 1765622"/>
              <a:gd name="connsiteY20" fmla="*/ 1212350 h 1458930"/>
              <a:gd name="connsiteX21" fmla="*/ 1695450 w 1765622"/>
              <a:gd name="connsiteY21" fmla="*/ 1322669 h 1458930"/>
              <a:gd name="connsiteX22" fmla="*/ 1539591 w 1765622"/>
              <a:gd name="connsiteY22" fmla="*/ 1335640 h 1458930"/>
              <a:gd name="connsiteX23" fmla="*/ 1251914 w 1765622"/>
              <a:gd name="connsiteY23" fmla="*/ 1366463 h 1458930"/>
              <a:gd name="connsiteX24" fmla="*/ 995060 w 1765622"/>
              <a:gd name="connsiteY24" fmla="*/ 1438382 h 1458930"/>
              <a:gd name="connsiteX25" fmla="*/ 656013 w 1765622"/>
              <a:gd name="connsiteY25" fmla="*/ 1458930 h 1458930"/>
              <a:gd name="connsiteX26" fmla="*/ 409433 w 1765622"/>
              <a:gd name="connsiteY26" fmla="*/ 1458930 h 1458930"/>
              <a:gd name="connsiteX27" fmla="*/ 193676 w 1765622"/>
              <a:gd name="connsiteY27" fmla="*/ 1397285 h 1458930"/>
              <a:gd name="connsiteX28" fmla="*/ 0 w 1765622"/>
              <a:gd name="connsiteY28" fmla="*/ 1343424 h 1458930"/>
              <a:gd name="connsiteX29" fmla="*/ 12701 w 1765622"/>
              <a:gd name="connsiteY29" fmla="*/ 1166684 h 1458930"/>
              <a:gd name="connsiteX30" fmla="*/ 203950 w 1765622"/>
              <a:gd name="connsiteY30" fmla="*/ 986319 h 1458930"/>
              <a:gd name="connsiteX31" fmla="*/ 142305 w 1765622"/>
              <a:gd name="connsiteY31" fmla="*/ 760287 h 1458930"/>
              <a:gd name="connsiteX32" fmla="*/ 121757 w 1765622"/>
              <a:gd name="connsiteY32" fmla="*/ 523982 h 1458930"/>
              <a:gd name="connsiteX33" fmla="*/ 121757 w 1765622"/>
              <a:gd name="connsiteY33" fmla="*/ 410966 h 1458930"/>
              <a:gd name="connsiteX34" fmla="*/ 60112 w 1765622"/>
              <a:gd name="connsiteY34" fmla="*/ 246579 h 1458930"/>
              <a:gd name="connsiteX35" fmla="*/ 90934 w 1765622"/>
              <a:gd name="connsiteY35" fmla="*/ 102741 h 1458930"/>
              <a:gd name="connsiteX36" fmla="*/ 162854 w 1765622"/>
              <a:gd name="connsiteY36" fmla="*/ 71919 h 1458930"/>
              <a:gd name="connsiteX0" fmla="*/ 162854 w 1765622"/>
              <a:gd name="connsiteY0" fmla="*/ 71919 h 1458930"/>
              <a:gd name="connsiteX1" fmla="*/ 162854 w 1765622"/>
              <a:gd name="connsiteY1" fmla="*/ 71919 h 1458930"/>
              <a:gd name="connsiteX2" fmla="*/ 429982 w 1765622"/>
              <a:gd name="connsiteY2" fmla="*/ 82193 h 1458930"/>
              <a:gd name="connsiteX3" fmla="*/ 563546 w 1765622"/>
              <a:gd name="connsiteY3" fmla="*/ 92467 h 1458930"/>
              <a:gd name="connsiteX4" fmla="*/ 697110 w 1765622"/>
              <a:gd name="connsiteY4" fmla="*/ 82193 h 1458930"/>
              <a:gd name="connsiteX5" fmla="*/ 840948 w 1765622"/>
              <a:gd name="connsiteY5" fmla="*/ 61645 h 1458930"/>
              <a:gd name="connsiteX6" fmla="*/ 974512 w 1765622"/>
              <a:gd name="connsiteY6" fmla="*/ 82193 h 1458930"/>
              <a:gd name="connsiteX7" fmla="*/ 1118350 w 1765622"/>
              <a:gd name="connsiteY7" fmla="*/ 92467 h 1458930"/>
              <a:gd name="connsiteX8" fmla="*/ 1210818 w 1765622"/>
              <a:gd name="connsiteY8" fmla="*/ 92467 h 1458930"/>
              <a:gd name="connsiteX9" fmla="*/ 1313559 w 1765622"/>
              <a:gd name="connsiteY9" fmla="*/ 82193 h 1458930"/>
              <a:gd name="connsiteX10" fmla="*/ 1395752 w 1765622"/>
              <a:gd name="connsiteY10" fmla="*/ 0 h 1458930"/>
              <a:gd name="connsiteX11" fmla="*/ 1395752 w 1765622"/>
              <a:gd name="connsiteY11" fmla="*/ 0 h 1458930"/>
              <a:gd name="connsiteX12" fmla="*/ 1529316 w 1765622"/>
              <a:gd name="connsiteY12" fmla="*/ 41096 h 1458930"/>
              <a:gd name="connsiteX13" fmla="*/ 1488220 w 1765622"/>
              <a:gd name="connsiteY13" fmla="*/ 205483 h 1458930"/>
              <a:gd name="connsiteX14" fmla="*/ 1683964 w 1765622"/>
              <a:gd name="connsiteY14" fmla="*/ 334065 h 1458930"/>
              <a:gd name="connsiteX15" fmla="*/ 1640834 w 1765622"/>
              <a:gd name="connsiteY15" fmla="*/ 508621 h 1458930"/>
              <a:gd name="connsiteX16" fmla="*/ 1751602 w 1765622"/>
              <a:gd name="connsiteY16" fmla="*/ 600986 h 1458930"/>
              <a:gd name="connsiteX17" fmla="*/ 1714251 w 1765622"/>
              <a:gd name="connsiteY17" fmla="*/ 893851 h 1458930"/>
              <a:gd name="connsiteX18" fmla="*/ 1734800 w 1765622"/>
              <a:gd name="connsiteY18" fmla="*/ 1037690 h 1458930"/>
              <a:gd name="connsiteX19" fmla="*/ 1765622 w 1765622"/>
              <a:gd name="connsiteY19" fmla="*/ 1119883 h 1458930"/>
              <a:gd name="connsiteX20" fmla="*/ 1734800 w 1765622"/>
              <a:gd name="connsiteY20" fmla="*/ 1212350 h 1458930"/>
              <a:gd name="connsiteX21" fmla="*/ 1695450 w 1765622"/>
              <a:gd name="connsiteY21" fmla="*/ 1322669 h 1458930"/>
              <a:gd name="connsiteX22" fmla="*/ 1539591 w 1765622"/>
              <a:gd name="connsiteY22" fmla="*/ 1335640 h 1458930"/>
              <a:gd name="connsiteX23" fmla="*/ 1251914 w 1765622"/>
              <a:gd name="connsiteY23" fmla="*/ 1366463 h 1458930"/>
              <a:gd name="connsiteX24" fmla="*/ 995060 w 1765622"/>
              <a:gd name="connsiteY24" fmla="*/ 1438382 h 1458930"/>
              <a:gd name="connsiteX25" fmla="*/ 656013 w 1765622"/>
              <a:gd name="connsiteY25" fmla="*/ 1458930 h 1458930"/>
              <a:gd name="connsiteX26" fmla="*/ 409433 w 1765622"/>
              <a:gd name="connsiteY26" fmla="*/ 1458930 h 1458930"/>
              <a:gd name="connsiteX27" fmla="*/ 193676 w 1765622"/>
              <a:gd name="connsiteY27" fmla="*/ 1397285 h 1458930"/>
              <a:gd name="connsiteX28" fmla="*/ 0 w 1765622"/>
              <a:gd name="connsiteY28" fmla="*/ 1343424 h 1458930"/>
              <a:gd name="connsiteX29" fmla="*/ 12701 w 1765622"/>
              <a:gd name="connsiteY29" fmla="*/ 1166684 h 1458930"/>
              <a:gd name="connsiteX30" fmla="*/ 203950 w 1765622"/>
              <a:gd name="connsiteY30" fmla="*/ 986319 h 1458930"/>
              <a:gd name="connsiteX31" fmla="*/ 142305 w 1765622"/>
              <a:gd name="connsiteY31" fmla="*/ 760287 h 1458930"/>
              <a:gd name="connsiteX32" fmla="*/ 121757 w 1765622"/>
              <a:gd name="connsiteY32" fmla="*/ 523982 h 1458930"/>
              <a:gd name="connsiteX33" fmla="*/ 121757 w 1765622"/>
              <a:gd name="connsiteY33" fmla="*/ 410966 h 1458930"/>
              <a:gd name="connsiteX34" fmla="*/ 60112 w 1765622"/>
              <a:gd name="connsiteY34" fmla="*/ 246579 h 1458930"/>
              <a:gd name="connsiteX35" fmla="*/ 90934 w 1765622"/>
              <a:gd name="connsiteY35" fmla="*/ 102741 h 1458930"/>
              <a:gd name="connsiteX36" fmla="*/ 162854 w 1765622"/>
              <a:gd name="connsiteY36" fmla="*/ 71919 h 1458930"/>
              <a:gd name="connsiteX0" fmla="*/ 162854 w 1811000"/>
              <a:gd name="connsiteY0" fmla="*/ 71919 h 1458930"/>
              <a:gd name="connsiteX1" fmla="*/ 162854 w 1811000"/>
              <a:gd name="connsiteY1" fmla="*/ 71919 h 1458930"/>
              <a:gd name="connsiteX2" fmla="*/ 429982 w 1811000"/>
              <a:gd name="connsiteY2" fmla="*/ 82193 h 1458930"/>
              <a:gd name="connsiteX3" fmla="*/ 563546 w 1811000"/>
              <a:gd name="connsiteY3" fmla="*/ 92467 h 1458930"/>
              <a:gd name="connsiteX4" fmla="*/ 697110 w 1811000"/>
              <a:gd name="connsiteY4" fmla="*/ 82193 h 1458930"/>
              <a:gd name="connsiteX5" fmla="*/ 840948 w 1811000"/>
              <a:gd name="connsiteY5" fmla="*/ 61645 h 1458930"/>
              <a:gd name="connsiteX6" fmla="*/ 974512 w 1811000"/>
              <a:gd name="connsiteY6" fmla="*/ 82193 h 1458930"/>
              <a:gd name="connsiteX7" fmla="*/ 1118350 w 1811000"/>
              <a:gd name="connsiteY7" fmla="*/ 92467 h 1458930"/>
              <a:gd name="connsiteX8" fmla="*/ 1210818 w 1811000"/>
              <a:gd name="connsiteY8" fmla="*/ 92467 h 1458930"/>
              <a:gd name="connsiteX9" fmla="*/ 1313559 w 1811000"/>
              <a:gd name="connsiteY9" fmla="*/ 82193 h 1458930"/>
              <a:gd name="connsiteX10" fmla="*/ 1395752 w 1811000"/>
              <a:gd name="connsiteY10" fmla="*/ 0 h 1458930"/>
              <a:gd name="connsiteX11" fmla="*/ 1395752 w 1811000"/>
              <a:gd name="connsiteY11" fmla="*/ 0 h 1458930"/>
              <a:gd name="connsiteX12" fmla="*/ 1529316 w 1811000"/>
              <a:gd name="connsiteY12" fmla="*/ 41096 h 1458930"/>
              <a:gd name="connsiteX13" fmla="*/ 1488220 w 1811000"/>
              <a:gd name="connsiteY13" fmla="*/ 205483 h 1458930"/>
              <a:gd name="connsiteX14" fmla="*/ 1683964 w 1811000"/>
              <a:gd name="connsiteY14" fmla="*/ 334065 h 1458930"/>
              <a:gd name="connsiteX15" fmla="*/ 1640834 w 1811000"/>
              <a:gd name="connsiteY15" fmla="*/ 508621 h 1458930"/>
              <a:gd name="connsiteX16" fmla="*/ 1751602 w 1811000"/>
              <a:gd name="connsiteY16" fmla="*/ 600986 h 1458930"/>
              <a:gd name="connsiteX17" fmla="*/ 1714251 w 1811000"/>
              <a:gd name="connsiteY17" fmla="*/ 893851 h 1458930"/>
              <a:gd name="connsiteX18" fmla="*/ 1811000 w 1811000"/>
              <a:gd name="connsiteY18" fmla="*/ 1037690 h 1458930"/>
              <a:gd name="connsiteX19" fmla="*/ 1765622 w 1811000"/>
              <a:gd name="connsiteY19" fmla="*/ 1119883 h 1458930"/>
              <a:gd name="connsiteX20" fmla="*/ 1734800 w 1811000"/>
              <a:gd name="connsiteY20" fmla="*/ 1212350 h 1458930"/>
              <a:gd name="connsiteX21" fmla="*/ 1695450 w 1811000"/>
              <a:gd name="connsiteY21" fmla="*/ 1322669 h 1458930"/>
              <a:gd name="connsiteX22" fmla="*/ 1539591 w 1811000"/>
              <a:gd name="connsiteY22" fmla="*/ 1335640 h 1458930"/>
              <a:gd name="connsiteX23" fmla="*/ 1251914 w 1811000"/>
              <a:gd name="connsiteY23" fmla="*/ 1366463 h 1458930"/>
              <a:gd name="connsiteX24" fmla="*/ 995060 w 1811000"/>
              <a:gd name="connsiteY24" fmla="*/ 1438382 h 1458930"/>
              <a:gd name="connsiteX25" fmla="*/ 656013 w 1811000"/>
              <a:gd name="connsiteY25" fmla="*/ 1458930 h 1458930"/>
              <a:gd name="connsiteX26" fmla="*/ 409433 w 1811000"/>
              <a:gd name="connsiteY26" fmla="*/ 1458930 h 1458930"/>
              <a:gd name="connsiteX27" fmla="*/ 193676 w 1811000"/>
              <a:gd name="connsiteY27" fmla="*/ 1397285 h 1458930"/>
              <a:gd name="connsiteX28" fmla="*/ 0 w 1811000"/>
              <a:gd name="connsiteY28" fmla="*/ 1343424 h 1458930"/>
              <a:gd name="connsiteX29" fmla="*/ 12701 w 1811000"/>
              <a:gd name="connsiteY29" fmla="*/ 1166684 h 1458930"/>
              <a:gd name="connsiteX30" fmla="*/ 203950 w 1811000"/>
              <a:gd name="connsiteY30" fmla="*/ 986319 h 1458930"/>
              <a:gd name="connsiteX31" fmla="*/ 142305 w 1811000"/>
              <a:gd name="connsiteY31" fmla="*/ 760287 h 1458930"/>
              <a:gd name="connsiteX32" fmla="*/ 121757 w 1811000"/>
              <a:gd name="connsiteY32" fmla="*/ 523982 h 1458930"/>
              <a:gd name="connsiteX33" fmla="*/ 121757 w 1811000"/>
              <a:gd name="connsiteY33" fmla="*/ 410966 h 1458930"/>
              <a:gd name="connsiteX34" fmla="*/ 60112 w 1811000"/>
              <a:gd name="connsiteY34" fmla="*/ 246579 h 1458930"/>
              <a:gd name="connsiteX35" fmla="*/ 90934 w 1811000"/>
              <a:gd name="connsiteY35" fmla="*/ 102741 h 1458930"/>
              <a:gd name="connsiteX36" fmla="*/ 162854 w 1811000"/>
              <a:gd name="connsiteY36" fmla="*/ 71919 h 1458930"/>
              <a:gd name="connsiteX0" fmla="*/ 162854 w 1828551"/>
              <a:gd name="connsiteY0" fmla="*/ 71919 h 1458930"/>
              <a:gd name="connsiteX1" fmla="*/ 162854 w 1828551"/>
              <a:gd name="connsiteY1" fmla="*/ 71919 h 1458930"/>
              <a:gd name="connsiteX2" fmla="*/ 429982 w 1828551"/>
              <a:gd name="connsiteY2" fmla="*/ 82193 h 1458930"/>
              <a:gd name="connsiteX3" fmla="*/ 563546 w 1828551"/>
              <a:gd name="connsiteY3" fmla="*/ 92467 h 1458930"/>
              <a:gd name="connsiteX4" fmla="*/ 697110 w 1828551"/>
              <a:gd name="connsiteY4" fmla="*/ 82193 h 1458930"/>
              <a:gd name="connsiteX5" fmla="*/ 840948 w 1828551"/>
              <a:gd name="connsiteY5" fmla="*/ 61645 h 1458930"/>
              <a:gd name="connsiteX6" fmla="*/ 974512 w 1828551"/>
              <a:gd name="connsiteY6" fmla="*/ 82193 h 1458930"/>
              <a:gd name="connsiteX7" fmla="*/ 1118350 w 1828551"/>
              <a:gd name="connsiteY7" fmla="*/ 92467 h 1458930"/>
              <a:gd name="connsiteX8" fmla="*/ 1210818 w 1828551"/>
              <a:gd name="connsiteY8" fmla="*/ 92467 h 1458930"/>
              <a:gd name="connsiteX9" fmla="*/ 1313559 w 1828551"/>
              <a:gd name="connsiteY9" fmla="*/ 82193 h 1458930"/>
              <a:gd name="connsiteX10" fmla="*/ 1395752 w 1828551"/>
              <a:gd name="connsiteY10" fmla="*/ 0 h 1458930"/>
              <a:gd name="connsiteX11" fmla="*/ 1395752 w 1828551"/>
              <a:gd name="connsiteY11" fmla="*/ 0 h 1458930"/>
              <a:gd name="connsiteX12" fmla="*/ 1529316 w 1828551"/>
              <a:gd name="connsiteY12" fmla="*/ 41096 h 1458930"/>
              <a:gd name="connsiteX13" fmla="*/ 1488220 w 1828551"/>
              <a:gd name="connsiteY13" fmla="*/ 205483 h 1458930"/>
              <a:gd name="connsiteX14" fmla="*/ 1683964 w 1828551"/>
              <a:gd name="connsiteY14" fmla="*/ 334065 h 1458930"/>
              <a:gd name="connsiteX15" fmla="*/ 1640834 w 1828551"/>
              <a:gd name="connsiteY15" fmla="*/ 508621 h 1458930"/>
              <a:gd name="connsiteX16" fmla="*/ 1751602 w 1828551"/>
              <a:gd name="connsiteY16" fmla="*/ 600986 h 1458930"/>
              <a:gd name="connsiteX17" fmla="*/ 1828551 w 1828551"/>
              <a:gd name="connsiteY17" fmla="*/ 904228 h 1458930"/>
              <a:gd name="connsiteX18" fmla="*/ 1811000 w 1828551"/>
              <a:gd name="connsiteY18" fmla="*/ 1037690 h 1458930"/>
              <a:gd name="connsiteX19" fmla="*/ 1765622 w 1828551"/>
              <a:gd name="connsiteY19" fmla="*/ 1119883 h 1458930"/>
              <a:gd name="connsiteX20" fmla="*/ 1734800 w 1828551"/>
              <a:gd name="connsiteY20" fmla="*/ 1212350 h 1458930"/>
              <a:gd name="connsiteX21" fmla="*/ 1695450 w 1828551"/>
              <a:gd name="connsiteY21" fmla="*/ 1322669 h 1458930"/>
              <a:gd name="connsiteX22" fmla="*/ 1539591 w 1828551"/>
              <a:gd name="connsiteY22" fmla="*/ 1335640 h 1458930"/>
              <a:gd name="connsiteX23" fmla="*/ 1251914 w 1828551"/>
              <a:gd name="connsiteY23" fmla="*/ 1366463 h 1458930"/>
              <a:gd name="connsiteX24" fmla="*/ 995060 w 1828551"/>
              <a:gd name="connsiteY24" fmla="*/ 1438382 h 1458930"/>
              <a:gd name="connsiteX25" fmla="*/ 656013 w 1828551"/>
              <a:gd name="connsiteY25" fmla="*/ 1458930 h 1458930"/>
              <a:gd name="connsiteX26" fmla="*/ 409433 w 1828551"/>
              <a:gd name="connsiteY26" fmla="*/ 1458930 h 1458930"/>
              <a:gd name="connsiteX27" fmla="*/ 193676 w 1828551"/>
              <a:gd name="connsiteY27" fmla="*/ 1397285 h 1458930"/>
              <a:gd name="connsiteX28" fmla="*/ 0 w 1828551"/>
              <a:gd name="connsiteY28" fmla="*/ 1343424 h 1458930"/>
              <a:gd name="connsiteX29" fmla="*/ 12701 w 1828551"/>
              <a:gd name="connsiteY29" fmla="*/ 1166684 h 1458930"/>
              <a:gd name="connsiteX30" fmla="*/ 203950 w 1828551"/>
              <a:gd name="connsiteY30" fmla="*/ 986319 h 1458930"/>
              <a:gd name="connsiteX31" fmla="*/ 142305 w 1828551"/>
              <a:gd name="connsiteY31" fmla="*/ 760287 h 1458930"/>
              <a:gd name="connsiteX32" fmla="*/ 121757 w 1828551"/>
              <a:gd name="connsiteY32" fmla="*/ 523982 h 1458930"/>
              <a:gd name="connsiteX33" fmla="*/ 121757 w 1828551"/>
              <a:gd name="connsiteY33" fmla="*/ 410966 h 1458930"/>
              <a:gd name="connsiteX34" fmla="*/ 60112 w 1828551"/>
              <a:gd name="connsiteY34" fmla="*/ 246579 h 1458930"/>
              <a:gd name="connsiteX35" fmla="*/ 90934 w 1828551"/>
              <a:gd name="connsiteY35" fmla="*/ 102741 h 1458930"/>
              <a:gd name="connsiteX36" fmla="*/ 162854 w 1828551"/>
              <a:gd name="connsiteY36" fmla="*/ 71919 h 1458930"/>
              <a:gd name="connsiteX0" fmla="*/ 162854 w 1828551"/>
              <a:gd name="connsiteY0" fmla="*/ 71919 h 1458930"/>
              <a:gd name="connsiteX1" fmla="*/ 162854 w 1828551"/>
              <a:gd name="connsiteY1" fmla="*/ 71919 h 1458930"/>
              <a:gd name="connsiteX2" fmla="*/ 429982 w 1828551"/>
              <a:gd name="connsiteY2" fmla="*/ 82193 h 1458930"/>
              <a:gd name="connsiteX3" fmla="*/ 563546 w 1828551"/>
              <a:gd name="connsiteY3" fmla="*/ 92467 h 1458930"/>
              <a:gd name="connsiteX4" fmla="*/ 697110 w 1828551"/>
              <a:gd name="connsiteY4" fmla="*/ 82193 h 1458930"/>
              <a:gd name="connsiteX5" fmla="*/ 840948 w 1828551"/>
              <a:gd name="connsiteY5" fmla="*/ 61645 h 1458930"/>
              <a:gd name="connsiteX6" fmla="*/ 974512 w 1828551"/>
              <a:gd name="connsiteY6" fmla="*/ 82193 h 1458930"/>
              <a:gd name="connsiteX7" fmla="*/ 1118350 w 1828551"/>
              <a:gd name="connsiteY7" fmla="*/ 92467 h 1458930"/>
              <a:gd name="connsiteX8" fmla="*/ 1210818 w 1828551"/>
              <a:gd name="connsiteY8" fmla="*/ 92467 h 1458930"/>
              <a:gd name="connsiteX9" fmla="*/ 1313559 w 1828551"/>
              <a:gd name="connsiteY9" fmla="*/ 82193 h 1458930"/>
              <a:gd name="connsiteX10" fmla="*/ 1395752 w 1828551"/>
              <a:gd name="connsiteY10" fmla="*/ 0 h 1458930"/>
              <a:gd name="connsiteX11" fmla="*/ 1395752 w 1828551"/>
              <a:gd name="connsiteY11" fmla="*/ 0 h 1458930"/>
              <a:gd name="connsiteX12" fmla="*/ 1529316 w 1828551"/>
              <a:gd name="connsiteY12" fmla="*/ 41096 h 1458930"/>
              <a:gd name="connsiteX13" fmla="*/ 1488220 w 1828551"/>
              <a:gd name="connsiteY13" fmla="*/ 205483 h 1458930"/>
              <a:gd name="connsiteX14" fmla="*/ 1683964 w 1828551"/>
              <a:gd name="connsiteY14" fmla="*/ 334065 h 1458930"/>
              <a:gd name="connsiteX15" fmla="*/ 1640834 w 1828551"/>
              <a:gd name="connsiteY15" fmla="*/ 508621 h 1458930"/>
              <a:gd name="connsiteX16" fmla="*/ 1751602 w 1828551"/>
              <a:gd name="connsiteY16" fmla="*/ 600986 h 1458930"/>
              <a:gd name="connsiteX17" fmla="*/ 1828551 w 1828551"/>
              <a:gd name="connsiteY17" fmla="*/ 904228 h 1458930"/>
              <a:gd name="connsiteX18" fmla="*/ 1811000 w 1828551"/>
              <a:gd name="connsiteY18" fmla="*/ 1037690 h 1458930"/>
              <a:gd name="connsiteX19" fmla="*/ 1765622 w 1828551"/>
              <a:gd name="connsiteY19" fmla="*/ 1119883 h 1458930"/>
              <a:gd name="connsiteX20" fmla="*/ 1801475 w 1828551"/>
              <a:gd name="connsiteY20" fmla="*/ 1227916 h 1458930"/>
              <a:gd name="connsiteX21" fmla="*/ 1695450 w 1828551"/>
              <a:gd name="connsiteY21" fmla="*/ 1322669 h 1458930"/>
              <a:gd name="connsiteX22" fmla="*/ 1539591 w 1828551"/>
              <a:gd name="connsiteY22" fmla="*/ 1335640 h 1458930"/>
              <a:gd name="connsiteX23" fmla="*/ 1251914 w 1828551"/>
              <a:gd name="connsiteY23" fmla="*/ 1366463 h 1458930"/>
              <a:gd name="connsiteX24" fmla="*/ 995060 w 1828551"/>
              <a:gd name="connsiteY24" fmla="*/ 1438382 h 1458930"/>
              <a:gd name="connsiteX25" fmla="*/ 656013 w 1828551"/>
              <a:gd name="connsiteY25" fmla="*/ 1458930 h 1458930"/>
              <a:gd name="connsiteX26" fmla="*/ 409433 w 1828551"/>
              <a:gd name="connsiteY26" fmla="*/ 1458930 h 1458930"/>
              <a:gd name="connsiteX27" fmla="*/ 193676 w 1828551"/>
              <a:gd name="connsiteY27" fmla="*/ 1397285 h 1458930"/>
              <a:gd name="connsiteX28" fmla="*/ 0 w 1828551"/>
              <a:gd name="connsiteY28" fmla="*/ 1343424 h 1458930"/>
              <a:gd name="connsiteX29" fmla="*/ 12701 w 1828551"/>
              <a:gd name="connsiteY29" fmla="*/ 1166684 h 1458930"/>
              <a:gd name="connsiteX30" fmla="*/ 203950 w 1828551"/>
              <a:gd name="connsiteY30" fmla="*/ 986319 h 1458930"/>
              <a:gd name="connsiteX31" fmla="*/ 142305 w 1828551"/>
              <a:gd name="connsiteY31" fmla="*/ 760287 h 1458930"/>
              <a:gd name="connsiteX32" fmla="*/ 121757 w 1828551"/>
              <a:gd name="connsiteY32" fmla="*/ 523982 h 1458930"/>
              <a:gd name="connsiteX33" fmla="*/ 121757 w 1828551"/>
              <a:gd name="connsiteY33" fmla="*/ 410966 h 1458930"/>
              <a:gd name="connsiteX34" fmla="*/ 60112 w 1828551"/>
              <a:gd name="connsiteY34" fmla="*/ 246579 h 1458930"/>
              <a:gd name="connsiteX35" fmla="*/ 90934 w 1828551"/>
              <a:gd name="connsiteY35" fmla="*/ 102741 h 1458930"/>
              <a:gd name="connsiteX36" fmla="*/ 162854 w 1828551"/>
              <a:gd name="connsiteY36" fmla="*/ 71919 h 1458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828551" h="1458930">
                <a:moveTo>
                  <a:pt x="162854" y="71919"/>
                </a:moveTo>
                <a:lnTo>
                  <a:pt x="162854" y="71919"/>
                </a:lnTo>
                <a:lnTo>
                  <a:pt x="429982" y="82193"/>
                </a:lnTo>
                <a:lnTo>
                  <a:pt x="563546" y="92467"/>
                </a:lnTo>
                <a:lnTo>
                  <a:pt x="697110" y="82193"/>
                </a:lnTo>
                <a:lnTo>
                  <a:pt x="840948" y="61645"/>
                </a:lnTo>
                <a:lnTo>
                  <a:pt x="974512" y="82193"/>
                </a:lnTo>
                <a:lnTo>
                  <a:pt x="1118350" y="92467"/>
                </a:lnTo>
                <a:lnTo>
                  <a:pt x="1210818" y="92467"/>
                </a:lnTo>
                <a:lnTo>
                  <a:pt x="1313559" y="82193"/>
                </a:lnTo>
                <a:lnTo>
                  <a:pt x="1395752" y="0"/>
                </a:lnTo>
                <a:lnTo>
                  <a:pt x="1395752" y="0"/>
                </a:lnTo>
                <a:lnTo>
                  <a:pt x="1529316" y="41096"/>
                </a:lnTo>
                <a:lnTo>
                  <a:pt x="1488220" y="205483"/>
                </a:lnTo>
                <a:lnTo>
                  <a:pt x="1683964" y="334065"/>
                </a:lnTo>
                <a:lnTo>
                  <a:pt x="1640834" y="508621"/>
                </a:lnTo>
                <a:lnTo>
                  <a:pt x="1751602" y="600986"/>
                </a:lnTo>
                <a:lnTo>
                  <a:pt x="1828551" y="904228"/>
                </a:lnTo>
                <a:lnTo>
                  <a:pt x="1811000" y="1037690"/>
                </a:lnTo>
                <a:lnTo>
                  <a:pt x="1765622" y="1119883"/>
                </a:lnTo>
                <a:lnTo>
                  <a:pt x="1801475" y="1227916"/>
                </a:lnTo>
                <a:cubicBezTo>
                  <a:pt x="1762958" y="1252582"/>
                  <a:pt x="1733967" y="1298003"/>
                  <a:pt x="1695450" y="1322669"/>
                </a:cubicBezTo>
                <a:lnTo>
                  <a:pt x="1539591" y="1335640"/>
                </a:lnTo>
                <a:lnTo>
                  <a:pt x="1251914" y="1366463"/>
                </a:lnTo>
                <a:lnTo>
                  <a:pt x="995060" y="1438382"/>
                </a:lnTo>
                <a:lnTo>
                  <a:pt x="656013" y="1458930"/>
                </a:lnTo>
                <a:lnTo>
                  <a:pt x="409433" y="1458930"/>
                </a:lnTo>
                <a:lnTo>
                  <a:pt x="193676" y="1397285"/>
                </a:lnTo>
                <a:cubicBezTo>
                  <a:pt x="160867" y="1363765"/>
                  <a:pt x="32809" y="1376944"/>
                  <a:pt x="0" y="1343424"/>
                </a:cubicBezTo>
                <a:lnTo>
                  <a:pt x="12701" y="1166684"/>
                </a:lnTo>
                <a:cubicBezTo>
                  <a:pt x="47876" y="1090996"/>
                  <a:pt x="140200" y="1046441"/>
                  <a:pt x="203950" y="986319"/>
                </a:cubicBezTo>
                <a:lnTo>
                  <a:pt x="142305" y="760287"/>
                </a:lnTo>
                <a:lnTo>
                  <a:pt x="121757" y="523982"/>
                </a:lnTo>
                <a:lnTo>
                  <a:pt x="121757" y="410966"/>
                </a:lnTo>
                <a:lnTo>
                  <a:pt x="60112" y="246579"/>
                </a:lnTo>
                <a:lnTo>
                  <a:pt x="90934" y="102741"/>
                </a:lnTo>
                <a:lnTo>
                  <a:pt x="162854" y="71919"/>
                </a:lnTo>
                <a:close/>
              </a:path>
            </a:pathLst>
          </a:custGeom>
          <a:solidFill>
            <a:srgbClr val="FFFF00">
              <a:alpha val="60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E</a:t>
            </a:r>
          </a:p>
        </p:txBody>
      </p:sp>
      <p:graphicFrame>
        <p:nvGraphicFramePr>
          <p:cNvPr id="304" name="Table 5">
            <a:extLst>
              <a:ext uri="{FF2B5EF4-FFF2-40B4-BE49-F238E27FC236}">
                <a16:creationId xmlns:a16="http://schemas.microsoft.com/office/drawing/2014/main" id="{16187937-ECE2-9941-826F-B61C8315EEDB}"/>
              </a:ext>
            </a:extLst>
          </p:cNvPr>
          <p:cNvGraphicFramePr>
            <a:graphicFrameLocks/>
          </p:cNvGraphicFramePr>
          <p:nvPr>
            <p:extLst>
              <p:ext uri="{D42A27DB-BD31-4B8C-83A1-F6EECF244321}">
                <p14:modId xmlns:p14="http://schemas.microsoft.com/office/powerpoint/2010/main" val="369997986"/>
              </p:ext>
            </p:extLst>
          </p:nvPr>
        </p:nvGraphicFramePr>
        <p:xfrm>
          <a:off x="677083" y="8689564"/>
          <a:ext cx="9738573" cy="2505202"/>
        </p:xfrm>
        <a:graphic>
          <a:graphicData uri="http://schemas.openxmlformats.org/drawingml/2006/table">
            <a:tbl>
              <a:tblPr firstRow="1" bandRow="1">
                <a:tableStyleId>{67F2A47E-F873-4949-B171-11B40ADDBA7A}</a:tableStyleId>
              </a:tblPr>
              <a:tblGrid>
                <a:gridCol w="1956013">
                  <a:extLst>
                    <a:ext uri="{9D8B030D-6E8A-4147-A177-3AD203B41FA5}">
                      <a16:colId xmlns:a16="http://schemas.microsoft.com/office/drawing/2014/main" val="1748405878"/>
                    </a:ext>
                  </a:extLst>
                </a:gridCol>
                <a:gridCol w="3982720">
                  <a:extLst>
                    <a:ext uri="{9D8B030D-6E8A-4147-A177-3AD203B41FA5}">
                      <a16:colId xmlns:a16="http://schemas.microsoft.com/office/drawing/2014/main" val="3643782573"/>
                    </a:ext>
                  </a:extLst>
                </a:gridCol>
                <a:gridCol w="3799840">
                  <a:extLst>
                    <a:ext uri="{9D8B030D-6E8A-4147-A177-3AD203B41FA5}">
                      <a16:colId xmlns:a16="http://schemas.microsoft.com/office/drawing/2014/main" val="2367474529"/>
                    </a:ext>
                  </a:extLst>
                </a:gridCol>
              </a:tblGrid>
              <a:tr h="0">
                <a:tc>
                  <a:txBody>
                    <a:bodyPr/>
                    <a:lstStyle/>
                    <a:p>
                      <a:pPr algn="l"/>
                      <a:r>
                        <a:rPr lang="en-US" sz="2200" b="1" dirty="0">
                          <a:solidFill>
                            <a:srgbClr val="000000"/>
                          </a:solidFill>
                          <a:latin typeface="Times New Roman" panose="02020603050405020304" pitchFamily="18" charset="0"/>
                          <a:cs typeface="Times New Roman" panose="02020603050405020304" pitchFamily="18" charset="0"/>
                        </a:rPr>
                        <a:t>Sector</a:t>
                      </a:r>
                      <a:endParaRPr lang="en-US" sz="2200" b="1" dirty="0">
                        <a:solidFill>
                          <a:schemeClr val="tx1"/>
                        </a:solidFill>
                        <a:latin typeface="Times New Roman" panose="02020603050405020304" pitchFamily="18" charset="0"/>
                        <a:cs typeface="Times New Roman" panose="02020603050405020304" pitchFamily="18" charset="0"/>
                      </a:endParaRPr>
                    </a:p>
                  </a:txBody>
                  <a:tcPr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lnSpc>
                          <a:spcPct val="107000"/>
                        </a:lnSpc>
                        <a:spcBef>
                          <a:spcPts val="0"/>
                        </a:spcBef>
                        <a:spcAft>
                          <a:spcPts val="800"/>
                        </a:spcAft>
                      </a:pPr>
                      <a:r>
                        <a:rPr lang="en-US" sz="2200" b="1" baseline="0" dirty="0">
                          <a:solidFill>
                            <a:schemeClr val="tx1"/>
                          </a:solidFill>
                          <a:latin typeface="Times New Roman" panose="02020603050405020304" pitchFamily="18" charset="0"/>
                          <a:cs typeface="Times New Roman" panose="02020603050405020304" pitchFamily="18" charset="0"/>
                        </a:rPr>
                        <a:t>Minimum Temperature (</a:t>
                      </a:r>
                      <a:r>
                        <a:rPr lang="en-US" sz="2200" baseline="30000" dirty="0">
                          <a:effectLst/>
                          <a:latin typeface="Calibri" panose="020F0502020204030204" pitchFamily="34" charset="0"/>
                          <a:ea typeface="Calibri" panose="020F0502020204030204" pitchFamily="34" charset="0"/>
                          <a:cs typeface="Times New Roman" panose="02020603050405020304" pitchFamily="18" charset="0"/>
                        </a:rPr>
                        <a:t>o</a:t>
                      </a:r>
                      <a:r>
                        <a:rPr lang="en-US" sz="2200" dirty="0">
                          <a:effectLst/>
                          <a:latin typeface="Calibri" panose="020F0502020204030204" pitchFamily="34" charset="0"/>
                          <a:ea typeface="Calibri" panose="020F0502020204030204" pitchFamily="34" charset="0"/>
                          <a:cs typeface="Times New Roman" panose="02020603050405020304" pitchFamily="18" charset="0"/>
                        </a:rPr>
                        <a:t>C)</a:t>
                      </a:r>
                    </a:p>
                  </a:txBody>
                  <a:tcPr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lnSpc>
                          <a:spcPct val="107000"/>
                        </a:lnSpc>
                        <a:spcBef>
                          <a:spcPts val="0"/>
                        </a:spcBef>
                        <a:spcAft>
                          <a:spcPts val="800"/>
                        </a:spcAft>
                      </a:pPr>
                      <a:r>
                        <a:rPr lang="en-US" sz="2200" b="1" dirty="0">
                          <a:solidFill>
                            <a:schemeClr val="tx1"/>
                          </a:solidFill>
                          <a:latin typeface="Times New Roman" panose="02020603050405020304" pitchFamily="18" charset="0"/>
                          <a:cs typeface="Times New Roman" panose="02020603050405020304" pitchFamily="18" charset="0"/>
                        </a:rPr>
                        <a:t>Maximum</a:t>
                      </a:r>
                      <a:r>
                        <a:rPr lang="en-US" sz="2200" b="1" baseline="0" dirty="0">
                          <a:solidFill>
                            <a:schemeClr val="tx1"/>
                          </a:solidFill>
                          <a:latin typeface="Times New Roman" panose="02020603050405020304" pitchFamily="18" charset="0"/>
                          <a:cs typeface="Times New Roman" panose="02020603050405020304" pitchFamily="18" charset="0"/>
                        </a:rPr>
                        <a:t> </a:t>
                      </a:r>
                      <a:r>
                        <a:rPr lang="en-US" sz="2200" b="1" dirty="0">
                          <a:solidFill>
                            <a:schemeClr val="tx1"/>
                          </a:solidFill>
                          <a:latin typeface="Times New Roman" panose="02020603050405020304" pitchFamily="18" charset="0"/>
                          <a:cs typeface="Times New Roman" panose="02020603050405020304" pitchFamily="18" charset="0"/>
                        </a:rPr>
                        <a:t>Temperature (</a:t>
                      </a:r>
                      <a:r>
                        <a:rPr lang="en-US" sz="2200" baseline="30000" dirty="0">
                          <a:effectLst/>
                          <a:latin typeface="Calibri" panose="020F0502020204030204" pitchFamily="34" charset="0"/>
                          <a:ea typeface="Calibri" panose="020F0502020204030204" pitchFamily="34" charset="0"/>
                          <a:cs typeface="Times New Roman" panose="02020603050405020304" pitchFamily="18" charset="0"/>
                        </a:rPr>
                        <a:t>o</a:t>
                      </a:r>
                      <a:r>
                        <a:rPr lang="en-US" sz="2200" dirty="0">
                          <a:effectLst/>
                          <a:latin typeface="Calibri" panose="020F0502020204030204" pitchFamily="34" charset="0"/>
                          <a:ea typeface="Calibri" panose="020F0502020204030204" pitchFamily="34" charset="0"/>
                          <a:cs typeface="Times New Roman" panose="02020603050405020304" pitchFamily="18" charset="0"/>
                        </a:rPr>
                        <a:t>C)</a:t>
                      </a:r>
                    </a:p>
                  </a:txBody>
                  <a:tcPr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895947881"/>
                  </a:ext>
                </a:extLst>
              </a:tr>
              <a:tr h="490062">
                <a:tc>
                  <a:txBody>
                    <a:bodyPr/>
                    <a:lstStyle/>
                    <a:p>
                      <a:pPr algn="l"/>
                      <a:r>
                        <a:rPr lang="en-US" sz="2800" b="1" dirty="0">
                          <a:latin typeface="Times New Roman" panose="02020603050405020304" pitchFamily="18" charset="0"/>
                          <a:cs typeface="Times New Roman" panose="02020603050405020304" pitchFamily="18" charset="0"/>
                        </a:rPr>
                        <a:t>Coast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indent="0" algn="ctr">
                        <a:buFont typeface="Wingdings" panose="05000000000000000000" pitchFamily="2" charset="2"/>
                        <a:buNone/>
                      </a:pPr>
                      <a:r>
                        <a:rPr lang="en-US" sz="2800" b="1" dirty="0">
                          <a:latin typeface="Times New Roman" panose="02020603050405020304" pitchFamily="18" charset="0"/>
                          <a:cs typeface="Times New Roman" panose="02020603050405020304" pitchFamily="18" charset="0"/>
                        </a:rPr>
                        <a:t>24</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indent="0" algn="ctr">
                        <a:buFont typeface="Wingdings" panose="05000000000000000000" pitchFamily="2" charset="2"/>
                        <a:buNone/>
                      </a:pPr>
                      <a:r>
                        <a:rPr lang="en-US" sz="2800" b="1" dirty="0">
                          <a:latin typeface="Times New Roman" panose="02020603050405020304" pitchFamily="18" charset="0"/>
                          <a:cs typeface="Times New Roman" panose="02020603050405020304" pitchFamily="18" charset="0"/>
                        </a:rPr>
                        <a:t>34</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1239424"/>
                  </a:ext>
                </a:extLst>
              </a:tr>
              <a:tr h="463936">
                <a:tc>
                  <a:txBody>
                    <a:bodyPr/>
                    <a:lstStyle/>
                    <a:p>
                      <a:pPr algn="l"/>
                      <a:r>
                        <a:rPr lang="en-US" sz="2800" b="1" dirty="0">
                          <a:latin typeface="Times New Roman" panose="02020603050405020304" pitchFamily="18" charset="0"/>
                          <a:cs typeface="Times New Roman" panose="02020603050405020304" pitchFamily="18" charset="0"/>
                        </a:rPr>
                        <a:t>Forest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indent="0" algn="ctr">
                        <a:buFont typeface="Wingdings" panose="05000000000000000000" pitchFamily="2" charset="2"/>
                        <a:buNone/>
                      </a:pPr>
                      <a:r>
                        <a:rPr lang="af-ZA" sz="2800" b="1" dirty="0">
                          <a:latin typeface="Times New Roman" panose="02020603050405020304" pitchFamily="18" charset="0"/>
                          <a:cs typeface="Times New Roman" panose="02020603050405020304" pitchFamily="18" charset="0"/>
                        </a:rPr>
                        <a:t>24</a:t>
                      </a:r>
                      <a:endParaRPr lang="en-US" sz="2800" b="1" dirty="0">
                        <a:latin typeface="Times New Roman" panose="02020603050405020304" pitchFamily="18" charset="0"/>
                        <a:cs typeface="Times New Roman" panose="02020603050405020304" pitchFamily="18"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indent="0" algn="ctr">
                        <a:buFont typeface="Wingdings" panose="05000000000000000000" pitchFamily="2" charset="2"/>
                        <a:buNone/>
                      </a:pPr>
                      <a:r>
                        <a:rPr lang="en-US" sz="2800" b="1" dirty="0">
                          <a:latin typeface="Times New Roman" panose="02020603050405020304" pitchFamily="18" charset="0"/>
                          <a:cs typeface="Times New Roman" panose="02020603050405020304" pitchFamily="18" charset="0"/>
                        </a:rPr>
                        <a:t>36</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52428380"/>
                  </a:ext>
                </a:extLst>
              </a:tr>
              <a:tr h="497305">
                <a:tc>
                  <a:txBody>
                    <a:bodyPr/>
                    <a:lstStyle/>
                    <a:p>
                      <a:pPr algn="l"/>
                      <a:r>
                        <a:rPr lang="en-US" sz="2800" b="1" dirty="0">
                          <a:latin typeface="Times New Roman" panose="02020603050405020304" pitchFamily="18" charset="0"/>
                          <a:cs typeface="Times New Roman" panose="02020603050405020304" pitchFamily="18" charset="0"/>
                        </a:rPr>
                        <a:t>Transition</a:t>
                      </a:r>
                      <a:endParaRPr lang="en-US" sz="2800" b="0" dirty="0">
                        <a:latin typeface="Times New Roman" panose="02020603050405020304" pitchFamily="18" charset="0"/>
                        <a:cs typeface="Times New Roman" panose="02020603050405020304" pitchFamily="18"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indent="0" algn="ctr">
                        <a:buFont typeface="Wingdings" panose="05000000000000000000" pitchFamily="2" charset="2"/>
                        <a:buNone/>
                      </a:pPr>
                      <a:r>
                        <a:rPr lang="en-US" sz="2800" b="1" dirty="0">
                          <a:latin typeface="Times New Roman" panose="02020603050405020304" pitchFamily="18" charset="0"/>
                          <a:cs typeface="Times New Roman" panose="02020603050405020304" pitchFamily="18" charset="0"/>
                        </a:rPr>
                        <a:t>21</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indent="0" algn="ctr">
                        <a:buFont typeface="Wingdings" panose="05000000000000000000" pitchFamily="2" charset="2"/>
                        <a:buNone/>
                      </a:pPr>
                      <a:r>
                        <a:rPr lang="en-US" sz="2800" b="1" dirty="0">
                          <a:latin typeface="Times New Roman" panose="02020603050405020304" pitchFamily="18" charset="0"/>
                          <a:cs typeface="Times New Roman" panose="02020603050405020304" pitchFamily="18" charset="0"/>
                        </a:rPr>
                        <a:t>37</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463924">
                <a:tc>
                  <a:txBody>
                    <a:bodyPr/>
                    <a:lstStyle/>
                    <a:p>
                      <a:pPr algn="l"/>
                      <a:r>
                        <a:rPr lang="en-US" sz="2800" b="1" dirty="0">
                          <a:latin typeface="Times New Roman" panose="02020603050405020304" pitchFamily="18" charset="0"/>
                          <a:cs typeface="Times New Roman" panose="02020603050405020304" pitchFamily="18" charset="0"/>
                        </a:rPr>
                        <a:t>Northern</a:t>
                      </a:r>
                      <a:endParaRPr lang="en-US" sz="2800" b="0" dirty="0">
                        <a:latin typeface="Times New Roman" panose="02020603050405020304" pitchFamily="18" charset="0"/>
                        <a:cs typeface="Times New Roman" panose="02020603050405020304" pitchFamily="18"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indent="0" algn="ctr">
                        <a:buFont typeface="Wingdings" panose="05000000000000000000" pitchFamily="2" charset="2"/>
                        <a:buNone/>
                      </a:pPr>
                      <a:r>
                        <a:rPr lang="en-US" sz="2800" b="1" dirty="0">
                          <a:latin typeface="Times New Roman" panose="02020603050405020304" pitchFamily="18" charset="0"/>
                          <a:cs typeface="Times New Roman" panose="02020603050405020304" pitchFamily="18" charset="0"/>
                        </a:rPr>
                        <a:t>20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indent="0" algn="ctr">
                        <a:buFont typeface="Wingdings" panose="05000000000000000000" pitchFamily="2" charset="2"/>
                        <a:buNone/>
                      </a:pPr>
                      <a:r>
                        <a:rPr lang="af-ZA" sz="2800" b="1" dirty="0">
                          <a:latin typeface="Times New Roman" panose="02020603050405020304" pitchFamily="18" charset="0"/>
                          <a:cs typeface="Times New Roman" panose="02020603050405020304" pitchFamily="18" charset="0"/>
                        </a:rPr>
                        <a:t>37</a:t>
                      </a:r>
                      <a:endParaRPr lang="en-US" sz="2800" b="1" dirty="0">
                        <a:latin typeface="Times New Roman" panose="02020603050405020304" pitchFamily="18" charset="0"/>
                        <a:cs typeface="Times New Roman" panose="02020603050405020304" pitchFamily="18"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graphicFrame>
        <p:nvGraphicFramePr>
          <p:cNvPr id="62" name="Table 9">
            <a:extLst>
              <a:ext uri="{FF2B5EF4-FFF2-40B4-BE49-F238E27FC236}">
                <a16:creationId xmlns:a16="http://schemas.microsoft.com/office/drawing/2014/main" id="{5A4583D7-0F57-402F-AC6E-0A12DB41A19B}"/>
              </a:ext>
            </a:extLst>
          </p:cNvPr>
          <p:cNvGraphicFramePr>
            <a:graphicFrameLocks noGrp="1"/>
          </p:cNvGraphicFramePr>
          <p:nvPr>
            <p:extLst>
              <p:ext uri="{D42A27DB-BD31-4B8C-83A1-F6EECF244321}">
                <p14:modId xmlns:p14="http://schemas.microsoft.com/office/powerpoint/2010/main" val="1106216012"/>
              </p:ext>
            </p:extLst>
          </p:nvPr>
        </p:nvGraphicFramePr>
        <p:xfrm>
          <a:off x="468113" y="1650651"/>
          <a:ext cx="10121455" cy="5304718"/>
        </p:xfrm>
        <a:graphic>
          <a:graphicData uri="http://schemas.openxmlformats.org/drawingml/2006/table">
            <a:tbl>
              <a:tblPr firstRow="1" bandRow="1"/>
              <a:tblGrid>
                <a:gridCol w="2872392">
                  <a:extLst>
                    <a:ext uri="{9D8B030D-6E8A-4147-A177-3AD203B41FA5}">
                      <a16:colId xmlns:a16="http://schemas.microsoft.com/office/drawing/2014/main" val="20000"/>
                    </a:ext>
                  </a:extLst>
                </a:gridCol>
                <a:gridCol w="3072063">
                  <a:extLst>
                    <a:ext uri="{9D8B030D-6E8A-4147-A177-3AD203B41FA5}">
                      <a16:colId xmlns:a16="http://schemas.microsoft.com/office/drawing/2014/main" val="20001"/>
                    </a:ext>
                  </a:extLst>
                </a:gridCol>
                <a:gridCol w="2827642">
                  <a:extLst>
                    <a:ext uri="{9D8B030D-6E8A-4147-A177-3AD203B41FA5}">
                      <a16:colId xmlns:a16="http://schemas.microsoft.com/office/drawing/2014/main" val="20002"/>
                    </a:ext>
                  </a:extLst>
                </a:gridCol>
                <a:gridCol w="1349358">
                  <a:extLst>
                    <a:ext uri="{9D8B030D-6E8A-4147-A177-3AD203B41FA5}">
                      <a16:colId xmlns:a16="http://schemas.microsoft.com/office/drawing/2014/main" val="1357284875"/>
                    </a:ext>
                  </a:extLst>
                </a:gridCol>
              </a:tblGrid>
              <a:tr h="509151">
                <a:tc>
                  <a:txBody>
                    <a:bodyPr/>
                    <a:lstStyle/>
                    <a:p>
                      <a:pPr algn="ctr"/>
                      <a:r>
                        <a:rPr kumimoji="0" lang="en-GB"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sym typeface="Arial"/>
                        </a:rPr>
                        <a:t>MORNING </a:t>
                      </a:r>
                      <a:r>
                        <a:rPr lang="en-GB" sz="1600" b="1" dirty="0">
                          <a:solidFill>
                            <a:schemeClr val="tx1"/>
                          </a:solidFill>
                          <a:latin typeface="Times New Roman" panose="02020603050405020304" pitchFamily="18" charset="0"/>
                          <a:cs typeface="Times New Roman" panose="02020603050405020304" pitchFamily="18" charset="0"/>
                        </a:rPr>
                        <a:t> (30/01/2025)</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600" b="1" dirty="0">
                          <a:solidFill>
                            <a:schemeClr val="tx1"/>
                          </a:solidFill>
                          <a:latin typeface="Times New Roman" panose="02020603050405020304" pitchFamily="18" charset="0"/>
                          <a:cs typeface="Times New Roman" panose="02020603050405020304" pitchFamily="18" charset="0"/>
                        </a:rPr>
                        <a:t> </a:t>
                      </a:r>
                      <a:r>
                        <a:rPr kumimoji="0" lang="en-GB"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sym typeface="Arial"/>
                        </a:rPr>
                        <a:t>AFTERNOON </a:t>
                      </a:r>
                      <a:r>
                        <a:rPr lang="en-GB" sz="1600" b="1" dirty="0">
                          <a:solidFill>
                            <a:schemeClr val="tx1"/>
                          </a:solidFill>
                          <a:latin typeface="Times New Roman" panose="02020603050405020304" pitchFamily="18" charset="0"/>
                          <a:cs typeface="Times New Roman" panose="02020603050405020304" pitchFamily="18" charset="0"/>
                        </a:rPr>
                        <a:t>(30/01/2025)</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sym typeface="Arial"/>
                        </a:rPr>
                        <a:t>EVENING</a:t>
                      </a:r>
                      <a:r>
                        <a:rPr lang="en-GB" sz="1600" b="1" dirty="0">
                          <a:solidFill>
                            <a:schemeClr val="tx1"/>
                          </a:solidFill>
                          <a:latin typeface="Times New Roman" panose="02020603050405020304" pitchFamily="18" charset="0"/>
                          <a:cs typeface="Times New Roman" panose="02020603050405020304" pitchFamily="18" charset="0"/>
                        </a:rPr>
                        <a:t> (30/01/2025)</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r>
                        <a:rPr lang="en-GB" sz="1800" b="1" dirty="0">
                          <a:solidFill>
                            <a:schemeClr val="tx1"/>
                          </a:solidFill>
                          <a:latin typeface="Times New Roman" panose="02020603050405020304" pitchFamily="18" charset="0"/>
                          <a:cs typeface="Times New Roman" panose="02020603050405020304" pitchFamily="18" charset="0"/>
                        </a:rPr>
                        <a:t>CAFO</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2">
                        <a:lumMod val="40000"/>
                        <a:lumOff val="60000"/>
                      </a:schemeClr>
                    </a:solidFill>
                  </a:tcPr>
                </a:tc>
                <a:extLst>
                  <a:ext uri="{0D108BD9-81ED-4DB2-BD59-A6C34878D82A}">
                    <a16:rowId xmlns:a16="http://schemas.microsoft.com/office/drawing/2014/main" val="10000"/>
                  </a:ext>
                </a:extLst>
              </a:tr>
              <a:tr h="152983">
                <a:tc rowSpan="12">
                  <a:txBody>
                    <a:bodyPr/>
                    <a:lstStyle/>
                    <a:p>
                      <a:pPr algn="ctr"/>
                      <a:endParaRPr lang="en-GB" sz="2400" b="1" dirty="0">
                        <a:solidFill>
                          <a:schemeClr val="bg1"/>
                        </a:solidFill>
                        <a:latin typeface="Times New Roman" panose="02020603050405020304" pitchFamily="18" charset="0"/>
                        <a:cs typeface="Times New Roman" panose="020206030504050203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rowSpan="12">
                  <a:txBody>
                    <a:bodyPr/>
                    <a:lstStyle/>
                    <a:p>
                      <a:pPr algn="ctr"/>
                      <a:endParaRPr lang="en-GB" sz="2400" b="1" dirty="0">
                        <a:solidFill>
                          <a:schemeClr val="bg1"/>
                        </a:solidFill>
                        <a:latin typeface="Times New Roman" panose="02020603050405020304" pitchFamily="18" charset="0"/>
                        <a:cs typeface="Times New Roman" panose="020206030504050203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rowSpan="12">
                  <a:txBody>
                    <a:bodyPr/>
                    <a:lstStyle/>
                    <a:p>
                      <a:pPr algn="ctr"/>
                      <a:endParaRPr lang="en-GB" sz="2400" b="1" dirty="0">
                        <a:solidFill>
                          <a:schemeClr val="bg1"/>
                        </a:solidFill>
                        <a:latin typeface="Times New Roman" panose="02020603050405020304" pitchFamily="18" charset="0"/>
                        <a:cs typeface="Times New Roman" panose="020206030504050203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r>
                        <a:rPr lang="en-GB" sz="1800" b="1" dirty="0">
                          <a:solidFill>
                            <a:schemeClr val="bg1"/>
                          </a:solidFill>
                          <a:latin typeface="Times New Roman" panose="02020603050405020304" pitchFamily="18" charset="0"/>
                          <a:cs typeface="Times New Roman" panose="02020603050405020304" pitchFamily="18" charset="0"/>
                        </a:rPr>
                        <a:t>Date</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2520080264"/>
                  </a:ext>
                </a:extLst>
              </a:tr>
              <a:tr h="349685">
                <a:tc vMerge="1">
                  <a:txBody>
                    <a:bodyPr/>
                    <a:lstStyle/>
                    <a:p>
                      <a:pPr algn="ctr"/>
                      <a:endParaRPr lang="en-GB" sz="2000" dirty="0">
                        <a:latin typeface="Times New Roman" panose="02020603050405020304" pitchFamily="18" charset="0"/>
                        <a:cs typeface="Times New Roman" panose="020206030504050203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FFFF"/>
                    </a:solidFill>
                  </a:tcPr>
                </a:tc>
                <a:tc vMerge="1">
                  <a:txBody>
                    <a:bodyPr/>
                    <a:lstStyle/>
                    <a:p>
                      <a:endParaRPr lang="en-US"/>
                    </a:p>
                  </a:txBody>
                  <a:tcPr/>
                </a:tc>
                <a:tc vMerge="1">
                  <a:txBody>
                    <a:bodyPr/>
                    <a:lstStyle/>
                    <a:p>
                      <a:endParaRPr lang="en-US"/>
                    </a:p>
                  </a:txBody>
                  <a:tcPr/>
                </a:tc>
                <a:tc>
                  <a:txBody>
                    <a:bodyPr/>
                    <a:lstStyle/>
                    <a:p>
                      <a:pPr algn="ctr"/>
                      <a:r>
                        <a:rPr lang="en-GB" sz="1800" b="1" dirty="0">
                          <a:latin typeface="Times New Roman" panose="02020603050405020304" pitchFamily="18" charset="0"/>
                          <a:cs typeface="Times New Roman" panose="02020603050405020304" pitchFamily="18" charset="0"/>
                        </a:rPr>
                        <a:t>30-Jan-25</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431600643"/>
                  </a:ext>
                </a:extLst>
              </a:tr>
              <a:tr h="383990">
                <a:tc vMerge="1">
                  <a:txBody>
                    <a:bodyPr/>
                    <a:lstStyle/>
                    <a:p>
                      <a:pPr algn="ctr"/>
                      <a:endParaRPr lang="en-GB" sz="2400" b="1" dirty="0">
                        <a:solidFill>
                          <a:schemeClr val="bg1"/>
                        </a:solidFill>
                        <a:latin typeface="Times New Roman" panose="02020603050405020304" pitchFamily="18" charset="0"/>
                        <a:cs typeface="Times New Roman" panose="020206030504050203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vMerge="1">
                  <a:txBody>
                    <a:bodyPr/>
                    <a:lstStyle/>
                    <a:p>
                      <a:endParaRPr lang="en-US"/>
                    </a:p>
                  </a:txBody>
                  <a:tcPr/>
                </a:tc>
                <a:tc vMerge="1">
                  <a:txBody>
                    <a:bodyPr/>
                    <a:lstStyle/>
                    <a:p>
                      <a:endParaRPr lang="en-US"/>
                    </a:p>
                  </a:txBody>
                  <a:tcPr/>
                </a:tc>
                <a:tc>
                  <a:txBody>
                    <a:bodyPr/>
                    <a:lstStyle/>
                    <a:p>
                      <a:pPr algn="ctr"/>
                      <a:r>
                        <a:rPr lang="en-GB" sz="1500" b="1" dirty="0">
                          <a:solidFill>
                            <a:schemeClr val="bg1"/>
                          </a:solidFill>
                          <a:latin typeface="Times New Roman" panose="02020603050405020304" pitchFamily="18" charset="0"/>
                          <a:cs typeface="Times New Roman" panose="02020603050405020304" pitchFamily="18" charset="0"/>
                        </a:rPr>
                        <a:t>Time Issued</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3216584692"/>
                  </a:ext>
                </a:extLst>
              </a:tr>
              <a:tr h="349685">
                <a:tc vMerge="1">
                  <a:txBody>
                    <a:bodyPr/>
                    <a:lstStyle/>
                    <a:p>
                      <a:pPr algn="ctr"/>
                      <a:endParaRPr lang="en-GB" sz="2400" dirty="0">
                        <a:latin typeface="Times New Roman" panose="02020603050405020304" pitchFamily="18" charset="0"/>
                        <a:cs typeface="Times New Roman" panose="020206030504050203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FFFF"/>
                    </a:solidFill>
                  </a:tcPr>
                </a:tc>
                <a:tc vMerge="1">
                  <a:txBody>
                    <a:bodyPr/>
                    <a:lstStyle/>
                    <a:p>
                      <a:endParaRPr lang="en-US"/>
                    </a:p>
                  </a:txBody>
                  <a:tcPr/>
                </a:tc>
                <a:tc vMerge="1">
                  <a:txBody>
                    <a:bodyPr/>
                    <a:lstStyle/>
                    <a:p>
                      <a:endParaRPr lang="en-US"/>
                    </a:p>
                  </a:txBody>
                  <a:tcPr/>
                </a:tc>
                <a:tc>
                  <a:txBody>
                    <a:bodyPr/>
                    <a:lstStyle/>
                    <a:p>
                      <a:pPr algn="ctr"/>
                      <a:r>
                        <a:rPr lang="en-GB" sz="1800" b="1" dirty="0">
                          <a:latin typeface="Times New Roman" panose="02020603050405020304" pitchFamily="18" charset="0"/>
                          <a:cs typeface="Times New Roman" panose="02020603050405020304" pitchFamily="18" charset="0"/>
                        </a:rPr>
                        <a:t>0500</a:t>
                      </a:r>
                      <a:r>
                        <a:rPr lang="en-GB" sz="1800" b="1" baseline="0" dirty="0">
                          <a:latin typeface="Times New Roman" panose="02020603050405020304" pitchFamily="18" charset="0"/>
                          <a:cs typeface="Times New Roman" panose="02020603050405020304" pitchFamily="18" charset="0"/>
                        </a:rPr>
                        <a:t> UTC</a:t>
                      </a:r>
                      <a:endParaRPr lang="en-GB" sz="1800" b="1" dirty="0">
                        <a:latin typeface="Times New Roman" panose="02020603050405020304" pitchFamily="18" charset="0"/>
                        <a:cs typeface="Times New Roman" panose="020206030504050203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986435077"/>
                  </a:ext>
                </a:extLst>
              </a:tr>
              <a:tr h="340676">
                <a:tc vMerge="1">
                  <a:txBody>
                    <a:bodyPr/>
                    <a:lstStyle/>
                    <a:p>
                      <a:pPr algn="ctr"/>
                      <a:endParaRPr lang="en-GB" sz="2300" b="1" dirty="0">
                        <a:solidFill>
                          <a:schemeClr val="bg1"/>
                        </a:solidFill>
                        <a:latin typeface="Times New Roman" panose="02020603050405020304" pitchFamily="18" charset="0"/>
                        <a:cs typeface="Times New Roman" panose="02020603050405020304" pitchFamily="18"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vMerge="1">
                  <a:txBody>
                    <a:bodyPr/>
                    <a:lstStyle/>
                    <a:p>
                      <a:endParaRPr lang="en-US"/>
                    </a:p>
                  </a:txBody>
                  <a:tcPr/>
                </a:tc>
                <a:tc vMerge="1">
                  <a:txBody>
                    <a:bodyPr/>
                    <a:lstStyle/>
                    <a:p>
                      <a:endParaRPr lang="en-US"/>
                    </a:p>
                  </a:txBody>
                  <a:tcPr/>
                </a:tc>
                <a:tc>
                  <a:txBody>
                    <a:bodyPr/>
                    <a:lstStyle/>
                    <a:p>
                      <a:pPr algn="ctr"/>
                      <a:r>
                        <a:rPr lang="en-GB" sz="1600" b="1" dirty="0">
                          <a:solidFill>
                            <a:schemeClr val="bg1"/>
                          </a:solidFill>
                          <a:latin typeface="Times New Roman" panose="02020603050405020304" pitchFamily="18" charset="0"/>
                          <a:cs typeface="Times New Roman" panose="02020603050405020304" pitchFamily="18" charset="0"/>
                        </a:rPr>
                        <a:t>Valid From</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781649818"/>
                  </a:ext>
                </a:extLst>
              </a:tr>
              <a:tr h="349685">
                <a:tc vMerge="1">
                  <a:txBody>
                    <a:bodyPr/>
                    <a:lstStyle/>
                    <a:p>
                      <a:pPr marL="0" lvl="0" indent="0" algn="ctr" rtl="0">
                        <a:spcBef>
                          <a:spcPts val="0"/>
                        </a:spcBef>
                        <a:spcAft>
                          <a:spcPts val="0"/>
                        </a:spcAft>
                        <a:buNone/>
                      </a:pPr>
                      <a:endParaRPr lang="en-GB" sz="2000" dirty="0">
                        <a:latin typeface="Times New Roman" panose="02020603050405020304" pitchFamily="18" charset="0"/>
                        <a:cs typeface="Times New Roman" panose="020206030504050203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FFFF"/>
                    </a:solidFill>
                  </a:tcPr>
                </a:tc>
                <a:tc vMerge="1">
                  <a:txBody>
                    <a:bodyPr/>
                    <a:lstStyle/>
                    <a:p>
                      <a:endParaRPr lang="en-US"/>
                    </a:p>
                  </a:txBody>
                  <a:tcPr/>
                </a:tc>
                <a:tc vMerge="1">
                  <a:txBody>
                    <a:bodyPr/>
                    <a:lstStyle/>
                    <a:p>
                      <a:endParaRPr lang="en-US"/>
                    </a:p>
                  </a:txBody>
                  <a:tcPr/>
                </a:tc>
                <a:tc>
                  <a:txBody>
                    <a:bodyPr/>
                    <a:lstStyle/>
                    <a:p>
                      <a:pPr marL="0" lvl="0" indent="0" algn="ctr" rtl="0">
                        <a:spcBef>
                          <a:spcPts val="0"/>
                        </a:spcBef>
                        <a:spcAft>
                          <a:spcPts val="0"/>
                        </a:spcAft>
                        <a:buNone/>
                      </a:pPr>
                      <a:r>
                        <a:rPr lang="en-GB" sz="1800" b="1" dirty="0">
                          <a:latin typeface="Times New Roman" panose="02020603050405020304" pitchFamily="18" charset="0"/>
                          <a:cs typeface="Times New Roman" panose="02020603050405020304" pitchFamily="18" charset="0"/>
                        </a:rPr>
                        <a:t>0600 UTC</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456745071"/>
                  </a:ext>
                </a:extLst>
              </a:tr>
              <a:tr h="553668">
                <a:tc v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GB" sz="2300" b="1" dirty="0">
                        <a:solidFill>
                          <a:schemeClr val="bg1"/>
                        </a:solidFill>
                        <a:latin typeface="Times New Roman" panose="02020603050405020304" pitchFamily="18" charset="0"/>
                        <a:cs typeface="Times New Roman" panose="020206030504050203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vMerge="1">
                  <a:txBody>
                    <a:bodyPr/>
                    <a:lstStyle/>
                    <a:p>
                      <a:endParaRPr lang="en-US"/>
                    </a:p>
                  </a:txBody>
                  <a:tcPr/>
                </a:tc>
                <a:tc vMerge="1">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600" b="1" dirty="0">
                          <a:solidFill>
                            <a:schemeClr val="bg1"/>
                          </a:solidFill>
                          <a:latin typeface="Times New Roman" panose="02020603050405020304" pitchFamily="18" charset="0"/>
                          <a:cs typeface="Times New Roman" panose="02020603050405020304" pitchFamily="18" charset="0"/>
                        </a:rPr>
                        <a:t>Nowcasting Risk</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3052925223"/>
                  </a:ext>
                </a:extLst>
              </a:tr>
              <a:tr h="418113">
                <a:tc v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GB" sz="2400" b="1" dirty="0">
                        <a:latin typeface="Times New Roman" panose="02020603050405020304" pitchFamily="18" charset="0"/>
                        <a:cs typeface="Times New Roman" panose="020206030504050203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0000"/>
                    </a:solidFill>
                  </a:tcPr>
                </a:tc>
                <a:tc vMerge="1">
                  <a:txBody>
                    <a:bodyPr/>
                    <a:lstStyle/>
                    <a:p>
                      <a:endParaRPr lang="en-US"/>
                    </a:p>
                  </a:txBody>
                  <a:tcPr/>
                </a:tc>
                <a:tc vMerge="1">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500" b="1" dirty="0">
                          <a:latin typeface="Times New Roman" panose="02020603050405020304" pitchFamily="18" charset="0"/>
                          <a:cs typeface="Times New Roman" panose="02020603050405020304" pitchFamily="18" charset="0"/>
                        </a:rPr>
                        <a:t>Take Action</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008"/>
                  </a:ext>
                </a:extLst>
              </a:tr>
              <a:tr h="513348">
                <a:tc v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GB" sz="2200" b="1" dirty="0">
                        <a:latin typeface="Times New Roman" panose="02020603050405020304" pitchFamily="18" charset="0"/>
                        <a:cs typeface="Times New Roman" panose="020206030504050203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6D01"/>
                    </a:solidFill>
                  </a:tcPr>
                </a:tc>
                <a:tc vMerge="1">
                  <a:txBody>
                    <a:bodyPr/>
                    <a:lstStyle/>
                    <a:p>
                      <a:endParaRPr lang="en-US"/>
                    </a:p>
                  </a:txBody>
                  <a:tcPr/>
                </a:tc>
                <a:tc vMerge="1">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450" b="1" dirty="0">
                          <a:latin typeface="Times New Roman" panose="02020603050405020304" pitchFamily="18" charset="0"/>
                          <a:cs typeface="Times New Roman" panose="02020603050405020304" pitchFamily="18" charset="0"/>
                        </a:rPr>
                        <a:t>Be Prepared</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6D01"/>
                    </a:solidFill>
                  </a:tcPr>
                </a:tc>
                <a:extLst>
                  <a:ext uri="{0D108BD9-81ED-4DB2-BD59-A6C34878D82A}">
                    <a16:rowId xmlns:a16="http://schemas.microsoft.com/office/drawing/2014/main" val="2041630627"/>
                  </a:ext>
                </a:extLst>
              </a:tr>
              <a:tr h="349685">
                <a:tc v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GB" sz="2400" b="1" dirty="0">
                        <a:latin typeface="Times New Roman" panose="02020603050405020304" pitchFamily="18" charset="0"/>
                        <a:cs typeface="Times New Roman" panose="020206030504050203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EEFF41"/>
                    </a:solidFill>
                  </a:tcPr>
                </a:tc>
                <a:tc vMerge="1">
                  <a:txBody>
                    <a:bodyPr/>
                    <a:lstStyle/>
                    <a:p>
                      <a:endParaRPr lang="en-US"/>
                    </a:p>
                  </a:txBody>
                  <a:tcPr/>
                </a:tc>
                <a:tc vMerge="1">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800" b="1" dirty="0">
                          <a:latin typeface="Times New Roman" panose="02020603050405020304" pitchFamily="18" charset="0"/>
                          <a:cs typeface="Times New Roman" panose="02020603050405020304" pitchFamily="18" charset="0"/>
                        </a:rPr>
                        <a:t>Be aware</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EEFF41"/>
                    </a:solidFill>
                  </a:tcPr>
                </a:tc>
                <a:extLst>
                  <a:ext uri="{0D108BD9-81ED-4DB2-BD59-A6C34878D82A}">
                    <a16:rowId xmlns:a16="http://schemas.microsoft.com/office/drawing/2014/main" val="2102185274"/>
                  </a:ext>
                </a:extLst>
              </a:tr>
              <a:tr h="349685">
                <a:tc v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GB" sz="2400" b="1" dirty="0">
                        <a:latin typeface="Times New Roman" panose="02020603050405020304" pitchFamily="18" charset="0"/>
                        <a:cs typeface="Times New Roman" panose="020206030504050203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6AA84F"/>
                    </a:solidFill>
                  </a:tcPr>
                </a:tc>
                <a:tc vMerge="1">
                  <a:txBody>
                    <a:bodyPr/>
                    <a:lstStyle/>
                    <a:p>
                      <a:endParaRPr lang="en-US"/>
                    </a:p>
                  </a:txBody>
                  <a:tcPr/>
                </a:tc>
                <a:tc vMerge="1">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800" b="1" dirty="0">
                          <a:latin typeface="Times New Roman" panose="02020603050405020304" pitchFamily="18" charset="0"/>
                          <a:cs typeface="Times New Roman" panose="02020603050405020304" pitchFamily="18" charset="0"/>
                        </a:rPr>
                        <a:t>Low risk</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6AA84F"/>
                    </a:solidFill>
                  </a:tcPr>
                </a:tc>
                <a:extLst>
                  <a:ext uri="{0D108BD9-81ED-4DB2-BD59-A6C34878D82A}">
                    <a16:rowId xmlns:a16="http://schemas.microsoft.com/office/drawing/2014/main" val="878634044"/>
                  </a:ext>
                </a:extLst>
              </a:tr>
              <a:tr h="349685">
                <a:tc v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GB" sz="2400" b="1" dirty="0">
                        <a:latin typeface="Times New Roman" panose="02020603050405020304" pitchFamily="18" charset="0"/>
                        <a:cs typeface="Times New Roman" panose="020206030504050203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800" b="1" dirty="0">
                          <a:latin typeface="Times New Roman" panose="02020603050405020304" pitchFamily="18" charset="0"/>
                          <a:cs typeface="Times New Roman" panose="02020603050405020304" pitchFamily="18" charset="0"/>
                        </a:rPr>
                        <a:t>No risk</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82641660"/>
                  </a:ext>
                </a:extLst>
              </a:tr>
            </a:tbl>
          </a:graphicData>
        </a:graphic>
      </p:graphicFrame>
      <p:grpSp>
        <p:nvGrpSpPr>
          <p:cNvPr id="5" name="Group 4"/>
          <p:cNvGrpSpPr/>
          <p:nvPr/>
        </p:nvGrpSpPr>
        <p:grpSpPr>
          <a:xfrm>
            <a:off x="-224495" y="-12751"/>
            <a:ext cx="10802643" cy="1618093"/>
            <a:chOff x="-224495" y="-43513"/>
            <a:chExt cx="10802643" cy="1618093"/>
          </a:xfrm>
        </p:grpSpPr>
        <p:pic>
          <p:nvPicPr>
            <p:cNvPr id="52" name="Picture 2" descr="Coat of arms of Ghana - Wikiped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91778" y="54441"/>
              <a:ext cx="1086370" cy="903860"/>
            </a:xfrm>
            <a:prstGeom prst="rect">
              <a:avLst/>
            </a:prstGeom>
            <a:noFill/>
            <a:extLst>
              <a:ext uri="{909E8E84-426E-40DD-AFC4-6F175D3DCCD1}">
                <a14:hiddenFill xmlns:a14="http://schemas.microsoft.com/office/drawing/2010/main">
                  <a:solidFill>
                    <a:srgbClr val="FFFFFF"/>
                  </a:solidFill>
                </a14:hiddenFill>
              </a:ext>
            </a:extLst>
          </p:spPr>
        </p:pic>
        <p:sp>
          <p:nvSpPr>
            <p:cNvPr id="53" name="TextBox 52"/>
            <p:cNvSpPr txBox="1"/>
            <p:nvPr/>
          </p:nvSpPr>
          <p:spPr>
            <a:xfrm>
              <a:off x="1536881" y="392544"/>
              <a:ext cx="2570827" cy="600164"/>
            </a:xfrm>
            <a:prstGeom prst="rect">
              <a:avLst/>
            </a:prstGeom>
            <a:noFill/>
          </p:spPr>
          <p:txBody>
            <a:bodyPr wrap="square" rtlCol="0">
              <a:spAutoFit/>
            </a:bodyPr>
            <a:lstStyle/>
            <a:p>
              <a:r>
                <a:rPr lang="en-US" sz="1100" dirty="0">
                  <a:solidFill>
                    <a:schemeClr val="bg1"/>
                  </a:solidFill>
                  <a:latin typeface="Times New Roman" panose="02020603050405020304" pitchFamily="18" charset="0"/>
                  <a:cs typeface="Times New Roman" panose="02020603050405020304" pitchFamily="18" charset="0"/>
                </a:rPr>
                <a:t>P. O. Box  LG 87, Accra</a:t>
              </a:r>
            </a:p>
            <a:p>
              <a:r>
                <a:rPr lang="en-US" sz="1100" dirty="0">
                  <a:solidFill>
                    <a:schemeClr val="bg1"/>
                  </a:solidFill>
                  <a:latin typeface="Times New Roman" panose="02020603050405020304" pitchFamily="18" charset="0"/>
                  <a:cs typeface="Times New Roman" panose="02020603050405020304" pitchFamily="18" charset="0"/>
                </a:rPr>
                <a:t>Tel: +233-302-543252 / 307010019</a:t>
              </a:r>
            </a:p>
            <a:p>
              <a:r>
                <a:rPr lang="en-US" sz="1100" dirty="0">
                  <a:solidFill>
                    <a:schemeClr val="bg1"/>
                  </a:solidFill>
                  <a:latin typeface="Times New Roman" panose="02020603050405020304" pitchFamily="18" charset="0"/>
                  <a:cs typeface="Times New Roman" panose="02020603050405020304" pitchFamily="18" charset="0"/>
                </a:rPr>
                <a:t>Digital Address: GA-485-3581</a:t>
              </a:r>
            </a:p>
          </p:txBody>
        </p:sp>
        <p:sp>
          <p:nvSpPr>
            <p:cNvPr id="54" name="TextBox 53"/>
            <p:cNvSpPr txBox="1"/>
            <p:nvPr/>
          </p:nvSpPr>
          <p:spPr>
            <a:xfrm>
              <a:off x="5813660" y="268819"/>
              <a:ext cx="3085289" cy="769441"/>
            </a:xfrm>
            <a:prstGeom prst="rect">
              <a:avLst/>
            </a:prstGeom>
            <a:noFill/>
          </p:spPr>
          <p:txBody>
            <a:bodyPr wrap="square" rtlCol="0">
              <a:spAutoFit/>
            </a:bodyPr>
            <a:lstStyle/>
            <a:p>
              <a:r>
                <a:rPr lang="en-US" sz="1100" dirty="0">
                  <a:solidFill>
                    <a:schemeClr val="bg1"/>
                  </a:solidFill>
                  <a:latin typeface="Times New Roman" panose="02020603050405020304" pitchFamily="18" charset="0"/>
                  <a:cs typeface="Times New Roman" panose="02020603050405020304" pitchFamily="18" charset="0"/>
                </a:rPr>
                <a:t>Email: info@meteo.gov.gh</a:t>
              </a:r>
            </a:p>
            <a:p>
              <a:r>
                <a:rPr lang="en-US" sz="1100" dirty="0">
                  <a:solidFill>
                    <a:schemeClr val="bg1"/>
                  </a:solidFill>
                  <a:latin typeface="Times New Roman" panose="02020603050405020304" pitchFamily="18" charset="0"/>
                  <a:cs typeface="Times New Roman" panose="02020603050405020304" pitchFamily="18" charset="0"/>
                </a:rPr>
                <a:t>Website: www.meteo.gov.gh</a:t>
              </a:r>
            </a:p>
            <a:p>
              <a:r>
                <a:rPr lang="en-US" sz="1100" dirty="0">
                  <a:solidFill>
                    <a:schemeClr val="bg1"/>
                  </a:solidFill>
                  <a:latin typeface="Times New Roman" panose="02020603050405020304" pitchFamily="18" charset="0"/>
                  <a:cs typeface="Times New Roman" panose="02020603050405020304" pitchFamily="18" charset="0"/>
                </a:rPr>
                <a:t>Twitter:@GhanaMet</a:t>
              </a:r>
            </a:p>
            <a:p>
              <a:r>
                <a:rPr lang="en-US" sz="1100" dirty="0">
                  <a:solidFill>
                    <a:schemeClr val="bg1"/>
                  </a:solidFill>
                  <a:latin typeface="Times New Roman" panose="02020603050405020304" pitchFamily="18" charset="0"/>
                  <a:cs typeface="Times New Roman" panose="02020603050405020304" pitchFamily="18" charset="0"/>
                </a:rPr>
                <a:t>Facebook: Ghana Meteorological Agency (GMet)</a:t>
              </a:r>
            </a:p>
          </p:txBody>
        </p:sp>
        <p:sp>
          <p:nvSpPr>
            <p:cNvPr id="55" name="TextBox 54"/>
            <p:cNvSpPr txBox="1"/>
            <p:nvPr/>
          </p:nvSpPr>
          <p:spPr>
            <a:xfrm>
              <a:off x="1859161" y="-43513"/>
              <a:ext cx="5892758" cy="461665"/>
            </a:xfrm>
            <a:prstGeom prst="rect">
              <a:avLst/>
            </a:prstGeom>
            <a:noFill/>
          </p:spPr>
          <p:txBody>
            <a:bodyPr wrap="square" rtlCol="0">
              <a:spAutoFit/>
            </a:bodyPr>
            <a:lstStyle/>
            <a:p>
              <a:pPr algn="ctr"/>
              <a:r>
                <a:rPr lang="en-US" sz="2400" b="1" dirty="0">
                  <a:ln>
                    <a:solidFill>
                      <a:schemeClr val="bg1"/>
                    </a:solidFill>
                  </a:ln>
                  <a:solidFill>
                    <a:schemeClr val="bg1"/>
                  </a:solidFill>
                  <a:latin typeface="Times New Roman" panose="02020603050405020304" pitchFamily="18" charset="0"/>
                  <a:cs typeface="Times New Roman" panose="02020603050405020304" pitchFamily="18" charset="0"/>
                </a:rPr>
                <a:t>GHANA METEOROLOGICAL AGENCY</a:t>
              </a:r>
            </a:p>
          </p:txBody>
        </p:sp>
        <p:grpSp>
          <p:nvGrpSpPr>
            <p:cNvPr id="59" name="Group 58"/>
            <p:cNvGrpSpPr/>
            <p:nvPr/>
          </p:nvGrpSpPr>
          <p:grpSpPr>
            <a:xfrm>
              <a:off x="-224495" y="-20855"/>
              <a:ext cx="1803157" cy="1071082"/>
              <a:chOff x="2357257" y="1546068"/>
              <a:chExt cx="1803157" cy="1071082"/>
            </a:xfrm>
          </p:grpSpPr>
          <p:sp>
            <p:nvSpPr>
              <p:cNvPr id="60" name="Google Shape;60;p13"/>
              <p:cNvSpPr/>
              <p:nvPr/>
            </p:nvSpPr>
            <p:spPr>
              <a:xfrm>
                <a:off x="2357257" y="1546068"/>
                <a:ext cx="1803157" cy="1071082"/>
              </a:xfrm>
              <a:prstGeom prst="roundRect">
                <a:avLst>
                  <a:gd name="adj" fmla="val 16667"/>
                </a:avLst>
              </a:prstGeom>
              <a:gradFill>
                <a:gsLst>
                  <a:gs pos="41000">
                    <a:srgbClr val="FFFFFF"/>
                  </a:gs>
                  <a:gs pos="1000">
                    <a:srgbClr val="FFFFFF">
                      <a:alpha val="0"/>
                    </a:srgbClr>
                  </a:gs>
                  <a:gs pos="53000">
                    <a:srgbClr val="FFFFFF">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1" name="Picture 60">
                <a:extLst>
                  <a:ext uri="{FF2B5EF4-FFF2-40B4-BE49-F238E27FC236}">
                    <a16:creationId xmlns:a16="http://schemas.microsoft.com/office/drawing/2014/main" id="{63F92C48-2952-4DC7-9320-73ED37129405}"/>
                  </a:ext>
                </a:extLst>
              </p:cNvPr>
              <p:cNvPicPr>
                <a:picLocks noChangeAspect="1"/>
              </p:cNvPicPr>
              <p:nvPr/>
            </p:nvPicPr>
            <p:blipFill>
              <a:blip r:embed="rId4"/>
              <a:stretch>
                <a:fillRect/>
              </a:stretch>
            </p:blipFill>
            <p:spPr>
              <a:xfrm>
                <a:off x="2841832" y="1640361"/>
                <a:ext cx="834008" cy="882497"/>
              </a:xfrm>
              <a:prstGeom prst="rect">
                <a:avLst/>
              </a:prstGeom>
            </p:spPr>
          </p:pic>
        </p:grpSp>
        <p:sp>
          <p:nvSpPr>
            <p:cNvPr id="7" name="TextBox 6"/>
            <p:cNvSpPr txBox="1"/>
            <p:nvPr/>
          </p:nvSpPr>
          <p:spPr>
            <a:xfrm>
              <a:off x="1222175" y="1112915"/>
              <a:ext cx="8138608" cy="461665"/>
            </a:xfrm>
            <a:prstGeom prst="rect">
              <a:avLst/>
            </a:prstGeom>
            <a:noFill/>
          </p:spPr>
          <p:txBody>
            <a:bodyPr wrap="square" rtlCol="0">
              <a:spAutoFit/>
            </a:bodyPr>
            <a:lstStyle/>
            <a:p>
              <a:r>
                <a:rPr lang="en-US" sz="2400" b="1" u="sng" dirty="0">
                  <a:latin typeface="Times New Roman" panose="02020603050405020304" pitchFamily="18" charset="0"/>
                  <a:cs typeface="Times New Roman" panose="02020603050405020304" pitchFamily="18" charset="0"/>
                </a:rPr>
                <a:t>24-HOUR IMPACT-BASED FORECAST FOR GHANA</a:t>
              </a:r>
            </a:p>
          </p:txBody>
        </p:sp>
      </p:grpSp>
      <p:sp>
        <p:nvSpPr>
          <p:cNvPr id="15" name="TextBox 14"/>
          <p:cNvSpPr txBox="1"/>
          <p:nvPr/>
        </p:nvSpPr>
        <p:spPr>
          <a:xfrm>
            <a:off x="745900" y="11229847"/>
            <a:ext cx="9846698" cy="3416320"/>
          </a:xfrm>
          <a:prstGeom prst="rect">
            <a:avLst/>
          </a:prstGeom>
          <a:noFill/>
        </p:spPr>
        <p:txBody>
          <a:bodyPr wrap="square" rtlCol="0">
            <a:spAutoFit/>
          </a:bodyPr>
          <a:lstStyle/>
          <a:p>
            <a:pPr algn="just"/>
            <a:endParaRPr lang="en-GB" sz="1800" b="1" dirty="0">
              <a:solidFill>
                <a:srgbClr val="000000"/>
              </a:solidFill>
              <a:effectLst/>
              <a:latin typeface="Times New Roman" panose="02020603050405020304" pitchFamily="18" charset="0"/>
              <a:ea typeface="Times New Roman" panose="02020603050405020304" pitchFamily="18" charset="0"/>
            </a:endParaRPr>
          </a:p>
          <a:p>
            <a:pPr algn="just">
              <a:spcAft>
                <a:spcPts val="0"/>
              </a:spcAft>
            </a:pPr>
            <a:r>
              <a:rPr lang="en-GB" sz="1800" b="1" dirty="0">
                <a:solidFill>
                  <a:srgbClr val="000000"/>
                </a:solidFill>
                <a:effectLst/>
                <a:latin typeface="Times New Roman" panose="02020603050405020304" pitchFamily="18" charset="0"/>
                <a:ea typeface="Times New Roman" panose="02020603050405020304" pitchFamily="18" charset="0"/>
              </a:rPr>
              <a:t>SUMMARY: </a:t>
            </a:r>
            <a:r>
              <a:rPr lang="en-US" sz="1800" dirty="0">
                <a:effectLst/>
                <a:latin typeface="Times New Roman" panose="02020603050405020304" pitchFamily="18" charset="0"/>
                <a:ea typeface="Calibri" panose="020F0502020204030204" pitchFamily="34" charset="0"/>
              </a:rPr>
              <a:t>Southern Ghana will largely experience misty conditions with patches of fog early this morning, while the northern regions will remain dry and hazy throughout the forecast period. However, sunny intervals are expected over the south during the afternoon hours, with chances of localized thundery showers of varying intensity in parts of the coast and inland areas. Visibility across the country is projected to range between </a:t>
            </a:r>
            <a:r>
              <a:rPr lang="en-US" sz="1800" b="1" dirty="0">
                <a:effectLst/>
                <a:latin typeface="Times New Roman" panose="02020603050405020304" pitchFamily="18" charset="0"/>
                <a:ea typeface="Calibri" panose="020F0502020204030204" pitchFamily="34" charset="0"/>
              </a:rPr>
              <a:t>500 meters </a:t>
            </a:r>
            <a:r>
              <a:rPr lang="en-US" sz="1800" dirty="0">
                <a:effectLst/>
                <a:latin typeface="Times New Roman" panose="02020603050405020304" pitchFamily="18" charset="0"/>
                <a:ea typeface="Calibri" panose="020F0502020204030204" pitchFamily="34" charset="0"/>
              </a:rPr>
              <a:t>and </a:t>
            </a:r>
            <a:r>
              <a:rPr lang="en-US" sz="1800" b="1" dirty="0">
                <a:effectLst/>
                <a:latin typeface="Times New Roman" panose="02020603050405020304" pitchFamily="18" charset="0"/>
                <a:ea typeface="Calibri" panose="020F0502020204030204" pitchFamily="34" charset="0"/>
              </a:rPr>
              <a:t>8000 meters.</a:t>
            </a:r>
          </a:p>
          <a:p>
            <a:pPr algn="just">
              <a:spcAft>
                <a:spcPts val="0"/>
              </a:spcAft>
            </a:pPr>
            <a:endParaRPr lang="en-GB" sz="1800" dirty="0">
              <a:solidFill>
                <a:srgbClr val="000000"/>
              </a:solidFill>
              <a:latin typeface="Times New Roman" panose="02020603050405020304" pitchFamily="18" charset="0"/>
              <a:ea typeface="Calibri" panose="020F0502020204030204" pitchFamily="34" charset="0"/>
            </a:endParaRPr>
          </a:p>
          <a:p>
            <a:pPr algn="just">
              <a:spcAft>
                <a:spcPts val="0"/>
              </a:spcAft>
            </a:pPr>
            <a:r>
              <a:rPr lang="en-GB" sz="1800" dirty="0">
                <a:solidFill>
                  <a:srgbClr val="000000"/>
                </a:solidFill>
                <a:effectLst/>
                <a:latin typeface="Times New Roman" panose="02020603050405020304" pitchFamily="18" charset="0"/>
                <a:ea typeface="Calibri" panose="020F0502020204030204" pitchFamily="34" charset="0"/>
              </a:rPr>
              <a:t> </a:t>
            </a:r>
            <a:r>
              <a:rPr lang="en-GB" sz="1800" b="1" u="sng" dirty="0">
                <a:effectLst/>
                <a:highlight>
                  <a:srgbClr val="FFFF00"/>
                </a:highlight>
                <a:latin typeface="Times New Roman" panose="02020603050405020304" pitchFamily="18" charset="0"/>
                <a:ea typeface="Calibri" panose="020F0502020204030204" pitchFamily="34" charset="0"/>
              </a:rPr>
              <a:t>CAUTION!</a:t>
            </a:r>
            <a:r>
              <a:rPr lang="en-GB" sz="1800" b="1" u="sng" dirty="0">
                <a:effectLst/>
                <a:latin typeface="Times New Roman" panose="02020603050405020304" pitchFamily="18"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a:p>
            <a:pPr marL="342900" lvl="0" indent="-342900">
              <a:spcAft>
                <a:spcPts val="0"/>
              </a:spcAft>
              <a:buFont typeface="+mj-lt"/>
              <a:buAutoNum type="arabicPeriod"/>
            </a:pPr>
            <a:r>
              <a:rPr lang="en-GB" sz="1800" b="1" i="1" dirty="0">
                <a:effectLst/>
                <a:highlight>
                  <a:srgbClr val="FFFF00"/>
                </a:highlight>
                <a:latin typeface="Times New Roman" panose="02020603050405020304" pitchFamily="18" charset="0"/>
                <a:ea typeface="Calibri" panose="020F0502020204030204" pitchFamily="34" charset="0"/>
              </a:rPr>
              <a:t>Naked fires should be handled cautiously to prevent any form of fire outbreak due to the dryness in </a:t>
            </a:r>
            <a:r>
              <a:rPr lang="en-GB" sz="1800" b="1" i="1" dirty="0">
                <a:highlight>
                  <a:srgbClr val="FFFF00"/>
                </a:highlight>
                <a:latin typeface="Times New Roman" panose="02020603050405020304" pitchFamily="18" charset="0"/>
                <a:ea typeface="Calibri" panose="020F0502020204030204" pitchFamily="34" charset="0"/>
              </a:rPr>
              <a:t>some</a:t>
            </a:r>
            <a:r>
              <a:rPr lang="en-GB" sz="1800" b="1" i="1" dirty="0">
                <a:effectLst/>
                <a:highlight>
                  <a:srgbClr val="FFFF00"/>
                </a:highlight>
                <a:latin typeface="Times New Roman" panose="02020603050405020304" pitchFamily="18" charset="0"/>
                <a:ea typeface="Calibri" panose="020F0502020204030204" pitchFamily="34" charset="0"/>
              </a:rPr>
              <a:t> parts of the country.</a:t>
            </a:r>
            <a:endParaRPr lang="en-US" sz="1800" dirty="0">
              <a:effectLst/>
              <a:latin typeface="Calibri" panose="020F0502020204030204" pitchFamily="34" charset="0"/>
              <a:ea typeface="Calibri" panose="020F0502020204030204" pitchFamily="34" charset="0"/>
            </a:endParaRPr>
          </a:p>
          <a:p>
            <a:pPr marL="342900" lvl="0" indent="-342900">
              <a:spcAft>
                <a:spcPts val="0"/>
              </a:spcAft>
              <a:buFont typeface="+mj-lt"/>
              <a:buAutoNum type="arabicPeriod"/>
            </a:pPr>
            <a:r>
              <a:rPr lang="en-GB" sz="1800" b="1" i="1" dirty="0">
                <a:effectLst/>
                <a:highlight>
                  <a:srgbClr val="FFFF00"/>
                </a:highlight>
                <a:latin typeface="Times New Roman" panose="02020603050405020304" pitchFamily="18" charset="0"/>
                <a:ea typeface="Calibri" panose="020F0502020204030204" pitchFamily="34" charset="0"/>
              </a:rPr>
              <a:t>Motorists are advised to use fog lights and drive within appropriate speed limits due to deteriorated visibility. </a:t>
            </a:r>
            <a:endParaRPr lang="en-US" sz="1800" dirty="0">
              <a:effectLst/>
              <a:latin typeface="Calibri" panose="020F0502020204030204" pitchFamily="34" charset="0"/>
              <a:ea typeface="Calibri" panose="020F0502020204030204" pitchFamily="34" charset="0"/>
            </a:endParaRPr>
          </a:p>
        </p:txBody>
      </p:sp>
      <p:pic>
        <p:nvPicPr>
          <p:cNvPr id="41" name="Picture 4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79527" y="2331251"/>
            <a:ext cx="2728318" cy="4539417"/>
          </a:xfrm>
          <a:prstGeom prst="rect">
            <a:avLst/>
          </a:prstGeom>
          <a:solidFill>
            <a:srgbClr val="6AA84F"/>
          </a:solidFill>
        </p:spPr>
      </p:pic>
      <p:pic>
        <p:nvPicPr>
          <p:cNvPr id="33" name="Picture 3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89243" y="2266930"/>
            <a:ext cx="2885169" cy="4539417"/>
          </a:xfrm>
          <a:prstGeom prst="rect">
            <a:avLst/>
          </a:prstGeom>
          <a:solidFill>
            <a:srgbClr val="6AA84F"/>
          </a:solidFill>
        </p:spPr>
      </p:pic>
      <p:pic>
        <p:nvPicPr>
          <p:cNvPr id="34" name="Picture 3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1273" y="2224782"/>
            <a:ext cx="2721504" cy="4547016"/>
          </a:xfrm>
          <a:prstGeom prst="rect">
            <a:avLst/>
          </a:prstGeom>
          <a:solidFill>
            <a:srgbClr val="6AA84F">
              <a:alpha val="60000"/>
            </a:srgbClr>
          </a:solidFill>
          <a:ln>
            <a:noFill/>
          </a:ln>
        </p:spPr>
      </p:pic>
      <p:grpSp>
        <p:nvGrpSpPr>
          <p:cNvPr id="3" name="Group 2"/>
          <p:cNvGrpSpPr/>
          <p:nvPr/>
        </p:nvGrpSpPr>
        <p:grpSpPr>
          <a:xfrm>
            <a:off x="-5443" y="-1010981"/>
            <a:ext cx="9536630" cy="16139368"/>
            <a:chOff x="-5443" y="-1010981"/>
            <a:chExt cx="9536630" cy="16139368"/>
          </a:xfrm>
        </p:grpSpPr>
        <p:grpSp>
          <p:nvGrpSpPr>
            <p:cNvPr id="2" name="Group 1"/>
            <p:cNvGrpSpPr/>
            <p:nvPr/>
          </p:nvGrpSpPr>
          <p:grpSpPr>
            <a:xfrm>
              <a:off x="-5443" y="-1010981"/>
              <a:ext cx="9536630" cy="16130981"/>
              <a:chOff x="-5443" y="-1010981"/>
              <a:chExt cx="9536630" cy="16130981"/>
            </a:xfrm>
          </p:grpSpPr>
          <p:sp>
            <p:nvSpPr>
              <p:cNvPr id="49" name="Google Shape;56;p13"/>
              <p:cNvSpPr/>
              <p:nvPr/>
            </p:nvSpPr>
            <p:spPr>
              <a:xfrm rot="10800000" flipH="1">
                <a:off x="-5443" y="0"/>
                <a:ext cx="8458200" cy="15120000"/>
              </a:xfrm>
              <a:prstGeom prst="corner">
                <a:avLst>
                  <a:gd name="adj1" fmla="val 12023"/>
                  <a:gd name="adj2" fmla="val 5685"/>
                </a:avLst>
              </a:prstGeom>
              <a:solidFill>
                <a:schemeClr val="accent1">
                  <a:lumMod val="5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 name="Google Shape;57;p13"/>
              <p:cNvSpPr/>
              <p:nvPr/>
            </p:nvSpPr>
            <p:spPr>
              <a:xfrm>
                <a:off x="7331812" y="-1010981"/>
                <a:ext cx="2199375" cy="2036115"/>
              </a:xfrm>
              <a:prstGeom prst="pie">
                <a:avLst>
                  <a:gd name="adj1" fmla="val 314"/>
                  <a:gd name="adj2" fmla="val 5525343"/>
                </a:avLst>
              </a:prstGeom>
              <a:solidFill>
                <a:schemeClr val="accent1">
                  <a:lumMod val="5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 name="TextBox 43"/>
            <p:cNvSpPr txBox="1"/>
            <p:nvPr/>
          </p:nvSpPr>
          <p:spPr>
            <a:xfrm>
              <a:off x="2916326" y="14820610"/>
              <a:ext cx="4721164" cy="307777"/>
            </a:xfrm>
            <a:prstGeom prst="rect">
              <a:avLst/>
            </a:prstGeom>
            <a:noFill/>
          </p:spPr>
          <p:txBody>
            <a:bodyPr wrap="none" rtlCol="0">
              <a:spAutoFit/>
            </a:bodyPr>
            <a:lstStyle/>
            <a:p>
              <a:r>
                <a:rPr lang="en-US" b="1" dirty="0">
                  <a:latin typeface="Times New Roman" panose="02020603050405020304" pitchFamily="18" charset="0"/>
                  <a:cs typeface="Times New Roman" panose="02020603050405020304" pitchFamily="18" charset="0"/>
                </a:rPr>
                <a:t>SIGNED: Central Analysis and Forecasting Office (CAFO)</a:t>
              </a:r>
            </a:p>
          </p:txBody>
        </p:sp>
      </p:grpSp>
      <p:grpSp>
        <p:nvGrpSpPr>
          <p:cNvPr id="45" name="Group 44"/>
          <p:cNvGrpSpPr/>
          <p:nvPr/>
        </p:nvGrpSpPr>
        <p:grpSpPr>
          <a:xfrm>
            <a:off x="-224495" y="-43513"/>
            <a:ext cx="10802643" cy="1093740"/>
            <a:chOff x="-224495" y="-43513"/>
            <a:chExt cx="10802643" cy="1093740"/>
          </a:xfrm>
        </p:grpSpPr>
        <p:pic>
          <p:nvPicPr>
            <p:cNvPr id="47" name="Picture 2" descr="Coat of arms of Ghana - Wikiped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91778" y="54441"/>
              <a:ext cx="1086370" cy="903860"/>
            </a:xfrm>
            <a:prstGeom prst="rect">
              <a:avLst/>
            </a:prstGeom>
            <a:noFill/>
            <a:extLst>
              <a:ext uri="{909E8E84-426E-40DD-AFC4-6F175D3DCCD1}">
                <a14:hiddenFill xmlns:a14="http://schemas.microsoft.com/office/drawing/2010/main">
                  <a:solidFill>
                    <a:srgbClr val="FFFFFF"/>
                  </a:solidFill>
                </a14:hiddenFill>
              </a:ext>
            </a:extLst>
          </p:spPr>
        </p:pic>
        <p:sp>
          <p:nvSpPr>
            <p:cNvPr id="48" name="TextBox 47"/>
            <p:cNvSpPr txBox="1"/>
            <p:nvPr/>
          </p:nvSpPr>
          <p:spPr>
            <a:xfrm>
              <a:off x="1536881" y="372224"/>
              <a:ext cx="2570827" cy="646331"/>
            </a:xfrm>
            <a:prstGeom prst="rect">
              <a:avLst/>
            </a:prstGeom>
            <a:noFill/>
          </p:spPr>
          <p:txBody>
            <a:bodyPr wrap="square" rtlCol="0">
              <a:spAutoFit/>
            </a:bodyPr>
            <a:lstStyle/>
            <a:p>
              <a:r>
                <a:rPr lang="en-US" sz="1200" dirty="0">
                  <a:solidFill>
                    <a:schemeClr val="bg1"/>
                  </a:solidFill>
                  <a:latin typeface="Times New Roman" panose="02020603050405020304" pitchFamily="18" charset="0"/>
                  <a:cs typeface="Times New Roman" panose="02020603050405020304" pitchFamily="18" charset="0"/>
                </a:rPr>
                <a:t>P. O. Box  LG 87, Accra</a:t>
              </a:r>
            </a:p>
            <a:p>
              <a:r>
                <a:rPr lang="en-US" sz="1200" dirty="0">
                  <a:solidFill>
                    <a:schemeClr val="bg1"/>
                  </a:solidFill>
                  <a:latin typeface="Times New Roman" panose="02020603050405020304" pitchFamily="18" charset="0"/>
                  <a:cs typeface="Times New Roman" panose="02020603050405020304" pitchFamily="18" charset="0"/>
                </a:rPr>
                <a:t>Tel: +233-302-543252 / 307010019</a:t>
              </a:r>
            </a:p>
            <a:p>
              <a:r>
                <a:rPr lang="en-US" sz="1200" dirty="0">
                  <a:solidFill>
                    <a:schemeClr val="bg1"/>
                  </a:solidFill>
                  <a:latin typeface="Times New Roman" panose="02020603050405020304" pitchFamily="18" charset="0"/>
                  <a:cs typeface="Times New Roman" panose="02020603050405020304" pitchFamily="18" charset="0"/>
                </a:rPr>
                <a:t>Digital Address: GA-485-3581</a:t>
              </a:r>
            </a:p>
          </p:txBody>
        </p:sp>
        <p:sp>
          <p:nvSpPr>
            <p:cNvPr id="67" name="TextBox 66"/>
            <p:cNvSpPr txBox="1"/>
            <p:nvPr/>
          </p:nvSpPr>
          <p:spPr>
            <a:xfrm>
              <a:off x="5813660" y="268819"/>
              <a:ext cx="3085289" cy="769441"/>
            </a:xfrm>
            <a:prstGeom prst="rect">
              <a:avLst/>
            </a:prstGeom>
            <a:noFill/>
          </p:spPr>
          <p:txBody>
            <a:bodyPr wrap="square" rtlCol="0">
              <a:spAutoFit/>
            </a:bodyPr>
            <a:lstStyle/>
            <a:p>
              <a:r>
                <a:rPr lang="en-US" sz="1100" dirty="0">
                  <a:solidFill>
                    <a:schemeClr val="bg1"/>
                  </a:solidFill>
                  <a:latin typeface="Times New Roman" panose="02020603050405020304" pitchFamily="18" charset="0"/>
                  <a:cs typeface="Times New Roman" panose="02020603050405020304" pitchFamily="18" charset="0"/>
                </a:rPr>
                <a:t>Email: info@meteo.gov.gh</a:t>
              </a:r>
            </a:p>
            <a:p>
              <a:r>
                <a:rPr lang="en-US" sz="1100" dirty="0">
                  <a:solidFill>
                    <a:schemeClr val="bg1"/>
                  </a:solidFill>
                  <a:latin typeface="Times New Roman" panose="02020603050405020304" pitchFamily="18" charset="0"/>
                  <a:cs typeface="Times New Roman" panose="02020603050405020304" pitchFamily="18" charset="0"/>
                </a:rPr>
                <a:t>Website: www.meteo.gov.gh</a:t>
              </a:r>
            </a:p>
            <a:p>
              <a:r>
                <a:rPr lang="en-US" sz="1100" dirty="0">
                  <a:solidFill>
                    <a:schemeClr val="bg1"/>
                  </a:solidFill>
                  <a:latin typeface="Times New Roman" panose="02020603050405020304" pitchFamily="18" charset="0"/>
                  <a:cs typeface="Times New Roman" panose="02020603050405020304" pitchFamily="18" charset="0"/>
                </a:rPr>
                <a:t>Twitter:@GhanaMet</a:t>
              </a:r>
            </a:p>
            <a:p>
              <a:r>
                <a:rPr lang="en-US" sz="1100" dirty="0">
                  <a:solidFill>
                    <a:schemeClr val="bg1"/>
                  </a:solidFill>
                  <a:latin typeface="Times New Roman" panose="02020603050405020304" pitchFamily="18" charset="0"/>
                  <a:cs typeface="Times New Roman" panose="02020603050405020304" pitchFamily="18" charset="0"/>
                </a:rPr>
                <a:t>Facebook: Ghana Meteorological Agency (GMet)</a:t>
              </a:r>
            </a:p>
          </p:txBody>
        </p:sp>
        <p:sp>
          <p:nvSpPr>
            <p:cNvPr id="70" name="TextBox 69"/>
            <p:cNvSpPr txBox="1"/>
            <p:nvPr/>
          </p:nvSpPr>
          <p:spPr>
            <a:xfrm>
              <a:off x="1859161" y="-43513"/>
              <a:ext cx="5892758" cy="461665"/>
            </a:xfrm>
            <a:prstGeom prst="rect">
              <a:avLst/>
            </a:prstGeom>
            <a:noFill/>
          </p:spPr>
          <p:txBody>
            <a:bodyPr wrap="square" rtlCol="0">
              <a:spAutoFit/>
            </a:bodyPr>
            <a:lstStyle/>
            <a:p>
              <a:pPr algn="ctr"/>
              <a:r>
                <a:rPr lang="en-US" sz="2400" b="1" dirty="0">
                  <a:ln>
                    <a:solidFill>
                      <a:schemeClr val="bg1"/>
                    </a:solidFill>
                  </a:ln>
                  <a:solidFill>
                    <a:schemeClr val="bg1"/>
                  </a:solidFill>
                  <a:latin typeface="Times New Roman" panose="02020603050405020304" pitchFamily="18" charset="0"/>
                  <a:cs typeface="Times New Roman" panose="02020603050405020304" pitchFamily="18" charset="0"/>
                </a:rPr>
                <a:t>GHANA METEOROLOGICAL AGENCY</a:t>
              </a:r>
            </a:p>
          </p:txBody>
        </p:sp>
        <p:grpSp>
          <p:nvGrpSpPr>
            <p:cNvPr id="72" name="Group 71"/>
            <p:cNvGrpSpPr/>
            <p:nvPr/>
          </p:nvGrpSpPr>
          <p:grpSpPr>
            <a:xfrm>
              <a:off x="-224495" y="-20855"/>
              <a:ext cx="1803157" cy="1071082"/>
              <a:chOff x="2357257" y="1546068"/>
              <a:chExt cx="1803157" cy="1071082"/>
            </a:xfrm>
          </p:grpSpPr>
          <p:sp>
            <p:nvSpPr>
              <p:cNvPr id="75" name="Google Shape;60;p13"/>
              <p:cNvSpPr/>
              <p:nvPr/>
            </p:nvSpPr>
            <p:spPr>
              <a:xfrm>
                <a:off x="2357257" y="1546068"/>
                <a:ext cx="1803157" cy="1071082"/>
              </a:xfrm>
              <a:prstGeom prst="roundRect">
                <a:avLst>
                  <a:gd name="adj" fmla="val 16667"/>
                </a:avLst>
              </a:prstGeom>
              <a:gradFill>
                <a:gsLst>
                  <a:gs pos="41000">
                    <a:srgbClr val="FFFFFF"/>
                  </a:gs>
                  <a:gs pos="1000">
                    <a:srgbClr val="FFFFFF">
                      <a:alpha val="0"/>
                    </a:srgbClr>
                  </a:gs>
                  <a:gs pos="53000">
                    <a:srgbClr val="FFFFFF">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6" name="Picture 75">
                <a:extLst>
                  <a:ext uri="{FF2B5EF4-FFF2-40B4-BE49-F238E27FC236}">
                    <a16:creationId xmlns:a16="http://schemas.microsoft.com/office/drawing/2014/main" id="{63F92C48-2952-4DC7-9320-73ED37129405}"/>
                  </a:ext>
                </a:extLst>
              </p:cNvPr>
              <p:cNvPicPr>
                <a:picLocks noChangeAspect="1"/>
              </p:cNvPicPr>
              <p:nvPr/>
            </p:nvPicPr>
            <p:blipFill>
              <a:blip r:embed="rId4"/>
              <a:stretch>
                <a:fillRect/>
              </a:stretch>
            </p:blipFill>
            <p:spPr>
              <a:xfrm>
                <a:off x="2841832" y="1640361"/>
                <a:ext cx="834008" cy="882497"/>
              </a:xfrm>
              <a:prstGeom prst="rect">
                <a:avLst/>
              </a:prstGeom>
            </p:spPr>
          </p:pic>
        </p:grpSp>
      </p:grpSp>
      <p:pic>
        <p:nvPicPr>
          <p:cNvPr id="38" name="Picture 37">
            <a:extLst>
              <a:ext uri="{FF2B5EF4-FFF2-40B4-BE49-F238E27FC236}">
                <a16:creationId xmlns:a16="http://schemas.microsoft.com/office/drawing/2014/main" id="{AB6218B0-AD7D-4EB8-B4E1-188599A55322}"/>
              </a:ext>
            </a:extLst>
          </p:cNvPr>
          <p:cNvPicPr>
            <a:picLocks noChangeAspect="1"/>
          </p:cNvPicPr>
          <p:nvPr/>
        </p:nvPicPr>
        <p:blipFill>
          <a:blip r:embed="rId6"/>
          <a:stretch>
            <a:fillRect/>
          </a:stretch>
        </p:blipFill>
        <p:spPr>
          <a:xfrm>
            <a:off x="787923" y="6911524"/>
            <a:ext cx="5570885" cy="1690835"/>
          </a:xfrm>
          <a:prstGeom prst="rect">
            <a:avLst/>
          </a:prstGeom>
          <a:ln>
            <a:solidFill>
              <a:srgbClr val="000000"/>
            </a:solidFill>
          </a:ln>
        </p:spPr>
      </p:pic>
      <p:sp>
        <p:nvSpPr>
          <p:cNvPr id="8" name="Freeform: Shape 7">
            <a:extLst>
              <a:ext uri="{FF2B5EF4-FFF2-40B4-BE49-F238E27FC236}">
                <a16:creationId xmlns:a16="http://schemas.microsoft.com/office/drawing/2014/main" id="{07BC501B-D753-460D-BEE1-CF8100417B15}"/>
              </a:ext>
            </a:extLst>
          </p:cNvPr>
          <p:cNvSpPr/>
          <p:nvPr/>
        </p:nvSpPr>
        <p:spPr>
          <a:xfrm>
            <a:off x="5732060" y="4949588"/>
            <a:ext cx="0" cy="0"/>
          </a:xfrm>
          <a:custGeom>
            <a:avLst/>
            <a:gdLst>
              <a:gd name="connsiteX0" fmla="*/ 0 w 0"/>
              <a:gd name="connsiteY0" fmla="*/ 0 h 0"/>
              <a:gd name="connsiteX1" fmla="*/ 0 w 0"/>
              <a:gd name="connsiteY1" fmla="*/ 0 h 0"/>
              <a:gd name="connsiteX2" fmla="*/ 0 w 0"/>
              <a:gd name="connsiteY2" fmla="*/ 0 h 0"/>
            </a:gdLst>
            <a:ahLst/>
            <a:cxnLst>
              <a:cxn ang="0">
                <a:pos x="connsiteX0" y="connsiteY0"/>
              </a:cxn>
              <a:cxn ang="0">
                <a:pos x="connsiteX1" y="connsiteY1"/>
              </a:cxn>
              <a:cxn ang="0">
                <a:pos x="connsiteX2" y="connsiteY2"/>
              </a:cxn>
            </a:cxnLst>
            <a:rect l="l" t="t" r="r" b="b"/>
            <a:pathLst>
              <a:path>
                <a:moveTo>
                  <a:pt x="0" y="0"/>
                </a:moveTo>
                <a:lnTo>
                  <a:pt x="0" y="0"/>
                </a:lnTo>
                <a:lnTo>
                  <a:pt x="0" y="0"/>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5C1FD2F3-B3CB-4932-8E55-2B44DF6810BE}"/>
              </a:ext>
            </a:extLst>
          </p:cNvPr>
          <p:cNvSpPr/>
          <p:nvPr/>
        </p:nvSpPr>
        <p:spPr>
          <a:xfrm>
            <a:off x="1147934" y="5509424"/>
            <a:ext cx="0" cy="0"/>
          </a:xfrm>
          <a:custGeom>
            <a:avLst/>
            <a:gdLst>
              <a:gd name="connsiteX0" fmla="*/ 0 w 0"/>
              <a:gd name="connsiteY0" fmla="*/ 0 h 0"/>
              <a:gd name="connsiteX1" fmla="*/ 0 w 0"/>
              <a:gd name="connsiteY1" fmla="*/ 0 h 0"/>
            </a:gdLst>
            <a:ahLst/>
            <a:cxnLst>
              <a:cxn ang="0">
                <a:pos x="connsiteX0" y="connsiteY0"/>
              </a:cxn>
              <a:cxn ang="0">
                <a:pos x="connsiteX1" y="connsiteY1"/>
              </a:cxn>
            </a:cxnLst>
            <a:rect l="l" t="t" r="r" b="b"/>
            <a:pathLst>
              <a:path>
                <a:moveTo>
                  <a:pt x="0" y="0"/>
                </a:moveTo>
                <a:lnTo>
                  <a:pt x="0"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TextBox 127">
            <a:extLst>
              <a:ext uri="{FF2B5EF4-FFF2-40B4-BE49-F238E27FC236}">
                <a16:creationId xmlns:a16="http://schemas.microsoft.com/office/drawing/2014/main" id="{713DC3E5-F7F4-4CD7-99CB-BBFB94F84C32}"/>
              </a:ext>
            </a:extLst>
          </p:cNvPr>
          <p:cNvSpPr txBox="1"/>
          <p:nvPr/>
        </p:nvSpPr>
        <p:spPr>
          <a:xfrm flipH="1">
            <a:off x="4177993" y="5777132"/>
            <a:ext cx="220270" cy="385923"/>
          </a:xfrm>
          <a:prstGeom prst="rect">
            <a:avLst/>
          </a:prstGeom>
          <a:noFill/>
        </p:spPr>
        <p:txBody>
          <a:bodyPr wrap="square" rtlCol="0">
            <a:spAutoFit/>
          </a:bodyPr>
          <a:lstStyle/>
          <a:p>
            <a:endParaRPr lang="en-US" sz="1800" b="1" dirty="0"/>
          </a:p>
        </p:txBody>
      </p:sp>
      <p:sp>
        <p:nvSpPr>
          <p:cNvPr id="16" name="Freeform: Shape 15">
            <a:extLst>
              <a:ext uri="{FF2B5EF4-FFF2-40B4-BE49-F238E27FC236}">
                <a16:creationId xmlns:a16="http://schemas.microsoft.com/office/drawing/2014/main" id="{3ECE6194-145A-49F5-A6B8-24800DF3CB33}"/>
              </a:ext>
            </a:extLst>
          </p:cNvPr>
          <p:cNvSpPr/>
          <p:nvPr/>
        </p:nvSpPr>
        <p:spPr>
          <a:xfrm>
            <a:off x="6971567" y="2562405"/>
            <a:ext cx="1777276" cy="2067813"/>
          </a:xfrm>
          <a:custGeom>
            <a:avLst/>
            <a:gdLst>
              <a:gd name="connsiteX0" fmla="*/ 67317 w 1458552"/>
              <a:gd name="connsiteY0" fmla="*/ 84147 h 381467"/>
              <a:gd name="connsiteX1" fmla="*/ 0 w 1458552"/>
              <a:gd name="connsiteY1" fmla="*/ 269271 h 381467"/>
              <a:gd name="connsiteX2" fmla="*/ 5609 w 1458552"/>
              <a:gd name="connsiteY2" fmla="*/ 325369 h 381467"/>
              <a:gd name="connsiteX3" fmla="*/ 173904 w 1458552"/>
              <a:gd name="connsiteY3" fmla="*/ 302930 h 381467"/>
              <a:gd name="connsiteX4" fmla="*/ 415126 w 1458552"/>
              <a:gd name="connsiteY4" fmla="*/ 347808 h 381467"/>
              <a:gd name="connsiteX5" fmla="*/ 544152 w 1458552"/>
              <a:gd name="connsiteY5" fmla="*/ 381467 h 381467"/>
              <a:gd name="connsiteX6" fmla="*/ 824643 w 1458552"/>
              <a:gd name="connsiteY6" fmla="*/ 336588 h 381467"/>
              <a:gd name="connsiteX7" fmla="*/ 970498 w 1458552"/>
              <a:gd name="connsiteY7" fmla="*/ 291710 h 381467"/>
              <a:gd name="connsiteX8" fmla="*/ 1105133 w 1458552"/>
              <a:gd name="connsiteY8" fmla="*/ 297320 h 381467"/>
              <a:gd name="connsiteX9" fmla="*/ 1312697 w 1458552"/>
              <a:gd name="connsiteY9" fmla="*/ 263661 h 381467"/>
              <a:gd name="connsiteX10" fmla="*/ 1413673 w 1458552"/>
              <a:gd name="connsiteY10" fmla="*/ 263661 h 381467"/>
              <a:gd name="connsiteX11" fmla="*/ 1458552 w 1458552"/>
              <a:gd name="connsiteY11" fmla="*/ 44878 h 381467"/>
              <a:gd name="connsiteX12" fmla="*/ 1335136 w 1458552"/>
              <a:gd name="connsiteY12" fmla="*/ 0 h 381467"/>
              <a:gd name="connsiteX13" fmla="*/ 1150012 w 1458552"/>
              <a:gd name="connsiteY13" fmla="*/ 100976 h 381467"/>
              <a:gd name="connsiteX14" fmla="*/ 1049035 w 1458552"/>
              <a:gd name="connsiteY14" fmla="*/ 84147 h 381467"/>
              <a:gd name="connsiteX15" fmla="*/ 628299 w 1458552"/>
              <a:gd name="connsiteY15" fmla="*/ 78537 h 381467"/>
              <a:gd name="connsiteX16" fmla="*/ 67317 w 1458552"/>
              <a:gd name="connsiteY16" fmla="*/ 84147 h 381467"/>
              <a:gd name="connsiteX0" fmla="*/ 67317 w 1458552"/>
              <a:gd name="connsiteY0" fmla="*/ 84147 h 381467"/>
              <a:gd name="connsiteX1" fmla="*/ 0 w 1458552"/>
              <a:gd name="connsiteY1" fmla="*/ 269271 h 381467"/>
              <a:gd name="connsiteX2" fmla="*/ 5609 w 1458552"/>
              <a:gd name="connsiteY2" fmla="*/ 325369 h 381467"/>
              <a:gd name="connsiteX3" fmla="*/ 224392 w 1458552"/>
              <a:gd name="connsiteY3" fmla="*/ 319760 h 381467"/>
              <a:gd name="connsiteX4" fmla="*/ 415126 w 1458552"/>
              <a:gd name="connsiteY4" fmla="*/ 347808 h 381467"/>
              <a:gd name="connsiteX5" fmla="*/ 544152 w 1458552"/>
              <a:gd name="connsiteY5" fmla="*/ 381467 h 381467"/>
              <a:gd name="connsiteX6" fmla="*/ 824643 w 1458552"/>
              <a:gd name="connsiteY6" fmla="*/ 336588 h 381467"/>
              <a:gd name="connsiteX7" fmla="*/ 970498 w 1458552"/>
              <a:gd name="connsiteY7" fmla="*/ 291710 h 381467"/>
              <a:gd name="connsiteX8" fmla="*/ 1105133 w 1458552"/>
              <a:gd name="connsiteY8" fmla="*/ 297320 h 381467"/>
              <a:gd name="connsiteX9" fmla="*/ 1312697 w 1458552"/>
              <a:gd name="connsiteY9" fmla="*/ 263661 h 381467"/>
              <a:gd name="connsiteX10" fmla="*/ 1413673 w 1458552"/>
              <a:gd name="connsiteY10" fmla="*/ 263661 h 381467"/>
              <a:gd name="connsiteX11" fmla="*/ 1458552 w 1458552"/>
              <a:gd name="connsiteY11" fmla="*/ 44878 h 381467"/>
              <a:gd name="connsiteX12" fmla="*/ 1335136 w 1458552"/>
              <a:gd name="connsiteY12" fmla="*/ 0 h 381467"/>
              <a:gd name="connsiteX13" fmla="*/ 1150012 w 1458552"/>
              <a:gd name="connsiteY13" fmla="*/ 100976 h 381467"/>
              <a:gd name="connsiteX14" fmla="*/ 1049035 w 1458552"/>
              <a:gd name="connsiteY14" fmla="*/ 84147 h 381467"/>
              <a:gd name="connsiteX15" fmla="*/ 628299 w 1458552"/>
              <a:gd name="connsiteY15" fmla="*/ 78537 h 381467"/>
              <a:gd name="connsiteX16" fmla="*/ 67317 w 1458552"/>
              <a:gd name="connsiteY16" fmla="*/ 84147 h 381467"/>
              <a:gd name="connsiteX0" fmla="*/ 67317 w 1458552"/>
              <a:gd name="connsiteY0" fmla="*/ 84147 h 381467"/>
              <a:gd name="connsiteX1" fmla="*/ 0 w 1458552"/>
              <a:gd name="connsiteY1" fmla="*/ 269271 h 381467"/>
              <a:gd name="connsiteX2" fmla="*/ 5609 w 1458552"/>
              <a:gd name="connsiteY2" fmla="*/ 325369 h 381467"/>
              <a:gd name="connsiteX3" fmla="*/ 224392 w 1458552"/>
              <a:gd name="connsiteY3" fmla="*/ 319760 h 381467"/>
              <a:gd name="connsiteX4" fmla="*/ 544152 w 1458552"/>
              <a:gd name="connsiteY4" fmla="*/ 381467 h 381467"/>
              <a:gd name="connsiteX5" fmla="*/ 824643 w 1458552"/>
              <a:gd name="connsiteY5" fmla="*/ 336588 h 381467"/>
              <a:gd name="connsiteX6" fmla="*/ 970498 w 1458552"/>
              <a:gd name="connsiteY6" fmla="*/ 291710 h 381467"/>
              <a:gd name="connsiteX7" fmla="*/ 1105133 w 1458552"/>
              <a:gd name="connsiteY7" fmla="*/ 297320 h 381467"/>
              <a:gd name="connsiteX8" fmla="*/ 1312697 w 1458552"/>
              <a:gd name="connsiteY8" fmla="*/ 263661 h 381467"/>
              <a:gd name="connsiteX9" fmla="*/ 1413673 w 1458552"/>
              <a:gd name="connsiteY9" fmla="*/ 263661 h 381467"/>
              <a:gd name="connsiteX10" fmla="*/ 1458552 w 1458552"/>
              <a:gd name="connsiteY10" fmla="*/ 44878 h 381467"/>
              <a:gd name="connsiteX11" fmla="*/ 1335136 w 1458552"/>
              <a:gd name="connsiteY11" fmla="*/ 0 h 381467"/>
              <a:gd name="connsiteX12" fmla="*/ 1150012 w 1458552"/>
              <a:gd name="connsiteY12" fmla="*/ 100976 h 381467"/>
              <a:gd name="connsiteX13" fmla="*/ 1049035 w 1458552"/>
              <a:gd name="connsiteY13" fmla="*/ 84147 h 381467"/>
              <a:gd name="connsiteX14" fmla="*/ 628299 w 1458552"/>
              <a:gd name="connsiteY14" fmla="*/ 78537 h 381467"/>
              <a:gd name="connsiteX15" fmla="*/ 67317 w 1458552"/>
              <a:gd name="connsiteY15" fmla="*/ 84147 h 381467"/>
              <a:gd name="connsiteX0" fmla="*/ 67317 w 1458552"/>
              <a:gd name="connsiteY0" fmla="*/ 84147 h 381467"/>
              <a:gd name="connsiteX1" fmla="*/ 0 w 1458552"/>
              <a:gd name="connsiteY1" fmla="*/ 269271 h 381467"/>
              <a:gd name="connsiteX2" fmla="*/ 5609 w 1458552"/>
              <a:gd name="connsiteY2" fmla="*/ 325369 h 381467"/>
              <a:gd name="connsiteX3" fmla="*/ 224392 w 1458552"/>
              <a:gd name="connsiteY3" fmla="*/ 319760 h 381467"/>
              <a:gd name="connsiteX4" fmla="*/ 544152 w 1458552"/>
              <a:gd name="connsiteY4" fmla="*/ 381467 h 381467"/>
              <a:gd name="connsiteX5" fmla="*/ 824643 w 1458552"/>
              <a:gd name="connsiteY5" fmla="*/ 359027 h 381467"/>
              <a:gd name="connsiteX6" fmla="*/ 970498 w 1458552"/>
              <a:gd name="connsiteY6" fmla="*/ 291710 h 381467"/>
              <a:gd name="connsiteX7" fmla="*/ 1105133 w 1458552"/>
              <a:gd name="connsiteY7" fmla="*/ 297320 h 381467"/>
              <a:gd name="connsiteX8" fmla="*/ 1312697 w 1458552"/>
              <a:gd name="connsiteY8" fmla="*/ 263661 h 381467"/>
              <a:gd name="connsiteX9" fmla="*/ 1413673 w 1458552"/>
              <a:gd name="connsiteY9" fmla="*/ 263661 h 381467"/>
              <a:gd name="connsiteX10" fmla="*/ 1458552 w 1458552"/>
              <a:gd name="connsiteY10" fmla="*/ 44878 h 381467"/>
              <a:gd name="connsiteX11" fmla="*/ 1335136 w 1458552"/>
              <a:gd name="connsiteY11" fmla="*/ 0 h 381467"/>
              <a:gd name="connsiteX12" fmla="*/ 1150012 w 1458552"/>
              <a:gd name="connsiteY12" fmla="*/ 100976 h 381467"/>
              <a:gd name="connsiteX13" fmla="*/ 1049035 w 1458552"/>
              <a:gd name="connsiteY13" fmla="*/ 84147 h 381467"/>
              <a:gd name="connsiteX14" fmla="*/ 628299 w 1458552"/>
              <a:gd name="connsiteY14" fmla="*/ 78537 h 381467"/>
              <a:gd name="connsiteX15" fmla="*/ 67317 w 1458552"/>
              <a:gd name="connsiteY15" fmla="*/ 84147 h 381467"/>
              <a:gd name="connsiteX0" fmla="*/ 67317 w 1458552"/>
              <a:gd name="connsiteY0" fmla="*/ 84147 h 381467"/>
              <a:gd name="connsiteX1" fmla="*/ 0 w 1458552"/>
              <a:gd name="connsiteY1" fmla="*/ 269271 h 381467"/>
              <a:gd name="connsiteX2" fmla="*/ 5609 w 1458552"/>
              <a:gd name="connsiteY2" fmla="*/ 325369 h 381467"/>
              <a:gd name="connsiteX3" fmla="*/ 224392 w 1458552"/>
              <a:gd name="connsiteY3" fmla="*/ 319760 h 381467"/>
              <a:gd name="connsiteX4" fmla="*/ 544152 w 1458552"/>
              <a:gd name="connsiteY4" fmla="*/ 381467 h 381467"/>
              <a:gd name="connsiteX5" fmla="*/ 824643 w 1458552"/>
              <a:gd name="connsiteY5" fmla="*/ 359027 h 381467"/>
              <a:gd name="connsiteX6" fmla="*/ 970498 w 1458552"/>
              <a:gd name="connsiteY6" fmla="*/ 325369 h 381467"/>
              <a:gd name="connsiteX7" fmla="*/ 1105133 w 1458552"/>
              <a:gd name="connsiteY7" fmla="*/ 297320 h 381467"/>
              <a:gd name="connsiteX8" fmla="*/ 1312697 w 1458552"/>
              <a:gd name="connsiteY8" fmla="*/ 263661 h 381467"/>
              <a:gd name="connsiteX9" fmla="*/ 1413673 w 1458552"/>
              <a:gd name="connsiteY9" fmla="*/ 263661 h 381467"/>
              <a:gd name="connsiteX10" fmla="*/ 1458552 w 1458552"/>
              <a:gd name="connsiteY10" fmla="*/ 44878 h 381467"/>
              <a:gd name="connsiteX11" fmla="*/ 1335136 w 1458552"/>
              <a:gd name="connsiteY11" fmla="*/ 0 h 381467"/>
              <a:gd name="connsiteX12" fmla="*/ 1150012 w 1458552"/>
              <a:gd name="connsiteY12" fmla="*/ 100976 h 381467"/>
              <a:gd name="connsiteX13" fmla="*/ 1049035 w 1458552"/>
              <a:gd name="connsiteY13" fmla="*/ 84147 h 381467"/>
              <a:gd name="connsiteX14" fmla="*/ 628299 w 1458552"/>
              <a:gd name="connsiteY14" fmla="*/ 78537 h 381467"/>
              <a:gd name="connsiteX15" fmla="*/ 67317 w 1458552"/>
              <a:gd name="connsiteY15" fmla="*/ 84147 h 381467"/>
              <a:gd name="connsiteX0" fmla="*/ 67317 w 1458552"/>
              <a:gd name="connsiteY0" fmla="*/ 84147 h 381467"/>
              <a:gd name="connsiteX1" fmla="*/ 0 w 1458552"/>
              <a:gd name="connsiteY1" fmla="*/ 269271 h 381467"/>
              <a:gd name="connsiteX2" fmla="*/ 5609 w 1458552"/>
              <a:gd name="connsiteY2" fmla="*/ 325369 h 381467"/>
              <a:gd name="connsiteX3" fmla="*/ 224392 w 1458552"/>
              <a:gd name="connsiteY3" fmla="*/ 319760 h 381467"/>
              <a:gd name="connsiteX4" fmla="*/ 544152 w 1458552"/>
              <a:gd name="connsiteY4" fmla="*/ 381467 h 381467"/>
              <a:gd name="connsiteX5" fmla="*/ 824643 w 1458552"/>
              <a:gd name="connsiteY5" fmla="*/ 359027 h 381467"/>
              <a:gd name="connsiteX6" fmla="*/ 970498 w 1458552"/>
              <a:gd name="connsiteY6" fmla="*/ 325369 h 381467"/>
              <a:gd name="connsiteX7" fmla="*/ 1105133 w 1458552"/>
              <a:gd name="connsiteY7" fmla="*/ 297320 h 381467"/>
              <a:gd name="connsiteX8" fmla="*/ 1290257 w 1458552"/>
              <a:gd name="connsiteY8" fmla="*/ 286100 h 381467"/>
              <a:gd name="connsiteX9" fmla="*/ 1413673 w 1458552"/>
              <a:gd name="connsiteY9" fmla="*/ 263661 h 381467"/>
              <a:gd name="connsiteX10" fmla="*/ 1458552 w 1458552"/>
              <a:gd name="connsiteY10" fmla="*/ 44878 h 381467"/>
              <a:gd name="connsiteX11" fmla="*/ 1335136 w 1458552"/>
              <a:gd name="connsiteY11" fmla="*/ 0 h 381467"/>
              <a:gd name="connsiteX12" fmla="*/ 1150012 w 1458552"/>
              <a:gd name="connsiteY12" fmla="*/ 100976 h 381467"/>
              <a:gd name="connsiteX13" fmla="*/ 1049035 w 1458552"/>
              <a:gd name="connsiteY13" fmla="*/ 84147 h 381467"/>
              <a:gd name="connsiteX14" fmla="*/ 628299 w 1458552"/>
              <a:gd name="connsiteY14" fmla="*/ 78537 h 381467"/>
              <a:gd name="connsiteX15" fmla="*/ 67317 w 1458552"/>
              <a:gd name="connsiteY15" fmla="*/ 84147 h 381467"/>
              <a:gd name="connsiteX0" fmla="*/ 67317 w 1458552"/>
              <a:gd name="connsiteY0" fmla="*/ 84147 h 381467"/>
              <a:gd name="connsiteX1" fmla="*/ 0 w 1458552"/>
              <a:gd name="connsiteY1" fmla="*/ 269271 h 381467"/>
              <a:gd name="connsiteX2" fmla="*/ 5609 w 1458552"/>
              <a:gd name="connsiteY2" fmla="*/ 325369 h 381467"/>
              <a:gd name="connsiteX3" fmla="*/ 224392 w 1458552"/>
              <a:gd name="connsiteY3" fmla="*/ 319760 h 381467"/>
              <a:gd name="connsiteX4" fmla="*/ 544152 w 1458552"/>
              <a:gd name="connsiteY4" fmla="*/ 381467 h 381467"/>
              <a:gd name="connsiteX5" fmla="*/ 824643 w 1458552"/>
              <a:gd name="connsiteY5" fmla="*/ 359027 h 381467"/>
              <a:gd name="connsiteX6" fmla="*/ 970498 w 1458552"/>
              <a:gd name="connsiteY6" fmla="*/ 325369 h 381467"/>
              <a:gd name="connsiteX7" fmla="*/ 1105133 w 1458552"/>
              <a:gd name="connsiteY7" fmla="*/ 297320 h 381467"/>
              <a:gd name="connsiteX8" fmla="*/ 1290257 w 1458552"/>
              <a:gd name="connsiteY8" fmla="*/ 286100 h 381467"/>
              <a:gd name="connsiteX9" fmla="*/ 1413673 w 1458552"/>
              <a:gd name="connsiteY9" fmla="*/ 263661 h 381467"/>
              <a:gd name="connsiteX10" fmla="*/ 1458552 w 1458552"/>
              <a:gd name="connsiteY10" fmla="*/ 44878 h 381467"/>
              <a:gd name="connsiteX11" fmla="*/ 1335136 w 1458552"/>
              <a:gd name="connsiteY11" fmla="*/ 0 h 381467"/>
              <a:gd name="connsiteX12" fmla="*/ 1150012 w 1458552"/>
              <a:gd name="connsiteY12" fmla="*/ 100976 h 381467"/>
              <a:gd name="connsiteX13" fmla="*/ 1049035 w 1458552"/>
              <a:gd name="connsiteY13" fmla="*/ 84147 h 381467"/>
              <a:gd name="connsiteX14" fmla="*/ 628299 w 1458552"/>
              <a:gd name="connsiteY14" fmla="*/ 78537 h 381467"/>
              <a:gd name="connsiteX15" fmla="*/ 67317 w 1458552"/>
              <a:gd name="connsiteY15" fmla="*/ 84147 h 381467"/>
              <a:gd name="connsiteX0" fmla="*/ 67317 w 1458552"/>
              <a:gd name="connsiteY0" fmla="*/ 84147 h 381467"/>
              <a:gd name="connsiteX1" fmla="*/ 0 w 1458552"/>
              <a:gd name="connsiteY1" fmla="*/ 269271 h 381467"/>
              <a:gd name="connsiteX2" fmla="*/ 5609 w 1458552"/>
              <a:gd name="connsiteY2" fmla="*/ 325369 h 381467"/>
              <a:gd name="connsiteX3" fmla="*/ 224392 w 1458552"/>
              <a:gd name="connsiteY3" fmla="*/ 319760 h 381467"/>
              <a:gd name="connsiteX4" fmla="*/ 392687 w 1458552"/>
              <a:gd name="connsiteY4" fmla="*/ 359028 h 381467"/>
              <a:gd name="connsiteX5" fmla="*/ 544152 w 1458552"/>
              <a:gd name="connsiteY5" fmla="*/ 381467 h 381467"/>
              <a:gd name="connsiteX6" fmla="*/ 824643 w 1458552"/>
              <a:gd name="connsiteY6" fmla="*/ 359027 h 381467"/>
              <a:gd name="connsiteX7" fmla="*/ 970498 w 1458552"/>
              <a:gd name="connsiteY7" fmla="*/ 325369 h 381467"/>
              <a:gd name="connsiteX8" fmla="*/ 1105133 w 1458552"/>
              <a:gd name="connsiteY8" fmla="*/ 297320 h 381467"/>
              <a:gd name="connsiteX9" fmla="*/ 1290257 w 1458552"/>
              <a:gd name="connsiteY9" fmla="*/ 286100 h 381467"/>
              <a:gd name="connsiteX10" fmla="*/ 1413673 w 1458552"/>
              <a:gd name="connsiteY10" fmla="*/ 263661 h 381467"/>
              <a:gd name="connsiteX11" fmla="*/ 1458552 w 1458552"/>
              <a:gd name="connsiteY11" fmla="*/ 44878 h 381467"/>
              <a:gd name="connsiteX12" fmla="*/ 1335136 w 1458552"/>
              <a:gd name="connsiteY12" fmla="*/ 0 h 381467"/>
              <a:gd name="connsiteX13" fmla="*/ 1150012 w 1458552"/>
              <a:gd name="connsiteY13" fmla="*/ 100976 h 381467"/>
              <a:gd name="connsiteX14" fmla="*/ 1049035 w 1458552"/>
              <a:gd name="connsiteY14" fmla="*/ 84147 h 381467"/>
              <a:gd name="connsiteX15" fmla="*/ 628299 w 1458552"/>
              <a:gd name="connsiteY15" fmla="*/ 78537 h 381467"/>
              <a:gd name="connsiteX16" fmla="*/ 67317 w 1458552"/>
              <a:gd name="connsiteY16" fmla="*/ 84147 h 381467"/>
              <a:gd name="connsiteX0" fmla="*/ 67317 w 1458552"/>
              <a:gd name="connsiteY0" fmla="*/ 84147 h 390566"/>
              <a:gd name="connsiteX1" fmla="*/ 0 w 1458552"/>
              <a:gd name="connsiteY1" fmla="*/ 269271 h 390566"/>
              <a:gd name="connsiteX2" fmla="*/ 5609 w 1458552"/>
              <a:gd name="connsiteY2" fmla="*/ 325369 h 390566"/>
              <a:gd name="connsiteX3" fmla="*/ 224392 w 1458552"/>
              <a:gd name="connsiteY3" fmla="*/ 319760 h 390566"/>
              <a:gd name="connsiteX4" fmla="*/ 392687 w 1458552"/>
              <a:gd name="connsiteY4" fmla="*/ 359028 h 390566"/>
              <a:gd name="connsiteX5" fmla="*/ 512308 w 1458552"/>
              <a:gd name="connsiteY5" fmla="*/ 390566 h 390566"/>
              <a:gd name="connsiteX6" fmla="*/ 824643 w 1458552"/>
              <a:gd name="connsiteY6" fmla="*/ 359027 h 390566"/>
              <a:gd name="connsiteX7" fmla="*/ 970498 w 1458552"/>
              <a:gd name="connsiteY7" fmla="*/ 325369 h 390566"/>
              <a:gd name="connsiteX8" fmla="*/ 1105133 w 1458552"/>
              <a:gd name="connsiteY8" fmla="*/ 297320 h 390566"/>
              <a:gd name="connsiteX9" fmla="*/ 1290257 w 1458552"/>
              <a:gd name="connsiteY9" fmla="*/ 286100 h 390566"/>
              <a:gd name="connsiteX10" fmla="*/ 1413673 w 1458552"/>
              <a:gd name="connsiteY10" fmla="*/ 263661 h 390566"/>
              <a:gd name="connsiteX11" fmla="*/ 1458552 w 1458552"/>
              <a:gd name="connsiteY11" fmla="*/ 44878 h 390566"/>
              <a:gd name="connsiteX12" fmla="*/ 1335136 w 1458552"/>
              <a:gd name="connsiteY12" fmla="*/ 0 h 390566"/>
              <a:gd name="connsiteX13" fmla="*/ 1150012 w 1458552"/>
              <a:gd name="connsiteY13" fmla="*/ 100976 h 390566"/>
              <a:gd name="connsiteX14" fmla="*/ 1049035 w 1458552"/>
              <a:gd name="connsiteY14" fmla="*/ 84147 h 390566"/>
              <a:gd name="connsiteX15" fmla="*/ 628299 w 1458552"/>
              <a:gd name="connsiteY15" fmla="*/ 78537 h 390566"/>
              <a:gd name="connsiteX16" fmla="*/ 67317 w 1458552"/>
              <a:gd name="connsiteY16" fmla="*/ 84147 h 390566"/>
              <a:gd name="connsiteX0" fmla="*/ 67317 w 1458552"/>
              <a:gd name="connsiteY0" fmla="*/ 84147 h 740027"/>
              <a:gd name="connsiteX1" fmla="*/ 0 w 1458552"/>
              <a:gd name="connsiteY1" fmla="*/ 269271 h 740027"/>
              <a:gd name="connsiteX2" fmla="*/ 5609 w 1458552"/>
              <a:gd name="connsiteY2" fmla="*/ 325369 h 740027"/>
              <a:gd name="connsiteX3" fmla="*/ 224392 w 1458552"/>
              <a:gd name="connsiteY3" fmla="*/ 319760 h 740027"/>
              <a:gd name="connsiteX4" fmla="*/ 392687 w 1458552"/>
              <a:gd name="connsiteY4" fmla="*/ 359028 h 740027"/>
              <a:gd name="connsiteX5" fmla="*/ 512308 w 1458552"/>
              <a:gd name="connsiteY5" fmla="*/ 390566 h 740027"/>
              <a:gd name="connsiteX6" fmla="*/ 885603 w 1458552"/>
              <a:gd name="connsiteY6" fmla="*/ 740027 h 740027"/>
              <a:gd name="connsiteX7" fmla="*/ 970498 w 1458552"/>
              <a:gd name="connsiteY7" fmla="*/ 325369 h 740027"/>
              <a:gd name="connsiteX8" fmla="*/ 1105133 w 1458552"/>
              <a:gd name="connsiteY8" fmla="*/ 297320 h 740027"/>
              <a:gd name="connsiteX9" fmla="*/ 1290257 w 1458552"/>
              <a:gd name="connsiteY9" fmla="*/ 286100 h 740027"/>
              <a:gd name="connsiteX10" fmla="*/ 1413673 w 1458552"/>
              <a:gd name="connsiteY10" fmla="*/ 263661 h 740027"/>
              <a:gd name="connsiteX11" fmla="*/ 1458552 w 1458552"/>
              <a:gd name="connsiteY11" fmla="*/ 44878 h 740027"/>
              <a:gd name="connsiteX12" fmla="*/ 1335136 w 1458552"/>
              <a:gd name="connsiteY12" fmla="*/ 0 h 740027"/>
              <a:gd name="connsiteX13" fmla="*/ 1150012 w 1458552"/>
              <a:gd name="connsiteY13" fmla="*/ 100976 h 740027"/>
              <a:gd name="connsiteX14" fmla="*/ 1049035 w 1458552"/>
              <a:gd name="connsiteY14" fmla="*/ 84147 h 740027"/>
              <a:gd name="connsiteX15" fmla="*/ 628299 w 1458552"/>
              <a:gd name="connsiteY15" fmla="*/ 78537 h 740027"/>
              <a:gd name="connsiteX16" fmla="*/ 67317 w 1458552"/>
              <a:gd name="connsiteY16" fmla="*/ 84147 h 740027"/>
              <a:gd name="connsiteX0" fmla="*/ 67317 w 1458552"/>
              <a:gd name="connsiteY0" fmla="*/ 84147 h 740027"/>
              <a:gd name="connsiteX1" fmla="*/ 0 w 1458552"/>
              <a:gd name="connsiteY1" fmla="*/ 269271 h 740027"/>
              <a:gd name="connsiteX2" fmla="*/ 5609 w 1458552"/>
              <a:gd name="connsiteY2" fmla="*/ 325369 h 740027"/>
              <a:gd name="connsiteX3" fmla="*/ 224392 w 1458552"/>
              <a:gd name="connsiteY3" fmla="*/ 319760 h 740027"/>
              <a:gd name="connsiteX4" fmla="*/ 392687 w 1458552"/>
              <a:gd name="connsiteY4" fmla="*/ 359028 h 740027"/>
              <a:gd name="connsiteX5" fmla="*/ 512308 w 1458552"/>
              <a:gd name="connsiteY5" fmla="*/ 390566 h 740027"/>
              <a:gd name="connsiteX6" fmla="*/ 885603 w 1458552"/>
              <a:gd name="connsiteY6" fmla="*/ 740027 h 740027"/>
              <a:gd name="connsiteX7" fmla="*/ 1115278 w 1458552"/>
              <a:gd name="connsiteY7" fmla="*/ 637789 h 740027"/>
              <a:gd name="connsiteX8" fmla="*/ 1105133 w 1458552"/>
              <a:gd name="connsiteY8" fmla="*/ 297320 h 740027"/>
              <a:gd name="connsiteX9" fmla="*/ 1290257 w 1458552"/>
              <a:gd name="connsiteY9" fmla="*/ 286100 h 740027"/>
              <a:gd name="connsiteX10" fmla="*/ 1413673 w 1458552"/>
              <a:gd name="connsiteY10" fmla="*/ 263661 h 740027"/>
              <a:gd name="connsiteX11" fmla="*/ 1458552 w 1458552"/>
              <a:gd name="connsiteY11" fmla="*/ 44878 h 740027"/>
              <a:gd name="connsiteX12" fmla="*/ 1335136 w 1458552"/>
              <a:gd name="connsiteY12" fmla="*/ 0 h 740027"/>
              <a:gd name="connsiteX13" fmla="*/ 1150012 w 1458552"/>
              <a:gd name="connsiteY13" fmla="*/ 100976 h 740027"/>
              <a:gd name="connsiteX14" fmla="*/ 1049035 w 1458552"/>
              <a:gd name="connsiteY14" fmla="*/ 84147 h 740027"/>
              <a:gd name="connsiteX15" fmla="*/ 628299 w 1458552"/>
              <a:gd name="connsiteY15" fmla="*/ 78537 h 740027"/>
              <a:gd name="connsiteX16" fmla="*/ 67317 w 1458552"/>
              <a:gd name="connsiteY16" fmla="*/ 84147 h 740027"/>
              <a:gd name="connsiteX0" fmla="*/ 67317 w 1458552"/>
              <a:gd name="connsiteY0" fmla="*/ 84147 h 740027"/>
              <a:gd name="connsiteX1" fmla="*/ 0 w 1458552"/>
              <a:gd name="connsiteY1" fmla="*/ 269271 h 740027"/>
              <a:gd name="connsiteX2" fmla="*/ 5609 w 1458552"/>
              <a:gd name="connsiteY2" fmla="*/ 325369 h 740027"/>
              <a:gd name="connsiteX3" fmla="*/ 224392 w 1458552"/>
              <a:gd name="connsiteY3" fmla="*/ 319760 h 740027"/>
              <a:gd name="connsiteX4" fmla="*/ 392687 w 1458552"/>
              <a:gd name="connsiteY4" fmla="*/ 359028 h 740027"/>
              <a:gd name="connsiteX5" fmla="*/ 512308 w 1458552"/>
              <a:gd name="connsiteY5" fmla="*/ 390566 h 740027"/>
              <a:gd name="connsiteX6" fmla="*/ 885603 w 1458552"/>
              <a:gd name="connsiteY6" fmla="*/ 740027 h 740027"/>
              <a:gd name="connsiteX7" fmla="*/ 1115278 w 1458552"/>
              <a:gd name="connsiteY7" fmla="*/ 637789 h 740027"/>
              <a:gd name="connsiteX8" fmla="*/ 1105133 w 1458552"/>
              <a:gd name="connsiteY8" fmla="*/ 297320 h 740027"/>
              <a:gd name="connsiteX9" fmla="*/ 1427838 w 1458552"/>
              <a:gd name="connsiteY9" fmla="*/ 381653 h 740027"/>
              <a:gd name="connsiteX10" fmla="*/ 1290257 w 1458552"/>
              <a:gd name="connsiteY10" fmla="*/ 286100 h 740027"/>
              <a:gd name="connsiteX11" fmla="*/ 1413673 w 1458552"/>
              <a:gd name="connsiteY11" fmla="*/ 263661 h 740027"/>
              <a:gd name="connsiteX12" fmla="*/ 1458552 w 1458552"/>
              <a:gd name="connsiteY12" fmla="*/ 44878 h 740027"/>
              <a:gd name="connsiteX13" fmla="*/ 1335136 w 1458552"/>
              <a:gd name="connsiteY13" fmla="*/ 0 h 740027"/>
              <a:gd name="connsiteX14" fmla="*/ 1150012 w 1458552"/>
              <a:gd name="connsiteY14" fmla="*/ 100976 h 740027"/>
              <a:gd name="connsiteX15" fmla="*/ 1049035 w 1458552"/>
              <a:gd name="connsiteY15" fmla="*/ 84147 h 740027"/>
              <a:gd name="connsiteX16" fmla="*/ 628299 w 1458552"/>
              <a:gd name="connsiteY16" fmla="*/ 78537 h 740027"/>
              <a:gd name="connsiteX17" fmla="*/ 67317 w 1458552"/>
              <a:gd name="connsiteY17" fmla="*/ 84147 h 740027"/>
              <a:gd name="connsiteX0" fmla="*/ 67317 w 1458552"/>
              <a:gd name="connsiteY0" fmla="*/ 84147 h 740027"/>
              <a:gd name="connsiteX1" fmla="*/ 0 w 1458552"/>
              <a:gd name="connsiteY1" fmla="*/ 269271 h 740027"/>
              <a:gd name="connsiteX2" fmla="*/ 5609 w 1458552"/>
              <a:gd name="connsiteY2" fmla="*/ 325369 h 740027"/>
              <a:gd name="connsiteX3" fmla="*/ 224392 w 1458552"/>
              <a:gd name="connsiteY3" fmla="*/ 319760 h 740027"/>
              <a:gd name="connsiteX4" fmla="*/ 392687 w 1458552"/>
              <a:gd name="connsiteY4" fmla="*/ 359028 h 740027"/>
              <a:gd name="connsiteX5" fmla="*/ 512308 w 1458552"/>
              <a:gd name="connsiteY5" fmla="*/ 390566 h 740027"/>
              <a:gd name="connsiteX6" fmla="*/ 885603 w 1458552"/>
              <a:gd name="connsiteY6" fmla="*/ 740027 h 740027"/>
              <a:gd name="connsiteX7" fmla="*/ 1115278 w 1458552"/>
              <a:gd name="connsiteY7" fmla="*/ 637789 h 740027"/>
              <a:gd name="connsiteX8" fmla="*/ 1427838 w 1458552"/>
              <a:gd name="connsiteY8" fmla="*/ 381653 h 740027"/>
              <a:gd name="connsiteX9" fmla="*/ 1290257 w 1458552"/>
              <a:gd name="connsiteY9" fmla="*/ 286100 h 740027"/>
              <a:gd name="connsiteX10" fmla="*/ 1413673 w 1458552"/>
              <a:gd name="connsiteY10" fmla="*/ 263661 h 740027"/>
              <a:gd name="connsiteX11" fmla="*/ 1458552 w 1458552"/>
              <a:gd name="connsiteY11" fmla="*/ 44878 h 740027"/>
              <a:gd name="connsiteX12" fmla="*/ 1335136 w 1458552"/>
              <a:gd name="connsiteY12" fmla="*/ 0 h 740027"/>
              <a:gd name="connsiteX13" fmla="*/ 1150012 w 1458552"/>
              <a:gd name="connsiteY13" fmla="*/ 100976 h 740027"/>
              <a:gd name="connsiteX14" fmla="*/ 1049035 w 1458552"/>
              <a:gd name="connsiteY14" fmla="*/ 84147 h 740027"/>
              <a:gd name="connsiteX15" fmla="*/ 628299 w 1458552"/>
              <a:gd name="connsiteY15" fmla="*/ 78537 h 740027"/>
              <a:gd name="connsiteX16" fmla="*/ 67317 w 1458552"/>
              <a:gd name="connsiteY16" fmla="*/ 84147 h 740027"/>
              <a:gd name="connsiteX0" fmla="*/ 67317 w 1458552"/>
              <a:gd name="connsiteY0" fmla="*/ 84147 h 740027"/>
              <a:gd name="connsiteX1" fmla="*/ 0 w 1458552"/>
              <a:gd name="connsiteY1" fmla="*/ 269271 h 740027"/>
              <a:gd name="connsiteX2" fmla="*/ 5609 w 1458552"/>
              <a:gd name="connsiteY2" fmla="*/ 325369 h 740027"/>
              <a:gd name="connsiteX3" fmla="*/ 224392 w 1458552"/>
              <a:gd name="connsiteY3" fmla="*/ 319760 h 740027"/>
              <a:gd name="connsiteX4" fmla="*/ 392687 w 1458552"/>
              <a:gd name="connsiteY4" fmla="*/ 359028 h 740027"/>
              <a:gd name="connsiteX5" fmla="*/ 512308 w 1458552"/>
              <a:gd name="connsiteY5" fmla="*/ 390566 h 740027"/>
              <a:gd name="connsiteX6" fmla="*/ 885603 w 1458552"/>
              <a:gd name="connsiteY6" fmla="*/ 740027 h 740027"/>
              <a:gd name="connsiteX7" fmla="*/ 1115278 w 1458552"/>
              <a:gd name="connsiteY7" fmla="*/ 637789 h 740027"/>
              <a:gd name="connsiteX8" fmla="*/ 1427838 w 1458552"/>
              <a:gd name="connsiteY8" fmla="*/ 381653 h 740027"/>
              <a:gd name="connsiteX9" fmla="*/ 1413673 w 1458552"/>
              <a:gd name="connsiteY9" fmla="*/ 263661 h 740027"/>
              <a:gd name="connsiteX10" fmla="*/ 1458552 w 1458552"/>
              <a:gd name="connsiteY10" fmla="*/ 44878 h 740027"/>
              <a:gd name="connsiteX11" fmla="*/ 1335136 w 1458552"/>
              <a:gd name="connsiteY11" fmla="*/ 0 h 740027"/>
              <a:gd name="connsiteX12" fmla="*/ 1150012 w 1458552"/>
              <a:gd name="connsiteY12" fmla="*/ 100976 h 740027"/>
              <a:gd name="connsiteX13" fmla="*/ 1049035 w 1458552"/>
              <a:gd name="connsiteY13" fmla="*/ 84147 h 740027"/>
              <a:gd name="connsiteX14" fmla="*/ 628299 w 1458552"/>
              <a:gd name="connsiteY14" fmla="*/ 78537 h 740027"/>
              <a:gd name="connsiteX15" fmla="*/ 67317 w 1458552"/>
              <a:gd name="connsiteY15" fmla="*/ 84147 h 740027"/>
              <a:gd name="connsiteX0" fmla="*/ 67317 w 1458552"/>
              <a:gd name="connsiteY0" fmla="*/ 84147 h 785854"/>
              <a:gd name="connsiteX1" fmla="*/ 0 w 1458552"/>
              <a:gd name="connsiteY1" fmla="*/ 269271 h 785854"/>
              <a:gd name="connsiteX2" fmla="*/ 5609 w 1458552"/>
              <a:gd name="connsiteY2" fmla="*/ 325369 h 785854"/>
              <a:gd name="connsiteX3" fmla="*/ 224392 w 1458552"/>
              <a:gd name="connsiteY3" fmla="*/ 319760 h 785854"/>
              <a:gd name="connsiteX4" fmla="*/ 392687 w 1458552"/>
              <a:gd name="connsiteY4" fmla="*/ 359028 h 785854"/>
              <a:gd name="connsiteX5" fmla="*/ 426583 w 1458552"/>
              <a:gd name="connsiteY5" fmla="*/ 785854 h 785854"/>
              <a:gd name="connsiteX6" fmla="*/ 885603 w 1458552"/>
              <a:gd name="connsiteY6" fmla="*/ 740027 h 785854"/>
              <a:gd name="connsiteX7" fmla="*/ 1115278 w 1458552"/>
              <a:gd name="connsiteY7" fmla="*/ 637789 h 785854"/>
              <a:gd name="connsiteX8" fmla="*/ 1427838 w 1458552"/>
              <a:gd name="connsiteY8" fmla="*/ 381653 h 785854"/>
              <a:gd name="connsiteX9" fmla="*/ 1413673 w 1458552"/>
              <a:gd name="connsiteY9" fmla="*/ 263661 h 785854"/>
              <a:gd name="connsiteX10" fmla="*/ 1458552 w 1458552"/>
              <a:gd name="connsiteY10" fmla="*/ 44878 h 785854"/>
              <a:gd name="connsiteX11" fmla="*/ 1335136 w 1458552"/>
              <a:gd name="connsiteY11" fmla="*/ 0 h 785854"/>
              <a:gd name="connsiteX12" fmla="*/ 1150012 w 1458552"/>
              <a:gd name="connsiteY12" fmla="*/ 100976 h 785854"/>
              <a:gd name="connsiteX13" fmla="*/ 1049035 w 1458552"/>
              <a:gd name="connsiteY13" fmla="*/ 84147 h 785854"/>
              <a:gd name="connsiteX14" fmla="*/ 628299 w 1458552"/>
              <a:gd name="connsiteY14" fmla="*/ 78537 h 785854"/>
              <a:gd name="connsiteX15" fmla="*/ 67317 w 1458552"/>
              <a:gd name="connsiteY15" fmla="*/ 84147 h 785854"/>
              <a:gd name="connsiteX0" fmla="*/ 67317 w 1458552"/>
              <a:gd name="connsiteY0" fmla="*/ 84147 h 785854"/>
              <a:gd name="connsiteX1" fmla="*/ 0 w 1458552"/>
              <a:gd name="connsiteY1" fmla="*/ 269271 h 785854"/>
              <a:gd name="connsiteX2" fmla="*/ 5609 w 1458552"/>
              <a:gd name="connsiteY2" fmla="*/ 325369 h 785854"/>
              <a:gd name="connsiteX3" fmla="*/ 62467 w 1458552"/>
              <a:gd name="connsiteY3" fmla="*/ 410247 h 785854"/>
              <a:gd name="connsiteX4" fmla="*/ 392687 w 1458552"/>
              <a:gd name="connsiteY4" fmla="*/ 359028 h 785854"/>
              <a:gd name="connsiteX5" fmla="*/ 426583 w 1458552"/>
              <a:gd name="connsiteY5" fmla="*/ 785854 h 785854"/>
              <a:gd name="connsiteX6" fmla="*/ 885603 w 1458552"/>
              <a:gd name="connsiteY6" fmla="*/ 740027 h 785854"/>
              <a:gd name="connsiteX7" fmla="*/ 1115278 w 1458552"/>
              <a:gd name="connsiteY7" fmla="*/ 637789 h 785854"/>
              <a:gd name="connsiteX8" fmla="*/ 1427838 w 1458552"/>
              <a:gd name="connsiteY8" fmla="*/ 381653 h 785854"/>
              <a:gd name="connsiteX9" fmla="*/ 1413673 w 1458552"/>
              <a:gd name="connsiteY9" fmla="*/ 263661 h 785854"/>
              <a:gd name="connsiteX10" fmla="*/ 1458552 w 1458552"/>
              <a:gd name="connsiteY10" fmla="*/ 44878 h 785854"/>
              <a:gd name="connsiteX11" fmla="*/ 1335136 w 1458552"/>
              <a:gd name="connsiteY11" fmla="*/ 0 h 785854"/>
              <a:gd name="connsiteX12" fmla="*/ 1150012 w 1458552"/>
              <a:gd name="connsiteY12" fmla="*/ 100976 h 785854"/>
              <a:gd name="connsiteX13" fmla="*/ 1049035 w 1458552"/>
              <a:gd name="connsiteY13" fmla="*/ 84147 h 785854"/>
              <a:gd name="connsiteX14" fmla="*/ 628299 w 1458552"/>
              <a:gd name="connsiteY14" fmla="*/ 78537 h 785854"/>
              <a:gd name="connsiteX15" fmla="*/ 67317 w 1458552"/>
              <a:gd name="connsiteY15" fmla="*/ 84147 h 785854"/>
              <a:gd name="connsiteX0" fmla="*/ 67317 w 1458552"/>
              <a:gd name="connsiteY0" fmla="*/ 84147 h 785854"/>
              <a:gd name="connsiteX1" fmla="*/ 0 w 1458552"/>
              <a:gd name="connsiteY1" fmla="*/ 269271 h 785854"/>
              <a:gd name="connsiteX2" fmla="*/ 5609 w 1458552"/>
              <a:gd name="connsiteY2" fmla="*/ 325369 h 785854"/>
              <a:gd name="connsiteX3" fmla="*/ 62467 w 1458552"/>
              <a:gd name="connsiteY3" fmla="*/ 410247 h 785854"/>
              <a:gd name="connsiteX4" fmla="*/ 59312 w 1458552"/>
              <a:gd name="connsiteY4" fmla="*/ 501903 h 785854"/>
              <a:gd name="connsiteX5" fmla="*/ 426583 w 1458552"/>
              <a:gd name="connsiteY5" fmla="*/ 785854 h 785854"/>
              <a:gd name="connsiteX6" fmla="*/ 885603 w 1458552"/>
              <a:gd name="connsiteY6" fmla="*/ 740027 h 785854"/>
              <a:gd name="connsiteX7" fmla="*/ 1115278 w 1458552"/>
              <a:gd name="connsiteY7" fmla="*/ 637789 h 785854"/>
              <a:gd name="connsiteX8" fmla="*/ 1427838 w 1458552"/>
              <a:gd name="connsiteY8" fmla="*/ 381653 h 785854"/>
              <a:gd name="connsiteX9" fmla="*/ 1413673 w 1458552"/>
              <a:gd name="connsiteY9" fmla="*/ 263661 h 785854"/>
              <a:gd name="connsiteX10" fmla="*/ 1458552 w 1458552"/>
              <a:gd name="connsiteY10" fmla="*/ 44878 h 785854"/>
              <a:gd name="connsiteX11" fmla="*/ 1335136 w 1458552"/>
              <a:gd name="connsiteY11" fmla="*/ 0 h 785854"/>
              <a:gd name="connsiteX12" fmla="*/ 1150012 w 1458552"/>
              <a:gd name="connsiteY12" fmla="*/ 100976 h 785854"/>
              <a:gd name="connsiteX13" fmla="*/ 1049035 w 1458552"/>
              <a:gd name="connsiteY13" fmla="*/ 84147 h 785854"/>
              <a:gd name="connsiteX14" fmla="*/ 628299 w 1458552"/>
              <a:gd name="connsiteY14" fmla="*/ 78537 h 785854"/>
              <a:gd name="connsiteX15" fmla="*/ 67317 w 1458552"/>
              <a:gd name="connsiteY15" fmla="*/ 84147 h 785854"/>
              <a:gd name="connsiteX0" fmla="*/ 67317 w 1458552"/>
              <a:gd name="connsiteY0" fmla="*/ 84147 h 1023979"/>
              <a:gd name="connsiteX1" fmla="*/ 0 w 1458552"/>
              <a:gd name="connsiteY1" fmla="*/ 269271 h 1023979"/>
              <a:gd name="connsiteX2" fmla="*/ 5609 w 1458552"/>
              <a:gd name="connsiteY2" fmla="*/ 325369 h 1023979"/>
              <a:gd name="connsiteX3" fmla="*/ 62467 w 1458552"/>
              <a:gd name="connsiteY3" fmla="*/ 410247 h 1023979"/>
              <a:gd name="connsiteX4" fmla="*/ 59312 w 1458552"/>
              <a:gd name="connsiteY4" fmla="*/ 501903 h 1023979"/>
              <a:gd name="connsiteX5" fmla="*/ 431346 w 1458552"/>
              <a:gd name="connsiteY5" fmla="*/ 1023979 h 1023979"/>
              <a:gd name="connsiteX6" fmla="*/ 885603 w 1458552"/>
              <a:gd name="connsiteY6" fmla="*/ 740027 h 1023979"/>
              <a:gd name="connsiteX7" fmla="*/ 1115278 w 1458552"/>
              <a:gd name="connsiteY7" fmla="*/ 637789 h 1023979"/>
              <a:gd name="connsiteX8" fmla="*/ 1427838 w 1458552"/>
              <a:gd name="connsiteY8" fmla="*/ 381653 h 1023979"/>
              <a:gd name="connsiteX9" fmla="*/ 1413673 w 1458552"/>
              <a:gd name="connsiteY9" fmla="*/ 263661 h 1023979"/>
              <a:gd name="connsiteX10" fmla="*/ 1458552 w 1458552"/>
              <a:gd name="connsiteY10" fmla="*/ 44878 h 1023979"/>
              <a:gd name="connsiteX11" fmla="*/ 1335136 w 1458552"/>
              <a:gd name="connsiteY11" fmla="*/ 0 h 1023979"/>
              <a:gd name="connsiteX12" fmla="*/ 1150012 w 1458552"/>
              <a:gd name="connsiteY12" fmla="*/ 100976 h 1023979"/>
              <a:gd name="connsiteX13" fmla="*/ 1049035 w 1458552"/>
              <a:gd name="connsiteY13" fmla="*/ 84147 h 1023979"/>
              <a:gd name="connsiteX14" fmla="*/ 628299 w 1458552"/>
              <a:gd name="connsiteY14" fmla="*/ 78537 h 1023979"/>
              <a:gd name="connsiteX15" fmla="*/ 67317 w 1458552"/>
              <a:gd name="connsiteY15" fmla="*/ 84147 h 1023979"/>
              <a:gd name="connsiteX0" fmla="*/ 67317 w 1458552"/>
              <a:gd name="connsiteY0" fmla="*/ 84147 h 1023979"/>
              <a:gd name="connsiteX1" fmla="*/ 0 w 1458552"/>
              <a:gd name="connsiteY1" fmla="*/ 269271 h 1023979"/>
              <a:gd name="connsiteX2" fmla="*/ 5609 w 1458552"/>
              <a:gd name="connsiteY2" fmla="*/ 325369 h 1023979"/>
              <a:gd name="connsiteX3" fmla="*/ 62467 w 1458552"/>
              <a:gd name="connsiteY3" fmla="*/ 410247 h 1023979"/>
              <a:gd name="connsiteX4" fmla="*/ 59312 w 1458552"/>
              <a:gd name="connsiteY4" fmla="*/ 501903 h 1023979"/>
              <a:gd name="connsiteX5" fmla="*/ 101006 w 1458552"/>
              <a:gd name="connsiteY5" fmla="*/ 682642 h 1023979"/>
              <a:gd name="connsiteX6" fmla="*/ 431346 w 1458552"/>
              <a:gd name="connsiteY6" fmla="*/ 1023979 h 1023979"/>
              <a:gd name="connsiteX7" fmla="*/ 885603 w 1458552"/>
              <a:gd name="connsiteY7" fmla="*/ 740027 h 1023979"/>
              <a:gd name="connsiteX8" fmla="*/ 1115278 w 1458552"/>
              <a:gd name="connsiteY8" fmla="*/ 637789 h 1023979"/>
              <a:gd name="connsiteX9" fmla="*/ 1427838 w 1458552"/>
              <a:gd name="connsiteY9" fmla="*/ 381653 h 1023979"/>
              <a:gd name="connsiteX10" fmla="*/ 1413673 w 1458552"/>
              <a:gd name="connsiteY10" fmla="*/ 263661 h 1023979"/>
              <a:gd name="connsiteX11" fmla="*/ 1458552 w 1458552"/>
              <a:gd name="connsiteY11" fmla="*/ 44878 h 1023979"/>
              <a:gd name="connsiteX12" fmla="*/ 1335136 w 1458552"/>
              <a:gd name="connsiteY12" fmla="*/ 0 h 1023979"/>
              <a:gd name="connsiteX13" fmla="*/ 1150012 w 1458552"/>
              <a:gd name="connsiteY13" fmla="*/ 100976 h 1023979"/>
              <a:gd name="connsiteX14" fmla="*/ 1049035 w 1458552"/>
              <a:gd name="connsiteY14" fmla="*/ 84147 h 1023979"/>
              <a:gd name="connsiteX15" fmla="*/ 628299 w 1458552"/>
              <a:gd name="connsiteY15" fmla="*/ 78537 h 1023979"/>
              <a:gd name="connsiteX16" fmla="*/ 67317 w 1458552"/>
              <a:gd name="connsiteY16" fmla="*/ 84147 h 1023979"/>
              <a:gd name="connsiteX0" fmla="*/ 67317 w 1458552"/>
              <a:gd name="connsiteY0" fmla="*/ 84147 h 1023979"/>
              <a:gd name="connsiteX1" fmla="*/ 0 w 1458552"/>
              <a:gd name="connsiteY1" fmla="*/ 269271 h 1023979"/>
              <a:gd name="connsiteX2" fmla="*/ 5609 w 1458552"/>
              <a:gd name="connsiteY2" fmla="*/ 325369 h 1023979"/>
              <a:gd name="connsiteX3" fmla="*/ 62467 w 1458552"/>
              <a:gd name="connsiteY3" fmla="*/ 410247 h 1023979"/>
              <a:gd name="connsiteX4" fmla="*/ 59312 w 1458552"/>
              <a:gd name="connsiteY4" fmla="*/ 501903 h 1023979"/>
              <a:gd name="connsiteX5" fmla="*/ 101006 w 1458552"/>
              <a:gd name="connsiteY5" fmla="*/ 682642 h 1023979"/>
              <a:gd name="connsiteX6" fmla="*/ 431346 w 1458552"/>
              <a:gd name="connsiteY6" fmla="*/ 1023979 h 1023979"/>
              <a:gd name="connsiteX7" fmla="*/ 885603 w 1458552"/>
              <a:gd name="connsiteY7" fmla="*/ 740027 h 1023979"/>
              <a:gd name="connsiteX8" fmla="*/ 1115278 w 1458552"/>
              <a:gd name="connsiteY8" fmla="*/ 637789 h 1023979"/>
              <a:gd name="connsiteX9" fmla="*/ 1427838 w 1458552"/>
              <a:gd name="connsiteY9" fmla="*/ 381653 h 1023979"/>
              <a:gd name="connsiteX10" fmla="*/ 1413673 w 1458552"/>
              <a:gd name="connsiteY10" fmla="*/ 263661 h 1023979"/>
              <a:gd name="connsiteX11" fmla="*/ 1458552 w 1458552"/>
              <a:gd name="connsiteY11" fmla="*/ 44878 h 1023979"/>
              <a:gd name="connsiteX12" fmla="*/ 1335136 w 1458552"/>
              <a:gd name="connsiteY12" fmla="*/ 0 h 1023979"/>
              <a:gd name="connsiteX13" fmla="*/ 1150012 w 1458552"/>
              <a:gd name="connsiteY13" fmla="*/ 100976 h 1023979"/>
              <a:gd name="connsiteX14" fmla="*/ 1049035 w 1458552"/>
              <a:gd name="connsiteY14" fmla="*/ 84147 h 1023979"/>
              <a:gd name="connsiteX15" fmla="*/ 628299 w 1458552"/>
              <a:gd name="connsiteY15" fmla="*/ 78537 h 1023979"/>
              <a:gd name="connsiteX16" fmla="*/ 67317 w 1458552"/>
              <a:gd name="connsiteY16" fmla="*/ 84147 h 1023979"/>
              <a:gd name="connsiteX0" fmla="*/ 67317 w 1458552"/>
              <a:gd name="connsiteY0" fmla="*/ 84147 h 1026109"/>
              <a:gd name="connsiteX1" fmla="*/ 0 w 1458552"/>
              <a:gd name="connsiteY1" fmla="*/ 269271 h 1026109"/>
              <a:gd name="connsiteX2" fmla="*/ 5609 w 1458552"/>
              <a:gd name="connsiteY2" fmla="*/ 325369 h 1026109"/>
              <a:gd name="connsiteX3" fmla="*/ 62467 w 1458552"/>
              <a:gd name="connsiteY3" fmla="*/ 410247 h 1026109"/>
              <a:gd name="connsiteX4" fmla="*/ 59312 w 1458552"/>
              <a:gd name="connsiteY4" fmla="*/ 501903 h 1026109"/>
              <a:gd name="connsiteX5" fmla="*/ 101006 w 1458552"/>
              <a:gd name="connsiteY5" fmla="*/ 682642 h 1026109"/>
              <a:gd name="connsiteX6" fmla="*/ 115293 w 1458552"/>
              <a:gd name="connsiteY6" fmla="*/ 873142 h 1026109"/>
              <a:gd name="connsiteX7" fmla="*/ 431346 w 1458552"/>
              <a:gd name="connsiteY7" fmla="*/ 1023979 h 1026109"/>
              <a:gd name="connsiteX8" fmla="*/ 885603 w 1458552"/>
              <a:gd name="connsiteY8" fmla="*/ 740027 h 1026109"/>
              <a:gd name="connsiteX9" fmla="*/ 1115278 w 1458552"/>
              <a:gd name="connsiteY9" fmla="*/ 637789 h 1026109"/>
              <a:gd name="connsiteX10" fmla="*/ 1427838 w 1458552"/>
              <a:gd name="connsiteY10" fmla="*/ 381653 h 1026109"/>
              <a:gd name="connsiteX11" fmla="*/ 1413673 w 1458552"/>
              <a:gd name="connsiteY11" fmla="*/ 263661 h 1026109"/>
              <a:gd name="connsiteX12" fmla="*/ 1458552 w 1458552"/>
              <a:gd name="connsiteY12" fmla="*/ 44878 h 1026109"/>
              <a:gd name="connsiteX13" fmla="*/ 1335136 w 1458552"/>
              <a:gd name="connsiteY13" fmla="*/ 0 h 1026109"/>
              <a:gd name="connsiteX14" fmla="*/ 1150012 w 1458552"/>
              <a:gd name="connsiteY14" fmla="*/ 100976 h 1026109"/>
              <a:gd name="connsiteX15" fmla="*/ 1049035 w 1458552"/>
              <a:gd name="connsiteY15" fmla="*/ 84147 h 1026109"/>
              <a:gd name="connsiteX16" fmla="*/ 628299 w 1458552"/>
              <a:gd name="connsiteY16" fmla="*/ 78537 h 1026109"/>
              <a:gd name="connsiteX17" fmla="*/ 67317 w 1458552"/>
              <a:gd name="connsiteY17" fmla="*/ 84147 h 1026109"/>
              <a:gd name="connsiteX0" fmla="*/ 67317 w 1458552"/>
              <a:gd name="connsiteY0" fmla="*/ 84147 h 1033894"/>
              <a:gd name="connsiteX1" fmla="*/ 0 w 1458552"/>
              <a:gd name="connsiteY1" fmla="*/ 269271 h 1033894"/>
              <a:gd name="connsiteX2" fmla="*/ 5609 w 1458552"/>
              <a:gd name="connsiteY2" fmla="*/ 325369 h 1033894"/>
              <a:gd name="connsiteX3" fmla="*/ 62467 w 1458552"/>
              <a:gd name="connsiteY3" fmla="*/ 410247 h 1033894"/>
              <a:gd name="connsiteX4" fmla="*/ 59312 w 1458552"/>
              <a:gd name="connsiteY4" fmla="*/ 501903 h 1033894"/>
              <a:gd name="connsiteX5" fmla="*/ 101006 w 1458552"/>
              <a:gd name="connsiteY5" fmla="*/ 682642 h 1033894"/>
              <a:gd name="connsiteX6" fmla="*/ 115293 w 1458552"/>
              <a:gd name="connsiteY6" fmla="*/ 873142 h 1033894"/>
              <a:gd name="connsiteX7" fmla="*/ 115293 w 1458552"/>
              <a:gd name="connsiteY7" fmla="*/ 944580 h 1033894"/>
              <a:gd name="connsiteX8" fmla="*/ 431346 w 1458552"/>
              <a:gd name="connsiteY8" fmla="*/ 1023979 h 1033894"/>
              <a:gd name="connsiteX9" fmla="*/ 885603 w 1458552"/>
              <a:gd name="connsiteY9" fmla="*/ 740027 h 1033894"/>
              <a:gd name="connsiteX10" fmla="*/ 1115278 w 1458552"/>
              <a:gd name="connsiteY10" fmla="*/ 637789 h 1033894"/>
              <a:gd name="connsiteX11" fmla="*/ 1427838 w 1458552"/>
              <a:gd name="connsiteY11" fmla="*/ 381653 h 1033894"/>
              <a:gd name="connsiteX12" fmla="*/ 1413673 w 1458552"/>
              <a:gd name="connsiteY12" fmla="*/ 263661 h 1033894"/>
              <a:gd name="connsiteX13" fmla="*/ 1458552 w 1458552"/>
              <a:gd name="connsiteY13" fmla="*/ 44878 h 1033894"/>
              <a:gd name="connsiteX14" fmla="*/ 1335136 w 1458552"/>
              <a:gd name="connsiteY14" fmla="*/ 0 h 1033894"/>
              <a:gd name="connsiteX15" fmla="*/ 1150012 w 1458552"/>
              <a:gd name="connsiteY15" fmla="*/ 100976 h 1033894"/>
              <a:gd name="connsiteX16" fmla="*/ 1049035 w 1458552"/>
              <a:gd name="connsiteY16" fmla="*/ 84147 h 1033894"/>
              <a:gd name="connsiteX17" fmla="*/ 628299 w 1458552"/>
              <a:gd name="connsiteY17" fmla="*/ 78537 h 1033894"/>
              <a:gd name="connsiteX18" fmla="*/ 67317 w 1458552"/>
              <a:gd name="connsiteY18" fmla="*/ 84147 h 1033894"/>
              <a:gd name="connsiteX0" fmla="*/ 67317 w 1458552"/>
              <a:gd name="connsiteY0" fmla="*/ 84147 h 1033894"/>
              <a:gd name="connsiteX1" fmla="*/ 0 w 1458552"/>
              <a:gd name="connsiteY1" fmla="*/ 269271 h 1033894"/>
              <a:gd name="connsiteX2" fmla="*/ 5609 w 1458552"/>
              <a:gd name="connsiteY2" fmla="*/ 325369 h 1033894"/>
              <a:gd name="connsiteX3" fmla="*/ 62467 w 1458552"/>
              <a:gd name="connsiteY3" fmla="*/ 410247 h 1033894"/>
              <a:gd name="connsiteX4" fmla="*/ 59312 w 1458552"/>
              <a:gd name="connsiteY4" fmla="*/ 501903 h 1033894"/>
              <a:gd name="connsiteX5" fmla="*/ 101006 w 1458552"/>
              <a:gd name="connsiteY5" fmla="*/ 682642 h 1033894"/>
              <a:gd name="connsiteX6" fmla="*/ 110530 w 1458552"/>
              <a:gd name="connsiteY6" fmla="*/ 825517 h 1033894"/>
              <a:gd name="connsiteX7" fmla="*/ 115293 w 1458552"/>
              <a:gd name="connsiteY7" fmla="*/ 944580 h 1033894"/>
              <a:gd name="connsiteX8" fmla="*/ 431346 w 1458552"/>
              <a:gd name="connsiteY8" fmla="*/ 1023979 h 1033894"/>
              <a:gd name="connsiteX9" fmla="*/ 885603 w 1458552"/>
              <a:gd name="connsiteY9" fmla="*/ 740027 h 1033894"/>
              <a:gd name="connsiteX10" fmla="*/ 1115278 w 1458552"/>
              <a:gd name="connsiteY10" fmla="*/ 637789 h 1033894"/>
              <a:gd name="connsiteX11" fmla="*/ 1427838 w 1458552"/>
              <a:gd name="connsiteY11" fmla="*/ 381653 h 1033894"/>
              <a:gd name="connsiteX12" fmla="*/ 1413673 w 1458552"/>
              <a:gd name="connsiteY12" fmla="*/ 263661 h 1033894"/>
              <a:gd name="connsiteX13" fmla="*/ 1458552 w 1458552"/>
              <a:gd name="connsiteY13" fmla="*/ 44878 h 1033894"/>
              <a:gd name="connsiteX14" fmla="*/ 1335136 w 1458552"/>
              <a:gd name="connsiteY14" fmla="*/ 0 h 1033894"/>
              <a:gd name="connsiteX15" fmla="*/ 1150012 w 1458552"/>
              <a:gd name="connsiteY15" fmla="*/ 100976 h 1033894"/>
              <a:gd name="connsiteX16" fmla="*/ 1049035 w 1458552"/>
              <a:gd name="connsiteY16" fmla="*/ 84147 h 1033894"/>
              <a:gd name="connsiteX17" fmla="*/ 628299 w 1458552"/>
              <a:gd name="connsiteY17" fmla="*/ 78537 h 1033894"/>
              <a:gd name="connsiteX18" fmla="*/ 67317 w 1458552"/>
              <a:gd name="connsiteY18" fmla="*/ 84147 h 1033894"/>
              <a:gd name="connsiteX0" fmla="*/ 67317 w 1458552"/>
              <a:gd name="connsiteY0" fmla="*/ 84147 h 1033894"/>
              <a:gd name="connsiteX1" fmla="*/ 0 w 1458552"/>
              <a:gd name="connsiteY1" fmla="*/ 269271 h 1033894"/>
              <a:gd name="connsiteX2" fmla="*/ 5609 w 1458552"/>
              <a:gd name="connsiteY2" fmla="*/ 325369 h 1033894"/>
              <a:gd name="connsiteX3" fmla="*/ 62467 w 1458552"/>
              <a:gd name="connsiteY3" fmla="*/ 410247 h 1033894"/>
              <a:gd name="connsiteX4" fmla="*/ 59312 w 1458552"/>
              <a:gd name="connsiteY4" fmla="*/ 501903 h 1033894"/>
              <a:gd name="connsiteX5" fmla="*/ 101006 w 1458552"/>
              <a:gd name="connsiteY5" fmla="*/ 682642 h 1033894"/>
              <a:gd name="connsiteX6" fmla="*/ 110530 w 1458552"/>
              <a:gd name="connsiteY6" fmla="*/ 825517 h 1033894"/>
              <a:gd name="connsiteX7" fmla="*/ 115293 w 1458552"/>
              <a:gd name="connsiteY7" fmla="*/ 944580 h 1033894"/>
              <a:gd name="connsiteX8" fmla="*/ 431346 w 1458552"/>
              <a:gd name="connsiteY8" fmla="*/ 1023979 h 1033894"/>
              <a:gd name="connsiteX9" fmla="*/ 885603 w 1458552"/>
              <a:gd name="connsiteY9" fmla="*/ 740027 h 1033894"/>
              <a:gd name="connsiteX10" fmla="*/ 1153378 w 1458552"/>
              <a:gd name="connsiteY10" fmla="*/ 780664 h 1033894"/>
              <a:gd name="connsiteX11" fmla="*/ 1427838 w 1458552"/>
              <a:gd name="connsiteY11" fmla="*/ 381653 h 1033894"/>
              <a:gd name="connsiteX12" fmla="*/ 1413673 w 1458552"/>
              <a:gd name="connsiteY12" fmla="*/ 263661 h 1033894"/>
              <a:gd name="connsiteX13" fmla="*/ 1458552 w 1458552"/>
              <a:gd name="connsiteY13" fmla="*/ 44878 h 1033894"/>
              <a:gd name="connsiteX14" fmla="*/ 1335136 w 1458552"/>
              <a:gd name="connsiteY14" fmla="*/ 0 h 1033894"/>
              <a:gd name="connsiteX15" fmla="*/ 1150012 w 1458552"/>
              <a:gd name="connsiteY15" fmla="*/ 100976 h 1033894"/>
              <a:gd name="connsiteX16" fmla="*/ 1049035 w 1458552"/>
              <a:gd name="connsiteY16" fmla="*/ 84147 h 1033894"/>
              <a:gd name="connsiteX17" fmla="*/ 628299 w 1458552"/>
              <a:gd name="connsiteY17" fmla="*/ 78537 h 1033894"/>
              <a:gd name="connsiteX18" fmla="*/ 67317 w 1458552"/>
              <a:gd name="connsiteY18" fmla="*/ 84147 h 1033894"/>
              <a:gd name="connsiteX0" fmla="*/ 67317 w 1499276"/>
              <a:gd name="connsiteY0" fmla="*/ 84147 h 1033894"/>
              <a:gd name="connsiteX1" fmla="*/ 0 w 1499276"/>
              <a:gd name="connsiteY1" fmla="*/ 269271 h 1033894"/>
              <a:gd name="connsiteX2" fmla="*/ 5609 w 1499276"/>
              <a:gd name="connsiteY2" fmla="*/ 325369 h 1033894"/>
              <a:gd name="connsiteX3" fmla="*/ 62467 w 1499276"/>
              <a:gd name="connsiteY3" fmla="*/ 410247 h 1033894"/>
              <a:gd name="connsiteX4" fmla="*/ 59312 w 1499276"/>
              <a:gd name="connsiteY4" fmla="*/ 501903 h 1033894"/>
              <a:gd name="connsiteX5" fmla="*/ 101006 w 1499276"/>
              <a:gd name="connsiteY5" fmla="*/ 682642 h 1033894"/>
              <a:gd name="connsiteX6" fmla="*/ 110530 w 1499276"/>
              <a:gd name="connsiteY6" fmla="*/ 825517 h 1033894"/>
              <a:gd name="connsiteX7" fmla="*/ 115293 w 1499276"/>
              <a:gd name="connsiteY7" fmla="*/ 944580 h 1033894"/>
              <a:gd name="connsiteX8" fmla="*/ 431346 w 1499276"/>
              <a:gd name="connsiteY8" fmla="*/ 1023979 h 1033894"/>
              <a:gd name="connsiteX9" fmla="*/ 885603 w 1499276"/>
              <a:gd name="connsiteY9" fmla="*/ 740027 h 1033894"/>
              <a:gd name="connsiteX10" fmla="*/ 1153378 w 1499276"/>
              <a:gd name="connsiteY10" fmla="*/ 780664 h 1033894"/>
              <a:gd name="connsiteX11" fmla="*/ 1499276 w 1499276"/>
              <a:gd name="connsiteY11" fmla="*/ 381653 h 1033894"/>
              <a:gd name="connsiteX12" fmla="*/ 1413673 w 1499276"/>
              <a:gd name="connsiteY12" fmla="*/ 263661 h 1033894"/>
              <a:gd name="connsiteX13" fmla="*/ 1458552 w 1499276"/>
              <a:gd name="connsiteY13" fmla="*/ 44878 h 1033894"/>
              <a:gd name="connsiteX14" fmla="*/ 1335136 w 1499276"/>
              <a:gd name="connsiteY14" fmla="*/ 0 h 1033894"/>
              <a:gd name="connsiteX15" fmla="*/ 1150012 w 1499276"/>
              <a:gd name="connsiteY15" fmla="*/ 100976 h 1033894"/>
              <a:gd name="connsiteX16" fmla="*/ 1049035 w 1499276"/>
              <a:gd name="connsiteY16" fmla="*/ 84147 h 1033894"/>
              <a:gd name="connsiteX17" fmla="*/ 628299 w 1499276"/>
              <a:gd name="connsiteY17" fmla="*/ 78537 h 1033894"/>
              <a:gd name="connsiteX18" fmla="*/ 67317 w 1499276"/>
              <a:gd name="connsiteY18" fmla="*/ 84147 h 1033894"/>
              <a:gd name="connsiteX0" fmla="*/ 67317 w 1648678"/>
              <a:gd name="connsiteY0" fmla="*/ 84147 h 1033894"/>
              <a:gd name="connsiteX1" fmla="*/ 0 w 1648678"/>
              <a:gd name="connsiteY1" fmla="*/ 269271 h 1033894"/>
              <a:gd name="connsiteX2" fmla="*/ 5609 w 1648678"/>
              <a:gd name="connsiteY2" fmla="*/ 325369 h 1033894"/>
              <a:gd name="connsiteX3" fmla="*/ 62467 w 1648678"/>
              <a:gd name="connsiteY3" fmla="*/ 410247 h 1033894"/>
              <a:gd name="connsiteX4" fmla="*/ 59312 w 1648678"/>
              <a:gd name="connsiteY4" fmla="*/ 501903 h 1033894"/>
              <a:gd name="connsiteX5" fmla="*/ 101006 w 1648678"/>
              <a:gd name="connsiteY5" fmla="*/ 682642 h 1033894"/>
              <a:gd name="connsiteX6" fmla="*/ 110530 w 1648678"/>
              <a:gd name="connsiteY6" fmla="*/ 825517 h 1033894"/>
              <a:gd name="connsiteX7" fmla="*/ 115293 w 1648678"/>
              <a:gd name="connsiteY7" fmla="*/ 944580 h 1033894"/>
              <a:gd name="connsiteX8" fmla="*/ 431346 w 1648678"/>
              <a:gd name="connsiteY8" fmla="*/ 1023979 h 1033894"/>
              <a:gd name="connsiteX9" fmla="*/ 885603 w 1648678"/>
              <a:gd name="connsiteY9" fmla="*/ 740027 h 1033894"/>
              <a:gd name="connsiteX10" fmla="*/ 1648678 w 1648678"/>
              <a:gd name="connsiteY10" fmla="*/ 509202 h 1033894"/>
              <a:gd name="connsiteX11" fmla="*/ 1499276 w 1648678"/>
              <a:gd name="connsiteY11" fmla="*/ 381653 h 1033894"/>
              <a:gd name="connsiteX12" fmla="*/ 1413673 w 1648678"/>
              <a:gd name="connsiteY12" fmla="*/ 263661 h 1033894"/>
              <a:gd name="connsiteX13" fmla="*/ 1458552 w 1648678"/>
              <a:gd name="connsiteY13" fmla="*/ 44878 h 1033894"/>
              <a:gd name="connsiteX14" fmla="*/ 1335136 w 1648678"/>
              <a:gd name="connsiteY14" fmla="*/ 0 h 1033894"/>
              <a:gd name="connsiteX15" fmla="*/ 1150012 w 1648678"/>
              <a:gd name="connsiteY15" fmla="*/ 100976 h 1033894"/>
              <a:gd name="connsiteX16" fmla="*/ 1049035 w 1648678"/>
              <a:gd name="connsiteY16" fmla="*/ 84147 h 1033894"/>
              <a:gd name="connsiteX17" fmla="*/ 628299 w 1648678"/>
              <a:gd name="connsiteY17" fmla="*/ 78537 h 1033894"/>
              <a:gd name="connsiteX18" fmla="*/ 67317 w 1648678"/>
              <a:gd name="connsiteY18" fmla="*/ 84147 h 1033894"/>
              <a:gd name="connsiteX0" fmla="*/ 67317 w 1648678"/>
              <a:gd name="connsiteY0" fmla="*/ 84147 h 1273427"/>
              <a:gd name="connsiteX1" fmla="*/ 0 w 1648678"/>
              <a:gd name="connsiteY1" fmla="*/ 269271 h 1273427"/>
              <a:gd name="connsiteX2" fmla="*/ 5609 w 1648678"/>
              <a:gd name="connsiteY2" fmla="*/ 325369 h 1273427"/>
              <a:gd name="connsiteX3" fmla="*/ 62467 w 1648678"/>
              <a:gd name="connsiteY3" fmla="*/ 410247 h 1273427"/>
              <a:gd name="connsiteX4" fmla="*/ 59312 w 1648678"/>
              <a:gd name="connsiteY4" fmla="*/ 501903 h 1273427"/>
              <a:gd name="connsiteX5" fmla="*/ 101006 w 1648678"/>
              <a:gd name="connsiteY5" fmla="*/ 682642 h 1273427"/>
              <a:gd name="connsiteX6" fmla="*/ 110530 w 1648678"/>
              <a:gd name="connsiteY6" fmla="*/ 825517 h 1273427"/>
              <a:gd name="connsiteX7" fmla="*/ 115293 w 1648678"/>
              <a:gd name="connsiteY7" fmla="*/ 944580 h 1273427"/>
              <a:gd name="connsiteX8" fmla="*/ 431346 w 1648678"/>
              <a:gd name="connsiteY8" fmla="*/ 1023979 h 1273427"/>
              <a:gd name="connsiteX9" fmla="*/ 1123728 w 1648678"/>
              <a:gd name="connsiteY9" fmla="*/ 1273427 h 1273427"/>
              <a:gd name="connsiteX10" fmla="*/ 1648678 w 1648678"/>
              <a:gd name="connsiteY10" fmla="*/ 509202 h 1273427"/>
              <a:gd name="connsiteX11" fmla="*/ 1499276 w 1648678"/>
              <a:gd name="connsiteY11" fmla="*/ 381653 h 1273427"/>
              <a:gd name="connsiteX12" fmla="*/ 1413673 w 1648678"/>
              <a:gd name="connsiteY12" fmla="*/ 263661 h 1273427"/>
              <a:gd name="connsiteX13" fmla="*/ 1458552 w 1648678"/>
              <a:gd name="connsiteY13" fmla="*/ 44878 h 1273427"/>
              <a:gd name="connsiteX14" fmla="*/ 1335136 w 1648678"/>
              <a:gd name="connsiteY14" fmla="*/ 0 h 1273427"/>
              <a:gd name="connsiteX15" fmla="*/ 1150012 w 1648678"/>
              <a:gd name="connsiteY15" fmla="*/ 100976 h 1273427"/>
              <a:gd name="connsiteX16" fmla="*/ 1049035 w 1648678"/>
              <a:gd name="connsiteY16" fmla="*/ 84147 h 1273427"/>
              <a:gd name="connsiteX17" fmla="*/ 628299 w 1648678"/>
              <a:gd name="connsiteY17" fmla="*/ 78537 h 1273427"/>
              <a:gd name="connsiteX18" fmla="*/ 67317 w 1648678"/>
              <a:gd name="connsiteY18" fmla="*/ 84147 h 1273427"/>
              <a:gd name="connsiteX0" fmla="*/ 67317 w 1648678"/>
              <a:gd name="connsiteY0" fmla="*/ 84147 h 1273427"/>
              <a:gd name="connsiteX1" fmla="*/ 0 w 1648678"/>
              <a:gd name="connsiteY1" fmla="*/ 269271 h 1273427"/>
              <a:gd name="connsiteX2" fmla="*/ 5609 w 1648678"/>
              <a:gd name="connsiteY2" fmla="*/ 325369 h 1273427"/>
              <a:gd name="connsiteX3" fmla="*/ 62467 w 1648678"/>
              <a:gd name="connsiteY3" fmla="*/ 410247 h 1273427"/>
              <a:gd name="connsiteX4" fmla="*/ 59312 w 1648678"/>
              <a:gd name="connsiteY4" fmla="*/ 501903 h 1273427"/>
              <a:gd name="connsiteX5" fmla="*/ 101006 w 1648678"/>
              <a:gd name="connsiteY5" fmla="*/ 682642 h 1273427"/>
              <a:gd name="connsiteX6" fmla="*/ 110530 w 1648678"/>
              <a:gd name="connsiteY6" fmla="*/ 825517 h 1273427"/>
              <a:gd name="connsiteX7" fmla="*/ 115293 w 1648678"/>
              <a:gd name="connsiteY7" fmla="*/ 944580 h 1273427"/>
              <a:gd name="connsiteX8" fmla="*/ 431346 w 1648678"/>
              <a:gd name="connsiteY8" fmla="*/ 1023979 h 1273427"/>
              <a:gd name="connsiteX9" fmla="*/ 1123728 w 1648678"/>
              <a:gd name="connsiteY9" fmla="*/ 1273427 h 1273427"/>
              <a:gd name="connsiteX10" fmla="*/ 1582143 w 1648678"/>
              <a:gd name="connsiteY10" fmla="*/ 854091 h 1273427"/>
              <a:gd name="connsiteX11" fmla="*/ 1648678 w 1648678"/>
              <a:gd name="connsiteY11" fmla="*/ 509202 h 1273427"/>
              <a:gd name="connsiteX12" fmla="*/ 1499276 w 1648678"/>
              <a:gd name="connsiteY12" fmla="*/ 381653 h 1273427"/>
              <a:gd name="connsiteX13" fmla="*/ 1413673 w 1648678"/>
              <a:gd name="connsiteY13" fmla="*/ 263661 h 1273427"/>
              <a:gd name="connsiteX14" fmla="*/ 1458552 w 1648678"/>
              <a:gd name="connsiteY14" fmla="*/ 44878 h 1273427"/>
              <a:gd name="connsiteX15" fmla="*/ 1335136 w 1648678"/>
              <a:gd name="connsiteY15" fmla="*/ 0 h 1273427"/>
              <a:gd name="connsiteX16" fmla="*/ 1150012 w 1648678"/>
              <a:gd name="connsiteY16" fmla="*/ 100976 h 1273427"/>
              <a:gd name="connsiteX17" fmla="*/ 1049035 w 1648678"/>
              <a:gd name="connsiteY17" fmla="*/ 84147 h 1273427"/>
              <a:gd name="connsiteX18" fmla="*/ 628299 w 1648678"/>
              <a:gd name="connsiteY18" fmla="*/ 78537 h 1273427"/>
              <a:gd name="connsiteX19" fmla="*/ 67317 w 1648678"/>
              <a:gd name="connsiteY19" fmla="*/ 84147 h 1273427"/>
              <a:gd name="connsiteX0" fmla="*/ 67317 w 1648678"/>
              <a:gd name="connsiteY0" fmla="*/ 84147 h 1535508"/>
              <a:gd name="connsiteX1" fmla="*/ 0 w 1648678"/>
              <a:gd name="connsiteY1" fmla="*/ 269271 h 1535508"/>
              <a:gd name="connsiteX2" fmla="*/ 5609 w 1648678"/>
              <a:gd name="connsiteY2" fmla="*/ 325369 h 1535508"/>
              <a:gd name="connsiteX3" fmla="*/ 62467 w 1648678"/>
              <a:gd name="connsiteY3" fmla="*/ 410247 h 1535508"/>
              <a:gd name="connsiteX4" fmla="*/ 59312 w 1648678"/>
              <a:gd name="connsiteY4" fmla="*/ 501903 h 1535508"/>
              <a:gd name="connsiteX5" fmla="*/ 101006 w 1648678"/>
              <a:gd name="connsiteY5" fmla="*/ 682642 h 1535508"/>
              <a:gd name="connsiteX6" fmla="*/ 110530 w 1648678"/>
              <a:gd name="connsiteY6" fmla="*/ 825517 h 1535508"/>
              <a:gd name="connsiteX7" fmla="*/ 115293 w 1648678"/>
              <a:gd name="connsiteY7" fmla="*/ 944580 h 1535508"/>
              <a:gd name="connsiteX8" fmla="*/ 445633 w 1648678"/>
              <a:gd name="connsiteY8" fmla="*/ 1533566 h 1535508"/>
              <a:gd name="connsiteX9" fmla="*/ 1123728 w 1648678"/>
              <a:gd name="connsiteY9" fmla="*/ 1273427 h 1535508"/>
              <a:gd name="connsiteX10" fmla="*/ 1582143 w 1648678"/>
              <a:gd name="connsiteY10" fmla="*/ 854091 h 1535508"/>
              <a:gd name="connsiteX11" fmla="*/ 1648678 w 1648678"/>
              <a:gd name="connsiteY11" fmla="*/ 509202 h 1535508"/>
              <a:gd name="connsiteX12" fmla="*/ 1499276 w 1648678"/>
              <a:gd name="connsiteY12" fmla="*/ 381653 h 1535508"/>
              <a:gd name="connsiteX13" fmla="*/ 1413673 w 1648678"/>
              <a:gd name="connsiteY13" fmla="*/ 263661 h 1535508"/>
              <a:gd name="connsiteX14" fmla="*/ 1458552 w 1648678"/>
              <a:gd name="connsiteY14" fmla="*/ 44878 h 1535508"/>
              <a:gd name="connsiteX15" fmla="*/ 1335136 w 1648678"/>
              <a:gd name="connsiteY15" fmla="*/ 0 h 1535508"/>
              <a:gd name="connsiteX16" fmla="*/ 1150012 w 1648678"/>
              <a:gd name="connsiteY16" fmla="*/ 100976 h 1535508"/>
              <a:gd name="connsiteX17" fmla="*/ 1049035 w 1648678"/>
              <a:gd name="connsiteY17" fmla="*/ 84147 h 1535508"/>
              <a:gd name="connsiteX18" fmla="*/ 628299 w 1648678"/>
              <a:gd name="connsiteY18" fmla="*/ 78537 h 1535508"/>
              <a:gd name="connsiteX19" fmla="*/ 67317 w 1648678"/>
              <a:gd name="connsiteY19" fmla="*/ 84147 h 1535508"/>
              <a:gd name="connsiteX0" fmla="*/ 67317 w 1648678"/>
              <a:gd name="connsiteY0" fmla="*/ 84147 h 1533566"/>
              <a:gd name="connsiteX1" fmla="*/ 0 w 1648678"/>
              <a:gd name="connsiteY1" fmla="*/ 269271 h 1533566"/>
              <a:gd name="connsiteX2" fmla="*/ 5609 w 1648678"/>
              <a:gd name="connsiteY2" fmla="*/ 325369 h 1533566"/>
              <a:gd name="connsiteX3" fmla="*/ 62467 w 1648678"/>
              <a:gd name="connsiteY3" fmla="*/ 410247 h 1533566"/>
              <a:gd name="connsiteX4" fmla="*/ 59312 w 1648678"/>
              <a:gd name="connsiteY4" fmla="*/ 501903 h 1533566"/>
              <a:gd name="connsiteX5" fmla="*/ 101006 w 1648678"/>
              <a:gd name="connsiteY5" fmla="*/ 682642 h 1533566"/>
              <a:gd name="connsiteX6" fmla="*/ 110530 w 1648678"/>
              <a:gd name="connsiteY6" fmla="*/ 825517 h 1533566"/>
              <a:gd name="connsiteX7" fmla="*/ 115293 w 1648678"/>
              <a:gd name="connsiteY7" fmla="*/ 944580 h 1533566"/>
              <a:gd name="connsiteX8" fmla="*/ 143868 w 1648678"/>
              <a:gd name="connsiteY8" fmla="*/ 1068403 h 1533566"/>
              <a:gd name="connsiteX9" fmla="*/ 445633 w 1648678"/>
              <a:gd name="connsiteY9" fmla="*/ 1533566 h 1533566"/>
              <a:gd name="connsiteX10" fmla="*/ 1123728 w 1648678"/>
              <a:gd name="connsiteY10" fmla="*/ 1273427 h 1533566"/>
              <a:gd name="connsiteX11" fmla="*/ 1582143 w 1648678"/>
              <a:gd name="connsiteY11" fmla="*/ 854091 h 1533566"/>
              <a:gd name="connsiteX12" fmla="*/ 1648678 w 1648678"/>
              <a:gd name="connsiteY12" fmla="*/ 509202 h 1533566"/>
              <a:gd name="connsiteX13" fmla="*/ 1499276 w 1648678"/>
              <a:gd name="connsiteY13" fmla="*/ 381653 h 1533566"/>
              <a:gd name="connsiteX14" fmla="*/ 1413673 w 1648678"/>
              <a:gd name="connsiteY14" fmla="*/ 263661 h 1533566"/>
              <a:gd name="connsiteX15" fmla="*/ 1458552 w 1648678"/>
              <a:gd name="connsiteY15" fmla="*/ 44878 h 1533566"/>
              <a:gd name="connsiteX16" fmla="*/ 1335136 w 1648678"/>
              <a:gd name="connsiteY16" fmla="*/ 0 h 1533566"/>
              <a:gd name="connsiteX17" fmla="*/ 1150012 w 1648678"/>
              <a:gd name="connsiteY17" fmla="*/ 100976 h 1533566"/>
              <a:gd name="connsiteX18" fmla="*/ 1049035 w 1648678"/>
              <a:gd name="connsiteY18" fmla="*/ 84147 h 1533566"/>
              <a:gd name="connsiteX19" fmla="*/ 628299 w 1648678"/>
              <a:gd name="connsiteY19" fmla="*/ 78537 h 1533566"/>
              <a:gd name="connsiteX20" fmla="*/ 67317 w 1648678"/>
              <a:gd name="connsiteY20" fmla="*/ 84147 h 1533566"/>
              <a:gd name="connsiteX0" fmla="*/ 67317 w 1648678"/>
              <a:gd name="connsiteY0" fmla="*/ 84147 h 1533566"/>
              <a:gd name="connsiteX1" fmla="*/ 0 w 1648678"/>
              <a:gd name="connsiteY1" fmla="*/ 269271 h 1533566"/>
              <a:gd name="connsiteX2" fmla="*/ 5609 w 1648678"/>
              <a:gd name="connsiteY2" fmla="*/ 325369 h 1533566"/>
              <a:gd name="connsiteX3" fmla="*/ 62467 w 1648678"/>
              <a:gd name="connsiteY3" fmla="*/ 410247 h 1533566"/>
              <a:gd name="connsiteX4" fmla="*/ 59312 w 1648678"/>
              <a:gd name="connsiteY4" fmla="*/ 501903 h 1533566"/>
              <a:gd name="connsiteX5" fmla="*/ 101006 w 1648678"/>
              <a:gd name="connsiteY5" fmla="*/ 682642 h 1533566"/>
              <a:gd name="connsiteX6" fmla="*/ 110530 w 1648678"/>
              <a:gd name="connsiteY6" fmla="*/ 825517 h 1533566"/>
              <a:gd name="connsiteX7" fmla="*/ 115293 w 1648678"/>
              <a:gd name="connsiteY7" fmla="*/ 944580 h 1533566"/>
              <a:gd name="connsiteX8" fmla="*/ 143868 w 1648678"/>
              <a:gd name="connsiteY8" fmla="*/ 1068403 h 1533566"/>
              <a:gd name="connsiteX9" fmla="*/ 91481 w 1648678"/>
              <a:gd name="connsiteY9" fmla="*/ 1196990 h 1533566"/>
              <a:gd name="connsiteX10" fmla="*/ 445633 w 1648678"/>
              <a:gd name="connsiteY10" fmla="*/ 1533566 h 1533566"/>
              <a:gd name="connsiteX11" fmla="*/ 1123728 w 1648678"/>
              <a:gd name="connsiteY11" fmla="*/ 1273427 h 1533566"/>
              <a:gd name="connsiteX12" fmla="*/ 1582143 w 1648678"/>
              <a:gd name="connsiteY12" fmla="*/ 854091 h 1533566"/>
              <a:gd name="connsiteX13" fmla="*/ 1648678 w 1648678"/>
              <a:gd name="connsiteY13" fmla="*/ 509202 h 1533566"/>
              <a:gd name="connsiteX14" fmla="*/ 1499276 w 1648678"/>
              <a:gd name="connsiteY14" fmla="*/ 381653 h 1533566"/>
              <a:gd name="connsiteX15" fmla="*/ 1413673 w 1648678"/>
              <a:gd name="connsiteY15" fmla="*/ 263661 h 1533566"/>
              <a:gd name="connsiteX16" fmla="*/ 1458552 w 1648678"/>
              <a:gd name="connsiteY16" fmla="*/ 44878 h 1533566"/>
              <a:gd name="connsiteX17" fmla="*/ 1335136 w 1648678"/>
              <a:gd name="connsiteY17" fmla="*/ 0 h 1533566"/>
              <a:gd name="connsiteX18" fmla="*/ 1150012 w 1648678"/>
              <a:gd name="connsiteY18" fmla="*/ 100976 h 1533566"/>
              <a:gd name="connsiteX19" fmla="*/ 1049035 w 1648678"/>
              <a:gd name="connsiteY19" fmla="*/ 84147 h 1533566"/>
              <a:gd name="connsiteX20" fmla="*/ 628299 w 1648678"/>
              <a:gd name="connsiteY20" fmla="*/ 78537 h 1533566"/>
              <a:gd name="connsiteX21" fmla="*/ 67317 w 1648678"/>
              <a:gd name="connsiteY21" fmla="*/ 84147 h 1533566"/>
              <a:gd name="connsiteX0" fmla="*/ 67317 w 1648678"/>
              <a:gd name="connsiteY0" fmla="*/ 84147 h 1697289"/>
              <a:gd name="connsiteX1" fmla="*/ 0 w 1648678"/>
              <a:gd name="connsiteY1" fmla="*/ 269271 h 1697289"/>
              <a:gd name="connsiteX2" fmla="*/ 5609 w 1648678"/>
              <a:gd name="connsiteY2" fmla="*/ 325369 h 1697289"/>
              <a:gd name="connsiteX3" fmla="*/ 62467 w 1648678"/>
              <a:gd name="connsiteY3" fmla="*/ 410247 h 1697289"/>
              <a:gd name="connsiteX4" fmla="*/ 59312 w 1648678"/>
              <a:gd name="connsiteY4" fmla="*/ 501903 h 1697289"/>
              <a:gd name="connsiteX5" fmla="*/ 101006 w 1648678"/>
              <a:gd name="connsiteY5" fmla="*/ 682642 h 1697289"/>
              <a:gd name="connsiteX6" fmla="*/ 110530 w 1648678"/>
              <a:gd name="connsiteY6" fmla="*/ 825517 h 1697289"/>
              <a:gd name="connsiteX7" fmla="*/ 115293 w 1648678"/>
              <a:gd name="connsiteY7" fmla="*/ 944580 h 1697289"/>
              <a:gd name="connsiteX8" fmla="*/ 143868 w 1648678"/>
              <a:gd name="connsiteY8" fmla="*/ 1068403 h 1697289"/>
              <a:gd name="connsiteX9" fmla="*/ 91481 w 1648678"/>
              <a:gd name="connsiteY9" fmla="*/ 1196990 h 1697289"/>
              <a:gd name="connsiteX10" fmla="*/ 445633 w 1648678"/>
              <a:gd name="connsiteY10" fmla="*/ 1533566 h 1697289"/>
              <a:gd name="connsiteX11" fmla="*/ 1061816 w 1648678"/>
              <a:gd name="connsiteY11" fmla="*/ 1697289 h 1697289"/>
              <a:gd name="connsiteX12" fmla="*/ 1582143 w 1648678"/>
              <a:gd name="connsiteY12" fmla="*/ 854091 h 1697289"/>
              <a:gd name="connsiteX13" fmla="*/ 1648678 w 1648678"/>
              <a:gd name="connsiteY13" fmla="*/ 509202 h 1697289"/>
              <a:gd name="connsiteX14" fmla="*/ 1499276 w 1648678"/>
              <a:gd name="connsiteY14" fmla="*/ 381653 h 1697289"/>
              <a:gd name="connsiteX15" fmla="*/ 1413673 w 1648678"/>
              <a:gd name="connsiteY15" fmla="*/ 263661 h 1697289"/>
              <a:gd name="connsiteX16" fmla="*/ 1458552 w 1648678"/>
              <a:gd name="connsiteY16" fmla="*/ 44878 h 1697289"/>
              <a:gd name="connsiteX17" fmla="*/ 1335136 w 1648678"/>
              <a:gd name="connsiteY17" fmla="*/ 0 h 1697289"/>
              <a:gd name="connsiteX18" fmla="*/ 1150012 w 1648678"/>
              <a:gd name="connsiteY18" fmla="*/ 100976 h 1697289"/>
              <a:gd name="connsiteX19" fmla="*/ 1049035 w 1648678"/>
              <a:gd name="connsiteY19" fmla="*/ 84147 h 1697289"/>
              <a:gd name="connsiteX20" fmla="*/ 628299 w 1648678"/>
              <a:gd name="connsiteY20" fmla="*/ 78537 h 1697289"/>
              <a:gd name="connsiteX21" fmla="*/ 67317 w 1648678"/>
              <a:gd name="connsiteY21" fmla="*/ 84147 h 1697289"/>
              <a:gd name="connsiteX0" fmla="*/ 67317 w 1648678"/>
              <a:gd name="connsiteY0" fmla="*/ 84147 h 1697289"/>
              <a:gd name="connsiteX1" fmla="*/ 0 w 1648678"/>
              <a:gd name="connsiteY1" fmla="*/ 269271 h 1697289"/>
              <a:gd name="connsiteX2" fmla="*/ 5609 w 1648678"/>
              <a:gd name="connsiteY2" fmla="*/ 325369 h 1697289"/>
              <a:gd name="connsiteX3" fmla="*/ 62467 w 1648678"/>
              <a:gd name="connsiteY3" fmla="*/ 410247 h 1697289"/>
              <a:gd name="connsiteX4" fmla="*/ 59312 w 1648678"/>
              <a:gd name="connsiteY4" fmla="*/ 501903 h 1697289"/>
              <a:gd name="connsiteX5" fmla="*/ 101006 w 1648678"/>
              <a:gd name="connsiteY5" fmla="*/ 682642 h 1697289"/>
              <a:gd name="connsiteX6" fmla="*/ 110530 w 1648678"/>
              <a:gd name="connsiteY6" fmla="*/ 825517 h 1697289"/>
              <a:gd name="connsiteX7" fmla="*/ 115293 w 1648678"/>
              <a:gd name="connsiteY7" fmla="*/ 944580 h 1697289"/>
              <a:gd name="connsiteX8" fmla="*/ 143868 w 1648678"/>
              <a:gd name="connsiteY8" fmla="*/ 1068403 h 1697289"/>
              <a:gd name="connsiteX9" fmla="*/ 91481 w 1648678"/>
              <a:gd name="connsiteY9" fmla="*/ 1196990 h 1697289"/>
              <a:gd name="connsiteX10" fmla="*/ 445633 w 1648678"/>
              <a:gd name="connsiteY10" fmla="*/ 1533566 h 1697289"/>
              <a:gd name="connsiteX11" fmla="*/ 1061816 w 1648678"/>
              <a:gd name="connsiteY11" fmla="*/ 1697289 h 1697289"/>
              <a:gd name="connsiteX12" fmla="*/ 1582143 w 1648678"/>
              <a:gd name="connsiteY12" fmla="*/ 825515 h 1697289"/>
              <a:gd name="connsiteX13" fmla="*/ 1582143 w 1648678"/>
              <a:gd name="connsiteY13" fmla="*/ 854091 h 1697289"/>
              <a:gd name="connsiteX14" fmla="*/ 1648678 w 1648678"/>
              <a:gd name="connsiteY14" fmla="*/ 509202 h 1697289"/>
              <a:gd name="connsiteX15" fmla="*/ 1499276 w 1648678"/>
              <a:gd name="connsiteY15" fmla="*/ 381653 h 1697289"/>
              <a:gd name="connsiteX16" fmla="*/ 1413673 w 1648678"/>
              <a:gd name="connsiteY16" fmla="*/ 263661 h 1697289"/>
              <a:gd name="connsiteX17" fmla="*/ 1458552 w 1648678"/>
              <a:gd name="connsiteY17" fmla="*/ 44878 h 1697289"/>
              <a:gd name="connsiteX18" fmla="*/ 1335136 w 1648678"/>
              <a:gd name="connsiteY18" fmla="*/ 0 h 1697289"/>
              <a:gd name="connsiteX19" fmla="*/ 1150012 w 1648678"/>
              <a:gd name="connsiteY19" fmla="*/ 100976 h 1697289"/>
              <a:gd name="connsiteX20" fmla="*/ 1049035 w 1648678"/>
              <a:gd name="connsiteY20" fmla="*/ 84147 h 1697289"/>
              <a:gd name="connsiteX21" fmla="*/ 628299 w 1648678"/>
              <a:gd name="connsiteY21" fmla="*/ 78537 h 1697289"/>
              <a:gd name="connsiteX22" fmla="*/ 67317 w 1648678"/>
              <a:gd name="connsiteY22" fmla="*/ 84147 h 1697289"/>
              <a:gd name="connsiteX0" fmla="*/ 67317 w 1620103"/>
              <a:gd name="connsiteY0" fmla="*/ 84147 h 1697289"/>
              <a:gd name="connsiteX1" fmla="*/ 0 w 1620103"/>
              <a:gd name="connsiteY1" fmla="*/ 269271 h 1697289"/>
              <a:gd name="connsiteX2" fmla="*/ 5609 w 1620103"/>
              <a:gd name="connsiteY2" fmla="*/ 325369 h 1697289"/>
              <a:gd name="connsiteX3" fmla="*/ 62467 w 1620103"/>
              <a:gd name="connsiteY3" fmla="*/ 410247 h 1697289"/>
              <a:gd name="connsiteX4" fmla="*/ 59312 w 1620103"/>
              <a:gd name="connsiteY4" fmla="*/ 501903 h 1697289"/>
              <a:gd name="connsiteX5" fmla="*/ 101006 w 1620103"/>
              <a:gd name="connsiteY5" fmla="*/ 682642 h 1697289"/>
              <a:gd name="connsiteX6" fmla="*/ 110530 w 1620103"/>
              <a:gd name="connsiteY6" fmla="*/ 825517 h 1697289"/>
              <a:gd name="connsiteX7" fmla="*/ 115293 w 1620103"/>
              <a:gd name="connsiteY7" fmla="*/ 944580 h 1697289"/>
              <a:gd name="connsiteX8" fmla="*/ 143868 w 1620103"/>
              <a:gd name="connsiteY8" fmla="*/ 1068403 h 1697289"/>
              <a:gd name="connsiteX9" fmla="*/ 91481 w 1620103"/>
              <a:gd name="connsiteY9" fmla="*/ 1196990 h 1697289"/>
              <a:gd name="connsiteX10" fmla="*/ 445633 w 1620103"/>
              <a:gd name="connsiteY10" fmla="*/ 1533566 h 1697289"/>
              <a:gd name="connsiteX11" fmla="*/ 1061816 w 1620103"/>
              <a:gd name="connsiteY11" fmla="*/ 1697289 h 1697289"/>
              <a:gd name="connsiteX12" fmla="*/ 1582143 w 1620103"/>
              <a:gd name="connsiteY12" fmla="*/ 825515 h 1697289"/>
              <a:gd name="connsiteX13" fmla="*/ 1582143 w 1620103"/>
              <a:gd name="connsiteY13" fmla="*/ 854091 h 1697289"/>
              <a:gd name="connsiteX14" fmla="*/ 1620103 w 1620103"/>
              <a:gd name="connsiteY14" fmla="*/ 509202 h 1697289"/>
              <a:gd name="connsiteX15" fmla="*/ 1499276 w 1620103"/>
              <a:gd name="connsiteY15" fmla="*/ 381653 h 1697289"/>
              <a:gd name="connsiteX16" fmla="*/ 1413673 w 1620103"/>
              <a:gd name="connsiteY16" fmla="*/ 263661 h 1697289"/>
              <a:gd name="connsiteX17" fmla="*/ 1458552 w 1620103"/>
              <a:gd name="connsiteY17" fmla="*/ 44878 h 1697289"/>
              <a:gd name="connsiteX18" fmla="*/ 1335136 w 1620103"/>
              <a:gd name="connsiteY18" fmla="*/ 0 h 1697289"/>
              <a:gd name="connsiteX19" fmla="*/ 1150012 w 1620103"/>
              <a:gd name="connsiteY19" fmla="*/ 100976 h 1697289"/>
              <a:gd name="connsiteX20" fmla="*/ 1049035 w 1620103"/>
              <a:gd name="connsiteY20" fmla="*/ 84147 h 1697289"/>
              <a:gd name="connsiteX21" fmla="*/ 628299 w 1620103"/>
              <a:gd name="connsiteY21" fmla="*/ 78537 h 1697289"/>
              <a:gd name="connsiteX22" fmla="*/ 67317 w 1620103"/>
              <a:gd name="connsiteY22" fmla="*/ 84147 h 1697289"/>
              <a:gd name="connsiteX0" fmla="*/ 67317 w 1620103"/>
              <a:gd name="connsiteY0" fmla="*/ 84147 h 1697289"/>
              <a:gd name="connsiteX1" fmla="*/ 0 w 1620103"/>
              <a:gd name="connsiteY1" fmla="*/ 269271 h 1697289"/>
              <a:gd name="connsiteX2" fmla="*/ 5609 w 1620103"/>
              <a:gd name="connsiteY2" fmla="*/ 325369 h 1697289"/>
              <a:gd name="connsiteX3" fmla="*/ 62467 w 1620103"/>
              <a:gd name="connsiteY3" fmla="*/ 410247 h 1697289"/>
              <a:gd name="connsiteX4" fmla="*/ 59312 w 1620103"/>
              <a:gd name="connsiteY4" fmla="*/ 501903 h 1697289"/>
              <a:gd name="connsiteX5" fmla="*/ 101006 w 1620103"/>
              <a:gd name="connsiteY5" fmla="*/ 682642 h 1697289"/>
              <a:gd name="connsiteX6" fmla="*/ 110530 w 1620103"/>
              <a:gd name="connsiteY6" fmla="*/ 825517 h 1697289"/>
              <a:gd name="connsiteX7" fmla="*/ 115293 w 1620103"/>
              <a:gd name="connsiteY7" fmla="*/ 944580 h 1697289"/>
              <a:gd name="connsiteX8" fmla="*/ 143868 w 1620103"/>
              <a:gd name="connsiteY8" fmla="*/ 1068403 h 1697289"/>
              <a:gd name="connsiteX9" fmla="*/ 91481 w 1620103"/>
              <a:gd name="connsiteY9" fmla="*/ 1196990 h 1697289"/>
              <a:gd name="connsiteX10" fmla="*/ 445633 w 1620103"/>
              <a:gd name="connsiteY10" fmla="*/ 1533566 h 1697289"/>
              <a:gd name="connsiteX11" fmla="*/ 1061816 w 1620103"/>
              <a:gd name="connsiteY11" fmla="*/ 1697289 h 1697289"/>
              <a:gd name="connsiteX12" fmla="*/ 1558332 w 1620103"/>
              <a:gd name="connsiteY12" fmla="*/ 930290 h 1697289"/>
              <a:gd name="connsiteX13" fmla="*/ 1582143 w 1620103"/>
              <a:gd name="connsiteY13" fmla="*/ 825515 h 1697289"/>
              <a:gd name="connsiteX14" fmla="*/ 1582143 w 1620103"/>
              <a:gd name="connsiteY14" fmla="*/ 854091 h 1697289"/>
              <a:gd name="connsiteX15" fmla="*/ 1620103 w 1620103"/>
              <a:gd name="connsiteY15" fmla="*/ 509202 h 1697289"/>
              <a:gd name="connsiteX16" fmla="*/ 1499276 w 1620103"/>
              <a:gd name="connsiteY16" fmla="*/ 381653 h 1697289"/>
              <a:gd name="connsiteX17" fmla="*/ 1413673 w 1620103"/>
              <a:gd name="connsiteY17" fmla="*/ 263661 h 1697289"/>
              <a:gd name="connsiteX18" fmla="*/ 1458552 w 1620103"/>
              <a:gd name="connsiteY18" fmla="*/ 44878 h 1697289"/>
              <a:gd name="connsiteX19" fmla="*/ 1335136 w 1620103"/>
              <a:gd name="connsiteY19" fmla="*/ 0 h 1697289"/>
              <a:gd name="connsiteX20" fmla="*/ 1150012 w 1620103"/>
              <a:gd name="connsiteY20" fmla="*/ 100976 h 1697289"/>
              <a:gd name="connsiteX21" fmla="*/ 1049035 w 1620103"/>
              <a:gd name="connsiteY21" fmla="*/ 84147 h 1697289"/>
              <a:gd name="connsiteX22" fmla="*/ 628299 w 1620103"/>
              <a:gd name="connsiteY22" fmla="*/ 78537 h 1697289"/>
              <a:gd name="connsiteX23" fmla="*/ 67317 w 1620103"/>
              <a:gd name="connsiteY23" fmla="*/ 84147 h 1697289"/>
              <a:gd name="connsiteX0" fmla="*/ 67317 w 1723187"/>
              <a:gd name="connsiteY0" fmla="*/ 84147 h 1697289"/>
              <a:gd name="connsiteX1" fmla="*/ 0 w 1723187"/>
              <a:gd name="connsiteY1" fmla="*/ 269271 h 1697289"/>
              <a:gd name="connsiteX2" fmla="*/ 5609 w 1723187"/>
              <a:gd name="connsiteY2" fmla="*/ 325369 h 1697289"/>
              <a:gd name="connsiteX3" fmla="*/ 62467 w 1723187"/>
              <a:gd name="connsiteY3" fmla="*/ 410247 h 1697289"/>
              <a:gd name="connsiteX4" fmla="*/ 59312 w 1723187"/>
              <a:gd name="connsiteY4" fmla="*/ 501903 h 1697289"/>
              <a:gd name="connsiteX5" fmla="*/ 101006 w 1723187"/>
              <a:gd name="connsiteY5" fmla="*/ 682642 h 1697289"/>
              <a:gd name="connsiteX6" fmla="*/ 110530 w 1723187"/>
              <a:gd name="connsiteY6" fmla="*/ 825517 h 1697289"/>
              <a:gd name="connsiteX7" fmla="*/ 115293 w 1723187"/>
              <a:gd name="connsiteY7" fmla="*/ 944580 h 1697289"/>
              <a:gd name="connsiteX8" fmla="*/ 143868 w 1723187"/>
              <a:gd name="connsiteY8" fmla="*/ 1068403 h 1697289"/>
              <a:gd name="connsiteX9" fmla="*/ 91481 w 1723187"/>
              <a:gd name="connsiteY9" fmla="*/ 1196990 h 1697289"/>
              <a:gd name="connsiteX10" fmla="*/ 445633 w 1723187"/>
              <a:gd name="connsiteY10" fmla="*/ 1533566 h 1697289"/>
              <a:gd name="connsiteX11" fmla="*/ 1061816 w 1723187"/>
              <a:gd name="connsiteY11" fmla="*/ 1697289 h 1697289"/>
              <a:gd name="connsiteX12" fmla="*/ 1705969 w 1723187"/>
              <a:gd name="connsiteY12" fmla="*/ 1054115 h 1697289"/>
              <a:gd name="connsiteX13" fmla="*/ 1558332 w 1723187"/>
              <a:gd name="connsiteY13" fmla="*/ 930290 h 1697289"/>
              <a:gd name="connsiteX14" fmla="*/ 1582143 w 1723187"/>
              <a:gd name="connsiteY14" fmla="*/ 825515 h 1697289"/>
              <a:gd name="connsiteX15" fmla="*/ 1582143 w 1723187"/>
              <a:gd name="connsiteY15" fmla="*/ 854091 h 1697289"/>
              <a:gd name="connsiteX16" fmla="*/ 1620103 w 1723187"/>
              <a:gd name="connsiteY16" fmla="*/ 509202 h 1697289"/>
              <a:gd name="connsiteX17" fmla="*/ 1499276 w 1723187"/>
              <a:gd name="connsiteY17" fmla="*/ 381653 h 1697289"/>
              <a:gd name="connsiteX18" fmla="*/ 1413673 w 1723187"/>
              <a:gd name="connsiteY18" fmla="*/ 263661 h 1697289"/>
              <a:gd name="connsiteX19" fmla="*/ 1458552 w 1723187"/>
              <a:gd name="connsiteY19" fmla="*/ 44878 h 1697289"/>
              <a:gd name="connsiteX20" fmla="*/ 1335136 w 1723187"/>
              <a:gd name="connsiteY20" fmla="*/ 0 h 1697289"/>
              <a:gd name="connsiteX21" fmla="*/ 1150012 w 1723187"/>
              <a:gd name="connsiteY21" fmla="*/ 100976 h 1697289"/>
              <a:gd name="connsiteX22" fmla="*/ 1049035 w 1723187"/>
              <a:gd name="connsiteY22" fmla="*/ 84147 h 1697289"/>
              <a:gd name="connsiteX23" fmla="*/ 628299 w 1723187"/>
              <a:gd name="connsiteY23" fmla="*/ 78537 h 1697289"/>
              <a:gd name="connsiteX24" fmla="*/ 67317 w 1723187"/>
              <a:gd name="connsiteY24" fmla="*/ 84147 h 1697289"/>
              <a:gd name="connsiteX0" fmla="*/ 67317 w 1716475"/>
              <a:gd name="connsiteY0" fmla="*/ 84147 h 1697289"/>
              <a:gd name="connsiteX1" fmla="*/ 0 w 1716475"/>
              <a:gd name="connsiteY1" fmla="*/ 269271 h 1697289"/>
              <a:gd name="connsiteX2" fmla="*/ 5609 w 1716475"/>
              <a:gd name="connsiteY2" fmla="*/ 325369 h 1697289"/>
              <a:gd name="connsiteX3" fmla="*/ 62467 w 1716475"/>
              <a:gd name="connsiteY3" fmla="*/ 410247 h 1697289"/>
              <a:gd name="connsiteX4" fmla="*/ 59312 w 1716475"/>
              <a:gd name="connsiteY4" fmla="*/ 501903 h 1697289"/>
              <a:gd name="connsiteX5" fmla="*/ 101006 w 1716475"/>
              <a:gd name="connsiteY5" fmla="*/ 682642 h 1697289"/>
              <a:gd name="connsiteX6" fmla="*/ 110530 w 1716475"/>
              <a:gd name="connsiteY6" fmla="*/ 825517 h 1697289"/>
              <a:gd name="connsiteX7" fmla="*/ 115293 w 1716475"/>
              <a:gd name="connsiteY7" fmla="*/ 944580 h 1697289"/>
              <a:gd name="connsiteX8" fmla="*/ 143868 w 1716475"/>
              <a:gd name="connsiteY8" fmla="*/ 1068403 h 1697289"/>
              <a:gd name="connsiteX9" fmla="*/ 91481 w 1716475"/>
              <a:gd name="connsiteY9" fmla="*/ 1196990 h 1697289"/>
              <a:gd name="connsiteX10" fmla="*/ 445633 w 1716475"/>
              <a:gd name="connsiteY10" fmla="*/ 1533566 h 1697289"/>
              <a:gd name="connsiteX11" fmla="*/ 1061816 w 1716475"/>
              <a:gd name="connsiteY11" fmla="*/ 1697289 h 1697289"/>
              <a:gd name="connsiteX12" fmla="*/ 1648819 w 1716475"/>
              <a:gd name="connsiteY12" fmla="*/ 1158890 h 1697289"/>
              <a:gd name="connsiteX13" fmla="*/ 1705969 w 1716475"/>
              <a:gd name="connsiteY13" fmla="*/ 1054115 h 1697289"/>
              <a:gd name="connsiteX14" fmla="*/ 1558332 w 1716475"/>
              <a:gd name="connsiteY14" fmla="*/ 930290 h 1697289"/>
              <a:gd name="connsiteX15" fmla="*/ 1582143 w 1716475"/>
              <a:gd name="connsiteY15" fmla="*/ 825515 h 1697289"/>
              <a:gd name="connsiteX16" fmla="*/ 1582143 w 1716475"/>
              <a:gd name="connsiteY16" fmla="*/ 854091 h 1697289"/>
              <a:gd name="connsiteX17" fmla="*/ 1620103 w 1716475"/>
              <a:gd name="connsiteY17" fmla="*/ 509202 h 1697289"/>
              <a:gd name="connsiteX18" fmla="*/ 1499276 w 1716475"/>
              <a:gd name="connsiteY18" fmla="*/ 381653 h 1697289"/>
              <a:gd name="connsiteX19" fmla="*/ 1413673 w 1716475"/>
              <a:gd name="connsiteY19" fmla="*/ 263661 h 1697289"/>
              <a:gd name="connsiteX20" fmla="*/ 1458552 w 1716475"/>
              <a:gd name="connsiteY20" fmla="*/ 44878 h 1697289"/>
              <a:gd name="connsiteX21" fmla="*/ 1335136 w 1716475"/>
              <a:gd name="connsiteY21" fmla="*/ 0 h 1697289"/>
              <a:gd name="connsiteX22" fmla="*/ 1150012 w 1716475"/>
              <a:gd name="connsiteY22" fmla="*/ 100976 h 1697289"/>
              <a:gd name="connsiteX23" fmla="*/ 1049035 w 1716475"/>
              <a:gd name="connsiteY23" fmla="*/ 84147 h 1697289"/>
              <a:gd name="connsiteX24" fmla="*/ 628299 w 1716475"/>
              <a:gd name="connsiteY24" fmla="*/ 78537 h 1697289"/>
              <a:gd name="connsiteX25" fmla="*/ 67317 w 1716475"/>
              <a:gd name="connsiteY25" fmla="*/ 84147 h 1697289"/>
              <a:gd name="connsiteX0" fmla="*/ 67317 w 1706061"/>
              <a:gd name="connsiteY0" fmla="*/ 84147 h 1697289"/>
              <a:gd name="connsiteX1" fmla="*/ 0 w 1706061"/>
              <a:gd name="connsiteY1" fmla="*/ 269271 h 1697289"/>
              <a:gd name="connsiteX2" fmla="*/ 5609 w 1706061"/>
              <a:gd name="connsiteY2" fmla="*/ 325369 h 1697289"/>
              <a:gd name="connsiteX3" fmla="*/ 62467 w 1706061"/>
              <a:gd name="connsiteY3" fmla="*/ 410247 h 1697289"/>
              <a:gd name="connsiteX4" fmla="*/ 59312 w 1706061"/>
              <a:gd name="connsiteY4" fmla="*/ 501903 h 1697289"/>
              <a:gd name="connsiteX5" fmla="*/ 101006 w 1706061"/>
              <a:gd name="connsiteY5" fmla="*/ 682642 h 1697289"/>
              <a:gd name="connsiteX6" fmla="*/ 110530 w 1706061"/>
              <a:gd name="connsiteY6" fmla="*/ 825517 h 1697289"/>
              <a:gd name="connsiteX7" fmla="*/ 115293 w 1706061"/>
              <a:gd name="connsiteY7" fmla="*/ 944580 h 1697289"/>
              <a:gd name="connsiteX8" fmla="*/ 143868 w 1706061"/>
              <a:gd name="connsiteY8" fmla="*/ 1068403 h 1697289"/>
              <a:gd name="connsiteX9" fmla="*/ 91481 w 1706061"/>
              <a:gd name="connsiteY9" fmla="*/ 1196990 h 1697289"/>
              <a:gd name="connsiteX10" fmla="*/ 445633 w 1706061"/>
              <a:gd name="connsiteY10" fmla="*/ 1533566 h 1697289"/>
              <a:gd name="connsiteX11" fmla="*/ 1061816 w 1706061"/>
              <a:gd name="connsiteY11" fmla="*/ 1697289 h 1697289"/>
              <a:gd name="connsiteX12" fmla="*/ 1648819 w 1706061"/>
              <a:gd name="connsiteY12" fmla="*/ 1158890 h 1697289"/>
              <a:gd name="connsiteX13" fmla="*/ 1682156 w 1706061"/>
              <a:gd name="connsiteY13" fmla="*/ 1020778 h 1697289"/>
              <a:gd name="connsiteX14" fmla="*/ 1558332 w 1706061"/>
              <a:gd name="connsiteY14" fmla="*/ 930290 h 1697289"/>
              <a:gd name="connsiteX15" fmla="*/ 1582143 w 1706061"/>
              <a:gd name="connsiteY15" fmla="*/ 825515 h 1697289"/>
              <a:gd name="connsiteX16" fmla="*/ 1582143 w 1706061"/>
              <a:gd name="connsiteY16" fmla="*/ 854091 h 1697289"/>
              <a:gd name="connsiteX17" fmla="*/ 1620103 w 1706061"/>
              <a:gd name="connsiteY17" fmla="*/ 509202 h 1697289"/>
              <a:gd name="connsiteX18" fmla="*/ 1499276 w 1706061"/>
              <a:gd name="connsiteY18" fmla="*/ 381653 h 1697289"/>
              <a:gd name="connsiteX19" fmla="*/ 1413673 w 1706061"/>
              <a:gd name="connsiteY19" fmla="*/ 263661 h 1697289"/>
              <a:gd name="connsiteX20" fmla="*/ 1458552 w 1706061"/>
              <a:gd name="connsiteY20" fmla="*/ 44878 h 1697289"/>
              <a:gd name="connsiteX21" fmla="*/ 1335136 w 1706061"/>
              <a:gd name="connsiteY21" fmla="*/ 0 h 1697289"/>
              <a:gd name="connsiteX22" fmla="*/ 1150012 w 1706061"/>
              <a:gd name="connsiteY22" fmla="*/ 100976 h 1697289"/>
              <a:gd name="connsiteX23" fmla="*/ 1049035 w 1706061"/>
              <a:gd name="connsiteY23" fmla="*/ 84147 h 1697289"/>
              <a:gd name="connsiteX24" fmla="*/ 628299 w 1706061"/>
              <a:gd name="connsiteY24" fmla="*/ 78537 h 1697289"/>
              <a:gd name="connsiteX25" fmla="*/ 67317 w 1706061"/>
              <a:gd name="connsiteY25" fmla="*/ 84147 h 1697289"/>
              <a:gd name="connsiteX0" fmla="*/ 67317 w 1706061"/>
              <a:gd name="connsiteY0" fmla="*/ 84147 h 1697289"/>
              <a:gd name="connsiteX1" fmla="*/ 0 w 1706061"/>
              <a:gd name="connsiteY1" fmla="*/ 269271 h 1697289"/>
              <a:gd name="connsiteX2" fmla="*/ 5609 w 1706061"/>
              <a:gd name="connsiteY2" fmla="*/ 325369 h 1697289"/>
              <a:gd name="connsiteX3" fmla="*/ 62467 w 1706061"/>
              <a:gd name="connsiteY3" fmla="*/ 410247 h 1697289"/>
              <a:gd name="connsiteX4" fmla="*/ 59312 w 1706061"/>
              <a:gd name="connsiteY4" fmla="*/ 501903 h 1697289"/>
              <a:gd name="connsiteX5" fmla="*/ 101006 w 1706061"/>
              <a:gd name="connsiteY5" fmla="*/ 682642 h 1697289"/>
              <a:gd name="connsiteX6" fmla="*/ 110530 w 1706061"/>
              <a:gd name="connsiteY6" fmla="*/ 825517 h 1697289"/>
              <a:gd name="connsiteX7" fmla="*/ 115293 w 1706061"/>
              <a:gd name="connsiteY7" fmla="*/ 944580 h 1697289"/>
              <a:gd name="connsiteX8" fmla="*/ 143868 w 1706061"/>
              <a:gd name="connsiteY8" fmla="*/ 1068403 h 1697289"/>
              <a:gd name="connsiteX9" fmla="*/ 91481 w 1706061"/>
              <a:gd name="connsiteY9" fmla="*/ 1196990 h 1697289"/>
              <a:gd name="connsiteX10" fmla="*/ 445633 w 1706061"/>
              <a:gd name="connsiteY10" fmla="*/ 1533566 h 1697289"/>
              <a:gd name="connsiteX11" fmla="*/ 1061816 w 1706061"/>
              <a:gd name="connsiteY11" fmla="*/ 1697289 h 1697289"/>
              <a:gd name="connsiteX12" fmla="*/ 1648819 w 1706061"/>
              <a:gd name="connsiteY12" fmla="*/ 1158890 h 1697289"/>
              <a:gd name="connsiteX13" fmla="*/ 1682156 w 1706061"/>
              <a:gd name="connsiteY13" fmla="*/ 1020778 h 1697289"/>
              <a:gd name="connsiteX14" fmla="*/ 1553569 w 1706061"/>
              <a:gd name="connsiteY14" fmla="*/ 1001728 h 1697289"/>
              <a:gd name="connsiteX15" fmla="*/ 1582143 w 1706061"/>
              <a:gd name="connsiteY15" fmla="*/ 825515 h 1697289"/>
              <a:gd name="connsiteX16" fmla="*/ 1582143 w 1706061"/>
              <a:gd name="connsiteY16" fmla="*/ 854091 h 1697289"/>
              <a:gd name="connsiteX17" fmla="*/ 1620103 w 1706061"/>
              <a:gd name="connsiteY17" fmla="*/ 509202 h 1697289"/>
              <a:gd name="connsiteX18" fmla="*/ 1499276 w 1706061"/>
              <a:gd name="connsiteY18" fmla="*/ 381653 h 1697289"/>
              <a:gd name="connsiteX19" fmla="*/ 1413673 w 1706061"/>
              <a:gd name="connsiteY19" fmla="*/ 263661 h 1697289"/>
              <a:gd name="connsiteX20" fmla="*/ 1458552 w 1706061"/>
              <a:gd name="connsiteY20" fmla="*/ 44878 h 1697289"/>
              <a:gd name="connsiteX21" fmla="*/ 1335136 w 1706061"/>
              <a:gd name="connsiteY21" fmla="*/ 0 h 1697289"/>
              <a:gd name="connsiteX22" fmla="*/ 1150012 w 1706061"/>
              <a:gd name="connsiteY22" fmla="*/ 100976 h 1697289"/>
              <a:gd name="connsiteX23" fmla="*/ 1049035 w 1706061"/>
              <a:gd name="connsiteY23" fmla="*/ 84147 h 1697289"/>
              <a:gd name="connsiteX24" fmla="*/ 628299 w 1706061"/>
              <a:gd name="connsiteY24" fmla="*/ 78537 h 1697289"/>
              <a:gd name="connsiteX25" fmla="*/ 67317 w 1706061"/>
              <a:gd name="connsiteY25" fmla="*/ 84147 h 1697289"/>
              <a:gd name="connsiteX0" fmla="*/ 67317 w 1706061"/>
              <a:gd name="connsiteY0" fmla="*/ 84147 h 1697289"/>
              <a:gd name="connsiteX1" fmla="*/ 0 w 1706061"/>
              <a:gd name="connsiteY1" fmla="*/ 269271 h 1697289"/>
              <a:gd name="connsiteX2" fmla="*/ 5609 w 1706061"/>
              <a:gd name="connsiteY2" fmla="*/ 325369 h 1697289"/>
              <a:gd name="connsiteX3" fmla="*/ 62467 w 1706061"/>
              <a:gd name="connsiteY3" fmla="*/ 410247 h 1697289"/>
              <a:gd name="connsiteX4" fmla="*/ 59312 w 1706061"/>
              <a:gd name="connsiteY4" fmla="*/ 501903 h 1697289"/>
              <a:gd name="connsiteX5" fmla="*/ 101006 w 1706061"/>
              <a:gd name="connsiteY5" fmla="*/ 682642 h 1697289"/>
              <a:gd name="connsiteX6" fmla="*/ 110530 w 1706061"/>
              <a:gd name="connsiteY6" fmla="*/ 825517 h 1697289"/>
              <a:gd name="connsiteX7" fmla="*/ 115293 w 1706061"/>
              <a:gd name="connsiteY7" fmla="*/ 944580 h 1697289"/>
              <a:gd name="connsiteX8" fmla="*/ 143868 w 1706061"/>
              <a:gd name="connsiteY8" fmla="*/ 1068403 h 1697289"/>
              <a:gd name="connsiteX9" fmla="*/ 91481 w 1706061"/>
              <a:gd name="connsiteY9" fmla="*/ 1196990 h 1697289"/>
              <a:gd name="connsiteX10" fmla="*/ 445633 w 1706061"/>
              <a:gd name="connsiteY10" fmla="*/ 1533566 h 1697289"/>
              <a:gd name="connsiteX11" fmla="*/ 1061816 w 1706061"/>
              <a:gd name="connsiteY11" fmla="*/ 1697289 h 1697289"/>
              <a:gd name="connsiteX12" fmla="*/ 1648819 w 1706061"/>
              <a:gd name="connsiteY12" fmla="*/ 1158890 h 1697289"/>
              <a:gd name="connsiteX13" fmla="*/ 1682156 w 1706061"/>
              <a:gd name="connsiteY13" fmla="*/ 1020778 h 1697289"/>
              <a:gd name="connsiteX14" fmla="*/ 1553569 w 1706061"/>
              <a:gd name="connsiteY14" fmla="*/ 1001728 h 1697289"/>
              <a:gd name="connsiteX15" fmla="*/ 1582143 w 1706061"/>
              <a:gd name="connsiteY15" fmla="*/ 825515 h 1697289"/>
              <a:gd name="connsiteX16" fmla="*/ 1572618 w 1706061"/>
              <a:gd name="connsiteY16" fmla="*/ 877903 h 1697289"/>
              <a:gd name="connsiteX17" fmla="*/ 1620103 w 1706061"/>
              <a:gd name="connsiteY17" fmla="*/ 509202 h 1697289"/>
              <a:gd name="connsiteX18" fmla="*/ 1499276 w 1706061"/>
              <a:gd name="connsiteY18" fmla="*/ 381653 h 1697289"/>
              <a:gd name="connsiteX19" fmla="*/ 1413673 w 1706061"/>
              <a:gd name="connsiteY19" fmla="*/ 263661 h 1697289"/>
              <a:gd name="connsiteX20" fmla="*/ 1458552 w 1706061"/>
              <a:gd name="connsiteY20" fmla="*/ 44878 h 1697289"/>
              <a:gd name="connsiteX21" fmla="*/ 1335136 w 1706061"/>
              <a:gd name="connsiteY21" fmla="*/ 0 h 1697289"/>
              <a:gd name="connsiteX22" fmla="*/ 1150012 w 1706061"/>
              <a:gd name="connsiteY22" fmla="*/ 100976 h 1697289"/>
              <a:gd name="connsiteX23" fmla="*/ 1049035 w 1706061"/>
              <a:gd name="connsiteY23" fmla="*/ 84147 h 1697289"/>
              <a:gd name="connsiteX24" fmla="*/ 628299 w 1706061"/>
              <a:gd name="connsiteY24" fmla="*/ 78537 h 1697289"/>
              <a:gd name="connsiteX25" fmla="*/ 67317 w 1706061"/>
              <a:gd name="connsiteY25" fmla="*/ 84147 h 1697289"/>
              <a:gd name="connsiteX0" fmla="*/ 67317 w 1698371"/>
              <a:gd name="connsiteY0" fmla="*/ 84147 h 1697289"/>
              <a:gd name="connsiteX1" fmla="*/ 0 w 1698371"/>
              <a:gd name="connsiteY1" fmla="*/ 269271 h 1697289"/>
              <a:gd name="connsiteX2" fmla="*/ 5609 w 1698371"/>
              <a:gd name="connsiteY2" fmla="*/ 325369 h 1697289"/>
              <a:gd name="connsiteX3" fmla="*/ 62467 w 1698371"/>
              <a:gd name="connsiteY3" fmla="*/ 410247 h 1697289"/>
              <a:gd name="connsiteX4" fmla="*/ 59312 w 1698371"/>
              <a:gd name="connsiteY4" fmla="*/ 501903 h 1697289"/>
              <a:gd name="connsiteX5" fmla="*/ 101006 w 1698371"/>
              <a:gd name="connsiteY5" fmla="*/ 682642 h 1697289"/>
              <a:gd name="connsiteX6" fmla="*/ 110530 w 1698371"/>
              <a:gd name="connsiteY6" fmla="*/ 825517 h 1697289"/>
              <a:gd name="connsiteX7" fmla="*/ 115293 w 1698371"/>
              <a:gd name="connsiteY7" fmla="*/ 944580 h 1697289"/>
              <a:gd name="connsiteX8" fmla="*/ 143868 w 1698371"/>
              <a:gd name="connsiteY8" fmla="*/ 1068403 h 1697289"/>
              <a:gd name="connsiteX9" fmla="*/ 91481 w 1698371"/>
              <a:gd name="connsiteY9" fmla="*/ 1196990 h 1697289"/>
              <a:gd name="connsiteX10" fmla="*/ 445633 w 1698371"/>
              <a:gd name="connsiteY10" fmla="*/ 1533566 h 1697289"/>
              <a:gd name="connsiteX11" fmla="*/ 1061816 w 1698371"/>
              <a:gd name="connsiteY11" fmla="*/ 1697289 h 1697289"/>
              <a:gd name="connsiteX12" fmla="*/ 1648819 w 1698371"/>
              <a:gd name="connsiteY12" fmla="*/ 1158890 h 1697289"/>
              <a:gd name="connsiteX13" fmla="*/ 1658343 w 1698371"/>
              <a:gd name="connsiteY13" fmla="*/ 968391 h 1697289"/>
              <a:gd name="connsiteX14" fmla="*/ 1553569 w 1698371"/>
              <a:gd name="connsiteY14" fmla="*/ 1001728 h 1697289"/>
              <a:gd name="connsiteX15" fmla="*/ 1582143 w 1698371"/>
              <a:gd name="connsiteY15" fmla="*/ 825515 h 1697289"/>
              <a:gd name="connsiteX16" fmla="*/ 1572618 w 1698371"/>
              <a:gd name="connsiteY16" fmla="*/ 877903 h 1697289"/>
              <a:gd name="connsiteX17" fmla="*/ 1620103 w 1698371"/>
              <a:gd name="connsiteY17" fmla="*/ 509202 h 1697289"/>
              <a:gd name="connsiteX18" fmla="*/ 1499276 w 1698371"/>
              <a:gd name="connsiteY18" fmla="*/ 381653 h 1697289"/>
              <a:gd name="connsiteX19" fmla="*/ 1413673 w 1698371"/>
              <a:gd name="connsiteY19" fmla="*/ 263661 h 1697289"/>
              <a:gd name="connsiteX20" fmla="*/ 1458552 w 1698371"/>
              <a:gd name="connsiteY20" fmla="*/ 44878 h 1697289"/>
              <a:gd name="connsiteX21" fmla="*/ 1335136 w 1698371"/>
              <a:gd name="connsiteY21" fmla="*/ 0 h 1697289"/>
              <a:gd name="connsiteX22" fmla="*/ 1150012 w 1698371"/>
              <a:gd name="connsiteY22" fmla="*/ 100976 h 1697289"/>
              <a:gd name="connsiteX23" fmla="*/ 1049035 w 1698371"/>
              <a:gd name="connsiteY23" fmla="*/ 84147 h 1697289"/>
              <a:gd name="connsiteX24" fmla="*/ 628299 w 1698371"/>
              <a:gd name="connsiteY24" fmla="*/ 78537 h 1697289"/>
              <a:gd name="connsiteX25" fmla="*/ 67317 w 1698371"/>
              <a:gd name="connsiteY25" fmla="*/ 84147 h 1697289"/>
              <a:gd name="connsiteX0" fmla="*/ 67317 w 1692403"/>
              <a:gd name="connsiteY0" fmla="*/ 84147 h 1697289"/>
              <a:gd name="connsiteX1" fmla="*/ 0 w 1692403"/>
              <a:gd name="connsiteY1" fmla="*/ 269271 h 1697289"/>
              <a:gd name="connsiteX2" fmla="*/ 5609 w 1692403"/>
              <a:gd name="connsiteY2" fmla="*/ 325369 h 1697289"/>
              <a:gd name="connsiteX3" fmla="*/ 62467 w 1692403"/>
              <a:gd name="connsiteY3" fmla="*/ 410247 h 1697289"/>
              <a:gd name="connsiteX4" fmla="*/ 59312 w 1692403"/>
              <a:gd name="connsiteY4" fmla="*/ 501903 h 1697289"/>
              <a:gd name="connsiteX5" fmla="*/ 101006 w 1692403"/>
              <a:gd name="connsiteY5" fmla="*/ 682642 h 1697289"/>
              <a:gd name="connsiteX6" fmla="*/ 110530 w 1692403"/>
              <a:gd name="connsiteY6" fmla="*/ 825517 h 1697289"/>
              <a:gd name="connsiteX7" fmla="*/ 115293 w 1692403"/>
              <a:gd name="connsiteY7" fmla="*/ 944580 h 1697289"/>
              <a:gd name="connsiteX8" fmla="*/ 143868 w 1692403"/>
              <a:gd name="connsiteY8" fmla="*/ 1068403 h 1697289"/>
              <a:gd name="connsiteX9" fmla="*/ 91481 w 1692403"/>
              <a:gd name="connsiteY9" fmla="*/ 1196990 h 1697289"/>
              <a:gd name="connsiteX10" fmla="*/ 445633 w 1692403"/>
              <a:gd name="connsiteY10" fmla="*/ 1533566 h 1697289"/>
              <a:gd name="connsiteX11" fmla="*/ 1061816 w 1692403"/>
              <a:gd name="connsiteY11" fmla="*/ 1697289 h 1697289"/>
              <a:gd name="connsiteX12" fmla="*/ 1653582 w 1692403"/>
              <a:gd name="connsiteY12" fmla="*/ 1316053 h 1697289"/>
              <a:gd name="connsiteX13" fmla="*/ 1648819 w 1692403"/>
              <a:gd name="connsiteY13" fmla="*/ 1158890 h 1697289"/>
              <a:gd name="connsiteX14" fmla="*/ 1658343 w 1692403"/>
              <a:gd name="connsiteY14" fmla="*/ 968391 h 1697289"/>
              <a:gd name="connsiteX15" fmla="*/ 1553569 w 1692403"/>
              <a:gd name="connsiteY15" fmla="*/ 1001728 h 1697289"/>
              <a:gd name="connsiteX16" fmla="*/ 1582143 w 1692403"/>
              <a:gd name="connsiteY16" fmla="*/ 825515 h 1697289"/>
              <a:gd name="connsiteX17" fmla="*/ 1572618 w 1692403"/>
              <a:gd name="connsiteY17" fmla="*/ 877903 h 1697289"/>
              <a:gd name="connsiteX18" fmla="*/ 1620103 w 1692403"/>
              <a:gd name="connsiteY18" fmla="*/ 509202 h 1697289"/>
              <a:gd name="connsiteX19" fmla="*/ 1499276 w 1692403"/>
              <a:gd name="connsiteY19" fmla="*/ 381653 h 1697289"/>
              <a:gd name="connsiteX20" fmla="*/ 1413673 w 1692403"/>
              <a:gd name="connsiteY20" fmla="*/ 263661 h 1697289"/>
              <a:gd name="connsiteX21" fmla="*/ 1458552 w 1692403"/>
              <a:gd name="connsiteY21" fmla="*/ 44878 h 1697289"/>
              <a:gd name="connsiteX22" fmla="*/ 1335136 w 1692403"/>
              <a:gd name="connsiteY22" fmla="*/ 0 h 1697289"/>
              <a:gd name="connsiteX23" fmla="*/ 1150012 w 1692403"/>
              <a:gd name="connsiteY23" fmla="*/ 100976 h 1697289"/>
              <a:gd name="connsiteX24" fmla="*/ 1049035 w 1692403"/>
              <a:gd name="connsiteY24" fmla="*/ 84147 h 1697289"/>
              <a:gd name="connsiteX25" fmla="*/ 628299 w 1692403"/>
              <a:gd name="connsiteY25" fmla="*/ 78537 h 1697289"/>
              <a:gd name="connsiteX26" fmla="*/ 67317 w 1692403"/>
              <a:gd name="connsiteY26" fmla="*/ 84147 h 1697289"/>
              <a:gd name="connsiteX0" fmla="*/ 67317 w 1669149"/>
              <a:gd name="connsiteY0" fmla="*/ 84147 h 1697289"/>
              <a:gd name="connsiteX1" fmla="*/ 0 w 1669149"/>
              <a:gd name="connsiteY1" fmla="*/ 269271 h 1697289"/>
              <a:gd name="connsiteX2" fmla="*/ 5609 w 1669149"/>
              <a:gd name="connsiteY2" fmla="*/ 325369 h 1697289"/>
              <a:gd name="connsiteX3" fmla="*/ 62467 w 1669149"/>
              <a:gd name="connsiteY3" fmla="*/ 410247 h 1697289"/>
              <a:gd name="connsiteX4" fmla="*/ 59312 w 1669149"/>
              <a:gd name="connsiteY4" fmla="*/ 501903 h 1697289"/>
              <a:gd name="connsiteX5" fmla="*/ 101006 w 1669149"/>
              <a:gd name="connsiteY5" fmla="*/ 682642 h 1697289"/>
              <a:gd name="connsiteX6" fmla="*/ 110530 w 1669149"/>
              <a:gd name="connsiteY6" fmla="*/ 825517 h 1697289"/>
              <a:gd name="connsiteX7" fmla="*/ 115293 w 1669149"/>
              <a:gd name="connsiteY7" fmla="*/ 944580 h 1697289"/>
              <a:gd name="connsiteX8" fmla="*/ 143868 w 1669149"/>
              <a:gd name="connsiteY8" fmla="*/ 1068403 h 1697289"/>
              <a:gd name="connsiteX9" fmla="*/ 91481 w 1669149"/>
              <a:gd name="connsiteY9" fmla="*/ 1196990 h 1697289"/>
              <a:gd name="connsiteX10" fmla="*/ 445633 w 1669149"/>
              <a:gd name="connsiteY10" fmla="*/ 1533566 h 1697289"/>
              <a:gd name="connsiteX11" fmla="*/ 1061816 w 1669149"/>
              <a:gd name="connsiteY11" fmla="*/ 1697289 h 1697289"/>
              <a:gd name="connsiteX12" fmla="*/ 1596432 w 1669149"/>
              <a:gd name="connsiteY12" fmla="*/ 1544653 h 1697289"/>
              <a:gd name="connsiteX13" fmla="*/ 1653582 w 1669149"/>
              <a:gd name="connsiteY13" fmla="*/ 1316053 h 1697289"/>
              <a:gd name="connsiteX14" fmla="*/ 1648819 w 1669149"/>
              <a:gd name="connsiteY14" fmla="*/ 1158890 h 1697289"/>
              <a:gd name="connsiteX15" fmla="*/ 1658343 w 1669149"/>
              <a:gd name="connsiteY15" fmla="*/ 968391 h 1697289"/>
              <a:gd name="connsiteX16" fmla="*/ 1553569 w 1669149"/>
              <a:gd name="connsiteY16" fmla="*/ 1001728 h 1697289"/>
              <a:gd name="connsiteX17" fmla="*/ 1582143 w 1669149"/>
              <a:gd name="connsiteY17" fmla="*/ 825515 h 1697289"/>
              <a:gd name="connsiteX18" fmla="*/ 1572618 w 1669149"/>
              <a:gd name="connsiteY18" fmla="*/ 877903 h 1697289"/>
              <a:gd name="connsiteX19" fmla="*/ 1620103 w 1669149"/>
              <a:gd name="connsiteY19" fmla="*/ 509202 h 1697289"/>
              <a:gd name="connsiteX20" fmla="*/ 1499276 w 1669149"/>
              <a:gd name="connsiteY20" fmla="*/ 381653 h 1697289"/>
              <a:gd name="connsiteX21" fmla="*/ 1413673 w 1669149"/>
              <a:gd name="connsiteY21" fmla="*/ 263661 h 1697289"/>
              <a:gd name="connsiteX22" fmla="*/ 1458552 w 1669149"/>
              <a:gd name="connsiteY22" fmla="*/ 44878 h 1697289"/>
              <a:gd name="connsiteX23" fmla="*/ 1335136 w 1669149"/>
              <a:gd name="connsiteY23" fmla="*/ 0 h 1697289"/>
              <a:gd name="connsiteX24" fmla="*/ 1150012 w 1669149"/>
              <a:gd name="connsiteY24" fmla="*/ 100976 h 1697289"/>
              <a:gd name="connsiteX25" fmla="*/ 1049035 w 1669149"/>
              <a:gd name="connsiteY25" fmla="*/ 84147 h 1697289"/>
              <a:gd name="connsiteX26" fmla="*/ 628299 w 1669149"/>
              <a:gd name="connsiteY26" fmla="*/ 78537 h 1697289"/>
              <a:gd name="connsiteX27" fmla="*/ 67317 w 1669149"/>
              <a:gd name="connsiteY27" fmla="*/ 84147 h 1697289"/>
              <a:gd name="connsiteX0" fmla="*/ 67317 w 1726174"/>
              <a:gd name="connsiteY0" fmla="*/ 84147 h 1700094"/>
              <a:gd name="connsiteX1" fmla="*/ 0 w 1726174"/>
              <a:gd name="connsiteY1" fmla="*/ 269271 h 1700094"/>
              <a:gd name="connsiteX2" fmla="*/ 5609 w 1726174"/>
              <a:gd name="connsiteY2" fmla="*/ 325369 h 1700094"/>
              <a:gd name="connsiteX3" fmla="*/ 62467 w 1726174"/>
              <a:gd name="connsiteY3" fmla="*/ 410247 h 1700094"/>
              <a:gd name="connsiteX4" fmla="*/ 59312 w 1726174"/>
              <a:gd name="connsiteY4" fmla="*/ 501903 h 1700094"/>
              <a:gd name="connsiteX5" fmla="*/ 101006 w 1726174"/>
              <a:gd name="connsiteY5" fmla="*/ 682642 h 1700094"/>
              <a:gd name="connsiteX6" fmla="*/ 110530 w 1726174"/>
              <a:gd name="connsiteY6" fmla="*/ 825517 h 1700094"/>
              <a:gd name="connsiteX7" fmla="*/ 115293 w 1726174"/>
              <a:gd name="connsiteY7" fmla="*/ 944580 h 1700094"/>
              <a:gd name="connsiteX8" fmla="*/ 143868 w 1726174"/>
              <a:gd name="connsiteY8" fmla="*/ 1068403 h 1700094"/>
              <a:gd name="connsiteX9" fmla="*/ 91481 w 1726174"/>
              <a:gd name="connsiteY9" fmla="*/ 1196990 h 1700094"/>
              <a:gd name="connsiteX10" fmla="*/ 445633 w 1726174"/>
              <a:gd name="connsiteY10" fmla="*/ 1533566 h 1700094"/>
              <a:gd name="connsiteX11" fmla="*/ 1061816 w 1726174"/>
              <a:gd name="connsiteY11" fmla="*/ 1697289 h 1700094"/>
              <a:gd name="connsiteX12" fmla="*/ 1705969 w 1726174"/>
              <a:gd name="connsiteY12" fmla="*/ 1654190 h 1700094"/>
              <a:gd name="connsiteX13" fmla="*/ 1596432 w 1726174"/>
              <a:gd name="connsiteY13" fmla="*/ 1544653 h 1700094"/>
              <a:gd name="connsiteX14" fmla="*/ 1653582 w 1726174"/>
              <a:gd name="connsiteY14" fmla="*/ 1316053 h 1700094"/>
              <a:gd name="connsiteX15" fmla="*/ 1648819 w 1726174"/>
              <a:gd name="connsiteY15" fmla="*/ 1158890 h 1700094"/>
              <a:gd name="connsiteX16" fmla="*/ 1658343 w 1726174"/>
              <a:gd name="connsiteY16" fmla="*/ 968391 h 1700094"/>
              <a:gd name="connsiteX17" fmla="*/ 1553569 w 1726174"/>
              <a:gd name="connsiteY17" fmla="*/ 1001728 h 1700094"/>
              <a:gd name="connsiteX18" fmla="*/ 1582143 w 1726174"/>
              <a:gd name="connsiteY18" fmla="*/ 825515 h 1700094"/>
              <a:gd name="connsiteX19" fmla="*/ 1572618 w 1726174"/>
              <a:gd name="connsiteY19" fmla="*/ 877903 h 1700094"/>
              <a:gd name="connsiteX20" fmla="*/ 1620103 w 1726174"/>
              <a:gd name="connsiteY20" fmla="*/ 509202 h 1700094"/>
              <a:gd name="connsiteX21" fmla="*/ 1499276 w 1726174"/>
              <a:gd name="connsiteY21" fmla="*/ 381653 h 1700094"/>
              <a:gd name="connsiteX22" fmla="*/ 1413673 w 1726174"/>
              <a:gd name="connsiteY22" fmla="*/ 263661 h 1700094"/>
              <a:gd name="connsiteX23" fmla="*/ 1458552 w 1726174"/>
              <a:gd name="connsiteY23" fmla="*/ 44878 h 1700094"/>
              <a:gd name="connsiteX24" fmla="*/ 1335136 w 1726174"/>
              <a:gd name="connsiteY24" fmla="*/ 0 h 1700094"/>
              <a:gd name="connsiteX25" fmla="*/ 1150012 w 1726174"/>
              <a:gd name="connsiteY25" fmla="*/ 100976 h 1700094"/>
              <a:gd name="connsiteX26" fmla="*/ 1049035 w 1726174"/>
              <a:gd name="connsiteY26" fmla="*/ 84147 h 1700094"/>
              <a:gd name="connsiteX27" fmla="*/ 628299 w 1726174"/>
              <a:gd name="connsiteY27" fmla="*/ 78537 h 1700094"/>
              <a:gd name="connsiteX28" fmla="*/ 67317 w 1726174"/>
              <a:gd name="connsiteY28" fmla="*/ 84147 h 1700094"/>
              <a:gd name="connsiteX0" fmla="*/ 67317 w 1772807"/>
              <a:gd name="connsiteY0" fmla="*/ 84147 h 1700094"/>
              <a:gd name="connsiteX1" fmla="*/ 0 w 1772807"/>
              <a:gd name="connsiteY1" fmla="*/ 269271 h 1700094"/>
              <a:gd name="connsiteX2" fmla="*/ 5609 w 1772807"/>
              <a:gd name="connsiteY2" fmla="*/ 325369 h 1700094"/>
              <a:gd name="connsiteX3" fmla="*/ 62467 w 1772807"/>
              <a:gd name="connsiteY3" fmla="*/ 410247 h 1700094"/>
              <a:gd name="connsiteX4" fmla="*/ 59312 w 1772807"/>
              <a:gd name="connsiteY4" fmla="*/ 501903 h 1700094"/>
              <a:gd name="connsiteX5" fmla="*/ 101006 w 1772807"/>
              <a:gd name="connsiteY5" fmla="*/ 682642 h 1700094"/>
              <a:gd name="connsiteX6" fmla="*/ 110530 w 1772807"/>
              <a:gd name="connsiteY6" fmla="*/ 825517 h 1700094"/>
              <a:gd name="connsiteX7" fmla="*/ 115293 w 1772807"/>
              <a:gd name="connsiteY7" fmla="*/ 944580 h 1700094"/>
              <a:gd name="connsiteX8" fmla="*/ 143868 w 1772807"/>
              <a:gd name="connsiteY8" fmla="*/ 1068403 h 1700094"/>
              <a:gd name="connsiteX9" fmla="*/ 91481 w 1772807"/>
              <a:gd name="connsiteY9" fmla="*/ 1196990 h 1700094"/>
              <a:gd name="connsiteX10" fmla="*/ 445633 w 1772807"/>
              <a:gd name="connsiteY10" fmla="*/ 1533566 h 1700094"/>
              <a:gd name="connsiteX11" fmla="*/ 1061816 w 1772807"/>
              <a:gd name="connsiteY11" fmla="*/ 1697289 h 1700094"/>
              <a:gd name="connsiteX12" fmla="*/ 1705969 w 1772807"/>
              <a:gd name="connsiteY12" fmla="*/ 1654190 h 1700094"/>
              <a:gd name="connsiteX13" fmla="*/ 1767882 w 1772807"/>
              <a:gd name="connsiteY13" fmla="*/ 1611328 h 1700094"/>
              <a:gd name="connsiteX14" fmla="*/ 1653582 w 1772807"/>
              <a:gd name="connsiteY14" fmla="*/ 1316053 h 1700094"/>
              <a:gd name="connsiteX15" fmla="*/ 1648819 w 1772807"/>
              <a:gd name="connsiteY15" fmla="*/ 1158890 h 1700094"/>
              <a:gd name="connsiteX16" fmla="*/ 1658343 w 1772807"/>
              <a:gd name="connsiteY16" fmla="*/ 968391 h 1700094"/>
              <a:gd name="connsiteX17" fmla="*/ 1553569 w 1772807"/>
              <a:gd name="connsiteY17" fmla="*/ 1001728 h 1700094"/>
              <a:gd name="connsiteX18" fmla="*/ 1582143 w 1772807"/>
              <a:gd name="connsiteY18" fmla="*/ 825515 h 1700094"/>
              <a:gd name="connsiteX19" fmla="*/ 1572618 w 1772807"/>
              <a:gd name="connsiteY19" fmla="*/ 877903 h 1700094"/>
              <a:gd name="connsiteX20" fmla="*/ 1620103 w 1772807"/>
              <a:gd name="connsiteY20" fmla="*/ 509202 h 1700094"/>
              <a:gd name="connsiteX21" fmla="*/ 1499276 w 1772807"/>
              <a:gd name="connsiteY21" fmla="*/ 381653 h 1700094"/>
              <a:gd name="connsiteX22" fmla="*/ 1413673 w 1772807"/>
              <a:gd name="connsiteY22" fmla="*/ 263661 h 1700094"/>
              <a:gd name="connsiteX23" fmla="*/ 1458552 w 1772807"/>
              <a:gd name="connsiteY23" fmla="*/ 44878 h 1700094"/>
              <a:gd name="connsiteX24" fmla="*/ 1335136 w 1772807"/>
              <a:gd name="connsiteY24" fmla="*/ 0 h 1700094"/>
              <a:gd name="connsiteX25" fmla="*/ 1150012 w 1772807"/>
              <a:gd name="connsiteY25" fmla="*/ 100976 h 1700094"/>
              <a:gd name="connsiteX26" fmla="*/ 1049035 w 1772807"/>
              <a:gd name="connsiteY26" fmla="*/ 84147 h 1700094"/>
              <a:gd name="connsiteX27" fmla="*/ 628299 w 1772807"/>
              <a:gd name="connsiteY27" fmla="*/ 78537 h 1700094"/>
              <a:gd name="connsiteX28" fmla="*/ 67317 w 1772807"/>
              <a:gd name="connsiteY28" fmla="*/ 84147 h 1700094"/>
              <a:gd name="connsiteX0" fmla="*/ 67317 w 1773530"/>
              <a:gd name="connsiteY0" fmla="*/ 84147 h 1700094"/>
              <a:gd name="connsiteX1" fmla="*/ 0 w 1773530"/>
              <a:gd name="connsiteY1" fmla="*/ 269271 h 1700094"/>
              <a:gd name="connsiteX2" fmla="*/ 5609 w 1773530"/>
              <a:gd name="connsiteY2" fmla="*/ 325369 h 1700094"/>
              <a:gd name="connsiteX3" fmla="*/ 62467 w 1773530"/>
              <a:gd name="connsiteY3" fmla="*/ 410247 h 1700094"/>
              <a:gd name="connsiteX4" fmla="*/ 59312 w 1773530"/>
              <a:gd name="connsiteY4" fmla="*/ 501903 h 1700094"/>
              <a:gd name="connsiteX5" fmla="*/ 101006 w 1773530"/>
              <a:gd name="connsiteY5" fmla="*/ 682642 h 1700094"/>
              <a:gd name="connsiteX6" fmla="*/ 110530 w 1773530"/>
              <a:gd name="connsiteY6" fmla="*/ 825517 h 1700094"/>
              <a:gd name="connsiteX7" fmla="*/ 115293 w 1773530"/>
              <a:gd name="connsiteY7" fmla="*/ 944580 h 1700094"/>
              <a:gd name="connsiteX8" fmla="*/ 143868 w 1773530"/>
              <a:gd name="connsiteY8" fmla="*/ 1068403 h 1700094"/>
              <a:gd name="connsiteX9" fmla="*/ 91481 w 1773530"/>
              <a:gd name="connsiteY9" fmla="*/ 1196990 h 1700094"/>
              <a:gd name="connsiteX10" fmla="*/ 445633 w 1773530"/>
              <a:gd name="connsiteY10" fmla="*/ 1533566 h 1700094"/>
              <a:gd name="connsiteX11" fmla="*/ 1061816 w 1773530"/>
              <a:gd name="connsiteY11" fmla="*/ 1697289 h 1700094"/>
              <a:gd name="connsiteX12" fmla="*/ 1705969 w 1773530"/>
              <a:gd name="connsiteY12" fmla="*/ 1654190 h 1700094"/>
              <a:gd name="connsiteX13" fmla="*/ 1767882 w 1773530"/>
              <a:gd name="connsiteY13" fmla="*/ 1611328 h 1700094"/>
              <a:gd name="connsiteX14" fmla="*/ 1634531 w 1773530"/>
              <a:gd name="connsiteY14" fmla="*/ 1420827 h 1700094"/>
              <a:gd name="connsiteX15" fmla="*/ 1653582 w 1773530"/>
              <a:gd name="connsiteY15" fmla="*/ 1316053 h 1700094"/>
              <a:gd name="connsiteX16" fmla="*/ 1648819 w 1773530"/>
              <a:gd name="connsiteY16" fmla="*/ 1158890 h 1700094"/>
              <a:gd name="connsiteX17" fmla="*/ 1658343 w 1773530"/>
              <a:gd name="connsiteY17" fmla="*/ 968391 h 1700094"/>
              <a:gd name="connsiteX18" fmla="*/ 1553569 w 1773530"/>
              <a:gd name="connsiteY18" fmla="*/ 1001728 h 1700094"/>
              <a:gd name="connsiteX19" fmla="*/ 1582143 w 1773530"/>
              <a:gd name="connsiteY19" fmla="*/ 825515 h 1700094"/>
              <a:gd name="connsiteX20" fmla="*/ 1572618 w 1773530"/>
              <a:gd name="connsiteY20" fmla="*/ 877903 h 1700094"/>
              <a:gd name="connsiteX21" fmla="*/ 1620103 w 1773530"/>
              <a:gd name="connsiteY21" fmla="*/ 509202 h 1700094"/>
              <a:gd name="connsiteX22" fmla="*/ 1499276 w 1773530"/>
              <a:gd name="connsiteY22" fmla="*/ 381653 h 1700094"/>
              <a:gd name="connsiteX23" fmla="*/ 1413673 w 1773530"/>
              <a:gd name="connsiteY23" fmla="*/ 263661 h 1700094"/>
              <a:gd name="connsiteX24" fmla="*/ 1458552 w 1773530"/>
              <a:gd name="connsiteY24" fmla="*/ 44878 h 1700094"/>
              <a:gd name="connsiteX25" fmla="*/ 1335136 w 1773530"/>
              <a:gd name="connsiteY25" fmla="*/ 0 h 1700094"/>
              <a:gd name="connsiteX26" fmla="*/ 1150012 w 1773530"/>
              <a:gd name="connsiteY26" fmla="*/ 100976 h 1700094"/>
              <a:gd name="connsiteX27" fmla="*/ 1049035 w 1773530"/>
              <a:gd name="connsiteY27" fmla="*/ 84147 h 1700094"/>
              <a:gd name="connsiteX28" fmla="*/ 628299 w 1773530"/>
              <a:gd name="connsiteY28" fmla="*/ 78537 h 1700094"/>
              <a:gd name="connsiteX29" fmla="*/ 67317 w 1773530"/>
              <a:gd name="connsiteY29" fmla="*/ 84147 h 1700094"/>
              <a:gd name="connsiteX0" fmla="*/ 67317 w 1773530"/>
              <a:gd name="connsiteY0" fmla="*/ 84147 h 1700094"/>
              <a:gd name="connsiteX1" fmla="*/ 0 w 1773530"/>
              <a:gd name="connsiteY1" fmla="*/ 269271 h 1700094"/>
              <a:gd name="connsiteX2" fmla="*/ 5609 w 1773530"/>
              <a:gd name="connsiteY2" fmla="*/ 325369 h 1700094"/>
              <a:gd name="connsiteX3" fmla="*/ 62467 w 1773530"/>
              <a:gd name="connsiteY3" fmla="*/ 410247 h 1700094"/>
              <a:gd name="connsiteX4" fmla="*/ 59312 w 1773530"/>
              <a:gd name="connsiteY4" fmla="*/ 501903 h 1700094"/>
              <a:gd name="connsiteX5" fmla="*/ 101006 w 1773530"/>
              <a:gd name="connsiteY5" fmla="*/ 682642 h 1700094"/>
              <a:gd name="connsiteX6" fmla="*/ 110530 w 1773530"/>
              <a:gd name="connsiteY6" fmla="*/ 825517 h 1700094"/>
              <a:gd name="connsiteX7" fmla="*/ 115293 w 1773530"/>
              <a:gd name="connsiteY7" fmla="*/ 944580 h 1700094"/>
              <a:gd name="connsiteX8" fmla="*/ 143868 w 1773530"/>
              <a:gd name="connsiteY8" fmla="*/ 1068403 h 1700094"/>
              <a:gd name="connsiteX9" fmla="*/ 91481 w 1773530"/>
              <a:gd name="connsiteY9" fmla="*/ 1196990 h 1700094"/>
              <a:gd name="connsiteX10" fmla="*/ 445633 w 1773530"/>
              <a:gd name="connsiteY10" fmla="*/ 1533566 h 1700094"/>
              <a:gd name="connsiteX11" fmla="*/ 1061816 w 1773530"/>
              <a:gd name="connsiteY11" fmla="*/ 1697289 h 1700094"/>
              <a:gd name="connsiteX12" fmla="*/ 1705969 w 1773530"/>
              <a:gd name="connsiteY12" fmla="*/ 1654190 h 1700094"/>
              <a:gd name="connsiteX13" fmla="*/ 1767882 w 1773530"/>
              <a:gd name="connsiteY13" fmla="*/ 1611328 h 1700094"/>
              <a:gd name="connsiteX14" fmla="*/ 1634531 w 1773530"/>
              <a:gd name="connsiteY14" fmla="*/ 1420827 h 1700094"/>
              <a:gd name="connsiteX15" fmla="*/ 1691682 w 1773530"/>
              <a:gd name="connsiteY15" fmla="*/ 1320815 h 1700094"/>
              <a:gd name="connsiteX16" fmla="*/ 1648819 w 1773530"/>
              <a:gd name="connsiteY16" fmla="*/ 1158890 h 1700094"/>
              <a:gd name="connsiteX17" fmla="*/ 1658343 w 1773530"/>
              <a:gd name="connsiteY17" fmla="*/ 968391 h 1700094"/>
              <a:gd name="connsiteX18" fmla="*/ 1553569 w 1773530"/>
              <a:gd name="connsiteY18" fmla="*/ 1001728 h 1700094"/>
              <a:gd name="connsiteX19" fmla="*/ 1582143 w 1773530"/>
              <a:gd name="connsiteY19" fmla="*/ 825515 h 1700094"/>
              <a:gd name="connsiteX20" fmla="*/ 1572618 w 1773530"/>
              <a:gd name="connsiteY20" fmla="*/ 877903 h 1700094"/>
              <a:gd name="connsiteX21" fmla="*/ 1620103 w 1773530"/>
              <a:gd name="connsiteY21" fmla="*/ 509202 h 1700094"/>
              <a:gd name="connsiteX22" fmla="*/ 1499276 w 1773530"/>
              <a:gd name="connsiteY22" fmla="*/ 381653 h 1700094"/>
              <a:gd name="connsiteX23" fmla="*/ 1413673 w 1773530"/>
              <a:gd name="connsiteY23" fmla="*/ 263661 h 1700094"/>
              <a:gd name="connsiteX24" fmla="*/ 1458552 w 1773530"/>
              <a:gd name="connsiteY24" fmla="*/ 44878 h 1700094"/>
              <a:gd name="connsiteX25" fmla="*/ 1335136 w 1773530"/>
              <a:gd name="connsiteY25" fmla="*/ 0 h 1700094"/>
              <a:gd name="connsiteX26" fmla="*/ 1150012 w 1773530"/>
              <a:gd name="connsiteY26" fmla="*/ 100976 h 1700094"/>
              <a:gd name="connsiteX27" fmla="*/ 1049035 w 1773530"/>
              <a:gd name="connsiteY27" fmla="*/ 84147 h 1700094"/>
              <a:gd name="connsiteX28" fmla="*/ 628299 w 1773530"/>
              <a:gd name="connsiteY28" fmla="*/ 78537 h 1700094"/>
              <a:gd name="connsiteX29" fmla="*/ 67317 w 1773530"/>
              <a:gd name="connsiteY29" fmla="*/ 84147 h 1700094"/>
              <a:gd name="connsiteX0" fmla="*/ 67317 w 1773530"/>
              <a:gd name="connsiteY0" fmla="*/ 84147 h 1700094"/>
              <a:gd name="connsiteX1" fmla="*/ 0 w 1773530"/>
              <a:gd name="connsiteY1" fmla="*/ 269271 h 1700094"/>
              <a:gd name="connsiteX2" fmla="*/ 5609 w 1773530"/>
              <a:gd name="connsiteY2" fmla="*/ 325369 h 1700094"/>
              <a:gd name="connsiteX3" fmla="*/ 62467 w 1773530"/>
              <a:gd name="connsiteY3" fmla="*/ 410247 h 1700094"/>
              <a:gd name="connsiteX4" fmla="*/ 59312 w 1773530"/>
              <a:gd name="connsiteY4" fmla="*/ 501903 h 1700094"/>
              <a:gd name="connsiteX5" fmla="*/ 101006 w 1773530"/>
              <a:gd name="connsiteY5" fmla="*/ 682642 h 1700094"/>
              <a:gd name="connsiteX6" fmla="*/ 110530 w 1773530"/>
              <a:gd name="connsiteY6" fmla="*/ 825517 h 1700094"/>
              <a:gd name="connsiteX7" fmla="*/ 115293 w 1773530"/>
              <a:gd name="connsiteY7" fmla="*/ 944580 h 1700094"/>
              <a:gd name="connsiteX8" fmla="*/ 143868 w 1773530"/>
              <a:gd name="connsiteY8" fmla="*/ 1068403 h 1700094"/>
              <a:gd name="connsiteX9" fmla="*/ 91481 w 1773530"/>
              <a:gd name="connsiteY9" fmla="*/ 1196990 h 1700094"/>
              <a:gd name="connsiteX10" fmla="*/ 445633 w 1773530"/>
              <a:gd name="connsiteY10" fmla="*/ 1533566 h 1700094"/>
              <a:gd name="connsiteX11" fmla="*/ 1061816 w 1773530"/>
              <a:gd name="connsiteY11" fmla="*/ 1697289 h 1700094"/>
              <a:gd name="connsiteX12" fmla="*/ 1705969 w 1773530"/>
              <a:gd name="connsiteY12" fmla="*/ 1654190 h 1700094"/>
              <a:gd name="connsiteX13" fmla="*/ 1767882 w 1773530"/>
              <a:gd name="connsiteY13" fmla="*/ 1611328 h 1700094"/>
              <a:gd name="connsiteX14" fmla="*/ 1634531 w 1773530"/>
              <a:gd name="connsiteY14" fmla="*/ 1420827 h 1700094"/>
              <a:gd name="connsiteX15" fmla="*/ 1691682 w 1773530"/>
              <a:gd name="connsiteY15" fmla="*/ 1320815 h 1700094"/>
              <a:gd name="connsiteX16" fmla="*/ 1648819 w 1773530"/>
              <a:gd name="connsiteY16" fmla="*/ 1158890 h 1700094"/>
              <a:gd name="connsiteX17" fmla="*/ 1691680 w 1773530"/>
              <a:gd name="connsiteY17" fmla="*/ 1039827 h 1700094"/>
              <a:gd name="connsiteX18" fmla="*/ 1658343 w 1773530"/>
              <a:gd name="connsiteY18" fmla="*/ 968391 h 1700094"/>
              <a:gd name="connsiteX19" fmla="*/ 1553569 w 1773530"/>
              <a:gd name="connsiteY19" fmla="*/ 1001728 h 1700094"/>
              <a:gd name="connsiteX20" fmla="*/ 1582143 w 1773530"/>
              <a:gd name="connsiteY20" fmla="*/ 825515 h 1700094"/>
              <a:gd name="connsiteX21" fmla="*/ 1572618 w 1773530"/>
              <a:gd name="connsiteY21" fmla="*/ 877903 h 1700094"/>
              <a:gd name="connsiteX22" fmla="*/ 1620103 w 1773530"/>
              <a:gd name="connsiteY22" fmla="*/ 509202 h 1700094"/>
              <a:gd name="connsiteX23" fmla="*/ 1499276 w 1773530"/>
              <a:gd name="connsiteY23" fmla="*/ 381653 h 1700094"/>
              <a:gd name="connsiteX24" fmla="*/ 1413673 w 1773530"/>
              <a:gd name="connsiteY24" fmla="*/ 263661 h 1700094"/>
              <a:gd name="connsiteX25" fmla="*/ 1458552 w 1773530"/>
              <a:gd name="connsiteY25" fmla="*/ 44878 h 1700094"/>
              <a:gd name="connsiteX26" fmla="*/ 1335136 w 1773530"/>
              <a:gd name="connsiteY26" fmla="*/ 0 h 1700094"/>
              <a:gd name="connsiteX27" fmla="*/ 1150012 w 1773530"/>
              <a:gd name="connsiteY27" fmla="*/ 100976 h 1700094"/>
              <a:gd name="connsiteX28" fmla="*/ 1049035 w 1773530"/>
              <a:gd name="connsiteY28" fmla="*/ 84147 h 1700094"/>
              <a:gd name="connsiteX29" fmla="*/ 628299 w 1773530"/>
              <a:gd name="connsiteY29" fmla="*/ 78537 h 1700094"/>
              <a:gd name="connsiteX30" fmla="*/ 67317 w 1773530"/>
              <a:gd name="connsiteY30" fmla="*/ 84147 h 1700094"/>
              <a:gd name="connsiteX0" fmla="*/ 67317 w 1785228"/>
              <a:gd name="connsiteY0" fmla="*/ 84147 h 1840822"/>
              <a:gd name="connsiteX1" fmla="*/ 0 w 1785228"/>
              <a:gd name="connsiteY1" fmla="*/ 269271 h 1840822"/>
              <a:gd name="connsiteX2" fmla="*/ 5609 w 1785228"/>
              <a:gd name="connsiteY2" fmla="*/ 325369 h 1840822"/>
              <a:gd name="connsiteX3" fmla="*/ 62467 w 1785228"/>
              <a:gd name="connsiteY3" fmla="*/ 410247 h 1840822"/>
              <a:gd name="connsiteX4" fmla="*/ 59312 w 1785228"/>
              <a:gd name="connsiteY4" fmla="*/ 501903 h 1840822"/>
              <a:gd name="connsiteX5" fmla="*/ 101006 w 1785228"/>
              <a:gd name="connsiteY5" fmla="*/ 682642 h 1840822"/>
              <a:gd name="connsiteX6" fmla="*/ 110530 w 1785228"/>
              <a:gd name="connsiteY6" fmla="*/ 825517 h 1840822"/>
              <a:gd name="connsiteX7" fmla="*/ 115293 w 1785228"/>
              <a:gd name="connsiteY7" fmla="*/ 944580 h 1840822"/>
              <a:gd name="connsiteX8" fmla="*/ 143868 w 1785228"/>
              <a:gd name="connsiteY8" fmla="*/ 1068403 h 1840822"/>
              <a:gd name="connsiteX9" fmla="*/ 91481 w 1785228"/>
              <a:gd name="connsiteY9" fmla="*/ 1196990 h 1840822"/>
              <a:gd name="connsiteX10" fmla="*/ 445633 w 1785228"/>
              <a:gd name="connsiteY10" fmla="*/ 1533566 h 1840822"/>
              <a:gd name="connsiteX11" fmla="*/ 1018954 w 1785228"/>
              <a:gd name="connsiteY11" fmla="*/ 1840164 h 1840822"/>
              <a:gd name="connsiteX12" fmla="*/ 1705969 w 1785228"/>
              <a:gd name="connsiteY12" fmla="*/ 1654190 h 1840822"/>
              <a:gd name="connsiteX13" fmla="*/ 1767882 w 1785228"/>
              <a:gd name="connsiteY13" fmla="*/ 1611328 h 1840822"/>
              <a:gd name="connsiteX14" fmla="*/ 1634531 w 1785228"/>
              <a:gd name="connsiteY14" fmla="*/ 1420827 h 1840822"/>
              <a:gd name="connsiteX15" fmla="*/ 1691682 w 1785228"/>
              <a:gd name="connsiteY15" fmla="*/ 1320815 h 1840822"/>
              <a:gd name="connsiteX16" fmla="*/ 1648819 w 1785228"/>
              <a:gd name="connsiteY16" fmla="*/ 1158890 h 1840822"/>
              <a:gd name="connsiteX17" fmla="*/ 1691680 w 1785228"/>
              <a:gd name="connsiteY17" fmla="*/ 1039827 h 1840822"/>
              <a:gd name="connsiteX18" fmla="*/ 1658343 w 1785228"/>
              <a:gd name="connsiteY18" fmla="*/ 968391 h 1840822"/>
              <a:gd name="connsiteX19" fmla="*/ 1553569 w 1785228"/>
              <a:gd name="connsiteY19" fmla="*/ 1001728 h 1840822"/>
              <a:gd name="connsiteX20" fmla="*/ 1582143 w 1785228"/>
              <a:gd name="connsiteY20" fmla="*/ 825515 h 1840822"/>
              <a:gd name="connsiteX21" fmla="*/ 1572618 w 1785228"/>
              <a:gd name="connsiteY21" fmla="*/ 877903 h 1840822"/>
              <a:gd name="connsiteX22" fmla="*/ 1620103 w 1785228"/>
              <a:gd name="connsiteY22" fmla="*/ 509202 h 1840822"/>
              <a:gd name="connsiteX23" fmla="*/ 1499276 w 1785228"/>
              <a:gd name="connsiteY23" fmla="*/ 381653 h 1840822"/>
              <a:gd name="connsiteX24" fmla="*/ 1413673 w 1785228"/>
              <a:gd name="connsiteY24" fmla="*/ 263661 h 1840822"/>
              <a:gd name="connsiteX25" fmla="*/ 1458552 w 1785228"/>
              <a:gd name="connsiteY25" fmla="*/ 44878 h 1840822"/>
              <a:gd name="connsiteX26" fmla="*/ 1335136 w 1785228"/>
              <a:gd name="connsiteY26" fmla="*/ 0 h 1840822"/>
              <a:gd name="connsiteX27" fmla="*/ 1150012 w 1785228"/>
              <a:gd name="connsiteY27" fmla="*/ 100976 h 1840822"/>
              <a:gd name="connsiteX28" fmla="*/ 1049035 w 1785228"/>
              <a:gd name="connsiteY28" fmla="*/ 84147 h 1840822"/>
              <a:gd name="connsiteX29" fmla="*/ 628299 w 1785228"/>
              <a:gd name="connsiteY29" fmla="*/ 78537 h 1840822"/>
              <a:gd name="connsiteX30" fmla="*/ 67317 w 1785228"/>
              <a:gd name="connsiteY30" fmla="*/ 84147 h 1840822"/>
              <a:gd name="connsiteX0" fmla="*/ 67317 w 1769823"/>
              <a:gd name="connsiteY0" fmla="*/ 84147 h 1851520"/>
              <a:gd name="connsiteX1" fmla="*/ 0 w 1769823"/>
              <a:gd name="connsiteY1" fmla="*/ 269271 h 1851520"/>
              <a:gd name="connsiteX2" fmla="*/ 5609 w 1769823"/>
              <a:gd name="connsiteY2" fmla="*/ 325369 h 1851520"/>
              <a:gd name="connsiteX3" fmla="*/ 62467 w 1769823"/>
              <a:gd name="connsiteY3" fmla="*/ 410247 h 1851520"/>
              <a:gd name="connsiteX4" fmla="*/ 59312 w 1769823"/>
              <a:gd name="connsiteY4" fmla="*/ 501903 h 1851520"/>
              <a:gd name="connsiteX5" fmla="*/ 101006 w 1769823"/>
              <a:gd name="connsiteY5" fmla="*/ 682642 h 1851520"/>
              <a:gd name="connsiteX6" fmla="*/ 110530 w 1769823"/>
              <a:gd name="connsiteY6" fmla="*/ 825517 h 1851520"/>
              <a:gd name="connsiteX7" fmla="*/ 115293 w 1769823"/>
              <a:gd name="connsiteY7" fmla="*/ 944580 h 1851520"/>
              <a:gd name="connsiteX8" fmla="*/ 143868 w 1769823"/>
              <a:gd name="connsiteY8" fmla="*/ 1068403 h 1851520"/>
              <a:gd name="connsiteX9" fmla="*/ 91481 w 1769823"/>
              <a:gd name="connsiteY9" fmla="*/ 1196990 h 1851520"/>
              <a:gd name="connsiteX10" fmla="*/ 445633 w 1769823"/>
              <a:gd name="connsiteY10" fmla="*/ 1533566 h 1851520"/>
              <a:gd name="connsiteX11" fmla="*/ 1018954 w 1769823"/>
              <a:gd name="connsiteY11" fmla="*/ 1840164 h 1851520"/>
              <a:gd name="connsiteX12" fmla="*/ 1344017 w 1769823"/>
              <a:gd name="connsiteY12" fmla="*/ 1773252 h 1851520"/>
              <a:gd name="connsiteX13" fmla="*/ 1705969 w 1769823"/>
              <a:gd name="connsiteY13" fmla="*/ 1654190 h 1851520"/>
              <a:gd name="connsiteX14" fmla="*/ 1767882 w 1769823"/>
              <a:gd name="connsiteY14" fmla="*/ 1611328 h 1851520"/>
              <a:gd name="connsiteX15" fmla="*/ 1634531 w 1769823"/>
              <a:gd name="connsiteY15" fmla="*/ 1420827 h 1851520"/>
              <a:gd name="connsiteX16" fmla="*/ 1691682 w 1769823"/>
              <a:gd name="connsiteY16" fmla="*/ 1320815 h 1851520"/>
              <a:gd name="connsiteX17" fmla="*/ 1648819 w 1769823"/>
              <a:gd name="connsiteY17" fmla="*/ 1158890 h 1851520"/>
              <a:gd name="connsiteX18" fmla="*/ 1691680 w 1769823"/>
              <a:gd name="connsiteY18" fmla="*/ 1039827 h 1851520"/>
              <a:gd name="connsiteX19" fmla="*/ 1658343 w 1769823"/>
              <a:gd name="connsiteY19" fmla="*/ 968391 h 1851520"/>
              <a:gd name="connsiteX20" fmla="*/ 1553569 w 1769823"/>
              <a:gd name="connsiteY20" fmla="*/ 1001728 h 1851520"/>
              <a:gd name="connsiteX21" fmla="*/ 1582143 w 1769823"/>
              <a:gd name="connsiteY21" fmla="*/ 825515 h 1851520"/>
              <a:gd name="connsiteX22" fmla="*/ 1572618 w 1769823"/>
              <a:gd name="connsiteY22" fmla="*/ 877903 h 1851520"/>
              <a:gd name="connsiteX23" fmla="*/ 1620103 w 1769823"/>
              <a:gd name="connsiteY23" fmla="*/ 509202 h 1851520"/>
              <a:gd name="connsiteX24" fmla="*/ 1499276 w 1769823"/>
              <a:gd name="connsiteY24" fmla="*/ 381653 h 1851520"/>
              <a:gd name="connsiteX25" fmla="*/ 1413673 w 1769823"/>
              <a:gd name="connsiteY25" fmla="*/ 263661 h 1851520"/>
              <a:gd name="connsiteX26" fmla="*/ 1458552 w 1769823"/>
              <a:gd name="connsiteY26" fmla="*/ 44878 h 1851520"/>
              <a:gd name="connsiteX27" fmla="*/ 1335136 w 1769823"/>
              <a:gd name="connsiteY27" fmla="*/ 0 h 1851520"/>
              <a:gd name="connsiteX28" fmla="*/ 1150012 w 1769823"/>
              <a:gd name="connsiteY28" fmla="*/ 100976 h 1851520"/>
              <a:gd name="connsiteX29" fmla="*/ 1049035 w 1769823"/>
              <a:gd name="connsiteY29" fmla="*/ 84147 h 1851520"/>
              <a:gd name="connsiteX30" fmla="*/ 628299 w 1769823"/>
              <a:gd name="connsiteY30" fmla="*/ 78537 h 1851520"/>
              <a:gd name="connsiteX31" fmla="*/ 67317 w 1769823"/>
              <a:gd name="connsiteY31" fmla="*/ 84147 h 1851520"/>
              <a:gd name="connsiteX0" fmla="*/ 67317 w 1768554"/>
              <a:gd name="connsiteY0" fmla="*/ 84147 h 1973592"/>
              <a:gd name="connsiteX1" fmla="*/ 0 w 1768554"/>
              <a:gd name="connsiteY1" fmla="*/ 269271 h 1973592"/>
              <a:gd name="connsiteX2" fmla="*/ 5609 w 1768554"/>
              <a:gd name="connsiteY2" fmla="*/ 325369 h 1973592"/>
              <a:gd name="connsiteX3" fmla="*/ 62467 w 1768554"/>
              <a:gd name="connsiteY3" fmla="*/ 410247 h 1973592"/>
              <a:gd name="connsiteX4" fmla="*/ 59312 w 1768554"/>
              <a:gd name="connsiteY4" fmla="*/ 501903 h 1973592"/>
              <a:gd name="connsiteX5" fmla="*/ 101006 w 1768554"/>
              <a:gd name="connsiteY5" fmla="*/ 682642 h 1973592"/>
              <a:gd name="connsiteX6" fmla="*/ 110530 w 1768554"/>
              <a:gd name="connsiteY6" fmla="*/ 825517 h 1973592"/>
              <a:gd name="connsiteX7" fmla="*/ 115293 w 1768554"/>
              <a:gd name="connsiteY7" fmla="*/ 944580 h 1973592"/>
              <a:gd name="connsiteX8" fmla="*/ 143868 w 1768554"/>
              <a:gd name="connsiteY8" fmla="*/ 1068403 h 1973592"/>
              <a:gd name="connsiteX9" fmla="*/ 91481 w 1768554"/>
              <a:gd name="connsiteY9" fmla="*/ 1196990 h 1973592"/>
              <a:gd name="connsiteX10" fmla="*/ 445633 w 1768554"/>
              <a:gd name="connsiteY10" fmla="*/ 1533566 h 1973592"/>
              <a:gd name="connsiteX11" fmla="*/ 1018954 w 1768554"/>
              <a:gd name="connsiteY11" fmla="*/ 1840164 h 1973592"/>
              <a:gd name="connsiteX12" fmla="*/ 1448792 w 1768554"/>
              <a:gd name="connsiteY12" fmla="*/ 1968514 h 1973592"/>
              <a:gd name="connsiteX13" fmla="*/ 1705969 w 1768554"/>
              <a:gd name="connsiteY13" fmla="*/ 1654190 h 1973592"/>
              <a:gd name="connsiteX14" fmla="*/ 1767882 w 1768554"/>
              <a:gd name="connsiteY14" fmla="*/ 1611328 h 1973592"/>
              <a:gd name="connsiteX15" fmla="*/ 1634531 w 1768554"/>
              <a:gd name="connsiteY15" fmla="*/ 1420827 h 1973592"/>
              <a:gd name="connsiteX16" fmla="*/ 1691682 w 1768554"/>
              <a:gd name="connsiteY16" fmla="*/ 1320815 h 1973592"/>
              <a:gd name="connsiteX17" fmla="*/ 1648819 w 1768554"/>
              <a:gd name="connsiteY17" fmla="*/ 1158890 h 1973592"/>
              <a:gd name="connsiteX18" fmla="*/ 1691680 w 1768554"/>
              <a:gd name="connsiteY18" fmla="*/ 1039827 h 1973592"/>
              <a:gd name="connsiteX19" fmla="*/ 1658343 w 1768554"/>
              <a:gd name="connsiteY19" fmla="*/ 968391 h 1973592"/>
              <a:gd name="connsiteX20" fmla="*/ 1553569 w 1768554"/>
              <a:gd name="connsiteY20" fmla="*/ 1001728 h 1973592"/>
              <a:gd name="connsiteX21" fmla="*/ 1582143 w 1768554"/>
              <a:gd name="connsiteY21" fmla="*/ 825515 h 1973592"/>
              <a:gd name="connsiteX22" fmla="*/ 1572618 w 1768554"/>
              <a:gd name="connsiteY22" fmla="*/ 877903 h 1973592"/>
              <a:gd name="connsiteX23" fmla="*/ 1620103 w 1768554"/>
              <a:gd name="connsiteY23" fmla="*/ 509202 h 1973592"/>
              <a:gd name="connsiteX24" fmla="*/ 1499276 w 1768554"/>
              <a:gd name="connsiteY24" fmla="*/ 381653 h 1973592"/>
              <a:gd name="connsiteX25" fmla="*/ 1413673 w 1768554"/>
              <a:gd name="connsiteY25" fmla="*/ 263661 h 1973592"/>
              <a:gd name="connsiteX26" fmla="*/ 1458552 w 1768554"/>
              <a:gd name="connsiteY26" fmla="*/ 44878 h 1973592"/>
              <a:gd name="connsiteX27" fmla="*/ 1335136 w 1768554"/>
              <a:gd name="connsiteY27" fmla="*/ 0 h 1973592"/>
              <a:gd name="connsiteX28" fmla="*/ 1150012 w 1768554"/>
              <a:gd name="connsiteY28" fmla="*/ 100976 h 1973592"/>
              <a:gd name="connsiteX29" fmla="*/ 1049035 w 1768554"/>
              <a:gd name="connsiteY29" fmla="*/ 84147 h 1973592"/>
              <a:gd name="connsiteX30" fmla="*/ 628299 w 1768554"/>
              <a:gd name="connsiteY30" fmla="*/ 78537 h 1973592"/>
              <a:gd name="connsiteX31" fmla="*/ 67317 w 1768554"/>
              <a:gd name="connsiteY31" fmla="*/ 84147 h 1973592"/>
              <a:gd name="connsiteX0" fmla="*/ 67317 w 1768554"/>
              <a:gd name="connsiteY0" fmla="*/ 84147 h 1973592"/>
              <a:gd name="connsiteX1" fmla="*/ 0 w 1768554"/>
              <a:gd name="connsiteY1" fmla="*/ 269271 h 1973592"/>
              <a:gd name="connsiteX2" fmla="*/ 5609 w 1768554"/>
              <a:gd name="connsiteY2" fmla="*/ 325369 h 1973592"/>
              <a:gd name="connsiteX3" fmla="*/ 62467 w 1768554"/>
              <a:gd name="connsiteY3" fmla="*/ 410247 h 1973592"/>
              <a:gd name="connsiteX4" fmla="*/ 59312 w 1768554"/>
              <a:gd name="connsiteY4" fmla="*/ 501903 h 1973592"/>
              <a:gd name="connsiteX5" fmla="*/ 101006 w 1768554"/>
              <a:gd name="connsiteY5" fmla="*/ 682642 h 1973592"/>
              <a:gd name="connsiteX6" fmla="*/ 110530 w 1768554"/>
              <a:gd name="connsiteY6" fmla="*/ 825517 h 1973592"/>
              <a:gd name="connsiteX7" fmla="*/ 115293 w 1768554"/>
              <a:gd name="connsiteY7" fmla="*/ 944580 h 1973592"/>
              <a:gd name="connsiteX8" fmla="*/ 143868 w 1768554"/>
              <a:gd name="connsiteY8" fmla="*/ 1068403 h 1973592"/>
              <a:gd name="connsiteX9" fmla="*/ 91481 w 1768554"/>
              <a:gd name="connsiteY9" fmla="*/ 1196990 h 1973592"/>
              <a:gd name="connsiteX10" fmla="*/ 288471 w 1768554"/>
              <a:gd name="connsiteY10" fmla="*/ 1671678 h 1973592"/>
              <a:gd name="connsiteX11" fmla="*/ 1018954 w 1768554"/>
              <a:gd name="connsiteY11" fmla="*/ 1840164 h 1973592"/>
              <a:gd name="connsiteX12" fmla="*/ 1448792 w 1768554"/>
              <a:gd name="connsiteY12" fmla="*/ 1968514 h 1973592"/>
              <a:gd name="connsiteX13" fmla="*/ 1705969 w 1768554"/>
              <a:gd name="connsiteY13" fmla="*/ 1654190 h 1973592"/>
              <a:gd name="connsiteX14" fmla="*/ 1767882 w 1768554"/>
              <a:gd name="connsiteY14" fmla="*/ 1611328 h 1973592"/>
              <a:gd name="connsiteX15" fmla="*/ 1634531 w 1768554"/>
              <a:gd name="connsiteY15" fmla="*/ 1420827 h 1973592"/>
              <a:gd name="connsiteX16" fmla="*/ 1691682 w 1768554"/>
              <a:gd name="connsiteY16" fmla="*/ 1320815 h 1973592"/>
              <a:gd name="connsiteX17" fmla="*/ 1648819 w 1768554"/>
              <a:gd name="connsiteY17" fmla="*/ 1158890 h 1973592"/>
              <a:gd name="connsiteX18" fmla="*/ 1691680 w 1768554"/>
              <a:gd name="connsiteY18" fmla="*/ 1039827 h 1973592"/>
              <a:gd name="connsiteX19" fmla="*/ 1658343 w 1768554"/>
              <a:gd name="connsiteY19" fmla="*/ 968391 h 1973592"/>
              <a:gd name="connsiteX20" fmla="*/ 1553569 w 1768554"/>
              <a:gd name="connsiteY20" fmla="*/ 1001728 h 1973592"/>
              <a:gd name="connsiteX21" fmla="*/ 1582143 w 1768554"/>
              <a:gd name="connsiteY21" fmla="*/ 825515 h 1973592"/>
              <a:gd name="connsiteX22" fmla="*/ 1572618 w 1768554"/>
              <a:gd name="connsiteY22" fmla="*/ 877903 h 1973592"/>
              <a:gd name="connsiteX23" fmla="*/ 1620103 w 1768554"/>
              <a:gd name="connsiteY23" fmla="*/ 509202 h 1973592"/>
              <a:gd name="connsiteX24" fmla="*/ 1499276 w 1768554"/>
              <a:gd name="connsiteY24" fmla="*/ 381653 h 1973592"/>
              <a:gd name="connsiteX25" fmla="*/ 1413673 w 1768554"/>
              <a:gd name="connsiteY25" fmla="*/ 263661 h 1973592"/>
              <a:gd name="connsiteX26" fmla="*/ 1458552 w 1768554"/>
              <a:gd name="connsiteY26" fmla="*/ 44878 h 1973592"/>
              <a:gd name="connsiteX27" fmla="*/ 1335136 w 1768554"/>
              <a:gd name="connsiteY27" fmla="*/ 0 h 1973592"/>
              <a:gd name="connsiteX28" fmla="*/ 1150012 w 1768554"/>
              <a:gd name="connsiteY28" fmla="*/ 100976 h 1973592"/>
              <a:gd name="connsiteX29" fmla="*/ 1049035 w 1768554"/>
              <a:gd name="connsiteY29" fmla="*/ 84147 h 1973592"/>
              <a:gd name="connsiteX30" fmla="*/ 628299 w 1768554"/>
              <a:gd name="connsiteY30" fmla="*/ 78537 h 1973592"/>
              <a:gd name="connsiteX31" fmla="*/ 67317 w 1768554"/>
              <a:gd name="connsiteY31" fmla="*/ 84147 h 1973592"/>
              <a:gd name="connsiteX0" fmla="*/ 67317 w 1768554"/>
              <a:gd name="connsiteY0" fmla="*/ 84147 h 1973592"/>
              <a:gd name="connsiteX1" fmla="*/ 0 w 1768554"/>
              <a:gd name="connsiteY1" fmla="*/ 269271 h 1973592"/>
              <a:gd name="connsiteX2" fmla="*/ 5609 w 1768554"/>
              <a:gd name="connsiteY2" fmla="*/ 325369 h 1973592"/>
              <a:gd name="connsiteX3" fmla="*/ 62467 w 1768554"/>
              <a:gd name="connsiteY3" fmla="*/ 410247 h 1973592"/>
              <a:gd name="connsiteX4" fmla="*/ 59312 w 1768554"/>
              <a:gd name="connsiteY4" fmla="*/ 501903 h 1973592"/>
              <a:gd name="connsiteX5" fmla="*/ 101006 w 1768554"/>
              <a:gd name="connsiteY5" fmla="*/ 682642 h 1973592"/>
              <a:gd name="connsiteX6" fmla="*/ 110530 w 1768554"/>
              <a:gd name="connsiteY6" fmla="*/ 825517 h 1973592"/>
              <a:gd name="connsiteX7" fmla="*/ 115293 w 1768554"/>
              <a:gd name="connsiteY7" fmla="*/ 944580 h 1973592"/>
              <a:gd name="connsiteX8" fmla="*/ 143868 w 1768554"/>
              <a:gd name="connsiteY8" fmla="*/ 1068403 h 1973592"/>
              <a:gd name="connsiteX9" fmla="*/ 91481 w 1768554"/>
              <a:gd name="connsiteY9" fmla="*/ 1196990 h 1973592"/>
              <a:gd name="connsiteX10" fmla="*/ 288471 w 1768554"/>
              <a:gd name="connsiteY10" fmla="*/ 1671678 h 1973592"/>
              <a:gd name="connsiteX11" fmla="*/ 610593 w 1768554"/>
              <a:gd name="connsiteY11" fmla="*/ 1873264 h 1973592"/>
              <a:gd name="connsiteX12" fmla="*/ 1018954 w 1768554"/>
              <a:gd name="connsiteY12" fmla="*/ 1840164 h 1973592"/>
              <a:gd name="connsiteX13" fmla="*/ 1448792 w 1768554"/>
              <a:gd name="connsiteY13" fmla="*/ 1968514 h 1973592"/>
              <a:gd name="connsiteX14" fmla="*/ 1705969 w 1768554"/>
              <a:gd name="connsiteY14" fmla="*/ 1654190 h 1973592"/>
              <a:gd name="connsiteX15" fmla="*/ 1767882 w 1768554"/>
              <a:gd name="connsiteY15" fmla="*/ 1611328 h 1973592"/>
              <a:gd name="connsiteX16" fmla="*/ 1634531 w 1768554"/>
              <a:gd name="connsiteY16" fmla="*/ 1420827 h 1973592"/>
              <a:gd name="connsiteX17" fmla="*/ 1691682 w 1768554"/>
              <a:gd name="connsiteY17" fmla="*/ 1320815 h 1973592"/>
              <a:gd name="connsiteX18" fmla="*/ 1648819 w 1768554"/>
              <a:gd name="connsiteY18" fmla="*/ 1158890 h 1973592"/>
              <a:gd name="connsiteX19" fmla="*/ 1691680 w 1768554"/>
              <a:gd name="connsiteY19" fmla="*/ 1039827 h 1973592"/>
              <a:gd name="connsiteX20" fmla="*/ 1658343 w 1768554"/>
              <a:gd name="connsiteY20" fmla="*/ 968391 h 1973592"/>
              <a:gd name="connsiteX21" fmla="*/ 1553569 w 1768554"/>
              <a:gd name="connsiteY21" fmla="*/ 1001728 h 1973592"/>
              <a:gd name="connsiteX22" fmla="*/ 1582143 w 1768554"/>
              <a:gd name="connsiteY22" fmla="*/ 825515 h 1973592"/>
              <a:gd name="connsiteX23" fmla="*/ 1572618 w 1768554"/>
              <a:gd name="connsiteY23" fmla="*/ 877903 h 1973592"/>
              <a:gd name="connsiteX24" fmla="*/ 1620103 w 1768554"/>
              <a:gd name="connsiteY24" fmla="*/ 509202 h 1973592"/>
              <a:gd name="connsiteX25" fmla="*/ 1499276 w 1768554"/>
              <a:gd name="connsiteY25" fmla="*/ 381653 h 1973592"/>
              <a:gd name="connsiteX26" fmla="*/ 1413673 w 1768554"/>
              <a:gd name="connsiteY26" fmla="*/ 263661 h 1973592"/>
              <a:gd name="connsiteX27" fmla="*/ 1458552 w 1768554"/>
              <a:gd name="connsiteY27" fmla="*/ 44878 h 1973592"/>
              <a:gd name="connsiteX28" fmla="*/ 1335136 w 1768554"/>
              <a:gd name="connsiteY28" fmla="*/ 0 h 1973592"/>
              <a:gd name="connsiteX29" fmla="*/ 1150012 w 1768554"/>
              <a:gd name="connsiteY29" fmla="*/ 100976 h 1973592"/>
              <a:gd name="connsiteX30" fmla="*/ 1049035 w 1768554"/>
              <a:gd name="connsiteY30" fmla="*/ 84147 h 1973592"/>
              <a:gd name="connsiteX31" fmla="*/ 628299 w 1768554"/>
              <a:gd name="connsiteY31" fmla="*/ 78537 h 1973592"/>
              <a:gd name="connsiteX32" fmla="*/ 67317 w 1768554"/>
              <a:gd name="connsiteY32" fmla="*/ 84147 h 1973592"/>
              <a:gd name="connsiteX0" fmla="*/ 67317 w 1768554"/>
              <a:gd name="connsiteY0" fmla="*/ 84147 h 1979081"/>
              <a:gd name="connsiteX1" fmla="*/ 0 w 1768554"/>
              <a:gd name="connsiteY1" fmla="*/ 269271 h 1979081"/>
              <a:gd name="connsiteX2" fmla="*/ 5609 w 1768554"/>
              <a:gd name="connsiteY2" fmla="*/ 325369 h 1979081"/>
              <a:gd name="connsiteX3" fmla="*/ 62467 w 1768554"/>
              <a:gd name="connsiteY3" fmla="*/ 410247 h 1979081"/>
              <a:gd name="connsiteX4" fmla="*/ 59312 w 1768554"/>
              <a:gd name="connsiteY4" fmla="*/ 501903 h 1979081"/>
              <a:gd name="connsiteX5" fmla="*/ 101006 w 1768554"/>
              <a:gd name="connsiteY5" fmla="*/ 682642 h 1979081"/>
              <a:gd name="connsiteX6" fmla="*/ 110530 w 1768554"/>
              <a:gd name="connsiteY6" fmla="*/ 825517 h 1979081"/>
              <a:gd name="connsiteX7" fmla="*/ 115293 w 1768554"/>
              <a:gd name="connsiteY7" fmla="*/ 944580 h 1979081"/>
              <a:gd name="connsiteX8" fmla="*/ 143868 w 1768554"/>
              <a:gd name="connsiteY8" fmla="*/ 1068403 h 1979081"/>
              <a:gd name="connsiteX9" fmla="*/ 91481 w 1768554"/>
              <a:gd name="connsiteY9" fmla="*/ 1196990 h 1979081"/>
              <a:gd name="connsiteX10" fmla="*/ 288471 w 1768554"/>
              <a:gd name="connsiteY10" fmla="*/ 1671678 h 1979081"/>
              <a:gd name="connsiteX11" fmla="*/ 610593 w 1768554"/>
              <a:gd name="connsiteY11" fmla="*/ 1873264 h 1979081"/>
              <a:gd name="connsiteX12" fmla="*/ 1018954 w 1768554"/>
              <a:gd name="connsiteY12" fmla="*/ 1916364 h 1979081"/>
              <a:gd name="connsiteX13" fmla="*/ 1448792 w 1768554"/>
              <a:gd name="connsiteY13" fmla="*/ 1968514 h 1979081"/>
              <a:gd name="connsiteX14" fmla="*/ 1705969 w 1768554"/>
              <a:gd name="connsiteY14" fmla="*/ 1654190 h 1979081"/>
              <a:gd name="connsiteX15" fmla="*/ 1767882 w 1768554"/>
              <a:gd name="connsiteY15" fmla="*/ 1611328 h 1979081"/>
              <a:gd name="connsiteX16" fmla="*/ 1634531 w 1768554"/>
              <a:gd name="connsiteY16" fmla="*/ 1420827 h 1979081"/>
              <a:gd name="connsiteX17" fmla="*/ 1691682 w 1768554"/>
              <a:gd name="connsiteY17" fmla="*/ 1320815 h 1979081"/>
              <a:gd name="connsiteX18" fmla="*/ 1648819 w 1768554"/>
              <a:gd name="connsiteY18" fmla="*/ 1158890 h 1979081"/>
              <a:gd name="connsiteX19" fmla="*/ 1691680 w 1768554"/>
              <a:gd name="connsiteY19" fmla="*/ 1039827 h 1979081"/>
              <a:gd name="connsiteX20" fmla="*/ 1658343 w 1768554"/>
              <a:gd name="connsiteY20" fmla="*/ 968391 h 1979081"/>
              <a:gd name="connsiteX21" fmla="*/ 1553569 w 1768554"/>
              <a:gd name="connsiteY21" fmla="*/ 1001728 h 1979081"/>
              <a:gd name="connsiteX22" fmla="*/ 1582143 w 1768554"/>
              <a:gd name="connsiteY22" fmla="*/ 825515 h 1979081"/>
              <a:gd name="connsiteX23" fmla="*/ 1572618 w 1768554"/>
              <a:gd name="connsiteY23" fmla="*/ 877903 h 1979081"/>
              <a:gd name="connsiteX24" fmla="*/ 1620103 w 1768554"/>
              <a:gd name="connsiteY24" fmla="*/ 509202 h 1979081"/>
              <a:gd name="connsiteX25" fmla="*/ 1499276 w 1768554"/>
              <a:gd name="connsiteY25" fmla="*/ 381653 h 1979081"/>
              <a:gd name="connsiteX26" fmla="*/ 1413673 w 1768554"/>
              <a:gd name="connsiteY26" fmla="*/ 263661 h 1979081"/>
              <a:gd name="connsiteX27" fmla="*/ 1458552 w 1768554"/>
              <a:gd name="connsiteY27" fmla="*/ 44878 h 1979081"/>
              <a:gd name="connsiteX28" fmla="*/ 1335136 w 1768554"/>
              <a:gd name="connsiteY28" fmla="*/ 0 h 1979081"/>
              <a:gd name="connsiteX29" fmla="*/ 1150012 w 1768554"/>
              <a:gd name="connsiteY29" fmla="*/ 100976 h 1979081"/>
              <a:gd name="connsiteX30" fmla="*/ 1049035 w 1768554"/>
              <a:gd name="connsiteY30" fmla="*/ 84147 h 1979081"/>
              <a:gd name="connsiteX31" fmla="*/ 628299 w 1768554"/>
              <a:gd name="connsiteY31" fmla="*/ 78537 h 1979081"/>
              <a:gd name="connsiteX32" fmla="*/ 67317 w 1768554"/>
              <a:gd name="connsiteY32" fmla="*/ 84147 h 1979081"/>
              <a:gd name="connsiteX0" fmla="*/ 67317 w 1768108"/>
              <a:gd name="connsiteY0" fmla="*/ 84147 h 1979081"/>
              <a:gd name="connsiteX1" fmla="*/ 0 w 1768108"/>
              <a:gd name="connsiteY1" fmla="*/ 269271 h 1979081"/>
              <a:gd name="connsiteX2" fmla="*/ 5609 w 1768108"/>
              <a:gd name="connsiteY2" fmla="*/ 325369 h 1979081"/>
              <a:gd name="connsiteX3" fmla="*/ 62467 w 1768108"/>
              <a:gd name="connsiteY3" fmla="*/ 410247 h 1979081"/>
              <a:gd name="connsiteX4" fmla="*/ 59312 w 1768108"/>
              <a:gd name="connsiteY4" fmla="*/ 501903 h 1979081"/>
              <a:gd name="connsiteX5" fmla="*/ 101006 w 1768108"/>
              <a:gd name="connsiteY5" fmla="*/ 682642 h 1979081"/>
              <a:gd name="connsiteX6" fmla="*/ 110530 w 1768108"/>
              <a:gd name="connsiteY6" fmla="*/ 825517 h 1979081"/>
              <a:gd name="connsiteX7" fmla="*/ 115293 w 1768108"/>
              <a:gd name="connsiteY7" fmla="*/ 944580 h 1979081"/>
              <a:gd name="connsiteX8" fmla="*/ 143868 w 1768108"/>
              <a:gd name="connsiteY8" fmla="*/ 1068403 h 1979081"/>
              <a:gd name="connsiteX9" fmla="*/ 91481 w 1768108"/>
              <a:gd name="connsiteY9" fmla="*/ 1196990 h 1979081"/>
              <a:gd name="connsiteX10" fmla="*/ 288471 w 1768108"/>
              <a:gd name="connsiteY10" fmla="*/ 1671678 h 1979081"/>
              <a:gd name="connsiteX11" fmla="*/ 610593 w 1768108"/>
              <a:gd name="connsiteY11" fmla="*/ 1873264 h 1979081"/>
              <a:gd name="connsiteX12" fmla="*/ 1018954 w 1768108"/>
              <a:gd name="connsiteY12" fmla="*/ 1916364 h 1979081"/>
              <a:gd name="connsiteX13" fmla="*/ 1448792 w 1768108"/>
              <a:gd name="connsiteY13" fmla="*/ 1968514 h 1979081"/>
              <a:gd name="connsiteX14" fmla="*/ 1667868 w 1768108"/>
              <a:gd name="connsiteY14" fmla="*/ 1930414 h 1979081"/>
              <a:gd name="connsiteX15" fmla="*/ 1705969 w 1768108"/>
              <a:gd name="connsiteY15" fmla="*/ 1654190 h 1979081"/>
              <a:gd name="connsiteX16" fmla="*/ 1767882 w 1768108"/>
              <a:gd name="connsiteY16" fmla="*/ 1611328 h 1979081"/>
              <a:gd name="connsiteX17" fmla="*/ 1634531 w 1768108"/>
              <a:gd name="connsiteY17" fmla="*/ 1420827 h 1979081"/>
              <a:gd name="connsiteX18" fmla="*/ 1691682 w 1768108"/>
              <a:gd name="connsiteY18" fmla="*/ 1320815 h 1979081"/>
              <a:gd name="connsiteX19" fmla="*/ 1648819 w 1768108"/>
              <a:gd name="connsiteY19" fmla="*/ 1158890 h 1979081"/>
              <a:gd name="connsiteX20" fmla="*/ 1691680 w 1768108"/>
              <a:gd name="connsiteY20" fmla="*/ 1039827 h 1979081"/>
              <a:gd name="connsiteX21" fmla="*/ 1658343 w 1768108"/>
              <a:gd name="connsiteY21" fmla="*/ 968391 h 1979081"/>
              <a:gd name="connsiteX22" fmla="*/ 1553569 w 1768108"/>
              <a:gd name="connsiteY22" fmla="*/ 1001728 h 1979081"/>
              <a:gd name="connsiteX23" fmla="*/ 1582143 w 1768108"/>
              <a:gd name="connsiteY23" fmla="*/ 825515 h 1979081"/>
              <a:gd name="connsiteX24" fmla="*/ 1572618 w 1768108"/>
              <a:gd name="connsiteY24" fmla="*/ 877903 h 1979081"/>
              <a:gd name="connsiteX25" fmla="*/ 1620103 w 1768108"/>
              <a:gd name="connsiteY25" fmla="*/ 509202 h 1979081"/>
              <a:gd name="connsiteX26" fmla="*/ 1499276 w 1768108"/>
              <a:gd name="connsiteY26" fmla="*/ 381653 h 1979081"/>
              <a:gd name="connsiteX27" fmla="*/ 1413673 w 1768108"/>
              <a:gd name="connsiteY27" fmla="*/ 263661 h 1979081"/>
              <a:gd name="connsiteX28" fmla="*/ 1458552 w 1768108"/>
              <a:gd name="connsiteY28" fmla="*/ 44878 h 1979081"/>
              <a:gd name="connsiteX29" fmla="*/ 1335136 w 1768108"/>
              <a:gd name="connsiteY29" fmla="*/ 0 h 1979081"/>
              <a:gd name="connsiteX30" fmla="*/ 1150012 w 1768108"/>
              <a:gd name="connsiteY30" fmla="*/ 100976 h 1979081"/>
              <a:gd name="connsiteX31" fmla="*/ 1049035 w 1768108"/>
              <a:gd name="connsiteY31" fmla="*/ 84147 h 1979081"/>
              <a:gd name="connsiteX32" fmla="*/ 628299 w 1768108"/>
              <a:gd name="connsiteY32" fmla="*/ 78537 h 1979081"/>
              <a:gd name="connsiteX33" fmla="*/ 67317 w 1768108"/>
              <a:gd name="connsiteY33" fmla="*/ 84147 h 1979081"/>
              <a:gd name="connsiteX0" fmla="*/ 67317 w 1773242"/>
              <a:gd name="connsiteY0" fmla="*/ 84147 h 1979081"/>
              <a:gd name="connsiteX1" fmla="*/ 0 w 1773242"/>
              <a:gd name="connsiteY1" fmla="*/ 269271 h 1979081"/>
              <a:gd name="connsiteX2" fmla="*/ 5609 w 1773242"/>
              <a:gd name="connsiteY2" fmla="*/ 325369 h 1979081"/>
              <a:gd name="connsiteX3" fmla="*/ 62467 w 1773242"/>
              <a:gd name="connsiteY3" fmla="*/ 410247 h 1979081"/>
              <a:gd name="connsiteX4" fmla="*/ 59312 w 1773242"/>
              <a:gd name="connsiteY4" fmla="*/ 501903 h 1979081"/>
              <a:gd name="connsiteX5" fmla="*/ 101006 w 1773242"/>
              <a:gd name="connsiteY5" fmla="*/ 682642 h 1979081"/>
              <a:gd name="connsiteX6" fmla="*/ 110530 w 1773242"/>
              <a:gd name="connsiteY6" fmla="*/ 825517 h 1979081"/>
              <a:gd name="connsiteX7" fmla="*/ 115293 w 1773242"/>
              <a:gd name="connsiteY7" fmla="*/ 944580 h 1979081"/>
              <a:gd name="connsiteX8" fmla="*/ 143868 w 1773242"/>
              <a:gd name="connsiteY8" fmla="*/ 1068403 h 1979081"/>
              <a:gd name="connsiteX9" fmla="*/ 91481 w 1773242"/>
              <a:gd name="connsiteY9" fmla="*/ 1196990 h 1979081"/>
              <a:gd name="connsiteX10" fmla="*/ 288471 w 1773242"/>
              <a:gd name="connsiteY10" fmla="*/ 1671678 h 1979081"/>
              <a:gd name="connsiteX11" fmla="*/ 610593 w 1773242"/>
              <a:gd name="connsiteY11" fmla="*/ 1873264 h 1979081"/>
              <a:gd name="connsiteX12" fmla="*/ 1018954 w 1773242"/>
              <a:gd name="connsiteY12" fmla="*/ 1916364 h 1979081"/>
              <a:gd name="connsiteX13" fmla="*/ 1448792 w 1773242"/>
              <a:gd name="connsiteY13" fmla="*/ 1968514 h 1979081"/>
              <a:gd name="connsiteX14" fmla="*/ 1667868 w 1773242"/>
              <a:gd name="connsiteY14" fmla="*/ 1930414 h 1979081"/>
              <a:gd name="connsiteX15" fmla="*/ 1739306 w 1773242"/>
              <a:gd name="connsiteY15" fmla="*/ 1739915 h 1979081"/>
              <a:gd name="connsiteX16" fmla="*/ 1767882 w 1773242"/>
              <a:gd name="connsiteY16" fmla="*/ 1611328 h 1979081"/>
              <a:gd name="connsiteX17" fmla="*/ 1634531 w 1773242"/>
              <a:gd name="connsiteY17" fmla="*/ 1420827 h 1979081"/>
              <a:gd name="connsiteX18" fmla="*/ 1691682 w 1773242"/>
              <a:gd name="connsiteY18" fmla="*/ 1320815 h 1979081"/>
              <a:gd name="connsiteX19" fmla="*/ 1648819 w 1773242"/>
              <a:gd name="connsiteY19" fmla="*/ 1158890 h 1979081"/>
              <a:gd name="connsiteX20" fmla="*/ 1691680 w 1773242"/>
              <a:gd name="connsiteY20" fmla="*/ 1039827 h 1979081"/>
              <a:gd name="connsiteX21" fmla="*/ 1658343 w 1773242"/>
              <a:gd name="connsiteY21" fmla="*/ 968391 h 1979081"/>
              <a:gd name="connsiteX22" fmla="*/ 1553569 w 1773242"/>
              <a:gd name="connsiteY22" fmla="*/ 1001728 h 1979081"/>
              <a:gd name="connsiteX23" fmla="*/ 1582143 w 1773242"/>
              <a:gd name="connsiteY23" fmla="*/ 825515 h 1979081"/>
              <a:gd name="connsiteX24" fmla="*/ 1572618 w 1773242"/>
              <a:gd name="connsiteY24" fmla="*/ 877903 h 1979081"/>
              <a:gd name="connsiteX25" fmla="*/ 1620103 w 1773242"/>
              <a:gd name="connsiteY25" fmla="*/ 509202 h 1979081"/>
              <a:gd name="connsiteX26" fmla="*/ 1499276 w 1773242"/>
              <a:gd name="connsiteY26" fmla="*/ 381653 h 1979081"/>
              <a:gd name="connsiteX27" fmla="*/ 1413673 w 1773242"/>
              <a:gd name="connsiteY27" fmla="*/ 263661 h 1979081"/>
              <a:gd name="connsiteX28" fmla="*/ 1458552 w 1773242"/>
              <a:gd name="connsiteY28" fmla="*/ 44878 h 1979081"/>
              <a:gd name="connsiteX29" fmla="*/ 1335136 w 1773242"/>
              <a:gd name="connsiteY29" fmla="*/ 0 h 1979081"/>
              <a:gd name="connsiteX30" fmla="*/ 1150012 w 1773242"/>
              <a:gd name="connsiteY30" fmla="*/ 100976 h 1979081"/>
              <a:gd name="connsiteX31" fmla="*/ 1049035 w 1773242"/>
              <a:gd name="connsiteY31" fmla="*/ 84147 h 1979081"/>
              <a:gd name="connsiteX32" fmla="*/ 628299 w 1773242"/>
              <a:gd name="connsiteY32" fmla="*/ 78537 h 1979081"/>
              <a:gd name="connsiteX33" fmla="*/ 67317 w 1773242"/>
              <a:gd name="connsiteY33" fmla="*/ 84147 h 1979081"/>
              <a:gd name="connsiteX0" fmla="*/ 67317 w 1772412"/>
              <a:gd name="connsiteY0" fmla="*/ 84147 h 1979081"/>
              <a:gd name="connsiteX1" fmla="*/ 0 w 1772412"/>
              <a:gd name="connsiteY1" fmla="*/ 269271 h 1979081"/>
              <a:gd name="connsiteX2" fmla="*/ 5609 w 1772412"/>
              <a:gd name="connsiteY2" fmla="*/ 325369 h 1979081"/>
              <a:gd name="connsiteX3" fmla="*/ 62467 w 1772412"/>
              <a:gd name="connsiteY3" fmla="*/ 410247 h 1979081"/>
              <a:gd name="connsiteX4" fmla="*/ 59312 w 1772412"/>
              <a:gd name="connsiteY4" fmla="*/ 501903 h 1979081"/>
              <a:gd name="connsiteX5" fmla="*/ 101006 w 1772412"/>
              <a:gd name="connsiteY5" fmla="*/ 682642 h 1979081"/>
              <a:gd name="connsiteX6" fmla="*/ 110530 w 1772412"/>
              <a:gd name="connsiteY6" fmla="*/ 825517 h 1979081"/>
              <a:gd name="connsiteX7" fmla="*/ 115293 w 1772412"/>
              <a:gd name="connsiteY7" fmla="*/ 944580 h 1979081"/>
              <a:gd name="connsiteX8" fmla="*/ 143868 w 1772412"/>
              <a:gd name="connsiteY8" fmla="*/ 1068403 h 1979081"/>
              <a:gd name="connsiteX9" fmla="*/ 91481 w 1772412"/>
              <a:gd name="connsiteY9" fmla="*/ 1196990 h 1979081"/>
              <a:gd name="connsiteX10" fmla="*/ 288471 w 1772412"/>
              <a:gd name="connsiteY10" fmla="*/ 1671678 h 1979081"/>
              <a:gd name="connsiteX11" fmla="*/ 610593 w 1772412"/>
              <a:gd name="connsiteY11" fmla="*/ 1873264 h 1979081"/>
              <a:gd name="connsiteX12" fmla="*/ 1018954 w 1772412"/>
              <a:gd name="connsiteY12" fmla="*/ 1916364 h 1979081"/>
              <a:gd name="connsiteX13" fmla="*/ 1448792 w 1772412"/>
              <a:gd name="connsiteY13" fmla="*/ 1968514 h 1979081"/>
              <a:gd name="connsiteX14" fmla="*/ 1667868 w 1772412"/>
              <a:gd name="connsiteY14" fmla="*/ 1930414 h 1979081"/>
              <a:gd name="connsiteX15" fmla="*/ 1720256 w 1772412"/>
              <a:gd name="connsiteY15" fmla="*/ 1897077 h 1979081"/>
              <a:gd name="connsiteX16" fmla="*/ 1739306 w 1772412"/>
              <a:gd name="connsiteY16" fmla="*/ 1739915 h 1979081"/>
              <a:gd name="connsiteX17" fmla="*/ 1767882 w 1772412"/>
              <a:gd name="connsiteY17" fmla="*/ 1611328 h 1979081"/>
              <a:gd name="connsiteX18" fmla="*/ 1634531 w 1772412"/>
              <a:gd name="connsiteY18" fmla="*/ 1420827 h 1979081"/>
              <a:gd name="connsiteX19" fmla="*/ 1691682 w 1772412"/>
              <a:gd name="connsiteY19" fmla="*/ 1320815 h 1979081"/>
              <a:gd name="connsiteX20" fmla="*/ 1648819 w 1772412"/>
              <a:gd name="connsiteY20" fmla="*/ 1158890 h 1979081"/>
              <a:gd name="connsiteX21" fmla="*/ 1691680 w 1772412"/>
              <a:gd name="connsiteY21" fmla="*/ 1039827 h 1979081"/>
              <a:gd name="connsiteX22" fmla="*/ 1658343 w 1772412"/>
              <a:gd name="connsiteY22" fmla="*/ 968391 h 1979081"/>
              <a:gd name="connsiteX23" fmla="*/ 1553569 w 1772412"/>
              <a:gd name="connsiteY23" fmla="*/ 1001728 h 1979081"/>
              <a:gd name="connsiteX24" fmla="*/ 1582143 w 1772412"/>
              <a:gd name="connsiteY24" fmla="*/ 825515 h 1979081"/>
              <a:gd name="connsiteX25" fmla="*/ 1572618 w 1772412"/>
              <a:gd name="connsiteY25" fmla="*/ 877903 h 1979081"/>
              <a:gd name="connsiteX26" fmla="*/ 1620103 w 1772412"/>
              <a:gd name="connsiteY26" fmla="*/ 509202 h 1979081"/>
              <a:gd name="connsiteX27" fmla="*/ 1499276 w 1772412"/>
              <a:gd name="connsiteY27" fmla="*/ 381653 h 1979081"/>
              <a:gd name="connsiteX28" fmla="*/ 1413673 w 1772412"/>
              <a:gd name="connsiteY28" fmla="*/ 263661 h 1979081"/>
              <a:gd name="connsiteX29" fmla="*/ 1458552 w 1772412"/>
              <a:gd name="connsiteY29" fmla="*/ 44878 h 1979081"/>
              <a:gd name="connsiteX30" fmla="*/ 1335136 w 1772412"/>
              <a:gd name="connsiteY30" fmla="*/ 0 h 1979081"/>
              <a:gd name="connsiteX31" fmla="*/ 1150012 w 1772412"/>
              <a:gd name="connsiteY31" fmla="*/ 100976 h 1979081"/>
              <a:gd name="connsiteX32" fmla="*/ 1049035 w 1772412"/>
              <a:gd name="connsiteY32" fmla="*/ 84147 h 1979081"/>
              <a:gd name="connsiteX33" fmla="*/ 628299 w 1772412"/>
              <a:gd name="connsiteY33" fmla="*/ 78537 h 1979081"/>
              <a:gd name="connsiteX34" fmla="*/ 67317 w 1772412"/>
              <a:gd name="connsiteY34" fmla="*/ 84147 h 1979081"/>
              <a:gd name="connsiteX0" fmla="*/ 67317 w 1772412"/>
              <a:gd name="connsiteY0" fmla="*/ 84147 h 1979081"/>
              <a:gd name="connsiteX1" fmla="*/ 0 w 1772412"/>
              <a:gd name="connsiteY1" fmla="*/ 269271 h 1979081"/>
              <a:gd name="connsiteX2" fmla="*/ 5609 w 1772412"/>
              <a:gd name="connsiteY2" fmla="*/ 325369 h 1979081"/>
              <a:gd name="connsiteX3" fmla="*/ 62467 w 1772412"/>
              <a:gd name="connsiteY3" fmla="*/ 410247 h 1979081"/>
              <a:gd name="connsiteX4" fmla="*/ 59312 w 1772412"/>
              <a:gd name="connsiteY4" fmla="*/ 501903 h 1979081"/>
              <a:gd name="connsiteX5" fmla="*/ 101006 w 1772412"/>
              <a:gd name="connsiteY5" fmla="*/ 682642 h 1979081"/>
              <a:gd name="connsiteX6" fmla="*/ 110530 w 1772412"/>
              <a:gd name="connsiteY6" fmla="*/ 825517 h 1979081"/>
              <a:gd name="connsiteX7" fmla="*/ 115293 w 1772412"/>
              <a:gd name="connsiteY7" fmla="*/ 944580 h 1979081"/>
              <a:gd name="connsiteX8" fmla="*/ 143868 w 1772412"/>
              <a:gd name="connsiteY8" fmla="*/ 1068403 h 1979081"/>
              <a:gd name="connsiteX9" fmla="*/ 91481 w 1772412"/>
              <a:gd name="connsiteY9" fmla="*/ 1196990 h 1979081"/>
              <a:gd name="connsiteX10" fmla="*/ 288471 w 1772412"/>
              <a:gd name="connsiteY10" fmla="*/ 1671678 h 1979081"/>
              <a:gd name="connsiteX11" fmla="*/ 605831 w 1772412"/>
              <a:gd name="connsiteY11" fmla="*/ 1873264 h 1979081"/>
              <a:gd name="connsiteX12" fmla="*/ 1018954 w 1772412"/>
              <a:gd name="connsiteY12" fmla="*/ 1916364 h 1979081"/>
              <a:gd name="connsiteX13" fmla="*/ 1448792 w 1772412"/>
              <a:gd name="connsiteY13" fmla="*/ 1968514 h 1979081"/>
              <a:gd name="connsiteX14" fmla="*/ 1667868 w 1772412"/>
              <a:gd name="connsiteY14" fmla="*/ 1930414 h 1979081"/>
              <a:gd name="connsiteX15" fmla="*/ 1720256 w 1772412"/>
              <a:gd name="connsiteY15" fmla="*/ 1897077 h 1979081"/>
              <a:gd name="connsiteX16" fmla="*/ 1739306 w 1772412"/>
              <a:gd name="connsiteY16" fmla="*/ 1739915 h 1979081"/>
              <a:gd name="connsiteX17" fmla="*/ 1767882 w 1772412"/>
              <a:gd name="connsiteY17" fmla="*/ 1611328 h 1979081"/>
              <a:gd name="connsiteX18" fmla="*/ 1634531 w 1772412"/>
              <a:gd name="connsiteY18" fmla="*/ 1420827 h 1979081"/>
              <a:gd name="connsiteX19" fmla="*/ 1691682 w 1772412"/>
              <a:gd name="connsiteY19" fmla="*/ 1320815 h 1979081"/>
              <a:gd name="connsiteX20" fmla="*/ 1648819 w 1772412"/>
              <a:gd name="connsiteY20" fmla="*/ 1158890 h 1979081"/>
              <a:gd name="connsiteX21" fmla="*/ 1691680 w 1772412"/>
              <a:gd name="connsiteY21" fmla="*/ 1039827 h 1979081"/>
              <a:gd name="connsiteX22" fmla="*/ 1658343 w 1772412"/>
              <a:gd name="connsiteY22" fmla="*/ 968391 h 1979081"/>
              <a:gd name="connsiteX23" fmla="*/ 1553569 w 1772412"/>
              <a:gd name="connsiteY23" fmla="*/ 1001728 h 1979081"/>
              <a:gd name="connsiteX24" fmla="*/ 1582143 w 1772412"/>
              <a:gd name="connsiteY24" fmla="*/ 825515 h 1979081"/>
              <a:gd name="connsiteX25" fmla="*/ 1572618 w 1772412"/>
              <a:gd name="connsiteY25" fmla="*/ 877903 h 1979081"/>
              <a:gd name="connsiteX26" fmla="*/ 1620103 w 1772412"/>
              <a:gd name="connsiteY26" fmla="*/ 509202 h 1979081"/>
              <a:gd name="connsiteX27" fmla="*/ 1499276 w 1772412"/>
              <a:gd name="connsiteY27" fmla="*/ 381653 h 1979081"/>
              <a:gd name="connsiteX28" fmla="*/ 1413673 w 1772412"/>
              <a:gd name="connsiteY28" fmla="*/ 263661 h 1979081"/>
              <a:gd name="connsiteX29" fmla="*/ 1458552 w 1772412"/>
              <a:gd name="connsiteY29" fmla="*/ 44878 h 1979081"/>
              <a:gd name="connsiteX30" fmla="*/ 1335136 w 1772412"/>
              <a:gd name="connsiteY30" fmla="*/ 0 h 1979081"/>
              <a:gd name="connsiteX31" fmla="*/ 1150012 w 1772412"/>
              <a:gd name="connsiteY31" fmla="*/ 100976 h 1979081"/>
              <a:gd name="connsiteX32" fmla="*/ 1049035 w 1772412"/>
              <a:gd name="connsiteY32" fmla="*/ 84147 h 1979081"/>
              <a:gd name="connsiteX33" fmla="*/ 628299 w 1772412"/>
              <a:gd name="connsiteY33" fmla="*/ 78537 h 1979081"/>
              <a:gd name="connsiteX34" fmla="*/ 67317 w 1772412"/>
              <a:gd name="connsiteY34" fmla="*/ 84147 h 1979081"/>
              <a:gd name="connsiteX0" fmla="*/ 67317 w 1772412"/>
              <a:gd name="connsiteY0" fmla="*/ 84147 h 1979081"/>
              <a:gd name="connsiteX1" fmla="*/ 0 w 1772412"/>
              <a:gd name="connsiteY1" fmla="*/ 269271 h 1979081"/>
              <a:gd name="connsiteX2" fmla="*/ 5609 w 1772412"/>
              <a:gd name="connsiteY2" fmla="*/ 325369 h 1979081"/>
              <a:gd name="connsiteX3" fmla="*/ 62467 w 1772412"/>
              <a:gd name="connsiteY3" fmla="*/ 410247 h 1979081"/>
              <a:gd name="connsiteX4" fmla="*/ 59312 w 1772412"/>
              <a:gd name="connsiteY4" fmla="*/ 501903 h 1979081"/>
              <a:gd name="connsiteX5" fmla="*/ 101006 w 1772412"/>
              <a:gd name="connsiteY5" fmla="*/ 682642 h 1979081"/>
              <a:gd name="connsiteX6" fmla="*/ 110530 w 1772412"/>
              <a:gd name="connsiteY6" fmla="*/ 825517 h 1979081"/>
              <a:gd name="connsiteX7" fmla="*/ 115293 w 1772412"/>
              <a:gd name="connsiteY7" fmla="*/ 944580 h 1979081"/>
              <a:gd name="connsiteX8" fmla="*/ 143868 w 1772412"/>
              <a:gd name="connsiteY8" fmla="*/ 1068403 h 1979081"/>
              <a:gd name="connsiteX9" fmla="*/ 91481 w 1772412"/>
              <a:gd name="connsiteY9" fmla="*/ 1196990 h 1979081"/>
              <a:gd name="connsiteX10" fmla="*/ 236083 w 1772412"/>
              <a:gd name="connsiteY10" fmla="*/ 1695490 h 1979081"/>
              <a:gd name="connsiteX11" fmla="*/ 605831 w 1772412"/>
              <a:gd name="connsiteY11" fmla="*/ 1873264 h 1979081"/>
              <a:gd name="connsiteX12" fmla="*/ 1018954 w 1772412"/>
              <a:gd name="connsiteY12" fmla="*/ 1916364 h 1979081"/>
              <a:gd name="connsiteX13" fmla="*/ 1448792 w 1772412"/>
              <a:gd name="connsiteY13" fmla="*/ 1968514 h 1979081"/>
              <a:gd name="connsiteX14" fmla="*/ 1667868 w 1772412"/>
              <a:gd name="connsiteY14" fmla="*/ 1930414 h 1979081"/>
              <a:gd name="connsiteX15" fmla="*/ 1720256 w 1772412"/>
              <a:gd name="connsiteY15" fmla="*/ 1897077 h 1979081"/>
              <a:gd name="connsiteX16" fmla="*/ 1739306 w 1772412"/>
              <a:gd name="connsiteY16" fmla="*/ 1739915 h 1979081"/>
              <a:gd name="connsiteX17" fmla="*/ 1767882 w 1772412"/>
              <a:gd name="connsiteY17" fmla="*/ 1611328 h 1979081"/>
              <a:gd name="connsiteX18" fmla="*/ 1634531 w 1772412"/>
              <a:gd name="connsiteY18" fmla="*/ 1420827 h 1979081"/>
              <a:gd name="connsiteX19" fmla="*/ 1691682 w 1772412"/>
              <a:gd name="connsiteY19" fmla="*/ 1320815 h 1979081"/>
              <a:gd name="connsiteX20" fmla="*/ 1648819 w 1772412"/>
              <a:gd name="connsiteY20" fmla="*/ 1158890 h 1979081"/>
              <a:gd name="connsiteX21" fmla="*/ 1691680 w 1772412"/>
              <a:gd name="connsiteY21" fmla="*/ 1039827 h 1979081"/>
              <a:gd name="connsiteX22" fmla="*/ 1658343 w 1772412"/>
              <a:gd name="connsiteY22" fmla="*/ 968391 h 1979081"/>
              <a:gd name="connsiteX23" fmla="*/ 1553569 w 1772412"/>
              <a:gd name="connsiteY23" fmla="*/ 1001728 h 1979081"/>
              <a:gd name="connsiteX24" fmla="*/ 1582143 w 1772412"/>
              <a:gd name="connsiteY24" fmla="*/ 825515 h 1979081"/>
              <a:gd name="connsiteX25" fmla="*/ 1572618 w 1772412"/>
              <a:gd name="connsiteY25" fmla="*/ 877903 h 1979081"/>
              <a:gd name="connsiteX26" fmla="*/ 1620103 w 1772412"/>
              <a:gd name="connsiteY26" fmla="*/ 509202 h 1979081"/>
              <a:gd name="connsiteX27" fmla="*/ 1499276 w 1772412"/>
              <a:gd name="connsiteY27" fmla="*/ 381653 h 1979081"/>
              <a:gd name="connsiteX28" fmla="*/ 1413673 w 1772412"/>
              <a:gd name="connsiteY28" fmla="*/ 263661 h 1979081"/>
              <a:gd name="connsiteX29" fmla="*/ 1458552 w 1772412"/>
              <a:gd name="connsiteY29" fmla="*/ 44878 h 1979081"/>
              <a:gd name="connsiteX30" fmla="*/ 1335136 w 1772412"/>
              <a:gd name="connsiteY30" fmla="*/ 0 h 1979081"/>
              <a:gd name="connsiteX31" fmla="*/ 1150012 w 1772412"/>
              <a:gd name="connsiteY31" fmla="*/ 100976 h 1979081"/>
              <a:gd name="connsiteX32" fmla="*/ 1049035 w 1772412"/>
              <a:gd name="connsiteY32" fmla="*/ 84147 h 1979081"/>
              <a:gd name="connsiteX33" fmla="*/ 628299 w 1772412"/>
              <a:gd name="connsiteY33" fmla="*/ 78537 h 1979081"/>
              <a:gd name="connsiteX34" fmla="*/ 67317 w 1772412"/>
              <a:gd name="connsiteY34" fmla="*/ 84147 h 1979081"/>
              <a:gd name="connsiteX0" fmla="*/ 67317 w 1772412"/>
              <a:gd name="connsiteY0" fmla="*/ 84147 h 1979081"/>
              <a:gd name="connsiteX1" fmla="*/ 0 w 1772412"/>
              <a:gd name="connsiteY1" fmla="*/ 269271 h 1979081"/>
              <a:gd name="connsiteX2" fmla="*/ 5609 w 1772412"/>
              <a:gd name="connsiteY2" fmla="*/ 325369 h 1979081"/>
              <a:gd name="connsiteX3" fmla="*/ 62467 w 1772412"/>
              <a:gd name="connsiteY3" fmla="*/ 410247 h 1979081"/>
              <a:gd name="connsiteX4" fmla="*/ 59312 w 1772412"/>
              <a:gd name="connsiteY4" fmla="*/ 501903 h 1979081"/>
              <a:gd name="connsiteX5" fmla="*/ 101006 w 1772412"/>
              <a:gd name="connsiteY5" fmla="*/ 682642 h 1979081"/>
              <a:gd name="connsiteX6" fmla="*/ 110530 w 1772412"/>
              <a:gd name="connsiteY6" fmla="*/ 825517 h 1979081"/>
              <a:gd name="connsiteX7" fmla="*/ 115293 w 1772412"/>
              <a:gd name="connsiteY7" fmla="*/ 944580 h 1979081"/>
              <a:gd name="connsiteX8" fmla="*/ 143868 w 1772412"/>
              <a:gd name="connsiteY8" fmla="*/ 1068403 h 1979081"/>
              <a:gd name="connsiteX9" fmla="*/ 91481 w 1772412"/>
              <a:gd name="connsiteY9" fmla="*/ 1196990 h 1979081"/>
              <a:gd name="connsiteX10" fmla="*/ 191493 w 1772412"/>
              <a:gd name="connsiteY10" fmla="*/ 1425589 h 1979081"/>
              <a:gd name="connsiteX11" fmla="*/ 236083 w 1772412"/>
              <a:gd name="connsiteY11" fmla="*/ 1695490 h 1979081"/>
              <a:gd name="connsiteX12" fmla="*/ 605831 w 1772412"/>
              <a:gd name="connsiteY12" fmla="*/ 1873264 h 1979081"/>
              <a:gd name="connsiteX13" fmla="*/ 1018954 w 1772412"/>
              <a:gd name="connsiteY13" fmla="*/ 1916364 h 1979081"/>
              <a:gd name="connsiteX14" fmla="*/ 1448792 w 1772412"/>
              <a:gd name="connsiteY14" fmla="*/ 1968514 h 1979081"/>
              <a:gd name="connsiteX15" fmla="*/ 1667868 w 1772412"/>
              <a:gd name="connsiteY15" fmla="*/ 1930414 h 1979081"/>
              <a:gd name="connsiteX16" fmla="*/ 1720256 w 1772412"/>
              <a:gd name="connsiteY16" fmla="*/ 1897077 h 1979081"/>
              <a:gd name="connsiteX17" fmla="*/ 1739306 w 1772412"/>
              <a:gd name="connsiteY17" fmla="*/ 1739915 h 1979081"/>
              <a:gd name="connsiteX18" fmla="*/ 1767882 w 1772412"/>
              <a:gd name="connsiteY18" fmla="*/ 1611328 h 1979081"/>
              <a:gd name="connsiteX19" fmla="*/ 1634531 w 1772412"/>
              <a:gd name="connsiteY19" fmla="*/ 1420827 h 1979081"/>
              <a:gd name="connsiteX20" fmla="*/ 1691682 w 1772412"/>
              <a:gd name="connsiteY20" fmla="*/ 1320815 h 1979081"/>
              <a:gd name="connsiteX21" fmla="*/ 1648819 w 1772412"/>
              <a:gd name="connsiteY21" fmla="*/ 1158890 h 1979081"/>
              <a:gd name="connsiteX22" fmla="*/ 1691680 w 1772412"/>
              <a:gd name="connsiteY22" fmla="*/ 1039827 h 1979081"/>
              <a:gd name="connsiteX23" fmla="*/ 1658343 w 1772412"/>
              <a:gd name="connsiteY23" fmla="*/ 968391 h 1979081"/>
              <a:gd name="connsiteX24" fmla="*/ 1553569 w 1772412"/>
              <a:gd name="connsiteY24" fmla="*/ 1001728 h 1979081"/>
              <a:gd name="connsiteX25" fmla="*/ 1582143 w 1772412"/>
              <a:gd name="connsiteY25" fmla="*/ 825515 h 1979081"/>
              <a:gd name="connsiteX26" fmla="*/ 1572618 w 1772412"/>
              <a:gd name="connsiteY26" fmla="*/ 877903 h 1979081"/>
              <a:gd name="connsiteX27" fmla="*/ 1620103 w 1772412"/>
              <a:gd name="connsiteY27" fmla="*/ 509202 h 1979081"/>
              <a:gd name="connsiteX28" fmla="*/ 1499276 w 1772412"/>
              <a:gd name="connsiteY28" fmla="*/ 381653 h 1979081"/>
              <a:gd name="connsiteX29" fmla="*/ 1413673 w 1772412"/>
              <a:gd name="connsiteY29" fmla="*/ 263661 h 1979081"/>
              <a:gd name="connsiteX30" fmla="*/ 1458552 w 1772412"/>
              <a:gd name="connsiteY30" fmla="*/ 44878 h 1979081"/>
              <a:gd name="connsiteX31" fmla="*/ 1335136 w 1772412"/>
              <a:gd name="connsiteY31" fmla="*/ 0 h 1979081"/>
              <a:gd name="connsiteX32" fmla="*/ 1150012 w 1772412"/>
              <a:gd name="connsiteY32" fmla="*/ 100976 h 1979081"/>
              <a:gd name="connsiteX33" fmla="*/ 1049035 w 1772412"/>
              <a:gd name="connsiteY33" fmla="*/ 84147 h 1979081"/>
              <a:gd name="connsiteX34" fmla="*/ 628299 w 1772412"/>
              <a:gd name="connsiteY34" fmla="*/ 78537 h 1979081"/>
              <a:gd name="connsiteX35" fmla="*/ 67317 w 1772412"/>
              <a:gd name="connsiteY35" fmla="*/ 84147 h 1979081"/>
              <a:gd name="connsiteX0" fmla="*/ 67317 w 1772412"/>
              <a:gd name="connsiteY0" fmla="*/ 84147 h 1979081"/>
              <a:gd name="connsiteX1" fmla="*/ 0 w 1772412"/>
              <a:gd name="connsiteY1" fmla="*/ 269271 h 1979081"/>
              <a:gd name="connsiteX2" fmla="*/ 5609 w 1772412"/>
              <a:gd name="connsiteY2" fmla="*/ 325369 h 1979081"/>
              <a:gd name="connsiteX3" fmla="*/ 62467 w 1772412"/>
              <a:gd name="connsiteY3" fmla="*/ 410247 h 1979081"/>
              <a:gd name="connsiteX4" fmla="*/ 59312 w 1772412"/>
              <a:gd name="connsiteY4" fmla="*/ 501903 h 1979081"/>
              <a:gd name="connsiteX5" fmla="*/ 101006 w 1772412"/>
              <a:gd name="connsiteY5" fmla="*/ 682642 h 1979081"/>
              <a:gd name="connsiteX6" fmla="*/ 110530 w 1772412"/>
              <a:gd name="connsiteY6" fmla="*/ 825517 h 1979081"/>
              <a:gd name="connsiteX7" fmla="*/ 115293 w 1772412"/>
              <a:gd name="connsiteY7" fmla="*/ 944580 h 1979081"/>
              <a:gd name="connsiteX8" fmla="*/ 143868 w 1772412"/>
              <a:gd name="connsiteY8" fmla="*/ 1068403 h 1979081"/>
              <a:gd name="connsiteX9" fmla="*/ 91481 w 1772412"/>
              <a:gd name="connsiteY9" fmla="*/ 1196990 h 1979081"/>
              <a:gd name="connsiteX10" fmla="*/ 191493 w 1772412"/>
              <a:gd name="connsiteY10" fmla="*/ 1425589 h 1979081"/>
              <a:gd name="connsiteX11" fmla="*/ 236083 w 1772412"/>
              <a:gd name="connsiteY11" fmla="*/ 1695490 h 1979081"/>
              <a:gd name="connsiteX12" fmla="*/ 362943 w 1772412"/>
              <a:gd name="connsiteY12" fmla="*/ 1754202 h 1979081"/>
              <a:gd name="connsiteX13" fmla="*/ 605831 w 1772412"/>
              <a:gd name="connsiteY13" fmla="*/ 1873264 h 1979081"/>
              <a:gd name="connsiteX14" fmla="*/ 1018954 w 1772412"/>
              <a:gd name="connsiteY14" fmla="*/ 1916364 h 1979081"/>
              <a:gd name="connsiteX15" fmla="*/ 1448792 w 1772412"/>
              <a:gd name="connsiteY15" fmla="*/ 1968514 h 1979081"/>
              <a:gd name="connsiteX16" fmla="*/ 1667868 w 1772412"/>
              <a:gd name="connsiteY16" fmla="*/ 1930414 h 1979081"/>
              <a:gd name="connsiteX17" fmla="*/ 1720256 w 1772412"/>
              <a:gd name="connsiteY17" fmla="*/ 1897077 h 1979081"/>
              <a:gd name="connsiteX18" fmla="*/ 1739306 w 1772412"/>
              <a:gd name="connsiteY18" fmla="*/ 1739915 h 1979081"/>
              <a:gd name="connsiteX19" fmla="*/ 1767882 w 1772412"/>
              <a:gd name="connsiteY19" fmla="*/ 1611328 h 1979081"/>
              <a:gd name="connsiteX20" fmla="*/ 1634531 w 1772412"/>
              <a:gd name="connsiteY20" fmla="*/ 1420827 h 1979081"/>
              <a:gd name="connsiteX21" fmla="*/ 1691682 w 1772412"/>
              <a:gd name="connsiteY21" fmla="*/ 1320815 h 1979081"/>
              <a:gd name="connsiteX22" fmla="*/ 1648819 w 1772412"/>
              <a:gd name="connsiteY22" fmla="*/ 1158890 h 1979081"/>
              <a:gd name="connsiteX23" fmla="*/ 1691680 w 1772412"/>
              <a:gd name="connsiteY23" fmla="*/ 1039827 h 1979081"/>
              <a:gd name="connsiteX24" fmla="*/ 1658343 w 1772412"/>
              <a:gd name="connsiteY24" fmla="*/ 968391 h 1979081"/>
              <a:gd name="connsiteX25" fmla="*/ 1553569 w 1772412"/>
              <a:gd name="connsiteY25" fmla="*/ 1001728 h 1979081"/>
              <a:gd name="connsiteX26" fmla="*/ 1582143 w 1772412"/>
              <a:gd name="connsiteY26" fmla="*/ 825515 h 1979081"/>
              <a:gd name="connsiteX27" fmla="*/ 1572618 w 1772412"/>
              <a:gd name="connsiteY27" fmla="*/ 877903 h 1979081"/>
              <a:gd name="connsiteX28" fmla="*/ 1620103 w 1772412"/>
              <a:gd name="connsiteY28" fmla="*/ 509202 h 1979081"/>
              <a:gd name="connsiteX29" fmla="*/ 1499276 w 1772412"/>
              <a:gd name="connsiteY29" fmla="*/ 381653 h 1979081"/>
              <a:gd name="connsiteX30" fmla="*/ 1413673 w 1772412"/>
              <a:gd name="connsiteY30" fmla="*/ 263661 h 1979081"/>
              <a:gd name="connsiteX31" fmla="*/ 1458552 w 1772412"/>
              <a:gd name="connsiteY31" fmla="*/ 44878 h 1979081"/>
              <a:gd name="connsiteX32" fmla="*/ 1335136 w 1772412"/>
              <a:gd name="connsiteY32" fmla="*/ 0 h 1979081"/>
              <a:gd name="connsiteX33" fmla="*/ 1150012 w 1772412"/>
              <a:gd name="connsiteY33" fmla="*/ 100976 h 1979081"/>
              <a:gd name="connsiteX34" fmla="*/ 1049035 w 1772412"/>
              <a:gd name="connsiteY34" fmla="*/ 84147 h 1979081"/>
              <a:gd name="connsiteX35" fmla="*/ 628299 w 1772412"/>
              <a:gd name="connsiteY35" fmla="*/ 78537 h 1979081"/>
              <a:gd name="connsiteX36" fmla="*/ 67317 w 1772412"/>
              <a:gd name="connsiteY36" fmla="*/ 84147 h 1979081"/>
              <a:gd name="connsiteX0" fmla="*/ 67317 w 1772412"/>
              <a:gd name="connsiteY0" fmla="*/ 84147 h 1979081"/>
              <a:gd name="connsiteX1" fmla="*/ 0 w 1772412"/>
              <a:gd name="connsiteY1" fmla="*/ 269271 h 1979081"/>
              <a:gd name="connsiteX2" fmla="*/ 5609 w 1772412"/>
              <a:gd name="connsiteY2" fmla="*/ 325369 h 1979081"/>
              <a:gd name="connsiteX3" fmla="*/ 62467 w 1772412"/>
              <a:gd name="connsiteY3" fmla="*/ 410247 h 1979081"/>
              <a:gd name="connsiteX4" fmla="*/ 59312 w 1772412"/>
              <a:gd name="connsiteY4" fmla="*/ 501903 h 1979081"/>
              <a:gd name="connsiteX5" fmla="*/ 101006 w 1772412"/>
              <a:gd name="connsiteY5" fmla="*/ 682642 h 1979081"/>
              <a:gd name="connsiteX6" fmla="*/ 110530 w 1772412"/>
              <a:gd name="connsiteY6" fmla="*/ 825517 h 1979081"/>
              <a:gd name="connsiteX7" fmla="*/ 115293 w 1772412"/>
              <a:gd name="connsiteY7" fmla="*/ 944580 h 1979081"/>
              <a:gd name="connsiteX8" fmla="*/ 143868 w 1772412"/>
              <a:gd name="connsiteY8" fmla="*/ 1068403 h 1979081"/>
              <a:gd name="connsiteX9" fmla="*/ 91481 w 1772412"/>
              <a:gd name="connsiteY9" fmla="*/ 1196990 h 1979081"/>
              <a:gd name="connsiteX10" fmla="*/ 191493 w 1772412"/>
              <a:gd name="connsiteY10" fmla="*/ 1425589 h 1979081"/>
              <a:gd name="connsiteX11" fmla="*/ 236083 w 1772412"/>
              <a:gd name="connsiteY11" fmla="*/ 1695490 h 1979081"/>
              <a:gd name="connsiteX12" fmla="*/ 362943 w 1772412"/>
              <a:gd name="connsiteY12" fmla="*/ 1754202 h 1979081"/>
              <a:gd name="connsiteX13" fmla="*/ 605831 w 1772412"/>
              <a:gd name="connsiteY13" fmla="*/ 1873264 h 1979081"/>
              <a:gd name="connsiteX14" fmla="*/ 1018954 w 1772412"/>
              <a:gd name="connsiteY14" fmla="*/ 1916364 h 1979081"/>
              <a:gd name="connsiteX15" fmla="*/ 1448792 w 1772412"/>
              <a:gd name="connsiteY15" fmla="*/ 1968514 h 1979081"/>
              <a:gd name="connsiteX16" fmla="*/ 1667868 w 1772412"/>
              <a:gd name="connsiteY16" fmla="*/ 1930414 h 1979081"/>
              <a:gd name="connsiteX17" fmla="*/ 1720256 w 1772412"/>
              <a:gd name="connsiteY17" fmla="*/ 1897077 h 1979081"/>
              <a:gd name="connsiteX18" fmla="*/ 1739306 w 1772412"/>
              <a:gd name="connsiteY18" fmla="*/ 1739915 h 1979081"/>
              <a:gd name="connsiteX19" fmla="*/ 1767882 w 1772412"/>
              <a:gd name="connsiteY19" fmla="*/ 1611328 h 1979081"/>
              <a:gd name="connsiteX20" fmla="*/ 1634531 w 1772412"/>
              <a:gd name="connsiteY20" fmla="*/ 1420827 h 1979081"/>
              <a:gd name="connsiteX21" fmla="*/ 1691682 w 1772412"/>
              <a:gd name="connsiteY21" fmla="*/ 1320815 h 1979081"/>
              <a:gd name="connsiteX22" fmla="*/ 1648819 w 1772412"/>
              <a:gd name="connsiteY22" fmla="*/ 1158890 h 1979081"/>
              <a:gd name="connsiteX23" fmla="*/ 1691680 w 1772412"/>
              <a:gd name="connsiteY23" fmla="*/ 1039827 h 1979081"/>
              <a:gd name="connsiteX24" fmla="*/ 1658343 w 1772412"/>
              <a:gd name="connsiteY24" fmla="*/ 968391 h 1979081"/>
              <a:gd name="connsiteX25" fmla="*/ 1553569 w 1772412"/>
              <a:gd name="connsiteY25" fmla="*/ 1001728 h 1979081"/>
              <a:gd name="connsiteX26" fmla="*/ 1582143 w 1772412"/>
              <a:gd name="connsiteY26" fmla="*/ 825515 h 1979081"/>
              <a:gd name="connsiteX27" fmla="*/ 1572618 w 1772412"/>
              <a:gd name="connsiteY27" fmla="*/ 877903 h 1979081"/>
              <a:gd name="connsiteX28" fmla="*/ 1620103 w 1772412"/>
              <a:gd name="connsiteY28" fmla="*/ 509202 h 1979081"/>
              <a:gd name="connsiteX29" fmla="*/ 1499276 w 1772412"/>
              <a:gd name="connsiteY29" fmla="*/ 381653 h 1979081"/>
              <a:gd name="connsiteX30" fmla="*/ 1413673 w 1772412"/>
              <a:gd name="connsiteY30" fmla="*/ 263661 h 1979081"/>
              <a:gd name="connsiteX31" fmla="*/ 1458552 w 1772412"/>
              <a:gd name="connsiteY31" fmla="*/ 44878 h 1979081"/>
              <a:gd name="connsiteX32" fmla="*/ 1335136 w 1772412"/>
              <a:gd name="connsiteY32" fmla="*/ 0 h 1979081"/>
              <a:gd name="connsiteX33" fmla="*/ 1150012 w 1772412"/>
              <a:gd name="connsiteY33" fmla="*/ 100976 h 1979081"/>
              <a:gd name="connsiteX34" fmla="*/ 1049035 w 1772412"/>
              <a:gd name="connsiteY34" fmla="*/ 84147 h 1979081"/>
              <a:gd name="connsiteX35" fmla="*/ 628299 w 1772412"/>
              <a:gd name="connsiteY35" fmla="*/ 78537 h 1979081"/>
              <a:gd name="connsiteX36" fmla="*/ 67317 w 1772412"/>
              <a:gd name="connsiteY36" fmla="*/ 84147 h 1979081"/>
              <a:gd name="connsiteX0" fmla="*/ 67317 w 1790380"/>
              <a:gd name="connsiteY0" fmla="*/ 84147 h 1979081"/>
              <a:gd name="connsiteX1" fmla="*/ 0 w 1790380"/>
              <a:gd name="connsiteY1" fmla="*/ 269271 h 1979081"/>
              <a:gd name="connsiteX2" fmla="*/ 5609 w 1790380"/>
              <a:gd name="connsiteY2" fmla="*/ 325369 h 1979081"/>
              <a:gd name="connsiteX3" fmla="*/ 62467 w 1790380"/>
              <a:gd name="connsiteY3" fmla="*/ 410247 h 1979081"/>
              <a:gd name="connsiteX4" fmla="*/ 59312 w 1790380"/>
              <a:gd name="connsiteY4" fmla="*/ 501903 h 1979081"/>
              <a:gd name="connsiteX5" fmla="*/ 101006 w 1790380"/>
              <a:gd name="connsiteY5" fmla="*/ 682642 h 1979081"/>
              <a:gd name="connsiteX6" fmla="*/ 110530 w 1790380"/>
              <a:gd name="connsiteY6" fmla="*/ 825517 h 1979081"/>
              <a:gd name="connsiteX7" fmla="*/ 115293 w 1790380"/>
              <a:gd name="connsiteY7" fmla="*/ 944580 h 1979081"/>
              <a:gd name="connsiteX8" fmla="*/ 143868 w 1790380"/>
              <a:gd name="connsiteY8" fmla="*/ 1068403 h 1979081"/>
              <a:gd name="connsiteX9" fmla="*/ 91481 w 1790380"/>
              <a:gd name="connsiteY9" fmla="*/ 1196990 h 1979081"/>
              <a:gd name="connsiteX10" fmla="*/ 191493 w 1790380"/>
              <a:gd name="connsiteY10" fmla="*/ 1425589 h 1979081"/>
              <a:gd name="connsiteX11" fmla="*/ 236083 w 1790380"/>
              <a:gd name="connsiteY11" fmla="*/ 1695490 h 1979081"/>
              <a:gd name="connsiteX12" fmla="*/ 362943 w 1790380"/>
              <a:gd name="connsiteY12" fmla="*/ 1754202 h 1979081"/>
              <a:gd name="connsiteX13" fmla="*/ 605831 w 1790380"/>
              <a:gd name="connsiteY13" fmla="*/ 1873264 h 1979081"/>
              <a:gd name="connsiteX14" fmla="*/ 1018954 w 1790380"/>
              <a:gd name="connsiteY14" fmla="*/ 1916364 h 1979081"/>
              <a:gd name="connsiteX15" fmla="*/ 1448792 w 1790380"/>
              <a:gd name="connsiteY15" fmla="*/ 1968514 h 1979081"/>
              <a:gd name="connsiteX16" fmla="*/ 1667868 w 1790380"/>
              <a:gd name="connsiteY16" fmla="*/ 1930414 h 1979081"/>
              <a:gd name="connsiteX17" fmla="*/ 1720256 w 1790380"/>
              <a:gd name="connsiteY17" fmla="*/ 1897077 h 1979081"/>
              <a:gd name="connsiteX18" fmla="*/ 1739306 w 1790380"/>
              <a:gd name="connsiteY18" fmla="*/ 1739915 h 1979081"/>
              <a:gd name="connsiteX19" fmla="*/ 1786932 w 1790380"/>
              <a:gd name="connsiteY19" fmla="*/ 1597040 h 1979081"/>
              <a:gd name="connsiteX20" fmla="*/ 1634531 w 1790380"/>
              <a:gd name="connsiteY20" fmla="*/ 1420827 h 1979081"/>
              <a:gd name="connsiteX21" fmla="*/ 1691682 w 1790380"/>
              <a:gd name="connsiteY21" fmla="*/ 1320815 h 1979081"/>
              <a:gd name="connsiteX22" fmla="*/ 1648819 w 1790380"/>
              <a:gd name="connsiteY22" fmla="*/ 1158890 h 1979081"/>
              <a:gd name="connsiteX23" fmla="*/ 1691680 w 1790380"/>
              <a:gd name="connsiteY23" fmla="*/ 1039827 h 1979081"/>
              <a:gd name="connsiteX24" fmla="*/ 1658343 w 1790380"/>
              <a:gd name="connsiteY24" fmla="*/ 968391 h 1979081"/>
              <a:gd name="connsiteX25" fmla="*/ 1553569 w 1790380"/>
              <a:gd name="connsiteY25" fmla="*/ 1001728 h 1979081"/>
              <a:gd name="connsiteX26" fmla="*/ 1582143 w 1790380"/>
              <a:gd name="connsiteY26" fmla="*/ 825515 h 1979081"/>
              <a:gd name="connsiteX27" fmla="*/ 1572618 w 1790380"/>
              <a:gd name="connsiteY27" fmla="*/ 877903 h 1979081"/>
              <a:gd name="connsiteX28" fmla="*/ 1620103 w 1790380"/>
              <a:gd name="connsiteY28" fmla="*/ 509202 h 1979081"/>
              <a:gd name="connsiteX29" fmla="*/ 1499276 w 1790380"/>
              <a:gd name="connsiteY29" fmla="*/ 381653 h 1979081"/>
              <a:gd name="connsiteX30" fmla="*/ 1413673 w 1790380"/>
              <a:gd name="connsiteY30" fmla="*/ 263661 h 1979081"/>
              <a:gd name="connsiteX31" fmla="*/ 1458552 w 1790380"/>
              <a:gd name="connsiteY31" fmla="*/ 44878 h 1979081"/>
              <a:gd name="connsiteX32" fmla="*/ 1335136 w 1790380"/>
              <a:gd name="connsiteY32" fmla="*/ 0 h 1979081"/>
              <a:gd name="connsiteX33" fmla="*/ 1150012 w 1790380"/>
              <a:gd name="connsiteY33" fmla="*/ 100976 h 1979081"/>
              <a:gd name="connsiteX34" fmla="*/ 1049035 w 1790380"/>
              <a:gd name="connsiteY34" fmla="*/ 84147 h 1979081"/>
              <a:gd name="connsiteX35" fmla="*/ 628299 w 1790380"/>
              <a:gd name="connsiteY35" fmla="*/ 78537 h 1979081"/>
              <a:gd name="connsiteX36" fmla="*/ 67317 w 1790380"/>
              <a:gd name="connsiteY36" fmla="*/ 84147 h 1979081"/>
              <a:gd name="connsiteX0" fmla="*/ 67317 w 1790380"/>
              <a:gd name="connsiteY0" fmla="*/ 84147 h 1979081"/>
              <a:gd name="connsiteX1" fmla="*/ 0 w 1790380"/>
              <a:gd name="connsiteY1" fmla="*/ 269271 h 1979081"/>
              <a:gd name="connsiteX2" fmla="*/ 5609 w 1790380"/>
              <a:gd name="connsiteY2" fmla="*/ 325369 h 1979081"/>
              <a:gd name="connsiteX3" fmla="*/ 62467 w 1790380"/>
              <a:gd name="connsiteY3" fmla="*/ 410247 h 1979081"/>
              <a:gd name="connsiteX4" fmla="*/ 59312 w 1790380"/>
              <a:gd name="connsiteY4" fmla="*/ 501903 h 1979081"/>
              <a:gd name="connsiteX5" fmla="*/ 101006 w 1790380"/>
              <a:gd name="connsiteY5" fmla="*/ 682642 h 1979081"/>
              <a:gd name="connsiteX6" fmla="*/ 110530 w 1790380"/>
              <a:gd name="connsiteY6" fmla="*/ 825517 h 1979081"/>
              <a:gd name="connsiteX7" fmla="*/ 115293 w 1790380"/>
              <a:gd name="connsiteY7" fmla="*/ 944580 h 1979081"/>
              <a:gd name="connsiteX8" fmla="*/ 143868 w 1790380"/>
              <a:gd name="connsiteY8" fmla="*/ 1068403 h 1979081"/>
              <a:gd name="connsiteX9" fmla="*/ 91481 w 1790380"/>
              <a:gd name="connsiteY9" fmla="*/ 1196990 h 1979081"/>
              <a:gd name="connsiteX10" fmla="*/ 191493 w 1790380"/>
              <a:gd name="connsiteY10" fmla="*/ 1425589 h 1979081"/>
              <a:gd name="connsiteX11" fmla="*/ 236083 w 1790380"/>
              <a:gd name="connsiteY11" fmla="*/ 1695490 h 1979081"/>
              <a:gd name="connsiteX12" fmla="*/ 362943 w 1790380"/>
              <a:gd name="connsiteY12" fmla="*/ 1754202 h 1979081"/>
              <a:gd name="connsiteX13" fmla="*/ 620118 w 1790380"/>
              <a:gd name="connsiteY13" fmla="*/ 1887552 h 1979081"/>
              <a:gd name="connsiteX14" fmla="*/ 1018954 w 1790380"/>
              <a:gd name="connsiteY14" fmla="*/ 1916364 h 1979081"/>
              <a:gd name="connsiteX15" fmla="*/ 1448792 w 1790380"/>
              <a:gd name="connsiteY15" fmla="*/ 1968514 h 1979081"/>
              <a:gd name="connsiteX16" fmla="*/ 1667868 w 1790380"/>
              <a:gd name="connsiteY16" fmla="*/ 1930414 h 1979081"/>
              <a:gd name="connsiteX17" fmla="*/ 1720256 w 1790380"/>
              <a:gd name="connsiteY17" fmla="*/ 1897077 h 1979081"/>
              <a:gd name="connsiteX18" fmla="*/ 1739306 w 1790380"/>
              <a:gd name="connsiteY18" fmla="*/ 1739915 h 1979081"/>
              <a:gd name="connsiteX19" fmla="*/ 1786932 w 1790380"/>
              <a:gd name="connsiteY19" fmla="*/ 1597040 h 1979081"/>
              <a:gd name="connsiteX20" fmla="*/ 1634531 w 1790380"/>
              <a:gd name="connsiteY20" fmla="*/ 1420827 h 1979081"/>
              <a:gd name="connsiteX21" fmla="*/ 1691682 w 1790380"/>
              <a:gd name="connsiteY21" fmla="*/ 1320815 h 1979081"/>
              <a:gd name="connsiteX22" fmla="*/ 1648819 w 1790380"/>
              <a:gd name="connsiteY22" fmla="*/ 1158890 h 1979081"/>
              <a:gd name="connsiteX23" fmla="*/ 1691680 w 1790380"/>
              <a:gd name="connsiteY23" fmla="*/ 1039827 h 1979081"/>
              <a:gd name="connsiteX24" fmla="*/ 1658343 w 1790380"/>
              <a:gd name="connsiteY24" fmla="*/ 968391 h 1979081"/>
              <a:gd name="connsiteX25" fmla="*/ 1553569 w 1790380"/>
              <a:gd name="connsiteY25" fmla="*/ 1001728 h 1979081"/>
              <a:gd name="connsiteX26" fmla="*/ 1582143 w 1790380"/>
              <a:gd name="connsiteY26" fmla="*/ 825515 h 1979081"/>
              <a:gd name="connsiteX27" fmla="*/ 1572618 w 1790380"/>
              <a:gd name="connsiteY27" fmla="*/ 877903 h 1979081"/>
              <a:gd name="connsiteX28" fmla="*/ 1620103 w 1790380"/>
              <a:gd name="connsiteY28" fmla="*/ 509202 h 1979081"/>
              <a:gd name="connsiteX29" fmla="*/ 1499276 w 1790380"/>
              <a:gd name="connsiteY29" fmla="*/ 381653 h 1979081"/>
              <a:gd name="connsiteX30" fmla="*/ 1413673 w 1790380"/>
              <a:gd name="connsiteY30" fmla="*/ 263661 h 1979081"/>
              <a:gd name="connsiteX31" fmla="*/ 1458552 w 1790380"/>
              <a:gd name="connsiteY31" fmla="*/ 44878 h 1979081"/>
              <a:gd name="connsiteX32" fmla="*/ 1335136 w 1790380"/>
              <a:gd name="connsiteY32" fmla="*/ 0 h 1979081"/>
              <a:gd name="connsiteX33" fmla="*/ 1150012 w 1790380"/>
              <a:gd name="connsiteY33" fmla="*/ 100976 h 1979081"/>
              <a:gd name="connsiteX34" fmla="*/ 1049035 w 1790380"/>
              <a:gd name="connsiteY34" fmla="*/ 84147 h 1979081"/>
              <a:gd name="connsiteX35" fmla="*/ 628299 w 1790380"/>
              <a:gd name="connsiteY35" fmla="*/ 78537 h 1979081"/>
              <a:gd name="connsiteX36" fmla="*/ 67317 w 1790380"/>
              <a:gd name="connsiteY36" fmla="*/ 84147 h 1979081"/>
              <a:gd name="connsiteX0" fmla="*/ 67317 w 1790380"/>
              <a:gd name="connsiteY0" fmla="*/ 84147 h 1979081"/>
              <a:gd name="connsiteX1" fmla="*/ 0 w 1790380"/>
              <a:gd name="connsiteY1" fmla="*/ 269271 h 1979081"/>
              <a:gd name="connsiteX2" fmla="*/ 5609 w 1790380"/>
              <a:gd name="connsiteY2" fmla="*/ 325369 h 1979081"/>
              <a:gd name="connsiteX3" fmla="*/ 62467 w 1790380"/>
              <a:gd name="connsiteY3" fmla="*/ 410247 h 1979081"/>
              <a:gd name="connsiteX4" fmla="*/ 59312 w 1790380"/>
              <a:gd name="connsiteY4" fmla="*/ 501903 h 1979081"/>
              <a:gd name="connsiteX5" fmla="*/ 101006 w 1790380"/>
              <a:gd name="connsiteY5" fmla="*/ 682642 h 1979081"/>
              <a:gd name="connsiteX6" fmla="*/ 110530 w 1790380"/>
              <a:gd name="connsiteY6" fmla="*/ 825517 h 1979081"/>
              <a:gd name="connsiteX7" fmla="*/ 115293 w 1790380"/>
              <a:gd name="connsiteY7" fmla="*/ 944580 h 1979081"/>
              <a:gd name="connsiteX8" fmla="*/ 143868 w 1790380"/>
              <a:gd name="connsiteY8" fmla="*/ 1068403 h 1979081"/>
              <a:gd name="connsiteX9" fmla="*/ 91481 w 1790380"/>
              <a:gd name="connsiteY9" fmla="*/ 1196990 h 1979081"/>
              <a:gd name="connsiteX10" fmla="*/ 191493 w 1790380"/>
              <a:gd name="connsiteY10" fmla="*/ 1425589 h 1979081"/>
              <a:gd name="connsiteX11" fmla="*/ 236083 w 1790380"/>
              <a:gd name="connsiteY11" fmla="*/ 1695490 h 1979081"/>
              <a:gd name="connsiteX12" fmla="*/ 253406 w 1790380"/>
              <a:gd name="connsiteY12" fmla="*/ 1692289 h 1979081"/>
              <a:gd name="connsiteX13" fmla="*/ 362943 w 1790380"/>
              <a:gd name="connsiteY13" fmla="*/ 1754202 h 1979081"/>
              <a:gd name="connsiteX14" fmla="*/ 620118 w 1790380"/>
              <a:gd name="connsiteY14" fmla="*/ 1887552 h 1979081"/>
              <a:gd name="connsiteX15" fmla="*/ 1018954 w 1790380"/>
              <a:gd name="connsiteY15" fmla="*/ 1916364 h 1979081"/>
              <a:gd name="connsiteX16" fmla="*/ 1448792 w 1790380"/>
              <a:gd name="connsiteY16" fmla="*/ 1968514 h 1979081"/>
              <a:gd name="connsiteX17" fmla="*/ 1667868 w 1790380"/>
              <a:gd name="connsiteY17" fmla="*/ 1930414 h 1979081"/>
              <a:gd name="connsiteX18" fmla="*/ 1720256 w 1790380"/>
              <a:gd name="connsiteY18" fmla="*/ 1897077 h 1979081"/>
              <a:gd name="connsiteX19" fmla="*/ 1739306 w 1790380"/>
              <a:gd name="connsiteY19" fmla="*/ 1739915 h 1979081"/>
              <a:gd name="connsiteX20" fmla="*/ 1786932 w 1790380"/>
              <a:gd name="connsiteY20" fmla="*/ 1597040 h 1979081"/>
              <a:gd name="connsiteX21" fmla="*/ 1634531 w 1790380"/>
              <a:gd name="connsiteY21" fmla="*/ 1420827 h 1979081"/>
              <a:gd name="connsiteX22" fmla="*/ 1691682 w 1790380"/>
              <a:gd name="connsiteY22" fmla="*/ 1320815 h 1979081"/>
              <a:gd name="connsiteX23" fmla="*/ 1648819 w 1790380"/>
              <a:gd name="connsiteY23" fmla="*/ 1158890 h 1979081"/>
              <a:gd name="connsiteX24" fmla="*/ 1691680 w 1790380"/>
              <a:gd name="connsiteY24" fmla="*/ 1039827 h 1979081"/>
              <a:gd name="connsiteX25" fmla="*/ 1658343 w 1790380"/>
              <a:gd name="connsiteY25" fmla="*/ 968391 h 1979081"/>
              <a:gd name="connsiteX26" fmla="*/ 1553569 w 1790380"/>
              <a:gd name="connsiteY26" fmla="*/ 1001728 h 1979081"/>
              <a:gd name="connsiteX27" fmla="*/ 1582143 w 1790380"/>
              <a:gd name="connsiteY27" fmla="*/ 825515 h 1979081"/>
              <a:gd name="connsiteX28" fmla="*/ 1572618 w 1790380"/>
              <a:gd name="connsiteY28" fmla="*/ 877903 h 1979081"/>
              <a:gd name="connsiteX29" fmla="*/ 1620103 w 1790380"/>
              <a:gd name="connsiteY29" fmla="*/ 509202 h 1979081"/>
              <a:gd name="connsiteX30" fmla="*/ 1499276 w 1790380"/>
              <a:gd name="connsiteY30" fmla="*/ 381653 h 1979081"/>
              <a:gd name="connsiteX31" fmla="*/ 1413673 w 1790380"/>
              <a:gd name="connsiteY31" fmla="*/ 263661 h 1979081"/>
              <a:gd name="connsiteX32" fmla="*/ 1458552 w 1790380"/>
              <a:gd name="connsiteY32" fmla="*/ 44878 h 1979081"/>
              <a:gd name="connsiteX33" fmla="*/ 1335136 w 1790380"/>
              <a:gd name="connsiteY33" fmla="*/ 0 h 1979081"/>
              <a:gd name="connsiteX34" fmla="*/ 1150012 w 1790380"/>
              <a:gd name="connsiteY34" fmla="*/ 100976 h 1979081"/>
              <a:gd name="connsiteX35" fmla="*/ 1049035 w 1790380"/>
              <a:gd name="connsiteY35" fmla="*/ 84147 h 1979081"/>
              <a:gd name="connsiteX36" fmla="*/ 628299 w 1790380"/>
              <a:gd name="connsiteY36" fmla="*/ 78537 h 1979081"/>
              <a:gd name="connsiteX37" fmla="*/ 67317 w 1790380"/>
              <a:gd name="connsiteY37" fmla="*/ 84147 h 1979081"/>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101006 w 1790380"/>
              <a:gd name="connsiteY5" fmla="*/ 682642 h 1979807"/>
              <a:gd name="connsiteX6" fmla="*/ 110530 w 1790380"/>
              <a:gd name="connsiteY6" fmla="*/ 825517 h 1979807"/>
              <a:gd name="connsiteX7" fmla="*/ 115293 w 1790380"/>
              <a:gd name="connsiteY7" fmla="*/ 944580 h 1979807"/>
              <a:gd name="connsiteX8" fmla="*/ 143868 w 1790380"/>
              <a:gd name="connsiteY8" fmla="*/ 1068403 h 1979807"/>
              <a:gd name="connsiteX9" fmla="*/ 91481 w 1790380"/>
              <a:gd name="connsiteY9" fmla="*/ 1196990 h 1979807"/>
              <a:gd name="connsiteX10" fmla="*/ 191493 w 1790380"/>
              <a:gd name="connsiteY10" fmla="*/ 1425589 h 1979807"/>
              <a:gd name="connsiteX11" fmla="*/ 236083 w 1790380"/>
              <a:gd name="connsiteY11" fmla="*/ 1695490 h 1979807"/>
              <a:gd name="connsiteX12" fmla="*/ 253406 w 1790380"/>
              <a:gd name="connsiteY12" fmla="*/ 1692289 h 1979807"/>
              <a:gd name="connsiteX13" fmla="*/ 362943 w 1790380"/>
              <a:gd name="connsiteY13" fmla="*/ 1754202 h 1979807"/>
              <a:gd name="connsiteX14" fmla="*/ 620118 w 1790380"/>
              <a:gd name="connsiteY14" fmla="*/ 1887552 h 1979807"/>
              <a:gd name="connsiteX15" fmla="*/ 1018954 w 1790380"/>
              <a:gd name="connsiteY15" fmla="*/ 1921127 h 1979807"/>
              <a:gd name="connsiteX16" fmla="*/ 1448792 w 1790380"/>
              <a:gd name="connsiteY16" fmla="*/ 1968514 h 1979807"/>
              <a:gd name="connsiteX17" fmla="*/ 1667868 w 1790380"/>
              <a:gd name="connsiteY17" fmla="*/ 1930414 h 1979807"/>
              <a:gd name="connsiteX18" fmla="*/ 1720256 w 1790380"/>
              <a:gd name="connsiteY18" fmla="*/ 1897077 h 1979807"/>
              <a:gd name="connsiteX19" fmla="*/ 1739306 w 1790380"/>
              <a:gd name="connsiteY19" fmla="*/ 1739915 h 1979807"/>
              <a:gd name="connsiteX20" fmla="*/ 1786932 w 1790380"/>
              <a:gd name="connsiteY20" fmla="*/ 1597040 h 1979807"/>
              <a:gd name="connsiteX21" fmla="*/ 1634531 w 1790380"/>
              <a:gd name="connsiteY21" fmla="*/ 1420827 h 1979807"/>
              <a:gd name="connsiteX22" fmla="*/ 1691682 w 1790380"/>
              <a:gd name="connsiteY22" fmla="*/ 1320815 h 1979807"/>
              <a:gd name="connsiteX23" fmla="*/ 1648819 w 1790380"/>
              <a:gd name="connsiteY23" fmla="*/ 1158890 h 1979807"/>
              <a:gd name="connsiteX24" fmla="*/ 1691680 w 1790380"/>
              <a:gd name="connsiteY24" fmla="*/ 1039827 h 1979807"/>
              <a:gd name="connsiteX25" fmla="*/ 1658343 w 1790380"/>
              <a:gd name="connsiteY25" fmla="*/ 968391 h 1979807"/>
              <a:gd name="connsiteX26" fmla="*/ 1553569 w 1790380"/>
              <a:gd name="connsiteY26" fmla="*/ 1001728 h 1979807"/>
              <a:gd name="connsiteX27" fmla="*/ 1582143 w 1790380"/>
              <a:gd name="connsiteY27" fmla="*/ 825515 h 1979807"/>
              <a:gd name="connsiteX28" fmla="*/ 1572618 w 1790380"/>
              <a:gd name="connsiteY28" fmla="*/ 877903 h 1979807"/>
              <a:gd name="connsiteX29" fmla="*/ 1620103 w 1790380"/>
              <a:gd name="connsiteY29" fmla="*/ 509202 h 1979807"/>
              <a:gd name="connsiteX30" fmla="*/ 1499276 w 1790380"/>
              <a:gd name="connsiteY30" fmla="*/ 381653 h 1979807"/>
              <a:gd name="connsiteX31" fmla="*/ 1413673 w 1790380"/>
              <a:gd name="connsiteY31" fmla="*/ 263661 h 1979807"/>
              <a:gd name="connsiteX32" fmla="*/ 1458552 w 1790380"/>
              <a:gd name="connsiteY32" fmla="*/ 44878 h 1979807"/>
              <a:gd name="connsiteX33" fmla="*/ 1335136 w 1790380"/>
              <a:gd name="connsiteY33" fmla="*/ 0 h 1979807"/>
              <a:gd name="connsiteX34" fmla="*/ 1150012 w 1790380"/>
              <a:gd name="connsiteY34" fmla="*/ 100976 h 1979807"/>
              <a:gd name="connsiteX35" fmla="*/ 1049035 w 1790380"/>
              <a:gd name="connsiteY35" fmla="*/ 84147 h 1979807"/>
              <a:gd name="connsiteX36" fmla="*/ 628299 w 1790380"/>
              <a:gd name="connsiteY36" fmla="*/ 78537 h 1979807"/>
              <a:gd name="connsiteX37" fmla="*/ 67317 w 1790380"/>
              <a:gd name="connsiteY37"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101006 w 1790380"/>
              <a:gd name="connsiteY5" fmla="*/ 682642 h 1979807"/>
              <a:gd name="connsiteX6" fmla="*/ 110530 w 1790380"/>
              <a:gd name="connsiteY6" fmla="*/ 825517 h 1979807"/>
              <a:gd name="connsiteX7" fmla="*/ 115293 w 1790380"/>
              <a:gd name="connsiteY7" fmla="*/ 944580 h 1979807"/>
              <a:gd name="connsiteX8" fmla="*/ 143868 w 1790380"/>
              <a:gd name="connsiteY8" fmla="*/ 1068403 h 1979807"/>
              <a:gd name="connsiteX9" fmla="*/ 91481 w 1790380"/>
              <a:gd name="connsiteY9" fmla="*/ 1196990 h 1979807"/>
              <a:gd name="connsiteX10" fmla="*/ 191493 w 1790380"/>
              <a:gd name="connsiteY10" fmla="*/ 1425589 h 1979807"/>
              <a:gd name="connsiteX11" fmla="*/ 236083 w 1790380"/>
              <a:gd name="connsiteY11" fmla="*/ 1695490 h 1979807"/>
              <a:gd name="connsiteX12" fmla="*/ 253406 w 1790380"/>
              <a:gd name="connsiteY12" fmla="*/ 1692289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691680 w 1790380"/>
              <a:gd name="connsiteY25" fmla="*/ 1039827 h 1979807"/>
              <a:gd name="connsiteX26" fmla="*/ 1658343 w 1790380"/>
              <a:gd name="connsiteY26" fmla="*/ 968391 h 1979807"/>
              <a:gd name="connsiteX27" fmla="*/ 1553569 w 1790380"/>
              <a:gd name="connsiteY27" fmla="*/ 1001728 h 1979807"/>
              <a:gd name="connsiteX28" fmla="*/ 1582143 w 1790380"/>
              <a:gd name="connsiteY28" fmla="*/ 825515 h 1979807"/>
              <a:gd name="connsiteX29" fmla="*/ 1572618 w 1790380"/>
              <a:gd name="connsiteY29" fmla="*/ 877903 h 1979807"/>
              <a:gd name="connsiteX30" fmla="*/ 1620103 w 1790380"/>
              <a:gd name="connsiteY30" fmla="*/ 509202 h 1979807"/>
              <a:gd name="connsiteX31" fmla="*/ 1499276 w 1790380"/>
              <a:gd name="connsiteY31" fmla="*/ 381653 h 1979807"/>
              <a:gd name="connsiteX32" fmla="*/ 1413673 w 1790380"/>
              <a:gd name="connsiteY32" fmla="*/ 263661 h 1979807"/>
              <a:gd name="connsiteX33" fmla="*/ 1458552 w 1790380"/>
              <a:gd name="connsiteY33" fmla="*/ 44878 h 1979807"/>
              <a:gd name="connsiteX34" fmla="*/ 1335136 w 1790380"/>
              <a:gd name="connsiteY34" fmla="*/ 0 h 1979807"/>
              <a:gd name="connsiteX35" fmla="*/ 1150012 w 1790380"/>
              <a:gd name="connsiteY35" fmla="*/ 100976 h 1979807"/>
              <a:gd name="connsiteX36" fmla="*/ 1049035 w 1790380"/>
              <a:gd name="connsiteY36" fmla="*/ 84147 h 1979807"/>
              <a:gd name="connsiteX37" fmla="*/ 628299 w 1790380"/>
              <a:gd name="connsiteY37" fmla="*/ 78537 h 1979807"/>
              <a:gd name="connsiteX38" fmla="*/ 67317 w 1790380"/>
              <a:gd name="connsiteY38"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101006 w 1790380"/>
              <a:gd name="connsiteY5" fmla="*/ 682642 h 1979807"/>
              <a:gd name="connsiteX6" fmla="*/ 110530 w 1790380"/>
              <a:gd name="connsiteY6" fmla="*/ 825517 h 1979807"/>
              <a:gd name="connsiteX7" fmla="*/ 115293 w 1790380"/>
              <a:gd name="connsiteY7" fmla="*/ 944580 h 1979807"/>
              <a:gd name="connsiteX8" fmla="*/ 143868 w 1790380"/>
              <a:gd name="connsiteY8" fmla="*/ 1068403 h 1979807"/>
              <a:gd name="connsiteX9" fmla="*/ 101006 w 1790380"/>
              <a:gd name="connsiteY9" fmla="*/ 1173177 h 1979807"/>
              <a:gd name="connsiteX10" fmla="*/ 191493 w 1790380"/>
              <a:gd name="connsiteY10" fmla="*/ 1425589 h 1979807"/>
              <a:gd name="connsiteX11" fmla="*/ 236083 w 1790380"/>
              <a:gd name="connsiteY11" fmla="*/ 1695490 h 1979807"/>
              <a:gd name="connsiteX12" fmla="*/ 253406 w 1790380"/>
              <a:gd name="connsiteY12" fmla="*/ 1692289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691680 w 1790380"/>
              <a:gd name="connsiteY25" fmla="*/ 1039827 h 1979807"/>
              <a:gd name="connsiteX26" fmla="*/ 1658343 w 1790380"/>
              <a:gd name="connsiteY26" fmla="*/ 968391 h 1979807"/>
              <a:gd name="connsiteX27" fmla="*/ 1553569 w 1790380"/>
              <a:gd name="connsiteY27" fmla="*/ 1001728 h 1979807"/>
              <a:gd name="connsiteX28" fmla="*/ 1582143 w 1790380"/>
              <a:gd name="connsiteY28" fmla="*/ 825515 h 1979807"/>
              <a:gd name="connsiteX29" fmla="*/ 1572618 w 1790380"/>
              <a:gd name="connsiteY29" fmla="*/ 877903 h 1979807"/>
              <a:gd name="connsiteX30" fmla="*/ 1620103 w 1790380"/>
              <a:gd name="connsiteY30" fmla="*/ 509202 h 1979807"/>
              <a:gd name="connsiteX31" fmla="*/ 1499276 w 1790380"/>
              <a:gd name="connsiteY31" fmla="*/ 381653 h 1979807"/>
              <a:gd name="connsiteX32" fmla="*/ 1413673 w 1790380"/>
              <a:gd name="connsiteY32" fmla="*/ 263661 h 1979807"/>
              <a:gd name="connsiteX33" fmla="*/ 1458552 w 1790380"/>
              <a:gd name="connsiteY33" fmla="*/ 44878 h 1979807"/>
              <a:gd name="connsiteX34" fmla="*/ 1335136 w 1790380"/>
              <a:gd name="connsiteY34" fmla="*/ 0 h 1979807"/>
              <a:gd name="connsiteX35" fmla="*/ 1150012 w 1790380"/>
              <a:gd name="connsiteY35" fmla="*/ 100976 h 1979807"/>
              <a:gd name="connsiteX36" fmla="*/ 1049035 w 1790380"/>
              <a:gd name="connsiteY36" fmla="*/ 84147 h 1979807"/>
              <a:gd name="connsiteX37" fmla="*/ 628299 w 1790380"/>
              <a:gd name="connsiteY37" fmla="*/ 78537 h 1979807"/>
              <a:gd name="connsiteX38" fmla="*/ 67317 w 1790380"/>
              <a:gd name="connsiteY38"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101006 w 1790380"/>
              <a:gd name="connsiteY5" fmla="*/ 68264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101006 w 1790380"/>
              <a:gd name="connsiteY9" fmla="*/ 1173177 h 1979807"/>
              <a:gd name="connsiteX10" fmla="*/ 191493 w 1790380"/>
              <a:gd name="connsiteY10" fmla="*/ 1425589 h 1979807"/>
              <a:gd name="connsiteX11" fmla="*/ 236083 w 1790380"/>
              <a:gd name="connsiteY11" fmla="*/ 1695490 h 1979807"/>
              <a:gd name="connsiteX12" fmla="*/ 253406 w 1790380"/>
              <a:gd name="connsiteY12" fmla="*/ 1692289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691680 w 1790380"/>
              <a:gd name="connsiteY25" fmla="*/ 1039827 h 1979807"/>
              <a:gd name="connsiteX26" fmla="*/ 1658343 w 1790380"/>
              <a:gd name="connsiteY26" fmla="*/ 968391 h 1979807"/>
              <a:gd name="connsiteX27" fmla="*/ 1553569 w 1790380"/>
              <a:gd name="connsiteY27" fmla="*/ 1001728 h 1979807"/>
              <a:gd name="connsiteX28" fmla="*/ 1582143 w 1790380"/>
              <a:gd name="connsiteY28" fmla="*/ 825515 h 1979807"/>
              <a:gd name="connsiteX29" fmla="*/ 1572618 w 1790380"/>
              <a:gd name="connsiteY29" fmla="*/ 877903 h 1979807"/>
              <a:gd name="connsiteX30" fmla="*/ 1620103 w 1790380"/>
              <a:gd name="connsiteY30" fmla="*/ 509202 h 1979807"/>
              <a:gd name="connsiteX31" fmla="*/ 1499276 w 1790380"/>
              <a:gd name="connsiteY31" fmla="*/ 381653 h 1979807"/>
              <a:gd name="connsiteX32" fmla="*/ 1413673 w 1790380"/>
              <a:gd name="connsiteY32" fmla="*/ 263661 h 1979807"/>
              <a:gd name="connsiteX33" fmla="*/ 1458552 w 1790380"/>
              <a:gd name="connsiteY33" fmla="*/ 44878 h 1979807"/>
              <a:gd name="connsiteX34" fmla="*/ 1335136 w 1790380"/>
              <a:gd name="connsiteY34" fmla="*/ 0 h 1979807"/>
              <a:gd name="connsiteX35" fmla="*/ 1150012 w 1790380"/>
              <a:gd name="connsiteY35" fmla="*/ 100976 h 1979807"/>
              <a:gd name="connsiteX36" fmla="*/ 1049035 w 1790380"/>
              <a:gd name="connsiteY36" fmla="*/ 84147 h 1979807"/>
              <a:gd name="connsiteX37" fmla="*/ 628299 w 1790380"/>
              <a:gd name="connsiteY37" fmla="*/ 78537 h 1979807"/>
              <a:gd name="connsiteX38" fmla="*/ 67317 w 1790380"/>
              <a:gd name="connsiteY38"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101006 w 1790380"/>
              <a:gd name="connsiteY5" fmla="*/ 68264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101006 w 1790380"/>
              <a:gd name="connsiteY9" fmla="*/ 1173177 h 1979807"/>
              <a:gd name="connsiteX10" fmla="*/ 191493 w 1790380"/>
              <a:gd name="connsiteY10" fmla="*/ 1425589 h 1979807"/>
              <a:gd name="connsiteX11" fmla="*/ 236083 w 1790380"/>
              <a:gd name="connsiteY11" fmla="*/ 1695490 h 1979807"/>
              <a:gd name="connsiteX12" fmla="*/ 253406 w 1790380"/>
              <a:gd name="connsiteY12" fmla="*/ 1692289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701205 w 1790380"/>
              <a:gd name="connsiteY25" fmla="*/ 1092214 h 1979807"/>
              <a:gd name="connsiteX26" fmla="*/ 1658343 w 1790380"/>
              <a:gd name="connsiteY26" fmla="*/ 968391 h 1979807"/>
              <a:gd name="connsiteX27" fmla="*/ 1553569 w 1790380"/>
              <a:gd name="connsiteY27" fmla="*/ 1001728 h 1979807"/>
              <a:gd name="connsiteX28" fmla="*/ 1582143 w 1790380"/>
              <a:gd name="connsiteY28" fmla="*/ 825515 h 1979807"/>
              <a:gd name="connsiteX29" fmla="*/ 1572618 w 1790380"/>
              <a:gd name="connsiteY29" fmla="*/ 877903 h 1979807"/>
              <a:gd name="connsiteX30" fmla="*/ 1620103 w 1790380"/>
              <a:gd name="connsiteY30" fmla="*/ 509202 h 1979807"/>
              <a:gd name="connsiteX31" fmla="*/ 1499276 w 1790380"/>
              <a:gd name="connsiteY31" fmla="*/ 381653 h 1979807"/>
              <a:gd name="connsiteX32" fmla="*/ 1413673 w 1790380"/>
              <a:gd name="connsiteY32" fmla="*/ 263661 h 1979807"/>
              <a:gd name="connsiteX33" fmla="*/ 1458552 w 1790380"/>
              <a:gd name="connsiteY33" fmla="*/ 44878 h 1979807"/>
              <a:gd name="connsiteX34" fmla="*/ 1335136 w 1790380"/>
              <a:gd name="connsiteY34" fmla="*/ 0 h 1979807"/>
              <a:gd name="connsiteX35" fmla="*/ 1150012 w 1790380"/>
              <a:gd name="connsiteY35" fmla="*/ 100976 h 1979807"/>
              <a:gd name="connsiteX36" fmla="*/ 1049035 w 1790380"/>
              <a:gd name="connsiteY36" fmla="*/ 84147 h 1979807"/>
              <a:gd name="connsiteX37" fmla="*/ 628299 w 1790380"/>
              <a:gd name="connsiteY37" fmla="*/ 78537 h 1979807"/>
              <a:gd name="connsiteX38" fmla="*/ 67317 w 1790380"/>
              <a:gd name="connsiteY38"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101006 w 1790380"/>
              <a:gd name="connsiteY5" fmla="*/ 68264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101006 w 1790380"/>
              <a:gd name="connsiteY9" fmla="*/ 1173177 h 1979807"/>
              <a:gd name="connsiteX10" fmla="*/ 191493 w 1790380"/>
              <a:gd name="connsiteY10" fmla="*/ 1425589 h 1979807"/>
              <a:gd name="connsiteX11" fmla="*/ 236083 w 1790380"/>
              <a:gd name="connsiteY11" fmla="*/ 1695490 h 1979807"/>
              <a:gd name="connsiteX12" fmla="*/ 253406 w 1790380"/>
              <a:gd name="connsiteY12" fmla="*/ 1692289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701205 w 1790380"/>
              <a:gd name="connsiteY25" fmla="*/ 1092214 h 1979807"/>
              <a:gd name="connsiteX26" fmla="*/ 1658343 w 1790380"/>
              <a:gd name="connsiteY26" fmla="*/ 968391 h 1979807"/>
              <a:gd name="connsiteX27" fmla="*/ 1553569 w 1790380"/>
              <a:gd name="connsiteY27" fmla="*/ 1001728 h 1979807"/>
              <a:gd name="connsiteX28" fmla="*/ 1582143 w 1790380"/>
              <a:gd name="connsiteY28" fmla="*/ 825515 h 1979807"/>
              <a:gd name="connsiteX29" fmla="*/ 1596431 w 1790380"/>
              <a:gd name="connsiteY29" fmla="*/ 916003 h 1979807"/>
              <a:gd name="connsiteX30" fmla="*/ 1620103 w 1790380"/>
              <a:gd name="connsiteY30" fmla="*/ 509202 h 1979807"/>
              <a:gd name="connsiteX31" fmla="*/ 1499276 w 1790380"/>
              <a:gd name="connsiteY31" fmla="*/ 381653 h 1979807"/>
              <a:gd name="connsiteX32" fmla="*/ 1413673 w 1790380"/>
              <a:gd name="connsiteY32" fmla="*/ 263661 h 1979807"/>
              <a:gd name="connsiteX33" fmla="*/ 1458552 w 1790380"/>
              <a:gd name="connsiteY33" fmla="*/ 44878 h 1979807"/>
              <a:gd name="connsiteX34" fmla="*/ 1335136 w 1790380"/>
              <a:gd name="connsiteY34" fmla="*/ 0 h 1979807"/>
              <a:gd name="connsiteX35" fmla="*/ 1150012 w 1790380"/>
              <a:gd name="connsiteY35" fmla="*/ 100976 h 1979807"/>
              <a:gd name="connsiteX36" fmla="*/ 1049035 w 1790380"/>
              <a:gd name="connsiteY36" fmla="*/ 84147 h 1979807"/>
              <a:gd name="connsiteX37" fmla="*/ 628299 w 1790380"/>
              <a:gd name="connsiteY37" fmla="*/ 78537 h 1979807"/>
              <a:gd name="connsiteX38" fmla="*/ 67317 w 1790380"/>
              <a:gd name="connsiteY38"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101006 w 1790380"/>
              <a:gd name="connsiteY5" fmla="*/ 68264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101006 w 1790380"/>
              <a:gd name="connsiteY9" fmla="*/ 1173177 h 1979807"/>
              <a:gd name="connsiteX10" fmla="*/ 191493 w 1790380"/>
              <a:gd name="connsiteY10" fmla="*/ 1425589 h 1979807"/>
              <a:gd name="connsiteX11" fmla="*/ 236083 w 1790380"/>
              <a:gd name="connsiteY11" fmla="*/ 1695490 h 1979807"/>
              <a:gd name="connsiteX12" fmla="*/ 253406 w 1790380"/>
              <a:gd name="connsiteY12" fmla="*/ 1692289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701205 w 1790380"/>
              <a:gd name="connsiteY25" fmla="*/ 1092214 h 1979807"/>
              <a:gd name="connsiteX26" fmla="*/ 1682156 w 1790380"/>
              <a:gd name="connsiteY26" fmla="*/ 973153 h 1979807"/>
              <a:gd name="connsiteX27" fmla="*/ 1553569 w 1790380"/>
              <a:gd name="connsiteY27" fmla="*/ 1001728 h 1979807"/>
              <a:gd name="connsiteX28" fmla="*/ 1582143 w 1790380"/>
              <a:gd name="connsiteY28" fmla="*/ 825515 h 1979807"/>
              <a:gd name="connsiteX29" fmla="*/ 1596431 w 1790380"/>
              <a:gd name="connsiteY29" fmla="*/ 916003 h 1979807"/>
              <a:gd name="connsiteX30" fmla="*/ 1620103 w 1790380"/>
              <a:gd name="connsiteY30" fmla="*/ 509202 h 1979807"/>
              <a:gd name="connsiteX31" fmla="*/ 1499276 w 1790380"/>
              <a:gd name="connsiteY31" fmla="*/ 381653 h 1979807"/>
              <a:gd name="connsiteX32" fmla="*/ 1413673 w 1790380"/>
              <a:gd name="connsiteY32" fmla="*/ 263661 h 1979807"/>
              <a:gd name="connsiteX33" fmla="*/ 1458552 w 1790380"/>
              <a:gd name="connsiteY33" fmla="*/ 44878 h 1979807"/>
              <a:gd name="connsiteX34" fmla="*/ 1335136 w 1790380"/>
              <a:gd name="connsiteY34" fmla="*/ 0 h 1979807"/>
              <a:gd name="connsiteX35" fmla="*/ 1150012 w 1790380"/>
              <a:gd name="connsiteY35" fmla="*/ 100976 h 1979807"/>
              <a:gd name="connsiteX36" fmla="*/ 1049035 w 1790380"/>
              <a:gd name="connsiteY36" fmla="*/ 84147 h 1979807"/>
              <a:gd name="connsiteX37" fmla="*/ 628299 w 1790380"/>
              <a:gd name="connsiteY37" fmla="*/ 78537 h 1979807"/>
              <a:gd name="connsiteX38" fmla="*/ 67317 w 1790380"/>
              <a:gd name="connsiteY38"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101006 w 1790380"/>
              <a:gd name="connsiteY5" fmla="*/ 68264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101006 w 1790380"/>
              <a:gd name="connsiteY9" fmla="*/ 1173177 h 1979807"/>
              <a:gd name="connsiteX10" fmla="*/ 191493 w 1790380"/>
              <a:gd name="connsiteY10" fmla="*/ 1425589 h 1979807"/>
              <a:gd name="connsiteX11" fmla="*/ 236083 w 1790380"/>
              <a:gd name="connsiteY11" fmla="*/ 1695490 h 1979807"/>
              <a:gd name="connsiteX12" fmla="*/ 253406 w 1790380"/>
              <a:gd name="connsiteY12" fmla="*/ 1692289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701205 w 1790380"/>
              <a:gd name="connsiteY25" fmla="*/ 1092214 h 1979807"/>
              <a:gd name="connsiteX26" fmla="*/ 1682156 w 1790380"/>
              <a:gd name="connsiteY26" fmla="*/ 973153 h 1979807"/>
              <a:gd name="connsiteX27" fmla="*/ 1553569 w 1790380"/>
              <a:gd name="connsiteY27" fmla="*/ 1001728 h 1979807"/>
              <a:gd name="connsiteX28" fmla="*/ 1582143 w 1790380"/>
              <a:gd name="connsiteY28" fmla="*/ 825515 h 1979807"/>
              <a:gd name="connsiteX29" fmla="*/ 1596431 w 1790380"/>
              <a:gd name="connsiteY29" fmla="*/ 916003 h 1979807"/>
              <a:gd name="connsiteX30" fmla="*/ 1620103 w 1790380"/>
              <a:gd name="connsiteY30" fmla="*/ 509202 h 1979807"/>
              <a:gd name="connsiteX31" fmla="*/ 1499276 w 1790380"/>
              <a:gd name="connsiteY31" fmla="*/ 381653 h 1979807"/>
              <a:gd name="connsiteX32" fmla="*/ 1413673 w 1790380"/>
              <a:gd name="connsiteY32" fmla="*/ 263661 h 1979807"/>
              <a:gd name="connsiteX33" fmla="*/ 1458552 w 1790380"/>
              <a:gd name="connsiteY33" fmla="*/ 44878 h 1979807"/>
              <a:gd name="connsiteX34" fmla="*/ 1335136 w 1790380"/>
              <a:gd name="connsiteY34" fmla="*/ 0 h 1979807"/>
              <a:gd name="connsiteX35" fmla="*/ 1150012 w 1790380"/>
              <a:gd name="connsiteY35" fmla="*/ 100976 h 1979807"/>
              <a:gd name="connsiteX36" fmla="*/ 1049035 w 1790380"/>
              <a:gd name="connsiteY36" fmla="*/ 84147 h 1979807"/>
              <a:gd name="connsiteX37" fmla="*/ 628299 w 1790380"/>
              <a:gd name="connsiteY37" fmla="*/ 78537 h 1979807"/>
              <a:gd name="connsiteX38" fmla="*/ 67317 w 1790380"/>
              <a:gd name="connsiteY38"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101006 w 1790380"/>
              <a:gd name="connsiteY5" fmla="*/ 68264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101006 w 1790380"/>
              <a:gd name="connsiteY9" fmla="*/ 1173177 h 1979807"/>
              <a:gd name="connsiteX10" fmla="*/ 191493 w 1790380"/>
              <a:gd name="connsiteY10" fmla="*/ 1425589 h 1979807"/>
              <a:gd name="connsiteX11" fmla="*/ 236083 w 1790380"/>
              <a:gd name="connsiteY11" fmla="*/ 1695490 h 1979807"/>
              <a:gd name="connsiteX12" fmla="*/ 253406 w 1790380"/>
              <a:gd name="connsiteY12" fmla="*/ 1692289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701205 w 1790380"/>
              <a:gd name="connsiteY25" fmla="*/ 1092214 h 1979807"/>
              <a:gd name="connsiteX26" fmla="*/ 1744069 w 1790380"/>
              <a:gd name="connsiteY26" fmla="*/ 1006491 h 1979807"/>
              <a:gd name="connsiteX27" fmla="*/ 1553569 w 1790380"/>
              <a:gd name="connsiteY27" fmla="*/ 1001728 h 1979807"/>
              <a:gd name="connsiteX28" fmla="*/ 1582143 w 1790380"/>
              <a:gd name="connsiteY28" fmla="*/ 825515 h 1979807"/>
              <a:gd name="connsiteX29" fmla="*/ 1596431 w 1790380"/>
              <a:gd name="connsiteY29" fmla="*/ 916003 h 1979807"/>
              <a:gd name="connsiteX30" fmla="*/ 1620103 w 1790380"/>
              <a:gd name="connsiteY30" fmla="*/ 509202 h 1979807"/>
              <a:gd name="connsiteX31" fmla="*/ 1499276 w 1790380"/>
              <a:gd name="connsiteY31" fmla="*/ 381653 h 1979807"/>
              <a:gd name="connsiteX32" fmla="*/ 1413673 w 1790380"/>
              <a:gd name="connsiteY32" fmla="*/ 263661 h 1979807"/>
              <a:gd name="connsiteX33" fmla="*/ 1458552 w 1790380"/>
              <a:gd name="connsiteY33" fmla="*/ 44878 h 1979807"/>
              <a:gd name="connsiteX34" fmla="*/ 1335136 w 1790380"/>
              <a:gd name="connsiteY34" fmla="*/ 0 h 1979807"/>
              <a:gd name="connsiteX35" fmla="*/ 1150012 w 1790380"/>
              <a:gd name="connsiteY35" fmla="*/ 100976 h 1979807"/>
              <a:gd name="connsiteX36" fmla="*/ 1049035 w 1790380"/>
              <a:gd name="connsiteY36" fmla="*/ 84147 h 1979807"/>
              <a:gd name="connsiteX37" fmla="*/ 628299 w 1790380"/>
              <a:gd name="connsiteY37" fmla="*/ 78537 h 1979807"/>
              <a:gd name="connsiteX38" fmla="*/ 67317 w 1790380"/>
              <a:gd name="connsiteY38"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101006 w 1790380"/>
              <a:gd name="connsiteY5" fmla="*/ 68264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101006 w 1790380"/>
              <a:gd name="connsiteY9" fmla="*/ 1173177 h 1979807"/>
              <a:gd name="connsiteX10" fmla="*/ 191493 w 1790380"/>
              <a:gd name="connsiteY10" fmla="*/ 1425589 h 1979807"/>
              <a:gd name="connsiteX11" fmla="*/ 236083 w 1790380"/>
              <a:gd name="connsiteY11" fmla="*/ 1695490 h 1979807"/>
              <a:gd name="connsiteX12" fmla="*/ 253406 w 1790380"/>
              <a:gd name="connsiteY12" fmla="*/ 1692289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701205 w 1790380"/>
              <a:gd name="connsiteY25" fmla="*/ 1092214 h 1979807"/>
              <a:gd name="connsiteX26" fmla="*/ 1744069 w 1790380"/>
              <a:gd name="connsiteY26" fmla="*/ 1006491 h 1979807"/>
              <a:gd name="connsiteX27" fmla="*/ 1644056 w 1790380"/>
              <a:gd name="connsiteY27" fmla="*/ 930289 h 1979807"/>
              <a:gd name="connsiteX28" fmla="*/ 1553569 w 1790380"/>
              <a:gd name="connsiteY28" fmla="*/ 1001728 h 1979807"/>
              <a:gd name="connsiteX29" fmla="*/ 1582143 w 1790380"/>
              <a:gd name="connsiteY29" fmla="*/ 825515 h 1979807"/>
              <a:gd name="connsiteX30" fmla="*/ 1596431 w 1790380"/>
              <a:gd name="connsiteY30" fmla="*/ 916003 h 1979807"/>
              <a:gd name="connsiteX31" fmla="*/ 1620103 w 1790380"/>
              <a:gd name="connsiteY31" fmla="*/ 509202 h 1979807"/>
              <a:gd name="connsiteX32" fmla="*/ 1499276 w 1790380"/>
              <a:gd name="connsiteY32" fmla="*/ 381653 h 1979807"/>
              <a:gd name="connsiteX33" fmla="*/ 1413673 w 1790380"/>
              <a:gd name="connsiteY33" fmla="*/ 263661 h 1979807"/>
              <a:gd name="connsiteX34" fmla="*/ 1458552 w 1790380"/>
              <a:gd name="connsiteY34" fmla="*/ 44878 h 1979807"/>
              <a:gd name="connsiteX35" fmla="*/ 1335136 w 1790380"/>
              <a:gd name="connsiteY35" fmla="*/ 0 h 1979807"/>
              <a:gd name="connsiteX36" fmla="*/ 1150012 w 1790380"/>
              <a:gd name="connsiteY36" fmla="*/ 100976 h 1979807"/>
              <a:gd name="connsiteX37" fmla="*/ 1049035 w 1790380"/>
              <a:gd name="connsiteY37" fmla="*/ 84147 h 1979807"/>
              <a:gd name="connsiteX38" fmla="*/ 628299 w 1790380"/>
              <a:gd name="connsiteY38" fmla="*/ 78537 h 1979807"/>
              <a:gd name="connsiteX39" fmla="*/ 67317 w 1790380"/>
              <a:gd name="connsiteY39"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101006 w 1790380"/>
              <a:gd name="connsiteY5" fmla="*/ 68264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101006 w 1790380"/>
              <a:gd name="connsiteY9" fmla="*/ 1173177 h 1979807"/>
              <a:gd name="connsiteX10" fmla="*/ 191493 w 1790380"/>
              <a:gd name="connsiteY10" fmla="*/ 1425589 h 1979807"/>
              <a:gd name="connsiteX11" fmla="*/ 236083 w 1790380"/>
              <a:gd name="connsiteY11" fmla="*/ 1695490 h 1979807"/>
              <a:gd name="connsiteX12" fmla="*/ 253406 w 1790380"/>
              <a:gd name="connsiteY12" fmla="*/ 1692289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701205 w 1790380"/>
              <a:gd name="connsiteY25" fmla="*/ 1092214 h 1979807"/>
              <a:gd name="connsiteX26" fmla="*/ 1744069 w 1790380"/>
              <a:gd name="connsiteY26" fmla="*/ 1006491 h 1979807"/>
              <a:gd name="connsiteX27" fmla="*/ 1644056 w 1790380"/>
              <a:gd name="connsiteY27" fmla="*/ 930289 h 1979807"/>
              <a:gd name="connsiteX28" fmla="*/ 1553569 w 1790380"/>
              <a:gd name="connsiteY28" fmla="*/ 1001728 h 1979807"/>
              <a:gd name="connsiteX29" fmla="*/ 1596431 w 1790380"/>
              <a:gd name="connsiteY29" fmla="*/ 916003 h 1979807"/>
              <a:gd name="connsiteX30" fmla="*/ 1620103 w 1790380"/>
              <a:gd name="connsiteY30" fmla="*/ 509202 h 1979807"/>
              <a:gd name="connsiteX31" fmla="*/ 1499276 w 1790380"/>
              <a:gd name="connsiteY31" fmla="*/ 381653 h 1979807"/>
              <a:gd name="connsiteX32" fmla="*/ 1413673 w 1790380"/>
              <a:gd name="connsiteY32" fmla="*/ 263661 h 1979807"/>
              <a:gd name="connsiteX33" fmla="*/ 1458552 w 1790380"/>
              <a:gd name="connsiteY33" fmla="*/ 44878 h 1979807"/>
              <a:gd name="connsiteX34" fmla="*/ 1335136 w 1790380"/>
              <a:gd name="connsiteY34" fmla="*/ 0 h 1979807"/>
              <a:gd name="connsiteX35" fmla="*/ 1150012 w 1790380"/>
              <a:gd name="connsiteY35" fmla="*/ 100976 h 1979807"/>
              <a:gd name="connsiteX36" fmla="*/ 1049035 w 1790380"/>
              <a:gd name="connsiteY36" fmla="*/ 84147 h 1979807"/>
              <a:gd name="connsiteX37" fmla="*/ 628299 w 1790380"/>
              <a:gd name="connsiteY37" fmla="*/ 78537 h 1979807"/>
              <a:gd name="connsiteX38" fmla="*/ 67317 w 1790380"/>
              <a:gd name="connsiteY38"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101006 w 1790380"/>
              <a:gd name="connsiteY5" fmla="*/ 68264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101006 w 1790380"/>
              <a:gd name="connsiteY9" fmla="*/ 1173177 h 1979807"/>
              <a:gd name="connsiteX10" fmla="*/ 191493 w 1790380"/>
              <a:gd name="connsiteY10" fmla="*/ 1425589 h 1979807"/>
              <a:gd name="connsiteX11" fmla="*/ 236083 w 1790380"/>
              <a:gd name="connsiteY11" fmla="*/ 1695490 h 1979807"/>
              <a:gd name="connsiteX12" fmla="*/ 253406 w 1790380"/>
              <a:gd name="connsiteY12" fmla="*/ 1692289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701205 w 1790380"/>
              <a:gd name="connsiteY25" fmla="*/ 1092214 h 1979807"/>
              <a:gd name="connsiteX26" fmla="*/ 1744069 w 1790380"/>
              <a:gd name="connsiteY26" fmla="*/ 1006491 h 1979807"/>
              <a:gd name="connsiteX27" fmla="*/ 1644056 w 1790380"/>
              <a:gd name="connsiteY27" fmla="*/ 930289 h 1979807"/>
              <a:gd name="connsiteX28" fmla="*/ 1553569 w 1790380"/>
              <a:gd name="connsiteY28" fmla="*/ 1001728 h 1979807"/>
              <a:gd name="connsiteX29" fmla="*/ 1610718 w 1790380"/>
              <a:gd name="connsiteY29" fmla="*/ 882665 h 1979807"/>
              <a:gd name="connsiteX30" fmla="*/ 1620103 w 1790380"/>
              <a:gd name="connsiteY30" fmla="*/ 509202 h 1979807"/>
              <a:gd name="connsiteX31" fmla="*/ 1499276 w 1790380"/>
              <a:gd name="connsiteY31" fmla="*/ 381653 h 1979807"/>
              <a:gd name="connsiteX32" fmla="*/ 1413673 w 1790380"/>
              <a:gd name="connsiteY32" fmla="*/ 263661 h 1979807"/>
              <a:gd name="connsiteX33" fmla="*/ 1458552 w 1790380"/>
              <a:gd name="connsiteY33" fmla="*/ 44878 h 1979807"/>
              <a:gd name="connsiteX34" fmla="*/ 1335136 w 1790380"/>
              <a:gd name="connsiteY34" fmla="*/ 0 h 1979807"/>
              <a:gd name="connsiteX35" fmla="*/ 1150012 w 1790380"/>
              <a:gd name="connsiteY35" fmla="*/ 100976 h 1979807"/>
              <a:gd name="connsiteX36" fmla="*/ 1049035 w 1790380"/>
              <a:gd name="connsiteY36" fmla="*/ 84147 h 1979807"/>
              <a:gd name="connsiteX37" fmla="*/ 628299 w 1790380"/>
              <a:gd name="connsiteY37" fmla="*/ 78537 h 1979807"/>
              <a:gd name="connsiteX38" fmla="*/ 67317 w 1790380"/>
              <a:gd name="connsiteY38"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101006 w 1790380"/>
              <a:gd name="connsiteY5" fmla="*/ 68264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101006 w 1790380"/>
              <a:gd name="connsiteY9" fmla="*/ 1173177 h 1979807"/>
              <a:gd name="connsiteX10" fmla="*/ 191493 w 1790380"/>
              <a:gd name="connsiteY10" fmla="*/ 1425589 h 1979807"/>
              <a:gd name="connsiteX11" fmla="*/ 236083 w 1790380"/>
              <a:gd name="connsiteY11" fmla="*/ 1695490 h 1979807"/>
              <a:gd name="connsiteX12" fmla="*/ 253406 w 1790380"/>
              <a:gd name="connsiteY12" fmla="*/ 1692289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701205 w 1790380"/>
              <a:gd name="connsiteY25" fmla="*/ 1092214 h 1979807"/>
              <a:gd name="connsiteX26" fmla="*/ 1739306 w 1790380"/>
              <a:gd name="connsiteY26" fmla="*/ 1001728 h 1979807"/>
              <a:gd name="connsiteX27" fmla="*/ 1644056 w 1790380"/>
              <a:gd name="connsiteY27" fmla="*/ 930289 h 1979807"/>
              <a:gd name="connsiteX28" fmla="*/ 1553569 w 1790380"/>
              <a:gd name="connsiteY28" fmla="*/ 1001728 h 1979807"/>
              <a:gd name="connsiteX29" fmla="*/ 1610718 w 1790380"/>
              <a:gd name="connsiteY29" fmla="*/ 882665 h 1979807"/>
              <a:gd name="connsiteX30" fmla="*/ 1620103 w 1790380"/>
              <a:gd name="connsiteY30" fmla="*/ 509202 h 1979807"/>
              <a:gd name="connsiteX31" fmla="*/ 1499276 w 1790380"/>
              <a:gd name="connsiteY31" fmla="*/ 381653 h 1979807"/>
              <a:gd name="connsiteX32" fmla="*/ 1413673 w 1790380"/>
              <a:gd name="connsiteY32" fmla="*/ 263661 h 1979807"/>
              <a:gd name="connsiteX33" fmla="*/ 1458552 w 1790380"/>
              <a:gd name="connsiteY33" fmla="*/ 44878 h 1979807"/>
              <a:gd name="connsiteX34" fmla="*/ 1335136 w 1790380"/>
              <a:gd name="connsiteY34" fmla="*/ 0 h 1979807"/>
              <a:gd name="connsiteX35" fmla="*/ 1150012 w 1790380"/>
              <a:gd name="connsiteY35" fmla="*/ 100976 h 1979807"/>
              <a:gd name="connsiteX36" fmla="*/ 1049035 w 1790380"/>
              <a:gd name="connsiteY36" fmla="*/ 84147 h 1979807"/>
              <a:gd name="connsiteX37" fmla="*/ 628299 w 1790380"/>
              <a:gd name="connsiteY37" fmla="*/ 78537 h 1979807"/>
              <a:gd name="connsiteX38" fmla="*/ 67317 w 1790380"/>
              <a:gd name="connsiteY38"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91481 w 1790380"/>
              <a:gd name="connsiteY5" fmla="*/ 70169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101006 w 1790380"/>
              <a:gd name="connsiteY9" fmla="*/ 1173177 h 1979807"/>
              <a:gd name="connsiteX10" fmla="*/ 191493 w 1790380"/>
              <a:gd name="connsiteY10" fmla="*/ 1425589 h 1979807"/>
              <a:gd name="connsiteX11" fmla="*/ 236083 w 1790380"/>
              <a:gd name="connsiteY11" fmla="*/ 1695490 h 1979807"/>
              <a:gd name="connsiteX12" fmla="*/ 253406 w 1790380"/>
              <a:gd name="connsiteY12" fmla="*/ 1692289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701205 w 1790380"/>
              <a:gd name="connsiteY25" fmla="*/ 1092214 h 1979807"/>
              <a:gd name="connsiteX26" fmla="*/ 1739306 w 1790380"/>
              <a:gd name="connsiteY26" fmla="*/ 1001728 h 1979807"/>
              <a:gd name="connsiteX27" fmla="*/ 1644056 w 1790380"/>
              <a:gd name="connsiteY27" fmla="*/ 930289 h 1979807"/>
              <a:gd name="connsiteX28" fmla="*/ 1553569 w 1790380"/>
              <a:gd name="connsiteY28" fmla="*/ 1001728 h 1979807"/>
              <a:gd name="connsiteX29" fmla="*/ 1610718 w 1790380"/>
              <a:gd name="connsiteY29" fmla="*/ 882665 h 1979807"/>
              <a:gd name="connsiteX30" fmla="*/ 1620103 w 1790380"/>
              <a:gd name="connsiteY30" fmla="*/ 509202 h 1979807"/>
              <a:gd name="connsiteX31" fmla="*/ 1499276 w 1790380"/>
              <a:gd name="connsiteY31" fmla="*/ 381653 h 1979807"/>
              <a:gd name="connsiteX32" fmla="*/ 1413673 w 1790380"/>
              <a:gd name="connsiteY32" fmla="*/ 263661 h 1979807"/>
              <a:gd name="connsiteX33" fmla="*/ 1458552 w 1790380"/>
              <a:gd name="connsiteY33" fmla="*/ 44878 h 1979807"/>
              <a:gd name="connsiteX34" fmla="*/ 1335136 w 1790380"/>
              <a:gd name="connsiteY34" fmla="*/ 0 h 1979807"/>
              <a:gd name="connsiteX35" fmla="*/ 1150012 w 1790380"/>
              <a:gd name="connsiteY35" fmla="*/ 100976 h 1979807"/>
              <a:gd name="connsiteX36" fmla="*/ 1049035 w 1790380"/>
              <a:gd name="connsiteY36" fmla="*/ 84147 h 1979807"/>
              <a:gd name="connsiteX37" fmla="*/ 628299 w 1790380"/>
              <a:gd name="connsiteY37" fmla="*/ 78537 h 1979807"/>
              <a:gd name="connsiteX38" fmla="*/ 67317 w 1790380"/>
              <a:gd name="connsiteY38"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91481 w 1790380"/>
              <a:gd name="connsiteY5" fmla="*/ 70169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101006 w 1790380"/>
              <a:gd name="connsiteY9" fmla="*/ 1173177 h 1979807"/>
              <a:gd name="connsiteX10" fmla="*/ 191493 w 1790380"/>
              <a:gd name="connsiteY10" fmla="*/ 1425589 h 1979807"/>
              <a:gd name="connsiteX11" fmla="*/ 236083 w 1790380"/>
              <a:gd name="connsiteY11" fmla="*/ 1695490 h 1979807"/>
              <a:gd name="connsiteX12" fmla="*/ 253406 w 1790380"/>
              <a:gd name="connsiteY12" fmla="*/ 1692289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701205 w 1790380"/>
              <a:gd name="connsiteY25" fmla="*/ 1092214 h 1979807"/>
              <a:gd name="connsiteX26" fmla="*/ 1739306 w 1790380"/>
              <a:gd name="connsiteY26" fmla="*/ 1001728 h 1979807"/>
              <a:gd name="connsiteX27" fmla="*/ 1644056 w 1790380"/>
              <a:gd name="connsiteY27" fmla="*/ 930289 h 1979807"/>
              <a:gd name="connsiteX28" fmla="*/ 1553569 w 1790380"/>
              <a:gd name="connsiteY28" fmla="*/ 1001728 h 1979807"/>
              <a:gd name="connsiteX29" fmla="*/ 1610718 w 1790380"/>
              <a:gd name="connsiteY29" fmla="*/ 882665 h 1979807"/>
              <a:gd name="connsiteX30" fmla="*/ 1620103 w 1790380"/>
              <a:gd name="connsiteY30" fmla="*/ 509202 h 1979807"/>
              <a:gd name="connsiteX31" fmla="*/ 1523089 w 1790380"/>
              <a:gd name="connsiteY31" fmla="*/ 376890 h 1979807"/>
              <a:gd name="connsiteX32" fmla="*/ 1413673 w 1790380"/>
              <a:gd name="connsiteY32" fmla="*/ 263661 h 1979807"/>
              <a:gd name="connsiteX33" fmla="*/ 1458552 w 1790380"/>
              <a:gd name="connsiteY33" fmla="*/ 44878 h 1979807"/>
              <a:gd name="connsiteX34" fmla="*/ 1335136 w 1790380"/>
              <a:gd name="connsiteY34" fmla="*/ 0 h 1979807"/>
              <a:gd name="connsiteX35" fmla="*/ 1150012 w 1790380"/>
              <a:gd name="connsiteY35" fmla="*/ 100976 h 1979807"/>
              <a:gd name="connsiteX36" fmla="*/ 1049035 w 1790380"/>
              <a:gd name="connsiteY36" fmla="*/ 84147 h 1979807"/>
              <a:gd name="connsiteX37" fmla="*/ 628299 w 1790380"/>
              <a:gd name="connsiteY37" fmla="*/ 78537 h 1979807"/>
              <a:gd name="connsiteX38" fmla="*/ 67317 w 1790380"/>
              <a:gd name="connsiteY38"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91481 w 1790380"/>
              <a:gd name="connsiteY5" fmla="*/ 70169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101006 w 1790380"/>
              <a:gd name="connsiteY9" fmla="*/ 1173177 h 1979807"/>
              <a:gd name="connsiteX10" fmla="*/ 191493 w 1790380"/>
              <a:gd name="connsiteY10" fmla="*/ 1425589 h 1979807"/>
              <a:gd name="connsiteX11" fmla="*/ 236083 w 1790380"/>
              <a:gd name="connsiteY11" fmla="*/ 1695490 h 1979807"/>
              <a:gd name="connsiteX12" fmla="*/ 253406 w 1790380"/>
              <a:gd name="connsiteY12" fmla="*/ 1692289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701205 w 1790380"/>
              <a:gd name="connsiteY25" fmla="*/ 1092214 h 1979807"/>
              <a:gd name="connsiteX26" fmla="*/ 1739306 w 1790380"/>
              <a:gd name="connsiteY26" fmla="*/ 1001728 h 1979807"/>
              <a:gd name="connsiteX27" fmla="*/ 1644056 w 1790380"/>
              <a:gd name="connsiteY27" fmla="*/ 930289 h 1979807"/>
              <a:gd name="connsiteX28" fmla="*/ 1553569 w 1790380"/>
              <a:gd name="connsiteY28" fmla="*/ 1001728 h 1979807"/>
              <a:gd name="connsiteX29" fmla="*/ 1610718 w 1790380"/>
              <a:gd name="connsiteY29" fmla="*/ 882665 h 1979807"/>
              <a:gd name="connsiteX30" fmla="*/ 1620103 w 1790380"/>
              <a:gd name="connsiteY30" fmla="*/ 509202 h 1979807"/>
              <a:gd name="connsiteX31" fmla="*/ 1523089 w 1790380"/>
              <a:gd name="connsiteY31" fmla="*/ 376890 h 1979807"/>
              <a:gd name="connsiteX32" fmla="*/ 1413673 w 1790380"/>
              <a:gd name="connsiteY32" fmla="*/ 263661 h 1979807"/>
              <a:gd name="connsiteX33" fmla="*/ 1458552 w 1790380"/>
              <a:gd name="connsiteY33" fmla="*/ 44878 h 1979807"/>
              <a:gd name="connsiteX34" fmla="*/ 1335136 w 1790380"/>
              <a:gd name="connsiteY34" fmla="*/ 0 h 1979807"/>
              <a:gd name="connsiteX35" fmla="*/ 1248768 w 1790380"/>
              <a:gd name="connsiteY35" fmla="*/ 20652 h 1979807"/>
              <a:gd name="connsiteX36" fmla="*/ 1150012 w 1790380"/>
              <a:gd name="connsiteY36" fmla="*/ 100976 h 1979807"/>
              <a:gd name="connsiteX37" fmla="*/ 1049035 w 1790380"/>
              <a:gd name="connsiteY37" fmla="*/ 84147 h 1979807"/>
              <a:gd name="connsiteX38" fmla="*/ 628299 w 1790380"/>
              <a:gd name="connsiteY38" fmla="*/ 78537 h 1979807"/>
              <a:gd name="connsiteX39" fmla="*/ 67317 w 1790380"/>
              <a:gd name="connsiteY39"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91481 w 1790380"/>
              <a:gd name="connsiteY5" fmla="*/ 70169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91481 w 1790380"/>
              <a:gd name="connsiteY9" fmla="*/ 1177940 h 1979807"/>
              <a:gd name="connsiteX10" fmla="*/ 191493 w 1790380"/>
              <a:gd name="connsiteY10" fmla="*/ 1425589 h 1979807"/>
              <a:gd name="connsiteX11" fmla="*/ 236083 w 1790380"/>
              <a:gd name="connsiteY11" fmla="*/ 1695490 h 1979807"/>
              <a:gd name="connsiteX12" fmla="*/ 253406 w 1790380"/>
              <a:gd name="connsiteY12" fmla="*/ 1692289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701205 w 1790380"/>
              <a:gd name="connsiteY25" fmla="*/ 1092214 h 1979807"/>
              <a:gd name="connsiteX26" fmla="*/ 1739306 w 1790380"/>
              <a:gd name="connsiteY26" fmla="*/ 1001728 h 1979807"/>
              <a:gd name="connsiteX27" fmla="*/ 1644056 w 1790380"/>
              <a:gd name="connsiteY27" fmla="*/ 930289 h 1979807"/>
              <a:gd name="connsiteX28" fmla="*/ 1553569 w 1790380"/>
              <a:gd name="connsiteY28" fmla="*/ 1001728 h 1979807"/>
              <a:gd name="connsiteX29" fmla="*/ 1610718 w 1790380"/>
              <a:gd name="connsiteY29" fmla="*/ 882665 h 1979807"/>
              <a:gd name="connsiteX30" fmla="*/ 1620103 w 1790380"/>
              <a:gd name="connsiteY30" fmla="*/ 509202 h 1979807"/>
              <a:gd name="connsiteX31" fmla="*/ 1523089 w 1790380"/>
              <a:gd name="connsiteY31" fmla="*/ 376890 h 1979807"/>
              <a:gd name="connsiteX32" fmla="*/ 1413673 w 1790380"/>
              <a:gd name="connsiteY32" fmla="*/ 263661 h 1979807"/>
              <a:gd name="connsiteX33" fmla="*/ 1458552 w 1790380"/>
              <a:gd name="connsiteY33" fmla="*/ 44878 h 1979807"/>
              <a:gd name="connsiteX34" fmla="*/ 1335136 w 1790380"/>
              <a:gd name="connsiteY34" fmla="*/ 0 h 1979807"/>
              <a:gd name="connsiteX35" fmla="*/ 1248768 w 1790380"/>
              <a:gd name="connsiteY35" fmla="*/ 20652 h 1979807"/>
              <a:gd name="connsiteX36" fmla="*/ 1150012 w 1790380"/>
              <a:gd name="connsiteY36" fmla="*/ 100976 h 1979807"/>
              <a:gd name="connsiteX37" fmla="*/ 1049035 w 1790380"/>
              <a:gd name="connsiteY37" fmla="*/ 84147 h 1979807"/>
              <a:gd name="connsiteX38" fmla="*/ 628299 w 1790380"/>
              <a:gd name="connsiteY38" fmla="*/ 78537 h 1979807"/>
              <a:gd name="connsiteX39" fmla="*/ 67317 w 1790380"/>
              <a:gd name="connsiteY39"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91481 w 1790380"/>
              <a:gd name="connsiteY5" fmla="*/ 70169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91481 w 1790380"/>
              <a:gd name="connsiteY9" fmla="*/ 1177940 h 1979807"/>
              <a:gd name="connsiteX10" fmla="*/ 191493 w 1790380"/>
              <a:gd name="connsiteY10" fmla="*/ 1425589 h 1979807"/>
              <a:gd name="connsiteX11" fmla="*/ 236083 w 1790380"/>
              <a:gd name="connsiteY11" fmla="*/ 1695490 h 1979807"/>
              <a:gd name="connsiteX12" fmla="*/ 362943 w 1790380"/>
              <a:gd name="connsiteY12" fmla="*/ 1754202 h 1979807"/>
              <a:gd name="connsiteX13" fmla="*/ 443906 w 1790380"/>
              <a:gd name="connsiteY13" fmla="*/ 1787539 h 1979807"/>
              <a:gd name="connsiteX14" fmla="*/ 620118 w 1790380"/>
              <a:gd name="connsiteY14" fmla="*/ 1887552 h 1979807"/>
              <a:gd name="connsiteX15" fmla="*/ 1018954 w 1790380"/>
              <a:gd name="connsiteY15" fmla="*/ 1921127 h 1979807"/>
              <a:gd name="connsiteX16" fmla="*/ 1448792 w 1790380"/>
              <a:gd name="connsiteY16" fmla="*/ 1968514 h 1979807"/>
              <a:gd name="connsiteX17" fmla="*/ 1667868 w 1790380"/>
              <a:gd name="connsiteY17" fmla="*/ 1930414 h 1979807"/>
              <a:gd name="connsiteX18" fmla="*/ 1720256 w 1790380"/>
              <a:gd name="connsiteY18" fmla="*/ 1897077 h 1979807"/>
              <a:gd name="connsiteX19" fmla="*/ 1739306 w 1790380"/>
              <a:gd name="connsiteY19" fmla="*/ 1739915 h 1979807"/>
              <a:gd name="connsiteX20" fmla="*/ 1786932 w 1790380"/>
              <a:gd name="connsiteY20" fmla="*/ 1597040 h 1979807"/>
              <a:gd name="connsiteX21" fmla="*/ 1634531 w 1790380"/>
              <a:gd name="connsiteY21" fmla="*/ 1420827 h 1979807"/>
              <a:gd name="connsiteX22" fmla="*/ 1691682 w 1790380"/>
              <a:gd name="connsiteY22" fmla="*/ 1320815 h 1979807"/>
              <a:gd name="connsiteX23" fmla="*/ 1648819 w 1790380"/>
              <a:gd name="connsiteY23" fmla="*/ 1158890 h 1979807"/>
              <a:gd name="connsiteX24" fmla="*/ 1701205 w 1790380"/>
              <a:gd name="connsiteY24" fmla="*/ 1092214 h 1979807"/>
              <a:gd name="connsiteX25" fmla="*/ 1739306 w 1790380"/>
              <a:gd name="connsiteY25" fmla="*/ 1001728 h 1979807"/>
              <a:gd name="connsiteX26" fmla="*/ 1644056 w 1790380"/>
              <a:gd name="connsiteY26" fmla="*/ 930289 h 1979807"/>
              <a:gd name="connsiteX27" fmla="*/ 1553569 w 1790380"/>
              <a:gd name="connsiteY27" fmla="*/ 1001728 h 1979807"/>
              <a:gd name="connsiteX28" fmla="*/ 1610718 w 1790380"/>
              <a:gd name="connsiteY28" fmla="*/ 882665 h 1979807"/>
              <a:gd name="connsiteX29" fmla="*/ 1620103 w 1790380"/>
              <a:gd name="connsiteY29" fmla="*/ 509202 h 1979807"/>
              <a:gd name="connsiteX30" fmla="*/ 1523089 w 1790380"/>
              <a:gd name="connsiteY30" fmla="*/ 376890 h 1979807"/>
              <a:gd name="connsiteX31" fmla="*/ 1413673 w 1790380"/>
              <a:gd name="connsiteY31" fmla="*/ 263661 h 1979807"/>
              <a:gd name="connsiteX32" fmla="*/ 1458552 w 1790380"/>
              <a:gd name="connsiteY32" fmla="*/ 44878 h 1979807"/>
              <a:gd name="connsiteX33" fmla="*/ 1335136 w 1790380"/>
              <a:gd name="connsiteY33" fmla="*/ 0 h 1979807"/>
              <a:gd name="connsiteX34" fmla="*/ 1248768 w 1790380"/>
              <a:gd name="connsiteY34" fmla="*/ 20652 h 1979807"/>
              <a:gd name="connsiteX35" fmla="*/ 1150012 w 1790380"/>
              <a:gd name="connsiteY35" fmla="*/ 100976 h 1979807"/>
              <a:gd name="connsiteX36" fmla="*/ 1049035 w 1790380"/>
              <a:gd name="connsiteY36" fmla="*/ 84147 h 1979807"/>
              <a:gd name="connsiteX37" fmla="*/ 628299 w 1790380"/>
              <a:gd name="connsiteY37" fmla="*/ 78537 h 1979807"/>
              <a:gd name="connsiteX38" fmla="*/ 67317 w 1790380"/>
              <a:gd name="connsiteY38" fmla="*/ 84147 h 1979807"/>
              <a:gd name="connsiteX0" fmla="*/ 67317 w 1790380"/>
              <a:gd name="connsiteY0" fmla="*/ 84147 h 2019422"/>
              <a:gd name="connsiteX1" fmla="*/ 0 w 1790380"/>
              <a:gd name="connsiteY1" fmla="*/ 269271 h 2019422"/>
              <a:gd name="connsiteX2" fmla="*/ 5609 w 1790380"/>
              <a:gd name="connsiteY2" fmla="*/ 325369 h 2019422"/>
              <a:gd name="connsiteX3" fmla="*/ 62467 w 1790380"/>
              <a:gd name="connsiteY3" fmla="*/ 410247 h 2019422"/>
              <a:gd name="connsiteX4" fmla="*/ 59312 w 1790380"/>
              <a:gd name="connsiteY4" fmla="*/ 501903 h 2019422"/>
              <a:gd name="connsiteX5" fmla="*/ 91481 w 1790380"/>
              <a:gd name="connsiteY5" fmla="*/ 701692 h 2019422"/>
              <a:gd name="connsiteX6" fmla="*/ 101005 w 1790380"/>
              <a:gd name="connsiteY6" fmla="*/ 882667 h 2019422"/>
              <a:gd name="connsiteX7" fmla="*/ 115293 w 1790380"/>
              <a:gd name="connsiteY7" fmla="*/ 944580 h 2019422"/>
              <a:gd name="connsiteX8" fmla="*/ 143868 w 1790380"/>
              <a:gd name="connsiteY8" fmla="*/ 1068403 h 2019422"/>
              <a:gd name="connsiteX9" fmla="*/ 91481 w 1790380"/>
              <a:gd name="connsiteY9" fmla="*/ 1177940 h 2019422"/>
              <a:gd name="connsiteX10" fmla="*/ 191493 w 1790380"/>
              <a:gd name="connsiteY10" fmla="*/ 1425589 h 2019422"/>
              <a:gd name="connsiteX11" fmla="*/ 62766 w 1790380"/>
              <a:gd name="connsiteY11" fmla="*/ 2012243 h 2019422"/>
              <a:gd name="connsiteX12" fmla="*/ 362943 w 1790380"/>
              <a:gd name="connsiteY12" fmla="*/ 1754202 h 2019422"/>
              <a:gd name="connsiteX13" fmla="*/ 443906 w 1790380"/>
              <a:gd name="connsiteY13" fmla="*/ 1787539 h 2019422"/>
              <a:gd name="connsiteX14" fmla="*/ 620118 w 1790380"/>
              <a:gd name="connsiteY14" fmla="*/ 1887552 h 2019422"/>
              <a:gd name="connsiteX15" fmla="*/ 1018954 w 1790380"/>
              <a:gd name="connsiteY15" fmla="*/ 1921127 h 2019422"/>
              <a:gd name="connsiteX16" fmla="*/ 1448792 w 1790380"/>
              <a:gd name="connsiteY16" fmla="*/ 1968514 h 2019422"/>
              <a:gd name="connsiteX17" fmla="*/ 1667868 w 1790380"/>
              <a:gd name="connsiteY17" fmla="*/ 1930414 h 2019422"/>
              <a:gd name="connsiteX18" fmla="*/ 1720256 w 1790380"/>
              <a:gd name="connsiteY18" fmla="*/ 1897077 h 2019422"/>
              <a:gd name="connsiteX19" fmla="*/ 1739306 w 1790380"/>
              <a:gd name="connsiteY19" fmla="*/ 1739915 h 2019422"/>
              <a:gd name="connsiteX20" fmla="*/ 1786932 w 1790380"/>
              <a:gd name="connsiteY20" fmla="*/ 1597040 h 2019422"/>
              <a:gd name="connsiteX21" fmla="*/ 1634531 w 1790380"/>
              <a:gd name="connsiteY21" fmla="*/ 1420827 h 2019422"/>
              <a:gd name="connsiteX22" fmla="*/ 1691682 w 1790380"/>
              <a:gd name="connsiteY22" fmla="*/ 1320815 h 2019422"/>
              <a:gd name="connsiteX23" fmla="*/ 1648819 w 1790380"/>
              <a:gd name="connsiteY23" fmla="*/ 1158890 h 2019422"/>
              <a:gd name="connsiteX24" fmla="*/ 1701205 w 1790380"/>
              <a:gd name="connsiteY24" fmla="*/ 1092214 h 2019422"/>
              <a:gd name="connsiteX25" fmla="*/ 1739306 w 1790380"/>
              <a:gd name="connsiteY25" fmla="*/ 1001728 h 2019422"/>
              <a:gd name="connsiteX26" fmla="*/ 1644056 w 1790380"/>
              <a:gd name="connsiteY26" fmla="*/ 930289 h 2019422"/>
              <a:gd name="connsiteX27" fmla="*/ 1553569 w 1790380"/>
              <a:gd name="connsiteY27" fmla="*/ 1001728 h 2019422"/>
              <a:gd name="connsiteX28" fmla="*/ 1610718 w 1790380"/>
              <a:gd name="connsiteY28" fmla="*/ 882665 h 2019422"/>
              <a:gd name="connsiteX29" fmla="*/ 1620103 w 1790380"/>
              <a:gd name="connsiteY29" fmla="*/ 509202 h 2019422"/>
              <a:gd name="connsiteX30" fmla="*/ 1523089 w 1790380"/>
              <a:gd name="connsiteY30" fmla="*/ 376890 h 2019422"/>
              <a:gd name="connsiteX31" fmla="*/ 1413673 w 1790380"/>
              <a:gd name="connsiteY31" fmla="*/ 263661 h 2019422"/>
              <a:gd name="connsiteX32" fmla="*/ 1458552 w 1790380"/>
              <a:gd name="connsiteY32" fmla="*/ 44878 h 2019422"/>
              <a:gd name="connsiteX33" fmla="*/ 1335136 w 1790380"/>
              <a:gd name="connsiteY33" fmla="*/ 0 h 2019422"/>
              <a:gd name="connsiteX34" fmla="*/ 1248768 w 1790380"/>
              <a:gd name="connsiteY34" fmla="*/ 20652 h 2019422"/>
              <a:gd name="connsiteX35" fmla="*/ 1150012 w 1790380"/>
              <a:gd name="connsiteY35" fmla="*/ 100976 h 2019422"/>
              <a:gd name="connsiteX36" fmla="*/ 1049035 w 1790380"/>
              <a:gd name="connsiteY36" fmla="*/ 84147 h 2019422"/>
              <a:gd name="connsiteX37" fmla="*/ 628299 w 1790380"/>
              <a:gd name="connsiteY37" fmla="*/ 78537 h 2019422"/>
              <a:gd name="connsiteX38" fmla="*/ 67317 w 1790380"/>
              <a:gd name="connsiteY38" fmla="*/ 84147 h 2019422"/>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91481 w 1790380"/>
              <a:gd name="connsiteY5" fmla="*/ 70169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91481 w 1790380"/>
              <a:gd name="connsiteY9" fmla="*/ 1177940 h 1979807"/>
              <a:gd name="connsiteX10" fmla="*/ 191493 w 1790380"/>
              <a:gd name="connsiteY10" fmla="*/ 1425589 h 1979807"/>
              <a:gd name="connsiteX11" fmla="*/ 50813 w 1790380"/>
              <a:gd name="connsiteY11" fmla="*/ 1970408 h 1979807"/>
              <a:gd name="connsiteX12" fmla="*/ 362943 w 1790380"/>
              <a:gd name="connsiteY12" fmla="*/ 1754202 h 1979807"/>
              <a:gd name="connsiteX13" fmla="*/ 443906 w 1790380"/>
              <a:gd name="connsiteY13" fmla="*/ 1787539 h 1979807"/>
              <a:gd name="connsiteX14" fmla="*/ 620118 w 1790380"/>
              <a:gd name="connsiteY14" fmla="*/ 1887552 h 1979807"/>
              <a:gd name="connsiteX15" fmla="*/ 1018954 w 1790380"/>
              <a:gd name="connsiteY15" fmla="*/ 1921127 h 1979807"/>
              <a:gd name="connsiteX16" fmla="*/ 1448792 w 1790380"/>
              <a:gd name="connsiteY16" fmla="*/ 1968514 h 1979807"/>
              <a:gd name="connsiteX17" fmla="*/ 1667868 w 1790380"/>
              <a:gd name="connsiteY17" fmla="*/ 1930414 h 1979807"/>
              <a:gd name="connsiteX18" fmla="*/ 1720256 w 1790380"/>
              <a:gd name="connsiteY18" fmla="*/ 1897077 h 1979807"/>
              <a:gd name="connsiteX19" fmla="*/ 1739306 w 1790380"/>
              <a:gd name="connsiteY19" fmla="*/ 1739915 h 1979807"/>
              <a:gd name="connsiteX20" fmla="*/ 1786932 w 1790380"/>
              <a:gd name="connsiteY20" fmla="*/ 1597040 h 1979807"/>
              <a:gd name="connsiteX21" fmla="*/ 1634531 w 1790380"/>
              <a:gd name="connsiteY21" fmla="*/ 1420827 h 1979807"/>
              <a:gd name="connsiteX22" fmla="*/ 1691682 w 1790380"/>
              <a:gd name="connsiteY22" fmla="*/ 1320815 h 1979807"/>
              <a:gd name="connsiteX23" fmla="*/ 1648819 w 1790380"/>
              <a:gd name="connsiteY23" fmla="*/ 1158890 h 1979807"/>
              <a:gd name="connsiteX24" fmla="*/ 1701205 w 1790380"/>
              <a:gd name="connsiteY24" fmla="*/ 1092214 h 1979807"/>
              <a:gd name="connsiteX25" fmla="*/ 1739306 w 1790380"/>
              <a:gd name="connsiteY25" fmla="*/ 1001728 h 1979807"/>
              <a:gd name="connsiteX26" fmla="*/ 1644056 w 1790380"/>
              <a:gd name="connsiteY26" fmla="*/ 930289 h 1979807"/>
              <a:gd name="connsiteX27" fmla="*/ 1553569 w 1790380"/>
              <a:gd name="connsiteY27" fmla="*/ 1001728 h 1979807"/>
              <a:gd name="connsiteX28" fmla="*/ 1610718 w 1790380"/>
              <a:gd name="connsiteY28" fmla="*/ 882665 h 1979807"/>
              <a:gd name="connsiteX29" fmla="*/ 1620103 w 1790380"/>
              <a:gd name="connsiteY29" fmla="*/ 509202 h 1979807"/>
              <a:gd name="connsiteX30" fmla="*/ 1523089 w 1790380"/>
              <a:gd name="connsiteY30" fmla="*/ 376890 h 1979807"/>
              <a:gd name="connsiteX31" fmla="*/ 1413673 w 1790380"/>
              <a:gd name="connsiteY31" fmla="*/ 263661 h 1979807"/>
              <a:gd name="connsiteX32" fmla="*/ 1458552 w 1790380"/>
              <a:gd name="connsiteY32" fmla="*/ 44878 h 1979807"/>
              <a:gd name="connsiteX33" fmla="*/ 1335136 w 1790380"/>
              <a:gd name="connsiteY33" fmla="*/ 0 h 1979807"/>
              <a:gd name="connsiteX34" fmla="*/ 1248768 w 1790380"/>
              <a:gd name="connsiteY34" fmla="*/ 20652 h 1979807"/>
              <a:gd name="connsiteX35" fmla="*/ 1150012 w 1790380"/>
              <a:gd name="connsiteY35" fmla="*/ 100976 h 1979807"/>
              <a:gd name="connsiteX36" fmla="*/ 1049035 w 1790380"/>
              <a:gd name="connsiteY36" fmla="*/ 84147 h 1979807"/>
              <a:gd name="connsiteX37" fmla="*/ 628299 w 1790380"/>
              <a:gd name="connsiteY37" fmla="*/ 78537 h 1979807"/>
              <a:gd name="connsiteX38" fmla="*/ 67317 w 1790380"/>
              <a:gd name="connsiteY38"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91481 w 1790380"/>
              <a:gd name="connsiteY5" fmla="*/ 70169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91481 w 1790380"/>
              <a:gd name="connsiteY9" fmla="*/ 1177940 h 1979807"/>
              <a:gd name="connsiteX10" fmla="*/ 191493 w 1790380"/>
              <a:gd name="connsiteY10" fmla="*/ 1425589 h 1979807"/>
              <a:gd name="connsiteX11" fmla="*/ 192053 w 1790380"/>
              <a:gd name="connsiteY11" fmla="*/ 1716195 h 1979807"/>
              <a:gd name="connsiteX12" fmla="*/ 50813 w 1790380"/>
              <a:gd name="connsiteY12" fmla="*/ 1970408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701205 w 1790380"/>
              <a:gd name="connsiteY25" fmla="*/ 1092214 h 1979807"/>
              <a:gd name="connsiteX26" fmla="*/ 1739306 w 1790380"/>
              <a:gd name="connsiteY26" fmla="*/ 1001728 h 1979807"/>
              <a:gd name="connsiteX27" fmla="*/ 1644056 w 1790380"/>
              <a:gd name="connsiteY27" fmla="*/ 930289 h 1979807"/>
              <a:gd name="connsiteX28" fmla="*/ 1553569 w 1790380"/>
              <a:gd name="connsiteY28" fmla="*/ 1001728 h 1979807"/>
              <a:gd name="connsiteX29" fmla="*/ 1610718 w 1790380"/>
              <a:gd name="connsiteY29" fmla="*/ 882665 h 1979807"/>
              <a:gd name="connsiteX30" fmla="*/ 1620103 w 1790380"/>
              <a:gd name="connsiteY30" fmla="*/ 509202 h 1979807"/>
              <a:gd name="connsiteX31" fmla="*/ 1523089 w 1790380"/>
              <a:gd name="connsiteY31" fmla="*/ 376890 h 1979807"/>
              <a:gd name="connsiteX32" fmla="*/ 1413673 w 1790380"/>
              <a:gd name="connsiteY32" fmla="*/ 263661 h 1979807"/>
              <a:gd name="connsiteX33" fmla="*/ 1458552 w 1790380"/>
              <a:gd name="connsiteY33" fmla="*/ 44878 h 1979807"/>
              <a:gd name="connsiteX34" fmla="*/ 1335136 w 1790380"/>
              <a:gd name="connsiteY34" fmla="*/ 0 h 1979807"/>
              <a:gd name="connsiteX35" fmla="*/ 1248768 w 1790380"/>
              <a:gd name="connsiteY35" fmla="*/ 20652 h 1979807"/>
              <a:gd name="connsiteX36" fmla="*/ 1150012 w 1790380"/>
              <a:gd name="connsiteY36" fmla="*/ 100976 h 1979807"/>
              <a:gd name="connsiteX37" fmla="*/ 1049035 w 1790380"/>
              <a:gd name="connsiteY37" fmla="*/ 84147 h 1979807"/>
              <a:gd name="connsiteX38" fmla="*/ 628299 w 1790380"/>
              <a:gd name="connsiteY38" fmla="*/ 78537 h 1979807"/>
              <a:gd name="connsiteX39" fmla="*/ 67317 w 1790380"/>
              <a:gd name="connsiteY39" fmla="*/ 84147 h 1979807"/>
              <a:gd name="connsiteX0" fmla="*/ 67317 w 1790380"/>
              <a:gd name="connsiteY0" fmla="*/ 84147 h 1979807"/>
              <a:gd name="connsiteX1" fmla="*/ 0 w 1790380"/>
              <a:gd name="connsiteY1" fmla="*/ 269271 h 1979807"/>
              <a:gd name="connsiteX2" fmla="*/ 5609 w 1790380"/>
              <a:gd name="connsiteY2" fmla="*/ 325369 h 1979807"/>
              <a:gd name="connsiteX3" fmla="*/ 62467 w 1790380"/>
              <a:gd name="connsiteY3" fmla="*/ 410247 h 1979807"/>
              <a:gd name="connsiteX4" fmla="*/ 59312 w 1790380"/>
              <a:gd name="connsiteY4" fmla="*/ 501903 h 1979807"/>
              <a:gd name="connsiteX5" fmla="*/ 91481 w 1790380"/>
              <a:gd name="connsiteY5" fmla="*/ 701692 h 1979807"/>
              <a:gd name="connsiteX6" fmla="*/ 101005 w 1790380"/>
              <a:gd name="connsiteY6" fmla="*/ 882667 h 1979807"/>
              <a:gd name="connsiteX7" fmla="*/ 115293 w 1790380"/>
              <a:gd name="connsiteY7" fmla="*/ 944580 h 1979807"/>
              <a:gd name="connsiteX8" fmla="*/ 143868 w 1790380"/>
              <a:gd name="connsiteY8" fmla="*/ 1068403 h 1979807"/>
              <a:gd name="connsiteX9" fmla="*/ 91481 w 1790380"/>
              <a:gd name="connsiteY9" fmla="*/ 1177940 h 1979807"/>
              <a:gd name="connsiteX10" fmla="*/ 191493 w 1790380"/>
              <a:gd name="connsiteY10" fmla="*/ 1425589 h 1979807"/>
              <a:gd name="connsiteX11" fmla="*/ 156194 w 1790380"/>
              <a:gd name="connsiteY11" fmla="*/ 1746077 h 1979807"/>
              <a:gd name="connsiteX12" fmla="*/ 50813 w 1790380"/>
              <a:gd name="connsiteY12" fmla="*/ 1970408 h 1979807"/>
              <a:gd name="connsiteX13" fmla="*/ 362943 w 1790380"/>
              <a:gd name="connsiteY13" fmla="*/ 1754202 h 1979807"/>
              <a:gd name="connsiteX14" fmla="*/ 443906 w 1790380"/>
              <a:gd name="connsiteY14" fmla="*/ 1787539 h 1979807"/>
              <a:gd name="connsiteX15" fmla="*/ 620118 w 1790380"/>
              <a:gd name="connsiteY15" fmla="*/ 1887552 h 1979807"/>
              <a:gd name="connsiteX16" fmla="*/ 1018954 w 1790380"/>
              <a:gd name="connsiteY16" fmla="*/ 1921127 h 1979807"/>
              <a:gd name="connsiteX17" fmla="*/ 1448792 w 1790380"/>
              <a:gd name="connsiteY17" fmla="*/ 1968514 h 1979807"/>
              <a:gd name="connsiteX18" fmla="*/ 1667868 w 1790380"/>
              <a:gd name="connsiteY18" fmla="*/ 1930414 h 1979807"/>
              <a:gd name="connsiteX19" fmla="*/ 1720256 w 1790380"/>
              <a:gd name="connsiteY19" fmla="*/ 1897077 h 1979807"/>
              <a:gd name="connsiteX20" fmla="*/ 1739306 w 1790380"/>
              <a:gd name="connsiteY20" fmla="*/ 1739915 h 1979807"/>
              <a:gd name="connsiteX21" fmla="*/ 1786932 w 1790380"/>
              <a:gd name="connsiteY21" fmla="*/ 1597040 h 1979807"/>
              <a:gd name="connsiteX22" fmla="*/ 1634531 w 1790380"/>
              <a:gd name="connsiteY22" fmla="*/ 1420827 h 1979807"/>
              <a:gd name="connsiteX23" fmla="*/ 1691682 w 1790380"/>
              <a:gd name="connsiteY23" fmla="*/ 1320815 h 1979807"/>
              <a:gd name="connsiteX24" fmla="*/ 1648819 w 1790380"/>
              <a:gd name="connsiteY24" fmla="*/ 1158890 h 1979807"/>
              <a:gd name="connsiteX25" fmla="*/ 1701205 w 1790380"/>
              <a:gd name="connsiteY25" fmla="*/ 1092214 h 1979807"/>
              <a:gd name="connsiteX26" fmla="*/ 1739306 w 1790380"/>
              <a:gd name="connsiteY26" fmla="*/ 1001728 h 1979807"/>
              <a:gd name="connsiteX27" fmla="*/ 1644056 w 1790380"/>
              <a:gd name="connsiteY27" fmla="*/ 930289 h 1979807"/>
              <a:gd name="connsiteX28" fmla="*/ 1553569 w 1790380"/>
              <a:gd name="connsiteY28" fmla="*/ 1001728 h 1979807"/>
              <a:gd name="connsiteX29" fmla="*/ 1610718 w 1790380"/>
              <a:gd name="connsiteY29" fmla="*/ 882665 h 1979807"/>
              <a:gd name="connsiteX30" fmla="*/ 1620103 w 1790380"/>
              <a:gd name="connsiteY30" fmla="*/ 509202 h 1979807"/>
              <a:gd name="connsiteX31" fmla="*/ 1523089 w 1790380"/>
              <a:gd name="connsiteY31" fmla="*/ 376890 h 1979807"/>
              <a:gd name="connsiteX32" fmla="*/ 1413673 w 1790380"/>
              <a:gd name="connsiteY32" fmla="*/ 263661 h 1979807"/>
              <a:gd name="connsiteX33" fmla="*/ 1458552 w 1790380"/>
              <a:gd name="connsiteY33" fmla="*/ 44878 h 1979807"/>
              <a:gd name="connsiteX34" fmla="*/ 1335136 w 1790380"/>
              <a:gd name="connsiteY34" fmla="*/ 0 h 1979807"/>
              <a:gd name="connsiteX35" fmla="*/ 1248768 w 1790380"/>
              <a:gd name="connsiteY35" fmla="*/ 20652 h 1979807"/>
              <a:gd name="connsiteX36" fmla="*/ 1150012 w 1790380"/>
              <a:gd name="connsiteY36" fmla="*/ 100976 h 1979807"/>
              <a:gd name="connsiteX37" fmla="*/ 1049035 w 1790380"/>
              <a:gd name="connsiteY37" fmla="*/ 84147 h 1979807"/>
              <a:gd name="connsiteX38" fmla="*/ 628299 w 1790380"/>
              <a:gd name="connsiteY38" fmla="*/ 78537 h 1979807"/>
              <a:gd name="connsiteX39" fmla="*/ 67317 w 1790380"/>
              <a:gd name="connsiteY39" fmla="*/ 84147 h 1979807"/>
              <a:gd name="connsiteX0" fmla="*/ 67317 w 1790380"/>
              <a:gd name="connsiteY0" fmla="*/ 84147 h 2055603"/>
              <a:gd name="connsiteX1" fmla="*/ 0 w 1790380"/>
              <a:gd name="connsiteY1" fmla="*/ 269271 h 2055603"/>
              <a:gd name="connsiteX2" fmla="*/ 5609 w 1790380"/>
              <a:gd name="connsiteY2" fmla="*/ 325369 h 2055603"/>
              <a:gd name="connsiteX3" fmla="*/ 62467 w 1790380"/>
              <a:gd name="connsiteY3" fmla="*/ 410247 h 2055603"/>
              <a:gd name="connsiteX4" fmla="*/ 59312 w 1790380"/>
              <a:gd name="connsiteY4" fmla="*/ 501903 h 2055603"/>
              <a:gd name="connsiteX5" fmla="*/ 91481 w 1790380"/>
              <a:gd name="connsiteY5" fmla="*/ 701692 h 2055603"/>
              <a:gd name="connsiteX6" fmla="*/ 101005 w 1790380"/>
              <a:gd name="connsiteY6" fmla="*/ 882667 h 2055603"/>
              <a:gd name="connsiteX7" fmla="*/ 115293 w 1790380"/>
              <a:gd name="connsiteY7" fmla="*/ 944580 h 2055603"/>
              <a:gd name="connsiteX8" fmla="*/ 143868 w 1790380"/>
              <a:gd name="connsiteY8" fmla="*/ 1068403 h 2055603"/>
              <a:gd name="connsiteX9" fmla="*/ 91481 w 1790380"/>
              <a:gd name="connsiteY9" fmla="*/ 1177940 h 2055603"/>
              <a:gd name="connsiteX10" fmla="*/ 191493 w 1790380"/>
              <a:gd name="connsiteY10" fmla="*/ 1425589 h 2055603"/>
              <a:gd name="connsiteX11" fmla="*/ 156194 w 1790380"/>
              <a:gd name="connsiteY11" fmla="*/ 1746077 h 2055603"/>
              <a:gd name="connsiteX12" fmla="*/ 50813 w 1790380"/>
              <a:gd name="connsiteY12" fmla="*/ 1970408 h 2055603"/>
              <a:gd name="connsiteX13" fmla="*/ 345014 w 1790380"/>
              <a:gd name="connsiteY13" fmla="*/ 2047049 h 2055603"/>
              <a:gd name="connsiteX14" fmla="*/ 443906 w 1790380"/>
              <a:gd name="connsiteY14" fmla="*/ 1787539 h 2055603"/>
              <a:gd name="connsiteX15" fmla="*/ 620118 w 1790380"/>
              <a:gd name="connsiteY15" fmla="*/ 1887552 h 2055603"/>
              <a:gd name="connsiteX16" fmla="*/ 1018954 w 1790380"/>
              <a:gd name="connsiteY16" fmla="*/ 1921127 h 2055603"/>
              <a:gd name="connsiteX17" fmla="*/ 1448792 w 1790380"/>
              <a:gd name="connsiteY17" fmla="*/ 1968514 h 2055603"/>
              <a:gd name="connsiteX18" fmla="*/ 1667868 w 1790380"/>
              <a:gd name="connsiteY18" fmla="*/ 1930414 h 2055603"/>
              <a:gd name="connsiteX19" fmla="*/ 1720256 w 1790380"/>
              <a:gd name="connsiteY19" fmla="*/ 1897077 h 2055603"/>
              <a:gd name="connsiteX20" fmla="*/ 1739306 w 1790380"/>
              <a:gd name="connsiteY20" fmla="*/ 1739915 h 2055603"/>
              <a:gd name="connsiteX21" fmla="*/ 1786932 w 1790380"/>
              <a:gd name="connsiteY21" fmla="*/ 1597040 h 2055603"/>
              <a:gd name="connsiteX22" fmla="*/ 1634531 w 1790380"/>
              <a:gd name="connsiteY22" fmla="*/ 1420827 h 2055603"/>
              <a:gd name="connsiteX23" fmla="*/ 1691682 w 1790380"/>
              <a:gd name="connsiteY23" fmla="*/ 1320815 h 2055603"/>
              <a:gd name="connsiteX24" fmla="*/ 1648819 w 1790380"/>
              <a:gd name="connsiteY24" fmla="*/ 1158890 h 2055603"/>
              <a:gd name="connsiteX25" fmla="*/ 1701205 w 1790380"/>
              <a:gd name="connsiteY25" fmla="*/ 1092214 h 2055603"/>
              <a:gd name="connsiteX26" fmla="*/ 1739306 w 1790380"/>
              <a:gd name="connsiteY26" fmla="*/ 1001728 h 2055603"/>
              <a:gd name="connsiteX27" fmla="*/ 1644056 w 1790380"/>
              <a:gd name="connsiteY27" fmla="*/ 930289 h 2055603"/>
              <a:gd name="connsiteX28" fmla="*/ 1553569 w 1790380"/>
              <a:gd name="connsiteY28" fmla="*/ 1001728 h 2055603"/>
              <a:gd name="connsiteX29" fmla="*/ 1610718 w 1790380"/>
              <a:gd name="connsiteY29" fmla="*/ 882665 h 2055603"/>
              <a:gd name="connsiteX30" fmla="*/ 1620103 w 1790380"/>
              <a:gd name="connsiteY30" fmla="*/ 509202 h 2055603"/>
              <a:gd name="connsiteX31" fmla="*/ 1523089 w 1790380"/>
              <a:gd name="connsiteY31" fmla="*/ 376890 h 2055603"/>
              <a:gd name="connsiteX32" fmla="*/ 1413673 w 1790380"/>
              <a:gd name="connsiteY32" fmla="*/ 263661 h 2055603"/>
              <a:gd name="connsiteX33" fmla="*/ 1458552 w 1790380"/>
              <a:gd name="connsiteY33" fmla="*/ 44878 h 2055603"/>
              <a:gd name="connsiteX34" fmla="*/ 1335136 w 1790380"/>
              <a:gd name="connsiteY34" fmla="*/ 0 h 2055603"/>
              <a:gd name="connsiteX35" fmla="*/ 1248768 w 1790380"/>
              <a:gd name="connsiteY35" fmla="*/ 20652 h 2055603"/>
              <a:gd name="connsiteX36" fmla="*/ 1150012 w 1790380"/>
              <a:gd name="connsiteY36" fmla="*/ 100976 h 2055603"/>
              <a:gd name="connsiteX37" fmla="*/ 1049035 w 1790380"/>
              <a:gd name="connsiteY37" fmla="*/ 84147 h 2055603"/>
              <a:gd name="connsiteX38" fmla="*/ 628299 w 1790380"/>
              <a:gd name="connsiteY38" fmla="*/ 78537 h 2055603"/>
              <a:gd name="connsiteX39" fmla="*/ 67317 w 1790380"/>
              <a:gd name="connsiteY39" fmla="*/ 84147 h 2055603"/>
              <a:gd name="connsiteX0" fmla="*/ 67317 w 1790380"/>
              <a:gd name="connsiteY0" fmla="*/ 84147 h 2044774"/>
              <a:gd name="connsiteX1" fmla="*/ 0 w 1790380"/>
              <a:gd name="connsiteY1" fmla="*/ 269271 h 2044774"/>
              <a:gd name="connsiteX2" fmla="*/ 5609 w 1790380"/>
              <a:gd name="connsiteY2" fmla="*/ 325369 h 2044774"/>
              <a:gd name="connsiteX3" fmla="*/ 62467 w 1790380"/>
              <a:gd name="connsiteY3" fmla="*/ 410247 h 2044774"/>
              <a:gd name="connsiteX4" fmla="*/ 59312 w 1790380"/>
              <a:gd name="connsiteY4" fmla="*/ 501903 h 2044774"/>
              <a:gd name="connsiteX5" fmla="*/ 91481 w 1790380"/>
              <a:gd name="connsiteY5" fmla="*/ 701692 h 2044774"/>
              <a:gd name="connsiteX6" fmla="*/ 101005 w 1790380"/>
              <a:gd name="connsiteY6" fmla="*/ 882667 h 2044774"/>
              <a:gd name="connsiteX7" fmla="*/ 115293 w 1790380"/>
              <a:gd name="connsiteY7" fmla="*/ 944580 h 2044774"/>
              <a:gd name="connsiteX8" fmla="*/ 143868 w 1790380"/>
              <a:gd name="connsiteY8" fmla="*/ 1068403 h 2044774"/>
              <a:gd name="connsiteX9" fmla="*/ 91481 w 1790380"/>
              <a:gd name="connsiteY9" fmla="*/ 1177940 h 2044774"/>
              <a:gd name="connsiteX10" fmla="*/ 191493 w 1790380"/>
              <a:gd name="connsiteY10" fmla="*/ 1425589 h 2044774"/>
              <a:gd name="connsiteX11" fmla="*/ 156194 w 1790380"/>
              <a:gd name="connsiteY11" fmla="*/ 1746077 h 2044774"/>
              <a:gd name="connsiteX12" fmla="*/ 50813 w 1790380"/>
              <a:gd name="connsiteY12" fmla="*/ 1970408 h 2044774"/>
              <a:gd name="connsiteX13" fmla="*/ 345014 w 1790380"/>
              <a:gd name="connsiteY13" fmla="*/ 2035096 h 2044774"/>
              <a:gd name="connsiteX14" fmla="*/ 443906 w 1790380"/>
              <a:gd name="connsiteY14" fmla="*/ 1787539 h 2044774"/>
              <a:gd name="connsiteX15" fmla="*/ 620118 w 1790380"/>
              <a:gd name="connsiteY15" fmla="*/ 1887552 h 2044774"/>
              <a:gd name="connsiteX16" fmla="*/ 1018954 w 1790380"/>
              <a:gd name="connsiteY16" fmla="*/ 1921127 h 2044774"/>
              <a:gd name="connsiteX17" fmla="*/ 1448792 w 1790380"/>
              <a:gd name="connsiteY17" fmla="*/ 1968514 h 2044774"/>
              <a:gd name="connsiteX18" fmla="*/ 1667868 w 1790380"/>
              <a:gd name="connsiteY18" fmla="*/ 1930414 h 2044774"/>
              <a:gd name="connsiteX19" fmla="*/ 1720256 w 1790380"/>
              <a:gd name="connsiteY19" fmla="*/ 1897077 h 2044774"/>
              <a:gd name="connsiteX20" fmla="*/ 1739306 w 1790380"/>
              <a:gd name="connsiteY20" fmla="*/ 1739915 h 2044774"/>
              <a:gd name="connsiteX21" fmla="*/ 1786932 w 1790380"/>
              <a:gd name="connsiteY21" fmla="*/ 1597040 h 2044774"/>
              <a:gd name="connsiteX22" fmla="*/ 1634531 w 1790380"/>
              <a:gd name="connsiteY22" fmla="*/ 1420827 h 2044774"/>
              <a:gd name="connsiteX23" fmla="*/ 1691682 w 1790380"/>
              <a:gd name="connsiteY23" fmla="*/ 1320815 h 2044774"/>
              <a:gd name="connsiteX24" fmla="*/ 1648819 w 1790380"/>
              <a:gd name="connsiteY24" fmla="*/ 1158890 h 2044774"/>
              <a:gd name="connsiteX25" fmla="*/ 1701205 w 1790380"/>
              <a:gd name="connsiteY25" fmla="*/ 1092214 h 2044774"/>
              <a:gd name="connsiteX26" fmla="*/ 1739306 w 1790380"/>
              <a:gd name="connsiteY26" fmla="*/ 1001728 h 2044774"/>
              <a:gd name="connsiteX27" fmla="*/ 1644056 w 1790380"/>
              <a:gd name="connsiteY27" fmla="*/ 930289 h 2044774"/>
              <a:gd name="connsiteX28" fmla="*/ 1553569 w 1790380"/>
              <a:gd name="connsiteY28" fmla="*/ 1001728 h 2044774"/>
              <a:gd name="connsiteX29" fmla="*/ 1610718 w 1790380"/>
              <a:gd name="connsiteY29" fmla="*/ 882665 h 2044774"/>
              <a:gd name="connsiteX30" fmla="*/ 1620103 w 1790380"/>
              <a:gd name="connsiteY30" fmla="*/ 509202 h 2044774"/>
              <a:gd name="connsiteX31" fmla="*/ 1523089 w 1790380"/>
              <a:gd name="connsiteY31" fmla="*/ 376890 h 2044774"/>
              <a:gd name="connsiteX32" fmla="*/ 1413673 w 1790380"/>
              <a:gd name="connsiteY32" fmla="*/ 263661 h 2044774"/>
              <a:gd name="connsiteX33" fmla="*/ 1458552 w 1790380"/>
              <a:gd name="connsiteY33" fmla="*/ 44878 h 2044774"/>
              <a:gd name="connsiteX34" fmla="*/ 1335136 w 1790380"/>
              <a:gd name="connsiteY34" fmla="*/ 0 h 2044774"/>
              <a:gd name="connsiteX35" fmla="*/ 1248768 w 1790380"/>
              <a:gd name="connsiteY35" fmla="*/ 20652 h 2044774"/>
              <a:gd name="connsiteX36" fmla="*/ 1150012 w 1790380"/>
              <a:gd name="connsiteY36" fmla="*/ 100976 h 2044774"/>
              <a:gd name="connsiteX37" fmla="*/ 1049035 w 1790380"/>
              <a:gd name="connsiteY37" fmla="*/ 84147 h 2044774"/>
              <a:gd name="connsiteX38" fmla="*/ 628299 w 1790380"/>
              <a:gd name="connsiteY38" fmla="*/ 78537 h 2044774"/>
              <a:gd name="connsiteX39" fmla="*/ 67317 w 1790380"/>
              <a:gd name="connsiteY39" fmla="*/ 84147 h 2044774"/>
              <a:gd name="connsiteX0" fmla="*/ 67317 w 1790380"/>
              <a:gd name="connsiteY0" fmla="*/ 84147 h 2035707"/>
              <a:gd name="connsiteX1" fmla="*/ 0 w 1790380"/>
              <a:gd name="connsiteY1" fmla="*/ 269271 h 2035707"/>
              <a:gd name="connsiteX2" fmla="*/ 5609 w 1790380"/>
              <a:gd name="connsiteY2" fmla="*/ 325369 h 2035707"/>
              <a:gd name="connsiteX3" fmla="*/ 62467 w 1790380"/>
              <a:gd name="connsiteY3" fmla="*/ 410247 h 2035707"/>
              <a:gd name="connsiteX4" fmla="*/ 59312 w 1790380"/>
              <a:gd name="connsiteY4" fmla="*/ 501903 h 2035707"/>
              <a:gd name="connsiteX5" fmla="*/ 91481 w 1790380"/>
              <a:gd name="connsiteY5" fmla="*/ 701692 h 2035707"/>
              <a:gd name="connsiteX6" fmla="*/ 101005 w 1790380"/>
              <a:gd name="connsiteY6" fmla="*/ 882667 h 2035707"/>
              <a:gd name="connsiteX7" fmla="*/ 115293 w 1790380"/>
              <a:gd name="connsiteY7" fmla="*/ 944580 h 2035707"/>
              <a:gd name="connsiteX8" fmla="*/ 143868 w 1790380"/>
              <a:gd name="connsiteY8" fmla="*/ 1068403 h 2035707"/>
              <a:gd name="connsiteX9" fmla="*/ 91481 w 1790380"/>
              <a:gd name="connsiteY9" fmla="*/ 1177940 h 2035707"/>
              <a:gd name="connsiteX10" fmla="*/ 191493 w 1790380"/>
              <a:gd name="connsiteY10" fmla="*/ 1425589 h 2035707"/>
              <a:gd name="connsiteX11" fmla="*/ 156194 w 1790380"/>
              <a:gd name="connsiteY11" fmla="*/ 1746077 h 2035707"/>
              <a:gd name="connsiteX12" fmla="*/ 50813 w 1790380"/>
              <a:gd name="connsiteY12" fmla="*/ 1970408 h 2035707"/>
              <a:gd name="connsiteX13" fmla="*/ 345014 w 1790380"/>
              <a:gd name="connsiteY13" fmla="*/ 2035096 h 2035707"/>
              <a:gd name="connsiteX14" fmla="*/ 479765 w 1790380"/>
              <a:gd name="connsiteY14" fmla="*/ 1942927 h 2035707"/>
              <a:gd name="connsiteX15" fmla="*/ 620118 w 1790380"/>
              <a:gd name="connsiteY15" fmla="*/ 1887552 h 2035707"/>
              <a:gd name="connsiteX16" fmla="*/ 1018954 w 1790380"/>
              <a:gd name="connsiteY16" fmla="*/ 1921127 h 2035707"/>
              <a:gd name="connsiteX17" fmla="*/ 1448792 w 1790380"/>
              <a:gd name="connsiteY17" fmla="*/ 1968514 h 2035707"/>
              <a:gd name="connsiteX18" fmla="*/ 1667868 w 1790380"/>
              <a:gd name="connsiteY18" fmla="*/ 1930414 h 2035707"/>
              <a:gd name="connsiteX19" fmla="*/ 1720256 w 1790380"/>
              <a:gd name="connsiteY19" fmla="*/ 1897077 h 2035707"/>
              <a:gd name="connsiteX20" fmla="*/ 1739306 w 1790380"/>
              <a:gd name="connsiteY20" fmla="*/ 1739915 h 2035707"/>
              <a:gd name="connsiteX21" fmla="*/ 1786932 w 1790380"/>
              <a:gd name="connsiteY21" fmla="*/ 1597040 h 2035707"/>
              <a:gd name="connsiteX22" fmla="*/ 1634531 w 1790380"/>
              <a:gd name="connsiteY22" fmla="*/ 1420827 h 2035707"/>
              <a:gd name="connsiteX23" fmla="*/ 1691682 w 1790380"/>
              <a:gd name="connsiteY23" fmla="*/ 1320815 h 2035707"/>
              <a:gd name="connsiteX24" fmla="*/ 1648819 w 1790380"/>
              <a:gd name="connsiteY24" fmla="*/ 1158890 h 2035707"/>
              <a:gd name="connsiteX25" fmla="*/ 1701205 w 1790380"/>
              <a:gd name="connsiteY25" fmla="*/ 1092214 h 2035707"/>
              <a:gd name="connsiteX26" fmla="*/ 1739306 w 1790380"/>
              <a:gd name="connsiteY26" fmla="*/ 1001728 h 2035707"/>
              <a:gd name="connsiteX27" fmla="*/ 1644056 w 1790380"/>
              <a:gd name="connsiteY27" fmla="*/ 930289 h 2035707"/>
              <a:gd name="connsiteX28" fmla="*/ 1553569 w 1790380"/>
              <a:gd name="connsiteY28" fmla="*/ 1001728 h 2035707"/>
              <a:gd name="connsiteX29" fmla="*/ 1610718 w 1790380"/>
              <a:gd name="connsiteY29" fmla="*/ 882665 h 2035707"/>
              <a:gd name="connsiteX30" fmla="*/ 1620103 w 1790380"/>
              <a:gd name="connsiteY30" fmla="*/ 509202 h 2035707"/>
              <a:gd name="connsiteX31" fmla="*/ 1523089 w 1790380"/>
              <a:gd name="connsiteY31" fmla="*/ 376890 h 2035707"/>
              <a:gd name="connsiteX32" fmla="*/ 1413673 w 1790380"/>
              <a:gd name="connsiteY32" fmla="*/ 263661 h 2035707"/>
              <a:gd name="connsiteX33" fmla="*/ 1458552 w 1790380"/>
              <a:gd name="connsiteY33" fmla="*/ 44878 h 2035707"/>
              <a:gd name="connsiteX34" fmla="*/ 1335136 w 1790380"/>
              <a:gd name="connsiteY34" fmla="*/ 0 h 2035707"/>
              <a:gd name="connsiteX35" fmla="*/ 1248768 w 1790380"/>
              <a:gd name="connsiteY35" fmla="*/ 20652 h 2035707"/>
              <a:gd name="connsiteX36" fmla="*/ 1150012 w 1790380"/>
              <a:gd name="connsiteY36" fmla="*/ 100976 h 2035707"/>
              <a:gd name="connsiteX37" fmla="*/ 1049035 w 1790380"/>
              <a:gd name="connsiteY37" fmla="*/ 84147 h 2035707"/>
              <a:gd name="connsiteX38" fmla="*/ 628299 w 1790380"/>
              <a:gd name="connsiteY38" fmla="*/ 78537 h 2035707"/>
              <a:gd name="connsiteX39" fmla="*/ 67317 w 1790380"/>
              <a:gd name="connsiteY39" fmla="*/ 84147 h 2035707"/>
              <a:gd name="connsiteX0" fmla="*/ 67317 w 1790380"/>
              <a:gd name="connsiteY0" fmla="*/ 84147 h 2059351"/>
              <a:gd name="connsiteX1" fmla="*/ 0 w 1790380"/>
              <a:gd name="connsiteY1" fmla="*/ 269271 h 2059351"/>
              <a:gd name="connsiteX2" fmla="*/ 5609 w 1790380"/>
              <a:gd name="connsiteY2" fmla="*/ 325369 h 2059351"/>
              <a:gd name="connsiteX3" fmla="*/ 62467 w 1790380"/>
              <a:gd name="connsiteY3" fmla="*/ 410247 h 2059351"/>
              <a:gd name="connsiteX4" fmla="*/ 59312 w 1790380"/>
              <a:gd name="connsiteY4" fmla="*/ 501903 h 2059351"/>
              <a:gd name="connsiteX5" fmla="*/ 91481 w 1790380"/>
              <a:gd name="connsiteY5" fmla="*/ 701692 h 2059351"/>
              <a:gd name="connsiteX6" fmla="*/ 101005 w 1790380"/>
              <a:gd name="connsiteY6" fmla="*/ 882667 h 2059351"/>
              <a:gd name="connsiteX7" fmla="*/ 115293 w 1790380"/>
              <a:gd name="connsiteY7" fmla="*/ 944580 h 2059351"/>
              <a:gd name="connsiteX8" fmla="*/ 143868 w 1790380"/>
              <a:gd name="connsiteY8" fmla="*/ 1068403 h 2059351"/>
              <a:gd name="connsiteX9" fmla="*/ 91481 w 1790380"/>
              <a:gd name="connsiteY9" fmla="*/ 1177940 h 2059351"/>
              <a:gd name="connsiteX10" fmla="*/ 191493 w 1790380"/>
              <a:gd name="connsiteY10" fmla="*/ 1425589 h 2059351"/>
              <a:gd name="connsiteX11" fmla="*/ 156194 w 1790380"/>
              <a:gd name="connsiteY11" fmla="*/ 1746077 h 2059351"/>
              <a:gd name="connsiteX12" fmla="*/ 50813 w 1790380"/>
              <a:gd name="connsiteY12" fmla="*/ 1970408 h 2059351"/>
              <a:gd name="connsiteX13" fmla="*/ 333061 w 1790380"/>
              <a:gd name="connsiteY13" fmla="*/ 2059002 h 2059351"/>
              <a:gd name="connsiteX14" fmla="*/ 479765 w 1790380"/>
              <a:gd name="connsiteY14" fmla="*/ 1942927 h 2059351"/>
              <a:gd name="connsiteX15" fmla="*/ 620118 w 1790380"/>
              <a:gd name="connsiteY15" fmla="*/ 1887552 h 2059351"/>
              <a:gd name="connsiteX16" fmla="*/ 1018954 w 1790380"/>
              <a:gd name="connsiteY16" fmla="*/ 1921127 h 2059351"/>
              <a:gd name="connsiteX17" fmla="*/ 1448792 w 1790380"/>
              <a:gd name="connsiteY17" fmla="*/ 1968514 h 2059351"/>
              <a:gd name="connsiteX18" fmla="*/ 1667868 w 1790380"/>
              <a:gd name="connsiteY18" fmla="*/ 1930414 h 2059351"/>
              <a:gd name="connsiteX19" fmla="*/ 1720256 w 1790380"/>
              <a:gd name="connsiteY19" fmla="*/ 1897077 h 2059351"/>
              <a:gd name="connsiteX20" fmla="*/ 1739306 w 1790380"/>
              <a:gd name="connsiteY20" fmla="*/ 1739915 h 2059351"/>
              <a:gd name="connsiteX21" fmla="*/ 1786932 w 1790380"/>
              <a:gd name="connsiteY21" fmla="*/ 1597040 h 2059351"/>
              <a:gd name="connsiteX22" fmla="*/ 1634531 w 1790380"/>
              <a:gd name="connsiteY22" fmla="*/ 1420827 h 2059351"/>
              <a:gd name="connsiteX23" fmla="*/ 1691682 w 1790380"/>
              <a:gd name="connsiteY23" fmla="*/ 1320815 h 2059351"/>
              <a:gd name="connsiteX24" fmla="*/ 1648819 w 1790380"/>
              <a:gd name="connsiteY24" fmla="*/ 1158890 h 2059351"/>
              <a:gd name="connsiteX25" fmla="*/ 1701205 w 1790380"/>
              <a:gd name="connsiteY25" fmla="*/ 1092214 h 2059351"/>
              <a:gd name="connsiteX26" fmla="*/ 1739306 w 1790380"/>
              <a:gd name="connsiteY26" fmla="*/ 1001728 h 2059351"/>
              <a:gd name="connsiteX27" fmla="*/ 1644056 w 1790380"/>
              <a:gd name="connsiteY27" fmla="*/ 930289 h 2059351"/>
              <a:gd name="connsiteX28" fmla="*/ 1553569 w 1790380"/>
              <a:gd name="connsiteY28" fmla="*/ 1001728 h 2059351"/>
              <a:gd name="connsiteX29" fmla="*/ 1610718 w 1790380"/>
              <a:gd name="connsiteY29" fmla="*/ 882665 h 2059351"/>
              <a:gd name="connsiteX30" fmla="*/ 1620103 w 1790380"/>
              <a:gd name="connsiteY30" fmla="*/ 509202 h 2059351"/>
              <a:gd name="connsiteX31" fmla="*/ 1523089 w 1790380"/>
              <a:gd name="connsiteY31" fmla="*/ 376890 h 2059351"/>
              <a:gd name="connsiteX32" fmla="*/ 1413673 w 1790380"/>
              <a:gd name="connsiteY32" fmla="*/ 263661 h 2059351"/>
              <a:gd name="connsiteX33" fmla="*/ 1458552 w 1790380"/>
              <a:gd name="connsiteY33" fmla="*/ 44878 h 2059351"/>
              <a:gd name="connsiteX34" fmla="*/ 1335136 w 1790380"/>
              <a:gd name="connsiteY34" fmla="*/ 0 h 2059351"/>
              <a:gd name="connsiteX35" fmla="*/ 1248768 w 1790380"/>
              <a:gd name="connsiteY35" fmla="*/ 20652 h 2059351"/>
              <a:gd name="connsiteX36" fmla="*/ 1150012 w 1790380"/>
              <a:gd name="connsiteY36" fmla="*/ 100976 h 2059351"/>
              <a:gd name="connsiteX37" fmla="*/ 1049035 w 1790380"/>
              <a:gd name="connsiteY37" fmla="*/ 84147 h 2059351"/>
              <a:gd name="connsiteX38" fmla="*/ 628299 w 1790380"/>
              <a:gd name="connsiteY38" fmla="*/ 78537 h 2059351"/>
              <a:gd name="connsiteX39" fmla="*/ 67317 w 1790380"/>
              <a:gd name="connsiteY39" fmla="*/ 84147 h 2059351"/>
              <a:gd name="connsiteX0" fmla="*/ 67317 w 1790380"/>
              <a:gd name="connsiteY0" fmla="*/ 84147 h 2059351"/>
              <a:gd name="connsiteX1" fmla="*/ 0 w 1790380"/>
              <a:gd name="connsiteY1" fmla="*/ 269271 h 2059351"/>
              <a:gd name="connsiteX2" fmla="*/ 5609 w 1790380"/>
              <a:gd name="connsiteY2" fmla="*/ 325369 h 2059351"/>
              <a:gd name="connsiteX3" fmla="*/ 62467 w 1790380"/>
              <a:gd name="connsiteY3" fmla="*/ 410247 h 2059351"/>
              <a:gd name="connsiteX4" fmla="*/ 59312 w 1790380"/>
              <a:gd name="connsiteY4" fmla="*/ 501903 h 2059351"/>
              <a:gd name="connsiteX5" fmla="*/ 91481 w 1790380"/>
              <a:gd name="connsiteY5" fmla="*/ 701692 h 2059351"/>
              <a:gd name="connsiteX6" fmla="*/ 101005 w 1790380"/>
              <a:gd name="connsiteY6" fmla="*/ 882667 h 2059351"/>
              <a:gd name="connsiteX7" fmla="*/ 115293 w 1790380"/>
              <a:gd name="connsiteY7" fmla="*/ 944580 h 2059351"/>
              <a:gd name="connsiteX8" fmla="*/ 143868 w 1790380"/>
              <a:gd name="connsiteY8" fmla="*/ 1068403 h 2059351"/>
              <a:gd name="connsiteX9" fmla="*/ 91481 w 1790380"/>
              <a:gd name="connsiteY9" fmla="*/ 1177940 h 2059351"/>
              <a:gd name="connsiteX10" fmla="*/ 191493 w 1790380"/>
              <a:gd name="connsiteY10" fmla="*/ 1425589 h 2059351"/>
              <a:gd name="connsiteX11" fmla="*/ 156194 w 1790380"/>
              <a:gd name="connsiteY11" fmla="*/ 1746077 h 2059351"/>
              <a:gd name="connsiteX12" fmla="*/ 50813 w 1790380"/>
              <a:gd name="connsiteY12" fmla="*/ 1970408 h 2059351"/>
              <a:gd name="connsiteX13" fmla="*/ 333061 w 1790380"/>
              <a:gd name="connsiteY13" fmla="*/ 2059002 h 2059351"/>
              <a:gd name="connsiteX14" fmla="*/ 479765 w 1790380"/>
              <a:gd name="connsiteY14" fmla="*/ 1942927 h 2059351"/>
              <a:gd name="connsiteX15" fmla="*/ 620118 w 1790380"/>
              <a:gd name="connsiteY15" fmla="*/ 1887552 h 2059351"/>
              <a:gd name="connsiteX16" fmla="*/ 1018954 w 1790380"/>
              <a:gd name="connsiteY16" fmla="*/ 1921127 h 2059351"/>
              <a:gd name="connsiteX17" fmla="*/ 1442815 w 1790380"/>
              <a:gd name="connsiteY17" fmla="*/ 1956561 h 2059351"/>
              <a:gd name="connsiteX18" fmla="*/ 1667868 w 1790380"/>
              <a:gd name="connsiteY18" fmla="*/ 1930414 h 2059351"/>
              <a:gd name="connsiteX19" fmla="*/ 1720256 w 1790380"/>
              <a:gd name="connsiteY19" fmla="*/ 1897077 h 2059351"/>
              <a:gd name="connsiteX20" fmla="*/ 1739306 w 1790380"/>
              <a:gd name="connsiteY20" fmla="*/ 1739915 h 2059351"/>
              <a:gd name="connsiteX21" fmla="*/ 1786932 w 1790380"/>
              <a:gd name="connsiteY21" fmla="*/ 1597040 h 2059351"/>
              <a:gd name="connsiteX22" fmla="*/ 1634531 w 1790380"/>
              <a:gd name="connsiteY22" fmla="*/ 1420827 h 2059351"/>
              <a:gd name="connsiteX23" fmla="*/ 1691682 w 1790380"/>
              <a:gd name="connsiteY23" fmla="*/ 1320815 h 2059351"/>
              <a:gd name="connsiteX24" fmla="*/ 1648819 w 1790380"/>
              <a:gd name="connsiteY24" fmla="*/ 1158890 h 2059351"/>
              <a:gd name="connsiteX25" fmla="*/ 1701205 w 1790380"/>
              <a:gd name="connsiteY25" fmla="*/ 1092214 h 2059351"/>
              <a:gd name="connsiteX26" fmla="*/ 1739306 w 1790380"/>
              <a:gd name="connsiteY26" fmla="*/ 1001728 h 2059351"/>
              <a:gd name="connsiteX27" fmla="*/ 1644056 w 1790380"/>
              <a:gd name="connsiteY27" fmla="*/ 930289 h 2059351"/>
              <a:gd name="connsiteX28" fmla="*/ 1553569 w 1790380"/>
              <a:gd name="connsiteY28" fmla="*/ 1001728 h 2059351"/>
              <a:gd name="connsiteX29" fmla="*/ 1610718 w 1790380"/>
              <a:gd name="connsiteY29" fmla="*/ 882665 h 2059351"/>
              <a:gd name="connsiteX30" fmla="*/ 1620103 w 1790380"/>
              <a:gd name="connsiteY30" fmla="*/ 509202 h 2059351"/>
              <a:gd name="connsiteX31" fmla="*/ 1523089 w 1790380"/>
              <a:gd name="connsiteY31" fmla="*/ 376890 h 2059351"/>
              <a:gd name="connsiteX32" fmla="*/ 1413673 w 1790380"/>
              <a:gd name="connsiteY32" fmla="*/ 263661 h 2059351"/>
              <a:gd name="connsiteX33" fmla="*/ 1458552 w 1790380"/>
              <a:gd name="connsiteY33" fmla="*/ 44878 h 2059351"/>
              <a:gd name="connsiteX34" fmla="*/ 1335136 w 1790380"/>
              <a:gd name="connsiteY34" fmla="*/ 0 h 2059351"/>
              <a:gd name="connsiteX35" fmla="*/ 1248768 w 1790380"/>
              <a:gd name="connsiteY35" fmla="*/ 20652 h 2059351"/>
              <a:gd name="connsiteX36" fmla="*/ 1150012 w 1790380"/>
              <a:gd name="connsiteY36" fmla="*/ 100976 h 2059351"/>
              <a:gd name="connsiteX37" fmla="*/ 1049035 w 1790380"/>
              <a:gd name="connsiteY37" fmla="*/ 84147 h 2059351"/>
              <a:gd name="connsiteX38" fmla="*/ 628299 w 1790380"/>
              <a:gd name="connsiteY38" fmla="*/ 78537 h 2059351"/>
              <a:gd name="connsiteX39" fmla="*/ 67317 w 1790380"/>
              <a:gd name="connsiteY39" fmla="*/ 84147 h 2059351"/>
              <a:gd name="connsiteX0" fmla="*/ 67317 w 1790380"/>
              <a:gd name="connsiteY0" fmla="*/ 84147 h 2059351"/>
              <a:gd name="connsiteX1" fmla="*/ 0 w 1790380"/>
              <a:gd name="connsiteY1" fmla="*/ 269271 h 2059351"/>
              <a:gd name="connsiteX2" fmla="*/ 5609 w 1790380"/>
              <a:gd name="connsiteY2" fmla="*/ 325369 h 2059351"/>
              <a:gd name="connsiteX3" fmla="*/ 62467 w 1790380"/>
              <a:gd name="connsiteY3" fmla="*/ 410247 h 2059351"/>
              <a:gd name="connsiteX4" fmla="*/ 59312 w 1790380"/>
              <a:gd name="connsiteY4" fmla="*/ 501903 h 2059351"/>
              <a:gd name="connsiteX5" fmla="*/ 91481 w 1790380"/>
              <a:gd name="connsiteY5" fmla="*/ 701692 h 2059351"/>
              <a:gd name="connsiteX6" fmla="*/ 101005 w 1790380"/>
              <a:gd name="connsiteY6" fmla="*/ 882667 h 2059351"/>
              <a:gd name="connsiteX7" fmla="*/ 115293 w 1790380"/>
              <a:gd name="connsiteY7" fmla="*/ 944580 h 2059351"/>
              <a:gd name="connsiteX8" fmla="*/ 143868 w 1790380"/>
              <a:gd name="connsiteY8" fmla="*/ 1068403 h 2059351"/>
              <a:gd name="connsiteX9" fmla="*/ 91481 w 1790380"/>
              <a:gd name="connsiteY9" fmla="*/ 1177940 h 2059351"/>
              <a:gd name="connsiteX10" fmla="*/ 191493 w 1790380"/>
              <a:gd name="connsiteY10" fmla="*/ 1425589 h 2059351"/>
              <a:gd name="connsiteX11" fmla="*/ 156194 w 1790380"/>
              <a:gd name="connsiteY11" fmla="*/ 1746077 h 2059351"/>
              <a:gd name="connsiteX12" fmla="*/ 50813 w 1790380"/>
              <a:gd name="connsiteY12" fmla="*/ 1970408 h 2059351"/>
              <a:gd name="connsiteX13" fmla="*/ 333061 w 1790380"/>
              <a:gd name="connsiteY13" fmla="*/ 2059002 h 2059351"/>
              <a:gd name="connsiteX14" fmla="*/ 479765 w 1790380"/>
              <a:gd name="connsiteY14" fmla="*/ 1942927 h 2059351"/>
              <a:gd name="connsiteX15" fmla="*/ 620118 w 1790380"/>
              <a:gd name="connsiteY15" fmla="*/ 1887552 h 2059351"/>
              <a:gd name="connsiteX16" fmla="*/ 1018954 w 1790380"/>
              <a:gd name="connsiteY16" fmla="*/ 1921127 h 2059351"/>
              <a:gd name="connsiteX17" fmla="*/ 1442815 w 1790380"/>
              <a:gd name="connsiteY17" fmla="*/ 1962537 h 2059351"/>
              <a:gd name="connsiteX18" fmla="*/ 1667868 w 1790380"/>
              <a:gd name="connsiteY18" fmla="*/ 1930414 h 2059351"/>
              <a:gd name="connsiteX19" fmla="*/ 1720256 w 1790380"/>
              <a:gd name="connsiteY19" fmla="*/ 1897077 h 2059351"/>
              <a:gd name="connsiteX20" fmla="*/ 1739306 w 1790380"/>
              <a:gd name="connsiteY20" fmla="*/ 1739915 h 2059351"/>
              <a:gd name="connsiteX21" fmla="*/ 1786932 w 1790380"/>
              <a:gd name="connsiteY21" fmla="*/ 1597040 h 2059351"/>
              <a:gd name="connsiteX22" fmla="*/ 1634531 w 1790380"/>
              <a:gd name="connsiteY22" fmla="*/ 1420827 h 2059351"/>
              <a:gd name="connsiteX23" fmla="*/ 1691682 w 1790380"/>
              <a:gd name="connsiteY23" fmla="*/ 1320815 h 2059351"/>
              <a:gd name="connsiteX24" fmla="*/ 1648819 w 1790380"/>
              <a:gd name="connsiteY24" fmla="*/ 1158890 h 2059351"/>
              <a:gd name="connsiteX25" fmla="*/ 1701205 w 1790380"/>
              <a:gd name="connsiteY25" fmla="*/ 1092214 h 2059351"/>
              <a:gd name="connsiteX26" fmla="*/ 1739306 w 1790380"/>
              <a:gd name="connsiteY26" fmla="*/ 1001728 h 2059351"/>
              <a:gd name="connsiteX27" fmla="*/ 1644056 w 1790380"/>
              <a:gd name="connsiteY27" fmla="*/ 930289 h 2059351"/>
              <a:gd name="connsiteX28" fmla="*/ 1553569 w 1790380"/>
              <a:gd name="connsiteY28" fmla="*/ 1001728 h 2059351"/>
              <a:gd name="connsiteX29" fmla="*/ 1610718 w 1790380"/>
              <a:gd name="connsiteY29" fmla="*/ 882665 h 2059351"/>
              <a:gd name="connsiteX30" fmla="*/ 1620103 w 1790380"/>
              <a:gd name="connsiteY30" fmla="*/ 509202 h 2059351"/>
              <a:gd name="connsiteX31" fmla="*/ 1523089 w 1790380"/>
              <a:gd name="connsiteY31" fmla="*/ 376890 h 2059351"/>
              <a:gd name="connsiteX32" fmla="*/ 1413673 w 1790380"/>
              <a:gd name="connsiteY32" fmla="*/ 263661 h 2059351"/>
              <a:gd name="connsiteX33" fmla="*/ 1458552 w 1790380"/>
              <a:gd name="connsiteY33" fmla="*/ 44878 h 2059351"/>
              <a:gd name="connsiteX34" fmla="*/ 1335136 w 1790380"/>
              <a:gd name="connsiteY34" fmla="*/ 0 h 2059351"/>
              <a:gd name="connsiteX35" fmla="*/ 1248768 w 1790380"/>
              <a:gd name="connsiteY35" fmla="*/ 20652 h 2059351"/>
              <a:gd name="connsiteX36" fmla="*/ 1150012 w 1790380"/>
              <a:gd name="connsiteY36" fmla="*/ 100976 h 2059351"/>
              <a:gd name="connsiteX37" fmla="*/ 1049035 w 1790380"/>
              <a:gd name="connsiteY37" fmla="*/ 84147 h 2059351"/>
              <a:gd name="connsiteX38" fmla="*/ 628299 w 1790380"/>
              <a:gd name="connsiteY38" fmla="*/ 78537 h 2059351"/>
              <a:gd name="connsiteX39" fmla="*/ 67317 w 1790380"/>
              <a:gd name="connsiteY39" fmla="*/ 84147 h 2059351"/>
              <a:gd name="connsiteX0" fmla="*/ 67317 w 1790380"/>
              <a:gd name="connsiteY0" fmla="*/ 63495 h 2038699"/>
              <a:gd name="connsiteX1" fmla="*/ 0 w 1790380"/>
              <a:gd name="connsiteY1" fmla="*/ 248619 h 2038699"/>
              <a:gd name="connsiteX2" fmla="*/ 5609 w 1790380"/>
              <a:gd name="connsiteY2" fmla="*/ 304717 h 2038699"/>
              <a:gd name="connsiteX3" fmla="*/ 62467 w 1790380"/>
              <a:gd name="connsiteY3" fmla="*/ 389595 h 2038699"/>
              <a:gd name="connsiteX4" fmla="*/ 59312 w 1790380"/>
              <a:gd name="connsiteY4" fmla="*/ 481251 h 2038699"/>
              <a:gd name="connsiteX5" fmla="*/ 91481 w 1790380"/>
              <a:gd name="connsiteY5" fmla="*/ 681040 h 2038699"/>
              <a:gd name="connsiteX6" fmla="*/ 101005 w 1790380"/>
              <a:gd name="connsiteY6" fmla="*/ 862015 h 2038699"/>
              <a:gd name="connsiteX7" fmla="*/ 115293 w 1790380"/>
              <a:gd name="connsiteY7" fmla="*/ 923928 h 2038699"/>
              <a:gd name="connsiteX8" fmla="*/ 143868 w 1790380"/>
              <a:gd name="connsiteY8" fmla="*/ 1047751 h 2038699"/>
              <a:gd name="connsiteX9" fmla="*/ 91481 w 1790380"/>
              <a:gd name="connsiteY9" fmla="*/ 1157288 h 2038699"/>
              <a:gd name="connsiteX10" fmla="*/ 191493 w 1790380"/>
              <a:gd name="connsiteY10" fmla="*/ 1404937 h 2038699"/>
              <a:gd name="connsiteX11" fmla="*/ 156194 w 1790380"/>
              <a:gd name="connsiteY11" fmla="*/ 1725425 h 2038699"/>
              <a:gd name="connsiteX12" fmla="*/ 50813 w 1790380"/>
              <a:gd name="connsiteY12" fmla="*/ 1949756 h 2038699"/>
              <a:gd name="connsiteX13" fmla="*/ 333061 w 1790380"/>
              <a:gd name="connsiteY13" fmla="*/ 2038350 h 2038699"/>
              <a:gd name="connsiteX14" fmla="*/ 479765 w 1790380"/>
              <a:gd name="connsiteY14" fmla="*/ 1922275 h 2038699"/>
              <a:gd name="connsiteX15" fmla="*/ 620118 w 1790380"/>
              <a:gd name="connsiteY15" fmla="*/ 1866900 h 2038699"/>
              <a:gd name="connsiteX16" fmla="*/ 1018954 w 1790380"/>
              <a:gd name="connsiteY16" fmla="*/ 1900475 h 2038699"/>
              <a:gd name="connsiteX17" fmla="*/ 1442815 w 1790380"/>
              <a:gd name="connsiteY17" fmla="*/ 1941885 h 2038699"/>
              <a:gd name="connsiteX18" fmla="*/ 1667868 w 1790380"/>
              <a:gd name="connsiteY18" fmla="*/ 1909762 h 2038699"/>
              <a:gd name="connsiteX19" fmla="*/ 1720256 w 1790380"/>
              <a:gd name="connsiteY19" fmla="*/ 1876425 h 2038699"/>
              <a:gd name="connsiteX20" fmla="*/ 1739306 w 1790380"/>
              <a:gd name="connsiteY20" fmla="*/ 1719263 h 2038699"/>
              <a:gd name="connsiteX21" fmla="*/ 1786932 w 1790380"/>
              <a:gd name="connsiteY21" fmla="*/ 1576388 h 2038699"/>
              <a:gd name="connsiteX22" fmla="*/ 1634531 w 1790380"/>
              <a:gd name="connsiteY22" fmla="*/ 1400175 h 2038699"/>
              <a:gd name="connsiteX23" fmla="*/ 1691682 w 1790380"/>
              <a:gd name="connsiteY23" fmla="*/ 1300163 h 2038699"/>
              <a:gd name="connsiteX24" fmla="*/ 1648819 w 1790380"/>
              <a:gd name="connsiteY24" fmla="*/ 1138238 h 2038699"/>
              <a:gd name="connsiteX25" fmla="*/ 1701205 w 1790380"/>
              <a:gd name="connsiteY25" fmla="*/ 1071562 h 2038699"/>
              <a:gd name="connsiteX26" fmla="*/ 1739306 w 1790380"/>
              <a:gd name="connsiteY26" fmla="*/ 981076 h 2038699"/>
              <a:gd name="connsiteX27" fmla="*/ 1644056 w 1790380"/>
              <a:gd name="connsiteY27" fmla="*/ 909637 h 2038699"/>
              <a:gd name="connsiteX28" fmla="*/ 1553569 w 1790380"/>
              <a:gd name="connsiteY28" fmla="*/ 981076 h 2038699"/>
              <a:gd name="connsiteX29" fmla="*/ 1610718 w 1790380"/>
              <a:gd name="connsiteY29" fmla="*/ 862013 h 2038699"/>
              <a:gd name="connsiteX30" fmla="*/ 1620103 w 1790380"/>
              <a:gd name="connsiteY30" fmla="*/ 488550 h 2038699"/>
              <a:gd name="connsiteX31" fmla="*/ 1523089 w 1790380"/>
              <a:gd name="connsiteY31" fmla="*/ 356238 h 2038699"/>
              <a:gd name="connsiteX32" fmla="*/ 1413673 w 1790380"/>
              <a:gd name="connsiteY32" fmla="*/ 243009 h 2038699"/>
              <a:gd name="connsiteX33" fmla="*/ 1458552 w 1790380"/>
              <a:gd name="connsiteY33" fmla="*/ 24226 h 2038699"/>
              <a:gd name="connsiteX34" fmla="*/ 1248768 w 1790380"/>
              <a:gd name="connsiteY34" fmla="*/ 0 h 2038699"/>
              <a:gd name="connsiteX35" fmla="*/ 1150012 w 1790380"/>
              <a:gd name="connsiteY35" fmla="*/ 80324 h 2038699"/>
              <a:gd name="connsiteX36" fmla="*/ 1049035 w 1790380"/>
              <a:gd name="connsiteY36" fmla="*/ 63495 h 2038699"/>
              <a:gd name="connsiteX37" fmla="*/ 628299 w 1790380"/>
              <a:gd name="connsiteY37" fmla="*/ 57885 h 2038699"/>
              <a:gd name="connsiteX38" fmla="*/ 67317 w 1790380"/>
              <a:gd name="connsiteY38" fmla="*/ 63495 h 2038699"/>
              <a:gd name="connsiteX0" fmla="*/ 67317 w 1790380"/>
              <a:gd name="connsiteY0" fmla="*/ 63495 h 2038699"/>
              <a:gd name="connsiteX1" fmla="*/ 0 w 1790380"/>
              <a:gd name="connsiteY1" fmla="*/ 248619 h 2038699"/>
              <a:gd name="connsiteX2" fmla="*/ 5609 w 1790380"/>
              <a:gd name="connsiteY2" fmla="*/ 304717 h 2038699"/>
              <a:gd name="connsiteX3" fmla="*/ 62467 w 1790380"/>
              <a:gd name="connsiteY3" fmla="*/ 389595 h 2038699"/>
              <a:gd name="connsiteX4" fmla="*/ 59312 w 1790380"/>
              <a:gd name="connsiteY4" fmla="*/ 481251 h 2038699"/>
              <a:gd name="connsiteX5" fmla="*/ 91481 w 1790380"/>
              <a:gd name="connsiteY5" fmla="*/ 681040 h 2038699"/>
              <a:gd name="connsiteX6" fmla="*/ 101005 w 1790380"/>
              <a:gd name="connsiteY6" fmla="*/ 862015 h 2038699"/>
              <a:gd name="connsiteX7" fmla="*/ 115293 w 1790380"/>
              <a:gd name="connsiteY7" fmla="*/ 923928 h 2038699"/>
              <a:gd name="connsiteX8" fmla="*/ 143868 w 1790380"/>
              <a:gd name="connsiteY8" fmla="*/ 1047751 h 2038699"/>
              <a:gd name="connsiteX9" fmla="*/ 91481 w 1790380"/>
              <a:gd name="connsiteY9" fmla="*/ 1157288 h 2038699"/>
              <a:gd name="connsiteX10" fmla="*/ 191493 w 1790380"/>
              <a:gd name="connsiteY10" fmla="*/ 1404937 h 2038699"/>
              <a:gd name="connsiteX11" fmla="*/ 156194 w 1790380"/>
              <a:gd name="connsiteY11" fmla="*/ 1725425 h 2038699"/>
              <a:gd name="connsiteX12" fmla="*/ 50813 w 1790380"/>
              <a:gd name="connsiteY12" fmla="*/ 1949756 h 2038699"/>
              <a:gd name="connsiteX13" fmla="*/ 333061 w 1790380"/>
              <a:gd name="connsiteY13" fmla="*/ 2038350 h 2038699"/>
              <a:gd name="connsiteX14" fmla="*/ 479765 w 1790380"/>
              <a:gd name="connsiteY14" fmla="*/ 1922275 h 2038699"/>
              <a:gd name="connsiteX15" fmla="*/ 620118 w 1790380"/>
              <a:gd name="connsiteY15" fmla="*/ 1866900 h 2038699"/>
              <a:gd name="connsiteX16" fmla="*/ 1018954 w 1790380"/>
              <a:gd name="connsiteY16" fmla="*/ 1900475 h 2038699"/>
              <a:gd name="connsiteX17" fmla="*/ 1442815 w 1790380"/>
              <a:gd name="connsiteY17" fmla="*/ 1941885 h 2038699"/>
              <a:gd name="connsiteX18" fmla="*/ 1667868 w 1790380"/>
              <a:gd name="connsiteY18" fmla="*/ 1909762 h 2038699"/>
              <a:gd name="connsiteX19" fmla="*/ 1720256 w 1790380"/>
              <a:gd name="connsiteY19" fmla="*/ 1876425 h 2038699"/>
              <a:gd name="connsiteX20" fmla="*/ 1739306 w 1790380"/>
              <a:gd name="connsiteY20" fmla="*/ 1719263 h 2038699"/>
              <a:gd name="connsiteX21" fmla="*/ 1786932 w 1790380"/>
              <a:gd name="connsiteY21" fmla="*/ 1576388 h 2038699"/>
              <a:gd name="connsiteX22" fmla="*/ 1634531 w 1790380"/>
              <a:gd name="connsiteY22" fmla="*/ 1400175 h 2038699"/>
              <a:gd name="connsiteX23" fmla="*/ 1691682 w 1790380"/>
              <a:gd name="connsiteY23" fmla="*/ 1300163 h 2038699"/>
              <a:gd name="connsiteX24" fmla="*/ 1648819 w 1790380"/>
              <a:gd name="connsiteY24" fmla="*/ 1138238 h 2038699"/>
              <a:gd name="connsiteX25" fmla="*/ 1701205 w 1790380"/>
              <a:gd name="connsiteY25" fmla="*/ 1071562 h 2038699"/>
              <a:gd name="connsiteX26" fmla="*/ 1739306 w 1790380"/>
              <a:gd name="connsiteY26" fmla="*/ 981076 h 2038699"/>
              <a:gd name="connsiteX27" fmla="*/ 1644056 w 1790380"/>
              <a:gd name="connsiteY27" fmla="*/ 909637 h 2038699"/>
              <a:gd name="connsiteX28" fmla="*/ 1553569 w 1790380"/>
              <a:gd name="connsiteY28" fmla="*/ 981076 h 2038699"/>
              <a:gd name="connsiteX29" fmla="*/ 1610718 w 1790380"/>
              <a:gd name="connsiteY29" fmla="*/ 862013 h 2038699"/>
              <a:gd name="connsiteX30" fmla="*/ 1620103 w 1790380"/>
              <a:gd name="connsiteY30" fmla="*/ 488550 h 2038699"/>
              <a:gd name="connsiteX31" fmla="*/ 1523089 w 1790380"/>
              <a:gd name="connsiteY31" fmla="*/ 356238 h 2038699"/>
              <a:gd name="connsiteX32" fmla="*/ 1413673 w 1790380"/>
              <a:gd name="connsiteY32" fmla="*/ 243009 h 2038699"/>
              <a:gd name="connsiteX33" fmla="*/ 1248768 w 1790380"/>
              <a:gd name="connsiteY33" fmla="*/ 0 h 2038699"/>
              <a:gd name="connsiteX34" fmla="*/ 1150012 w 1790380"/>
              <a:gd name="connsiteY34" fmla="*/ 80324 h 2038699"/>
              <a:gd name="connsiteX35" fmla="*/ 1049035 w 1790380"/>
              <a:gd name="connsiteY35" fmla="*/ 63495 h 2038699"/>
              <a:gd name="connsiteX36" fmla="*/ 628299 w 1790380"/>
              <a:gd name="connsiteY36" fmla="*/ 57885 h 2038699"/>
              <a:gd name="connsiteX37" fmla="*/ 67317 w 1790380"/>
              <a:gd name="connsiteY37" fmla="*/ 63495 h 2038699"/>
              <a:gd name="connsiteX0" fmla="*/ 67317 w 1790380"/>
              <a:gd name="connsiteY0" fmla="*/ 5610 h 1980814"/>
              <a:gd name="connsiteX1" fmla="*/ 0 w 1790380"/>
              <a:gd name="connsiteY1" fmla="*/ 190734 h 1980814"/>
              <a:gd name="connsiteX2" fmla="*/ 5609 w 1790380"/>
              <a:gd name="connsiteY2" fmla="*/ 246832 h 1980814"/>
              <a:gd name="connsiteX3" fmla="*/ 62467 w 1790380"/>
              <a:gd name="connsiteY3" fmla="*/ 331710 h 1980814"/>
              <a:gd name="connsiteX4" fmla="*/ 59312 w 1790380"/>
              <a:gd name="connsiteY4" fmla="*/ 423366 h 1980814"/>
              <a:gd name="connsiteX5" fmla="*/ 91481 w 1790380"/>
              <a:gd name="connsiteY5" fmla="*/ 623155 h 1980814"/>
              <a:gd name="connsiteX6" fmla="*/ 101005 w 1790380"/>
              <a:gd name="connsiteY6" fmla="*/ 804130 h 1980814"/>
              <a:gd name="connsiteX7" fmla="*/ 115293 w 1790380"/>
              <a:gd name="connsiteY7" fmla="*/ 866043 h 1980814"/>
              <a:gd name="connsiteX8" fmla="*/ 143868 w 1790380"/>
              <a:gd name="connsiteY8" fmla="*/ 989866 h 1980814"/>
              <a:gd name="connsiteX9" fmla="*/ 91481 w 1790380"/>
              <a:gd name="connsiteY9" fmla="*/ 1099403 h 1980814"/>
              <a:gd name="connsiteX10" fmla="*/ 191493 w 1790380"/>
              <a:gd name="connsiteY10" fmla="*/ 1347052 h 1980814"/>
              <a:gd name="connsiteX11" fmla="*/ 156194 w 1790380"/>
              <a:gd name="connsiteY11" fmla="*/ 1667540 h 1980814"/>
              <a:gd name="connsiteX12" fmla="*/ 50813 w 1790380"/>
              <a:gd name="connsiteY12" fmla="*/ 1891871 h 1980814"/>
              <a:gd name="connsiteX13" fmla="*/ 333061 w 1790380"/>
              <a:gd name="connsiteY13" fmla="*/ 1980465 h 1980814"/>
              <a:gd name="connsiteX14" fmla="*/ 479765 w 1790380"/>
              <a:gd name="connsiteY14" fmla="*/ 1864390 h 1980814"/>
              <a:gd name="connsiteX15" fmla="*/ 620118 w 1790380"/>
              <a:gd name="connsiteY15" fmla="*/ 1809015 h 1980814"/>
              <a:gd name="connsiteX16" fmla="*/ 1018954 w 1790380"/>
              <a:gd name="connsiteY16" fmla="*/ 1842590 h 1980814"/>
              <a:gd name="connsiteX17" fmla="*/ 1442815 w 1790380"/>
              <a:gd name="connsiteY17" fmla="*/ 1884000 h 1980814"/>
              <a:gd name="connsiteX18" fmla="*/ 1667868 w 1790380"/>
              <a:gd name="connsiteY18" fmla="*/ 1851877 h 1980814"/>
              <a:gd name="connsiteX19" fmla="*/ 1720256 w 1790380"/>
              <a:gd name="connsiteY19" fmla="*/ 1818540 h 1980814"/>
              <a:gd name="connsiteX20" fmla="*/ 1739306 w 1790380"/>
              <a:gd name="connsiteY20" fmla="*/ 1661378 h 1980814"/>
              <a:gd name="connsiteX21" fmla="*/ 1786932 w 1790380"/>
              <a:gd name="connsiteY21" fmla="*/ 1518503 h 1980814"/>
              <a:gd name="connsiteX22" fmla="*/ 1634531 w 1790380"/>
              <a:gd name="connsiteY22" fmla="*/ 1342290 h 1980814"/>
              <a:gd name="connsiteX23" fmla="*/ 1691682 w 1790380"/>
              <a:gd name="connsiteY23" fmla="*/ 1242278 h 1980814"/>
              <a:gd name="connsiteX24" fmla="*/ 1648819 w 1790380"/>
              <a:gd name="connsiteY24" fmla="*/ 1080353 h 1980814"/>
              <a:gd name="connsiteX25" fmla="*/ 1701205 w 1790380"/>
              <a:gd name="connsiteY25" fmla="*/ 1013677 h 1980814"/>
              <a:gd name="connsiteX26" fmla="*/ 1739306 w 1790380"/>
              <a:gd name="connsiteY26" fmla="*/ 923191 h 1980814"/>
              <a:gd name="connsiteX27" fmla="*/ 1644056 w 1790380"/>
              <a:gd name="connsiteY27" fmla="*/ 851752 h 1980814"/>
              <a:gd name="connsiteX28" fmla="*/ 1553569 w 1790380"/>
              <a:gd name="connsiteY28" fmla="*/ 923191 h 1980814"/>
              <a:gd name="connsiteX29" fmla="*/ 1610718 w 1790380"/>
              <a:gd name="connsiteY29" fmla="*/ 804128 h 1980814"/>
              <a:gd name="connsiteX30" fmla="*/ 1620103 w 1790380"/>
              <a:gd name="connsiteY30" fmla="*/ 430665 h 1980814"/>
              <a:gd name="connsiteX31" fmla="*/ 1523089 w 1790380"/>
              <a:gd name="connsiteY31" fmla="*/ 298353 h 1980814"/>
              <a:gd name="connsiteX32" fmla="*/ 1413673 w 1790380"/>
              <a:gd name="connsiteY32" fmla="*/ 185124 h 1980814"/>
              <a:gd name="connsiteX33" fmla="*/ 1150012 w 1790380"/>
              <a:gd name="connsiteY33" fmla="*/ 22439 h 1980814"/>
              <a:gd name="connsiteX34" fmla="*/ 1049035 w 1790380"/>
              <a:gd name="connsiteY34" fmla="*/ 5610 h 1980814"/>
              <a:gd name="connsiteX35" fmla="*/ 628299 w 1790380"/>
              <a:gd name="connsiteY35" fmla="*/ 0 h 1980814"/>
              <a:gd name="connsiteX36" fmla="*/ 67317 w 1790380"/>
              <a:gd name="connsiteY36" fmla="*/ 5610 h 1980814"/>
              <a:gd name="connsiteX0" fmla="*/ 67317 w 1790380"/>
              <a:gd name="connsiteY0" fmla="*/ 5610 h 1980814"/>
              <a:gd name="connsiteX1" fmla="*/ 0 w 1790380"/>
              <a:gd name="connsiteY1" fmla="*/ 190734 h 1980814"/>
              <a:gd name="connsiteX2" fmla="*/ 5609 w 1790380"/>
              <a:gd name="connsiteY2" fmla="*/ 246832 h 1980814"/>
              <a:gd name="connsiteX3" fmla="*/ 62467 w 1790380"/>
              <a:gd name="connsiteY3" fmla="*/ 331710 h 1980814"/>
              <a:gd name="connsiteX4" fmla="*/ 59312 w 1790380"/>
              <a:gd name="connsiteY4" fmla="*/ 423366 h 1980814"/>
              <a:gd name="connsiteX5" fmla="*/ 91481 w 1790380"/>
              <a:gd name="connsiteY5" fmla="*/ 623155 h 1980814"/>
              <a:gd name="connsiteX6" fmla="*/ 101005 w 1790380"/>
              <a:gd name="connsiteY6" fmla="*/ 804130 h 1980814"/>
              <a:gd name="connsiteX7" fmla="*/ 115293 w 1790380"/>
              <a:gd name="connsiteY7" fmla="*/ 866043 h 1980814"/>
              <a:gd name="connsiteX8" fmla="*/ 143868 w 1790380"/>
              <a:gd name="connsiteY8" fmla="*/ 989866 h 1980814"/>
              <a:gd name="connsiteX9" fmla="*/ 91481 w 1790380"/>
              <a:gd name="connsiteY9" fmla="*/ 1099403 h 1980814"/>
              <a:gd name="connsiteX10" fmla="*/ 191493 w 1790380"/>
              <a:gd name="connsiteY10" fmla="*/ 1347052 h 1980814"/>
              <a:gd name="connsiteX11" fmla="*/ 156194 w 1790380"/>
              <a:gd name="connsiteY11" fmla="*/ 1667540 h 1980814"/>
              <a:gd name="connsiteX12" fmla="*/ 50813 w 1790380"/>
              <a:gd name="connsiteY12" fmla="*/ 1891871 h 1980814"/>
              <a:gd name="connsiteX13" fmla="*/ 333061 w 1790380"/>
              <a:gd name="connsiteY13" fmla="*/ 1980465 h 1980814"/>
              <a:gd name="connsiteX14" fmla="*/ 479765 w 1790380"/>
              <a:gd name="connsiteY14" fmla="*/ 1864390 h 1980814"/>
              <a:gd name="connsiteX15" fmla="*/ 620118 w 1790380"/>
              <a:gd name="connsiteY15" fmla="*/ 1809015 h 1980814"/>
              <a:gd name="connsiteX16" fmla="*/ 1018954 w 1790380"/>
              <a:gd name="connsiteY16" fmla="*/ 1842590 h 1980814"/>
              <a:gd name="connsiteX17" fmla="*/ 1442815 w 1790380"/>
              <a:gd name="connsiteY17" fmla="*/ 1884000 h 1980814"/>
              <a:gd name="connsiteX18" fmla="*/ 1667868 w 1790380"/>
              <a:gd name="connsiteY18" fmla="*/ 1851877 h 1980814"/>
              <a:gd name="connsiteX19" fmla="*/ 1720256 w 1790380"/>
              <a:gd name="connsiteY19" fmla="*/ 1818540 h 1980814"/>
              <a:gd name="connsiteX20" fmla="*/ 1739306 w 1790380"/>
              <a:gd name="connsiteY20" fmla="*/ 1661378 h 1980814"/>
              <a:gd name="connsiteX21" fmla="*/ 1786932 w 1790380"/>
              <a:gd name="connsiteY21" fmla="*/ 1518503 h 1980814"/>
              <a:gd name="connsiteX22" fmla="*/ 1634531 w 1790380"/>
              <a:gd name="connsiteY22" fmla="*/ 1342290 h 1980814"/>
              <a:gd name="connsiteX23" fmla="*/ 1691682 w 1790380"/>
              <a:gd name="connsiteY23" fmla="*/ 1242278 h 1980814"/>
              <a:gd name="connsiteX24" fmla="*/ 1648819 w 1790380"/>
              <a:gd name="connsiteY24" fmla="*/ 1080353 h 1980814"/>
              <a:gd name="connsiteX25" fmla="*/ 1701205 w 1790380"/>
              <a:gd name="connsiteY25" fmla="*/ 1013677 h 1980814"/>
              <a:gd name="connsiteX26" fmla="*/ 1739306 w 1790380"/>
              <a:gd name="connsiteY26" fmla="*/ 923191 h 1980814"/>
              <a:gd name="connsiteX27" fmla="*/ 1644056 w 1790380"/>
              <a:gd name="connsiteY27" fmla="*/ 851752 h 1980814"/>
              <a:gd name="connsiteX28" fmla="*/ 1553569 w 1790380"/>
              <a:gd name="connsiteY28" fmla="*/ 923191 h 1980814"/>
              <a:gd name="connsiteX29" fmla="*/ 1610718 w 1790380"/>
              <a:gd name="connsiteY29" fmla="*/ 804128 h 1980814"/>
              <a:gd name="connsiteX30" fmla="*/ 1620103 w 1790380"/>
              <a:gd name="connsiteY30" fmla="*/ 430665 h 1980814"/>
              <a:gd name="connsiteX31" fmla="*/ 1523089 w 1790380"/>
              <a:gd name="connsiteY31" fmla="*/ 298353 h 1980814"/>
              <a:gd name="connsiteX32" fmla="*/ 1413673 w 1790380"/>
              <a:gd name="connsiteY32" fmla="*/ 185124 h 1980814"/>
              <a:gd name="connsiteX33" fmla="*/ 1049035 w 1790380"/>
              <a:gd name="connsiteY33" fmla="*/ 5610 h 1980814"/>
              <a:gd name="connsiteX34" fmla="*/ 628299 w 1790380"/>
              <a:gd name="connsiteY34" fmla="*/ 0 h 1980814"/>
              <a:gd name="connsiteX35" fmla="*/ 67317 w 1790380"/>
              <a:gd name="connsiteY35" fmla="*/ 5610 h 1980814"/>
              <a:gd name="connsiteX0" fmla="*/ 67317 w 1790380"/>
              <a:gd name="connsiteY0" fmla="*/ 5610 h 1980814"/>
              <a:gd name="connsiteX1" fmla="*/ 0 w 1790380"/>
              <a:gd name="connsiteY1" fmla="*/ 190734 h 1980814"/>
              <a:gd name="connsiteX2" fmla="*/ 5609 w 1790380"/>
              <a:gd name="connsiteY2" fmla="*/ 246832 h 1980814"/>
              <a:gd name="connsiteX3" fmla="*/ 62467 w 1790380"/>
              <a:gd name="connsiteY3" fmla="*/ 331710 h 1980814"/>
              <a:gd name="connsiteX4" fmla="*/ 59312 w 1790380"/>
              <a:gd name="connsiteY4" fmla="*/ 423366 h 1980814"/>
              <a:gd name="connsiteX5" fmla="*/ 91481 w 1790380"/>
              <a:gd name="connsiteY5" fmla="*/ 623155 h 1980814"/>
              <a:gd name="connsiteX6" fmla="*/ 101005 w 1790380"/>
              <a:gd name="connsiteY6" fmla="*/ 804130 h 1980814"/>
              <a:gd name="connsiteX7" fmla="*/ 115293 w 1790380"/>
              <a:gd name="connsiteY7" fmla="*/ 866043 h 1980814"/>
              <a:gd name="connsiteX8" fmla="*/ 143868 w 1790380"/>
              <a:gd name="connsiteY8" fmla="*/ 989866 h 1980814"/>
              <a:gd name="connsiteX9" fmla="*/ 91481 w 1790380"/>
              <a:gd name="connsiteY9" fmla="*/ 1099403 h 1980814"/>
              <a:gd name="connsiteX10" fmla="*/ 191493 w 1790380"/>
              <a:gd name="connsiteY10" fmla="*/ 1347052 h 1980814"/>
              <a:gd name="connsiteX11" fmla="*/ 156194 w 1790380"/>
              <a:gd name="connsiteY11" fmla="*/ 1667540 h 1980814"/>
              <a:gd name="connsiteX12" fmla="*/ 50813 w 1790380"/>
              <a:gd name="connsiteY12" fmla="*/ 1891871 h 1980814"/>
              <a:gd name="connsiteX13" fmla="*/ 333061 w 1790380"/>
              <a:gd name="connsiteY13" fmla="*/ 1980465 h 1980814"/>
              <a:gd name="connsiteX14" fmla="*/ 479765 w 1790380"/>
              <a:gd name="connsiteY14" fmla="*/ 1864390 h 1980814"/>
              <a:gd name="connsiteX15" fmla="*/ 620118 w 1790380"/>
              <a:gd name="connsiteY15" fmla="*/ 1809015 h 1980814"/>
              <a:gd name="connsiteX16" fmla="*/ 1018954 w 1790380"/>
              <a:gd name="connsiteY16" fmla="*/ 1842590 h 1980814"/>
              <a:gd name="connsiteX17" fmla="*/ 1442815 w 1790380"/>
              <a:gd name="connsiteY17" fmla="*/ 1884000 h 1980814"/>
              <a:gd name="connsiteX18" fmla="*/ 1667868 w 1790380"/>
              <a:gd name="connsiteY18" fmla="*/ 1851877 h 1980814"/>
              <a:gd name="connsiteX19" fmla="*/ 1720256 w 1790380"/>
              <a:gd name="connsiteY19" fmla="*/ 1818540 h 1980814"/>
              <a:gd name="connsiteX20" fmla="*/ 1739306 w 1790380"/>
              <a:gd name="connsiteY20" fmla="*/ 1661378 h 1980814"/>
              <a:gd name="connsiteX21" fmla="*/ 1786932 w 1790380"/>
              <a:gd name="connsiteY21" fmla="*/ 1518503 h 1980814"/>
              <a:gd name="connsiteX22" fmla="*/ 1634531 w 1790380"/>
              <a:gd name="connsiteY22" fmla="*/ 1342290 h 1980814"/>
              <a:gd name="connsiteX23" fmla="*/ 1691682 w 1790380"/>
              <a:gd name="connsiteY23" fmla="*/ 1242278 h 1980814"/>
              <a:gd name="connsiteX24" fmla="*/ 1648819 w 1790380"/>
              <a:gd name="connsiteY24" fmla="*/ 1080353 h 1980814"/>
              <a:gd name="connsiteX25" fmla="*/ 1701205 w 1790380"/>
              <a:gd name="connsiteY25" fmla="*/ 1013677 h 1980814"/>
              <a:gd name="connsiteX26" fmla="*/ 1739306 w 1790380"/>
              <a:gd name="connsiteY26" fmla="*/ 923191 h 1980814"/>
              <a:gd name="connsiteX27" fmla="*/ 1644056 w 1790380"/>
              <a:gd name="connsiteY27" fmla="*/ 851752 h 1980814"/>
              <a:gd name="connsiteX28" fmla="*/ 1553569 w 1790380"/>
              <a:gd name="connsiteY28" fmla="*/ 923191 h 1980814"/>
              <a:gd name="connsiteX29" fmla="*/ 1610718 w 1790380"/>
              <a:gd name="connsiteY29" fmla="*/ 804128 h 1980814"/>
              <a:gd name="connsiteX30" fmla="*/ 1620103 w 1790380"/>
              <a:gd name="connsiteY30" fmla="*/ 430665 h 1980814"/>
              <a:gd name="connsiteX31" fmla="*/ 1523089 w 1790380"/>
              <a:gd name="connsiteY31" fmla="*/ 298353 h 1980814"/>
              <a:gd name="connsiteX32" fmla="*/ 1413673 w 1790380"/>
              <a:gd name="connsiteY32" fmla="*/ 185124 h 1980814"/>
              <a:gd name="connsiteX33" fmla="*/ 628299 w 1790380"/>
              <a:gd name="connsiteY33" fmla="*/ 0 h 1980814"/>
              <a:gd name="connsiteX34" fmla="*/ 67317 w 1790380"/>
              <a:gd name="connsiteY34" fmla="*/ 5610 h 1980814"/>
              <a:gd name="connsiteX0" fmla="*/ 67317 w 1790380"/>
              <a:gd name="connsiteY0" fmla="*/ 0 h 1975204"/>
              <a:gd name="connsiteX1" fmla="*/ 0 w 1790380"/>
              <a:gd name="connsiteY1" fmla="*/ 185124 h 1975204"/>
              <a:gd name="connsiteX2" fmla="*/ 5609 w 1790380"/>
              <a:gd name="connsiteY2" fmla="*/ 241222 h 1975204"/>
              <a:gd name="connsiteX3" fmla="*/ 62467 w 1790380"/>
              <a:gd name="connsiteY3" fmla="*/ 326100 h 1975204"/>
              <a:gd name="connsiteX4" fmla="*/ 59312 w 1790380"/>
              <a:gd name="connsiteY4" fmla="*/ 417756 h 1975204"/>
              <a:gd name="connsiteX5" fmla="*/ 91481 w 1790380"/>
              <a:gd name="connsiteY5" fmla="*/ 617545 h 1975204"/>
              <a:gd name="connsiteX6" fmla="*/ 101005 w 1790380"/>
              <a:gd name="connsiteY6" fmla="*/ 798520 h 1975204"/>
              <a:gd name="connsiteX7" fmla="*/ 115293 w 1790380"/>
              <a:gd name="connsiteY7" fmla="*/ 860433 h 1975204"/>
              <a:gd name="connsiteX8" fmla="*/ 143868 w 1790380"/>
              <a:gd name="connsiteY8" fmla="*/ 984256 h 1975204"/>
              <a:gd name="connsiteX9" fmla="*/ 91481 w 1790380"/>
              <a:gd name="connsiteY9" fmla="*/ 1093793 h 1975204"/>
              <a:gd name="connsiteX10" fmla="*/ 191493 w 1790380"/>
              <a:gd name="connsiteY10" fmla="*/ 1341442 h 1975204"/>
              <a:gd name="connsiteX11" fmla="*/ 156194 w 1790380"/>
              <a:gd name="connsiteY11" fmla="*/ 1661930 h 1975204"/>
              <a:gd name="connsiteX12" fmla="*/ 50813 w 1790380"/>
              <a:gd name="connsiteY12" fmla="*/ 1886261 h 1975204"/>
              <a:gd name="connsiteX13" fmla="*/ 333061 w 1790380"/>
              <a:gd name="connsiteY13" fmla="*/ 1974855 h 1975204"/>
              <a:gd name="connsiteX14" fmla="*/ 479765 w 1790380"/>
              <a:gd name="connsiteY14" fmla="*/ 1858780 h 1975204"/>
              <a:gd name="connsiteX15" fmla="*/ 620118 w 1790380"/>
              <a:gd name="connsiteY15" fmla="*/ 1803405 h 1975204"/>
              <a:gd name="connsiteX16" fmla="*/ 1018954 w 1790380"/>
              <a:gd name="connsiteY16" fmla="*/ 1836980 h 1975204"/>
              <a:gd name="connsiteX17" fmla="*/ 1442815 w 1790380"/>
              <a:gd name="connsiteY17" fmla="*/ 1878390 h 1975204"/>
              <a:gd name="connsiteX18" fmla="*/ 1667868 w 1790380"/>
              <a:gd name="connsiteY18" fmla="*/ 1846267 h 1975204"/>
              <a:gd name="connsiteX19" fmla="*/ 1720256 w 1790380"/>
              <a:gd name="connsiteY19" fmla="*/ 1812930 h 1975204"/>
              <a:gd name="connsiteX20" fmla="*/ 1739306 w 1790380"/>
              <a:gd name="connsiteY20" fmla="*/ 1655768 h 1975204"/>
              <a:gd name="connsiteX21" fmla="*/ 1786932 w 1790380"/>
              <a:gd name="connsiteY21" fmla="*/ 1512893 h 1975204"/>
              <a:gd name="connsiteX22" fmla="*/ 1634531 w 1790380"/>
              <a:gd name="connsiteY22" fmla="*/ 1336680 h 1975204"/>
              <a:gd name="connsiteX23" fmla="*/ 1691682 w 1790380"/>
              <a:gd name="connsiteY23" fmla="*/ 1236668 h 1975204"/>
              <a:gd name="connsiteX24" fmla="*/ 1648819 w 1790380"/>
              <a:gd name="connsiteY24" fmla="*/ 1074743 h 1975204"/>
              <a:gd name="connsiteX25" fmla="*/ 1701205 w 1790380"/>
              <a:gd name="connsiteY25" fmla="*/ 1008067 h 1975204"/>
              <a:gd name="connsiteX26" fmla="*/ 1739306 w 1790380"/>
              <a:gd name="connsiteY26" fmla="*/ 917581 h 1975204"/>
              <a:gd name="connsiteX27" fmla="*/ 1644056 w 1790380"/>
              <a:gd name="connsiteY27" fmla="*/ 846142 h 1975204"/>
              <a:gd name="connsiteX28" fmla="*/ 1553569 w 1790380"/>
              <a:gd name="connsiteY28" fmla="*/ 917581 h 1975204"/>
              <a:gd name="connsiteX29" fmla="*/ 1610718 w 1790380"/>
              <a:gd name="connsiteY29" fmla="*/ 798518 h 1975204"/>
              <a:gd name="connsiteX30" fmla="*/ 1620103 w 1790380"/>
              <a:gd name="connsiteY30" fmla="*/ 425055 h 1975204"/>
              <a:gd name="connsiteX31" fmla="*/ 1523089 w 1790380"/>
              <a:gd name="connsiteY31" fmla="*/ 292743 h 1975204"/>
              <a:gd name="connsiteX32" fmla="*/ 1413673 w 1790380"/>
              <a:gd name="connsiteY32" fmla="*/ 179514 h 1975204"/>
              <a:gd name="connsiteX33" fmla="*/ 568534 w 1790380"/>
              <a:gd name="connsiteY33" fmla="*/ 358955 h 1975204"/>
              <a:gd name="connsiteX34" fmla="*/ 67317 w 1790380"/>
              <a:gd name="connsiteY34" fmla="*/ 0 h 1975204"/>
              <a:gd name="connsiteX0" fmla="*/ 67317 w 1790380"/>
              <a:gd name="connsiteY0" fmla="*/ 0 h 1975204"/>
              <a:gd name="connsiteX1" fmla="*/ 0 w 1790380"/>
              <a:gd name="connsiteY1" fmla="*/ 185124 h 1975204"/>
              <a:gd name="connsiteX2" fmla="*/ 5609 w 1790380"/>
              <a:gd name="connsiteY2" fmla="*/ 241222 h 1975204"/>
              <a:gd name="connsiteX3" fmla="*/ 62467 w 1790380"/>
              <a:gd name="connsiteY3" fmla="*/ 326100 h 1975204"/>
              <a:gd name="connsiteX4" fmla="*/ 59312 w 1790380"/>
              <a:gd name="connsiteY4" fmla="*/ 417756 h 1975204"/>
              <a:gd name="connsiteX5" fmla="*/ 91481 w 1790380"/>
              <a:gd name="connsiteY5" fmla="*/ 617545 h 1975204"/>
              <a:gd name="connsiteX6" fmla="*/ 101005 w 1790380"/>
              <a:gd name="connsiteY6" fmla="*/ 798520 h 1975204"/>
              <a:gd name="connsiteX7" fmla="*/ 115293 w 1790380"/>
              <a:gd name="connsiteY7" fmla="*/ 860433 h 1975204"/>
              <a:gd name="connsiteX8" fmla="*/ 143868 w 1790380"/>
              <a:gd name="connsiteY8" fmla="*/ 984256 h 1975204"/>
              <a:gd name="connsiteX9" fmla="*/ 91481 w 1790380"/>
              <a:gd name="connsiteY9" fmla="*/ 1093793 h 1975204"/>
              <a:gd name="connsiteX10" fmla="*/ 191493 w 1790380"/>
              <a:gd name="connsiteY10" fmla="*/ 1341442 h 1975204"/>
              <a:gd name="connsiteX11" fmla="*/ 156194 w 1790380"/>
              <a:gd name="connsiteY11" fmla="*/ 1661930 h 1975204"/>
              <a:gd name="connsiteX12" fmla="*/ 50813 w 1790380"/>
              <a:gd name="connsiteY12" fmla="*/ 1886261 h 1975204"/>
              <a:gd name="connsiteX13" fmla="*/ 333061 w 1790380"/>
              <a:gd name="connsiteY13" fmla="*/ 1974855 h 1975204"/>
              <a:gd name="connsiteX14" fmla="*/ 479765 w 1790380"/>
              <a:gd name="connsiteY14" fmla="*/ 1858780 h 1975204"/>
              <a:gd name="connsiteX15" fmla="*/ 620118 w 1790380"/>
              <a:gd name="connsiteY15" fmla="*/ 1803405 h 1975204"/>
              <a:gd name="connsiteX16" fmla="*/ 1018954 w 1790380"/>
              <a:gd name="connsiteY16" fmla="*/ 1836980 h 1975204"/>
              <a:gd name="connsiteX17" fmla="*/ 1442815 w 1790380"/>
              <a:gd name="connsiteY17" fmla="*/ 1878390 h 1975204"/>
              <a:gd name="connsiteX18" fmla="*/ 1667868 w 1790380"/>
              <a:gd name="connsiteY18" fmla="*/ 1846267 h 1975204"/>
              <a:gd name="connsiteX19" fmla="*/ 1720256 w 1790380"/>
              <a:gd name="connsiteY19" fmla="*/ 1812930 h 1975204"/>
              <a:gd name="connsiteX20" fmla="*/ 1739306 w 1790380"/>
              <a:gd name="connsiteY20" fmla="*/ 1655768 h 1975204"/>
              <a:gd name="connsiteX21" fmla="*/ 1786932 w 1790380"/>
              <a:gd name="connsiteY21" fmla="*/ 1512893 h 1975204"/>
              <a:gd name="connsiteX22" fmla="*/ 1634531 w 1790380"/>
              <a:gd name="connsiteY22" fmla="*/ 1336680 h 1975204"/>
              <a:gd name="connsiteX23" fmla="*/ 1691682 w 1790380"/>
              <a:gd name="connsiteY23" fmla="*/ 1236668 h 1975204"/>
              <a:gd name="connsiteX24" fmla="*/ 1648819 w 1790380"/>
              <a:gd name="connsiteY24" fmla="*/ 1074743 h 1975204"/>
              <a:gd name="connsiteX25" fmla="*/ 1701205 w 1790380"/>
              <a:gd name="connsiteY25" fmla="*/ 1008067 h 1975204"/>
              <a:gd name="connsiteX26" fmla="*/ 1739306 w 1790380"/>
              <a:gd name="connsiteY26" fmla="*/ 917581 h 1975204"/>
              <a:gd name="connsiteX27" fmla="*/ 1644056 w 1790380"/>
              <a:gd name="connsiteY27" fmla="*/ 846142 h 1975204"/>
              <a:gd name="connsiteX28" fmla="*/ 1553569 w 1790380"/>
              <a:gd name="connsiteY28" fmla="*/ 917581 h 1975204"/>
              <a:gd name="connsiteX29" fmla="*/ 1610718 w 1790380"/>
              <a:gd name="connsiteY29" fmla="*/ 798518 h 1975204"/>
              <a:gd name="connsiteX30" fmla="*/ 1620103 w 1790380"/>
              <a:gd name="connsiteY30" fmla="*/ 425055 h 1975204"/>
              <a:gd name="connsiteX31" fmla="*/ 1523089 w 1790380"/>
              <a:gd name="connsiteY31" fmla="*/ 292743 h 1975204"/>
              <a:gd name="connsiteX32" fmla="*/ 568534 w 1790380"/>
              <a:gd name="connsiteY32" fmla="*/ 358955 h 1975204"/>
              <a:gd name="connsiteX33" fmla="*/ 67317 w 1790380"/>
              <a:gd name="connsiteY33" fmla="*/ 0 h 1975204"/>
              <a:gd name="connsiteX0" fmla="*/ 67317 w 1790380"/>
              <a:gd name="connsiteY0" fmla="*/ 0 h 1975204"/>
              <a:gd name="connsiteX1" fmla="*/ 0 w 1790380"/>
              <a:gd name="connsiteY1" fmla="*/ 185124 h 1975204"/>
              <a:gd name="connsiteX2" fmla="*/ 5609 w 1790380"/>
              <a:gd name="connsiteY2" fmla="*/ 241222 h 1975204"/>
              <a:gd name="connsiteX3" fmla="*/ 62467 w 1790380"/>
              <a:gd name="connsiteY3" fmla="*/ 326100 h 1975204"/>
              <a:gd name="connsiteX4" fmla="*/ 59312 w 1790380"/>
              <a:gd name="connsiteY4" fmla="*/ 417756 h 1975204"/>
              <a:gd name="connsiteX5" fmla="*/ 91481 w 1790380"/>
              <a:gd name="connsiteY5" fmla="*/ 617545 h 1975204"/>
              <a:gd name="connsiteX6" fmla="*/ 101005 w 1790380"/>
              <a:gd name="connsiteY6" fmla="*/ 798520 h 1975204"/>
              <a:gd name="connsiteX7" fmla="*/ 115293 w 1790380"/>
              <a:gd name="connsiteY7" fmla="*/ 860433 h 1975204"/>
              <a:gd name="connsiteX8" fmla="*/ 143868 w 1790380"/>
              <a:gd name="connsiteY8" fmla="*/ 984256 h 1975204"/>
              <a:gd name="connsiteX9" fmla="*/ 91481 w 1790380"/>
              <a:gd name="connsiteY9" fmla="*/ 1093793 h 1975204"/>
              <a:gd name="connsiteX10" fmla="*/ 191493 w 1790380"/>
              <a:gd name="connsiteY10" fmla="*/ 1341442 h 1975204"/>
              <a:gd name="connsiteX11" fmla="*/ 156194 w 1790380"/>
              <a:gd name="connsiteY11" fmla="*/ 1661930 h 1975204"/>
              <a:gd name="connsiteX12" fmla="*/ 50813 w 1790380"/>
              <a:gd name="connsiteY12" fmla="*/ 1886261 h 1975204"/>
              <a:gd name="connsiteX13" fmla="*/ 333061 w 1790380"/>
              <a:gd name="connsiteY13" fmla="*/ 1974855 h 1975204"/>
              <a:gd name="connsiteX14" fmla="*/ 479765 w 1790380"/>
              <a:gd name="connsiteY14" fmla="*/ 1858780 h 1975204"/>
              <a:gd name="connsiteX15" fmla="*/ 620118 w 1790380"/>
              <a:gd name="connsiteY15" fmla="*/ 1803405 h 1975204"/>
              <a:gd name="connsiteX16" fmla="*/ 1018954 w 1790380"/>
              <a:gd name="connsiteY16" fmla="*/ 1836980 h 1975204"/>
              <a:gd name="connsiteX17" fmla="*/ 1442815 w 1790380"/>
              <a:gd name="connsiteY17" fmla="*/ 1878390 h 1975204"/>
              <a:gd name="connsiteX18" fmla="*/ 1667868 w 1790380"/>
              <a:gd name="connsiteY18" fmla="*/ 1846267 h 1975204"/>
              <a:gd name="connsiteX19" fmla="*/ 1720256 w 1790380"/>
              <a:gd name="connsiteY19" fmla="*/ 1812930 h 1975204"/>
              <a:gd name="connsiteX20" fmla="*/ 1739306 w 1790380"/>
              <a:gd name="connsiteY20" fmla="*/ 1655768 h 1975204"/>
              <a:gd name="connsiteX21" fmla="*/ 1786932 w 1790380"/>
              <a:gd name="connsiteY21" fmla="*/ 1512893 h 1975204"/>
              <a:gd name="connsiteX22" fmla="*/ 1634531 w 1790380"/>
              <a:gd name="connsiteY22" fmla="*/ 1336680 h 1975204"/>
              <a:gd name="connsiteX23" fmla="*/ 1691682 w 1790380"/>
              <a:gd name="connsiteY23" fmla="*/ 1236668 h 1975204"/>
              <a:gd name="connsiteX24" fmla="*/ 1648819 w 1790380"/>
              <a:gd name="connsiteY24" fmla="*/ 1074743 h 1975204"/>
              <a:gd name="connsiteX25" fmla="*/ 1701205 w 1790380"/>
              <a:gd name="connsiteY25" fmla="*/ 1008067 h 1975204"/>
              <a:gd name="connsiteX26" fmla="*/ 1739306 w 1790380"/>
              <a:gd name="connsiteY26" fmla="*/ 917581 h 1975204"/>
              <a:gd name="connsiteX27" fmla="*/ 1644056 w 1790380"/>
              <a:gd name="connsiteY27" fmla="*/ 846142 h 1975204"/>
              <a:gd name="connsiteX28" fmla="*/ 1553569 w 1790380"/>
              <a:gd name="connsiteY28" fmla="*/ 917581 h 1975204"/>
              <a:gd name="connsiteX29" fmla="*/ 1610718 w 1790380"/>
              <a:gd name="connsiteY29" fmla="*/ 798518 h 1975204"/>
              <a:gd name="connsiteX30" fmla="*/ 1620103 w 1790380"/>
              <a:gd name="connsiteY30" fmla="*/ 425055 h 1975204"/>
              <a:gd name="connsiteX31" fmla="*/ 1505160 w 1790380"/>
              <a:gd name="connsiteY31" fmla="*/ 358484 h 1975204"/>
              <a:gd name="connsiteX32" fmla="*/ 568534 w 1790380"/>
              <a:gd name="connsiteY32" fmla="*/ 358955 h 1975204"/>
              <a:gd name="connsiteX33" fmla="*/ 67317 w 1790380"/>
              <a:gd name="connsiteY33" fmla="*/ 0 h 1975204"/>
              <a:gd name="connsiteX0" fmla="*/ 67317 w 1790380"/>
              <a:gd name="connsiteY0" fmla="*/ 0 h 1975204"/>
              <a:gd name="connsiteX1" fmla="*/ 0 w 1790380"/>
              <a:gd name="connsiteY1" fmla="*/ 185124 h 1975204"/>
              <a:gd name="connsiteX2" fmla="*/ 5609 w 1790380"/>
              <a:gd name="connsiteY2" fmla="*/ 241222 h 1975204"/>
              <a:gd name="connsiteX3" fmla="*/ 62467 w 1790380"/>
              <a:gd name="connsiteY3" fmla="*/ 326100 h 1975204"/>
              <a:gd name="connsiteX4" fmla="*/ 59312 w 1790380"/>
              <a:gd name="connsiteY4" fmla="*/ 417756 h 1975204"/>
              <a:gd name="connsiteX5" fmla="*/ 91481 w 1790380"/>
              <a:gd name="connsiteY5" fmla="*/ 617545 h 1975204"/>
              <a:gd name="connsiteX6" fmla="*/ 101005 w 1790380"/>
              <a:gd name="connsiteY6" fmla="*/ 798520 h 1975204"/>
              <a:gd name="connsiteX7" fmla="*/ 115293 w 1790380"/>
              <a:gd name="connsiteY7" fmla="*/ 860433 h 1975204"/>
              <a:gd name="connsiteX8" fmla="*/ 143868 w 1790380"/>
              <a:gd name="connsiteY8" fmla="*/ 984256 h 1975204"/>
              <a:gd name="connsiteX9" fmla="*/ 91481 w 1790380"/>
              <a:gd name="connsiteY9" fmla="*/ 1093793 h 1975204"/>
              <a:gd name="connsiteX10" fmla="*/ 191493 w 1790380"/>
              <a:gd name="connsiteY10" fmla="*/ 1341442 h 1975204"/>
              <a:gd name="connsiteX11" fmla="*/ 156194 w 1790380"/>
              <a:gd name="connsiteY11" fmla="*/ 1661930 h 1975204"/>
              <a:gd name="connsiteX12" fmla="*/ 50813 w 1790380"/>
              <a:gd name="connsiteY12" fmla="*/ 1886261 h 1975204"/>
              <a:gd name="connsiteX13" fmla="*/ 333061 w 1790380"/>
              <a:gd name="connsiteY13" fmla="*/ 1974855 h 1975204"/>
              <a:gd name="connsiteX14" fmla="*/ 479765 w 1790380"/>
              <a:gd name="connsiteY14" fmla="*/ 1858780 h 1975204"/>
              <a:gd name="connsiteX15" fmla="*/ 620118 w 1790380"/>
              <a:gd name="connsiteY15" fmla="*/ 1803405 h 1975204"/>
              <a:gd name="connsiteX16" fmla="*/ 1018954 w 1790380"/>
              <a:gd name="connsiteY16" fmla="*/ 1836980 h 1975204"/>
              <a:gd name="connsiteX17" fmla="*/ 1442815 w 1790380"/>
              <a:gd name="connsiteY17" fmla="*/ 1878390 h 1975204"/>
              <a:gd name="connsiteX18" fmla="*/ 1667868 w 1790380"/>
              <a:gd name="connsiteY18" fmla="*/ 1846267 h 1975204"/>
              <a:gd name="connsiteX19" fmla="*/ 1720256 w 1790380"/>
              <a:gd name="connsiteY19" fmla="*/ 1812930 h 1975204"/>
              <a:gd name="connsiteX20" fmla="*/ 1739306 w 1790380"/>
              <a:gd name="connsiteY20" fmla="*/ 1655768 h 1975204"/>
              <a:gd name="connsiteX21" fmla="*/ 1786932 w 1790380"/>
              <a:gd name="connsiteY21" fmla="*/ 1512893 h 1975204"/>
              <a:gd name="connsiteX22" fmla="*/ 1634531 w 1790380"/>
              <a:gd name="connsiteY22" fmla="*/ 1336680 h 1975204"/>
              <a:gd name="connsiteX23" fmla="*/ 1691682 w 1790380"/>
              <a:gd name="connsiteY23" fmla="*/ 1236668 h 1975204"/>
              <a:gd name="connsiteX24" fmla="*/ 1648819 w 1790380"/>
              <a:gd name="connsiteY24" fmla="*/ 1074743 h 1975204"/>
              <a:gd name="connsiteX25" fmla="*/ 1701205 w 1790380"/>
              <a:gd name="connsiteY25" fmla="*/ 1008067 h 1975204"/>
              <a:gd name="connsiteX26" fmla="*/ 1739306 w 1790380"/>
              <a:gd name="connsiteY26" fmla="*/ 917581 h 1975204"/>
              <a:gd name="connsiteX27" fmla="*/ 1644056 w 1790380"/>
              <a:gd name="connsiteY27" fmla="*/ 846142 h 1975204"/>
              <a:gd name="connsiteX28" fmla="*/ 1553569 w 1790380"/>
              <a:gd name="connsiteY28" fmla="*/ 917581 h 1975204"/>
              <a:gd name="connsiteX29" fmla="*/ 1610718 w 1790380"/>
              <a:gd name="connsiteY29" fmla="*/ 798518 h 1975204"/>
              <a:gd name="connsiteX30" fmla="*/ 1620103 w 1790380"/>
              <a:gd name="connsiteY30" fmla="*/ 425055 h 1975204"/>
              <a:gd name="connsiteX31" fmla="*/ 1505160 w 1790380"/>
              <a:gd name="connsiteY31" fmla="*/ 358484 h 1975204"/>
              <a:gd name="connsiteX32" fmla="*/ 568534 w 1790380"/>
              <a:gd name="connsiteY32" fmla="*/ 358955 h 1975204"/>
              <a:gd name="connsiteX33" fmla="*/ 67317 w 1790380"/>
              <a:gd name="connsiteY33" fmla="*/ 0 h 1975204"/>
              <a:gd name="connsiteX0" fmla="*/ 67317 w 1790380"/>
              <a:gd name="connsiteY0" fmla="*/ 0 h 1975204"/>
              <a:gd name="connsiteX1" fmla="*/ 0 w 1790380"/>
              <a:gd name="connsiteY1" fmla="*/ 185124 h 1975204"/>
              <a:gd name="connsiteX2" fmla="*/ 5609 w 1790380"/>
              <a:gd name="connsiteY2" fmla="*/ 241222 h 1975204"/>
              <a:gd name="connsiteX3" fmla="*/ 62467 w 1790380"/>
              <a:gd name="connsiteY3" fmla="*/ 326100 h 1975204"/>
              <a:gd name="connsiteX4" fmla="*/ 59312 w 1790380"/>
              <a:gd name="connsiteY4" fmla="*/ 417756 h 1975204"/>
              <a:gd name="connsiteX5" fmla="*/ 91481 w 1790380"/>
              <a:gd name="connsiteY5" fmla="*/ 617545 h 1975204"/>
              <a:gd name="connsiteX6" fmla="*/ 101005 w 1790380"/>
              <a:gd name="connsiteY6" fmla="*/ 798520 h 1975204"/>
              <a:gd name="connsiteX7" fmla="*/ 115293 w 1790380"/>
              <a:gd name="connsiteY7" fmla="*/ 860433 h 1975204"/>
              <a:gd name="connsiteX8" fmla="*/ 143868 w 1790380"/>
              <a:gd name="connsiteY8" fmla="*/ 984256 h 1975204"/>
              <a:gd name="connsiteX9" fmla="*/ 91481 w 1790380"/>
              <a:gd name="connsiteY9" fmla="*/ 1093793 h 1975204"/>
              <a:gd name="connsiteX10" fmla="*/ 191493 w 1790380"/>
              <a:gd name="connsiteY10" fmla="*/ 1341442 h 1975204"/>
              <a:gd name="connsiteX11" fmla="*/ 156194 w 1790380"/>
              <a:gd name="connsiteY11" fmla="*/ 1661930 h 1975204"/>
              <a:gd name="connsiteX12" fmla="*/ 50813 w 1790380"/>
              <a:gd name="connsiteY12" fmla="*/ 1886261 h 1975204"/>
              <a:gd name="connsiteX13" fmla="*/ 333061 w 1790380"/>
              <a:gd name="connsiteY13" fmla="*/ 1974855 h 1975204"/>
              <a:gd name="connsiteX14" fmla="*/ 479765 w 1790380"/>
              <a:gd name="connsiteY14" fmla="*/ 1858780 h 1975204"/>
              <a:gd name="connsiteX15" fmla="*/ 620118 w 1790380"/>
              <a:gd name="connsiteY15" fmla="*/ 1803405 h 1975204"/>
              <a:gd name="connsiteX16" fmla="*/ 1018954 w 1790380"/>
              <a:gd name="connsiteY16" fmla="*/ 1836980 h 1975204"/>
              <a:gd name="connsiteX17" fmla="*/ 1442815 w 1790380"/>
              <a:gd name="connsiteY17" fmla="*/ 1878390 h 1975204"/>
              <a:gd name="connsiteX18" fmla="*/ 1667868 w 1790380"/>
              <a:gd name="connsiteY18" fmla="*/ 1846267 h 1975204"/>
              <a:gd name="connsiteX19" fmla="*/ 1720256 w 1790380"/>
              <a:gd name="connsiteY19" fmla="*/ 1812930 h 1975204"/>
              <a:gd name="connsiteX20" fmla="*/ 1739306 w 1790380"/>
              <a:gd name="connsiteY20" fmla="*/ 1655768 h 1975204"/>
              <a:gd name="connsiteX21" fmla="*/ 1786932 w 1790380"/>
              <a:gd name="connsiteY21" fmla="*/ 1512893 h 1975204"/>
              <a:gd name="connsiteX22" fmla="*/ 1634531 w 1790380"/>
              <a:gd name="connsiteY22" fmla="*/ 1336680 h 1975204"/>
              <a:gd name="connsiteX23" fmla="*/ 1691682 w 1790380"/>
              <a:gd name="connsiteY23" fmla="*/ 1236668 h 1975204"/>
              <a:gd name="connsiteX24" fmla="*/ 1648819 w 1790380"/>
              <a:gd name="connsiteY24" fmla="*/ 1074743 h 1975204"/>
              <a:gd name="connsiteX25" fmla="*/ 1701205 w 1790380"/>
              <a:gd name="connsiteY25" fmla="*/ 1008067 h 1975204"/>
              <a:gd name="connsiteX26" fmla="*/ 1739306 w 1790380"/>
              <a:gd name="connsiteY26" fmla="*/ 917581 h 1975204"/>
              <a:gd name="connsiteX27" fmla="*/ 1644056 w 1790380"/>
              <a:gd name="connsiteY27" fmla="*/ 846142 h 1975204"/>
              <a:gd name="connsiteX28" fmla="*/ 1553569 w 1790380"/>
              <a:gd name="connsiteY28" fmla="*/ 917581 h 1975204"/>
              <a:gd name="connsiteX29" fmla="*/ 1610718 w 1790380"/>
              <a:gd name="connsiteY29" fmla="*/ 798518 h 1975204"/>
              <a:gd name="connsiteX30" fmla="*/ 1620103 w 1790380"/>
              <a:gd name="connsiteY30" fmla="*/ 425055 h 1975204"/>
              <a:gd name="connsiteX31" fmla="*/ 1505160 w 1790380"/>
              <a:gd name="connsiteY31" fmla="*/ 358484 h 1975204"/>
              <a:gd name="connsiteX32" fmla="*/ 568534 w 1790380"/>
              <a:gd name="connsiteY32" fmla="*/ 358955 h 1975204"/>
              <a:gd name="connsiteX33" fmla="*/ 67317 w 1790380"/>
              <a:gd name="connsiteY33" fmla="*/ 0 h 1975204"/>
              <a:gd name="connsiteX0" fmla="*/ 93443 w 1816506"/>
              <a:gd name="connsiteY0" fmla="*/ 30817 h 2006021"/>
              <a:gd name="connsiteX1" fmla="*/ 26126 w 1816506"/>
              <a:gd name="connsiteY1" fmla="*/ 215941 h 2006021"/>
              <a:gd name="connsiteX2" fmla="*/ 31735 w 1816506"/>
              <a:gd name="connsiteY2" fmla="*/ 272039 h 2006021"/>
              <a:gd name="connsiteX3" fmla="*/ 88593 w 1816506"/>
              <a:gd name="connsiteY3" fmla="*/ 356917 h 2006021"/>
              <a:gd name="connsiteX4" fmla="*/ 85438 w 1816506"/>
              <a:gd name="connsiteY4" fmla="*/ 448573 h 2006021"/>
              <a:gd name="connsiteX5" fmla="*/ 117607 w 1816506"/>
              <a:gd name="connsiteY5" fmla="*/ 648362 h 2006021"/>
              <a:gd name="connsiteX6" fmla="*/ 127131 w 1816506"/>
              <a:gd name="connsiteY6" fmla="*/ 829337 h 2006021"/>
              <a:gd name="connsiteX7" fmla="*/ 141419 w 1816506"/>
              <a:gd name="connsiteY7" fmla="*/ 891250 h 2006021"/>
              <a:gd name="connsiteX8" fmla="*/ 169994 w 1816506"/>
              <a:gd name="connsiteY8" fmla="*/ 1015073 h 2006021"/>
              <a:gd name="connsiteX9" fmla="*/ 117607 w 1816506"/>
              <a:gd name="connsiteY9" fmla="*/ 1124610 h 2006021"/>
              <a:gd name="connsiteX10" fmla="*/ 217619 w 1816506"/>
              <a:gd name="connsiteY10" fmla="*/ 1372259 h 2006021"/>
              <a:gd name="connsiteX11" fmla="*/ 182320 w 1816506"/>
              <a:gd name="connsiteY11" fmla="*/ 1692747 h 2006021"/>
              <a:gd name="connsiteX12" fmla="*/ 76939 w 1816506"/>
              <a:gd name="connsiteY12" fmla="*/ 1917078 h 2006021"/>
              <a:gd name="connsiteX13" fmla="*/ 359187 w 1816506"/>
              <a:gd name="connsiteY13" fmla="*/ 2005672 h 2006021"/>
              <a:gd name="connsiteX14" fmla="*/ 505891 w 1816506"/>
              <a:gd name="connsiteY14" fmla="*/ 1889597 h 2006021"/>
              <a:gd name="connsiteX15" fmla="*/ 646244 w 1816506"/>
              <a:gd name="connsiteY15" fmla="*/ 1834222 h 2006021"/>
              <a:gd name="connsiteX16" fmla="*/ 1045080 w 1816506"/>
              <a:gd name="connsiteY16" fmla="*/ 1867797 h 2006021"/>
              <a:gd name="connsiteX17" fmla="*/ 1468941 w 1816506"/>
              <a:gd name="connsiteY17" fmla="*/ 1909207 h 2006021"/>
              <a:gd name="connsiteX18" fmla="*/ 1693994 w 1816506"/>
              <a:gd name="connsiteY18" fmla="*/ 1877084 h 2006021"/>
              <a:gd name="connsiteX19" fmla="*/ 1746382 w 1816506"/>
              <a:gd name="connsiteY19" fmla="*/ 1843747 h 2006021"/>
              <a:gd name="connsiteX20" fmla="*/ 1765432 w 1816506"/>
              <a:gd name="connsiteY20" fmla="*/ 1686585 h 2006021"/>
              <a:gd name="connsiteX21" fmla="*/ 1813058 w 1816506"/>
              <a:gd name="connsiteY21" fmla="*/ 1543710 h 2006021"/>
              <a:gd name="connsiteX22" fmla="*/ 1660657 w 1816506"/>
              <a:gd name="connsiteY22" fmla="*/ 1367497 h 2006021"/>
              <a:gd name="connsiteX23" fmla="*/ 1717808 w 1816506"/>
              <a:gd name="connsiteY23" fmla="*/ 1267485 h 2006021"/>
              <a:gd name="connsiteX24" fmla="*/ 1674945 w 1816506"/>
              <a:gd name="connsiteY24" fmla="*/ 1105560 h 2006021"/>
              <a:gd name="connsiteX25" fmla="*/ 1727331 w 1816506"/>
              <a:gd name="connsiteY25" fmla="*/ 1038884 h 2006021"/>
              <a:gd name="connsiteX26" fmla="*/ 1765432 w 1816506"/>
              <a:gd name="connsiteY26" fmla="*/ 948398 h 2006021"/>
              <a:gd name="connsiteX27" fmla="*/ 1670182 w 1816506"/>
              <a:gd name="connsiteY27" fmla="*/ 876959 h 2006021"/>
              <a:gd name="connsiteX28" fmla="*/ 1579695 w 1816506"/>
              <a:gd name="connsiteY28" fmla="*/ 948398 h 2006021"/>
              <a:gd name="connsiteX29" fmla="*/ 1636844 w 1816506"/>
              <a:gd name="connsiteY29" fmla="*/ 829335 h 2006021"/>
              <a:gd name="connsiteX30" fmla="*/ 1646229 w 1816506"/>
              <a:gd name="connsiteY30" fmla="*/ 455872 h 2006021"/>
              <a:gd name="connsiteX31" fmla="*/ 1531286 w 1816506"/>
              <a:gd name="connsiteY31" fmla="*/ 389301 h 2006021"/>
              <a:gd name="connsiteX32" fmla="*/ 594660 w 1816506"/>
              <a:gd name="connsiteY32" fmla="*/ 389772 h 2006021"/>
              <a:gd name="connsiteX33" fmla="*/ 93443 w 1816506"/>
              <a:gd name="connsiteY33" fmla="*/ 30817 h 2006021"/>
              <a:gd name="connsiteX0" fmla="*/ 186846 w 1790380"/>
              <a:gd name="connsiteY0" fmla="*/ 33661 h 1978982"/>
              <a:gd name="connsiteX1" fmla="*/ 0 w 1790380"/>
              <a:gd name="connsiteY1" fmla="*/ 188902 h 1978982"/>
              <a:gd name="connsiteX2" fmla="*/ 5609 w 1790380"/>
              <a:gd name="connsiteY2" fmla="*/ 245000 h 1978982"/>
              <a:gd name="connsiteX3" fmla="*/ 62467 w 1790380"/>
              <a:gd name="connsiteY3" fmla="*/ 329878 h 1978982"/>
              <a:gd name="connsiteX4" fmla="*/ 59312 w 1790380"/>
              <a:gd name="connsiteY4" fmla="*/ 421534 h 1978982"/>
              <a:gd name="connsiteX5" fmla="*/ 91481 w 1790380"/>
              <a:gd name="connsiteY5" fmla="*/ 621323 h 1978982"/>
              <a:gd name="connsiteX6" fmla="*/ 101005 w 1790380"/>
              <a:gd name="connsiteY6" fmla="*/ 802298 h 1978982"/>
              <a:gd name="connsiteX7" fmla="*/ 115293 w 1790380"/>
              <a:gd name="connsiteY7" fmla="*/ 864211 h 1978982"/>
              <a:gd name="connsiteX8" fmla="*/ 143868 w 1790380"/>
              <a:gd name="connsiteY8" fmla="*/ 988034 h 1978982"/>
              <a:gd name="connsiteX9" fmla="*/ 91481 w 1790380"/>
              <a:gd name="connsiteY9" fmla="*/ 1097571 h 1978982"/>
              <a:gd name="connsiteX10" fmla="*/ 191493 w 1790380"/>
              <a:gd name="connsiteY10" fmla="*/ 1345220 h 1978982"/>
              <a:gd name="connsiteX11" fmla="*/ 156194 w 1790380"/>
              <a:gd name="connsiteY11" fmla="*/ 1665708 h 1978982"/>
              <a:gd name="connsiteX12" fmla="*/ 50813 w 1790380"/>
              <a:gd name="connsiteY12" fmla="*/ 1890039 h 1978982"/>
              <a:gd name="connsiteX13" fmla="*/ 333061 w 1790380"/>
              <a:gd name="connsiteY13" fmla="*/ 1978633 h 1978982"/>
              <a:gd name="connsiteX14" fmla="*/ 479765 w 1790380"/>
              <a:gd name="connsiteY14" fmla="*/ 1862558 h 1978982"/>
              <a:gd name="connsiteX15" fmla="*/ 620118 w 1790380"/>
              <a:gd name="connsiteY15" fmla="*/ 1807183 h 1978982"/>
              <a:gd name="connsiteX16" fmla="*/ 1018954 w 1790380"/>
              <a:gd name="connsiteY16" fmla="*/ 1840758 h 1978982"/>
              <a:gd name="connsiteX17" fmla="*/ 1442815 w 1790380"/>
              <a:gd name="connsiteY17" fmla="*/ 1882168 h 1978982"/>
              <a:gd name="connsiteX18" fmla="*/ 1667868 w 1790380"/>
              <a:gd name="connsiteY18" fmla="*/ 1850045 h 1978982"/>
              <a:gd name="connsiteX19" fmla="*/ 1720256 w 1790380"/>
              <a:gd name="connsiteY19" fmla="*/ 1816708 h 1978982"/>
              <a:gd name="connsiteX20" fmla="*/ 1739306 w 1790380"/>
              <a:gd name="connsiteY20" fmla="*/ 1659546 h 1978982"/>
              <a:gd name="connsiteX21" fmla="*/ 1786932 w 1790380"/>
              <a:gd name="connsiteY21" fmla="*/ 1516671 h 1978982"/>
              <a:gd name="connsiteX22" fmla="*/ 1634531 w 1790380"/>
              <a:gd name="connsiteY22" fmla="*/ 1340458 h 1978982"/>
              <a:gd name="connsiteX23" fmla="*/ 1691682 w 1790380"/>
              <a:gd name="connsiteY23" fmla="*/ 1240446 h 1978982"/>
              <a:gd name="connsiteX24" fmla="*/ 1648819 w 1790380"/>
              <a:gd name="connsiteY24" fmla="*/ 1078521 h 1978982"/>
              <a:gd name="connsiteX25" fmla="*/ 1701205 w 1790380"/>
              <a:gd name="connsiteY25" fmla="*/ 1011845 h 1978982"/>
              <a:gd name="connsiteX26" fmla="*/ 1739306 w 1790380"/>
              <a:gd name="connsiteY26" fmla="*/ 921359 h 1978982"/>
              <a:gd name="connsiteX27" fmla="*/ 1644056 w 1790380"/>
              <a:gd name="connsiteY27" fmla="*/ 849920 h 1978982"/>
              <a:gd name="connsiteX28" fmla="*/ 1553569 w 1790380"/>
              <a:gd name="connsiteY28" fmla="*/ 921359 h 1978982"/>
              <a:gd name="connsiteX29" fmla="*/ 1610718 w 1790380"/>
              <a:gd name="connsiteY29" fmla="*/ 802296 h 1978982"/>
              <a:gd name="connsiteX30" fmla="*/ 1620103 w 1790380"/>
              <a:gd name="connsiteY30" fmla="*/ 428833 h 1978982"/>
              <a:gd name="connsiteX31" fmla="*/ 1505160 w 1790380"/>
              <a:gd name="connsiteY31" fmla="*/ 362262 h 1978982"/>
              <a:gd name="connsiteX32" fmla="*/ 568534 w 1790380"/>
              <a:gd name="connsiteY32" fmla="*/ 362733 h 1978982"/>
              <a:gd name="connsiteX33" fmla="*/ 186846 w 1790380"/>
              <a:gd name="connsiteY33" fmla="*/ 33661 h 1978982"/>
              <a:gd name="connsiteX0" fmla="*/ 186846 w 1790380"/>
              <a:gd name="connsiteY0" fmla="*/ 33661 h 2140084"/>
              <a:gd name="connsiteX1" fmla="*/ 0 w 1790380"/>
              <a:gd name="connsiteY1" fmla="*/ 188902 h 2140084"/>
              <a:gd name="connsiteX2" fmla="*/ 5609 w 1790380"/>
              <a:gd name="connsiteY2" fmla="*/ 245000 h 2140084"/>
              <a:gd name="connsiteX3" fmla="*/ 62467 w 1790380"/>
              <a:gd name="connsiteY3" fmla="*/ 329878 h 2140084"/>
              <a:gd name="connsiteX4" fmla="*/ 59312 w 1790380"/>
              <a:gd name="connsiteY4" fmla="*/ 421534 h 2140084"/>
              <a:gd name="connsiteX5" fmla="*/ 91481 w 1790380"/>
              <a:gd name="connsiteY5" fmla="*/ 621323 h 2140084"/>
              <a:gd name="connsiteX6" fmla="*/ 101005 w 1790380"/>
              <a:gd name="connsiteY6" fmla="*/ 802298 h 2140084"/>
              <a:gd name="connsiteX7" fmla="*/ 115293 w 1790380"/>
              <a:gd name="connsiteY7" fmla="*/ 864211 h 2140084"/>
              <a:gd name="connsiteX8" fmla="*/ 143868 w 1790380"/>
              <a:gd name="connsiteY8" fmla="*/ 988034 h 2140084"/>
              <a:gd name="connsiteX9" fmla="*/ 91481 w 1790380"/>
              <a:gd name="connsiteY9" fmla="*/ 1097571 h 2140084"/>
              <a:gd name="connsiteX10" fmla="*/ 191493 w 1790380"/>
              <a:gd name="connsiteY10" fmla="*/ 1345220 h 2140084"/>
              <a:gd name="connsiteX11" fmla="*/ 156194 w 1790380"/>
              <a:gd name="connsiteY11" fmla="*/ 1665708 h 2140084"/>
              <a:gd name="connsiteX12" fmla="*/ 50813 w 1790380"/>
              <a:gd name="connsiteY12" fmla="*/ 1890039 h 2140084"/>
              <a:gd name="connsiteX13" fmla="*/ 333061 w 1790380"/>
              <a:gd name="connsiteY13" fmla="*/ 2139997 h 2140084"/>
              <a:gd name="connsiteX14" fmla="*/ 479765 w 1790380"/>
              <a:gd name="connsiteY14" fmla="*/ 1862558 h 2140084"/>
              <a:gd name="connsiteX15" fmla="*/ 620118 w 1790380"/>
              <a:gd name="connsiteY15" fmla="*/ 1807183 h 2140084"/>
              <a:gd name="connsiteX16" fmla="*/ 1018954 w 1790380"/>
              <a:gd name="connsiteY16" fmla="*/ 1840758 h 2140084"/>
              <a:gd name="connsiteX17" fmla="*/ 1442815 w 1790380"/>
              <a:gd name="connsiteY17" fmla="*/ 1882168 h 2140084"/>
              <a:gd name="connsiteX18" fmla="*/ 1667868 w 1790380"/>
              <a:gd name="connsiteY18" fmla="*/ 1850045 h 2140084"/>
              <a:gd name="connsiteX19" fmla="*/ 1720256 w 1790380"/>
              <a:gd name="connsiteY19" fmla="*/ 1816708 h 2140084"/>
              <a:gd name="connsiteX20" fmla="*/ 1739306 w 1790380"/>
              <a:gd name="connsiteY20" fmla="*/ 1659546 h 2140084"/>
              <a:gd name="connsiteX21" fmla="*/ 1786932 w 1790380"/>
              <a:gd name="connsiteY21" fmla="*/ 1516671 h 2140084"/>
              <a:gd name="connsiteX22" fmla="*/ 1634531 w 1790380"/>
              <a:gd name="connsiteY22" fmla="*/ 1340458 h 2140084"/>
              <a:gd name="connsiteX23" fmla="*/ 1691682 w 1790380"/>
              <a:gd name="connsiteY23" fmla="*/ 1240446 h 2140084"/>
              <a:gd name="connsiteX24" fmla="*/ 1648819 w 1790380"/>
              <a:gd name="connsiteY24" fmla="*/ 1078521 h 2140084"/>
              <a:gd name="connsiteX25" fmla="*/ 1701205 w 1790380"/>
              <a:gd name="connsiteY25" fmla="*/ 1011845 h 2140084"/>
              <a:gd name="connsiteX26" fmla="*/ 1739306 w 1790380"/>
              <a:gd name="connsiteY26" fmla="*/ 921359 h 2140084"/>
              <a:gd name="connsiteX27" fmla="*/ 1644056 w 1790380"/>
              <a:gd name="connsiteY27" fmla="*/ 849920 h 2140084"/>
              <a:gd name="connsiteX28" fmla="*/ 1553569 w 1790380"/>
              <a:gd name="connsiteY28" fmla="*/ 921359 h 2140084"/>
              <a:gd name="connsiteX29" fmla="*/ 1610718 w 1790380"/>
              <a:gd name="connsiteY29" fmla="*/ 802296 h 2140084"/>
              <a:gd name="connsiteX30" fmla="*/ 1620103 w 1790380"/>
              <a:gd name="connsiteY30" fmla="*/ 428833 h 2140084"/>
              <a:gd name="connsiteX31" fmla="*/ 1505160 w 1790380"/>
              <a:gd name="connsiteY31" fmla="*/ 362262 h 2140084"/>
              <a:gd name="connsiteX32" fmla="*/ 568534 w 1790380"/>
              <a:gd name="connsiteY32" fmla="*/ 362733 h 2140084"/>
              <a:gd name="connsiteX33" fmla="*/ 186846 w 1790380"/>
              <a:gd name="connsiteY33" fmla="*/ 33661 h 2140084"/>
              <a:gd name="connsiteX0" fmla="*/ 186846 w 1790380"/>
              <a:gd name="connsiteY0" fmla="*/ 33661 h 2142485"/>
              <a:gd name="connsiteX1" fmla="*/ 0 w 1790380"/>
              <a:gd name="connsiteY1" fmla="*/ 188902 h 2142485"/>
              <a:gd name="connsiteX2" fmla="*/ 5609 w 1790380"/>
              <a:gd name="connsiteY2" fmla="*/ 245000 h 2142485"/>
              <a:gd name="connsiteX3" fmla="*/ 62467 w 1790380"/>
              <a:gd name="connsiteY3" fmla="*/ 329878 h 2142485"/>
              <a:gd name="connsiteX4" fmla="*/ 59312 w 1790380"/>
              <a:gd name="connsiteY4" fmla="*/ 421534 h 2142485"/>
              <a:gd name="connsiteX5" fmla="*/ 91481 w 1790380"/>
              <a:gd name="connsiteY5" fmla="*/ 621323 h 2142485"/>
              <a:gd name="connsiteX6" fmla="*/ 101005 w 1790380"/>
              <a:gd name="connsiteY6" fmla="*/ 802298 h 2142485"/>
              <a:gd name="connsiteX7" fmla="*/ 115293 w 1790380"/>
              <a:gd name="connsiteY7" fmla="*/ 864211 h 2142485"/>
              <a:gd name="connsiteX8" fmla="*/ 143868 w 1790380"/>
              <a:gd name="connsiteY8" fmla="*/ 988034 h 2142485"/>
              <a:gd name="connsiteX9" fmla="*/ 91481 w 1790380"/>
              <a:gd name="connsiteY9" fmla="*/ 1097571 h 2142485"/>
              <a:gd name="connsiteX10" fmla="*/ 191493 w 1790380"/>
              <a:gd name="connsiteY10" fmla="*/ 1345220 h 2142485"/>
              <a:gd name="connsiteX11" fmla="*/ 156194 w 1790380"/>
              <a:gd name="connsiteY11" fmla="*/ 1665708 h 2142485"/>
              <a:gd name="connsiteX12" fmla="*/ 50813 w 1790380"/>
              <a:gd name="connsiteY12" fmla="*/ 1890039 h 2142485"/>
              <a:gd name="connsiteX13" fmla="*/ 333061 w 1790380"/>
              <a:gd name="connsiteY13" fmla="*/ 2139997 h 2142485"/>
              <a:gd name="connsiteX14" fmla="*/ 461835 w 1790380"/>
              <a:gd name="connsiteY14" fmla="*/ 2005994 h 2142485"/>
              <a:gd name="connsiteX15" fmla="*/ 620118 w 1790380"/>
              <a:gd name="connsiteY15" fmla="*/ 1807183 h 2142485"/>
              <a:gd name="connsiteX16" fmla="*/ 1018954 w 1790380"/>
              <a:gd name="connsiteY16" fmla="*/ 1840758 h 2142485"/>
              <a:gd name="connsiteX17" fmla="*/ 1442815 w 1790380"/>
              <a:gd name="connsiteY17" fmla="*/ 1882168 h 2142485"/>
              <a:gd name="connsiteX18" fmla="*/ 1667868 w 1790380"/>
              <a:gd name="connsiteY18" fmla="*/ 1850045 h 2142485"/>
              <a:gd name="connsiteX19" fmla="*/ 1720256 w 1790380"/>
              <a:gd name="connsiteY19" fmla="*/ 1816708 h 2142485"/>
              <a:gd name="connsiteX20" fmla="*/ 1739306 w 1790380"/>
              <a:gd name="connsiteY20" fmla="*/ 1659546 h 2142485"/>
              <a:gd name="connsiteX21" fmla="*/ 1786932 w 1790380"/>
              <a:gd name="connsiteY21" fmla="*/ 1516671 h 2142485"/>
              <a:gd name="connsiteX22" fmla="*/ 1634531 w 1790380"/>
              <a:gd name="connsiteY22" fmla="*/ 1340458 h 2142485"/>
              <a:gd name="connsiteX23" fmla="*/ 1691682 w 1790380"/>
              <a:gd name="connsiteY23" fmla="*/ 1240446 h 2142485"/>
              <a:gd name="connsiteX24" fmla="*/ 1648819 w 1790380"/>
              <a:gd name="connsiteY24" fmla="*/ 1078521 h 2142485"/>
              <a:gd name="connsiteX25" fmla="*/ 1701205 w 1790380"/>
              <a:gd name="connsiteY25" fmla="*/ 1011845 h 2142485"/>
              <a:gd name="connsiteX26" fmla="*/ 1739306 w 1790380"/>
              <a:gd name="connsiteY26" fmla="*/ 921359 h 2142485"/>
              <a:gd name="connsiteX27" fmla="*/ 1644056 w 1790380"/>
              <a:gd name="connsiteY27" fmla="*/ 849920 h 2142485"/>
              <a:gd name="connsiteX28" fmla="*/ 1553569 w 1790380"/>
              <a:gd name="connsiteY28" fmla="*/ 921359 h 2142485"/>
              <a:gd name="connsiteX29" fmla="*/ 1610718 w 1790380"/>
              <a:gd name="connsiteY29" fmla="*/ 802296 h 2142485"/>
              <a:gd name="connsiteX30" fmla="*/ 1620103 w 1790380"/>
              <a:gd name="connsiteY30" fmla="*/ 428833 h 2142485"/>
              <a:gd name="connsiteX31" fmla="*/ 1505160 w 1790380"/>
              <a:gd name="connsiteY31" fmla="*/ 362262 h 2142485"/>
              <a:gd name="connsiteX32" fmla="*/ 568534 w 1790380"/>
              <a:gd name="connsiteY32" fmla="*/ 362733 h 2142485"/>
              <a:gd name="connsiteX33" fmla="*/ 186846 w 1790380"/>
              <a:gd name="connsiteY33" fmla="*/ 33661 h 2142485"/>
              <a:gd name="connsiteX0" fmla="*/ 216838 w 1820372"/>
              <a:gd name="connsiteY0" fmla="*/ 33661 h 2229255"/>
              <a:gd name="connsiteX1" fmla="*/ 29992 w 1820372"/>
              <a:gd name="connsiteY1" fmla="*/ 188902 h 2229255"/>
              <a:gd name="connsiteX2" fmla="*/ 35601 w 1820372"/>
              <a:gd name="connsiteY2" fmla="*/ 245000 h 2229255"/>
              <a:gd name="connsiteX3" fmla="*/ 92459 w 1820372"/>
              <a:gd name="connsiteY3" fmla="*/ 329878 h 2229255"/>
              <a:gd name="connsiteX4" fmla="*/ 89304 w 1820372"/>
              <a:gd name="connsiteY4" fmla="*/ 421534 h 2229255"/>
              <a:gd name="connsiteX5" fmla="*/ 121473 w 1820372"/>
              <a:gd name="connsiteY5" fmla="*/ 621323 h 2229255"/>
              <a:gd name="connsiteX6" fmla="*/ 130997 w 1820372"/>
              <a:gd name="connsiteY6" fmla="*/ 802298 h 2229255"/>
              <a:gd name="connsiteX7" fmla="*/ 145285 w 1820372"/>
              <a:gd name="connsiteY7" fmla="*/ 864211 h 2229255"/>
              <a:gd name="connsiteX8" fmla="*/ 173860 w 1820372"/>
              <a:gd name="connsiteY8" fmla="*/ 988034 h 2229255"/>
              <a:gd name="connsiteX9" fmla="*/ 121473 w 1820372"/>
              <a:gd name="connsiteY9" fmla="*/ 1097571 h 2229255"/>
              <a:gd name="connsiteX10" fmla="*/ 221485 w 1820372"/>
              <a:gd name="connsiteY10" fmla="*/ 1345220 h 2229255"/>
              <a:gd name="connsiteX11" fmla="*/ 186186 w 1820372"/>
              <a:gd name="connsiteY11" fmla="*/ 1665708 h 2229255"/>
              <a:gd name="connsiteX12" fmla="*/ 3111 w 1820372"/>
              <a:gd name="connsiteY12" fmla="*/ 2200815 h 2229255"/>
              <a:gd name="connsiteX13" fmla="*/ 363053 w 1820372"/>
              <a:gd name="connsiteY13" fmla="*/ 2139997 h 2229255"/>
              <a:gd name="connsiteX14" fmla="*/ 491827 w 1820372"/>
              <a:gd name="connsiteY14" fmla="*/ 2005994 h 2229255"/>
              <a:gd name="connsiteX15" fmla="*/ 650110 w 1820372"/>
              <a:gd name="connsiteY15" fmla="*/ 1807183 h 2229255"/>
              <a:gd name="connsiteX16" fmla="*/ 1048946 w 1820372"/>
              <a:gd name="connsiteY16" fmla="*/ 1840758 h 2229255"/>
              <a:gd name="connsiteX17" fmla="*/ 1472807 w 1820372"/>
              <a:gd name="connsiteY17" fmla="*/ 1882168 h 2229255"/>
              <a:gd name="connsiteX18" fmla="*/ 1697860 w 1820372"/>
              <a:gd name="connsiteY18" fmla="*/ 1850045 h 2229255"/>
              <a:gd name="connsiteX19" fmla="*/ 1750248 w 1820372"/>
              <a:gd name="connsiteY19" fmla="*/ 1816708 h 2229255"/>
              <a:gd name="connsiteX20" fmla="*/ 1769298 w 1820372"/>
              <a:gd name="connsiteY20" fmla="*/ 1659546 h 2229255"/>
              <a:gd name="connsiteX21" fmla="*/ 1816924 w 1820372"/>
              <a:gd name="connsiteY21" fmla="*/ 1516671 h 2229255"/>
              <a:gd name="connsiteX22" fmla="*/ 1664523 w 1820372"/>
              <a:gd name="connsiteY22" fmla="*/ 1340458 h 2229255"/>
              <a:gd name="connsiteX23" fmla="*/ 1721674 w 1820372"/>
              <a:gd name="connsiteY23" fmla="*/ 1240446 h 2229255"/>
              <a:gd name="connsiteX24" fmla="*/ 1678811 w 1820372"/>
              <a:gd name="connsiteY24" fmla="*/ 1078521 h 2229255"/>
              <a:gd name="connsiteX25" fmla="*/ 1731197 w 1820372"/>
              <a:gd name="connsiteY25" fmla="*/ 1011845 h 2229255"/>
              <a:gd name="connsiteX26" fmla="*/ 1769298 w 1820372"/>
              <a:gd name="connsiteY26" fmla="*/ 921359 h 2229255"/>
              <a:gd name="connsiteX27" fmla="*/ 1674048 w 1820372"/>
              <a:gd name="connsiteY27" fmla="*/ 849920 h 2229255"/>
              <a:gd name="connsiteX28" fmla="*/ 1583561 w 1820372"/>
              <a:gd name="connsiteY28" fmla="*/ 921359 h 2229255"/>
              <a:gd name="connsiteX29" fmla="*/ 1640710 w 1820372"/>
              <a:gd name="connsiteY29" fmla="*/ 802296 h 2229255"/>
              <a:gd name="connsiteX30" fmla="*/ 1650095 w 1820372"/>
              <a:gd name="connsiteY30" fmla="*/ 428833 h 2229255"/>
              <a:gd name="connsiteX31" fmla="*/ 1535152 w 1820372"/>
              <a:gd name="connsiteY31" fmla="*/ 362262 h 2229255"/>
              <a:gd name="connsiteX32" fmla="*/ 598526 w 1820372"/>
              <a:gd name="connsiteY32" fmla="*/ 362733 h 2229255"/>
              <a:gd name="connsiteX33" fmla="*/ 216838 w 1820372"/>
              <a:gd name="connsiteY33" fmla="*/ 33661 h 2229255"/>
              <a:gd name="connsiteX0" fmla="*/ 228623 w 1832157"/>
              <a:gd name="connsiteY0" fmla="*/ 33661 h 2219100"/>
              <a:gd name="connsiteX1" fmla="*/ 41777 w 1832157"/>
              <a:gd name="connsiteY1" fmla="*/ 188902 h 2219100"/>
              <a:gd name="connsiteX2" fmla="*/ 47386 w 1832157"/>
              <a:gd name="connsiteY2" fmla="*/ 245000 h 2219100"/>
              <a:gd name="connsiteX3" fmla="*/ 104244 w 1832157"/>
              <a:gd name="connsiteY3" fmla="*/ 329878 h 2219100"/>
              <a:gd name="connsiteX4" fmla="*/ 101089 w 1832157"/>
              <a:gd name="connsiteY4" fmla="*/ 421534 h 2219100"/>
              <a:gd name="connsiteX5" fmla="*/ 133258 w 1832157"/>
              <a:gd name="connsiteY5" fmla="*/ 621323 h 2219100"/>
              <a:gd name="connsiteX6" fmla="*/ 142782 w 1832157"/>
              <a:gd name="connsiteY6" fmla="*/ 802298 h 2219100"/>
              <a:gd name="connsiteX7" fmla="*/ 157070 w 1832157"/>
              <a:gd name="connsiteY7" fmla="*/ 864211 h 2219100"/>
              <a:gd name="connsiteX8" fmla="*/ 185645 w 1832157"/>
              <a:gd name="connsiteY8" fmla="*/ 988034 h 2219100"/>
              <a:gd name="connsiteX9" fmla="*/ 133258 w 1832157"/>
              <a:gd name="connsiteY9" fmla="*/ 1097571 h 2219100"/>
              <a:gd name="connsiteX10" fmla="*/ 233270 w 1832157"/>
              <a:gd name="connsiteY10" fmla="*/ 1345220 h 2219100"/>
              <a:gd name="connsiteX11" fmla="*/ 197971 w 1832157"/>
              <a:gd name="connsiteY11" fmla="*/ 1665708 h 2219100"/>
              <a:gd name="connsiteX12" fmla="*/ 2943 w 1832157"/>
              <a:gd name="connsiteY12" fmla="*/ 2188862 h 2219100"/>
              <a:gd name="connsiteX13" fmla="*/ 374838 w 1832157"/>
              <a:gd name="connsiteY13" fmla="*/ 2139997 h 2219100"/>
              <a:gd name="connsiteX14" fmla="*/ 503612 w 1832157"/>
              <a:gd name="connsiteY14" fmla="*/ 2005994 h 2219100"/>
              <a:gd name="connsiteX15" fmla="*/ 661895 w 1832157"/>
              <a:gd name="connsiteY15" fmla="*/ 1807183 h 2219100"/>
              <a:gd name="connsiteX16" fmla="*/ 1060731 w 1832157"/>
              <a:gd name="connsiteY16" fmla="*/ 1840758 h 2219100"/>
              <a:gd name="connsiteX17" fmla="*/ 1484592 w 1832157"/>
              <a:gd name="connsiteY17" fmla="*/ 1882168 h 2219100"/>
              <a:gd name="connsiteX18" fmla="*/ 1709645 w 1832157"/>
              <a:gd name="connsiteY18" fmla="*/ 1850045 h 2219100"/>
              <a:gd name="connsiteX19" fmla="*/ 1762033 w 1832157"/>
              <a:gd name="connsiteY19" fmla="*/ 1816708 h 2219100"/>
              <a:gd name="connsiteX20" fmla="*/ 1781083 w 1832157"/>
              <a:gd name="connsiteY20" fmla="*/ 1659546 h 2219100"/>
              <a:gd name="connsiteX21" fmla="*/ 1828709 w 1832157"/>
              <a:gd name="connsiteY21" fmla="*/ 1516671 h 2219100"/>
              <a:gd name="connsiteX22" fmla="*/ 1676308 w 1832157"/>
              <a:gd name="connsiteY22" fmla="*/ 1340458 h 2219100"/>
              <a:gd name="connsiteX23" fmla="*/ 1733459 w 1832157"/>
              <a:gd name="connsiteY23" fmla="*/ 1240446 h 2219100"/>
              <a:gd name="connsiteX24" fmla="*/ 1690596 w 1832157"/>
              <a:gd name="connsiteY24" fmla="*/ 1078521 h 2219100"/>
              <a:gd name="connsiteX25" fmla="*/ 1742982 w 1832157"/>
              <a:gd name="connsiteY25" fmla="*/ 1011845 h 2219100"/>
              <a:gd name="connsiteX26" fmla="*/ 1781083 w 1832157"/>
              <a:gd name="connsiteY26" fmla="*/ 921359 h 2219100"/>
              <a:gd name="connsiteX27" fmla="*/ 1685833 w 1832157"/>
              <a:gd name="connsiteY27" fmla="*/ 849920 h 2219100"/>
              <a:gd name="connsiteX28" fmla="*/ 1595346 w 1832157"/>
              <a:gd name="connsiteY28" fmla="*/ 921359 h 2219100"/>
              <a:gd name="connsiteX29" fmla="*/ 1652495 w 1832157"/>
              <a:gd name="connsiteY29" fmla="*/ 802296 h 2219100"/>
              <a:gd name="connsiteX30" fmla="*/ 1661880 w 1832157"/>
              <a:gd name="connsiteY30" fmla="*/ 428833 h 2219100"/>
              <a:gd name="connsiteX31" fmla="*/ 1546937 w 1832157"/>
              <a:gd name="connsiteY31" fmla="*/ 362262 h 2219100"/>
              <a:gd name="connsiteX32" fmla="*/ 610311 w 1832157"/>
              <a:gd name="connsiteY32" fmla="*/ 362733 h 2219100"/>
              <a:gd name="connsiteX33" fmla="*/ 228623 w 1832157"/>
              <a:gd name="connsiteY33" fmla="*/ 33661 h 2219100"/>
              <a:gd name="connsiteX0" fmla="*/ 238929 w 1842463"/>
              <a:gd name="connsiteY0" fmla="*/ 33661 h 2204574"/>
              <a:gd name="connsiteX1" fmla="*/ 52083 w 1842463"/>
              <a:gd name="connsiteY1" fmla="*/ 188902 h 2204574"/>
              <a:gd name="connsiteX2" fmla="*/ 57692 w 1842463"/>
              <a:gd name="connsiteY2" fmla="*/ 245000 h 2204574"/>
              <a:gd name="connsiteX3" fmla="*/ 114550 w 1842463"/>
              <a:gd name="connsiteY3" fmla="*/ 329878 h 2204574"/>
              <a:gd name="connsiteX4" fmla="*/ 111395 w 1842463"/>
              <a:gd name="connsiteY4" fmla="*/ 421534 h 2204574"/>
              <a:gd name="connsiteX5" fmla="*/ 143564 w 1842463"/>
              <a:gd name="connsiteY5" fmla="*/ 621323 h 2204574"/>
              <a:gd name="connsiteX6" fmla="*/ 153088 w 1842463"/>
              <a:gd name="connsiteY6" fmla="*/ 802298 h 2204574"/>
              <a:gd name="connsiteX7" fmla="*/ 167376 w 1842463"/>
              <a:gd name="connsiteY7" fmla="*/ 864211 h 2204574"/>
              <a:gd name="connsiteX8" fmla="*/ 195951 w 1842463"/>
              <a:gd name="connsiteY8" fmla="*/ 988034 h 2204574"/>
              <a:gd name="connsiteX9" fmla="*/ 143564 w 1842463"/>
              <a:gd name="connsiteY9" fmla="*/ 1097571 h 2204574"/>
              <a:gd name="connsiteX10" fmla="*/ 243576 w 1842463"/>
              <a:gd name="connsiteY10" fmla="*/ 1345220 h 2204574"/>
              <a:gd name="connsiteX11" fmla="*/ 208277 w 1842463"/>
              <a:gd name="connsiteY11" fmla="*/ 1665708 h 2204574"/>
              <a:gd name="connsiteX12" fmla="*/ 94726 w 1842463"/>
              <a:gd name="connsiteY12" fmla="*/ 1868908 h 2204574"/>
              <a:gd name="connsiteX13" fmla="*/ 13249 w 1842463"/>
              <a:gd name="connsiteY13" fmla="*/ 2188862 h 2204574"/>
              <a:gd name="connsiteX14" fmla="*/ 385144 w 1842463"/>
              <a:gd name="connsiteY14" fmla="*/ 2139997 h 2204574"/>
              <a:gd name="connsiteX15" fmla="*/ 513918 w 1842463"/>
              <a:gd name="connsiteY15" fmla="*/ 2005994 h 2204574"/>
              <a:gd name="connsiteX16" fmla="*/ 672201 w 1842463"/>
              <a:gd name="connsiteY16" fmla="*/ 1807183 h 2204574"/>
              <a:gd name="connsiteX17" fmla="*/ 1071037 w 1842463"/>
              <a:gd name="connsiteY17" fmla="*/ 1840758 h 2204574"/>
              <a:gd name="connsiteX18" fmla="*/ 1494898 w 1842463"/>
              <a:gd name="connsiteY18" fmla="*/ 1882168 h 2204574"/>
              <a:gd name="connsiteX19" fmla="*/ 1719951 w 1842463"/>
              <a:gd name="connsiteY19" fmla="*/ 1850045 h 2204574"/>
              <a:gd name="connsiteX20" fmla="*/ 1772339 w 1842463"/>
              <a:gd name="connsiteY20" fmla="*/ 1816708 h 2204574"/>
              <a:gd name="connsiteX21" fmla="*/ 1791389 w 1842463"/>
              <a:gd name="connsiteY21" fmla="*/ 1659546 h 2204574"/>
              <a:gd name="connsiteX22" fmla="*/ 1839015 w 1842463"/>
              <a:gd name="connsiteY22" fmla="*/ 1516671 h 2204574"/>
              <a:gd name="connsiteX23" fmla="*/ 1686614 w 1842463"/>
              <a:gd name="connsiteY23" fmla="*/ 1340458 h 2204574"/>
              <a:gd name="connsiteX24" fmla="*/ 1743765 w 1842463"/>
              <a:gd name="connsiteY24" fmla="*/ 1240446 h 2204574"/>
              <a:gd name="connsiteX25" fmla="*/ 1700902 w 1842463"/>
              <a:gd name="connsiteY25" fmla="*/ 1078521 h 2204574"/>
              <a:gd name="connsiteX26" fmla="*/ 1753288 w 1842463"/>
              <a:gd name="connsiteY26" fmla="*/ 1011845 h 2204574"/>
              <a:gd name="connsiteX27" fmla="*/ 1791389 w 1842463"/>
              <a:gd name="connsiteY27" fmla="*/ 921359 h 2204574"/>
              <a:gd name="connsiteX28" fmla="*/ 1696139 w 1842463"/>
              <a:gd name="connsiteY28" fmla="*/ 849920 h 2204574"/>
              <a:gd name="connsiteX29" fmla="*/ 1605652 w 1842463"/>
              <a:gd name="connsiteY29" fmla="*/ 921359 h 2204574"/>
              <a:gd name="connsiteX30" fmla="*/ 1662801 w 1842463"/>
              <a:gd name="connsiteY30" fmla="*/ 802296 h 2204574"/>
              <a:gd name="connsiteX31" fmla="*/ 1672186 w 1842463"/>
              <a:gd name="connsiteY31" fmla="*/ 428833 h 2204574"/>
              <a:gd name="connsiteX32" fmla="*/ 1557243 w 1842463"/>
              <a:gd name="connsiteY32" fmla="*/ 362262 h 2204574"/>
              <a:gd name="connsiteX33" fmla="*/ 620617 w 1842463"/>
              <a:gd name="connsiteY33" fmla="*/ 362733 h 2204574"/>
              <a:gd name="connsiteX34" fmla="*/ 238929 w 1842463"/>
              <a:gd name="connsiteY34" fmla="*/ 33661 h 2204574"/>
              <a:gd name="connsiteX0" fmla="*/ 212728 w 1816262"/>
              <a:gd name="connsiteY0" fmla="*/ 33661 h 2220458"/>
              <a:gd name="connsiteX1" fmla="*/ 25882 w 1816262"/>
              <a:gd name="connsiteY1" fmla="*/ 188902 h 2220458"/>
              <a:gd name="connsiteX2" fmla="*/ 31491 w 1816262"/>
              <a:gd name="connsiteY2" fmla="*/ 245000 h 2220458"/>
              <a:gd name="connsiteX3" fmla="*/ 88349 w 1816262"/>
              <a:gd name="connsiteY3" fmla="*/ 329878 h 2220458"/>
              <a:gd name="connsiteX4" fmla="*/ 85194 w 1816262"/>
              <a:gd name="connsiteY4" fmla="*/ 421534 h 2220458"/>
              <a:gd name="connsiteX5" fmla="*/ 117363 w 1816262"/>
              <a:gd name="connsiteY5" fmla="*/ 621323 h 2220458"/>
              <a:gd name="connsiteX6" fmla="*/ 126887 w 1816262"/>
              <a:gd name="connsiteY6" fmla="*/ 802298 h 2220458"/>
              <a:gd name="connsiteX7" fmla="*/ 141175 w 1816262"/>
              <a:gd name="connsiteY7" fmla="*/ 864211 h 2220458"/>
              <a:gd name="connsiteX8" fmla="*/ 169750 w 1816262"/>
              <a:gd name="connsiteY8" fmla="*/ 988034 h 2220458"/>
              <a:gd name="connsiteX9" fmla="*/ 117363 w 1816262"/>
              <a:gd name="connsiteY9" fmla="*/ 1097571 h 2220458"/>
              <a:gd name="connsiteX10" fmla="*/ 217375 w 1816262"/>
              <a:gd name="connsiteY10" fmla="*/ 1345220 h 2220458"/>
              <a:gd name="connsiteX11" fmla="*/ 182076 w 1816262"/>
              <a:gd name="connsiteY11" fmla="*/ 1665708 h 2220458"/>
              <a:gd name="connsiteX12" fmla="*/ 68525 w 1816262"/>
              <a:gd name="connsiteY12" fmla="*/ 1868908 h 2220458"/>
              <a:gd name="connsiteX13" fmla="*/ 16930 w 1816262"/>
              <a:gd name="connsiteY13" fmla="*/ 2206792 h 2220458"/>
              <a:gd name="connsiteX14" fmla="*/ 358943 w 1816262"/>
              <a:gd name="connsiteY14" fmla="*/ 2139997 h 2220458"/>
              <a:gd name="connsiteX15" fmla="*/ 487717 w 1816262"/>
              <a:gd name="connsiteY15" fmla="*/ 2005994 h 2220458"/>
              <a:gd name="connsiteX16" fmla="*/ 646000 w 1816262"/>
              <a:gd name="connsiteY16" fmla="*/ 1807183 h 2220458"/>
              <a:gd name="connsiteX17" fmla="*/ 1044836 w 1816262"/>
              <a:gd name="connsiteY17" fmla="*/ 1840758 h 2220458"/>
              <a:gd name="connsiteX18" fmla="*/ 1468697 w 1816262"/>
              <a:gd name="connsiteY18" fmla="*/ 1882168 h 2220458"/>
              <a:gd name="connsiteX19" fmla="*/ 1693750 w 1816262"/>
              <a:gd name="connsiteY19" fmla="*/ 1850045 h 2220458"/>
              <a:gd name="connsiteX20" fmla="*/ 1746138 w 1816262"/>
              <a:gd name="connsiteY20" fmla="*/ 1816708 h 2220458"/>
              <a:gd name="connsiteX21" fmla="*/ 1765188 w 1816262"/>
              <a:gd name="connsiteY21" fmla="*/ 1659546 h 2220458"/>
              <a:gd name="connsiteX22" fmla="*/ 1812814 w 1816262"/>
              <a:gd name="connsiteY22" fmla="*/ 1516671 h 2220458"/>
              <a:gd name="connsiteX23" fmla="*/ 1660413 w 1816262"/>
              <a:gd name="connsiteY23" fmla="*/ 1340458 h 2220458"/>
              <a:gd name="connsiteX24" fmla="*/ 1717564 w 1816262"/>
              <a:gd name="connsiteY24" fmla="*/ 1240446 h 2220458"/>
              <a:gd name="connsiteX25" fmla="*/ 1674701 w 1816262"/>
              <a:gd name="connsiteY25" fmla="*/ 1078521 h 2220458"/>
              <a:gd name="connsiteX26" fmla="*/ 1727087 w 1816262"/>
              <a:gd name="connsiteY26" fmla="*/ 1011845 h 2220458"/>
              <a:gd name="connsiteX27" fmla="*/ 1765188 w 1816262"/>
              <a:gd name="connsiteY27" fmla="*/ 921359 h 2220458"/>
              <a:gd name="connsiteX28" fmla="*/ 1669938 w 1816262"/>
              <a:gd name="connsiteY28" fmla="*/ 849920 h 2220458"/>
              <a:gd name="connsiteX29" fmla="*/ 1579451 w 1816262"/>
              <a:gd name="connsiteY29" fmla="*/ 921359 h 2220458"/>
              <a:gd name="connsiteX30" fmla="*/ 1636600 w 1816262"/>
              <a:gd name="connsiteY30" fmla="*/ 802296 h 2220458"/>
              <a:gd name="connsiteX31" fmla="*/ 1645985 w 1816262"/>
              <a:gd name="connsiteY31" fmla="*/ 428833 h 2220458"/>
              <a:gd name="connsiteX32" fmla="*/ 1531042 w 1816262"/>
              <a:gd name="connsiteY32" fmla="*/ 362262 h 2220458"/>
              <a:gd name="connsiteX33" fmla="*/ 594416 w 1816262"/>
              <a:gd name="connsiteY33" fmla="*/ 362733 h 2220458"/>
              <a:gd name="connsiteX34" fmla="*/ 212728 w 1816262"/>
              <a:gd name="connsiteY34" fmla="*/ 33661 h 2220458"/>
              <a:gd name="connsiteX0" fmla="*/ 212309 w 1815843"/>
              <a:gd name="connsiteY0" fmla="*/ 33661 h 2220458"/>
              <a:gd name="connsiteX1" fmla="*/ 25463 w 1815843"/>
              <a:gd name="connsiteY1" fmla="*/ 188902 h 2220458"/>
              <a:gd name="connsiteX2" fmla="*/ 31072 w 1815843"/>
              <a:gd name="connsiteY2" fmla="*/ 245000 h 2220458"/>
              <a:gd name="connsiteX3" fmla="*/ 87930 w 1815843"/>
              <a:gd name="connsiteY3" fmla="*/ 329878 h 2220458"/>
              <a:gd name="connsiteX4" fmla="*/ 84775 w 1815843"/>
              <a:gd name="connsiteY4" fmla="*/ 421534 h 2220458"/>
              <a:gd name="connsiteX5" fmla="*/ 116944 w 1815843"/>
              <a:gd name="connsiteY5" fmla="*/ 621323 h 2220458"/>
              <a:gd name="connsiteX6" fmla="*/ 126468 w 1815843"/>
              <a:gd name="connsiteY6" fmla="*/ 802298 h 2220458"/>
              <a:gd name="connsiteX7" fmla="*/ 140756 w 1815843"/>
              <a:gd name="connsiteY7" fmla="*/ 864211 h 2220458"/>
              <a:gd name="connsiteX8" fmla="*/ 169331 w 1815843"/>
              <a:gd name="connsiteY8" fmla="*/ 988034 h 2220458"/>
              <a:gd name="connsiteX9" fmla="*/ 116944 w 1815843"/>
              <a:gd name="connsiteY9" fmla="*/ 1097571 h 2220458"/>
              <a:gd name="connsiteX10" fmla="*/ 216956 w 1815843"/>
              <a:gd name="connsiteY10" fmla="*/ 1345220 h 2220458"/>
              <a:gd name="connsiteX11" fmla="*/ 181657 w 1815843"/>
              <a:gd name="connsiteY11" fmla="*/ 1665708 h 2220458"/>
              <a:gd name="connsiteX12" fmla="*/ 68106 w 1815843"/>
              <a:gd name="connsiteY12" fmla="*/ 1868908 h 2220458"/>
              <a:gd name="connsiteX13" fmla="*/ 16511 w 1815843"/>
              <a:gd name="connsiteY13" fmla="*/ 2206792 h 2220458"/>
              <a:gd name="connsiteX14" fmla="*/ 352548 w 1815843"/>
              <a:gd name="connsiteY14" fmla="*/ 2139997 h 2220458"/>
              <a:gd name="connsiteX15" fmla="*/ 487298 w 1815843"/>
              <a:gd name="connsiteY15" fmla="*/ 2005994 h 2220458"/>
              <a:gd name="connsiteX16" fmla="*/ 645581 w 1815843"/>
              <a:gd name="connsiteY16" fmla="*/ 1807183 h 2220458"/>
              <a:gd name="connsiteX17" fmla="*/ 1044417 w 1815843"/>
              <a:gd name="connsiteY17" fmla="*/ 1840758 h 2220458"/>
              <a:gd name="connsiteX18" fmla="*/ 1468278 w 1815843"/>
              <a:gd name="connsiteY18" fmla="*/ 1882168 h 2220458"/>
              <a:gd name="connsiteX19" fmla="*/ 1693331 w 1815843"/>
              <a:gd name="connsiteY19" fmla="*/ 1850045 h 2220458"/>
              <a:gd name="connsiteX20" fmla="*/ 1745719 w 1815843"/>
              <a:gd name="connsiteY20" fmla="*/ 1816708 h 2220458"/>
              <a:gd name="connsiteX21" fmla="*/ 1764769 w 1815843"/>
              <a:gd name="connsiteY21" fmla="*/ 1659546 h 2220458"/>
              <a:gd name="connsiteX22" fmla="*/ 1812395 w 1815843"/>
              <a:gd name="connsiteY22" fmla="*/ 1516671 h 2220458"/>
              <a:gd name="connsiteX23" fmla="*/ 1659994 w 1815843"/>
              <a:gd name="connsiteY23" fmla="*/ 1340458 h 2220458"/>
              <a:gd name="connsiteX24" fmla="*/ 1717145 w 1815843"/>
              <a:gd name="connsiteY24" fmla="*/ 1240446 h 2220458"/>
              <a:gd name="connsiteX25" fmla="*/ 1674282 w 1815843"/>
              <a:gd name="connsiteY25" fmla="*/ 1078521 h 2220458"/>
              <a:gd name="connsiteX26" fmla="*/ 1726668 w 1815843"/>
              <a:gd name="connsiteY26" fmla="*/ 1011845 h 2220458"/>
              <a:gd name="connsiteX27" fmla="*/ 1764769 w 1815843"/>
              <a:gd name="connsiteY27" fmla="*/ 921359 h 2220458"/>
              <a:gd name="connsiteX28" fmla="*/ 1669519 w 1815843"/>
              <a:gd name="connsiteY28" fmla="*/ 849920 h 2220458"/>
              <a:gd name="connsiteX29" fmla="*/ 1579032 w 1815843"/>
              <a:gd name="connsiteY29" fmla="*/ 921359 h 2220458"/>
              <a:gd name="connsiteX30" fmla="*/ 1636181 w 1815843"/>
              <a:gd name="connsiteY30" fmla="*/ 802296 h 2220458"/>
              <a:gd name="connsiteX31" fmla="*/ 1645566 w 1815843"/>
              <a:gd name="connsiteY31" fmla="*/ 428833 h 2220458"/>
              <a:gd name="connsiteX32" fmla="*/ 1530623 w 1815843"/>
              <a:gd name="connsiteY32" fmla="*/ 362262 h 2220458"/>
              <a:gd name="connsiteX33" fmla="*/ 593997 w 1815843"/>
              <a:gd name="connsiteY33" fmla="*/ 362733 h 2220458"/>
              <a:gd name="connsiteX34" fmla="*/ 212309 w 1815843"/>
              <a:gd name="connsiteY34" fmla="*/ 33661 h 2220458"/>
              <a:gd name="connsiteX0" fmla="*/ 222595 w 1826129"/>
              <a:gd name="connsiteY0" fmla="*/ 33661 h 2236803"/>
              <a:gd name="connsiteX1" fmla="*/ 35749 w 1826129"/>
              <a:gd name="connsiteY1" fmla="*/ 188902 h 2236803"/>
              <a:gd name="connsiteX2" fmla="*/ 41358 w 1826129"/>
              <a:gd name="connsiteY2" fmla="*/ 245000 h 2236803"/>
              <a:gd name="connsiteX3" fmla="*/ 98216 w 1826129"/>
              <a:gd name="connsiteY3" fmla="*/ 329878 h 2236803"/>
              <a:gd name="connsiteX4" fmla="*/ 95061 w 1826129"/>
              <a:gd name="connsiteY4" fmla="*/ 421534 h 2236803"/>
              <a:gd name="connsiteX5" fmla="*/ 127230 w 1826129"/>
              <a:gd name="connsiteY5" fmla="*/ 621323 h 2236803"/>
              <a:gd name="connsiteX6" fmla="*/ 136754 w 1826129"/>
              <a:gd name="connsiteY6" fmla="*/ 802298 h 2236803"/>
              <a:gd name="connsiteX7" fmla="*/ 151042 w 1826129"/>
              <a:gd name="connsiteY7" fmla="*/ 864211 h 2236803"/>
              <a:gd name="connsiteX8" fmla="*/ 179617 w 1826129"/>
              <a:gd name="connsiteY8" fmla="*/ 988034 h 2236803"/>
              <a:gd name="connsiteX9" fmla="*/ 127230 w 1826129"/>
              <a:gd name="connsiteY9" fmla="*/ 1097571 h 2236803"/>
              <a:gd name="connsiteX10" fmla="*/ 227242 w 1826129"/>
              <a:gd name="connsiteY10" fmla="*/ 1345220 h 2236803"/>
              <a:gd name="connsiteX11" fmla="*/ 191943 w 1826129"/>
              <a:gd name="connsiteY11" fmla="*/ 1665708 h 2236803"/>
              <a:gd name="connsiteX12" fmla="*/ 78392 w 1826129"/>
              <a:gd name="connsiteY12" fmla="*/ 1868908 h 2236803"/>
              <a:gd name="connsiteX13" fmla="*/ 14844 w 1826129"/>
              <a:gd name="connsiteY13" fmla="*/ 2224721 h 2236803"/>
              <a:gd name="connsiteX14" fmla="*/ 362834 w 1826129"/>
              <a:gd name="connsiteY14" fmla="*/ 2139997 h 2236803"/>
              <a:gd name="connsiteX15" fmla="*/ 497584 w 1826129"/>
              <a:gd name="connsiteY15" fmla="*/ 2005994 h 2236803"/>
              <a:gd name="connsiteX16" fmla="*/ 655867 w 1826129"/>
              <a:gd name="connsiteY16" fmla="*/ 1807183 h 2236803"/>
              <a:gd name="connsiteX17" fmla="*/ 1054703 w 1826129"/>
              <a:gd name="connsiteY17" fmla="*/ 1840758 h 2236803"/>
              <a:gd name="connsiteX18" fmla="*/ 1478564 w 1826129"/>
              <a:gd name="connsiteY18" fmla="*/ 1882168 h 2236803"/>
              <a:gd name="connsiteX19" fmla="*/ 1703617 w 1826129"/>
              <a:gd name="connsiteY19" fmla="*/ 1850045 h 2236803"/>
              <a:gd name="connsiteX20" fmla="*/ 1756005 w 1826129"/>
              <a:gd name="connsiteY20" fmla="*/ 1816708 h 2236803"/>
              <a:gd name="connsiteX21" fmla="*/ 1775055 w 1826129"/>
              <a:gd name="connsiteY21" fmla="*/ 1659546 h 2236803"/>
              <a:gd name="connsiteX22" fmla="*/ 1822681 w 1826129"/>
              <a:gd name="connsiteY22" fmla="*/ 1516671 h 2236803"/>
              <a:gd name="connsiteX23" fmla="*/ 1670280 w 1826129"/>
              <a:gd name="connsiteY23" fmla="*/ 1340458 h 2236803"/>
              <a:gd name="connsiteX24" fmla="*/ 1727431 w 1826129"/>
              <a:gd name="connsiteY24" fmla="*/ 1240446 h 2236803"/>
              <a:gd name="connsiteX25" fmla="*/ 1684568 w 1826129"/>
              <a:gd name="connsiteY25" fmla="*/ 1078521 h 2236803"/>
              <a:gd name="connsiteX26" fmla="*/ 1736954 w 1826129"/>
              <a:gd name="connsiteY26" fmla="*/ 1011845 h 2236803"/>
              <a:gd name="connsiteX27" fmla="*/ 1775055 w 1826129"/>
              <a:gd name="connsiteY27" fmla="*/ 921359 h 2236803"/>
              <a:gd name="connsiteX28" fmla="*/ 1679805 w 1826129"/>
              <a:gd name="connsiteY28" fmla="*/ 849920 h 2236803"/>
              <a:gd name="connsiteX29" fmla="*/ 1589318 w 1826129"/>
              <a:gd name="connsiteY29" fmla="*/ 921359 h 2236803"/>
              <a:gd name="connsiteX30" fmla="*/ 1646467 w 1826129"/>
              <a:gd name="connsiteY30" fmla="*/ 802296 h 2236803"/>
              <a:gd name="connsiteX31" fmla="*/ 1655852 w 1826129"/>
              <a:gd name="connsiteY31" fmla="*/ 428833 h 2236803"/>
              <a:gd name="connsiteX32" fmla="*/ 1540909 w 1826129"/>
              <a:gd name="connsiteY32" fmla="*/ 362262 h 2236803"/>
              <a:gd name="connsiteX33" fmla="*/ 604283 w 1826129"/>
              <a:gd name="connsiteY33" fmla="*/ 362733 h 2236803"/>
              <a:gd name="connsiteX34" fmla="*/ 222595 w 1826129"/>
              <a:gd name="connsiteY34" fmla="*/ 33661 h 2236803"/>
              <a:gd name="connsiteX0" fmla="*/ 234665 w 1838199"/>
              <a:gd name="connsiteY0" fmla="*/ 33661 h 2224748"/>
              <a:gd name="connsiteX1" fmla="*/ 47819 w 1838199"/>
              <a:gd name="connsiteY1" fmla="*/ 188902 h 2224748"/>
              <a:gd name="connsiteX2" fmla="*/ 53428 w 1838199"/>
              <a:gd name="connsiteY2" fmla="*/ 245000 h 2224748"/>
              <a:gd name="connsiteX3" fmla="*/ 110286 w 1838199"/>
              <a:gd name="connsiteY3" fmla="*/ 329878 h 2224748"/>
              <a:gd name="connsiteX4" fmla="*/ 107131 w 1838199"/>
              <a:gd name="connsiteY4" fmla="*/ 421534 h 2224748"/>
              <a:gd name="connsiteX5" fmla="*/ 139300 w 1838199"/>
              <a:gd name="connsiteY5" fmla="*/ 621323 h 2224748"/>
              <a:gd name="connsiteX6" fmla="*/ 148824 w 1838199"/>
              <a:gd name="connsiteY6" fmla="*/ 802298 h 2224748"/>
              <a:gd name="connsiteX7" fmla="*/ 163112 w 1838199"/>
              <a:gd name="connsiteY7" fmla="*/ 864211 h 2224748"/>
              <a:gd name="connsiteX8" fmla="*/ 191687 w 1838199"/>
              <a:gd name="connsiteY8" fmla="*/ 988034 h 2224748"/>
              <a:gd name="connsiteX9" fmla="*/ 139300 w 1838199"/>
              <a:gd name="connsiteY9" fmla="*/ 1097571 h 2224748"/>
              <a:gd name="connsiteX10" fmla="*/ 239312 w 1838199"/>
              <a:gd name="connsiteY10" fmla="*/ 1345220 h 2224748"/>
              <a:gd name="connsiteX11" fmla="*/ 204013 w 1838199"/>
              <a:gd name="connsiteY11" fmla="*/ 1665708 h 2224748"/>
              <a:gd name="connsiteX12" fmla="*/ 90462 w 1838199"/>
              <a:gd name="connsiteY12" fmla="*/ 1868908 h 2224748"/>
              <a:gd name="connsiteX13" fmla="*/ 30696 w 1838199"/>
              <a:gd name="connsiteY13" fmla="*/ 2131873 h 2224748"/>
              <a:gd name="connsiteX14" fmla="*/ 26914 w 1838199"/>
              <a:gd name="connsiteY14" fmla="*/ 2224721 h 2224748"/>
              <a:gd name="connsiteX15" fmla="*/ 374904 w 1838199"/>
              <a:gd name="connsiteY15" fmla="*/ 2139997 h 2224748"/>
              <a:gd name="connsiteX16" fmla="*/ 509654 w 1838199"/>
              <a:gd name="connsiteY16" fmla="*/ 2005994 h 2224748"/>
              <a:gd name="connsiteX17" fmla="*/ 667937 w 1838199"/>
              <a:gd name="connsiteY17" fmla="*/ 1807183 h 2224748"/>
              <a:gd name="connsiteX18" fmla="*/ 1066773 w 1838199"/>
              <a:gd name="connsiteY18" fmla="*/ 1840758 h 2224748"/>
              <a:gd name="connsiteX19" fmla="*/ 1490634 w 1838199"/>
              <a:gd name="connsiteY19" fmla="*/ 1882168 h 2224748"/>
              <a:gd name="connsiteX20" fmla="*/ 1715687 w 1838199"/>
              <a:gd name="connsiteY20" fmla="*/ 1850045 h 2224748"/>
              <a:gd name="connsiteX21" fmla="*/ 1768075 w 1838199"/>
              <a:gd name="connsiteY21" fmla="*/ 1816708 h 2224748"/>
              <a:gd name="connsiteX22" fmla="*/ 1787125 w 1838199"/>
              <a:gd name="connsiteY22" fmla="*/ 1659546 h 2224748"/>
              <a:gd name="connsiteX23" fmla="*/ 1834751 w 1838199"/>
              <a:gd name="connsiteY23" fmla="*/ 1516671 h 2224748"/>
              <a:gd name="connsiteX24" fmla="*/ 1682350 w 1838199"/>
              <a:gd name="connsiteY24" fmla="*/ 1340458 h 2224748"/>
              <a:gd name="connsiteX25" fmla="*/ 1739501 w 1838199"/>
              <a:gd name="connsiteY25" fmla="*/ 1240446 h 2224748"/>
              <a:gd name="connsiteX26" fmla="*/ 1696638 w 1838199"/>
              <a:gd name="connsiteY26" fmla="*/ 1078521 h 2224748"/>
              <a:gd name="connsiteX27" fmla="*/ 1749024 w 1838199"/>
              <a:gd name="connsiteY27" fmla="*/ 1011845 h 2224748"/>
              <a:gd name="connsiteX28" fmla="*/ 1787125 w 1838199"/>
              <a:gd name="connsiteY28" fmla="*/ 921359 h 2224748"/>
              <a:gd name="connsiteX29" fmla="*/ 1691875 w 1838199"/>
              <a:gd name="connsiteY29" fmla="*/ 849920 h 2224748"/>
              <a:gd name="connsiteX30" fmla="*/ 1601388 w 1838199"/>
              <a:gd name="connsiteY30" fmla="*/ 921359 h 2224748"/>
              <a:gd name="connsiteX31" fmla="*/ 1658537 w 1838199"/>
              <a:gd name="connsiteY31" fmla="*/ 802296 h 2224748"/>
              <a:gd name="connsiteX32" fmla="*/ 1667922 w 1838199"/>
              <a:gd name="connsiteY32" fmla="*/ 428833 h 2224748"/>
              <a:gd name="connsiteX33" fmla="*/ 1552979 w 1838199"/>
              <a:gd name="connsiteY33" fmla="*/ 362262 h 2224748"/>
              <a:gd name="connsiteX34" fmla="*/ 616353 w 1838199"/>
              <a:gd name="connsiteY34" fmla="*/ 362733 h 2224748"/>
              <a:gd name="connsiteX35" fmla="*/ 234665 w 1838199"/>
              <a:gd name="connsiteY35" fmla="*/ 33661 h 2224748"/>
              <a:gd name="connsiteX0" fmla="*/ 234665 w 1838199"/>
              <a:gd name="connsiteY0" fmla="*/ 33661 h 2224748"/>
              <a:gd name="connsiteX1" fmla="*/ 47819 w 1838199"/>
              <a:gd name="connsiteY1" fmla="*/ 188902 h 2224748"/>
              <a:gd name="connsiteX2" fmla="*/ 53428 w 1838199"/>
              <a:gd name="connsiteY2" fmla="*/ 245000 h 2224748"/>
              <a:gd name="connsiteX3" fmla="*/ 110286 w 1838199"/>
              <a:gd name="connsiteY3" fmla="*/ 329878 h 2224748"/>
              <a:gd name="connsiteX4" fmla="*/ 107131 w 1838199"/>
              <a:gd name="connsiteY4" fmla="*/ 421534 h 2224748"/>
              <a:gd name="connsiteX5" fmla="*/ 139300 w 1838199"/>
              <a:gd name="connsiteY5" fmla="*/ 621323 h 2224748"/>
              <a:gd name="connsiteX6" fmla="*/ 148824 w 1838199"/>
              <a:gd name="connsiteY6" fmla="*/ 802298 h 2224748"/>
              <a:gd name="connsiteX7" fmla="*/ 163112 w 1838199"/>
              <a:gd name="connsiteY7" fmla="*/ 864211 h 2224748"/>
              <a:gd name="connsiteX8" fmla="*/ 191687 w 1838199"/>
              <a:gd name="connsiteY8" fmla="*/ 988034 h 2224748"/>
              <a:gd name="connsiteX9" fmla="*/ 139300 w 1838199"/>
              <a:gd name="connsiteY9" fmla="*/ 1097571 h 2224748"/>
              <a:gd name="connsiteX10" fmla="*/ 239312 w 1838199"/>
              <a:gd name="connsiteY10" fmla="*/ 1345220 h 2224748"/>
              <a:gd name="connsiteX11" fmla="*/ 257802 w 1838199"/>
              <a:gd name="connsiteY11" fmla="*/ 1599967 h 2224748"/>
              <a:gd name="connsiteX12" fmla="*/ 90462 w 1838199"/>
              <a:gd name="connsiteY12" fmla="*/ 1868908 h 2224748"/>
              <a:gd name="connsiteX13" fmla="*/ 30696 w 1838199"/>
              <a:gd name="connsiteY13" fmla="*/ 2131873 h 2224748"/>
              <a:gd name="connsiteX14" fmla="*/ 26914 w 1838199"/>
              <a:gd name="connsiteY14" fmla="*/ 2224721 h 2224748"/>
              <a:gd name="connsiteX15" fmla="*/ 374904 w 1838199"/>
              <a:gd name="connsiteY15" fmla="*/ 2139997 h 2224748"/>
              <a:gd name="connsiteX16" fmla="*/ 509654 w 1838199"/>
              <a:gd name="connsiteY16" fmla="*/ 2005994 h 2224748"/>
              <a:gd name="connsiteX17" fmla="*/ 667937 w 1838199"/>
              <a:gd name="connsiteY17" fmla="*/ 1807183 h 2224748"/>
              <a:gd name="connsiteX18" fmla="*/ 1066773 w 1838199"/>
              <a:gd name="connsiteY18" fmla="*/ 1840758 h 2224748"/>
              <a:gd name="connsiteX19" fmla="*/ 1490634 w 1838199"/>
              <a:gd name="connsiteY19" fmla="*/ 1882168 h 2224748"/>
              <a:gd name="connsiteX20" fmla="*/ 1715687 w 1838199"/>
              <a:gd name="connsiteY20" fmla="*/ 1850045 h 2224748"/>
              <a:gd name="connsiteX21" fmla="*/ 1768075 w 1838199"/>
              <a:gd name="connsiteY21" fmla="*/ 1816708 h 2224748"/>
              <a:gd name="connsiteX22" fmla="*/ 1787125 w 1838199"/>
              <a:gd name="connsiteY22" fmla="*/ 1659546 h 2224748"/>
              <a:gd name="connsiteX23" fmla="*/ 1834751 w 1838199"/>
              <a:gd name="connsiteY23" fmla="*/ 1516671 h 2224748"/>
              <a:gd name="connsiteX24" fmla="*/ 1682350 w 1838199"/>
              <a:gd name="connsiteY24" fmla="*/ 1340458 h 2224748"/>
              <a:gd name="connsiteX25" fmla="*/ 1739501 w 1838199"/>
              <a:gd name="connsiteY25" fmla="*/ 1240446 h 2224748"/>
              <a:gd name="connsiteX26" fmla="*/ 1696638 w 1838199"/>
              <a:gd name="connsiteY26" fmla="*/ 1078521 h 2224748"/>
              <a:gd name="connsiteX27" fmla="*/ 1749024 w 1838199"/>
              <a:gd name="connsiteY27" fmla="*/ 1011845 h 2224748"/>
              <a:gd name="connsiteX28" fmla="*/ 1787125 w 1838199"/>
              <a:gd name="connsiteY28" fmla="*/ 921359 h 2224748"/>
              <a:gd name="connsiteX29" fmla="*/ 1691875 w 1838199"/>
              <a:gd name="connsiteY29" fmla="*/ 849920 h 2224748"/>
              <a:gd name="connsiteX30" fmla="*/ 1601388 w 1838199"/>
              <a:gd name="connsiteY30" fmla="*/ 921359 h 2224748"/>
              <a:gd name="connsiteX31" fmla="*/ 1658537 w 1838199"/>
              <a:gd name="connsiteY31" fmla="*/ 802296 h 2224748"/>
              <a:gd name="connsiteX32" fmla="*/ 1667922 w 1838199"/>
              <a:gd name="connsiteY32" fmla="*/ 428833 h 2224748"/>
              <a:gd name="connsiteX33" fmla="*/ 1552979 w 1838199"/>
              <a:gd name="connsiteY33" fmla="*/ 362262 h 2224748"/>
              <a:gd name="connsiteX34" fmla="*/ 616353 w 1838199"/>
              <a:gd name="connsiteY34" fmla="*/ 362733 h 2224748"/>
              <a:gd name="connsiteX35" fmla="*/ 234665 w 1838199"/>
              <a:gd name="connsiteY35" fmla="*/ 33661 h 2224748"/>
              <a:gd name="connsiteX0" fmla="*/ 234665 w 1838199"/>
              <a:gd name="connsiteY0" fmla="*/ 33661 h 2224748"/>
              <a:gd name="connsiteX1" fmla="*/ 47819 w 1838199"/>
              <a:gd name="connsiteY1" fmla="*/ 188902 h 2224748"/>
              <a:gd name="connsiteX2" fmla="*/ 53428 w 1838199"/>
              <a:gd name="connsiteY2" fmla="*/ 245000 h 2224748"/>
              <a:gd name="connsiteX3" fmla="*/ 110286 w 1838199"/>
              <a:gd name="connsiteY3" fmla="*/ 329878 h 2224748"/>
              <a:gd name="connsiteX4" fmla="*/ 107131 w 1838199"/>
              <a:gd name="connsiteY4" fmla="*/ 421534 h 2224748"/>
              <a:gd name="connsiteX5" fmla="*/ 139300 w 1838199"/>
              <a:gd name="connsiteY5" fmla="*/ 621323 h 2224748"/>
              <a:gd name="connsiteX6" fmla="*/ 148824 w 1838199"/>
              <a:gd name="connsiteY6" fmla="*/ 802298 h 2224748"/>
              <a:gd name="connsiteX7" fmla="*/ 163112 w 1838199"/>
              <a:gd name="connsiteY7" fmla="*/ 864211 h 2224748"/>
              <a:gd name="connsiteX8" fmla="*/ 191687 w 1838199"/>
              <a:gd name="connsiteY8" fmla="*/ 988034 h 2224748"/>
              <a:gd name="connsiteX9" fmla="*/ 139300 w 1838199"/>
              <a:gd name="connsiteY9" fmla="*/ 1097571 h 2224748"/>
              <a:gd name="connsiteX10" fmla="*/ 239312 w 1838199"/>
              <a:gd name="connsiteY10" fmla="*/ 1345220 h 2224748"/>
              <a:gd name="connsiteX11" fmla="*/ 245849 w 1838199"/>
              <a:gd name="connsiteY11" fmla="*/ 1588014 h 2224748"/>
              <a:gd name="connsiteX12" fmla="*/ 90462 w 1838199"/>
              <a:gd name="connsiteY12" fmla="*/ 1868908 h 2224748"/>
              <a:gd name="connsiteX13" fmla="*/ 30696 w 1838199"/>
              <a:gd name="connsiteY13" fmla="*/ 2131873 h 2224748"/>
              <a:gd name="connsiteX14" fmla="*/ 26914 w 1838199"/>
              <a:gd name="connsiteY14" fmla="*/ 2224721 h 2224748"/>
              <a:gd name="connsiteX15" fmla="*/ 374904 w 1838199"/>
              <a:gd name="connsiteY15" fmla="*/ 2139997 h 2224748"/>
              <a:gd name="connsiteX16" fmla="*/ 509654 w 1838199"/>
              <a:gd name="connsiteY16" fmla="*/ 2005994 h 2224748"/>
              <a:gd name="connsiteX17" fmla="*/ 667937 w 1838199"/>
              <a:gd name="connsiteY17" fmla="*/ 1807183 h 2224748"/>
              <a:gd name="connsiteX18" fmla="*/ 1066773 w 1838199"/>
              <a:gd name="connsiteY18" fmla="*/ 1840758 h 2224748"/>
              <a:gd name="connsiteX19" fmla="*/ 1490634 w 1838199"/>
              <a:gd name="connsiteY19" fmla="*/ 1882168 h 2224748"/>
              <a:gd name="connsiteX20" fmla="*/ 1715687 w 1838199"/>
              <a:gd name="connsiteY20" fmla="*/ 1850045 h 2224748"/>
              <a:gd name="connsiteX21" fmla="*/ 1768075 w 1838199"/>
              <a:gd name="connsiteY21" fmla="*/ 1816708 h 2224748"/>
              <a:gd name="connsiteX22" fmla="*/ 1787125 w 1838199"/>
              <a:gd name="connsiteY22" fmla="*/ 1659546 h 2224748"/>
              <a:gd name="connsiteX23" fmla="*/ 1834751 w 1838199"/>
              <a:gd name="connsiteY23" fmla="*/ 1516671 h 2224748"/>
              <a:gd name="connsiteX24" fmla="*/ 1682350 w 1838199"/>
              <a:gd name="connsiteY24" fmla="*/ 1340458 h 2224748"/>
              <a:gd name="connsiteX25" fmla="*/ 1739501 w 1838199"/>
              <a:gd name="connsiteY25" fmla="*/ 1240446 h 2224748"/>
              <a:gd name="connsiteX26" fmla="*/ 1696638 w 1838199"/>
              <a:gd name="connsiteY26" fmla="*/ 1078521 h 2224748"/>
              <a:gd name="connsiteX27" fmla="*/ 1749024 w 1838199"/>
              <a:gd name="connsiteY27" fmla="*/ 1011845 h 2224748"/>
              <a:gd name="connsiteX28" fmla="*/ 1787125 w 1838199"/>
              <a:gd name="connsiteY28" fmla="*/ 921359 h 2224748"/>
              <a:gd name="connsiteX29" fmla="*/ 1691875 w 1838199"/>
              <a:gd name="connsiteY29" fmla="*/ 849920 h 2224748"/>
              <a:gd name="connsiteX30" fmla="*/ 1601388 w 1838199"/>
              <a:gd name="connsiteY30" fmla="*/ 921359 h 2224748"/>
              <a:gd name="connsiteX31" fmla="*/ 1658537 w 1838199"/>
              <a:gd name="connsiteY31" fmla="*/ 802296 h 2224748"/>
              <a:gd name="connsiteX32" fmla="*/ 1667922 w 1838199"/>
              <a:gd name="connsiteY32" fmla="*/ 428833 h 2224748"/>
              <a:gd name="connsiteX33" fmla="*/ 1552979 w 1838199"/>
              <a:gd name="connsiteY33" fmla="*/ 362262 h 2224748"/>
              <a:gd name="connsiteX34" fmla="*/ 616353 w 1838199"/>
              <a:gd name="connsiteY34" fmla="*/ 362733 h 2224748"/>
              <a:gd name="connsiteX35" fmla="*/ 234665 w 1838199"/>
              <a:gd name="connsiteY35" fmla="*/ 33661 h 2224748"/>
              <a:gd name="connsiteX0" fmla="*/ 208597 w 1812131"/>
              <a:gd name="connsiteY0" fmla="*/ 33661 h 2141482"/>
              <a:gd name="connsiteX1" fmla="*/ 21751 w 1812131"/>
              <a:gd name="connsiteY1" fmla="*/ 188902 h 2141482"/>
              <a:gd name="connsiteX2" fmla="*/ 27360 w 1812131"/>
              <a:gd name="connsiteY2" fmla="*/ 245000 h 2141482"/>
              <a:gd name="connsiteX3" fmla="*/ 84218 w 1812131"/>
              <a:gd name="connsiteY3" fmla="*/ 329878 h 2141482"/>
              <a:gd name="connsiteX4" fmla="*/ 81063 w 1812131"/>
              <a:gd name="connsiteY4" fmla="*/ 421534 h 2141482"/>
              <a:gd name="connsiteX5" fmla="*/ 113232 w 1812131"/>
              <a:gd name="connsiteY5" fmla="*/ 621323 h 2141482"/>
              <a:gd name="connsiteX6" fmla="*/ 122756 w 1812131"/>
              <a:gd name="connsiteY6" fmla="*/ 802298 h 2141482"/>
              <a:gd name="connsiteX7" fmla="*/ 137044 w 1812131"/>
              <a:gd name="connsiteY7" fmla="*/ 864211 h 2141482"/>
              <a:gd name="connsiteX8" fmla="*/ 165619 w 1812131"/>
              <a:gd name="connsiteY8" fmla="*/ 988034 h 2141482"/>
              <a:gd name="connsiteX9" fmla="*/ 113232 w 1812131"/>
              <a:gd name="connsiteY9" fmla="*/ 1097571 h 2141482"/>
              <a:gd name="connsiteX10" fmla="*/ 213244 w 1812131"/>
              <a:gd name="connsiteY10" fmla="*/ 1345220 h 2141482"/>
              <a:gd name="connsiteX11" fmla="*/ 219781 w 1812131"/>
              <a:gd name="connsiteY11" fmla="*/ 1588014 h 2141482"/>
              <a:gd name="connsiteX12" fmla="*/ 64394 w 1812131"/>
              <a:gd name="connsiteY12" fmla="*/ 1868908 h 2141482"/>
              <a:gd name="connsiteX13" fmla="*/ 4628 w 1812131"/>
              <a:gd name="connsiteY13" fmla="*/ 2131873 h 2141482"/>
              <a:gd name="connsiteX14" fmla="*/ 183726 w 1812131"/>
              <a:gd name="connsiteY14" fmla="*/ 1919921 h 2141482"/>
              <a:gd name="connsiteX15" fmla="*/ 348836 w 1812131"/>
              <a:gd name="connsiteY15" fmla="*/ 2139997 h 2141482"/>
              <a:gd name="connsiteX16" fmla="*/ 483586 w 1812131"/>
              <a:gd name="connsiteY16" fmla="*/ 2005994 h 2141482"/>
              <a:gd name="connsiteX17" fmla="*/ 641869 w 1812131"/>
              <a:gd name="connsiteY17" fmla="*/ 1807183 h 2141482"/>
              <a:gd name="connsiteX18" fmla="*/ 1040705 w 1812131"/>
              <a:gd name="connsiteY18" fmla="*/ 1840758 h 2141482"/>
              <a:gd name="connsiteX19" fmla="*/ 1464566 w 1812131"/>
              <a:gd name="connsiteY19" fmla="*/ 1882168 h 2141482"/>
              <a:gd name="connsiteX20" fmla="*/ 1689619 w 1812131"/>
              <a:gd name="connsiteY20" fmla="*/ 1850045 h 2141482"/>
              <a:gd name="connsiteX21" fmla="*/ 1742007 w 1812131"/>
              <a:gd name="connsiteY21" fmla="*/ 1816708 h 2141482"/>
              <a:gd name="connsiteX22" fmla="*/ 1761057 w 1812131"/>
              <a:gd name="connsiteY22" fmla="*/ 1659546 h 2141482"/>
              <a:gd name="connsiteX23" fmla="*/ 1808683 w 1812131"/>
              <a:gd name="connsiteY23" fmla="*/ 1516671 h 2141482"/>
              <a:gd name="connsiteX24" fmla="*/ 1656282 w 1812131"/>
              <a:gd name="connsiteY24" fmla="*/ 1340458 h 2141482"/>
              <a:gd name="connsiteX25" fmla="*/ 1713433 w 1812131"/>
              <a:gd name="connsiteY25" fmla="*/ 1240446 h 2141482"/>
              <a:gd name="connsiteX26" fmla="*/ 1670570 w 1812131"/>
              <a:gd name="connsiteY26" fmla="*/ 1078521 h 2141482"/>
              <a:gd name="connsiteX27" fmla="*/ 1722956 w 1812131"/>
              <a:gd name="connsiteY27" fmla="*/ 1011845 h 2141482"/>
              <a:gd name="connsiteX28" fmla="*/ 1761057 w 1812131"/>
              <a:gd name="connsiteY28" fmla="*/ 921359 h 2141482"/>
              <a:gd name="connsiteX29" fmla="*/ 1665807 w 1812131"/>
              <a:gd name="connsiteY29" fmla="*/ 849920 h 2141482"/>
              <a:gd name="connsiteX30" fmla="*/ 1575320 w 1812131"/>
              <a:gd name="connsiteY30" fmla="*/ 921359 h 2141482"/>
              <a:gd name="connsiteX31" fmla="*/ 1632469 w 1812131"/>
              <a:gd name="connsiteY31" fmla="*/ 802296 h 2141482"/>
              <a:gd name="connsiteX32" fmla="*/ 1641854 w 1812131"/>
              <a:gd name="connsiteY32" fmla="*/ 428833 h 2141482"/>
              <a:gd name="connsiteX33" fmla="*/ 1526911 w 1812131"/>
              <a:gd name="connsiteY33" fmla="*/ 362262 h 2141482"/>
              <a:gd name="connsiteX34" fmla="*/ 590285 w 1812131"/>
              <a:gd name="connsiteY34" fmla="*/ 362733 h 2141482"/>
              <a:gd name="connsiteX35" fmla="*/ 208597 w 1812131"/>
              <a:gd name="connsiteY35" fmla="*/ 33661 h 2141482"/>
              <a:gd name="connsiteX0" fmla="*/ 186846 w 1790380"/>
              <a:gd name="connsiteY0" fmla="*/ 33661 h 2141482"/>
              <a:gd name="connsiteX1" fmla="*/ 0 w 1790380"/>
              <a:gd name="connsiteY1" fmla="*/ 188902 h 2141482"/>
              <a:gd name="connsiteX2" fmla="*/ 5609 w 1790380"/>
              <a:gd name="connsiteY2" fmla="*/ 245000 h 2141482"/>
              <a:gd name="connsiteX3" fmla="*/ 62467 w 1790380"/>
              <a:gd name="connsiteY3" fmla="*/ 329878 h 2141482"/>
              <a:gd name="connsiteX4" fmla="*/ 59312 w 1790380"/>
              <a:gd name="connsiteY4" fmla="*/ 421534 h 2141482"/>
              <a:gd name="connsiteX5" fmla="*/ 91481 w 1790380"/>
              <a:gd name="connsiteY5" fmla="*/ 621323 h 2141482"/>
              <a:gd name="connsiteX6" fmla="*/ 101005 w 1790380"/>
              <a:gd name="connsiteY6" fmla="*/ 802298 h 2141482"/>
              <a:gd name="connsiteX7" fmla="*/ 115293 w 1790380"/>
              <a:gd name="connsiteY7" fmla="*/ 864211 h 2141482"/>
              <a:gd name="connsiteX8" fmla="*/ 143868 w 1790380"/>
              <a:gd name="connsiteY8" fmla="*/ 988034 h 2141482"/>
              <a:gd name="connsiteX9" fmla="*/ 91481 w 1790380"/>
              <a:gd name="connsiteY9" fmla="*/ 1097571 h 2141482"/>
              <a:gd name="connsiteX10" fmla="*/ 191493 w 1790380"/>
              <a:gd name="connsiteY10" fmla="*/ 1345220 h 2141482"/>
              <a:gd name="connsiteX11" fmla="*/ 198030 w 1790380"/>
              <a:gd name="connsiteY11" fmla="*/ 1588014 h 2141482"/>
              <a:gd name="connsiteX12" fmla="*/ 42643 w 1790380"/>
              <a:gd name="connsiteY12" fmla="*/ 1868908 h 2141482"/>
              <a:gd name="connsiteX13" fmla="*/ 110893 w 1790380"/>
              <a:gd name="connsiteY13" fmla="*/ 1918513 h 2141482"/>
              <a:gd name="connsiteX14" fmla="*/ 161975 w 1790380"/>
              <a:gd name="connsiteY14" fmla="*/ 1919921 h 2141482"/>
              <a:gd name="connsiteX15" fmla="*/ 327085 w 1790380"/>
              <a:gd name="connsiteY15" fmla="*/ 2139997 h 2141482"/>
              <a:gd name="connsiteX16" fmla="*/ 461835 w 1790380"/>
              <a:gd name="connsiteY16" fmla="*/ 2005994 h 2141482"/>
              <a:gd name="connsiteX17" fmla="*/ 620118 w 1790380"/>
              <a:gd name="connsiteY17" fmla="*/ 1807183 h 2141482"/>
              <a:gd name="connsiteX18" fmla="*/ 1018954 w 1790380"/>
              <a:gd name="connsiteY18" fmla="*/ 1840758 h 2141482"/>
              <a:gd name="connsiteX19" fmla="*/ 1442815 w 1790380"/>
              <a:gd name="connsiteY19" fmla="*/ 1882168 h 2141482"/>
              <a:gd name="connsiteX20" fmla="*/ 1667868 w 1790380"/>
              <a:gd name="connsiteY20" fmla="*/ 1850045 h 2141482"/>
              <a:gd name="connsiteX21" fmla="*/ 1720256 w 1790380"/>
              <a:gd name="connsiteY21" fmla="*/ 1816708 h 2141482"/>
              <a:gd name="connsiteX22" fmla="*/ 1739306 w 1790380"/>
              <a:gd name="connsiteY22" fmla="*/ 1659546 h 2141482"/>
              <a:gd name="connsiteX23" fmla="*/ 1786932 w 1790380"/>
              <a:gd name="connsiteY23" fmla="*/ 1516671 h 2141482"/>
              <a:gd name="connsiteX24" fmla="*/ 1634531 w 1790380"/>
              <a:gd name="connsiteY24" fmla="*/ 1340458 h 2141482"/>
              <a:gd name="connsiteX25" fmla="*/ 1691682 w 1790380"/>
              <a:gd name="connsiteY25" fmla="*/ 1240446 h 2141482"/>
              <a:gd name="connsiteX26" fmla="*/ 1648819 w 1790380"/>
              <a:gd name="connsiteY26" fmla="*/ 1078521 h 2141482"/>
              <a:gd name="connsiteX27" fmla="*/ 1701205 w 1790380"/>
              <a:gd name="connsiteY27" fmla="*/ 1011845 h 2141482"/>
              <a:gd name="connsiteX28" fmla="*/ 1739306 w 1790380"/>
              <a:gd name="connsiteY28" fmla="*/ 921359 h 2141482"/>
              <a:gd name="connsiteX29" fmla="*/ 1644056 w 1790380"/>
              <a:gd name="connsiteY29" fmla="*/ 849920 h 2141482"/>
              <a:gd name="connsiteX30" fmla="*/ 1553569 w 1790380"/>
              <a:gd name="connsiteY30" fmla="*/ 921359 h 2141482"/>
              <a:gd name="connsiteX31" fmla="*/ 1610718 w 1790380"/>
              <a:gd name="connsiteY31" fmla="*/ 802296 h 2141482"/>
              <a:gd name="connsiteX32" fmla="*/ 1620103 w 1790380"/>
              <a:gd name="connsiteY32" fmla="*/ 428833 h 2141482"/>
              <a:gd name="connsiteX33" fmla="*/ 1505160 w 1790380"/>
              <a:gd name="connsiteY33" fmla="*/ 362262 h 2141482"/>
              <a:gd name="connsiteX34" fmla="*/ 568534 w 1790380"/>
              <a:gd name="connsiteY34" fmla="*/ 362733 h 2141482"/>
              <a:gd name="connsiteX35" fmla="*/ 186846 w 1790380"/>
              <a:gd name="connsiteY35" fmla="*/ 33661 h 2141482"/>
              <a:gd name="connsiteX0" fmla="*/ 186846 w 1790380"/>
              <a:gd name="connsiteY0" fmla="*/ 33661 h 2141482"/>
              <a:gd name="connsiteX1" fmla="*/ 0 w 1790380"/>
              <a:gd name="connsiteY1" fmla="*/ 188902 h 2141482"/>
              <a:gd name="connsiteX2" fmla="*/ 5609 w 1790380"/>
              <a:gd name="connsiteY2" fmla="*/ 245000 h 2141482"/>
              <a:gd name="connsiteX3" fmla="*/ 62467 w 1790380"/>
              <a:gd name="connsiteY3" fmla="*/ 329878 h 2141482"/>
              <a:gd name="connsiteX4" fmla="*/ 59312 w 1790380"/>
              <a:gd name="connsiteY4" fmla="*/ 421534 h 2141482"/>
              <a:gd name="connsiteX5" fmla="*/ 91481 w 1790380"/>
              <a:gd name="connsiteY5" fmla="*/ 621323 h 2141482"/>
              <a:gd name="connsiteX6" fmla="*/ 101005 w 1790380"/>
              <a:gd name="connsiteY6" fmla="*/ 802298 h 2141482"/>
              <a:gd name="connsiteX7" fmla="*/ 115293 w 1790380"/>
              <a:gd name="connsiteY7" fmla="*/ 864211 h 2141482"/>
              <a:gd name="connsiteX8" fmla="*/ 143868 w 1790380"/>
              <a:gd name="connsiteY8" fmla="*/ 988034 h 2141482"/>
              <a:gd name="connsiteX9" fmla="*/ 91481 w 1790380"/>
              <a:gd name="connsiteY9" fmla="*/ 1097571 h 2141482"/>
              <a:gd name="connsiteX10" fmla="*/ 191493 w 1790380"/>
              <a:gd name="connsiteY10" fmla="*/ 1345220 h 2141482"/>
              <a:gd name="connsiteX11" fmla="*/ 198030 w 1790380"/>
              <a:gd name="connsiteY11" fmla="*/ 1588014 h 2141482"/>
              <a:gd name="connsiteX12" fmla="*/ 127987 w 1790380"/>
              <a:gd name="connsiteY12" fmla="*/ 1783564 h 2141482"/>
              <a:gd name="connsiteX13" fmla="*/ 110893 w 1790380"/>
              <a:gd name="connsiteY13" fmla="*/ 1918513 h 2141482"/>
              <a:gd name="connsiteX14" fmla="*/ 161975 w 1790380"/>
              <a:gd name="connsiteY14" fmla="*/ 1919921 h 2141482"/>
              <a:gd name="connsiteX15" fmla="*/ 327085 w 1790380"/>
              <a:gd name="connsiteY15" fmla="*/ 2139997 h 2141482"/>
              <a:gd name="connsiteX16" fmla="*/ 461835 w 1790380"/>
              <a:gd name="connsiteY16" fmla="*/ 2005994 h 2141482"/>
              <a:gd name="connsiteX17" fmla="*/ 620118 w 1790380"/>
              <a:gd name="connsiteY17" fmla="*/ 1807183 h 2141482"/>
              <a:gd name="connsiteX18" fmla="*/ 1018954 w 1790380"/>
              <a:gd name="connsiteY18" fmla="*/ 1840758 h 2141482"/>
              <a:gd name="connsiteX19" fmla="*/ 1442815 w 1790380"/>
              <a:gd name="connsiteY19" fmla="*/ 1882168 h 2141482"/>
              <a:gd name="connsiteX20" fmla="*/ 1667868 w 1790380"/>
              <a:gd name="connsiteY20" fmla="*/ 1850045 h 2141482"/>
              <a:gd name="connsiteX21" fmla="*/ 1720256 w 1790380"/>
              <a:gd name="connsiteY21" fmla="*/ 1816708 h 2141482"/>
              <a:gd name="connsiteX22" fmla="*/ 1739306 w 1790380"/>
              <a:gd name="connsiteY22" fmla="*/ 1659546 h 2141482"/>
              <a:gd name="connsiteX23" fmla="*/ 1786932 w 1790380"/>
              <a:gd name="connsiteY23" fmla="*/ 1516671 h 2141482"/>
              <a:gd name="connsiteX24" fmla="*/ 1634531 w 1790380"/>
              <a:gd name="connsiteY24" fmla="*/ 1340458 h 2141482"/>
              <a:gd name="connsiteX25" fmla="*/ 1691682 w 1790380"/>
              <a:gd name="connsiteY25" fmla="*/ 1240446 h 2141482"/>
              <a:gd name="connsiteX26" fmla="*/ 1648819 w 1790380"/>
              <a:gd name="connsiteY26" fmla="*/ 1078521 h 2141482"/>
              <a:gd name="connsiteX27" fmla="*/ 1701205 w 1790380"/>
              <a:gd name="connsiteY27" fmla="*/ 1011845 h 2141482"/>
              <a:gd name="connsiteX28" fmla="*/ 1739306 w 1790380"/>
              <a:gd name="connsiteY28" fmla="*/ 921359 h 2141482"/>
              <a:gd name="connsiteX29" fmla="*/ 1644056 w 1790380"/>
              <a:gd name="connsiteY29" fmla="*/ 849920 h 2141482"/>
              <a:gd name="connsiteX30" fmla="*/ 1553569 w 1790380"/>
              <a:gd name="connsiteY30" fmla="*/ 921359 h 2141482"/>
              <a:gd name="connsiteX31" fmla="*/ 1610718 w 1790380"/>
              <a:gd name="connsiteY31" fmla="*/ 802296 h 2141482"/>
              <a:gd name="connsiteX32" fmla="*/ 1620103 w 1790380"/>
              <a:gd name="connsiteY32" fmla="*/ 428833 h 2141482"/>
              <a:gd name="connsiteX33" fmla="*/ 1505160 w 1790380"/>
              <a:gd name="connsiteY33" fmla="*/ 362262 h 2141482"/>
              <a:gd name="connsiteX34" fmla="*/ 568534 w 1790380"/>
              <a:gd name="connsiteY34" fmla="*/ 362733 h 2141482"/>
              <a:gd name="connsiteX35" fmla="*/ 186846 w 1790380"/>
              <a:gd name="connsiteY35" fmla="*/ 33661 h 2141482"/>
              <a:gd name="connsiteX0" fmla="*/ 186846 w 1790380"/>
              <a:gd name="connsiteY0" fmla="*/ 33661 h 2147887"/>
              <a:gd name="connsiteX1" fmla="*/ 0 w 1790380"/>
              <a:gd name="connsiteY1" fmla="*/ 188902 h 2147887"/>
              <a:gd name="connsiteX2" fmla="*/ 5609 w 1790380"/>
              <a:gd name="connsiteY2" fmla="*/ 245000 h 2147887"/>
              <a:gd name="connsiteX3" fmla="*/ 62467 w 1790380"/>
              <a:gd name="connsiteY3" fmla="*/ 329878 h 2147887"/>
              <a:gd name="connsiteX4" fmla="*/ 59312 w 1790380"/>
              <a:gd name="connsiteY4" fmla="*/ 421534 h 2147887"/>
              <a:gd name="connsiteX5" fmla="*/ 91481 w 1790380"/>
              <a:gd name="connsiteY5" fmla="*/ 621323 h 2147887"/>
              <a:gd name="connsiteX6" fmla="*/ 101005 w 1790380"/>
              <a:gd name="connsiteY6" fmla="*/ 802298 h 2147887"/>
              <a:gd name="connsiteX7" fmla="*/ 115293 w 1790380"/>
              <a:gd name="connsiteY7" fmla="*/ 864211 h 2147887"/>
              <a:gd name="connsiteX8" fmla="*/ 143868 w 1790380"/>
              <a:gd name="connsiteY8" fmla="*/ 988034 h 2147887"/>
              <a:gd name="connsiteX9" fmla="*/ 91481 w 1790380"/>
              <a:gd name="connsiteY9" fmla="*/ 1097571 h 2147887"/>
              <a:gd name="connsiteX10" fmla="*/ 191493 w 1790380"/>
              <a:gd name="connsiteY10" fmla="*/ 1345220 h 2147887"/>
              <a:gd name="connsiteX11" fmla="*/ 198030 w 1790380"/>
              <a:gd name="connsiteY11" fmla="*/ 1588014 h 2147887"/>
              <a:gd name="connsiteX12" fmla="*/ 127987 w 1790380"/>
              <a:gd name="connsiteY12" fmla="*/ 1783564 h 2147887"/>
              <a:gd name="connsiteX13" fmla="*/ 110893 w 1790380"/>
              <a:gd name="connsiteY13" fmla="*/ 1918513 h 2147887"/>
              <a:gd name="connsiteX14" fmla="*/ 161975 w 1790380"/>
              <a:gd name="connsiteY14" fmla="*/ 1919921 h 2147887"/>
              <a:gd name="connsiteX15" fmla="*/ 327085 w 1790380"/>
              <a:gd name="connsiteY15" fmla="*/ 2139997 h 2147887"/>
              <a:gd name="connsiteX16" fmla="*/ 467931 w 1790380"/>
              <a:gd name="connsiteY16" fmla="*/ 1597562 h 2147887"/>
              <a:gd name="connsiteX17" fmla="*/ 620118 w 1790380"/>
              <a:gd name="connsiteY17" fmla="*/ 1807183 h 2147887"/>
              <a:gd name="connsiteX18" fmla="*/ 1018954 w 1790380"/>
              <a:gd name="connsiteY18" fmla="*/ 1840758 h 2147887"/>
              <a:gd name="connsiteX19" fmla="*/ 1442815 w 1790380"/>
              <a:gd name="connsiteY19" fmla="*/ 1882168 h 2147887"/>
              <a:gd name="connsiteX20" fmla="*/ 1667868 w 1790380"/>
              <a:gd name="connsiteY20" fmla="*/ 1850045 h 2147887"/>
              <a:gd name="connsiteX21" fmla="*/ 1720256 w 1790380"/>
              <a:gd name="connsiteY21" fmla="*/ 1816708 h 2147887"/>
              <a:gd name="connsiteX22" fmla="*/ 1739306 w 1790380"/>
              <a:gd name="connsiteY22" fmla="*/ 1659546 h 2147887"/>
              <a:gd name="connsiteX23" fmla="*/ 1786932 w 1790380"/>
              <a:gd name="connsiteY23" fmla="*/ 1516671 h 2147887"/>
              <a:gd name="connsiteX24" fmla="*/ 1634531 w 1790380"/>
              <a:gd name="connsiteY24" fmla="*/ 1340458 h 2147887"/>
              <a:gd name="connsiteX25" fmla="*/ 1691682 w 1790380"/>
              <a:gd name="connsiteY25" fmla="*/ 1240446 h 2147887"/>
              <a:gd name="connsiteX26" fmla="*/ 1648819 w 1790380"/>
              <a:gd name="connsiteY26" fmla="*/ 1078521 h 2147887"/>
              <a:gd name="connsiteX27" fmla="*/ 1701205 w 1790380"/>
              <a:gd name="connsiteY27" fmla="*/ 1011845 h 2147887"/>
              <a:gd name="connsiteX28" fmla="*/ 1739306 w 1790380"/>
              <a:gd name="connsiteY28" fmla="*/ 921359 h 2147887"/>
              <a:gd name="connsiteX29" fmla="*/ 1644056 w 1790380"/>
              <a:gd name="connsiteY29" fmla="*/ 849920 h 2147887"/>
              <a:gd name="connsiteX30" fmla="*/ 1553569 w 1790380"/>
              <a:gd name="connsiteY30" fmla="*/ 921359 h 2147887"/>
              <a:gd name="connsiteX31" fmla="*/ 1610718 w 1790380"/>
              <a:gd name="connsiteY31" fmla="*/ 802296 h 2147887"/>
              <a:gd name="connsiteX32" fmla="*/ 1620103 w 1790380"/>
              <a:gd name="connsiteY32" fmla="*/ 428833 h 2147887"/>
              <a:gd name="connsiteX33" fmla="*/ 1505160 w 1790380"/>
              <a:gd name="connsiteY33" fmla="*/ 362262 h 2147887"/>
              <a:gd name="connsiteX34" fmla="*/ 568534 w 1790380"/>
              <a:gd name="connsiteY34" fmla="*/ 362733 h 2147887"/>
              <a:gd name="connsiteX35" fmla="*/ 186846 w 1790380"/>
              <a:gd name="connsiteY35" fmla="*/ 33661 h 2147887"/>
              <a:gd name="connsiteX0" fmla="*/ 186846 w 1790380"/>
              <a:gd name="connsiteY0" fmla="*/ 33661 h 2147887"/>
              <a:gd name="connsiteX1" fmla="*/ 0 w 1790380"/>
              <a:gd name="connsiteY1" fmla="*/ 188902 h 2147887"/>
              <a:gd name="connsiteX2" fmla="*/ 5609 w 1790380"/>
              <a:gd name="connsiteY2" fmla="*/ 245000 h 2147887"/>
              <a:gd name="connsiteX3" fmla="*/ 62467 w 1790380"/>
              <a:gd name="connsiteY3" fmla="*/ 329878 h 2147887"/>
              <a:gd name="connsiteX4" fmla="*/ 59312 w 1790380"/>
              <a:gd name="connsiteY4" fmla="*/ 421534 h 2147887"/>
              <a:gd name="connsiteX5" fmla="*/ 91481 w 1790380"/>
              <a:gd name="connsiteY5" fmla="*/ 621323 h 2147887"/>
              <a:gd name="connsiteX6" fmla="*/ 101005 w 1790380"/>
              <a:gd name="connsiteY6" fmla="*/ 802298 h 2147887"/>
              <a:gd name="connsiteX7" fmla="*/ 115293 w 1790380"/>
              <a:gd name="connsiteY7" fmla="*/ 864211 h 2147887"/>
              <a:gd name="connsiteX8" fmla="*/ 143868 w 1790380"/>
              <a:gd name="connsiteY8" fmla="*/ 988034 h 2147887"/>
              <a:gd name="connsiteX9" fmla="*/ 91481 w 1790380"/>
              <a:gd name="connsiteY9" fmla="*/ 1097571 h 2147887"/>
              <a:gd name="connsiteX10" fmla="*/ 191493 w 1790380"/>
              <a:gd name="connsiteY10" fmla="*/ 1345220 h 2147887"/>
              <a:gd name="connsiteX11" fmla="*/ 198030 w 1790380"/>
              <a:gd name="connsiteY11" fmla="*/ 1588014 h 2147887"/>
              <a:gd name="connsiteX12" fmla="*/ 127987 w 1790380"/>
              <a:gd name="connsiteY12" fmla="*/ 1783564 h 2147887"/>
              <a:gd name="connsiteX13" fmla="*/ 110893 w 1790380"/>
              <a:gd name="connsiteY13" fmla="*/ 1918513 h 2147887"/>
              <a:gd name="connsiteX14" fmla="*/ 161975 w 1790380"/>
              <a:gd name="connsiteY14" fmla="*/ 1919921 h 2147887"/>
              <a:gd name="connsiteX15" fmla="*/ 327085 w 1790380"/>
              <a:gd name="connsiteY15" fmla="*/ 2139997 h 2147887"/>
              <a:gd name="connsiteX16" fmla="*/ 467931 w 1790380"/>
              <a:gd name="connsiteY16" fmla="*/ 1597562 h 2147887"/>
              <a:gd name="connsiteX17" fmla="*/ 711558 w 1790380"/>
              <a:gd name="connsiteY17" fmla="*/ 1569439 h 2147887"/>
              <a:gd name="connsiteX18" fmla="*/ 1018954 w 1790380"/>
              <a:gd name="connsiteY18" fmla="*/ 1840758 h 2147887"/>
              <a:gd name="connsiteX19" fmla="*/ 1442815 w 1790380"/>
              <a:gd name="connsiteY19" fmla="*/ 1882168 h 2147887"/>
              <a:gd name="connsiteX20" fmla="*/ 1667868 w 1790380"/>
              <a:gd name="connsiteY20" fmla="*/ 1850045 h 2147887"/>
              <a:gd name="connsiteX21" fmla="*/ 1720256 w 1790380"/>
              <a:gd name="connsiteY21" fmla="*/ 1816708 h 2147887"/>
              <a:gd name="connsiteX22" fmla="*/ 1739306 w 1790380"/>
              <a:gd name="connsiteY22" fmla="*/ 1659546 h 2147887"/>
              <a:gd name="connsiteX23" fmla="*/ 1786932 w 1790380"/>
              <a:gd name="connsiteY23" fmla="*/ 1516671 h 2147887"/>
              <a:gd name="connsiteX24" fmla="*/ 1634531 w 1790380"/>
              <a:gd name="connsiteY24" fmla="*/ 1340458 h 2147887"/>
              <a:gd name="connsiteX25" fmla="*/ 1691682 w 1790380"/>
              <a:gd name="connsiteY25" fmla="*/ 1240446 h 2147887"/>
              <a:gd name="connsiteX26" fmla="*/ 1648819 w 1790380"/>
              <a:gd name="connsiteY26" fmla="*/ 1078521 h 2147887"/>
              <a:gd name="connsiteX27" fmla="*/ 1701205 w 1790380"/>
              <a:gd name="connsiteY27" fmla="*/ 1011845 h 2147887"/>
              <a:gd name="connsiteX28" fmla="*/ 1739306 w 1790380"/>
              <a:gd name="connsiteY28" fmla="*/ 921359 h 2147887"/>
              <a:gd name="connsiteX29" fmla="*/ 1644056 w 1790380"/>
              <a:gd name="connsiteY29" fmla="*/ 849920 h 2147887"/>
              <a:gd name="connsiteX30" fmla="*/ 1553569 w 1790380"/>
              <a:gd name="connsiteY30" fmla="*/ 921359 h 2147887"/>
              <a:gd name="connsiteX31" fmla="*/ 1610718 w 1790380"/>
              <a:gd name="connsiteY31" fmla="*/ 802296 h 2147887"/>
              <a:gd name="connsiteX32" fmla="*/ 1620103 w 1790380"/>
              <a:gd name="connsiteY32" fmla="*/ 428833 h 2147887"/>
              <a:gd name="connsiteX33" fmla="*/ 1505160 w 1790380"/>
              <a:gd name="connsiteY33" fmla="*/ 362262 h 2147887"/>
              <a:gd name="connsiteX34" fmla="*/ 568534 w 1790380"/>
              <a:gd name="connsiteY34" fmla="*/ 362733 h 2147887"/>
              <a:gd name="connsiteX35" fmla="*/ 186846 w 1790380"/>
              <a:gd name="connsiteY35" fmla="*/ 33661 h 2147887"/>
              <a:gd name="connsiteX0" fmla="*/ 186846 w 1790380"/>
              <a:gd name="connsiteY0" fmla="*/ 33661 h 1938813"/>
              <a:gd name="connsiteX1" fmla="*/ 0 w 1790380"/>
              <a:gd name="connsiteY1" fmla="*/ 188902 h 1938813"/>
              <a:gd name="connsiteX2" fmla="*/ 5609 w 1790380"/>
              <a:gd name="connsiteY2" fmla="*/ 245000 h 1938813"/>
              <a:gd name="connsiteX3" fmla="*/ 62467 w 1790380"/>
              <a:gd name="connsiteY3" fmla="*/ 329878 h 1938813"/>
              <a:gd name="connsiteX4" fmla="*/ 59312 w 1790380"/>
              <a:gd name="connsiteY4" fmla="*/ 421534 h 1938813"/>
              <a:gd name="connsiteX5" fmla="*/ 91481 w 1790380"/>
              <a:gd name="connsiteY5" fmla="*/ 621323 h 1938813"/>
              <a:gd name="connsiteX6" fmla="*/ 101005 w 1790380"/>
              <a:gd name="connsiteY6" fmla="*/ 802298 h 1938813"/>
              <a:gd name="connsiteX7" fmla="*/ 115293 w 1790380"/>
              <a:gd name="connsiteY7" fmla="*/ 864211 h 1938813"/>
              <a:gd name="connsiteX8" fmla="*/ 143868 w 1790380"/>
              <a:gd name="connsiteY8" fmla="*/ 988034 h 1938813"/>
              <a:gd name="connsiteX9" fmla="*/ 91481 w 1790380"/>
              <a:gd name="connsiteY9" fmla="*/ 1097571 h 1938813"/>
              <a:gd name="connsiteX10" fmla="*/ 191493 w 1790380"/>
              <a:gd name="connsiteY10" fmla="*/ 1345220 h 1938813"/>
              <a:gd name="connsiteX11" fmla="*/ 198030 w 1790380"/>
              <a:gd name="connsiteY11" fmla="*/ 1588014 h 1938813"/>
              <a:gd name="connsiteX12" fmla="*/ 127987 w 1790380"/>
              <a:gd name="connsiteY12" fmla="*/ 1783564 h 1938813"/>
              <a:gd name="connsiteX13" fmla="*/ 110893 w 1790380"/>
              <a:gd name="connsiteY13" fmla="*/ 1918513 h 1938813"/>
              <a:gd name="connsiteX14" fmla="*/ 161975 w 1790380"/>
              <a:gd name="connsiteY14" fmla="*/ 1919921 h 1938813"/>
              <a:gd name="connsiteX15" fmla="*/ 388045 w 1790380"/>
              <a:gd name="connsiteY15" fmla="*/ 1743757 h 1938813"/>
              <a:gd name="connsiteX16" fmla="*/ 467931 w 1790380"/>
              <a:gd name="connsiteY16" fmla="*/ 1597562 h 1938813"/>
              <a:gd name="connsiteX17" fmla="*/ 711558 w 1790380"/>
              <a:gd name="connsiteY17" fmla="*/ 1569439 h 1938813"/>
              <a:gd name="connsiteX18" fmla="*/ 1018954 w 1790380"/>
              <a:gd name="connsiteY18" fmla="*/ 1840758 h 1938813"/>
              <a:gd name="connsiteX19" fmla="*/ 1442815 w 1790380"/>
              <a:gd name="connsiteY19" fmla="*/ 1882168 h 1938813"/>
              <a:gd name="connsiteX20" fmla="*/ 1667868 w 1790380"/>
              <a:gd name="connsiteY20" fmla="*/ 1850045 h 1938813"/>
              <a:gd name="connsiteX21" fmla="*/ 1720256 w 1790380"/>
              <a:gd name="connsiteY21" fmla="*/ 1816708 h 1938813"/>
              <a:gd name="connsiteX22" fmla="*/ 1739306 w 1790380"/>
              <a:gd name="connsiteY22" fmla="*/ 1659546 h 1938813"/>
              <a:gd name="connsiteX23" fmla="*/ 1786932 w 1790380"/>
              <a:gd name="connsiteY23" fmla="*/ 1516671 h 1938813"/>
              <a:gd name="connsiteX24" fmla="*/ 1634531 w 1790380"/>
              <a:gd name="connsiteY24" fmla="*/ 1340458 h 1938813"/>
              <a:gd name="connsiteX25" fmla="*/ 1691682 w 1790380"/>
              <a:gd name="connsiteY25" fmla="*/ 1240446 h 1938813"/>
              <a:gd name="connsiteX26" fmla="*/ 1648819 w 1790380"/>
              <a:gd name="connsiteY26" fmla="*/ 1078521 h 1938813"/>
              <a:gd name="connsiteX27" fmla="*/ 1701205 w 1790380"/>
              <a:gd name="connsiteY27" fmla="*/ 1011845 h 1938813"/>
              <a:gd name="connsiteX28" fmla="*/ 1739306 w 1790380"/>
              <a:gd name="connsiteY28" fmla="*/ 921359 h 1938813"/>
              <a:gd name="connsiteX29" fmla="*/ 1644056 w 1790380"/>
              <a:gd name="connsiteY29" fmla="*/ 849920 h 1938813"/>
              <a:gd name="connsiteX30" fmla="*/ 1553569 w 1790380"/>
              <a:gd name="connsiteY30" fmla="*/ 921359 h 1938813"/>
              <a:gd name="connsiteX31" fmla="*/ 1610718 w 1790380"/>
              <a:gd name="connsiteY31" fmla="*/ 802296 h 1938813"/>
              <a:gd name="connsiteX32" fmla="*/ 1620103 w 1790380"/>
              <a:gd name="connsiteY32" fmla="*/ 428833 h 1938813"/>
              <a:gd name="connsiteX33" fmla="*/ 1505160 w 1790380"/>
              <a:gd name="connsiteY33" fmla="*/ 362262 h 1938813"/>
              <a:gd name="connsiteX34" fmla="*/ 568534 w 1790380"/>
              <a:gd name="connsiteY34" fmla="*/ 362733 h 1938813"/>
              <a:gd name="connsiteX35" fmla="*/ 186846 w 1790380"/>
              <a:gd name="connsiteY35" fmla="*/ 33661 h 1938813"/>
              <a:gd name="connsiteX0" fmla="*/ 186846 w 1790380"/>
              <a:gd name="connsiteY0" fmla="*/ 33661 h 1920197"/>
              <a:gd name="connsiteX1" fmla="*/ 0 w 1790380"/>
              <a:gd name="connsiteY1" fmla="*/ 188902 h 1920197"/>
              <a:gd name="connsiteX2" fmla="*/ 5609 w 1790380"/>
              <a:gd name="connsiteY2" fmla="*/ 245000 h 1920197"/>
              <a:gd name="connsiteX3" fmla="*/ 62467 w 1790380"/>
              <a:gd name="connsiteY3" fmla="*/ 329878 h 1920197"/>
              <a:gd name="connsiteX4" fmla="*/ 59312 w 1790380"/>
              <a:gd name="connsiteY4" fmla="*/ 421534 h 1920197"/>
              <a:gd name="connsiteX5" fmla="*/ 91481 w 1790380"/>
              <a:gd name="connsiteY5" fmla="*/ 621323 h 1920197"/>
              <a:gd name="connsiteX6" fmla="*/ 101005 w 1790380"/>
              <a:gd name="connsiteY6" fmla="*/ 802298 h 1920197"/>
              <a:gd name="connsiteX7" fmla="*/ 115293 w 1790380"/>
              <a:gd name="connsiteY7" fmla="*/ 864211 h 1920197"/>
              <a:gd name="connsiteX8" fmla="*/ 143868 w 1790380"/>
              <a:gd name="connsiteY8" fmla="*/ 988034 h 1920197"/>
              <a:gd name="connsiteX9" fmla="*/ 91481 w 1790380"/>
              <a:gd name="connsiteY9" fmla="*/ 1097571 h 1920197"/>
              <a:gd name="connsiteX10" fmla="*/ 191493 w 1790380"/>
              <a:gd name="connsiteY10" fmla="*/ 1345220 h 1920197"/>
              <a:gd name="connsiteX11" fmla="*/ 198030 w 1790380"/>
              <a:gd name="connsiteY11" fmla="*/ 1588014 h 1920197"/>
              <a:gd name="connsiteX12" fmla="*/ 127987 w 1790380"/>
              <a:gd name="connsiteY12" fmla="*/ 1783564 h 1920197"/>
              <a:gd name="connsiteX13" fmla="*/ 190141 w 1790380"/>
              <a:gd name="connsiteY13" fmla="*/ 1784401 h 1920197"/>
              <a:gd name="connsiteX14" fmla="*/ 161975 w 1790380"/>
              <a:gd name="connsiteY14" fmla="*/ 1919921 h 1920197"/>
              <a:gd name="connsiteX15" fmla="*/ 388045 w 1790380"/>
              <a:gd name="connsiteY15" fmla="*/ 1743757 h 1920197"/>
              <a:gd name="connsiteX16" fmla="*/ 467931 w 1790380"/>
              <a:gd name="connsiteY16" fmla="*/ 1597562 h 1920197"/>
              <a:gd name="connsiteX17" fmla="*/ 711558 w 1790380"/>
              <a:gd name="connsiteY17" fmla="*/ 1569439 h 1920197"/>
              <a:gd name="connsiteX18" fmla="*/ 1018954 w 1790380"/>
              <a:gd name="connsiteY18" fmla="*/ 1840758 h 1920197"/>
              <a:gd name="connsiteX19" fmla="*/ 1442815 w 1790380"/>
              <a:gd name="connsiteY19" fmla="*/ 1882168 h 1920197"/>
              <a:gd name="connsiteX20" fmla="*/ 1667868 w 1790380"/>
              <a:gd name="connsiteY20" fmla="*/ 1850045 h 1920197"/>
              <a:gd name="connsiteX21" fmla="*/ 1720256 w 1790380"/>
              <a:gd name="connsiteY21" fmla="*/ 1816708 h 1920197"/>
              <a:gd name="connsiteX22" fmla="*/ 1739306 w 1790380"/>
              <a:gd name="connsiteY22" fmla="*/ 1659546 h 1920197"/>
              <a:gd name="connsiteX23" fmla="*/ 1786932 w 1790380"/>
              <a:gd name="connsiteY23" fmla="*/ 1516671 h 1920197"/>
              <a:gd name="connsiteX24" fmla="*/ 1634531 w 1790380"/>
              <a:gd name="connsiteY24" fmla="*/ 1340458 h 1920197"/>
              <a:gd name="connsiteX25" fmla="*/ 1691682 w 1790380"/>
              <a:gd name="connsiteY25" fmla="*/ 1240446 h 1920197"/>
              <a:gd name="connsiteX26" fmla="*/ 1648819 w 1790380"/>
              <a:gd name="connsiteY26" fmla="*/ 1078521 h 1920197"/>
              <a:gd name="connsiteX27" fmla="*/ 1701205 w 1790380"/>
              <a:gd name="connsiteY27" fmla="*/ 1011845 h 1920197"/>
              <a:gd name="connsiteX28" fmla="*/ 1739306 w 1790380"/>
              <a:gd name="connsiteY28" fmla="*/ 921359 h 1920197"/>
              <a:gd name="connsiteX29" fmla="*/ 1644056 w 1790380"/>
              <a:gd name="connsiteY29" fmla="*/ 849920 h 1920197"/>
              <a:gd name="connsiteX30" fmla="*/ 1553569 w 1790380"/>
              <a:gd name="connsiteY30" fmla="*/ 921359 h 1920197"/>
              <a:gd name="connsiteX31" fmla="*/ 1610718 w 1790380"/>
              <a:gd name="connsiteY31" fmla="*/ 802296 h 1920197"/>
              <a:gd name="connsiteX32" fmla="*/ 1620103 w 1790380"/>
              <a:gd name="connsiteY32" fmla="*/ 428833 h 1920197"/>
              <a:gd name="connsiteX33" fmla="*/ 1505160 w 1790380"/>
              <a:gd name="connsiteY33" fmla="*/ 362262 h 1920197"/>
              <a:gd name="connsiteX34" fmla="*/ 568534 w 1790380"/>
              <a:gd name="connsiteY34" fmla="*/ 362733 h 1920197"/>
              <a:gd name="connsiteX35" fmla="*/ 186846 w 1790380"/>
              <a:gd name="connsiteY35" fmla="*/ 33661 h 1920197"/>
              <a:gd name="connsiteX0" fmla="*/ 186846 w 1790380"/>
              <a:gd name="connsiteY0" fmla="*/ 33661 h 1896808"/>
              <a:gd name="connsiteX1" fmla="*/ 0 w 1790380"/>
              <a:gd name="connsiteY1" fmla="*/ 188902 h 1896808"/>
              <a:gd name="connsiteX2" fmla="*/ 5609 w 1790380"/>
              <a:gd name="connsiteY2" fmla="*/ 245000 h 1896808"/>
              <a:gd name="connsiteX3" fmla="*/ 62467 w 1790380"/>
              <a:gd name="connsiteY3" fmla="*/ 329878 h 1896808"/>
              <a:gd name="connsiteX4" fmla="*/ 59312 w 1790380"/>
              <a:gd name="connsiteY4" fmla="*/ 421534 h 1896808"/>
              <a:gd name="connsiteX5" fmla="*/ 91481 w 1790380"/>
              <a:gd name="connsiteY5" fmla="*/ 621323 h 1896808"/>
              <a:gd name="connsiteX6" fmla="*/ 101005 w 1790380"/>
              <a:gd name="connsiteY6" fmla="*/ 802298 h 1896808"/>
              <a:gd name="connsiteX7" fmla="*/ 115293 w 1790380"/>
              <a:gd name="connsiteY7" fmla="*/ 864211 h 1896808"/>
              <a:gd name="connsiteX8" fmla="*/ 143868 w 1790380"/>
              <a:gd name="connsiteY8" fmla="*/ 988034 h 1896808"/>
              <a:gd name="connsiteX9" fmla="*/ 91481 w 1790380"/>
              <a:gd name="connsiteY9" fmla="*/ 1097571 h 1896808"/>
              <a:gd name="connsiteX10" fmla="*/ 191493 w 1790380"/>
              <a:gd name="connsiteY10" fmla="*/ 1345220 h 1896808"/>
              <a:gd name="connsiteX11" fmla="*/ 198030 w 1790380"/>
              <a:gd name="connsiteY11" fmla="*/ 1588014 h 1896808"/>
              <a:gd name="connsiteX12" fmla="*/ 127987 w 1790380"/>
              <a:gd name="connsiteY12" fmla="*/ 1783564 h 1896808"/>
              <a:gd name="connsiteX13" fmla="*/ 190141 w 1790380"/>
              <a:gd name="connsiteY13" fmla="*/ 1784401 h 1896808"/>
              <a:gd name="connsiteX14" fmla="*/ 277799 w 1790380"/>
              <a:gd name="connsiteY14" fmla="*/ 1676081 h 1896808"/>
              <a:gd name="connsiteX15" fmla="*/ 388045 w 1790380"/>
              <a:gd name="connsiteY15" fmla="*/ 1743757 h 1896808"/>
              <a:gd name="connsiteX16" fmla="*/ 467931 w 1790380"/>
              <a:gd name="connsiteY16" fmla="*/ 1597562 h 1896808"/>
              <a:gd name="connsiteX17" fmla="*/ 711558 w 1790380"/>
              <a:gd name="connsiteY17" fmla="*/ 1569439 h 1896808"/>
              <a:gd name="connsiteX18" fmla="*/ 1018954 w 1790380"/>
              <a:gd name="connsiteY18" fmla="*/ 1840758 h 1896808"/>
              <a:gd name="connsiteX19" fmla="*/ 1442815 w 1790380"/>
              <a:gd name="connsiteY19" fmla="*/ 1882168 h 1896808"/>
              <a:gd name="connsiteX20" fmla="*/ 1667868 w 1790380"/>
              <a:gd name="connsiteY20" fmla="*/ 1850045 h 1896808"/>
              <a:gd name="connsiteX21" fmla="*/ 1720256 w 1790380"/>
              <a:gd name="connsiteY21" fmla="*/ 1816708 h 1896808"/>
              <a:gd name="connsiteX22" fmla="*/ 1739306 w 1790380"/>
              <a:gd name="connsiteY22" fmla="*/ 1659546 h 1896808"/>
              <a:gd name="connsiteX23" fmla="*/ 1786932 w 1790380"/>
              <a:gd name="connsiteY23" fmla="*/ 1516671 h 1896808"/>
              <a:gd name="connsiteX24" fmla="*/ 1634531 w 1790380"/>
              <a:gd name="connsiteY24" fmla="*/ 1340458 h 1896808"/>
              <a:gd name="connsiteX25" fmla="*/ 1691682 w 1790380"/>
              <a:gd name="connsiteY25" fmla="*/ 1240446 h 1896808"/>
              <a:gd name="connsiteX26" fmla="*/ 1648819 w 1790380"/>
              <a:gd name="connsiteY26" fmla="*/ 1078521 h 1896808"/>
              <a:gd name="connsiteX27" fmla="*/ 1701205 w 1790380"/>
              <a:gd name="connsiteY27" fmla="*/ 1011845 h 1896808"/>
              <a:gd name="connsiteX28" fmla="*/ 1739306 w 1790380"/>
              <a:gd name="connsiteY28" fmla="*/ 921359 h 1896808"/>
              <a:gd name="connsiteX29" fmla="*/ 1644056 w 1790380"/>
              <a:gd name="connsiteY29" fmla="*/ 849920 h 1896808"/>
              <a:gd name="connsiteX30" fmla="*/ 1553569 w 1790380"/>
              <a:gd name="connsiteY30" fmla="*/ 921359 h 1896808"/>
              <a:gd name="connsiteX31" fmla="*/ 1610718 w 1790380"/>
              <a:gd name="connsiteY31" fmla="*/ 802296 h 1896808"/>
              <a:gd name="connsiteX32" fmla="*/ 1620103 w 1790380"/>
              <a:gd name="connsiteY32" fmla="*/ 428833 h 1896808"/>
              <a:gd name="connsiteX33" fmla="*/ 1505160 w 1790380"/>
              <a:gd name="connsiteY33" fmla="*/ 362262 h 1896808"/>
              <a:gd name="connsiteX34" fmla="*/ 568534 w 1790380"/>
              <a:gd name="connsiteY34" fmla="*/ 362733 h 1896808"/>
              <a:gd name="connsiteX35" fmla="*/ 186846 w 1790380"/>
              <a:gd name="connsiteY35" fmla="*/ 33661 h 1896808"/>
              <a:gd name="connsiteX0" fmla="*/ 186846 w 1790380"/>
              <a:gd name="connsiteY0" fmla="*/ 33661 h 1896808"/>
              <a:gd name="connsiteX1" fmla="*/ 0 w 1790380"/>
              <a:gd name="connsiteY1" fmla="*/ 188902 h 1896808"/>
              <a:gd name="connsiteX2" fmla="*/ 5609 w 1790380"/>
              <a:gd name="connsiteY2" fmla="*/ 245000 h 1896808"/>
              <a:gd name="connsiteX3" fmla="*/ 62467 w 1790380"/>
              <a:gd name="connsiteY3" fmla="*/ 329878 h 1896808"/>
              <a:gd name="connsiteX4" fmla="*/ 59312 w 1790380"/>
              <a:gd name="connsiteY4" fmla="*/ 421534 h 1896808"/>
              <a:gd name="connsiteX5" fmla="*/ 91481 w 1790380"/>
              <a:gd name="connsiteY5" fmla="*/ 621323 h 1896808"/>
              <a:gd name="connsiteX6" fmla="*/ 101005 w 1790380"/>
              <a:gd name="connsiteY6" fmla="*/ 802298 h 1896808"/>
              <a:gd name="connsiteX7" fmla="*/ 115293 w 1790380"/>
              <a:gd name="connsiteY7" fmla="*/ 864211 h 1896808"/>
              <a:gd name="connsiteX8" fmla="*/ 143868 w 1790380"/>
              <a:gd name="connsiteY8" fmla="*/ 988034 h 1896808"/>
              <a:gd name="connsiteX9" fmla="*/ 91481 w 1790380"/>
              <a:gd name="connsiteY9" fmla="*/ 1097571 h 1896808"/>
              <a:gd name="connsiteX10" fmla="*/ 191493 w 1790380"/>
              <a:gd name="connsiteY10" fmla="*/ 1345220 h 1896808"/>
              <a:gd name="connsiteX11" fmla="*/ 198030 w 1790380"/>
              <a:gd name="connsiteY11" fmla="*/ 1588014 h 1896808"/>
              <a:gd name="connsiteX12" fmla="*/ 127987 w 1790380"/>
              <a:gd name="connsiteY12" fmla="*/ 1783564 h 1896808"/>
              <a:gd name="connsiteX13" fmla="*/ 190141 w 1790380"/>
              <a:gd name="connsiteY13" fmla="*/ 1784401 h 1896808"/>
              <a:gd name="connsiteX14" fmla="*/ 277799 w 1790380"/>
              <a:gd name="connsiteY14" fmla="*/ 1676081 h 1896808"/>
              <a:gd name="connsiteX15" fmla="*/ 381949 w 1790380"/>
              <a:gd name="connsiteY15" fmla="*/ 1603549 h 1896808"/>
              <a:gd name="connsiteX16" fmla="*/ 467931 w 1790380"/>
              <a:gd name="connsiteY16" fmla="*/ 1597562 h 1896808"/>
              <a:gd name="connsiteX17" fmla="*/ 711558 w 1790380"/>
              <a:gd name="connsiteY17" fmla="*/ 1569439 h 1896808"/>
              <a:gd name="connsiteX18" fmla="*/ 1018954 w 1790380"/>
              <a:gd name="connsiteY18" fmla="*/ 1840758 h 1896808"/>
              <a:gd name="connsiteX19" fmla="*/ 1442815 w 1790380"/>
              <a:gd name="connsiteY19" fmla="*/ 1882168 h 1896808"/>
              <a:gd name="connsiteX20" fmla="*/ 1667868 w 1790380"/>
              <a:gd name="connsiteY20" fmla="*/ 1850045 h 1896808"/>
              <a:gd name="connsiteX21" fmla="*/ 1720256 w 1790380"/>
              <a:gd name="connsiteY21" fmla="*/ 1816708 h 1896808"/>
              <a:gd name="connsiteX22" fmla="*/ 1739306 w 1790380"/>
              <a:gd name="connsiteY22" fmla="*/ 1659546 h 1896808"/>
              <a:gd name="connsiteX23" fmla="*/ 1786932 w 1790380"/>
              <a:gd name="connsiteY23" fmla="*/ 1516671 h 1896808"/>
              <a:gd name="connsiteX24" fmla="*/ 1634531 w 1790380"/>
              <a:gd name="connsiteY24" fmla="*/ 1340458 h 1896808"/>
              <a:gd name="connsiteX25" fmla="*/ 1691682 w 1790380"/>
              <a:gd name="connsiteY25" fmla="*/ 1240446 h 1896808"/>
              <a:gd name="connsiteX26" fmla="*/ 1648819 w 1790380"/>
              <a:gd name="connsiteY26" fmla="*/ 1078521 h 1896808"/>
              <a:gd name="connsiteX27" fmla="*/ 1701205 w 1790380"/>
              <a:gd name="connsiteY27" fmla="*/ 1011845 h 1896808"/>
              <a:gd name="connsiteX28" fmla="*/ 1739306 w 1790380"/>
              <a:gd name="connsiteY28" fmla="*/ 921359 h 1896808"/>
              <a:gd name="connsiteX29" fmla="*/ 1644056 w 1790380"/>
              <a:gd name="connsiteY29" fmla="*/ 849920 h 1896808"/>
              <a:gd name="connsiteX30" fmla="*/ 1553569 w 1790380"/>
              <a:gd name="connsiteY30" fmla="*/ 921359 h 1896808"/>
              <a:gd name="connsiteX31" fmla="*/ 1610718 w 1790380"/>
              <a:gd name="connsiteY31" fmla="*/ 802296 h 1896808"/>
              <a:gd name="connsiteX32" fmla="*/ 1620103 w 1790380"/>
              <a:gd name="connsiteY32" fmla="*/ 428833 h 1896808"/>
              <a:gd name="connsiteX33" fmla="*/ 1505160 w 1790380"/>
              <a:gd name="connsiteY33" fmla="*/ 362262 h 1896808"/>
              <a:gd name="connsiteX34" fmla="*/ 568534 w 1790380"/>
              <a:gd name="connsiteY34" fmla="*/ 362733 h 1896808"/>
              <a:gd name="connsiteX35" fmla="*/ 186846 w 1790380"/>
              <a:gd name="connsiteY35" fmla="*/ 33661 h 1896808"/>
              <a:gd name="connsiteX0" fmla="*/ 186846 w 1790380"/>
              <a:gd name="connsiteY0" fmla="*/ 33661 h 1896808"/>
              <a:gd name="connsiteX1" fmla="*/ 0 w 1790380"/>
              <a:gd name="connsiteY1" fmla="*/ 188902 h 1896808"/>
              <a:gd name="connsiteX2" fmla="*/ 5609 w 1790380"/>
              <a:gd name="connsiteY2" fmla="*/ 245000 h 1896808"/>
              <a:gd name="connsiteX3" fmla="*/ 62467 w 1790380"/>
              <a:gd name="connsiteY3" fmla="*/ 329878 h 1896808"/>
              <a:gd name="connsiteX4" fmla="*/ 59312 w 1790380"/>
              <a:gd name="connsiteY4" fmla="*/ 421534 h 1896808"/>
              <a:gd name="connsiteX5" fmla="*/ 91481 w 1790380"/>
              <a:gd name="connsiteY5" fmla="*/ 621323 h 1896808"/>
              <a:gd name="connsiteX6" fmla="*/ 101005 w 1790380"/>
              <a:gd name="connsiteY6" fmla="*/ 802298 h 1896808"/>
              <a:gd name="connsiteX7" fmla="*/ 115293 w 1790380"/>
              <a:gd name="connsiteY7" fmla="*/ 864211 h 1896808"/>
              <a:gd name="connsiteX8" fmla="*/ 143868 w 1790380"/>
              <a:gd name="connsiteY8" fmla="*/ 988034 h 1896808"/>
              <a:gd name="connsiteX9" fmla="*/ 91481 w 1790380"/>
              <a:gd name="connsiteY9" fmla="*/ 1097571 h 1896808"/>
              <a:gd name="connsiteX10" fmla="*/ 191493 w 1790380"/>
              <a:gd name="connsiteY10" fmla="*/ 1345220 h 1896808"/>
              <a:gd name="connsiteX11" fmla="*/ 198030 w 1790380"/>
              <a:gd name="connsiteY11" fmla="*/ 1588014 h 1896808"/>
              <a:gd name="connsiteX12" fmla="*/ 213331 w 1790380"/>
              <a:gd name="connsiteY12" fmla="*/ 1637260 h 1896808"/>
              <a:gd name="connsiteX13" fmla="*/ 190141 w 1790380"/>
              <a:gd name="connsiteY13" fmla="*/ 1784401 h 1896808"/>
              <a:gd name="connsiteX14" fmla="*/ 277799 w 1790380"/>
              <a:gd name="connsiteY14" fmla="*/ 1676081 h 1896808"/>
              <a:gd name="connsiteX15" fmla="*/ 381949 w 1790380"/>
              <a:gd name="connsiteY15" fmla="*/ 1603549 h 1896808"/>
              <a:gd name="connsiteX16" fmla="*/ 467931 w 1790380"/>
              <a:gd name="connsiteY16" fmla="*/ 1597562 h 1896808"/>
              <a:gd name="connsiteX17" fmla="*/ 711558 w 1790380"/>
              <a:gd name="connsiteY17" fmla="*/ 1569439 h 1896808"/>
              <a:gd name="connsiteX18" fmla="*/ 1018954 w 1790380"/>
              <a:gd name="connsiteY18" fmla="*/ 1840758 h 1896808"/>
              <a:gd name="connsiteX19" fmla="*/ 1442815 w 1790380"/>
              <a:gd name="connsiteY19" fmla="*/ 1882168 h 1896808"/>
              <a:gd name="connsiteX20" fmla="*/ 1667868 w 1790380"/>
              <a:gd name="connsiteY20" fmla="*/ 1850045 h 1896808"/>
              <a:gd name="connsiteX21" fmla="*/ 1720256 w 1790380"/>
              <a:gd name="connsiteY21" fmla="*/ 1816708 h 1896808"/>
              <a:gd name="connsiteX22" fmla="*/ 1739306 w 1790380"/>
              <a:gd name="connsiteY22" fmla="*/ 1659546 h 1896808"/>
              <a:gd name="connsiteX23" fmla="*/ 1786932 w 1790380"/>
              <a:gd name="connsiteY23" fmla="*/ 1516671 h 1896808"/>
              <a:gd name="connsiteX24" fmla="*/ 1634531 w 1790380"/>
              <a:gd name="connsiteY24" fmla="*/ 1340458 h 1896808"/>
              <a:gd name="connsiteX25" fmla="*/ 1691682 w 1790380"/>
              <a:gd name="connsiteY25" fmla="*/ 1240446 h 1896808"/>
              <a:gd name="connsiteX26" fmla="*/ 1648819 w 1790380"/>
              <a:gd name="connsiteY26" fmla="*/ 1078521 h 1896808"/>
              <a:gd name="connsiteX27" fmla="*/ 1701205 w 1790380"/>
              <a:gd name="connsiteY27" fmla="*/ 1011845 h 1896808"/>
              <a:gd name="connsiteX28" fmla="*/ 1739306 w 1790380"/>
              <a:gd name="connsiteY28" fmla="*/ 921359 h 1896808"/>
              <a:gd name="connsiteX29" fmla="*/ 1644056 w 1790380"/>
              <a:gd name="connsiteY29" fmla="*/ 849920 h 1896808"/>
              <a:gd name="connsiteX30" fmla="*/ 1553569 w 1790380"/>
              <a:gd name="connsiteY30" fmla="*/ 921359 h 1896808"/>
              <a:gd name="connsiteX31" fmla="*/ 1610718 w 1790380"/>
              <a:gd name="connsiteY31" fmla="*/ 802296 h 1896808"/>
              <a:gd name="connsiteX32" fmla="*/ 1620103 w 1790380"/>
              <a:gd name="connsiteY32" fmla="*/ 428833 h 1896808"/>
              <a:gd name="connsiteX33" fmla="*/ 1505160 w 1790380"/>
              <a:gd name="connsiteY33" fmla="*/ 362262 h 1896808"/>
              <a:gd name="connsiteX34" fmla="*/ 568534 w 1790380"/>
              <a:gd name="connsiteY34" fmla="*/ 362733 h 1896808"/>
              <a:gd name="connsiteX35" fmla="*/ 186846 w 1790380"/>
              <a:gd name="connsiteY35" fmla="*/ 33661 h 1896808"/>
              <a:gd name="connsiteX0" fmla="*/ 186846 w 1790380"/>
              <a:gd name="connsiteY0" fmla="*/ 33661 h 1896808"/>
              <a:gd name="connsiteX1" fmla="*/ 0 w 1790380"/>
              <a:gd name="connsiteY1" fmla="*/ 188902 h 1896808"/>
              <a:gd name="connsiteX2" fmla="*/ 5609 w 1790380"/>
              <a:gd name="connsiteY2" fmla="*/ 245000 h 1896808"/>
              <a:gd name="connsiteX3" fmla="*/ 62467 w 1790380"/>
              <a:gd name="connsiteY3" fmla="*/ 329878 h 1896808"/>
              <a:gd name="connsiteX4" fmla="*/ 59312 w 1790380"/>
              <a:gd name="connsiteY4" fmla="*/ 421534 h 1896808"/>
              <a:gd name="connsiteX5" fmla="*/ 91481 w 1790380"/>
              <a:gd name="connsiteY5" fmla="*/ 621323 h 1896808"/>
              <a:gd name="connsiteX6" fmla="*/ 101005 w 1790380"/>
              <a:gd name="connsiteY6" fmla="*/ 802298 h 1896808"/>
              <a:gd name="connsiteX7" fmla="*/ 115293 w 1790380"/>
              <a:gd name="connsiteY7" fmla="*/ 864211 h 1896808"/>
              <a:gd name="connsiteX8" fmla="*/ 143868 w 1790380"/>
              <a:gd name="connsiteY8" fmla="*/ 988034 h 1896808"/>
              <a:gd name="connsiteX9" fmla="*/ 91481 w 1790380"/>
              <a:gd name="connsiteY9" fmla="*/ 1097571 h 1896808"/>
              <a:gd name="connsiteX10" fmla="*/ 191493 w 1790380"/>
              <a:gd name="connsiteY10" fmla="*/ 1345220 h 1896808"/>
              <a:gd name="connsiteX11" fmla="*/ 198030 w 1790380"/>
              <a:gd name="connsiteY11" fmla="*/ 1588014 h 1896808"/>
              <a:gd name="connsiteX12" fmla="*/ 213331 w 1790380"/>
              <a:gd name="connsiteY12" fmla="*/ 1637260 h 1896808"/>
              <a:gd name="connsiteX13" fmla="*/ 232813 w 1790380"/>
              <a:gd name="connsiteY13" fmla="*/ 1699057 h 1896808"/>
              <a:gd name="connsiteX14" fmla="*/ 277799 w 1790380"/>
              <a:gd name="connsiteY14" fmla="*/ 1676081 h 1896808"/>
              <a:gd name="connsiteX15" fmla="*/ 381949 w 1790380"/>
              <a:gd name="connsiteY15" fmla="*/ 1603549 h 1896808"/>
              <a:gd name="connsiteX16" fmla="*/ 467931 w 1790380"/>
              <a:gd name="connsiteY16" fmla="*/ 1597562 h 1896808"/>
              <a:gd name="connsiteX17" fmla="*/ 711558 w 1790380"/>
              <a:gd name="connsiteY17" fmla="*/ 1569439 h 1896808"/>
              <a:gd name="connsiteX18" fmla="*/ 1018954 w 1790380"/>
              <a:gd name="connsiteY18" fmla="*/ 1840758 h 1896808"/>
              <a:gd name="connsiteX19" fmla="*/ 1442815 w 1790380"/>
              <a:gd name="connsiteY19" fmla="*/ 1882168 h 1896808"/>
              <a:gd name="connsiteX20" fmla="*/ 1667868 w 1790380"/>
              <a:gd name="connsiteY20" fmla="*/ 1850045 h 1896808"/>
              <a:gd name="connsiteX21" fmla="*/ 1720256 w 1790380"/>
              <a:gd name="connsiteY21" fmla="*/ 1816708 h 1896808"/>
              <a:gd name="connsiteX22" fmla="*/ 1739306 w 1790380"/>
              <a:gd name="connsiteY22" fmla="*/ 1659546 h 1896808"/>
              <a:gd name="connsiteX23" fmla="*/ 1786932 w 1790380"/>
              <a:gd name="connsiteY23" fmla="*/ 1516671 h 1896808"/>
              <a:gd name="connsiteX24" fmla="*/ 1634531 w 1790380"/>
              <a:gd name="connsiteY24" fmla="*/ 1340458 h 1896808"/>
              <a:gd name="connsiteX25" fmla="*/ 1691682 w 1790380"/>
              <a:gd name="connsiteY25" fmla="*/ 1240446 h 1896808"/>
              <a:gd name="connsiteX26" fmla="*/ 1648819 w 1790380"/>
              <a:gd name="connsiteY26" fmla="*/ 1078521 h 1896808"/>
              <a:gd name="connsiteX27" fmla="*/ 1701205 w 1790380"/>
              <a:gd name="connsiteY27" fmla="*/ 1011845 h 1896808"/>
              <a:gd name="connsiteX28" fmla="*/ 1739306 w 1790380"/>
              <a:gd name="connsiteY28" fmla="*/ 921359 h 1896808"/>
              <a:gd name="connsiteX29" fmla="*/ 1644056 w 1790380"/>
              <a:gd name="connsiteY29" fmla="*/ 849920 h 1896808"/>
              <a:gd name="connsiteX30" fmla="*/ 1553569 w 1790380"/>
              <a:gd name="connsiteY30" fmla="*/ 921359 h 1896808"/>
              <a:gd name="connsiteX31" fmla="*/ 1610718 w 1790380"/>
              <a:gd name="connsiteY31" fmla="*/ 802296 h 1896808"/>
              <a:gd name="connsiteX32" fmla="*/ 1620103 w 1790380"/>
              <a:gd name="connsiteY32" fmla="*/ 428833 h 1896808"/>
              <a:gd name="connsiteX33" fmla="*/ 1505160 w 1790380"/>
              <a:gd name="connsiteY33" fmla="*/ 362262 h 1896808"/>
              <a:gd name="connsiteX34" fmla="*/ 568534 w 1790380"/>
              <a:gd name="connsiteY34" fmla="*/ 362733 h 1896808"/>
              <a:gd name="connsiteX35" fmla="*/ 186846 w 1790380"/>
              <a:gd name="connsiteY35" fmla="*/ 33661 h 1896808"/>
              <a:gd name="connsiteX0" fmla="*/ 186846 w 1790380"/>
              <a:gd name="connsiteY0" fmla="*/ 33661 h 1866913"/>
              <a:gd name="connsiteX1" fmla="*/ 0 w 1790380"/>
              <a:gd name="connsiteY1" fmla="*/ 188902 h 1866913"/>
              <a:gd name="connsiteX2" fmla="*/ 5609 w 1790380"/>
              <a:gd name="connsiteY2" fmla="*/ 245000 h 1866913"/>
              <a:gd name="connsiteX3" fmla="*/ 62467 w 1790380"/>
              <a:gd name="connsiteY3" fmla="*/ 329878 h 1866913"/>
              <a:gd name="connsiteX4" fmla="*/ 59312 w 1790380"/>
              <a:gd name="connsiteY4" fmla="*/ 421534 h 1866913"/>
              <a:gd name="connsiteX5" fmla="*/ 91481 w 1790380"/>
              <a:gd name="connsiteY5" fmla="*/ 621323 h 1866913"/>
              <a:gd name="connsiteX6" fmla="*/ 101005 w 1790380"/>
              <a:gd name="connsiteY6" fmla="*/ 802298 h 1866913"/>
              <a:gd name="connsiteX7" fmla="*/ 115293 w 1790380"/>
              <a:gd name="connsiteY7" fmla="*/ 864211 h 1866913"/>
              <a:gd name="connsiteX8" fmla="*/ 143868 w 1790380"/>
              <a:gd name="connsiteY8" fmla="*/ 988034 h 1866913"/>
              <a:gd name="connsiteX9" fmla="*/ 91481 w 1790380"/>
              <a:gd name="connsiteY9" fmla="*/ 1097571 h 1866913"/>
              <a:gd name="connsiteX10" fmla="*/ 191493 w 1790380"/>
              <a:gd name="connsiteY10" fmla="*/ 1345220 h 1866913"/>
              <a:gd name="connsiteX11" fmla="*/ 198030 w 1790380"/>
              <a:gd name="connsiteY11" fmla="*/ 1588014 h 1866913"/>
              <a:gd name="connsiteX12" fmla="*/ 213331 w 1790380"/>
              <a:gd name="connsiteY12" fmla="*/ 1637260 h 1866913"/>
              <a:gd name="connsiteX13" fmla="*/ 232813 w 1790380"/>
              <a:gd name="connsiteY13" fmla="*/ 1699057 h 1866913"/>
              <a:gd name="connsiteX14" fmla="*/ 277799 w 1790380"/>
              <a:gd name="connsiteY14" fmla="*/ 1676081 h 1866913"/>
              <a:gd name="connsiteX15" fmla="*/ 381949 w 1790380"/>
              <a:gd name="connsiteY15" fmla="*/ 1603549 h 1866913"/>
              <a:gd name="connsiteX16" fmla="*/ 467931 w 1790380"/>
              <a:gd name="connsiteY16" fmla="*/ 1597562 h 1866913"/>
              <a:gd name="connsiteX17" fmla="*/ 711558 w 1790380"/>
              <a:gd name="connsiteY17" fmla="*/ 1569439 h 1866913"/>
              <a:gd name="connsiteX18" fmla="*/ 1018954 w 1790380"/>
              <a:gd name="connsiteY18" fmla="*/ 1840758 h 1866913"/>
              <a:gd name="connsiteX19" fmla="*/ 1442815 w 1790380"/>
              <a:gd name="connsiteY19" fmla="*/ 1833400 h 1866913"/>
              <a:gd name="connsiteX20" fmla="*/ 1667868 w 1790380"/>
              <a:gd name="connsiteY20" fmla="*/ 1850045 h 1866913"/>
              <a:gd name="connsiteX21" fmla="*/ 1720256 w 1790380"/>
              <a:gd name="connsiteY21" fmla="*/ 1816708 h 1866913"/>
              <a:gd name="connsiteX22" fmla="*/ 1739306 w 1790380"/>
              <a:gd name="connsiteY22" fmla="*/ 1659546 h 1866913"/>
              <a:gd name="connsiteX23" fmla="*/ 1786932 w 1790380"/>
              <a:gd name="connsiteY23" fmla="*/ 1516671 h 1866913"/>
              <a:gd name="connsiteX24" fmla="*/ 1634531 w 1790380"/>
              <a:gd name="connsiteY24" fmla="*/ 1340458 h 1866913"/>
              <a:gd name="connsiteX25" fmla="*/ 1691682 w 1790380"/>
              <a:gd name="connsiteY25" fmla="*/ 1240446 h 1866913"/>
              <a:gd name="connsiteX26" fmla="*/ 1648819 w 1790380"/>
              <a:gd name="connsiteY26" fmla="*/ 1078521 h 1866913"/>
              <a:gd name="connsiteX27" fmla="*/ 1701205 w 1790380"/>
              <a:gd name="connsiteY27" fmla="*/ 1011845 h 1866913"/>
              <a:gd name="connsiteX28" fmla="*/ 1739306 w 1790380"/>
              <a:gd name="connsiteY28" fmla="*/ 921359 h 1866913"/>
              <a:gd name="connsiteX29" fmla="*/ 1644056 w 1790380"/>
              <a:gd name="connsiteY29" fmla="*/ 849920 h 1866913"/>
              <a:gd name="connsiteX30" fmla="*/ 1553569 w 1790380"/>
              <a:gd name="connsiteY30" fmla="*/ 921359 h 1866913"/>
              <a:gd name="connsiteX31" fmla="*/ 1610718 w 1790380"/>
              <a:gd name="connsiteY31" fmla="*/ 802296 h 1866913"/>
              <a:gd name="connsiteX32" fmla="*/ 1620103 w 1790380"/>
              <a:gd name="connsiteY32" fmla="*/ 428833 h 1866913"/>
              <a:gd name="connsiteX33" fmla="*/ 1505160 w 1790380"/>
              <a:gd name="connsiteY33" fmla="*/ 362262 h 1866913"/>
              <a:gd name="connsiteX34" fmla="*/ 568534 w 1790380"/>
              <a:gd name="connsiteY34" fmla="*/ 362733 h 1866913"/>
              <a:gd name="connsiteX35" fmla="*/ 186846 w 1790380"/>
              <a:gd name="connsiteY35" fmla="*/ 33661 h 1866913"/>
              <a:gd name="connsiteX0" fmla="*/ 186846 w 1790380"/>
              <a:gd name="connsiteY0" fmla="*/ 33661 h 1866913"/>
              <a:gd name="connsiteX1" fmla="*/ 0 w 1790380"/>
              <a:gd name="connsiteY1" fmla="*/ 188902 h 1866913"/>
              <a:gd name="connsiteX2" fmla="*/ 5609 w 1790380"/>
              <a:gd name="connsiteY2" fmla="*/ 245000 h 1866913"/>
              <a:gd name="connsiteX3" fmla="*/ 62467 w 1790380"/>
              <a:gd name="connsiteY3" fmla="*/ 329878 h 1866913"/>
              <a:gd name="connsiteX4" fmla="*/ 59312 w 1790380"/>
              <a:gd name="connsiteY4" fmla="*/ 421534 h 1866913"/>
              <a:gd name="connsiteX5" fmla="*/ 91481 w 1790380"/>
              <a:gd name="connsiteY5" fmla="*/ 621323 h 1866913"/>
              <a:gd name="connsiteX6" fmla="*/ 101005 w 1790380"/>
              <a:gd name="connsiteY6" fmla="*/ 802298 h 1866913"/>
              <a:gd name="connsiteX7" fmla="*/ 115293 w 1790380"/>
              <a:gd name="connsiteY7" fmla="*/ 864211 h 1866913"/>
              <a:gd name="connsiteX8" fmla="*/ 143868 w 1790380"/>
              <a:gd name="connsiteY8" fmla="*/ 988034 h 1866913"/>
              <a:gd name="connsiteX9" fmla="*/ 91481 w 1790380"/>
              <a:gd name="connsiteY9" fmla="*/ 1097571 h 1866913"/>
              <a:gd name="connsiteX10" fmla="*/ 191493 w 1790380"/>
              <a:gd name="connsiteY10" fmla="*/ 1345220 h 1866913"/>
              <a:gd name="connsiteX11" fmla="*/ 198030 w 1790380"/>
              <a:gd name="connsiteY11" fmla="*/ 1588014 h 1866913"/>
              <a:gd name="connsiteX12" fmla="*/ 213331 w 1790380"/>
              <a:gd name="connsiteY12" fmla="*/ 1637260 h 1866913"/>
              <a:gd name="connsiteX13" fmla="*/ 232813 w 1790380"/>
              <a:gd name="connsiteY13" fmla="*/ 1699057 h 1866913"/>
              <a:gd name="connsiteX14" fmla="*/ 277799 w 1790380"/>
              <a:gd name="connsiteY14" fmla="*/ 1676081 h 1866913"/>
              <a:gd name="connsiteX15" fmla="*/ 381949 w 1790380"/>
              <a:gd name="connsiteY15" fmla="*/ 1603549 h 1866913"/>
              <a:gd name="connsiteX16" fmla="*/ 467931 w 1790380"/>
              <a:gd name="connsiteY16" fmla="*/ 1597562 h 1866913"/>
              <a:gd name="connsiteX17" fmla="*/ 711558 w 1790380"/>
              <a:gd name="connsiteY17" fmla="*/ 1569439 h 1866913"/>
              <a:gd name="connsiteX18" fmla="*/ 1031146 w 1790380"/>
              <a:gd name="connsiteY18" fmla="*/ 1712742 h 1866913"/>
              <a:gd name="connsiteX19" fmla="*/ 1442815 w 1790380"/>
              <a:gd name="connsiteY19" fmla="*/ 1833400 h 1866913"/>
              <a:gd name="connsiteX20" fmla="*/ 1667868 w 1790380"/>
              <a:gd name="connsiteY20" fmla="*/ 1850045 h 1866913"/>
              <a:gd name="connsiteX21" fmla="*/ 1720256 w 1790380"/>
              <a:gd name="connsiteY21" fmla="*/ 1816708 h 1866913"/>
              <a:gd name="connsiteX22" fmla="*/ 1739306 w 1790380"/>
              <a:gd name="connsiteY22" fmla="*/ 1659546 h 1866913"/>
              <a:gd name="connsiteX23" fmla="*/ 1786932 w 1790380"/>
              <a:gd name="connsiteY23" fmla="*/ 1516671 h 1866913"/>
              <a:gd name="connsiteX24" fmla="*/ 1634531 w 1790380"/>
              <a:gd name="connsiteY24" fmla="*/ 1340458 h 1866913"/>
              <a:gd name="connsiteX25" fmla="*/ 1691682 w 1790380"/>
              <a:gd name="connsiteY25" fmla="*/ 1240446 h 1866913"/>
              <a:gd name="connsiteX26" fmla="*/ 1648819 w 1790380"/>
              <a:gd name="connsiteY26" fmla="*/ 1078521 h 1866913"/>
              <a:gd name="connsiteX27" fmla="*/ 1701205 w 1790380"/>
              <a:gd name="connsiteY27" fmla="*/ 1011845 h 1866913"/>
              <a:gd name="connsiteX28" fmla="*/ 1739306 w 1790380"/>
              <a:gd name="connsiteY28" fmla="*/ 921359 h 1866913"/>
              <a:gd name="connsiteX29" fmla="*/ 1644056 w 1790380"/>
              <a:gd name="connsiteY29" fmla="*/ 849920 h 1866913"/>
              <a:gd name="connsiteX30" fmla="*/ 1553569 w 1790380"/>
              <a:gd name="connsiteY30" fmla="*/ 921359 h 1866913"/>
              <a:gd name="connsiteX31" fmla="*/ 1610718 w 1790380"/>
              <a:gd name="connsiteY31" fmla="*/ 802296 h 1866913"/>
              <a:gd name="connsiteX32" fmla="*/ 1620103 w 1790380"/>
              <a:gd name="connsiteY32" fmla="*/ 428833 h 1866913"/>
              <a:gd name="connsiteX33" fmla="*/ 1505160 w 1790380"/>
              <a:gd name="connsiteY33" fmla="*/ 362262 h 1866913"/>
              <a:gd name="connsiteX34" fmla="*/ 568534 w 1790380"/>
              <a:gd name="connsiteY34" fmla="*/ 362733 h 1866913"/>
              <a:gd name="connsiteX35" fmla="*/ 186846 w 1790380"/>
              <a:gd name="connsiteY35" fmla="*/ 33661 h 1866913"/>
              <a:gd name="connsiteX0" fmla="*/ 186846 w 1790380"/>
              <a:gd name="connsiteY0" fmla="*/ 33661 h 1862517"/>
              <a:gd name="connsiteX1" fmla="*/ 0 w 1790380"/>
              <a:gd name="connsiteY1" fmla="*/ 188902 h 1862517"/>
              <a:gd name="connsiteX2" fmla="*/ 5609 w 1790380"/>
              <a:gd name="connsiteY2" fmla="*/ 245000 h 1862517"/>
              <a:gd name="connsiteX3" fmla="*/ 62467 w 1790380"/>
              <a:gd name="connsiteY3" fmla="*/ 329878 h 1862517"/>
              <a:gd name="connsiteX4" fmla="*/ 59312 w 1790380"/>
              <a:gd name="connsiteY4" fmla="*/ 421534 h 1862517"/>
              <a:gd name="connsiteX5" fmla="*/ 91481 w 1790380"/>
              <a:gd name="connsiteY5" fmla="*/ 621323 h 1862517"/>
              <a:gd name="connsiteX6" fmla="*/ 101005 w 1790380"/>
              <a:gd name="connsiteY6" fmla="*/ 802298 h 1862517"/>
              <a:gd name="connsiteX7" fmla="*/ 115293 w 1790380"/>
              <a:gd name="connsiteY7" fmla="*/ 864211 h 1862517"/>
              <a:gd name="connsiteX8" fmla="*/ 143868 w 1790380"/>
              <a:gd name="connsiteY8" fmla="*/ 988034 h 1862517"/>
              <a:gd name="connsiteX9" fmla="*/ 91481 w 1790380"/>
              <a:gd name="connsiteY9" fmla="*/ 1097571 h 1862517"/>
              <a:gd name="connsiteX10" fmla="*/ 191493 w 1790380"/>
              <a:gd name="connsiteY10" fmla="*/ 1345220 h 1862517"/>
              <a:gd name="connsiteX11" fmla="*/ 198030 w 1790380"/>
              <a:gd name="connsiteY11" fmla="*/ 1588014 h 1862517"/>
              <a:gd name="connsiteX12" fmla="*/ 213331 w 1790380"/>
              <a:gd name="connsiteY12" fmla="*/ 1637260 h 1862517"/>
              <a:gd name="connsiteX13" fmla="*/ 232813 w 1790380"/>
              <a:gd name="connsiteY13" fmla="*/ 1699057 h 1862517"/>
              <a:gd name="connsiteX14" fmla="*/ 277799 w 1790380"/>
              <a:gd name="connsiteY14" fmla="*/ 1676081 h 1862517"/>
              <a:gd name="connsiteX15" fmla="*/ 381949 w 1790380"/>
              <a:gd name="connsiteY15" fmla="*/ 1603549 h 1862517"/>
              <a:gd name="connsiteX16" fmla="*/ 467931 w 1790380"/>
              <a:gd name="connsiteY16" fmla="*/ 1597562 h 1862517"/>
              <a:gd name="connsiteX17" fmla="*/ 711558 w 1790380"/>
              <a:gd name="connsiteY17" fmla="*/ 1569439 h 1862517"/>
              <a:gd name="connsiteX18" fmla="*/ 1031146 w 1790380"/>
              <a:gd name="connsiteY18" fmla="*/ 1712742 h 1862517"/>
              <a:gd name="connsiteX19" fmla="*/ 1442815 w 1790380"/>
              <a:gd name="connsiteY19" fmla="*/ 1790728 h 1862517"/>
              <a:gd name="connsiteX20" fmla="*/ 1667868 w 1790380"/>
              <a:gd name="connsiteY20" fmla="*/ 1850045 h 1862517"/>
              <a:gd name="connsiteX21" fmla="*/ 1720256 w 1790380"/>
              <a:gd name="connsiteY21" fmla="*/ 1816708 h 1862517"/>
              <a:gd name="connsiteX22" fmla="*/ 1739306 w 1790380"/>
              <a:gd name="connsiteY22" fmla="*/ 1659546 h 1862517"/>
              <a:gd name="connsiteX23" fmla="*/ 1786932 w 1790380"/>
              <a:gd name="connsiteY23" fmla="*/ 1516671 h 1862517"/>
              <a:gd name="connsiteX24" fmla="*/ 1634531 w 1790380"/>
              <a:gd name="connsiteY24" fmla="*/ 1340458 h 1862517"/>
              <a:gd name="connsiteX25" fmla="*/ 1691682 w 1790380"/>
              <a:gd name="connsiteY25" fmla="*/ 1240446 h 1862517"/>
              <a:gd name="connsiteX26" fmla="*/ 1648819 w 1790380"/>
              <a:gd name="connsiteY26" fmla="*/ 1078521 h 1862517"/>
              <a:gd name="connsiteX27" fmla="*/ 1701205 w 1790380"/>
              <a:gd name="connsiteY27" fmla="*/ 1011845 h 1862517"/>
              <a:gd name="connsiteX28" fmla="*/ 1739306 w 1790380"/>
              <a:gd name="connsiteY28" fmla="*/ 921359 h 1862517"/>
              <a:gd name="connsiteX29" fmla="*/ 1644056 w 1790380"/>
              <a:gd name="connsiteY29" fmla="*/ 849920 h 1862517"/>
              <a:gd name="connsiteX30" fmla="*/ 1553569 w 1790380"/>
              <a:gd name="connsiteY30" fmla="*/ 921359 h 1862517"/>
              <a:gd name="connsiteX31" fmla="*/ 1610718 w 1790380"/>
              <a:gd name="connsiteY31" fmla="*/ 802296 h 1862517"/>
              <a:gd name="connsiteX32" fmla="*/ 1620103 w 1790380"/>
              <a:gd name="connsiteY32" fmla="*/ 428833 h 1862517"/>
              <a:gd name="connsiteX33" fmla="*/ 1505160 w 1790380"/>
              <a:gd name="connsiteY33" fmla="*/ 362262 h 1862517"/>
              <a:gd name="connsiteX34" fmla="*/ 568534 w 1790380"/>
              <a:gd name="connsiteY34" fmla="*/ 362733 h 1862517"/>
              <a:gd name="connsiteX35" fmla="*/ 186846 w 1790380"/>
              <a:gd name="connsiteY35" fmla="*/ 33661 h 1862517"/>
              <a:gd name="connsiteX0" fmla="*/ 186846 w 1790380"/>
              <a:gd name="connsiteY0" fmla="*/ 33661 h 1862517"/>
              <a:gd name="connsiteX1" fmla="*/ 0 w 1790380"/>
              <a:gd name="connsiteY1" fmla="*/ 188902 h 1862517"/>
              <a:gd name="connsiteX2" fmla="*/ 5609 w 1790380"/>
              <a:gd name="connsiteY2" fmla="*/ 245000 h 1862517"/>
              <a:gd name="connsiteX3" fmla="*/ 62467 w 1790380"/>
              <a:gd name="connsiteY3" fmla="*/ 329878 h 1862517"/>
              <a:gd name="connsiteX4" fmla="*/ 59312 w 1790380"/>
              <a:gd name="connsiteY4" fmla="*/ 421534 h 1862517"/>
              <a:gd name="connsiteX5" fmla="*/ 91481 w 1790380"/>
              <a:gd name="connsiteY5" fmla="*/ 621323 h 1862517"/>
              <a:gd name="connsiteX6" fmla="*/ 101005 w 1790380"/>
              <a:gd name="connsiteY6" fmla="*/ 802298 h 1862517"/>
              <a:gd name="connsiteX7" fmla="*/ 115293 w 1790380"/>
              <a:gd name="connsiteY7" fmla="*/ 864211 h 1862517"/>
              <a:gd name="connsiteX8" fmla="*/ 143868 w 1790380"/>
              <a:gd name="connsiteY8" fmla="*/ 988034 h 1862517"/>
              <a:gd name="connsiteX9" fmla="*/ 91481 w 1790380"/>
              <a:gd name="connsiteY9" fmla="*/ 1097571 h 1862517"/>
              <a:gd name="connsiteX10" fmla="*/ 191493 w 1790380"/>
              <a:gd name="connsiteY10" fmla="*/ 1345220 h 1862517"/>
              <a:gd name="connsiteX11" fmla="*/ 198030 w 1790380"/>
              <a:gd name="connsiteY11" fmla="*/ 1588014 h 1862517"/>
              <a:gd name="connsiteX12" fmla="*/ 213331 w 1790380"/>
              <a:gd name="connsiteY12" fmla="*/ 1637260 h 1862517"/>
              <a:gd name="connsiteX13" fmla="*/ 275485 w 1790380"/>
              <a:gd name="connsiteY13" fmla="*/ 1625905 h 1862517"/>
              <a:gd name="connsiteX14" fmla="*/ 277799 w 1790380"/>
              <a:gd name="connsiteY14" fmla="*/ 1676081 h 1862517"/>
              <a:gd name="connsiteX15" fmla="*/ 381949 w 1790380"/>
              <a:gd name="connsiteY15" fmla="*/ 1603549 h 1862517"/>
              <a:gd name="connsiteX16" fmla="*/ 467931 w 1790380"/>
              <a:gd name="connsiteY16" fmla="*/ 1597562 h 1862517"/>
              <a:gd name="connsiteX17" fmla="*/ 711558 w 1790380"/>
              <a:gd name="connsiteY17" fmla="*/ 1569439 h 1862517"/>
              <a:gd name="connsiteX18" fmla="*/ 1031146 w 1790380"/>
              <a:gd name="connsiteY18" fmla="*/ 1712742 h 1862517"/>
              <a:gd name="connsiteX19" fmla="*/ 1442815 w 1790380"/>
              <a:gd name="connsiteY19" fmla="*/ 1790728 h 1862517"/>
              <a:gd name="connsiteX20" fmla="*/ 1667868 w 1790380"/>
              <a:gd name="connsiteY20" fmla="*/ 1850045 h 1862517"/>
              <a:gd name="connsiteX21" fmla="*/ 1720256 w 1790380"/>
              <a:gd name="connsiteY21" fmla="*/ 1816708 h 1862517"/>
              <a:gd name="connsiteX22" fmla="*/ 1739306 w 1790380"/>
              <a:gd name="connsiteY22" fmla="*/ 1659546 h 1862517"/>
              <a:gd name="connsiteX23" fmla="*/ 1786932 w 1790380"/>
              <a:gd name="connsiteY23" fmla="*/ 1516671 h 1862517"/>
              <a:gd name="connsiteX24" fmla="*/ 1634531 w 1790380"/>
              <a:gd name="connsiteY24" fmla="*/ 1340458 h 1862517"/>
              <a:gd name="connsiteX25" fmla="*/ 1691682 w 1790380"/>
              <a:gd name="connsiteY25" fmla="*/ 1240446 h 1862517"/>
              <a:gd name="connsiteX26" fmla="*/ 1648819 w 1790380"/>
              <a:gd name="connsiteY26" fmla="*/ 1078521 h 1862517"/>
              <a:gd name="connsiteX27" fmla="*/ 1701205 w 1790380"/>
              <a:gd name="connsiteY27" fmla="*/ 1011845 h 1862517"/>
              <a:gd name="connsiteX28" fmla="*/ 1739306 w 1790380"/>
              <a:gd name="connsiteY28" fmla="*/ 921359 h 1862517"/>
              <a:gd name="connsiteX29" fmla="*/ 1644056 w 1790380"/>
              <a:gd name="connsiteY29" fmla="*/ 849920 h 1862517"/>
              <a:gd name="connsiteX30" fmla="*/ 1553569 w 1790380"/>
              <a:gd name="connsiteY30" fmla="*/ 921359 h 1862517"/>
              <a:gd name="connsiteX31" fmla="*/ 1610718 w 1790380"/>
              <a:gd name="connsiteY31" fmla="*/ 802296 h 1862517"/>
              <a:gd name="connsiteX32" fmla="*/ 1620103 w 1790380"/>
              <a:gd name="connsiteY32" fmla="*/ 428833 h 1862517"/>
              <a:gd name="connsiteX33" fmla="*/ 1505160 w 1790380"/>
              <a:gd name="connsiteY33" fmla="*/ 362262 h 1862517"/>
              <a:gd name="connsiteX34" fmla="*/ 568534 w 1790380"/>
              <a:gd name="connsiteY34" fmla="*/ 362733 h 1862517"/>
              <a:gd name="connsiteX35" fmla="*/ 186846 w 1790380"/>
              <a:gd name="connsiteY35" fmla="*/ 33661 h 1862517"/>
              <a:gd name="connsiteX0" fmla="*/ 186846 w 1790380"/>
              <a:gd name="connsiteY0" fmla="*/ 33661 h 1862517"/>
              <a:gd name="connsiteX1" fmla="*/ 0 w 1790380"/>
              <a:gd name="connsiteY1" fmla="*/ 188902 h 1862517"/>
              <a:gd name="connsiteX2" fmla="*/ 5609 w 1790380"/>
              <a:gd name="connsiteY2" fmla="*/ 245000 h 1862517"/>
              <a:gd name="connsiteX3" fmla="*/ 62467 w 1790380"/>
              <a:gd name="connsiteY3" fmla="*/ 329878 h 1862517"/>
              <a:gd name="connsiteX4" fmla="*/ 59312 w 1790380"/>
              <a:gd name="connsiteY4" fmla="*/ 421534 h 1862517"/>
              <a:gd name="connsiteX5" fmla="*/ 91481 w 1790380"/>
              <a:gd name="connsiteY5" fmla="*/ 621323 h 1862517"/>
              <a:gd name="connsiteX6" fmla="*/ 101005 w 1790380"/>
              <a:gd name="connsiteY6" fmla="*/ 802298 h 1862517"/>
              <a:gd name="connsiteX7" fmla="*/ 115293 w 1790380"/>
              <a:gd name="connsiteY7" fmla="*/ 864211 h 1862517"/>
              <a:gd name="connsiteX8" fmla="*/ 143868 w 1790380"/>
              <a:gd name="connsiteY8" fmla="*/ 988034 h 1862517"/>
              <a:gd name="connsiteX9" fmla="*/ 91481 w 1790380"/>
              <a:gd name="connsiteY9" fmla="*/ 1097571 h 1862517"/>
              <a:gd name="connsiteX10" fmla="*/ 191493 w 1790380"/>
              <a:gd name="connsiteY10" fmla="*/ 1345220 h 1862517"/>
              <a:gd name="connsiteX11" fmla="*/ 198030 w 1790380"/>
              <a:gd name="connsiteY11" fmla="*/ 1588014 h 1862517"/>
              <a:gd name="connsiteX12" fmla="*/ 256003 w 1790380"/>
              <a:gd name="connsiteY12" fmla="*/ 1588492 h 1862517"/>
              <a:gd name="connsiteX13" fmla="*/ 275485 w 1790380"/>
              <a:gd name="connsiteY13" fmla="*/ 1625905 h 1862517"/>
              <a:gd name="connsiteX14" fmla="*/ 277799 w 1790380"/>
              <a:gd name="connsiteY14" fmla="*/ 1676081 h 1862517"/>
              <a:gd name="connsiteX15" fmla="*/ 381949 w 1790380"/>
              <a:gd name="connsiteY15" fmla="*/ 1603549 h 1862517"/>
              <a:gd name="connsiteX16" fmla="*/ 467931 w 1790380"/>
              <a:gd name="connsiteY16" fmla="*/ 1597562 h 1862517"/>
              <a:gd name="connsiteX17" fmla="*/ 711558 w 1790380"/>
              <a:gd name="connsiteY17" fmla="*/ 1569439 h 1862517"/>
              <a:gd name="connsiteX18" fmla="*/ 1031146 w 1790380"/>
              <a:gd name="connsiteY18" fmla="*/ 1712742 h 1862517"/>
              <a:gd name="connsiteX19" fmla="*/ 1442815 w 1790380"/>
              <a:gd name="connsiteY19" fmla="*/ 1790728 h 1862517"/>
              <a:gd name="connsiteX20" fmla="*/ 1667868 w 1790380"/>
              <a:gd name="connsiteY20" fmla="*/ 1850045 h 1862517"/>
              <a:gd name="connsiteX21" fmla="*/ 1720256 w 1790380"/>
              <a:gd name="connsiteY21" fmla="*/ 1816708 h 1862517"/>
              <a:gd name="connsiteX22" fmla="*/ 1739306 w 1790380"/>
              <a:gd name="connsiteY22" fmla="*/ 1659546 h 1862517"/>
              <a:gd name="connsiteX23" fmla="*/ 1786932 w 1790380"/>
              <a:gd name="connsiteY23" fmla="*/ 1516671 h 1862517"/>
              <a:gd name="connsiteX24" fmla="*/ 1634531 w 1790380"/>
              <a:gd name="connsiteY24" fmla="*/ 1340458 h 1862517"/>
              <a:gd name="connsiteX25" fmla="*/ 1691682 w 1790380"/>
              <a:gd name="connsiteY25" fmla="*/ 1240446 h 1862517"/>
              <a:gd name="connsiteX26" fmla="*/ 1648819 w 1790380"/>
              <a:gd name="connsiteY26" fmla="*/ 1078521 h 1862517"/>
              <a:gd name="connsiteX27" fmla="*/ 1701205 w 1790380"/>
              <a:gd name="connsiteY27" fmla="*/ 1011845 h 1862517"/>
              <a:gd name="connsiteX28" fmla="*/ 1739306 w 1790380"/>
              <a:gd name="connsiteY28" fmla="*/ 921359 h 1862517"/>
              <a:gd name="connsiteX29" fmla="*/ 1644056 w 1790380"/>
              <a:gd name="connsiteY29" fmla="*/ 849920 h 1862517"/>
              <a:gd name="connsiteX30" fmla="*/ 1553569 w 1790380"/>
              <a:gd name="connsiteY30" fmla="*/ 921359 h 1862517"/>
              <a:gd name="connsiteX31" fmla="*/ 1610718 w 1790380"/>
              <a:gd name="connsiteY31" fmla="*/ 802296 h 1862517"/>
              <a:gd name="connsiteX32" fmla="*/ 1620103 w 1790380"/>
              <a:gd name="connsiteY32" fmla="*/ 428833 h 1862517"/>
              <a:gd name="connsiteX33" fmla="*/ 1505160 w 1790380"/>
              <a:gd name="connsiteY33" fmla="*/ 362262 h 1862517"/>
              <a:gd name="connsiteX34" fmla="*/ 568534 w 1790380"/>
              <a:gd name="connsiteY34" fmla="*/ 362733 h 1862517"/>
              <a:gd name="connsiteX35" fmla="*/ 186846 w 1790380"/>
              <a:gd name="connsiteY35" fmla="*/ 33661 h 1862517"/>
              <a:gd name="connsiteX0" fmla="*/ 186846 w 1790380"/>
              <a:gd name="connsiteY0" fmla="*/ 33661 h 1862517"/>
              <a:gd name="connsiteX1" fmla="*/ 0 w 1790380"/>
              <a:gd name="connsiteY1" fmla="*/ 188902 h 1862517"/>
              <a:gd name="connsiteX2" fmla="*/ 5609 w 1790380"/>
              <a:gd name="connsiteY2" fmla="*/ 245000 h 1862517"/>
              <a:gd name="connsiteX3" fmla="*/ 62467 w 1790380"/>
              <a:gd name="connsiteY3" fmla="*/ 329878 h 1862517"/>
              <a:gd name="connsiteX4" fmla="*/ 59312 w 1790380"/>
              <a:gd name="connsiteY4" fmla="*/ 421534 h 1862517"/>
              <a:gd name="connsiteX5" fmla="*/ 91481 w 1790380"/>
              <a:gd name="connsiteY5" fmla="*/ 621323 h 1862517"/>
              <a:gd name="connsiteX6" fmla="*/ 101005 w 1790380"/>
              <a:gd name="connsiteY6" fmla="*/ 802298 h 1862517"/>
              <a:gd name="connsiteX7" fmla="*/ 115293 w 1790380"/>
              <a:gd name="connsiteY7" fmla="*/ 864211 h 1862517"/>
              <a:gd name="connsiteX8" fmla="*/ 143868 w 1790380"/>
              <a:gd name="connsiteY8" fmla="*/ 988034 h 1862517"/>
              <a:gd name="connsiteX9" fmla="*/ 91481 w 1790380"/>
              <a:gd name="connsiteY9" fmla="*/ 1097571 h 1862517"/>
              <a:gd name="connsiteX10" fmla="*/ 191493 w 1790380"/>
              <a:gd name="connsiteY10" fmla="*/ 1345220 h 1862517"/>
              <a:gd name="connsiteX11" fmla="*/ 228510 w 1790380"/>
              <a:gd name="connsiteY11" fmla="*/ 1588014 h 1862517"/>
              <a:gd name="connsiteX12" fmla="*/ 256003 w 1790380"/>
              <a:gd name="connsiteY12" fmla="*/ 1588492 h 1862517"/>
              <a:gd name="connsiteX13" fmla="*/ 275485 w 1790380"/>
              <a:gd name="connsiteY13" fmla="*/ 1625905 h 1862517"/>
              <a:gd name="connsiteX14" fmla="*/ 277799 w 1790380"/>
              <a:gd name="connsiteY14" fmla="*/ 1676081 h 1862517"/>
              <a:gd name="connsiteX15" fmla="*/ 381949 w 1790380"/>
              <a:gd name="connsiteY15" fmla="*/ 1603549 h 1862517"/>
              <a:gd name="connsiteX16" fmla="*/ 467931 w 1790380"/>
              <a:gd name="connsiteY16" fmla="*/ 1597562 h 1862517"/>
              <a:gd name="connsiteX17" fmla="*/ 711558 w 1790380"/>
              <a:gd name="connsiteY17" fmla="*/ 1569439 h 1862517"/>
              <a:gd name="connsiteX18" fmla="*/ 1031146 w 1790380"/>
              <a:gd name="connsiteY18" fmla="*/ 1712742 h 1862517"/>
              <a:gd name="connsiteX19" fmla="*/ 1442815 w 1790380"/>
              <a:gd name="connsiteY19" fmla="*/ 1790728 h 1862517"/>
              <a:gd name="connsiteX20" fmla="*/ 1667868 w 1790380"/>
              <a:gd name="connsiteY20" fmla="*/ 1850045 h 1862517"/>
              <a:gd name="connsiteX21" fmla="*/ 1720256 w 1790380"/>
              <a:gd name="connsiteY21" fmla="*/ 1816708 h 1862517"/>
              <a:gd name="connsiteX22" fmla="*/ 1739306 w 1790380"/>
              <a:gd name="connsiteY22" fmla="*/ 1659546 h 1862517"/>
              <a:gd name="connsiteX23" fmla="*/ 1786932 w 1790380"/>
              <a:gd name="connsiteY23" fmla="*/ 1516671 h 1862517"/>
              <a:gd name="connsiteX24" fmla="*/ 1634531 w 1790380"/>
              <a:gd name="connsiteY24" fmla="*/ 1340458 h 1862517"/>
              <a:gd name="connsiteX25" fmla="*/ 1691682 w 1790380"/>
              <a:gd name="connsiteY25" fmla="*/ 1240446 h 1862517"/>
              <a:gd name="connsiteX26" fmla="*/ 1648819 w 1790380"/>
              <a:gd name="connsiteY26" fmla="*/ 1078521 h 1862517"/>
              <a:gd name="connsiteX27" fmla="*/ 1701205 w 1790380"/>
              <a:gd name="connsiteY27" fmla="*/ 1011845 h 1862517"/>
              <a:gd name="connsiteX28" fmla="*/ 1739306 w 1790380"/>
              <a:gd name="connsiteY28" fmla="*/ 921359 h 1862517"/>
              <a:gd name="connsiteX29" fmla="*/ 1644056 w 1790380"/>
              <a:gd name="connsiteY29" fmla="*/ 849920 h 1862517"/>
              <a:gd name="connsiteX30" fmla="*/ 1553569 w 1790380"/>
              <a:gd name="connsiteY30" fmla="*/ 921359 h 1862517"/>
              <a:gd name="connsiteX31" fmla="*/ 1610718 w 1790380"/>
              <a:gd name="connsiteY31" fmla="*/ 802296 h 1862517"/>
              <a:gd name="connsiteX32" fmla="*/ 1620103 w 1790380"/>
              <a:gd name="connsiteY32" fmla="*/ 428833 h 1862517"/>
              <a:gd name="connsiteX33" fmla="*/ 1505160 w 1790380"/>
              <a:gd name="connsiteY33" fmla="*/ 362262 h 1862517"/>
              <a:gd name="connsiteX34" fmla="*/ 568534 w 1790380"/>
              <a:gd name="connsiteY34" fmla="*/ 362733 h 1862517"/>
              <a:gd name="connsiteX35" fmla="*/ 186846 w 1790380"/>
              <a:gd name="connsiteY35" fmla="*/ 33661 h 1862517"/>
              <a:gd name="connsiteX0" fmla="*/ 186846 w 1790380"/>
              <a:gd name="connsiteY0" fmla="*/ 33661 h 1862517"/>
              <a:gd name="connsiteX1" fmla="*/ 0 w 1790380"/>
              <a:gd name="connsiteY1" fmla="*/ 188902 h 1862517"/>
              <a:gd name="connsiteX2" fmla="*/ 5609 w 1790380"/>
              <a:gd name="connsiteY2" fmla="*/ 245000 h 1862517"/>
              <a:gd name="connsiteX3" fmla="*/ 62467 w 1790380"/>
              <a:gd name="connsiteY3" fmla="*/ 329878 h 1862517"/>
              <a:gd name="connsiteX4" fmla="*/ 59312 w 1790380"/>
              <a:gd name="connsiteY4" fmla="*/ 421534 h 1862517"/>
              <a:gd name="connsiteX5" fmla="*/ 91481 w 1790380"/>
              <a:gd name="connsiteY5" fmla="*/ 621323 h 1862517"/>
              <a:gd name="connsiteX6" fmla="*/ 101005 w 1790380"/>
              <a:gd name="connsiteY6" fmla="*/ 802298 h 1862517"/>
              <a:gd name="connsiteX7" fmla="*/ 115293 w 1790380"/>
              <a:gd name="connsiteY7" fmla="*/ 864211 h 1862517"/>
              <a:gd name="connsiteX8" fmla="*/ 143868 w 1790380"/>
              <a:gd name="connsiteY8" fmla="*/ 988034 h 1862517"/>
              <a:gd name="connsiteX9" fmla="*/ 91481 w 1790380"/>
              <a:gd name="connsiteY9" fmla="*/ 1097571 h 1862517"/>
              <a:gd name="connsiteX10" fmla="*/ 191493 w 1790380"/>
              <a:gd name="connsiteY10" fmla="*/ 1345220 h 1862517"/>
              <a:gd name="connsiteX11" fmla="*/ 228510 w 1790380"/>
              <a:gd name="connsiteY11" fmla="*/ 1588014 h 1862517"/>
              <a:gd name="connsiteX12" fmla="*/ 256003 w 1790380"/>
              <a:gd name="connsiteY12" fmla="*/ 1588492 h 1862517"/>
              <a:gd name="connsiteX13" fmla="*/ 275485 w 1790380"/>
              <a:gd name="connsiteY13" fmla="*/ 1625905 h 1862517"/>
              <a:gd name="connsiteX14" fmla="*/ 271173 w 1790380"/>
              <a:gd name="connsiteY14" fmla="*/ 1550185 h 1862517"/>
              <a:gd name="connsiteX15" fmla="*/ 381949 w 1790380"/>
              <a:gd name="connsiteY15" fmla="*/ 1603549 h 1862517"/>
              <a:gd name="connsiteX16" fmla="*/ 467931 w 1790380"/>
              <a:gd name="connsiteY16" fmla="*/ 1597562 h 1862517"/>
              <a:gd name="connsiteX17" fmla="*/ 711558 w 1790380"/>
              <a:gd name="connsiteY17" fmla="*/ 1569439 h 1862517"/>
              <a:gd name="connsiteX18" fmla="*/ 1031146 w 1790380"/>
              <a:gd name="connsiteY18" fmla="*/ 1712742 h 1862517"/>
              <a:gd name="connsiteX19" fmla="*/ 1442815 w 1790380"/>
              <a:gd name="connsiteY19" fmla="*/ 1790728 h 1862517"/>
              <a:gd name="connsiteX20" fmla="*/ 1667868 w 1790380"/>
              <a:gd name="connsiteY20" fmla="*/ 1850045 h 1862517"/>
              <a:gd name="connsiteX21" fmla="*/ 1720256 w 1790380"/>
              <a:gd name="connsiteY21" fmla="*/ 1816708 h 1862517"/>
              <a:gd name="connsiteX22" fmla="*/ 1739306 w 1790380"/>
              <a:gd name="connsiteY22" fmla="*/ 1659546 h 1862517"/>
              <a:gd name="connsiteX23" fmla="*/ 1786932 w 1790380"/>
              <a:gd name="connsiteY23" fmla="*/ 1516671 h 1862517"/>
              <a:gd name="connsiteX24" fmla="*/ 1634531 w 1790380"/>
              <a:gd name="connsiteY24" fmla="*/ 1340458 h 1862517"/>
              <a:gd name="connsiteX25" fmla="*/ 1691682 w 1790380"/>
              <a:gd name="connsiteY25" fmla="*/ 1240446 h 1862517"/>
              <a:gd name="connsiteX26" fmla="*/ 1648819 w 1790380"/>
              <a:gd name="connsiteY26" fmla="*/ 1078521 h 1862517"/>
              <a:gd name="connsiteX27" fmla="*/ 1701205 w 1790380"/>
              <a:gd name="connsiteY27" fmla="*/ 1011845 h 1862517"/>
              <a:gd name="connsiteX28" fmla="*/ 1739306 w 1790380"/>
              <a:gd name="connsiteY28" fmla="*/ 921359 h 1862517"/>
              <a:gd name="connsiteX29" fmla="*/ 1644056 w 1790380"/>
              <a:gd name="connsiteY29" fmla="*/ 849920 h 1862517"/>
              <a:gd name="connsiteX30" fmla="*/ 1553569 w 1790380"/>
              <a:gd name="connsiteY30" fmla="*/ 921359 h 1862517"/>
              <a:gd name="connsiteX31" fmla="*/ 1610718 w 1790380"/>
              <a:gd name="connsiteY31" fmla="*/ 802296 h 1862517"/>
              <a:gd name="connsiteX32" fmla="*/ 1620103 w 1790380"/>
              <a:gd name="connsiteY32" fmla="*/ 428833 h 1862517"/>
              <a:gd name="connsiteX33" fmla="*/ 1505160 w 1790380"/>
              <a:gd name="connsiteY33" fmla="*/ 362262 h 1862517"/>
              <a:gd name="connsiteX34" fmla="*/ 568534 w 1790380"/>
              <a:gd name="connsiteY34" fmla="*/ 362733 h 1862517"/>
              <a:gd name="connsiteX35" fmla="*/ 186846 w 1790380"/>
              <a:gd name="connsiteY35" fmla="*/ 33661 h 1862517"/>
              <a:gd name="connsiteX0" fmla="*/ 186846 w 1790380"/>
              <a:gd name="connsiteY0" fmla="*/ 33661 h 1862517"/>
              <a:gd name="connsiteX1" fmla="*/ 0 w 1790380"/>
              <a:gd name="connsiteY1" fmla="*/ 188902 h 1862517"/>
              <a:gd name="connsiteX2" fmla="*/ 5609 w 1790380"/>
              <a:gd name="connsiteY2" fmla="*/ 245000 h 1862517"/>
              <a:gd name="connsiteX3" fmla="*/ 62467 w 1790380"/>
              <a:gd name="connsiteY3" fmla="*/ 329878 h 1862517"/>
              <a:gd name="connsiteX4" fmla="*/ 59312 w 1790380"/>
              <a:gd name="connsiteY4" fmla="*/ 421534 h 1862517"/>
              <a:gd name="connsiteX5" fmla="*/ 91481 w 1790380"/>
              <a:gd name="connsiteY5" fmla="*/ 621323 h 1862517"/>
              <a:gd name="connsiteX6" fmla="*/ 101005 w 1790380"/>
              <a:gd name="connsiteY6" fmla="*/ 802298 h 1862517"/>
              <a:gd name="connsiteX7" fmla="*/ 115293 w 1790380"/>
              <a:gd name="connsiteY7" fmla="*/ 864211 h 1862517"/>
              <a:gd name="connsiteX8" fmla="*/ 143868 w 1790380"/>
              <a:gd name="connsiteY8" fmla="*/ 988034 h 1862517"/>
              <a:gd name="connsiteX9" fmla="*/ 91481 w 1790380"/>
              <a:gd name="connsiteY9" fmla="*/ 1097571 h 1862517"/>
              <a:gd name="connsiteX10" fmla="*/ 191493 w 1790380"/>
              <a:gd name="connsiteY10" fmla="*/ 1345220 h 1862517"/>
              <a:gd name="connsiteX11" fmla="*/ 228510 w 1790380"/>
              <a:gd name="connsiteY11" fmla="*/ 1588014 h 1862517"/>
              <a:gd name="connsiteX12" fmla="*/ 256003 w 1790380"/>
              <a:gd name="connsiteY12" fmla="*/ 1588492 h 1862517"/>
              <a:gd name="connsiteX13" fmla="*/ 275485 w 1790380"/>
              <a:gd name="connsiteY13" fmla="*/ 1625905 h 1862517"/>
              <a:gd name="connsiteX14" fmla="*/ 271173 w 1790380"/>
              <a:gd name="connsiteY14" fmla="*/ 1550185 h 1862517"/>
              <a:gd name="connsiteX15" fmla="*/ 388575 w 1790380"/>
              <a:gd name="connsiteY15" fmla="*/ 1557166 h 1862517"/>
              <a:gd name="connsiteX16" fmla="*/ 467931 w 1790380"/>
              <a:gd name="connsiteY16" fmla="*/ 1597562 h 1862517"/>
              <a:gd name="connsiteX17" fmla="*/ 711558 w 1790380"/>
              <a:gd name="connsiteY17" fmla="*/ 1569439 h 1862517"/>
              <a:gd name="connsiteX18" fmla="*/ 1031146 w 1790380"/>
              <a:gd name="connsiteY18" fmla="*/ 1712742 h 1862517"/>
              <a:gd name="connsiteX19" fmla="*/ 1442815 w 1790380"/>
              <a:gd name="connsiteY19" fmla="*/ 1790728 h 1862517"/>
              <a:gd name="connsiteX20" fmla="*/ 1667868 w 1790380"/>
              <a:gd name="connsiteY20" fmla="*/ 1850045 h 1862517"/>
              <a:gd name="connsiteX21" fmla="*/ 1720256 w 1790380"/>
              <a:gd name="connsiteY21" fmla="*/ 1816708 h 1862517"/>
              <a:gd name="connsiteX22" fmla="*/ 1739306 w 1790380"/>
              <a:gd name="connsiteY22" fmla="*/ 1659546 h 1862517"/>
              <a:gd name="connsiteX23" fmla="*/ 1786932 w 1790380"/>
              <a:gd name="connsiteY23" fmla="*/ 1516671 h 1862517"/>
              <a:gd name="connsiteX24" fmla="*/ 1634531 w 1790380"/>
              <a:gd name="connsiteY24" fmla="*/ 1340458 h 1862517"/>
              <a:gd name="connsiteX25" fmla="*/ 1691682 w 1790380"/>
              <a:gd name="connsiteY25" fmla="*/ 1240446 h 1862517"/>
              <a:gd name="connsiteX26" fmla="*/ 1648819 w 1790380"/>
              <a:gd name="connsiteY26" fmla="*/ 1078521 h 1862517"/>
              <a:gd name="connsiteX27" fmla="*/ 1701205 w 1790380"/>
              <a:gd name="connsiteY27" fmla="*/ 1011845 h 1862517"/>
              <a:gd name="connsiteX28" fmla="*/ 1739306 w 1790380"/>
              <a:gd name="connsiteY28" fmla="*/ 921359 h 1862517"/>
              <a:gd name="connsiteX29" fmla="*/ 1644056 w 1790380"/>
              <a:gd name="connsiteY29" fmla="*/ 849920 h 1862517"/>
              <a:gd name="connsiteX30" fmla="*/ 1553569 w 1790380"/>
              <a:gd name="connsiteY30" fmla="*/ 921359 h 1862517"/>
              <a:gd name="connsiteX31" fmla="*/ 1610718 w 1790380"/>
              <a:gd name="connsiteY31" fmla="*/ 802296 h 1862517"/>
              <a:gd name="connsiteX32" fmla="*/ 1620103 w 1790380"/>
              <a:gd name="connsiteY32" fmla="*/ 428833 h 1862517"/>
              <a:gd name="connsiteX33" fmla="*/ 1505160 w 1790380"/>
              <a:gd name="connsiteY33" fmla="*/ 362262 h 1862517"/>
              <a:gd name="connsiteX34" fmla="*/ 568534 w 1790380"/>
              <a:gd name="connsiteY34" fmla="*/ 362733 h 1862517"/>
              <a:gd name="connsiteX35" fmla="*/ 186846 w 1790380"/>
              <a:gd name="connsiteY35" fmla="*/ 33661 h 1862517"/>
              <a:gd name="connsiteX0" fmla="*/ 186846 w 1790380"/>
              <a:gd name="connsiteY0" fmla="*/ 33661 h 1862517"/>
              <a:gd name="connsiteX1" fmla="*/ 0 w 1790380"/>
              <a:gd name="connsiteY1" fmla="*/ 188902 h 1862517"/>
              <a:gd name="connsiteX2" fmla="*/ 5609 w 1790380"/>
              <a:gd name="connsiteY2" fmla="*/ 245000 h 1862517"/>
              <a:gd name="connsiteX3" fmla="*/ 62467 w 1790380"/>
              <a:gd name="connsiteY3" fmla="*/ 329878 h 1862517"/>
              <a:gd name="connsiteX4" fmla="*/ 59312 w 1790380"/>
              <a:gd name="connsiteY4" fmla="*/ 421534 h 1862517"/>
              <a:gd name="connsiteX5" fmla="*/ 91481 w 1790380"/>
              <a:gd name="connsiteY5" fmla="*/ 621323 h 1862517"/>
              <a:gd name="connsiteX6" fmla="*/ 101005 w 1790380"/>
              <a:gd name="connsiteY6" fmla="*/ 802298 h 1862517"/>
              <a:gd name="connsiteX7" fmla="*/ 115293 w 1790380"/>
              <a:gd name="connsiteY7" fmla="*/ 864211 h 1862517"/>
              <a:gd name="connsiteX8" fmla="*/ 143868 w 1790380"/>
              <a:gd name="connsiteY8" fmla="*/ 988034 h 1862517"/>
              <a:gd name="connsiteX9" fmla="*/ 91481 w 1790380"/>
              <a:gd name="connsiteY9" fmla="*/ 1097571 h 1862517"/>
              <a:gd name="connsiteX10" fmla="*/ 191493 w 1790380"/>
              <a:gd name="connsiteY10" fmla="*/ 1345220 h 1862517"/>
              <a:gd name="connsiteX11" fmla="*/ 228510 w 1790380"/>
              <a:gd name="connsiteY11" fmla="*/ 1588014 h 1862517"/>
              <a:gd name="connsiteX12" fmla="*/ 256003 w 1790380"/>
              <a:gd name="connsiteY12" fmla="*/ 1588492 h 1862517"/>
              <a:gd name="connsiteX13" fmla="*/ 242354 w 1790380"/>
              <a:gd name="connsiteY13" fmla="*/ 1533139 h 1862517"/>
              <a:gd name="connsiteX14" fmla="*/ 271173 w 1790380"/>
              <a:gd name="connsiteY14" fmla="*/ 1550185 h 1862517"/>
              <a:gd name="connsiteX15" fmla="*/ 388575 w 1790380"/>
              <a:gd name="connsiteY15" fmla="*/ 1557166 h 1862517"/>
              <a:gd name="connsiteX16" fmla="*/ 467931 w 1790380"/>
              <a:gd name="connsiteY16" fmla="*/ 1597562 h 1862517"/>
              <a:gd name="connsiteX17" fmla="*/ 711558 w 1790380"/>
              <a:gd name="connsiteY17" fmla="*/ 1569439 h 1862517"/>
              <a:gd name="connsiteX18" fmla="*/ 1031146 w 1790380"/>
              <a:gd name="connsiteY18" fmla="*/ 1712742 h 1862517"/>
              <a:gd name="connsiteX19" fmla="*/ 1442815 w 1790380"/>
              <a:gd name="connsiteY19" fmla="*/ 1790728 h 1862517"/>
              <a:gd name="connsiteX20" fmla="*/ 1667868 w 1790380"/>
              <a:gd name="connsiteY20" fmla="*/ 1850045 h 1862517"/>
              <a:gd name="connsiteX21" fmla="*/ 1720256 w 1790380"/>
              <a:gd name="connsiteY21" fmla="*/ 1816708 h 1862517"/>
              <a:gd name="connsiteX22" fmla="*/ 1739306 w 1790380"/>
              <a:gd name="connsiteY22" fmla="*/ 1659546 h 1862517"/>
              <a:gd name="connsiteX23" fmla="*/ 1786932 w 1790380"/>
              <a:gd name="connsiteY23" fmla="*/ 1516671 h 1862517"/>
              <a:gd name="connsiteX24" fmla="*/ 1634531 w 1790380"/>
              <a:gd name="connsiteY24" fmla="*/ 1340458 h 1862517"/>
              <a:gd name="connsiteX25" fmla="*/ 1691682 w 1790380"/>
              <a:gd name="connsiteY25" fmla="*/ 1240446 h 1862517"/>
              <a:gd name="connsiteX26" fmla="*/ 1648819 w 1790380"/>
              <a:gd name="connsiteY26" fmla="*/ 1078521 h 1862517"/>
              <a:gd name="connsiteX27" fmla="*/ 1701205 w 1790380"/>
              <a:gd name="connsiteY27" fmla="*/ 1011845 h 1862517"/>
              <a:gd name="connsiteX28" fmla="*/ 1739306 w 1790380"/>
              <a:gd name="connsiteY28" fmla="*/ 921359 h 1862517"/>
              <a:gd name="connsiteX29" fmla="*/ 1644056 w 1790380"/>
              <a:gd name="connsiteY29" fmla="*/ 849920 h 1862517"/>
              <a:gd name="connsiteX30" fmla="*/ 1553569 w 1790380"/>
              <a:gd name="connsiteY30" fmla="*/ 921359 h 1862517"/>
              <a:gd name="connsiteX31" fmla="*/ 1610718 w 1790380"/>
              <a:gd name="connsiteY31" fmla="*/ 802296 h 1862517"/>
              <a:gd name="connsiteX32" fmla="*/ 1620103 w 1790380"/>
              <a:gd name="connsiteY32" fmla="*/ 428833 h 1862517"/>
              <a:gd name="connsiteX33" fmla="*/ 1505160 w 1790380"/>
              <a:gd name="connsiteY33" fmla="*/ 362262 h 1862517"/>
              <a:gd name="connsiteX34" fmla="*/ 568534 w 1790380"/>
              <a:gd name="connsiteY34" fmla="*/ 362733 h 1862517"/>
              <a:gd name="connsiteX35" fmla="*/ 186846 w 1790380"/>
              <a:gd name="connsiteY35" fmla="*/ 33661 h 1862517"/>
              <a:gd name="connsiteX0" fmla="*/ 299490 w 1790380"/>
              <a:gd name="connsiteY0" fmla="*/ 191528 h 1682453"/>
              <a:gd name="connsiteX1" fmla="*/ 0 w 1790380"/>
              <a:gd name="connsiteY1" fmla="*/ 8838 h 1682453"/>
              <a:gd name="connsiteX2" fmla="*/ 5609 w 1790380"/>
              <a:gd name="connsiteY2" fmla="*/ 64936 h 1682453"/>
              <a:gd name="connsiteX3" fmla="*/ 62467 w 1790380"/>
              <a:gd name="connsiteY3" fmla="*/ 149814 h 1682453"/>
              <a:gd name="connsiteX4" fmla="*/ 59312 w 1790380"/>
              <a:gd name="connsiteY4" fmla="*/ 241470 h 1682453"/>
              <a:gd name="connsiteX5" fmla="*/ 91481 w 1790380"/>
              <a:gd name="connsiteY5" fmla="*/ 441259 h 1682453"/>
              <a:gd name="connsiteX6" fmla="*/ 101005 w 1790380"/>
              <a:gd name="connsiteY6" fmla="*/ 622234 h 1682453"/>
              <a:gd name="connsiteX7" fmla="*/ 115293 w 1790380"/>
              <a:gd name="connsiteY7" fmla="*/ 684147 h 1682453"/>
              <a:gd name="connsiteX8" fmla="*/ 143868 w 1790380"/>
              <a:gd name="connsiteY8" fmla="*/ 807970 h 1682453"/>
              <a:gd name="connsiteX9" fmla="*/ 91481 w 1790380"/>
              <a:gd name="connsiteY9" fmla="*/ 917507 h 1682453"/>
              <a:gd name="connsiteX10" fmla="*/ 191493 w 1790380"/>
              <a:gd name="connsiteY10" fmla="*/ 1165156 h 1682453"/>
              <a:gd name="connsiteX11" fmla="*/ 228510 w 1790380"/>
              <a:gd name="connsiteY11" fmla="*/ 1407950 h 1682453"/>
              <a:gd name="connsiteX12" fmla="*/ 256003 w 1790380"/>
              <a:gd name="connsiteY12" fmla="*/ 1408428 h 1682453"/>
              <a:gd name="connsiteX13" fmla="*/ 242354 w 1790380"/>
              <a:gd name="connsiteY13" fmla="*/ 1353075 h 1682453"/>
              <a:gd name="connsiteX14" fmla="*/ 271173 w 1790380"/>
              <a:gd name="connsiteY14" fmla="*/ 1370121 h 1682453"/>
              <a:gd name="connsiteX15" fmla="*/ 388575 w 1790380"/>
              <a:gd name="connsiteY15" fmla="*/ 1377102 h 1682453"/>
              <a:gd name="connsiteX16" fmla="*/ 467931 w 1790380"/>
              <a:gd name="connsiteY16" fmla="*/ 1417498 h 1682453"/>
              <a:gd name="connsiteX17" fmla="*/ 711558 w 1790380"/>
              <a:gd name="connsiteY17" fmla="*/ 1389375 h 1682453"/>
              <a:gd name="connsiteX18" fmla="*/ 1031146 w 1790380"/>
              <a:gd name="connsiteY18" fmla="*/ 1532678 h 1682453"/>
              <a:gd name="connsiteX19" fmla="*/ 1442815 w 1790380"/>
              <a:gd name="connsiteY19" fmla="*/ 1610664 h 1682453"/>
              <a:gd name="connsiteX20" fmla="*/ 1667868 w 1790380"/>
              <a:gd name="connsiteY20" fmla="*/ 1669981 h 1682453"/>
              <a:gd name="connsiteX21" fmla="*/ 1720256 w 1790380"/>
              <a:gd name="connsiteY21" fmla="*/ 1636644 h 1682453"/>
              <a:gd name="connsiteX22" fmla="*/ 1739306 w 1790380"/>
              <a:gd name="connsiteY22" fmla="*/ 1479482 h 1682453"/>
              <a:gd name="connsiteX23" fmla="*/ 1786932 w 1790380"/>
              <a:gd name="connsiteY23" fmla="*/ 1336607 h 1682453"/>
              <a:gd name="connsiteX24" fmla="*/ 1634531 w 1790380"/>
              <a:gd name="connsiteY24" fmla="*/ 1160394 h 1682453"/>
              <a:gd name="connsiteX25" fmla="*/ 1691682 w 1790380"/>
              <a:gd name="connsiteY25" fmla="*/ 1060382 h 1682453"/>
              <a:gd name="connsiteX26" fmla="*/ 1648819 w 1790380"/>
              <a:gd name="connsiteY26" fmla="*/ 898457 h 1682453"/>
              <a:gd name="connsiteX27" fmla="*/ 1701205 w 1790380"/>
              <a:gd name="connsiteY27" fmla="*/ 831781 h 1682453"/>
              <a:gd name="connsiteX28" fmla="*/ 1739306 w 1790380"/>
              <a:gd name="connsiteY28" fmla="*/ 741295 h 1682453"/>
              <a:gd name="connsiteX29" fmla="*/ 1644056 w 1790380"/>
              <a:gd name="connsiteY29" fmla="*/ 669856 h 1682453"/>
              <a:gd name="connsiteX30" fmla="*/ 1553569 w 1790380"/>
              <a:gd name="connsiteY30" fmla="*/ 741295 h 1682453"/>
              <a:gd name="connsiteX31" fmla="*/ 1610718 w 1790380"/>
              <a:gd name="connsiteY31" fmla="*/ 622232 h 1682453"/>
              <a:gd name="connsiteX32" fmla="*/ 1620103 w 1790380"/>
              <a:gd name="connsiteY32" fmla="*/ 248769 h 1682453"/>
              <a:gd name="connsiteX33" fmla="*/ 1505160 w 1790380"/>
              <a:gd name="connsiteY33" fmla="*/ 182198 h 1682453"/>
              <a:gd name="connsiteX34" fmla="*/ 568534 w 1790380"/>
              <a:gd name="connsiteY34" fmla="*/ 182669 h 1682453"/>
              <a:gd name="connsiteX35" fmla="*/ 299490 w 1790380"/>
              <a:gd name="connsiteY35" fmla="*/ 191528 h 1682453"/>
              <a:gd name="connsiteX0" fmla="*/ 293881 w 1784771"/>
              <a:gd name="connsiteY0" fmla="*/ 126592 h 1617517"/>
              <a:gd name="connsiteX1" fmla="*/ 179922 w 1784771"/>
              <a:gd name="connsiteY1" fmla="*/ 142685 h 1617517"/>
              <a:gd name="connsiteX2" fmla="*/ 0 w 1784771"/>
              <a:gd name="connsiteY2" fmla="*/ 0 h 1617517"/>
              <a:gd name="connsiteX3" fmla="*/ 56858 w 1784771"/>
              <a:gd name="connsiteY3" fmla="*/ 84878 h 1617517"/>
              <a:gd name="connsiteX4" fmla="*/ 53703 w 1784771"/>
              <a:gd name="connsiteY4" fmla="*/ 176534 h 1617517"/>
              <a:gd name="connsiteX5" fmla="*/ 85872 w 1784771"/>
              <a:gd name="connsiteY5" fmla="*/ 376323 h 1617517"/>
              <a:gd name="connsiteX6" fmla="*/ 95396 w 1784771"/>
              <a:gd name="connsiteY6" fmla="*/ 557298 h 1617517"/>
              <a:gd name="connsiteX7" fmla="*/ 109684 w 1784771"/>
              <a:gd name="connsiteY7" fmla="*/ 619211 h 1617517"/>
              <a:gd name="connsiteX8" fmla="*/ 138259 w 1784771"/>
              <a:gd name="connsiteY8" fmla="*/ 743034 h 1617517"/>
              <a:gd name="connsiteX9" fmla="*/ 85872 w 1784771"/>
              <a:gd name="connsiteY9" fmla="*/ 852571 h 1617517"/>
              <a:gd name="connsiteX10" fmla="*/ 185884 w 1784771"/>
              <a:gd name="connsiteY10" fmla="*/ 1100220 h 1617517"/>
              <a:gd name="connsiteX11" fmla="*/ 222901 w 1784771"/>
              <a:gd name="connsiteY11" fmla="*/ 1343014 h 1617517"/>
              <a:gd name="connsiteX12" fmla="*/ 250394 w 1784771"/>
              <a:gd name="connsiteY12" fmla="*/ 1343492 h 1617517"/>
              <a:gd name="connsiteX13" fmla="*/ 236745 w 1784771"/>
              <a:gd name="connsiteY13" fmla="*/ 1288139 h 1617517"/>
              <a:gd name="connsiteX14" fmla="*/ 265564 w 1784771"/>
              <a:gd name="connsiteY14" fmla="*/ 1305185 h 1617517"/>
              <a:gd name="connsiteX15" fmla="*/ 382966 w 1784771"/>
              <a:gd name="connsiteY15" fmla="*/ 1312166 h 1617517"/>
              <a:gd name="connsiteX16" fmla="*/ 462322 w 1784771"/>
              <a:gd name="connsiteY16" fmla="*/ 1352562 h 1617517"/>
              <a:gd name="connsiteX17" fmla="*/ 705949 w 1784771"/>
              <a:gd name="connsiteY17" fmla="*/ 1324439 h 1617517"/>
              <a:gd name="connsiteX18" fmla="*/ 1025537 w 1784771"/>
              <a:gd name="connsiteY18" fmla="*/ 1467742 h 1617517"/>
              <a:gd name="connsiteX19" fmla="*/ 1437206 w 1784771"/>
              <a:gd name="connsiteY19" fmla="*/ 1545728 h 1617517"/>
              <a:gd name="connsiteX20" fmla="*/ 1662259 w 1784771"/>
              <a:gd name="connsiteY20" fmla="*/ 1605045 h 1617517"/>
              <a:gd name="connsiteX21" fmla="*/ 1714647 w 1784771"/>
              <a:gd name="connsiteY21" fmla="*/ 1571708 h 1617517"/>
              <a:gd name="connsiteX22" fmla="*/ 1733697 w 1784771"/>
              <a:gd name="connsiteY22" fmla="*/ 1414546 h 1617517"/>
              <a:gd name="connsiteX23" fmla="*/ 1781323 w 1784771"/>
              <a:gd name="connsiteY23" fmla="*/ 1271671 h 1617517"/>
              <a:gd name="connsiteX24" fmla="*/ 1628922 w 1784771"/>
              <a:gd name="connsiteY24" fmla="*/ 1095458 h 1617517"/>
              <a:gd name="connsiteX25" fmla="*/ 1686073 w 1784771"/>
              <a:gd name="connsiteY25" fmla="*/ 995446 h 1617517"/>
              <a:gd name="connsiteX26" fmla="*/ 1643210 w 1784771"/>
              <a:gd name="connsiteY26" fmla="*/ 833521 h 1617517"/>
              <a:gd name="connsiteX27" fmla="*/ 1695596 w 1784771"/>
              <a:gd name="connsiteY27" fmla="*/ 766845 h 1617517"/>
              <a:gd name="connsiteX28" fmla="*/ 1733697 w 1784771"/>
              <a:gd name="connsiteY28" fmla="*/ 676359 h 1617517"/>
              <a:gd name="connsiteX29" fmla="*/ 1638447 w 1784771"/>
              <a:gd name="connsiteY29" fmla="*/ 604920 h 1617517"/>
              <a:gd name="connsiteX30" fmla="*/ 1547960 w 1784771"/>
              <a:gd name="connsiteY30" fmla="*/ 676359 h 1617517"/>
              <a:gd name="connsiteX31" fmla="*/ 1605109 w 1784771"/>
              <a:gd name="connsiteY31" fmla="*/ 557296 h 1617517"/>
              <a:gd name="connsiteX32" fmla="*/ 1614494 w 1784771"/>
              <a:gd name="connsiteY32" fmla="*/ 183833 h 1617517"/>
              <a:gd name="connsiteX33" fmla="*/ 1499551 w 1784771"/>
              <a:gd name="connsiteY33" fmla="*/ 117262 h 1617517"/>
              <a:gd name="connsiteX34" fmla="*/ 562925 w 1784771"/>
              <a:gd name="connsiteY34" fmla="*/ 117733 h 1617517"/>
              <a:gd name="connsiteX35" fmla="*/ 293881 w 1784771"/>
              <a:gd name="connsiteY35" fmla="*/ 126592 h 1617517"/>
              <a:gd name="connsiteX0" fmla="*/ 256018 w 1746908"/>
              <a:gd name="connsiteY0" fmla="*/ 58180 h 1549105"/>
              <a:gd name="connsiteX1" fmla="*/ 142059 w 1746908"/>
              <a:gd name="connsiteY1" fmla="*/ 74273 h 1549105"/>
              <a:gd name="connsiteX2" fmla="*/ 61528 w 1746908"/>
              <a:gd name="connsiteY2" fmla="*/ 77362 h 1549105"/>
              <a:gd name="connsiteX3" fmla="*/ 18995 w 1746908"/>
              <a:gd name="connsiteY3" fmla="*/ 16466 h 1549105"/>
              <a:gd name="connsiteX4" fmla="*/ 15840 w 1746908"/>
              <a:gd name="connsiteY4" fmla="*/ 108122 h 1549105"/>
              <a:gd name="connsiteX5" fmla="*/ 48009 w 1746908"/>
              <a:gd name="connsiteY5" fmla="*/ 307911 h 1549105"/>
              <a:gd name="connsiteX6" fmla="*/ 57533 w 1746908"/>
              <a:gd name="connsiteY6" fmla="*/ 488886 h 1549105"/>
              <a:gd name="connsiteX7" fmla="*/ 71821 w 1746908"/>
              <a:gd name="connsiteY7" fmla="*/ 550799 h 1549105"/>
              <a:gd name="connsiteX8" fmla="*/ 100396 w 1746908"/>
              <a:gd name="connsiteY8" fmla="*/ 674622 h 1549105"/>
              <a:gd name="connsiteX9" fmla="*/ 48009 w 1746908"/>
              <a:gd name="connsiteY9" fmla="*/ 784159 h 1549105"/>
              <a:gd name="connsiteX10" fmla="*/ 148021 w 1746908"/>
              <a:gd name="connsiteY10" fmla="*/ 1031808 h 1549105"/>
              <a:gd name="connsiteX11" fmla="*/ 185038 w 1746908"/>
              <a:gd name="connsiteY11" fmla="*/ 1274602 h 1549105"/>
              <a:gd name="connsiteX12" fmla="*/ 212531 w 1746908"/>
              <a:gd name="connsiteY12" fmla="*/ 1275080 h 1549105"/>
              <a:gd name="connsiteX13" fmla="*/ 198882 w 1746908"/>
              <a:gd name="connsiteY13" fmla="*/ 1219727 h 1549105"/>
              <a:gd name="connsiteX14" fmla="*/ 227701 w 1746908"/>
              <a:gd name="connsiteY14" fmla="*/ 1236773 h 1549105"/>
              <a:gd name="connsiteX15" fmla="*/ 345103 w 1746908"/>
              <a:gd name="connsiteY15" fmla="*/ 1243754 h 1549105"/>
              <a:gd name="connsiteX16" fmla="*/ 424459 w 1746908"/>
              <a:gd name="connsiteY16" fmla="*/ 1284150 h 1549105"/>
              <a:gd name="connsiteX17" fmla="*/ 668086 w 1746908"/>
              <a:gd name="connsiteY17" fmla="*/ 1256027 h 1549105"/>
              <a:gd name="connsiteX18" fmla="*/ 987674 w 1746908"/>
              <a:gd name="connsiteY18" fmla="*/ 1399330 h 1549105"/>
              <a:gd name="connsiteX19" fmla="*/ 1399343 w 1746908"/>
              <a:gd name="connsiteY19" fmla="*/ 1477316 h 1549105"/>
              <a:gd name="connsiteX20" fmla="*/ 1624396 w 1746908"/>
              <a:gd name="connsiteY20" fmla="*/ 1536633 h 1549105"/>
              <a:gd name="connsiteX21" fmla="*/ 1676784 w 1746908"/>
              <a:gd name="connsiteY21" fmla="*/ 1503296 h 1549105"/>
              <a:gd name="connsiteX22" fmla="*/ 1695834 w 1746908"/>
              <a:gd name="connsiteY22" fmla="*/ 1346134 h 1549105"/>
              <a:gd name="connsiteX23" fmla="*/ 1743460 w 1746908"/>
              <a:gd name="connsiteY23" fmla="*/ 1203259 h 1549105"/>
              <a:gd name="connsiteX24" fmla="*/ 1591059 w 1746908"/>
              <a:gd name="connsiteY24" fmla="*/ 1027046 h 1549105"/>
              <a:gd name="connsiteX25" fmla="*/ 1648210 w 1746908"/>
              <a:gd name="connsiteY25" fmla="*/ 927034 h 1549105"/>
              <a:gd name="connsiteX26" fmla="*/ 1605347 w 1746908"/>
              <a:gd name="connsiteY26" fmla="*/ 765109 h 1549105"/>
              <a:gd name="connsiteX27" fmla="*/ 1657733 w 1746908"/>
              <a:gd name="connsiteY27" fmla="*/ 698433 h 1549105"/>
              <a:gd name="connsiteX28" fmla="*/ 1695834 w 1746908"/>
              <a:gd name="connsiteY28" fmla="*/ 607947 h 1549105"/>
              <a:gd name="connsiteX29" fmla="*/ 1600584 w 1746908"/>
              <a:gd name="connsiteY29" fmla="*/ 536508 h 1549105"/>
              <a:gd name="connsiteX30" fmla="*/ 1510097 w 1746908"/>
              <a:gd name="connsiteY30" fmla="*/ 607947 h 1549105"/>
              <a:gd name="connsiteX31" fmla="*/ 1567246 w 1746908"/>
              <a:gd name="connsiteY31" fmla="*/ 488884 h 1549105"/>
              <a:gd name="connsiteX32" fmla="*/ 1576631 w 1746908"/>
              <a:gd name="connsiteY32" fmla="*/ 115421 h 1549105"/>
              <a:gd name="connsiteX33" fmla="*/ 1461688 w 1746908"/>
              <a:gd name="connsiteY33" fmla="*/ 48850 h 1549105"/>
              <a:gd name="connsiteX34" fmla="*/ 525062 w 1746908"/>
              <a:gd name="connsiteY34" fmla="*/ 49321 h 1549105"/>
              <a:gd name="connsiteX35" fmla="*/ 256018 w 1746908"/>
              <a:gd name="connsiteY35" fmla="*/ 58180 h 1549105"/>
              <a:gd name="connsiteX0" fmla="*/ 256018 w 1746908"/>
              <a:gd name="connsiteY0" fmla="*/ 41714 h 1532639"/>
              <a:gd name="connsiteX1" fmla="*/ 210553 w 1746908"/>
              <a:gd name="connsiteY1" fmla="*/ 69469 h 1532639"/>
              <a:gd name="connsiteX2" fmla="*/ 142059 w 1746908"/>
              <a:gd name="connsiteY2" fmla="*/ 57807 h 1532639"/>
              <a:gd name="connsiteX3" fmla="*/ 61528 w 1746908"/>
              <a:gd name="connsiteY3" fmla="*/ 60896 h 1532639"/>
              <a:gd name="connsiteX4" fmla="*/ 18995 w 1746908"/>
              <a:gd name="connsiteY4" fmla="*/ 0 h 1532639"/>
              <a:gd name="connsiteX5" fmla="*/ 15840 w 1746908"/>
              <a:gd name="connsiteY5" fmla="*/ 91656 h 1532639"/>
              <a:gd name="connsiteX6" fmla="*/ 48009 w 1746908"/>
              <a:gd name="connsiteY6" fmla="*/ 291445 h 1532639"/>
              <a:gd name="connsiteX7" fmla="*/ 57533 w 1746908"/>
              <a:gd name="connsiteY7" fmla="*/ 472420 h 1532639"/>
              <a:gd name="connsiteX8" fmla="*/ 71821 w 1746908"/>
              <a:gd name="connsiteY8" fmla="*/ 534333 h 1532639"/>
              <a:gd name="connsiteX9" fmla="*/ 100396 w 1746908"/>
              <a:gd name="connsiteY9" fmla="*/ 658156 h 1532639"/>
              <a:gd name="connsiteX10" fmla="*/ 48009 w 1746908"/>
              <a:gd name="connsiteY10" fmla="*/ 767693 h 1532639"/>
              <a:gd name="connsiteX11" fmla="*/ 148021 w 1746908"/>
              <a:gd name="connsiteY11" fmla="*/ 1015342 h 1532639"/>
              <a:gd name="connsiteX12" fmla="*/ 185038 w 1746908"/>
              <a:gd name="connsiteY12" fmla="*/ 1258136 h 1532639"/>
              <a:gd name="connsiteX13" fmla="*/ 212531 w 1746908"/>
              <a:gd name="connsiteY13" fmla="*/ 1258614 h 1532639"/>
              <a:gd name="connsiteX14" fmla="*/ 198882 w 1746908"/>
              <a:gd name="connsiteY14" fmla="*/ 1203261 h 1532639"/>
              <a:gd name="connsiteX15" fmla="*/ 227701 w 1746908"/>
              <a:gd name="connsiteY15" fmla="*/ 1220307 h 1532639"/>
              <a:gd name="connsiteX16" fmla="*/ 345103 w 1746908"/>
              <a:gd name="connsiteY16" fmla="*/ 1227288 h 1532639"/>
              <a:gd name="connsiteX17" fmla="*/ 424459 w 1746908"/>
              <a:gd name="connsiteY17" fmla="*/ 1267684 h 1532639"/>
              <a:gd name="connsiteX18" fmla="*/ 668086 w 1746908"/>
              <a:gd name="connsiteY18" fmla="*/ 1239561 h 1532639"/>
              <a:gd name="connsiteX19" fmla="*/ 987674 w 1746908"/>
              <a:gd name="connsiteY19" fmla="*/ 1382864 h 1532639"/>
              <a:gd name="connsiteX20" fmla="*/ 1399343 w 1746908"/>
              <a:gd name="connsiteY20" fmla="*/ 1460850 h 1532639"/>
              <a:gd name="connsiteX21" fmla="*/ 1624396 w 1746908"/>
              <a:gd name="connsiteY21" fmla="*/ 1520167 h 1532639"/>
              <a:gd name="connsiteX22" fmla="*/ 1676784 w 1746908"/>
              <a:gd name="connsiteY22" fmla="*/ 1486830 h 1532639"/>
              <a:gd name="connsiteX23" fmla="*/ 1695834 w 1746908"/>
              <a:gd name="connsiteY23" fmla="*/ 1329668 h 1532639"/>
              <a:gd name="connsiteX24" fmla="*/ 1743460 w 1746908"/>
              <a:gd name="connsiteY24" fmla="*/ 1186793 h 1532639"/>
              <a:gd name="connsiteX25" fmla="*/ 1591059 w 1746908"/>
              <a:gd name="connsiteY25" fmla="*/ 1010580 h 1532639"/>
              <a:gd name="connsiteX26" fmla="*/ 1648210 w 1746908"/>
              <a:gd name="connsiteY26" fmla="*/ 910568 h 1532639"/>
              <a:gd name="connsiteX27" fmla="*/ 1605347 w 1746908"/>
              <a:gd name="connsiteY27" fmla="*/ 748643 h 1532639"/>
              <a:gd name="connsiteX28" fmla="*/ 1657733 w 1746908"/>
              <a:gd name="connsiteY28" fmla="*/ 681967 h 1532639"/>
              <a:gd name="connsiteX29" fmla="*/ 1695834 w 1746908"/>
              <a:gd name="connsiteY29" fmla="*/ 591481 h 1532639"/>
              <a:gd name="connsiteX30" fmla="*/ 1600584 w 1746908"/>
              <a:gd name="connsiteY30" fmla="*/ 520042 h 1532639"/>
              <a:gd name="connsiteX31" fmla="*/ 1510097 w 1746908"/>
              <a:gd name="connsiteY31" fmla="*/ 591481 h 1532639"/>
              <a:gd name="connsiteX32" fmla="*/ 1567246 w 1746908"/>
              <a:gd name="connsiteY32" fmla="*/ 472418 h 1532639"/>
              <a:gd name="connsiteX33" fmla="*/ 1576631 w 1746908"/>
              <a:gd name="connsiteY33" fmla="*/ 98955 h 1532639"/>
              <a:gd name="connsiteX34" fmla="*/ 1461688 w 1746908"/>
              <a:gd name="connsiteY34" fmla="*/ 32384 h 1532639"/>
              <a:gd name="connsiteX35" fmla="*/ 525062 w 1746908"/>
              <a:gd name="connsiteY35" fmla="*/ 32855 h 1532639"/>
              <a:gd name="connsiteX36" fmla="*/ 256018 w 1746908"/>
              <a:gd name="connsiteY36" fmla="*/ 41714 h 1532639"/>
              <a:gd name="connsiteX0" fmla="*/ 254689 w 1745579"/>
              <a:gd name="connsiteY0" fmla="*/ 14457 h 1505382"/>
              <a:gd name="connsiteX1" fmla="*/ 209224 w 1745579"/>
              <a:gd name="connsiteY1" fmla="*/ 42212 h 1505382"/>
              <a:gd name="connsiteX2" fmla="*/ 140730 w 1745579"/>
              <a:gd name="connsiteY2" fmla="*/ 30550 h 1505382"/>
              <a:gd name="connsiteX3" fmla="*/ 60199 w 1745579"/>
              <a:gd name="connsiteY3" fmla="*/ 33639 h 1505382"/>
              <a:gd name="connsiteX4" fmla="*/ 30918 w 1745579"/>
              <a:gd name="connsiteY4" fmla="*/ 52256 h 1505382"/>
              <a:gd name="connsiteX5" fmla="*/ 14511 w 1745579"/>
              <a:gd name="connsiteY5" fmla="*/ 64399 h 1505382"/>
              <a:gd name="connsiteX6" fmla="*/ 46680 w 1745579"/>
              <a:gd name="connsiteY6" fmla="*/ 264188 h 1505382"/>
              <a:gd name="connsiteX7" fmla="*/ 56204 w 1745579"/>
              <a:gd name="connsiteY7" fmla="*/ 445163 h 1505382"/>
              <a:gd name="connsiteX8" fmla="*/ 70492 w 1745579"/>
              <a:gd name="connsiteY8" fmla="*/ 507076 h 1505382"/>
              <a:gd name="connsiteX9" fmla="*/ 99067 w 1745579"/>
              <a:gd name="connsiteY9" fmla="*/ 630899 h 1505382"/>
              <a:gd name="connsiteX10" fmla="*/ 46680 w 1745579"/>
              <a:gd name="connsiteY10" fmla="*/ 740436 h 1505382"/>
              <a:gd name="connsiteX11" fmla="*/ 146692 w 1745579"/>
              <a:gd name="connsiteY11" fmla="*/ 988085 h 1505382"/>
              <a:gd name="connsiteX12" fmla="*/ 183709 w 1745579"/>
              <a:gd name="connsiteY12" fmla="*/ 1230879 h 1505382"/>
              <a:gd name="connsiteX13" fmla="*/ 211202 w 1745579"/>
              <a:gd name="connsiteY13" fmla="*/ 1231357 h 1505382"/>
              <a:gd name="connsiteX14" fmla="*/ 197553 w 1745579"/>
              <a:gd name="connsiteY14" fmla="*/ 1176004 h 1505382"/>
              <a:gd name="connsiteX15" fmla="*/ 226372 w 1745579"/>
              <a:gd name="connsiteY15" fmla="*/ 1193050 h 1505382"/>
              <a:gd name="connsiteX16" fmla="*/ 343774 w 1745579"/>
              <a:gd name="connsiteY16" fmla="*/ 1200031 h 1505382"/>
              <a:gd name="connsiteX17" fmla="*/ 423130 w 1745579"/>
              <a:gd name="connsiteY17" fmla="*/ 1240427 h 1505382"/>
              <a:gd name="connsiteX18" fmla="*/ 666757 w 1745579"/>
              <a:gd name="connsiteY18" fmla="*/ 1212304 h 1505382"/>
              <a:gd name="connsiteX19" fmla="*/ 986345 w 1745579"/>
              <a:gd name="connsiteY19" fmla="*/ 1355607 h 1505382"/>
              <a:gd name="connsiteX20" fmla="*/ 1398014 w 1745579"/>
              <a:gd name="connsiteY20" fmla="*/ 1433593 h 1505382"/>
              <a:gd name="connsiteX21" fmla="*/ 1623067 w 1745579"/>
              <a:gd name="connsiteY21" fmla="*/ 1492910 h 1505382"/>
              <a:gd name="connsiteX22" fmla="*/ 1675455 w 1745579"/>
              <a:gd name="connsiteY22" fmla="*/ 1459573 h 1505382"/>
              <a:gd name="connsiteX23" fmla="*/ 1694505 w 1745579"/>
              <a:gd name="connsiteY23" fmla="*/ 1302411 h 1505382"/>
              <a:gd name="connsiteX24" fmla="*/ 1742131 w 1745579"/>
              <a:gd name="connsiteY24" fmla="*/ 1159536 h 1505382"/>
              <a:gd name="connsiteX25" fmla="*/ 1589730 w 1745579"/>
              <a:gd name="connsiteY25" fmla="*/ 983323 h 1505382"/>
              <a:gd name="connsiteX26" fmla="*/ 1646881 w 1745579"/>
              <a:gd name="connsiteY26" fmla="*/ 883311 h 1505382"/>
              <a:gd name="connsiteX27" fmla="*/ 1604018 w 1745579"/>
              <a:gd name="connsiteY27" fmla="*/ 721386 h 1505382"/>
              <a:gd name="connsiteX28" fmla="*/ 1656404 w 1745579"/>
              <a:gd name="connsiteY28" fmla="*/ 654710 h 1505382"/>
              <a:gd name="connsiteX29" fmla="*/ 1694505 w 1745579"/>
              <a:gd name="connsiteY29" fmla="*/ 564224 h 1505382"/>
              <a:gd name="connsiteX30" fmla="*/ 1599255 w 1745579"/>
              <a:gd name="connsiteY30" fmla="*/ 492785 h 1505382"/>
              <a:gd name="connsiteX31" fmla="*/ 1508768 w 1745579"/>
              <a:gd name="connsiteY31" fmla="*/ 564224 h 1505382"/>
              <a:gd name="connsiteX32" fmla="*/ 1565917 w 1745579"/>
              <a:gd name="connsiteY32" fmla="*/ 445161 h 1505382"/>
              <a:gd name="connsiteX33" fmla="*/ 1575302 w 1745579"/>
              <a:gd name="connsiteY33" fmla="*/ 71698 h 1505382"/>
              <a:gd name="connsiteX34" fmla="*/ 1460359 w 1745579"/>
              <a:gd name="connsiteY34" fmla="*/ 5127 h 1505382"/>
              <a:gd name="connsiteX35" fmla="*/ 523733 w 1745579"/>
              <a:gd name="connsiteY35" fmla="*/ 5598 h 1505382"/>
              <a:gd name="connsiteX36" fmla="*/ 254689 w 1745579"/>
              <a:gd name="connsiteY36" fmla="*/ 14457 h 1505382"/>
              <a:gd name="connsiteX0" fmla="*/ 254689 w 1745579"/>
              <a:gd name="connsiteY0" fmla="*/ 14457 h 1505382"/>
              <a:gd name="connsiteX1" fmla="*/ 215851 w 1745579"/>
              <a:gd name="connsiteY1" fmla="*/ 95221 h 1505382"/>
              <a:gd name="connsiteX2" fmla="*/ 140730 w 1745579"/>
              <a:gd name="connsiteY2" fmla="*/ 30550 h 1505382"/>
              <a:gd name="connsiteX3" fmla="*/ 60199 w 1745579"/>
              <a:gd name="connsiteY3" fmla="*/ 33639 h 1505382"/>
              <a:gd name="connsiteX4" fmla="*/ 30918 w 1745579"/>
              <a:gd name="connsiteY4" fmla="*/ 52256 h 1505382"/>
              <a:gd name="connsiteX5" fmla="*/ 14511 w 1745579"/>
              <a:gd name="connsiteY5" fmla="*/ 64399 h 1505382"/>
              <a:gd name="connsiteX6" fmla="*/ 46680 w 1745579"/>
              <a:gd name="connsiteY6" fmla="*/ 264188 h 1505382"/>
              <a:gd name="connsiteX7" fmla="*/ 56204 w 1745579"/>
              <a:gd name="connsiteY7" fmla="*/ 445163 h 1505382"/>
              <a:gd name="connsiteX8" fmla="*/ 70492 w 1745579"/>
              <a:gd name="connsiteY8" fmla="*/ 507076 h 1505382"/>
              <a:gd name="connsiteX9" fmla="*/ 99067 w 1745579"/>
              <a:gd name="connsiteY9" fmla="*/ 630899 h 1505382"/>
              <a:gd name="connsiteX10" fmla="*/ 46680 w 1745579"/>
              <a:gd name="connsiteY10" fmla="*/ 740436 h 1505382"/>
              <a:gd name="connsiteX11" fmla="*/ 146692 w 1745579"/>
              <a:gd name="connsiteY11" fmla="*/ 988085 h 1505382"/>
              <a:gd name="connsiteX12" fmla="*/ 183709 w 1745579"/>
              <a:gd name="connsiteY12" fmla="*/ 1230879 h 1505382"/>
              <a:gd name="connsiteX13" fmla="*/ 211202 w 1745579"/>
              <a:gd name="connsiteY13" fmla="*/ 1231357 h 1505382"/>
              <a:gd name="connsiteX14" fmla="*/ 197553 w 1745579"/>
              <a:gd name="connsiteY14" fmla="*/ 1176004 h 1505382"/>
              <a:gd name="connsiteX15" fmla="*/ 226372 w 1745579"/>
              <a:gd name="connsiteY15" fmla="*/ 1193050 h 1505382"/>
              <a:gd name="connsiteX16" fmla="*/ 343774 w 1745579"/>
              <a:gd name="connsiteY16" fmla="*/ 1200031 h 1505382"/>
              <a:gd name="connsiteX17" fmla="*/ 423130 w 1745579"/>
              <a:gd name="connsiteY17" fmla="*/ 1240427 h 1505382"/>
              <a:gd name="connsiteX18" fmla="*/ 666757 w 1745579"/>
              <a:gd name="connsiteY18" fmla="*/ 1212304 h 1505382"/>
              <a:gd name="connsiteX19" fmla="*/ 986345 w 1745579"/>
              <a:gd name="connsiteY19" fmla="*/ 1355607 h 1505382"/>
              <a:gd name="connsiteX20" fmla="*/ 1398014 w 1745579"/>
              <a:gd name="connsiteY20" fmla="*/ 1433593 h 1505382"/>
              <a:gd name="connsiteX21" fmla="*/ 1623067 w 1745579"/>
              <a:gd name="connsiteY21" fmla="*/ 1492910 h 1505382"/>
              <a:gd name="connsiteX22" fmla="*/ 1675455 w 1745579"/>
              <a:gd name="connsiteY22" fmla="*/ 1459573 h 1505382"/>
              <a:gd name="connsiteX23" fmla="*/ 1694505 w 1745579"/>
              <a:gd name="connsiteY23" fmla="*/ 1302411 h 1505382"/>
              <a:gd name="connsiteX24" fmla="*/ 1742131 w 1745579"/>
              <a:gd name="connsiteY24" fmla="*/ 1159536 h 1505382"/>
              <a:gd name="connsiteX25" fmla="*/ 1589730 w 1745579"/>
              <a:gd name="connsiteY25" fmla="*/ 983323 h 1505382"/>
              <a:gd name="connsiteX26" fmla="*/ 1646881 w 1745579"/>
              <a:gd name="connsiteY26" fmla="*/ 883311 h 1505382"/>
              <a:gd name="connsiteX27" fmla="*/ 1604018 w 1745579"/>
              <a:gd name="connsiteY27" fmla="*/ 721386 h 1505382"/>
              <a:gd name="connsiteX28" fmla="*/ 1656404 w 1745579"/>
              <a:gd name="connsiteY28" fmla="*/ 654710 h 1505382"/>
              <a:gd name="connsiteX29" fmla="*/ 1694505 w 1745579"/>
              <a:gd name="connsiteY29" fmla="*/ 564224 h 1505382"/>
              <a:gd name="connsiteX30" fmla="*/ 1599255 w 1745579"/>
              <a:gd name="connsiteY30" fmla="*/ 492785 h 1505382"/>
              <a:gd name="connsiteX31" fmla="*/ 1508768 w 1745579"/>
              <a:gd name="connsiteY31" fmla="*/ 564224 h 1505382"/>
              <a:gd name="connsiteX32" fmla="*/ 1565917 w 1745579"/>
              <a:gd name="connsiteY32" fmla="*/ 445161 h 1505382"/>
              <a:gd name="connsiteX33" fmla="*/ 1575302 w 1745579"/>
              <a:gd name="connsiteY33" fmla="*/ 71698 h 1505382"/>
              <a:gd name="connsiteX34" fmla="*/ 1460359 w 1745579"/>
              <a:gd name="connsiteY34" fmla="*/ 5127 h 1505382"/>
              <a:gd name="connsiteX35" fmla="*/ 523733 w 1745579"/>
              <a:gd name="connsiteY35" fmla="*/ 5598 h 1505382"/>
              <a:gd name="connsiteX36" fmla="*/ 254689 w 1745579"/>
              <a:gd name="connsiteY36" fmla="*/ 14457 h 1505382"/>
              <a:gd name="connsiteX0" fmla="*/ 307698 w 1745579"/>
              <a:gd name="connsiteY0" fmla="*/ 126610 h 1511518"/>
              <a:gd name="connsiteX1" fmla="*/ 215851 w 1745579"/>
              <a:gd name="connsiteY1" fmla="*/ 101357 h 1511518"/>
              <a:gd name="connsiteX2" fmla="*/ 140730 w 1745579"/>
              <a:gd name="connsiteY2" fmla="*/ 36686 h 1511518"/>
              <a:gd name="connsiteX3" fmla="*/ 60199 w 1745579"/>
              <a:gd name="connsiteY3" fmla="*/ 39775 h 1511518"/>
              <a:gd name="connsiteX4" fmla="*/ 30918 w 1745579"/>
              <a:gd name="connsiteY4" fmla="*/ 58392 h 1511518"/>
              <a:gd name="connsiteX5" fmla="*/ 14511 w 1745579"/>
              <a:gd name="connsiteY5" fmla="*/ 70535 h 1511518"/>
              <a:gd name="connsiteX6" fmla="*/ 46680 w 1745579"/>
              <a:gd name="connsiteY6" fmla="*/ 270324 h 1511518"/>
              <a:gd name="connsiteX7" fmla="*/ 56204 w 1745579"/>
              <a:gd name="connsiteY7" fmla="*/ 451299 h 1511518"/>
              <a:gd name="connsiteX8" fmla="*/ 70492 w 1745579"/>
              <a:gd name="connsiteY8" fmla="*/ 513212 h 1511518"/>
              <a:gd name="connsiteX9" fmla="*/ 99067 w 1745579"/>
              <a:gd name="connsiteY9" fmla="*/ 637035 h 1511518"/>
              <a:gd name="connsiteX10" fmla="*/ 46680 w 1745579"/>
              <a:gd name="connsiteY10" fmla="*/ 746572 h 1511518"/>
              <a:gd name="connsiteX11" fmla="*/ 146692 w 1745579"/>
              <a:gd name="connsiteY11" fmla="*/ 994221 h 1511518"/>
              <a:gd name="connsiteX12" fmla="*/ 183709 w 1745579"/>
              <a:gd name="connsiteY12" fmla="*/ 1237015 h 1511518"/>
              <a:gd name="connsiteX13" fmla="*/ 211202 w 1745579"/>
              <a:gd name="connsiteY13" fmla="*/ 1237493 h 1511518"/>
              <a:gd name="connsiteX14" fmla="*/ 197553 w 1745579"/>
              <a:gd name="connsiteY14" fmla="*/ 1182140 h 1511518"/>
              <a:gd name="connsiteX15" fmla="*/ 226372 w 1745579"/>
              <a:gd name="connsiteY15" fmla="*/ 1199186 h 1511518"/>
              <a:gd name="connsiteX16" fmla="*/ 343774 w 1745579"/>
              <a:gd name="connsiteY16" fmla="*/ 1206167 h 1511518"/>
              <a:gd name="connsiteX17" fmla="*/ 423130 w 1745579"/>
              <a:gd name="connsiteY17" fmla="*/ 1246563 h 1511518"/>
              <a:gd name="connsiteX18" fmla="*/ 666757 w 1745579"/>
              <a:gd name="connsiteY18" fmla="*/ 1218440 h 1511518"/>
              <a:gd name="connsiteX19" fmla="*/ 986345 w 1745579"/>
              <a:gd name="connsiteY19" fmla="*/ 1361743 h 1511518"/>
              <a:gd name="connsiteX20" fmla="*/ 1398014 w 1745579"/>
              <a:gd name="connsiteY20" fmla="*/ 1439729 h 1511518"/>
              <a:gd name="connsiteX21" fmla="*/ 1623067 w 1745579"/>
              <a:gd name="connsiteY21" fmla="*/ 1499046 h 1511518"/>
              <a:gd name="connsiteX22" fmla="*/ 1675455 w 1745579"/>
              <a:gd name="connsiteY22" fmla="*/ 1465709 h 1511518"/>
              <a:gd name="connsiteX23" fmla="*/ 1694505 w 1745579"/>
              <a:gd name="connsiteY23" fmla="*/ 1308547 h 1511518"/>
              <a:gd name="connsiteX24" fmla="*/ 1742131 w 1745579"/>
              <a:gd name="connsiteY24" fmla="*/ 1165672 h 1511518"/>
              <a:gd name="connsiteX25" fmla="*/ 1589730 w 1745579"/>
              <a:gd name="connsiteY25" fmla="*/ 989459 h 1511518"/>
              <a:gd name="connsiteX26" fmla="*/ 1646881 w 1745579"/>
              <a:gd name="connsiteY26" fmla="*/ 889447 h 1511518"/>
              <a:gd name="connsiteX27" fmla="*/ 1604018 w 1745579"/>
              <a:gd name="connsiteY27" fmla="*/ 727522 h 1511518"/>
              <a:gd name="connsiteX28" fmla="*/ 1656404 w 1745579"/>
              <a:gd name="connsiteY28" fmla="*/ 660846 h 1511518"/>
              <a:gd name="connsiteX29" fmla="*/ 1694505 w 1745579"/>
              <a:gd name="connsiteY29" fmla="*/ 570360 h 1511518"/>
              <a:gd name="connsiteX30" fmla="*/ 1599255 w 1745579"/>
              <a:gd name="connsiteY30" fmla="*/ 498921 h 1511518"/>
              <a:gd name="connsiteX31" fmla="*/ 1508768 w 1745579"/>
              <a:gd name="connsiteY31" fmla="*/ 570360 h 1511518"/>
              <a:gd name="connsiteX32" fmla="*/ 1565917 w 1745579"/>
              <a:gd name="connsiteY32" fmla="*/ 451297 h 1511518"/>
              <a:gd name="connsiteX33" fmla="*/ 1575302 w 1745579"/>
              <a:gd name="connsiteY33" fmla="*/ 77834 h 1511518"/>
              <a:gd name="connsiteX34" fmla="*/ 1460359 w 1745579"/>
              <a:gd name="connsiteY34" fmla="*/ 11263 h 1511518"/>
              <a:gd name="connsiteX35" fmla="*/ 523733 w 1745579"/>
              <a:gd name="connsiteY35" fmla="*/ 11734 h 1511518"/>
              <a:gd name="connsiteX36" fmla="*/ 307698 w 1745579"/>
              <a:gd name="connsiteY36" fmla="*/ 126610 h 1511518"/>
              <a:gd name="connsiteX0" fmla="*/ 307698 w 1745579"/>
              <a:gd name="connsiteY0" fmla="*/ 126610 h 1511518"/>
              <a:gd name="connsiteX1" fmla="*/ 215851 w 1745579"/>
              <a:gd name="connsiteY1" fmla="*/ 101357 h 1511518"/>
              <a:gd name="connsiteX2" fmla="*/ 127478 w 1745579"/>
              <a:gd name="connsiteY2" fmla="*/ 142703 h 1511518"/>
              <a:gd name="connsiteX3" fmla="*/ 60199 w 1745579"/>
              <a:gd name="connsiteY3" fmla="*/ 39775 h 1511518"/>
              <a:gd name="connsiteX4" fmla="*/ 30918 w 1745579"/>
              <a:gd name="connsiteY4" fmla="*/ 58392 h 1511518"/>
              <a:gd name="connsiteX5" fmla="*/ 14511 w 1745579"/>
              <a:gd name="connsiteY5" fmla="*/ 70535 h 1511518"/>
              <a:gd name="connsiteX6" fmla="*/ 46680 w 1745579"/>
              <a:gd name="connsiteY6" fmla="*/ 270324 h 1511518"/>
              <a:gd name="connsiteX7" fmla="*/ 56204 w 1745579"/>
              <a:gd name="connsiteY7" fmla="*/ 451299 h 1511518"/>
              <a:gd name="connsiteX8" fmla="*/ 70492 w 1745579"/>
              <a:gd name="connsiteY8" fmla="*/ 513212 h 1511518"/>
              <a:gd name="connsiteX9" fmla="*/ 99067 w 1745579"/>
              <a:gd name="connsiteY9" fmla="*/ 637035 h 1511518"/>
              <a:gd name="connsiteX10" fmla="*/ 46680 w 1745579"/>
              <a:gd name="connsiteY10" fmla="*/ 746572 h 1511518"/>
              <a:gd name="connsiteX11" fmla="*/ 146692 w 1745579"/>
              <a:gd name="connsiteY11" fmla="*/ 994221 h 1511518"/>
              <a:gd name="connsiteX12" fmla="*/ 183709 w 1745579"/>
              <a:gd name="connsiteY12" fmla="*/ 1237015 h 1511518"/>
              <a:gd name="connsiteX13" fmla="*/ 211202 w 1745579"/>
              <a:gd name="connsiteY13" fmla="*/ 1237493 h 1511518"/>
              <a:gd name="connsiteX14" fmla="*/ 197553 w 1745579"/>
              <a:gd name="connsiteY14" fmla="*/ 1182140 h 1511518"/>
              <a:gd name="connsiteX15" fmla="*/ 226372 w 1745579"/>
              <a:gd name="connsiteY15" fmla="*/ 1199186 h 1511518"/>
              <a:gd name="connsiteX16" fmla="*/ 343774 w 1745579"/>
              <a:gd name="connsiteY16" fmla="*/ 1206167 h 1511518"/>
              <a:gd name="connsiteX17" fmla="*/ 423130 w 1745579"/>
              <a:gd name="connsiteY17" fmla="*/ 1246563 h 1511518"/>
              <a:gd name="connsiteX18" fmla="*/ 666757 w 1745579"/>
              <a:gd name="connsiteY18" fmla="*/ 1218440 h 1511518"/>
              <a:gd name="connsiteX19" fmla="*/ 986345 w 1745579"/>
              <a:gd name="connsiteY19" fmla="*/ 1361743 h 1511518"/>
              <a:gd name="connsiteX20" fmla="*/ 1398014 w 1745579"/>
              <a:gd name="connsiteY20" fmla="*/ 1439729 h 1511518"/>
              <a:gd name="connsiteX21" fmla="*/ 1623067 w 1745579"/>
              <a:gd name="connsiteY21" fmla="*/ 1499046 h 1511518"/>
              <a:gd name="connsiteX22" fmla="*/ 1675455 w 1745579"/>
              <a:gd name="connsiteY22" fmla="*/ 1465709 h 1511518"/>
              <a:gd name="connsiteX23" fmla="*/ 1694505 w 1745579"/>
              <a:gd name="connsiteY23" fmla="*/ 1308547 h 1511518"/>
              <a:gd name="connsiteX24" fmla="*/ 1742131 w 1745579"/>
              <a:gd name="connsiteY24" fmla="*/ 1165672 h 1511518"/>
              <a:gd name="connsiteX25" fmla="*/ 1589730 w 1745579"/>
              <a:gd name="connsiteY25" fmla="*/ 989459 h 1511518"/>
              <a:gd name="connsiteX26" fmla="*/ 1646881 w 1745579"/>
              <a:gd name="connsiteY26" fmla="*/ 889447 h 1511518"/>
              <a:gd name="connsiteX27" fmla="*/ 1604018 w 1745579"/>
              <a:gd name="connsiteY27" fmla="*/ 727522 h 1511518"/>
              <a:gd name="connsiteX28" fmla="*/ 1656404 w 1745579"/>
              <a:gd name="connsiteY28" fmla="*/ 660846 h 1511518"/>
              <a:gd name="connsiteX29" fmla="*/ 1694505 w 1745579"/>
              <a:gd name="connsiteY29" fmla="*/ 570360 h 1511518"/>
              <a:gd name="connsiteX30" fmla="*/ 1599255 w 1745579"/>
              <a:gd name="connsiteY30" fmla="*/ 498921 h 1511518"/>
              <a:gd name="connsiteX31" fmla="*/ 1508768 w 1745579"/>
              <a:gd name="connsiteY31" fmla="*/ 570360 h 1511518"/>
              <a:gd name="connsiteX32" fmla="*/ 1565917 w 1745579"/>
              <a:gd name="connsiteY32" fmla="*/ 451297 h 1511518"/>
              <a:gd name="connsiteX33" fmla="*/ 1575302 w 1745579"/>
              <a:gd name="connsiteY33" fmla="*/ 77834 h 1511518"/>
              <a:gd name="connsiteX34" fmla="*/ 1460359 w 1745579"/>
              <a:gd name="connsiteY34" fmla="*/ 11263 h 1511518"/>
              <a:gd name="connsiteX35" fmla="*/ 523733 w 1745579"/>
              <a:gd name="connsiteY35" fmla="*/ 11734 h 1511518"/>
              <a:gd name="connsiteX36" fmla="*/ 307698 w 1745579"/>
              <a:gd name="connsiteY36" fmla="*/ 126610 h 1511518"/>
              <a:gd name="connsiteX0" fmla="*/ 313741 w 1751622"/>
              <a:gd name="connsiteY0" fmla="*/ 126610 h 1511518"/>
              <a:gd name="connsiteX1" fmla="*/ 221894 w 1751622"/>
              <a:gd name="connsiteY1" fmla="*/ 101357 h 1511518"/>
              <a:gd name="connsiteX2" fmla="*/ 133521 w 1751622"/>
              <a:gd name="connsiteY2" fmla="*/ 142703 h 1511518"/>
              <a:gd name="connsiteX3" fmla="*/ 66242 w 1751622"/>
              <a:gd name="connsiteY3" fmla="*/ 39775 h 1511518"/>
              <a:gd name="connsiteX4" fmla="*/ 36961 w 1751622"/>
              <a:gd name="connsiteY4" fmla="*/ 58392 h 1511518"/>
              <a:gd name="connsiteX5" fmla="*/ 13928 w 1751622"/>
              <a:gd name="connsiteY5" fmla="*/ 116918 h 1511518"/>
              <a:gd name="connsiteX6" fmla="*/ 52723 w 1751622"/>
              <a:gd name="connsiteY6" fmla="*/ 270324 h 1511518"/>
              <a:gd name="connsiteX7" fmla="*/ 62247 w 1751622"/>
              <a:gd name="connsiteY7" fmla="*/ 451299 h 1511518"/>
              <a:gd name="connsiteX8" fmla="*/ 76535 w 1751622"/>
              <a:gd name="connsiteY8" fmla="*/ 513212 h 1511518"/>
              <a:gd name="connsiteX9" fmla="*/ 105110 w 1751622"/>
              <a:gd name="connsiteY9" fmla="*/ 637035 h 1511518"/>
              <a:gd name="connsiteX10" fmla="*/ 52723 w 1751622"/>
              <a:gd name="connsiteY10" fmla="*/ 746572 h 1511518"/>
              <a:gd name="connsiteX11" fmla="*/ 152735 w 1751622"/>
              <a:gd name="connsiteY11" fmla="*/ 994221 h 1511518"/>
              <a:gd name="connsiteX12" fmla="*/ 189752 w 1751622"/>
              <a:gd name="connsiteY12" fmla="*/ 1237015 h 1511518"/>
              <a:gd name="connsiteX13" fmla="*/ 217245 w 1751622"/>
              <a:gd name="connsiteY13" fmla="*/ 1237493 h 1511518"/>
              <a:gd name="connsiteX14" fmla="*/ 203596 w 1751622"/>
              <a:gd name="connsiteY14" fmla="*/ 1182140 h 1511518"/>
              <a:gd name="connsiteX15" fmla="*/ 232415 w 1751622"/>
              <a:gd name="connsiteY15" fmla="*/ 1199186 h 1511518"/>
              <a:gd name="connsiteX16" fmla="*/ 349817 w 1751622"/>
              <a:gd name="connsiteY16" fmla="*/ 1206167 h 1511518"/>
              <a:gd name="connsiteX17" fmla="*/ 429173 w 1751622"/>
              <a:gd name="connsiteY17" fmla="*/ 1246563 h 1511518"/>
              <a:gd name="connsiteX18" fmla="*/ 672800 w 1751622"/>
              <a:gd name="connsiteY18" fmla="*/ 1218440 h 1511518"/>
              <a:gd name="connsiteX19" fmla="*/ 992388 w 1751622"/>
              <a:gd name="connsiteY19" fmla="*/ 1361743 h 1511518"/>
              <a:gd name="connsiteX20" fmla="*/ 1404057 w 1751622"/>
              <a:gd name="connsiteY20" fmla="*/ 1439729 h 1511518"/>
              <a:gd name="connsiteX21" fmla="*/ 1629110 w 1751622"/>
              <a:gd name="connsiteY21" fmla="*/ 1499046 h 1511518"/>
              <a:gd name="connsiteX22" fmla="*/ 1681498 w 1751622"/>
              <a:gd name="connsiteY22" fmla="*/ 1465709 h 1511518"/>
              <a:gd name="connsiteX23" fmla="*/ 1700548 w 1751622"/>
              <a:gd name="connsiteY23" fmla="*/ 1308547 h 1511518"/>
              <a:gd name="connsiteX24" fmla="*/ 1748174 w 1751622"/>
              <a:gd name="connsiteY24" fmla="*/ 1165672 h 1511518"/>
              <a:gd name="connsiteX25" fmla="*/ 1595773 w 1751622"/>
              <a:gd name="connsiteY25" fmla="*/ 989459 h 1511518"/>
              <a:gd name="connsiteX26" fmla="*/ 1652924 w 1751622"/>
              <a:gd name="connsiteY26" fmla="*/ 889447 h 1511518"/>
              <a:gd name="connsiteX27" fmla="*/ 1610061 w 1751622"/>
              <a:gd name="connsiteY27" fmla="*/ 727522 h 1511518"/>
              <a:gd name="connsiteX28" fmla="*/ 1662447 w 1751622"/>
              <a:gd name="connsiteY28" fmla="*/ 660846 h 1511518"/>
              <a:gd name="connsiteX29" fmla="*/ 1700548 w 1751622"/>
              <a:gd name="connsiteY29" fmla="*/ 570360 h 1511518"/>
              <a:gd name="connsiteX30" fmla="*/ 1605298 w 1751622"/>
              <a:gd name="connsiteY30" fmla="*/ 498921 h 1511518"/>
              <a:gd name="connsiteX31" fmla="*/ 1514811 w 1751622"/>
              <a:gd name="connsiteY31" fmla="*/ 570360 h 1511518"/>
              <a:gd name="connsiteX32" fmla="*/ 1571960 w 1751622"/>
              <a:gd name="connsiteY32" fmla="*/ 451297 h 1511518"/>
              <a:gd name="connsiteX33" fmla="*/ 1581345 w 1751622"/>
              <a:gd name="connsiteY33" fmla="*/ 77834 h 1511518"/>
              <a:gd name="connsiteX34" fmla="*/ 1466402 w 1751622"/>
              <a:gd name="connsiteY34" fmla="*/ 11263 h 1511518"/>
              <a:gd name="connsiteX35" fmla="*/ 529776 w 1751622"/>
              <a:gd name="connsiteY35" fmla="*/ 11734 h 1511518"/>
              <a:gd name="connsiteX36" fmla="*/ 313741 w 1751622"/>
              <a:gd name="connsiteY36" fmla="*/ 126610 h 1511518"/>
              <a:gd name="connsiteX0" fmla="*/ 313741 w 1751622"/>
              <a:gd name="connsiteY0" fmla="*/ 126610 h 1511518"/>
              <a:gd name="connsiteX1" fmla="*/ 221894 w 1751622"/>
              <a:gd name="connsiteY1" fmla="*/ 101357 h 1511518"/>
              <a:gd name="connsiteX2" fmla="*/ 133521 w 1751622"/>
              <a:gd name="connsiteY2" fmla="*/ 142703 h 1511518"/>
              <a:gd name="connsiteX3" fmla="*/ 66242 w 1751622"/>
              <a:gd name="connsiteY3" fmla="*/ 39775 h 1511518"/>
              <a:gd name="connsiteX4" fmla="*/ 36961 w 1751622"/>
              <a:gd name="connsiteY4" fmla="*/ 164409 h 1511518"/>
              <a:gd name="connsiteX5" fmla="*/ 13928 w 1751622"/>
              <a:gd name="connsiteY5" fmla="*/ 116918 h 1511518"/>
              <a:gd name="connsiteX6" fmla="*/ 52723 w 1751622"/>
              <a:gd name="connsiteY6" fmla="*/ 270324 h 1511518"/>
              <a:gd name="connsiteX7" fmla="*/ 62247 w 1751622"/>
              <a:gd name="connsiteY7" fmla="*/ 451299 h 1511518"/>
              <a:gd name="connsiteX8" fmla="*/ 76535 w 1751622"/>
              <a:gd name="connsiteY8" fmla="*/ 513212 h 1511518"/>
              <a:gd name="connsiteX9" fmla="*/ 105110 w 1751622"/>
              <a:gd name="connsiteY9" fmla="*/ 637035 h 1511518"/>
              <a:gd name="connsiteX10" fmla="*/ 52723 w 1751622"/>
              <a:gd name="connsiteY10" fmla="*/ 746572 h 1511518"/>
              <a:gd name="connsiteX11" fmla="*/ 152735 w 1751622"/>
              <a:gd name="connsiteY11" fmla="*/ 994221 h 1511518"/>
              <a:gd name="connsiteX12" fmla="*/ 189752 w 1751622"/>
              <a:gd name="connsiteY12" fmla="*/ 1237015 h 1511518"/>
              <a:gd name="connsiteX13" fmla="*/ 217245 w 1751622"/>
              <a:gd name="connsiteY13" fmla="*/ 1237493 h 1511518"/>
              <a:gd name="connsiteX14" fmla="*/ 203596 w 1751622"/>
              <a:gd name="connsiteY14" fmla="*/ 1182140 h 1511518"/>
              <a:gd name="connsiteX15" fmla="*/ 232415 w 1751622"/>
              <a:gd name="connsiteY15" fmla="*/ 1199186 h 1511518"/>
              <a:gd name="connsiteX16" fmla="*/ 349817 w 1751622"/>
              <a:gd name="connsiteY16" fmla="*/ 1206167 h 1511518"/>
              <a:gd name="connsiteX17" fmla="*/ 429173 w 1751622"/>
              <a:gd name="connsiteY17" fmla="*/ 1246563 h 1511518"/>
              <a:gd name="connsiteX18" fmla="*/ 672800 w 1751622"/>
              <a:gd name="connsiteY18" fmla="*/ 1218440 h 1511518"/>
              <a:gd name="connsiteX19" fmla="*/ 992388 w 1751622"/>
              <a:gd name="connsiteY19" fmla="*/ 1361743 h 1511518"/>
              <a:gd name="connsiteX20" fmla="*/ 1404057 w 1751622"/>
              <a:gd name="connsiteY20" fmla="*/ 1439729 h 1511518"/>
              <a:gd name="connsiteX21" fmla="*/ 1629110 w 1751622"/>
              <a:gd name="connsiteY21" fmla="*/ 1499046 h 1511518"/>
              <a:gd name="connsiteX22" fmla="*/ 1681498 w 1751622"/>
              <a:gd name="connsiteY22" fmla="*/ 1465709 h 1511518"/>
              <a:gd name="connsiteX23" fmla="*/ 1700548 w 1751622"/>
              <a:gd name="connsiteY23" fmla="*/ 1308547 h 1511518"/>
              <a:gd name="connsiteX24" fmla="*/ 1748174 w 1751622"/>
              <a:gd name="connsiteY24" fmla="*/ 1165672 h 1511518"/>
              <a:gd name="connsiteX25" fmla="*/ 1595773 w 1751622"/>
              <a:gd name="connsiteY25" fmla="*/ 989459 h 1511518"/>
              <a:gd name="connsiteX26" fmla="*/ 1652924 w 1751622"/>
              <a:gd name="connsiteY26" fmla="*/ 889447 h 1511518"/>
              <a:gd name="connsiteX27" fmla="*/ 1610061 w 1751622"/>
              <a:gd name="connsiteY27" fmla="*/ 727522 h 1511518"/>
              <a:gd name="connsiteX28" fmla="*/ 1662447 w 1751622"/>
              <a:gd name="connsiteY28" fmla="*/ 660846 h 1511518"/>
              <a:gd name="connsiteX29" fmla="*/ 1700548 w 1751622"/>
              <a:gd name="connsiteY29" fmla="*/ 570360 h 1511518"/>
              <a:gd name="connsiteX30" fmla="*/ 1605298 w 1751622"/>
              <a:gd name="connsiteY30" fmla="*/ 498921 h 1511518"/>
              <a:gd name="connsiteX31" fmla="*/ 1514811 w 1751622"/>
              <a:gd name="connsiteY31" fmla="*/ 570360 h 1511518"/>
              <a:gd name="connsiteX32" fmla="*/ 1571960 w 1751622"/>
              <a:gd name="connsiteY32" fmla="*/ 451297 h 1511518"/>
              <a:gd name="connsiteX33" fmla="*/ 1581345 w 1751622"/>
              <a:gd name="connsiteY33" fmla="*/ 77834 h 1511518"/>
              <a:gd name="connsiteX34" fmla="*/ 1466402 w 1751622"/>
              <a:gd name="connsiteY34" fmla="*/ 11263 h 1511518"/>
              <a:gd name="connsiteX35" fmla="*/ 529776 w 1751622"/>
              <a:gd name="connsiteY35" fmla="*/ 11734 h 1511518"/>
              <a:gd name="connsiteX36" fmla="*/ 313741 w 1751622"/>
              <a:gd name="connsiteY36" fmla="*/ 126610 h 1511518"/>
              <a:gd name="connsiteX0" fmla="*/ 313741 w 1751622"/>
              <a:gd name="connsiteY0" fmla="*/ 126610 h 1511518"/>
              <a:gd name="connsiteX1" fmla="*/ 221894 w 1751622"/>
              <a:gd name="connsiteY1" fmla="*/ 101357 h 1511518"/>
              <a:gd name="connsiteX2" fmla="*/ 133521 w 1751622"/>
              <a:gd name="connsiteY2" fmla="*/ 142703 h 1511518"/>
              <a:gd name="connsiteX3" fmla="*/ 79494 w 1751622"/>
              <a:gd name="connsiteY3" fmla="*/ 112662 h 1511518"/>
              <a:gd name="connsiteX4" fmla="*/ 36961 w 1751622"/>
              <a:gd name="connsiteY4" fmla="*/ 164409 h 1511518"/>
              <a:gd name="connsiteX5" fmla="*/ 13928 w 1751622"/>
              <a:gd name="connsiteY5" fmla="*/ 116918 h 1511518"/>
              <a:gd name="connsiteX6" fmla="*/ 52723 w 1751622"/>
              <a:gd name="connsiteY6" fmla="*/ 270324 h 1511518"/>
              <a:gd name="connsiteX7" fmla="*/ 62247 w 1751622"/>
              <a:gd name="connsiteY7" fmla="*/ 451299 h 1511518"/>
              <a:gd name="connsiteX8" fmla="*/ 76535 w 1751622"/>
              <a:gd name="connsiteY8" fmla="*/ 513212 h 1511518"/>
              <a:gd name="connsiteX9" fmla="*/ 105110 w 1751622"/>
              <a:gd name="connsiteY9" fmla="*/ 637035 h 1511518"/>
              <a:gd name="connsiteX10" fmla="*/ 52723 w 1751622"/>
              <a:gd name="connsiteY10" fmla="*/ 746572 h 1511518"/>
              <a:gd name="connsiteX11" fmla="*/ 152735 w 1751622"/>
              <a:gd name="connsiteY11" fmla="*/ 994221 h 1511518"/>
              <a:gd name="connsiteX12" fmla="*/ 189752 w 1751622"/>
              <a:gd name="connsiteY12" fmla="*/ 1237015 h 1511518"/>
              <a:gd name="connsiteX13" fmla="*/ 217245 w 1751622"/>
              <a:gd name="connsiteY13" fmla="*/ 1237493 h 1511518"/>
              <a:gd name="connsiteX14" fmla="*/ 203596 w 1751622"/>
              <a:gd name="connsiteY14" fmla="*/ 1182140 h 1511518"/>
              <a:gd name="connsiteX15" fmla="*/ 232415 w 1751622"/>
              <a:gd name="connsiteY15" fmla="*/ 1199186 h 1511518"/>
              <a:gd name="connsiteX16" fmla="*/ 349817 w 1751622"/>
              <a:gd name="connsiteY16" fmla="*/ 1206167 h 1511518"/>
              <a:gd name="connsiteX17" fmla="*/ 429173 w 1751622"/>
              <a:gd name="connsiteY17" fmla="*/ 1246563 h 1511518"/>
              <a:gd name="connsiteX18" fmla="*/ 672800 w 1751622"/>
              <a:gd name="connsiteY18" fmla="*/ 1218440 h 1511518"/>
              <a:gd name="connsiteX19" fmla="*/ 992388 w 1751622"/>
              <a:gd name="connsiteY19" fmla="*/ 1361743 h 1511518"/>
              <a:gd name="connsiteX20" fmla="*/ 1404057 w 1751622"/>
              <a:gd name="connsiteY20" fmla="*/ 1439729 h 1511518"/>
              <a:gd name="connsiteX21" fmla="*/ 1629110 w 1751622"/>
              <a:gd name="connsiteY21" fmla="*/ 1499046 h 1511518"/>
              <a:gd name="connsiteX22" fmla="*/ 1681498 w 1751622"/>
              <a:gd name="connsiteY22" fmla="*/ 1465709 h 1511518"/>
              <a:gd name="connsiteX23" fmla="*/ 1700548 w 1751622"/>
              <a:gd name="connsiteY23" fmla="*/ 1308547 h 1511518"/>
              <a:gd name="connsiteX24" fmla="*/ 1748174 w 1751622"/>
              <a:gd name="connsiteY24" fmla="*/ 1165672 h 1511518"/>
              <a:gd name="connsiteX25" fmla="*/ 1595773 w 1751622"/>
              <a:gd name="connsiteY25" fmla="*/ 989459 h 1511518"/>
              <a:gd name="connsiteX26" fmla="*/ 1652924 w 1751622"/>
              <a:gd name="connsiteY26" fmla="*/ 889447 h 1511518"/>
              <a:gd name="connsiteX27" fmla="*/ 1610061 w 1751622"/>
              <a:gd name="connsiteY27" fmla="*/ 727522 h 1511518"/>
              <a:gd name="connsiteX28" fmla="*/ 1662447 w 1751622"/>
              <a:gd name="connsiteY28" fmla="*/ 660846 h 1511518"/>
              <a:gd name="connsiteX29" fmla="*/ 1700548 w 1751622"/>
              <a:gd name="connsiteY29" fmla="*/ 570360 h 1511518"/>
              <a:gd name="connsiteX30" fmla="*/ 1605298 w 1751622"/>
              <a:gd name="connsiteY30" fmla="*/ 498921 h 1511518"/>
              <a:gd name="connsiteX31" fmla="*/ 1514811 w 1751622"/>
              <a:gd name="connsiteY31" fmla="*/ 570360 h 1511518"/>
              <a:gd name="connsiteX32" fmla="*/ 1571960 w 1751622"/>
              <a:gd name="connsiteY32" fmla="*/ 451297 h 1511518"/>
              <a:gd name="connsiteX33" fmla="*/ 1581345 w 1751622"/>
              <a:gd name="connsiteY33" fmla="*/ 77834 h 1511518"/>
              <a:gd name="connsiteX34" fmla="*/ 1466402 w 1751622"/>
              <a:gd name="connsiteY34" fmla="*/ 11263 h 1511518"/>
              <a:gd name="connsiteX35" fmla="*/ 529776 w 1751622"/>
              <a:gd name="connsiteY35" fmla="*/ 11734 h 1511518"/>
              <a:gd name="connsiteX36" fmla="*/ 313741 w 1751622"/>
              <a:gd name="connsiteY36" fmla="*/ 126610 h 1511518"/>
              <a:gd name="connsiteX0" fmla="*/ 313741 w 1751622"/>
              <a:gd name="connsiteY0" fmla="*/ 126610 h 1511518"/>
              <a:gd name="connsiteX1" fmla="*/ 215268 w 1751622"/>
              <a:gd name="connsiteY1" fmla="*/ 154366 h 1511518"/>
              <a:gd name="connsiteX2" fmla="*/ 133521 w 1751622"/>
              <a:gd name="connsiteY2" fmla="*/ 142703 h 1511518"/>
              <a:gd name="connsiteX3" fmla="*/ 79494 w 1751622"/>
              <a:gd name="connsiteY3" fmla="*/ 112662 h 1511518"/>
              <a:gd name="connsiteX4" fmla="*/ 36961 w 1751622"/>
              <a:gd name="connsiteY4" fmla="*/ 164409 h 1511518"/>
              <a:gd name="connsiteX5" fmla="*/ 13928 w 1751622"/>
              <a:gd name="connsiteY5" fmla="*/ 116918 h 1511518"/>
              <a:gd name="connsiteX6" fmla="*/ 52723 w 1751622"/>
              <a:gd name="connsiteY6" fmla="*/ 270324 h 1511518"/>
              <a:gd name="connsiteX7" fmla="*/ 62247 w 1751622"/>
              <a:gd name="connsiteY7" fmla="*/ 451299 h 1511518"/>
              <a:gd name="connsiteX8" fmla="*/ 76535 w 1751622"/>
              <a:gd name="connsiteY8" fmla="*/ 513212 h 1511518"/>
              <a:gd name="connsiteX9" fmla="*/ 105110 w 1751622"/>
              <a:gd name="connsiteY9" fmla="*/ 637035 h 1511518"/>
              <a:gd name="connsiteX10" fmla="*/ 52723 w 1751622"/>
              <a:gd name="connsiteY10" fmla="*/ 746572 h 1511518"/>
              <a:gd name="connsiteX11" fmla="*/ 152735 w 1751622"/>
              <a:gd name="connsiteY11" fmla="*/ 994221 h 1511518"/>
              <a:gd name="connsiteX12" fmla="*/ 189752 w 1751622"/>
              <a:gd name="connsiteY12" fmla="*/ 1237015 h 1511518"/>
              <a:gd name="connsiteX13" fmla="*/ 217245 w 1751622"/>
              <a:gd name="connsiteY13" fmla="*/ 1237493 h 1511518"/>
              <a:gd name="connsiteX14" fmla="*/ 203596 w 1751622"/>
              <a:gd name="connsiteY14" fmla="*/ 1182140 h 1511518"/>
              <a:gd name="connsiteX15" fmla="*/ 232415 w 1751622"/>
              <a:gd name="connsiteY15" fmla="*/ 1199186 h 1511518"/>
              <a:gd name="connsiteX16" fmla="*/ 349817 w 1751622"/>
              <a:gd name="connsiteY16" fmla="*/ 1206167 h 1511518"/>
              <a:gd name="connsiteX17" fmla="*/ 429173 w 1751622"/>
              <a:gd name="connsiteY17" fmla="*/ 1246563 h 1511518"/>
              <a:gd name="connsiteX18" fmla="*/ 672800 w 1751622"/>
              <a:gd name="connsiteY18" fmla="*/ 1218440 h 1511518"/>
              <a:gd name="connsiteX19" fmla="*/ 992388 w 1751622"/>
              <a:gd name="connsiteY19" fmla="*/ 1361743 h 1511518"/>
              <a:gd name="connsiteX20" fmla="*/ 1404057 w 1751622"/>
              <a:gd name="connsiteY20" fmla="*/ 1439729 h 1511518"/>
              <a:gd name="connsiteX21" fmla="*/ 1629110 w 1751622"/>
              <a:gd name="connsiteY21" fmla="*/ 1499046 h 1511518"/>
              <a:gd name="connsiteX22" fmla="*/ 1681498 w 1751622"/>
              <a:gd name="connsiteY22" fmla="*/ 1465709 h 1511518"/>
              <a:gd name="connsiteX23" fmla="*/ 1700548 w 1751622"/>
              <a:gd name="connsiteY23" fmla="*/ 1308547 h 1511518"/>
              <a:gd name="connsiteX24" fmla="*/ 1748174 w 1751622"/>
              <a:gd name="connsiteY24" fmla="*/ 1165672 h 1511518"/>
              <a:gd name="connsiteX25" fmla="*/ 1595773 w 1751622"/>
              <a:gd name="connsiteY25" fmla="*/ 989459 h 1511518"/>
              <a:gd name="connsiteX26" fmla="*/ 1652924 w 1751622"/>
              <a:gd name="connsiteY26" fmla="*/ 889447 h 1511518"/>
              <a:gd name="connsiteX27" fmla="*/ 1610061 w 1751622"/>
              <a:gd name="connsiteY27" fmla="*/ 727522 h 1511518"/>
              <a:gd name="connsiteX28" fmla="*/ 1662447 w 1751622"/>
              <a:gd name="connsiteY28" fmla="*/ 660846 h 1511518"/>
              <a:gd name="connsiteX29" fmla="*/ 1700548 w 1751622"/>
              <a:gd name="connsiteY29" fmla="*/ 570360 h 1511518"/>
              <a:gd name="connsiteX30" fmla="*/ 1605298 w 1751622"/>
              <a:gd name="connsiteY30" fmla="*/ 498921 h 1511518"/>
              <a:gd name="connsiteX31" fmla="*/ 1514811 w 1751622"/>
              <a:gd name="connsiteY31" fmla="*/ 570360 h 1511518"/>
              <a:gd name="connsiteX32" fmla="*/ 1571960 w 1751622"/>
              <a:gd name="connsiteY32" fmla="*/ 451297 h 1511518"/>
              <a:gd name="connsiteX33" fmla="*/ 1581345 w 1751622"/>
              <a:gd name="connsiteY33" fmla="*/ 77834 h 1511518"/>
              <a:gd name="connsiteX34" fmla="*/ 1466402 w 1751622"/>
              <a:gd name="connsiteY34" fmla="*/ 11263 h 1511518"/>
              <a:gd name="connsiteX35" fmla="*/ 529776 w 1751622"/>
              <a:gd name="connsiteY35" fmla="*/ 11734 h 1511518"/>
              <a:gd name="connsiteX36" fmla="*/ 313741 w 1751622"/>
              <a:gd name="connsiteY36" fmla="*/ 126610 h 1511518"/>
              <a:gd name="connsiteX0" fmla="*/ 313741 w 1751622"/>
              <a:gd name="connsiteY0" fmla="*/ 126610 h 1586492"/>
              <a:gd name="connsiteX1" fmla="*/ 215268 w 1751622"/>
              <a:gd name="connsiteY1" fmla="*/ 154366 h 1586492"/>
              <a:gd name="connsiteX2" fmla="*/ 133521 w 1751622"/>
              <a:gd name="connsiteY2" fmla="*/ 142703 h 1586492"/>
              <a:gd name="connsiteX3" fmla="*/ 79494 w 1751622"/>
              <a:gd name="connsiteY3" fmla="*/ 112662 h 1586492"/>
              <a:gd name="connsiteX4" fmla="*/ 36961 w 1751622"/>
              <a:gd name="connsiteY4" fmla="*/ 164409 h 1586492"/>
              <a:gd name="connsiteX5" fmla="*/ 13928 w 1751622"/>
              <a:gd name="connsiteY5" fmla="*/ 116918 h 1586492"/>
              <a:gd name="connsiteX6" fmla="*/ 52723 w 1751622"/>
              <a:gd name="connsiteY6" fmla="*/ 270324 h 1586492"/>
              <a:gd name="connsiteX7" fmla="*/ 62247 w 1751622"/>
              <a:gd name="connsiteY7" fmla="*/ 451299 h 1586492"/>
              <a:gd name="connsiteX8" fmla="*/ 76535 w 1751622"/>
              <a:gd name="connsiteY8" fmla="*/ 513212 h 1586492"/>
              <a:gd name="connsiteX9" fmla="*/ 105110 w 1751622"/>
              <a:gd name="connsiteY9" fmla="*/ 637035 h 1586492"/>
              <a:gd name="connsiteX10" fmla="*/ 52723 w 1751622"/>
              <a:gd name="connsiteY10" fmla="*/ 746572 h 1586492"/>
              <a:gd name="connsiteX11" fmla="*/ 152735 w 1751622"/>
              <a:gd name="connsiteY11" fmla="*/ 994221 h 1586492"/>
              <a:gd name="connsiteX12" fmla="*/ 189752 w 1751622"/>
              <a:gd name="connsiteY12" fmla="*/ 1237015 h 1586492"/>
              <a:gd name="connsiteX13" fmla="*/ 217245 w 1751622"/>
              <a:gd name="connsiteY13" fmla="*/ 1237493 h 1586492"/>
              <a:gd name="connsiteX14" fmla="*/ 203596 w 1751622"/>
              <a:gd name="connsiteY14" fmla="*/ 1182140 h 1586492"/>
              <a:gd name="connsiteX15" fmla="*/ 232415 w 1751622"/>
              <a:gd name="connsiteY15" fmla="*/ 1199186 h 1586492"/>
              <a:gd name="connsiteX16" fmla="*/ 349817 w 1751622"/>
              <a:gd name="connsiteY16" fmla="*/ 1206167 h 1586492"/>
              <a:gd name="connsiteX17" fmla="*/ 429173 w 1751622"/>
              <a:gd name="connsiteY17" fmla="*/ 1246563 h 1586492"/>
              <a:gd name="connsiteX18" fmla="*/ 672800 w 1751622"/>
              <a:gd name="connsiteY18" fmla="*/ 1218440 h 1586492"/>
              <a:gd name="connsiteX19" fmla="*/ 992388 w 1751622"/>
              <a:gd name="connsiteY19" fmla="*/ 1361743 h 1586492"/>
              <a:gd name="connsiteX20" fmla="*/ 1404057 w 1751622"/>
              <a:gd name="connsiteY20" fmla="*/ 1439729 h 1586492"/>
              <a:gd name="connsiteX21" fmla="*/ 1657332 w 1751622"/>
              <a:gd name="connsiteY21" fmla="*/ 1578068 h 1586492"/>
              <a:gd name="connsiteX22" fmla="*/ 1681498 w 1751622"/>
              <a:gd name="connsiteY22" fmla="*/ 1465709 h 1586492"/>
              <a:gd name="connsiteX23" fmla="*/ 1700548 w 1751622"/>
              <a:gd name="connsiteY23" fmla="*/ 1308547 h 1586492"/>
              <a:gd name="connsiteX24" fmla="*/ 1748174 w 1751622"/>
              <a:gd name="connsiteY24" fmla="*/ 1165672 h 1586492"/>
              <a:gd name="connsiteX25" fmla="*/ 1595773 w 1751622"/>
              <a:gd name="connsiteY25" fmla="*/ 989459 h 1586492"/>
              <a:gd name="connsiteX26" fmla="*/ 1652924 w 1751622"/>
              <a:gd name="connsiteY26" fmla="*/ 889447 h 1586492"/>
              <a:gd name="connsiteX27" fmla="*/ 1610061 w 1751622"/>
              <a:gd name="connsiteY27" fmla="*/ 727522 h 1586492"/>
              <a:gd name="connsiteX28" fmla="*/ 1662447 w 1751622"/>
              <a:gd name="connsiteY28" fmla="*/ 660846 h 1586492"/>
              <a:gd name="connsiteX29" fmla="*/ 1700548 w 1751622"/>
              <a:gd name="connsiteY29" fmla="*/ 570360 h 1586492"/>
              <a:gd name="connsiteX30" fmla="*/ 1605298 w 1751622"/>
              <a:gd name="connsiteY30" fmla="*/ 498921 h 1586492"/>
              <a:gd name="connsiteX31" fmla="*/ 1514811 w 1751622"/>
              <a:gd name="connsiteY31" fmla="*/ 570360 h 1586492"/>
              <a:gd name="connsiteX32" fmla="*/ 1571960 w 1751622"/>
              <a:gd name="connsiteY32" fmla="*/ 451297 h 1586492"/>
              <a:gd name="connsiteX33" fmla="*/ 1581345 w 1751622"/>
              <a:gd name="connsiteY33" fmla="*/ 77834 h 1586492"/>
              <a:gd name="connsiteX34" fmla="*/ 1466402 w 1751622"/>
              <a:gd name="connsiteY34" fmla="*/ 11263 h 1586492"/>
              <a:gd name="connsiteX35" fmla="*/ 529776 w 1751622"/>
              <a:gd name="connsiteY35" fmla="*/ 11734 h 1586492"/>
              <a:gd name="connsiteX36" fmla="*/ 313741 w 1751622"/>
              <a:gd name="connsiteY36" fmla="*/ 126610 h 1586492"/>
              <a:gd name="connsiteX0" fmla="*/ 313741 w 1751622"/>
              <a:gd name="connsiteY0" fmla="*/ 126610 h 1586492"/>
              <a:gd name="connsiteX1" fmla="*/ 215268 w 1751622"/>
              <a:gd name="connsiteY1" fmla="*/ 154366 h 1586492"/>
              <a:gd name="connsiteX2" fmla="*/ 133521 w 1751622"/>
              <a:gd name="connsiteY2" fmla="*/ 142703 h 1586492"/>
              <a:gd name="connsiteX3" fmla="*/ 79494 w 1751622"/>
              <a:gd name="connsiteY3" fmla="*/ 112662 h 1586492"/>
              <a:gd name="connsiteX4" fmla="*/ 36961 w 1751622"/>
              <a:gd name="connsiteY4" fmla="*/ 164409 h 1586492"/>
              <a:gd name="connsiteX5" fmla="*/ 13928 w 1751622"/>
              <a:gd name="connsiteY5" fmla="*/ 116918 h 1586492"/>
              <a:gd name="connsiteX6" fmla="*/ 52723 w 1751622"/>
              <a:gd name="connsiteY6" fmla="*/ 270324 h 1586492"/>
              <a:gd name="connsiteX7" fmla="*/ 62247 w 1751622"/>
              <a:gd name="connsiteY7" fmla="*/ 451299 h 1586492"/>
              <a:gd name="connsiteX8" fmla="*/ 76535 w 1751622"/>
              <a:gd name="connsiteY8" fmla="*/ 513212 h 1586492"/>
              <a:gd name="connsiteX9" fmla="*/ 105110 w 1751622"/>
              <a:gd name="connsiteY9" fmla="*/ 637035 h 1586492"/>
              <a:gd name="connsiteX10" fmla="*/ 52723 w 1751622"/>
              <a:gd name="connsiteY10" fmla="*/ 746572 h 1586492"/>
              <a:gd name="connsiteX11" fmla="*/ 152735 w 1751622"/>
              <a:gd name="connsiteY11" fmla="*/ 994221 h 1586492"/>
              <a:gd name="connsiteX12" fmla="*/ 189752 w 1751622"/>
              <a:gd name="connsiteY12" fmla="*/ 1237015 h 1586492"/>
              <a:gd name="connsiteX13" fmla="*/ 217245 w 1751622"/>
              <a:gd name="connsiteY13" fmla="*/ 1237493 h 1586492"/>
              <a:gd name="connsiteX14" fmla="*/ 203596 w 1751622"/>
              <a:gd name="connsiteY14" fmla="*/ 1182140 h 1586492"/>
              <a:gd name="connsiteX15" fmla="*/ 232415 w 1751622"/>
              <a:gd name="connsiteY15" fmla="*/ 1199186 h 1586492"/>
              <a:gd name="connsiteX16" fmla="*/ 349817 w 1751622"/>
              <a:gd name="connsiteY16" fmla="*/ 1206167 h 1586492"/>
              <a:gd name="connsiteX17" fmla="*/ 429173 w 1751622"/>
              <a:gd name="connsiteY17" fmla="*/ 1246563 h 1586492"/>
              <a:gd name="connsiteX18" fmla="*/ 672800 w 1751622"/>
              <a:gd name="connsiteY18" fmla="*/ 1218440 h 1586492"/>
              <a:gd name="connsiteX19" fmla="*/ 992388 w 1751622"/>
              <a:gd name="connsiteY19" fmla="*/ 1361743 h 1586492"/>
              <a:gd name="connsiteX20" fmla="*/ 1404057 w 1751622"/>
              <a:gd name="connsiteY20" fmla="*/ 1439729 h 1586492"/>
              <a:gd name="connsiteX21" fmla="*/ 1657332 w 1751622"/>
              <a:gd name="connsiteY21" fmla="*/ 1578068 h 1586492"/>
              <a:gd name="connsiteX22" fmla="*/ 1691902 w 1751622"/>
              <a:gd name="connsiteY22" fmla="*/ 1486699 h 1586492"/>
              <a:gd name="connsiteX23" fmla="*/ 1681498 w 1751622"/>
              <a:gd name="connsiteY23" fmla="*/ 1465709 h 1586492"/>
              <a:gd name="connsiteX24" fmla="*/ 1700548 w 1751622"/>
              <a:gd name="connsiteY24" fmla="*/ 1308547 h 1586492"/>
              <a:gd name="connsiteX25" fmla="*/ 1748174 w 1751622"/>
              <a:gd name="connsiteY25" fmla="*/ 1165672 h 1586492"/>
              <a:gd name="connsiteX26" fmla="*/ 1595773 w 1751622"/>
              <a:gd name="connsiteY26" fmla="*/ 989459 h 1586492"/>
              <a:gd name="connsiteX27" fmla="*/ 1652924 w 1751622"/>
              <a:gd name="connsiteY27" fmla="*/ 889447 h 1586492"/>
              <a:gd name="connsiteX28" fmla="*/ 1610061 w 1751622"/>
              <a:gd name="connsiteY28" fmla="*/ 727522 h 1586492"/>
              <a:gd name="connsiteX29" fmla="*/ 1662447 w 1751622"/>
              <a:gd name="connsiteY29" fmla="*/ 660846 h 1586492"/>
              <a:gd name="connsiteX30" fmla="*/ 1700548 w 1751622"/>
              <a:gd name="connsiteY30" fmla="*/ 570360 h 1586492"/>
              <a:gd name="connsiteX31" fmla="*/ 1605298 w 1751622"/>
              <a:gd name="connsiteY31" fmla="*/ 498921 h 1586492"/>
              <a:gd name="connsiteX32" fmla="*/ 1514811 w 1751622"/>
              <a:gd name="connsiteY32" fmla="*/ 570360 h 1586492"/>
              <a:gd name="connsiteX33" fmla="*/ 1571960 w 1751622"/>
              <a:gd name="connsiteY33" fmla="*/ 451297 h 1586492"/>
              <a:gd name="connsiteX34" fmla="*/ 1581345 w 1751622"/>
              <a:gd name="connsiteY34" fmla="*/ 77834 h 1586492"/>
              <a:gd name="connsiteX35" fmla="*/ 1466402 w 1751622"/>
              <a:gd name="connsiteY35" fmla="*/ 11263 h 1586492"/>
              <a:gd name="connsiteX36" fmla="*/ 529776 w 1751622"/>
              <a:gd name="connsiteY36" fmla="*/ 11734 h 1586492"/>
              <a:gd name="connsiteX37" fmla="*/ 313741 w 1751622"/>
              <a:gd name="connsiteY37" fmla="*/ 126610 h 1586492"/>
              <a:gd name="connsiteX0" fmla="*/ 313741 w 1751622"/>
              <a:gd name="connsiteY0" fmla="*/ 126610 h 1591893"/>
              <a:gd name="connsiteX1" fmla="*/ 215268 w 1751622"/>
              <a:gd name="connsiteY1" fmla="*/ 154366 h 1591893"/>
              <a:gd name="connsiteX2" fmla="*/ 133521 w 1751622"/>
              <a:gd name="connsiteY2" fmla="*/ 142703 h 1591893"/>
              <a:gd name="connsiteX3" fmla="*/ 79494 w 1751622"/>
              <a:gd name="connsiteY3" fmla="*/ 112662 h 1591893"/>
              <a:gd name="connsiteX4" fmla="*/ 36961 w 1751622"/>
              <a:gd name="connsiteY4" fmla="*/ 164409 h 1591893"/>
              <a:gd name="connsiteX5" fmla="*/ 13928 w 1751622"/>
              <a:gd name="connsiteY5" fmla="*/ 116918 h 1591893"/>
              <a:gd name="connsiteX6" fmla="*/ 52723 w 1751622"/>
              <a:gd name="connsiteY6" fmla="*/ 270324 h 1591893"/>
              <a:gd name="connsiteX7" fmla="*/ 62247 w 1751622"/>
              <a:gd name="connsiteY7" fmla="*/ 451299 h 1591893"/>
              <a:gd name="connsiteX8" fmla="*/ 76535 w 1751622"/>
              <a:gd name="connsiteY8" fmla="*/ 513212 h 1591893"/>
              <a:gd name="connsiteX9" fmla="*/ 105110 w 1751622"/>
              <a:gd name="connsiteY9" fmla="*/ 637035 h 1591893"/>
              <a:gd name="connsiteX10" fmla="*/ 52723 w 1751622"/>
              <a:gd name="connsiteY10" fmla="*/ 746572 h 1591893"/>
              <a:gd name="connsiteX11" fmla="*/ 152735 w 1751622"/>
              <a:gd name="connsiteY11" fmla="*/ 994221 h 1591893"/>
              <a:gd name="connsiteX12" fmla="*/ 189752 w 1751622"/>
              <a:gd name="connsiteY12" fmla="*/ 1237015 h 1591893"/>
              <a:gd name="connsiteX13" fmla="*/ 217245 w 1751622"/>
              <a:gd name="connsiteY13" fmla="*/ 1237493 h 1591893"/>
              <a:gd name="connsiteX14" fmla="*/ 203596 w 1751622"/>
              <a:gd name="connsiteY14" fmla="*/ 1182140 h 1591893"/>
              <a:gd name="connsiteX15" fmla="*/ 232415 w 1751622"/>
              <a:gd name="connsiteY15" fmla="*/ 1199186 h 1591893"/>
              <a:gd name="connsiteX16" fmla="*/ 349817 w 1751622"/>
              <a:gd name="connsiteY16" fmla="*/ 1206167 h 1591893"/>
              <a:gd name="connsiteX17" fmla="*/ 429173 w 1751622"/>
              <a:gd name="connsiteY17" fmla="*/ 1246563 h 1591893"/>
              <a:gd name="connsiteX18" fmla="*/ 672800 w 1751622"/>
              <a:gd name="connsiteY18" fmla="*/ 1218440 h 1591893"/>
              <a:gd name="connsiteX19" fmla="*/ 992388 w 1751622"/>
              <a:gd name="connsiteY19" fmla="*/ 1361743 h 1591893"/>
              <a:gd name="connsiteX20" fmla="*/ 1404057 w 1751622"/>
              <a:gd name="connsiteY20" fmla="*/ 1439729 h 1591893"/>
              <a:gd name="connsiteX21" fmla="*/ 1559258 w 1751622"/>
              <a:gd name="connsiteY21" fmla="*/ 1579832 h 1591893"/>
              <a:gd name="connsiteX22" fmla="*/ 1657332 w 1751622"/>
              <a:gd name="connsiteY22" fmla="*/ 1578068 h 1591893"/>
              <a:gd name="connsiteX23" fmla="*/ 1691902 w 1751622"/>
              <a:gd name="connsiteY23" fmla="*/ 1486699 h 1591893"/>
              <a:gd name="connsiteX24" fmla="*/ 1681498 w 1751622"/>
              <a:gd name="connsiteY24" fmla="*/ 1465709 h 1591893"/>
              <a:gd name="connsiteX25" fmla="*/ 1700548 w 1751622"/>
              <a:gd name="connsiteY25" fmla="*/ 1308547 h 1591893"/>
              <a:gd name="connsiteX26" fmla="*/ 1748174 w 1751622"/>
              <a:gd name="connsiteY26" fmla="*/ 1165672 h 1591893"/>
              <a:gd name="connsiteX27" fmla="*/ 1595773 w 1751622"/>
              <a:gd name="connsiteY27" fmla="*/ 989459 h 1591893"/>
              <a:gd name="connsiteX28" fmla="*/ 1652924 w 1751622"/>
              <a:gd name="connsiteY28" fmla="*/ 889447 h 1591893"/>
              <a:gd name="connsiteX29" fmla="*/ 1610061 w 1751622"/>
              <a:gd name="connsiteY29" fmla="*/ 727522 h 1591893"/>
              <a:gd name="connsiteX30" fmla="*/ 1662447 w 1751622"/>
              <a:gd name="connsiteY30" fmla="*/ 660846 h 1591893"/>
              <a:gd name="connsiteX31" fmla="*/ 1700548 w 1751622"/>
              <a:gd name="connsiteY31" fmla="*/ 570360 h 1591893"/>
              <a:gd name="connsiteX32" fmla="*/ 1605298 w 1751622"/>
              <a:gd name="connsiteY32" fmla="*/ 498921 h 1591893"/>
              <a:gd name="connsiteX33" fmla="*/ 1514811 w 1751622"/>
              <a:gd name="connsiteY33" fmla="*/ 570360 h 1591893"/>
              <a:gd name="connsiteX34" fmla="*/ 1571960 w 1751622"/>
              <a:gd name="connsiteY34" fmla="*/ 451297 h 1591893"/>
              <a:gd name="connsiteX35" fmla="*/ 1581345 w 1751622"/>
              <a:gd name="connsiteY35" fmla="*/ 77834 h 1591893"/>
              <a:gd name="connsiteX36" fmla="*/ 1466402 w 1751622"/>
              <a:gd name="connsiteY36" fmla="*/ 11263 h 1591893"/>
              <a:gd name="connsiteX37" fmla="*/ 529776 w 1751622"/>
              <a:gd name="connsiteY37" fmla="*/ 11734 h 1591893"/>
              <a:gd name="connsiteX38" fmla="*/ 313741 w 1751622"/>
              <a:gd name="connsiteY38" fmla="*/ 126610 h 1591893"/>
              <a:gd name="connsiteX0" fmla="*/ 313741 w 1751622"/>
              <a:gd name="connsiteY0" fmla="*/ 126610 h 1591893"/>
              <a:gd name="connsiteX1" fmla="*/ 215268 w 1751622"/>
              <a:gd name="connsiteY1" fmla="*/ 154366 h 1591893"/>
              <a:gd name="connsiteX2" fmla="*/ 133521 w 1751622"/>
              <a:gd name="connsiteY2" fmla="*/ 142703 h 1591893"/>
              <a:gd name="connsiteX3" fmla="*/ 79494 w 1751622"/>
              <a:gd name="connsiteY3" fmla="*/ 112662 h 1591893"/>
              <a:gd name="connsiteX4" fmla="*/ 36961 w 1751622"/>
              <a:gd name="connsiteY4" fmla="*/ 164409 h 1591893"/>
              <a:gd name="connsiteX5" fmla="*/ 13928 w 1751622"/>
              <a:gd name="connsiteY5" fmla="*/ 116918 h 1591893"/>
              <a:gd name="connsiteX6" fmla="*/ 52723 w 1751622"/>
              <a:gd name="connsiteY6" fmla="*/ 270324 h 1591893"/>
              <a:gd name="connsiteX7" fmla="*/ 62247 w 1751622"/>
              <a:gd name="connsiteY7" fmla="*/ 451299 h 1591893"/>
              <a:gd name="connsiteX8" fmla="*/ 76535 w 1751622"/>
              <a:gd name="connsiteY8" fmla="*/ 513212 h 1591893"/>
              <a:gd name="connsiteX9" fmla="*/ 105110 w 1751622"/>
              <a:gd name="connsiteY9" fmla="*/ 637035 h 1591893"/>
              <a:gd name="connsiteX10" fmla="*/ 52723 w 1751622"/>
              <a:gd name="connsiteY10" fmla="*/ 746572 h 1591893"/>
              <a:gd name="connsiteX11" fmla="*/ 152735 w 1751622"/>
              <a:gd name="connsiteY11" fmla="*/ 994221 h 1591893"/>
              <a:gd name="connsiteX12" fmla="*/ 189752 w 1751622"/>
              <a:gd name="connsiteY12" fmla="*/ 1237015 h 1591893"/>
              <a:gd name="connsiteX13" fmla="*/ 217245 w 1751622"/>
              <a:gd name="connsiteY13" fmla="*/ 1237493 h 1591893"/>
              <a:gd name="connsiteX14" fmla="*/ 203596 w 1751622"/>
              <a:gd name="connsiteY14" fmla="*/ 1182140 h 1591893"/>
              <a:gd name="connsiteX15" fmla="*/ 232415 w 1751622"/>
              <a:gd name="connsiteY15" fmla="*/ 1199186 h 1591893"/>
              <a:gd name="connsiteX16" fmla="*/ 349817 w 1751622"/>
              <a:gd name="connsiteY16" fmla="*/ 1206167 h 1591893"/>
              <a:gd name="connsiteX17" fmla="*/ 429173 w 1751622"/>
              <a:gd name="connsiteY17" fmla="*/ 1246563 h 1591893"/>
              <a:gd name="connsiteX18" fmla="*/ 672800 w 1751622"/>
              <a:gd name="connsiteY18" fmla="*/ 1218440 h 1591893"/>
              <a:gd name="connsiteX19" fmla="*/ 992388 w 1751622"/>
              <a:gd name="connsiteY19" fmla="*/ 1361743 h 1591893"/>
              <a:gd name="connsiteX20" fmla="*/ 1268569 w 1751622"/>
              <a:gd name="connsiteY20" fmla="*/ 1447188 h 1591893"/>
              <a:gd name="connsiteX21" fmla="*/ 1404057 w 1751622"/>
              <a:gd name="connsiteY21" fmla="*/ 1439729 h 1591893"/>
              <a:gd name="connsiteX22" fmla="*/ 1559258 w 1751622"/>
              <a:gd name="connsiteY22" fmla="*/ 1579832 h 1591893"/>
              <a:gd name="connsiteX23" fmla="*/ 1657332 w 1751622"/>
              <a:gd name="connsiteY23" fmla="*/ 1578068 h 1591893"/>
              <a:gd name="connsiteX24" fmla="*/ 1691902 w 1751622"/>
              <a:gd name="connsiteY24" fmla="*/ 1486699 h 1591893"/>
              <a:gd name="connsiteX25" fmla="*/ 1681498 w 1751622"/>
              <a:gd name="connsiteY25" fmla="*/ 1465709 h 1591893"/>
              <a:gd name="connsiteX26" fmla="*/ 1700548 w 1751622"/>
              <a:gd name="connsiteY26" fmla="*/ 1308547 h 1591893"/>
              <a:gd name="connsiteX27" fmla="*/ 1748174 w 1751622"/>
              <a:gd name="connsiteY27" fmla="*/ 1165672 h 1591893"/>
              <a:gd name="connsiteX28" fmla="*/ 1595773 w 1751622"/>
              <a:gd name="connsiteY28" fmla="*/ 989459 h 1591893"/>
              <a:gd name="connsiteX29" fmla="*/ 1652924 w 1751622"/>
              <a:gd name="connsiteY29" fmla="*/ 889447 h 1591893"/>
              <a:gd name="connsiteX30" fmla="*/ 1610061 w 1751622"/>
              <a:gd name="connsiteY30" fmla="*/ 727522 h 1591893"/>
              <a:gd name="connsiteX31" fmla="*/ 1662447 w 1751622"/>
              <a:gd name="connsiteY31" fmla="*/ 660846 h 1591893"/>
              <a:gd name="connsiteX32" fmla="*/ 1700548 w 1751622"/>
              <a:gd name="connsiteY32" fmla="*/ 570360 h 1591893"/>
              <a:gd name="connsiteX33" fmla="*/ 1605298 w 1751622"/>
              <a:gd name="connsiteY33" fmla="*/ 498921 h 1591893"/>
              <a:gd name="connsiteX34" fmla="*/ 1514811 w 1751622"/>
              <a:gd name="connsiteY34" fmla="*/ 570360 h 1591893"/>
              <a:gd name="connsiteX35" fmla="*/ 1571960 w 1751622"/>
              <a:gd name="connsiteY35" fmla="*/ 451297 h 1591893"/>
              <a:gd name="connsiteX36" fmla="*/ 1581345 w 1751622"/>
              <a:gd name="connsiteY36" fmla="*/ 77834 h 1591893"/>
              <a:gd name="connsiteX37" fmla="*/ 1466402 w 1751622"/>
              <a:gd name="connsiteY37" fmla="*/ 11263 h 1591893"/>
              <a:gd name="connsiteX38" fmla="*/ 529776 w 1751622"/>
              <a:gd name="connsiteY38" fmla="*/ 11734 h 1591893"/>
              <a:gd name="connsiteX39" fmla="*/ 313741 w 1751622"/>
              <a:gd name="connsiteY39" fmla="*/ 126610 h 1591893"/>
              <a:gd name="connsiteX0" fmla="*/ 313741 w 1751622"/>
              <a:gd name="connsiteY0" fmla="*/ 126610 h 1588103"/>
              <a:gd name="connsiteX1" fmla="*/ 215268 w 1751622"/>
              <a:gd name="connsiteY1" fmla="*/ 154366 h 1588103"/>
              <a:gd name="connsiteX2" fmla="*/ 133521 w 1751622"/>
              <a:gd name="connsiteY2" fmla="*/ 142703 h 1588103"/>
              <a:gd name="connsiteX3" fmla="*/ 79494 w 1751622"/>
              <a:gd name="connsiteY3" fmla="*/ 112662 h 1588103"/>
              <a:gd name="connsiteX4" fmla="*/ 36961 w 1751622"/>
              <a:gd name="connsiteY4" fmla="*/ 164409 h 1588103"/>
              <a:gd name="connsiteX5" fmla="*/ 13928 w 1751622"/>
              <a:gd name="connsiteY5" fmla="*/ 116918 h 1588103"/>
              <a:gd name="connsiteX6" fmla="*/ 52723 w 1751622"/>
              <a:gd name="connsiteY6" fmla="*/ 270324 h 1588103"/>
              <a:gd name="connsiteX7" fmla="*/ 62247 w 1751622"/>
              <a:gd name="connsiteY7" fmla="*/ 451299 h 1588103"/>
              <a:gd name="connsiteX8" fmla="*/ 76535 w 1751622"/>
              <a:gd name="connsiteY8" fmla="*/ 513212 h 1588103"/>
              <a:gd name="connsiteX9" fmla="*/ 105110 w 1751622"/>
              <a:gd name="connsiteY9" fmla="*/ 637035 h 1588103"/>
              <a:gd name="connsiteX10" fmla="*/ 52723 w 1751622"/>
              <a:gd name="connsiteY10" fmla="*/ 746572 h 1588103"/>
              <a:gd name="connsiteX11" fmla="*/ 152735 w 1751622"/>
              <a:gd name="connsiteY11" fmla="*/ 994221 h 1588103"/>
              <a:gd name="connsiteX12" fmla="*/ 189752 w 1751622"/>
              <a:gd name="connsiteY12" fmla="*/ 1237015 h 1588103"/>
              <a:gd name="connsiteX13" fmla="*/ 217245 w 1751622"/>
              <a:gd name="connsiteY13" fmla="*/ 1237493 h 1588103"/>
              <a:gd name="connsiteX14" fmla="*/ 203596 w 1751622"/>
              <a:gd name="connsiteY14" fmla="*/ 1182140 h 1588103"/>
              <a:gd name="connsiteX15" fmla="*/ 232415 w 1751622"/>
              <a:gd name="connsiteY15" fmla="*/ 1199186 h 1588103"/>
              <a:gd name="connsiteX16" fmla="*/ 349817 w 1751622"/>
              <a:gd name="connsiteY16" fmla="*/ 1206167 h 1588103"/>
              <a:gd name="connsiteX17" fmla="*/ 429173 w 1751622"/>
              <a:gd name="connsiteY17" fmla="*/ 1246563 h 1588103"/>
              <a:gd name="connsiteX18" fmla="*/ 672800 w 1751622"/>
              <a:gd name="connsiteY18" fmla="*/ 1218440 h 1588103"/>
              <a:gd name="connsiteX19" fmla="*/ 992388 w 1751622"/>
              <a:gd name="connsiteY19" fmla="*/ 1361743 h 1588103"/>
              <a:gd name="connsiteX20" fmla="*/ 1268569 w 1751622"/>
              <a:gd name="connsiteY20" fmla="*/ 1447188 h 1588103"/>
              <a:gd name="connsiteX21" fmla="*/ 1404057 w 1751622"/>
              <a:gd name="connsiteY21" fmla="*/ 1439729 h 1588103"/>
              <a:gd name="connsiteX22" fmla="*/ 1494347 w 1751622"/>
              <a:gd name="connsiteY22" fmla="*/ 1478232 h 1588103"/>
              <a:gd name="connsiteX23" fmla="*/ 1559258 w 1751622"/>
              <a:gd name="connsiteY23" fmla="*/ 1579832 h 1588103"/>
              <a:gd name="connsiteX24" fmla="*/ 1657332 w 1751622"/>
              <a:gd name="connsiteY24" fmla="*/ 1578068 h 1588103"/>
              <a:gd name="connsiteX25" fmla="*/ 1691902 w 1751622"/>
              <a:gd name="connsiteY25" fmla="*/ 1486699 h 1588103"/>
              <a:gd name="connsiteX26" fmla="*/ 1681498 w 1751622"/>
              <a:gd name="connsiteY26" fmla="*/ 1465709 h 1588103"/>
              <a:gd name="connsiteX27" fmla="*/ 1700548 w 1751622"/>
              <a:gd name="connsiteY27" fmla="*/ 1308547 h 1588103"/>
              <a:gd name="connsiteX28" fmla="*/ 1748174 w 1751622"/>
              <a:gd name="connsiteY28" fmla="*/ 1165672 h 1588103"/>
              <a:gd name="connsiteX29" fmla="*/ 1595773 w 1751622"/>
              <a:gd name="connsiteY29" fmla="*/ 989459 h 1588103"/>
              <a:gd name="connsiteX30" fmla="*/ 1652924 w 1751622"/>
              <a:gd name="connsiteY30" fmla="*/ 889447 h 1588103"/>
              <a:gd name="connsiteX31" fmla="*/ 1610061 w 1751622"/>
              <a:gd name="connsiteY31" fmla="*/ 727522 h 1588103"/>
              <a:gd name="connsiteX32" fmla="*/ 1662447 w 1751622"/>
              <a:gd name="connsiteY32" fmla="*/ 660846 h 1588103"/>
              <a:gd name="connsiteX33" fmla="*/ 1700548 w 1751622"/>
              <a:gd name="connsiteY33" fmla="*/ 570360 h 1588103"/>
              <a:gd name="connsiteX34" fmla="*/ 1605298 w 1751622"/>
              <a:gd name="connsiteY34" fmla="*/ 498921 h 1588103"/>
              <a:gd name="connsiteX35" fmla="*/ 1514811 w 1751622"/>
              <a:gd name="connsiteY35" fmla="*/ 570360 h 1588103"/>
              <a:gd name="connsiteX36" fmla="*/ 1571960 w 1751622"/>
              <a:gd name="connsiteY36" fmla="*/ 451297 h 1588103"/>
              <a:gd name="connsiteX37" fmla="*/ 1581345 w 1751622"/>
              <a:gd name="connsiteY37" fmla="*/ 77834 h 1588103"/>
              <a:gd name="connsiteX38" fmla="*/ 1466402 w 1751622"/>
              <a:gd name="connsiteY38" fmla="*/ 11263 h 1588103"/>
              <a:gd name="connsiteX39" fmla="*/ 529776 w 1751622"/>
              <a:gd name="connsiteY39" fmla="*/ 11734 h 1588103"/>
              <a:gd name="connsiteX40" fmla="*/ 313741 w 1751622"/>
              <a:gd name="connsiteY40" fmla="*/ 126610 h 1588103"/>
              <a:gd name="connsiteX0" fmla="*/ 313741 w 1751622"/>
              <a:gd name="connsiteY0" fmla="*/ 126610 h 1588103"/>
              <a:gd name="connsiteX1" fmla="*/ 215268 w 1751622"/>
              <a:gd name="connsiteY1" fmla="*/ 154366 h 1588103"/>
              <a:gd name="connsiteX2" fmla="*/ 133521 w 1751622"/>
              <a:gd name="connsiteY2" fmla="*/ 142703 h 1588103"/>
              <a:gd name="connsiteX3" fmla="*/ 79494 w 1751622"/>
              <a:gd name="connsiteY3" fmla="*/ 112662 h 1588103"/>
              <a:gd name="connsiteX4" fmla="*/ 36961 w 1751622"/>
              <a:gd name="connsiteY4" fmla="*/ 164409 h 1588103"/>
              <a:gd name="connsiteX5" fmla="*/ 13928 w 1751622"/>
              <a:gd name="connsiteY5" fmla="*/ 116918 h 1588103"/>
              <a:gd name="connsiteX6" fmla="*/ 52723 w 1751622"/>
              <a:gd name="connsiteY6" fmla="*/ 270324 h 1588103"/>
              <a:gd name="connsiteX7" fmla="*/ 62247 w 1751622"/>
              <a:gd name="connsiteY7" fmla="*/ 451299 h 1588103"/>
              <a:gd name="connsiteX8" fmla="*/ 76535 w 1751622"/>
              <a:gd name="connsiteY8" fmla="*/ 513212 h 1588103"/>
              <a:gd name="connsiteX9" fmla="*/ 105110 w 1751622"/>
              <a:gd name="connsiteY9" fmla="*/ 637035 h 1588103"/>
              <a:gd name="connsiteX10" fmla="*/ 52723 w 1751622"/>
              <a:gd name="connsiteY10" fmla="*/ 746572 h 1588103"/>
              <a:gd name="connsiteX11" fmla="*/ 152735 w 1751622"/>
              <a:gd name="connsiteY11" fmla="*/ 994221 h 1588103"/>
              <a:gd name="connsiteX12" fmla="*/ 189752 w 1751622"/>
              <a:gd name="connsiteY12" fmla="*/ 1237015 h 1588103"/>
              <a:gd name="connsiteX13" fmla="*/ 217245 w 1751622"/>
              <a:gd name="connsiteY13" fmla="*/ 1237493 h 1588103"/>
              <a:gd name="connsiteX14" fmla="*/ 203596 w 1751622"/>
              <a:gd name="connsiteY14" fmla="*/ 1182140 h 1588103"/>
              <a:gd name="connsiteX15" fmla="*/ 232415 w 1751622"/>
              <a:gd name="connsiteY15" fmla="*/ 1199186 h 1588103"/>
              <a:gd name="connsiteX16" fmla="*/ 349817 w 1751622"/>
              <a:gd name="connsiteY16" fmla="*/ 1206167 h 1588103"/>
              <a:gd name="connsiteX17" fmla="*/ 429173 w 1751622"/>
              <a:gd name="connsiteY17" fmla="*/ 1246563 h 1588103"/>
              <a:gd name="connsiteX18" fmla="*/ 672800 w 1751622"/>
              <a:gd name="connsiteY18" fmla="*/ 1218440 h 1588103"/>
              <a:gd name="connsiteX19" fmla="*/ 992388 w 1751622"/>
              <a:gd name="connsiteY19" fmla="*/ 1361743 h 1588103"/>
              <a:gd name="connsiteX20" fmla="*/ 1268569 w 1751622"/>
              <a:gd name="connsiteY20" fmla="*/ 1447188 h 1588103"/>
              <a:gd name="connsiteX21" fmla="*/ 1404057 w 1751622"/>
              <a:gd name="connsiteY21" fmla="*/ 1439729 h 1588103"/>
              <a:gd name="connsiteX22" fmla="*/ 1440725 w 1751622"/>
              <a:gd name="connsiteY22" fmla="*/ 1435899 h 1588103"/>
              <a:gd name="connsiteX23" fmla="*/ 1494347 w 1751622"/>
              <a:gd name="connsiteY23" fmla="*/ 1478232 h 1588103"/>
              <a:gd name="connsiteX24" fmla="*/ 1559258 w 1751622"/>
              <a:gd name="connsiteY24" fmla="*/ 1579832 h 1588103"/>
              <a:gd name="connsiteX25" fmla="*/ 1657332 w 1751622"/>
              <a:gd name="connsiteY25" fmla="*/ 1578068 h 1588103"/>
              <a:gd name="connsiteX26" fmla="*/ 1691902 w 1751622"/>
              <a:gd name="connsiteY26" fmla="*/ 1486699 h 1588103"/>
              <a:gd name="connsiteX27" fmla="*/ 1681498 w 1751622"/>
              <a:gd name="connsiteY27" fmla="*/ 1465709 h 1588103"/>
              <a:gd name="connsiteX28" fmla="*/ 1700548 w 1751622"/>
              <a:gd name="connsiteY28" fmla="*/ 1308547 h 1588103"/>
              <a:gd name="connsiteX29" fmla="*/ 1748174 w 1751622"/>
              <a:gd name="connsiteY29" fmla="*/ 1165672 h 1588103"/>
              <a:gd name="connsiteX30" fmla="*/ 1595773 w 1751622"/>
              <a:gd name="connsiteY30" fmla="*/ 989459 h 1588103"/>
              <a:gd name="connsiteX31" fmla="*/ 1652924 w 1751622"/>
              <a:gd name="connsiteY31" fmla="*/ 889447 h 1588103"/>
              <a:gd name="connsiteX32" fmla="*/ 1610061 w 1751622"/>
              <a:gd name="connsiteY32" fmla="*/ 727522 h 1588103"/>
              <a:gd name="connsiteX33" fmla="*/ 1662447 w 1751622"/>
              <a:gd name="connsiteY33" fmla="*/ 660846 h 1588103"/>
              <a:gd name="connsiteX34" fmla="*/ 1700548 w 1751622"/>
              <a:gd name="connsiteY34" fmla="*/ 570360 h 1588103"/>
              <a:gd name="connsiteX35" fmla="*/ 1605298 w 1751622"/>
              <a:gd name="connsiteY35" fmla="*/ 498921 h 1588103"/>
              <a:gd name="connsiteX36" fmla="*/ 1514811 w 1751622"/>
              <a:gd name="connsiteY36" fmla="*/ 570360 h 1588103"/>
              <a:gd name="connsiteX37" fmla="*/ 1571960 w 1751622"/>
              <a:gd name="connsiteY37" fmla="*/ 451297 h 1588103"/>
              <a:gd name="connsiteX38" fmla="*/ 1581345 w 1751622"/>
              <a:gd name="connsiteY38" fmla="*/ 77834 h 1588103"/>
              <a:gd name="connsiteX39" fmla="*/ 1466402 w 1751622"/>
              <a:gd name="connsiteY39" fmla="*/ 11263 h 1588103"/>
              <a:gd name="connsiteX40" fmla="*/ 529776 w 1751622"/>
              <a:gd name="connsiteY40" fmla="*/ 11734 h 1588103"/>
              <a:gd name="connsiteX41" fmla="*/ 313741 w 1751622"/>
              <a:gd name="connsiteY41" fmla="*/ 126610 h 1588103"/>
              <a:gd name="connsiteX0" fmla="*/ 313741 w 1751622"/>
              <a:gd name="connsiteY0" fmla="*/ 126610 h 1588103"/>
              <a:gd name="connsiteX1" fmla="*/ 215268 w 1751622"/>
              <a:gd name="connsiteY1" fmla="*/ 154366 h 1588103"/>
              <a:gd name="connsiteX2" fmla="*/ 133521 w 1751622"/>
              <a:gd name="connsiteY2" fmla="*/ 142703 h 1588103"/>
              <a:gd name="connsiteX3" fmla="*/ 79494 w 1751622"/>
              <a:gd name="connsiteY3" fmla="*/ 112662 h 1588103"/>
              <a:gd name="connsiteX4" fmla="*/ 36961 w 1751622"/>
              <a:gd name="connsiteY4" fmla="*/ 164409 h 1588103"/>
              <a:gd name="connsiteX5" fmla="*/ 13928 w 1751622"/>
              <a:gd name="connsiteY5" fmla="*/ 116918 h 1588103"/>
              <a:gd name="connsiteX6" fmla="*/ 52723 w 1751622"/>
              <a:gd name="connsiteY6" fmla="*/ 270324 h 1588103"/>
              <a:gd name="connsiteX7" fmla="*/ 62247 w 1751622"/>
              <a:gd name="connsiteY7" fmla="*/ 451299 h 1588103"/>
              <a:gd name="connsiteX8" fmla="*/ 76535 w 1751622"/>
              <a:gd name="connsiteY8" fmla="*/ 513212 h 1588103"/>
              <a:gd name="connsiteX9" fmla="*/ 105110 w 1751622"/>
              <a:gd name="connsiteY9" fmla="*/ 637035 h 1588103"/>
              <a:gd name="connsiteX10" fmla="*/ 52723 w 1751622"/>
              <a:gd name="connsiteY10" fmla="*/ 746572 h 1588103"/>
              <a:gd name="connsiteX11" fmla="*/ 152735 w 1751622"/>
              <a:gd name="connsiteY11" fmla="*/ 994221 h 1588103"/>
              <a:gd name="connsiteX12" fmla="*/ 189752 w 1751622"/>
              <a:gd name="connsiteY12" fmla="*/ 1237015 h 1588103"/>
              <a:gd name="connsiteX13" fmla="*/ 217245 w 1751622"/>
              <a:gd name="connsiteY13" fmla="*/ 1237493 h 1588103"/>
              <a:gd name="connsiteX14" fmla="*/ 203596 w 1751622"/>
              <a:gd name="connsiteY14" fmla="*/ 1182140 h 1588103"/>
              <a:gd name="connsiteX15" fmla="*/ 232415 w 1751622"/>
              <a:gd name="connsiteY15" fmla="*/ 1199186 h 1588103"/>
              <a:gd name="connsiteX16" fmla="*/ 349817 w 1751622"/>
              <a:gd name="connsiteY16" fmla="*/ 1206167 h 1588103"/>
              <a:gd name="connsiteX17" fmla="*/ 429173 w 1751622"/>
              <a:gd name="connsiteY17" fmla="*/ 1246563 h 1588103"/>
              <a:gd name="connsiteX18" fmla="*/ 559247 w 1751622"/>
              <a:gd name="connsiteY18" fmla="*/ 1385781 h 1588103"/>
              <a:gd name="connsiteX19" fmla="*/ 992388 w 1751622"/>
              <a:gd name="connsiteY19" fmla="*/ 1361743 h 1588103"/>
              <a:gd name="connsiteX20" fmla="*/ 1268569 w 1751622"/>
              <a:gd name="connsiteY20" fmla="*/ 1447188 h 1588103"/>
              <a:gd name="connsiteX21" fmla="*/ 1404057 w 1751622"/>
              <a:gd name="connsiteY21" fmla="*/ 1439729 h 1588103"/>
              <a:gd name="connsiteX22" fmla="*/ 1440725 w 1751622"/>
              <a:gd name="connsiteY22" fmla="*/ 1435899 h 1588103"/>
              <a:gd name="connsiteX23" fmla="*/ 1494347 w 1751622"/>
              <a:gd name="connsiteY23" fmla="*/ 1478232 h 1588103"/>
              <a:gd name="connsiteX24" fmla="*/ 1559258 w 1751622"/>
              <a:gd name="connsiteY24" fmla="*/ 1579832 h 1588103"/>
              <a:gd name="connsiteX25" fmla="*/ 1657332 w 1751622"/>
              <a:gd name="connsiteY25" fmla="*/ 1578068 h 1588103"/>
              <a:gd name="connsiteX26" fmla="*/ 1691902 w 1751622"/>
              <a:gd name="connsiteY26" fmla="*/ 1486699 h 1588103"/>
              <a:gd name="connsiteX27" fmla="*/ 1681498 w 1751622"/>
              <a:gd name="connsiteY27" fmla="*/ 1465709 h 1588103"/>
              <a:gd name="connsiteX28" fmla="*/ 1700548 w 1751622"/>
              <a:gd name="connsiteY28" fmla="*/ 1308547 h 1588103"/>
              <a:gd name="connsiteX29" fmla="*/ 1748174 w 1751622"/>
              <a:gd name="connsiteY29" fmla="*/ 1165672 h 1588103"/>
              <a:gd name="connsiteX30" fmla="*/ 1595773 w 1751622"/>
              <a:gd name="connsiteY30" fmla="*/ 989459 h 1588103"/>
              <a:gd name="connsiteX31" fmla="*/ 1652924 w 1751622"/>
              <a:gd name="connsiteY31" fmla="*/ 889447 h 1588103"/>
              <a:gd name="connsiteX32" fmla="*/ 1610061 w 1751622"/>
              <a:gd name="connsiteY32" fmla="*/ 727522 h 1588103"/>
              <a:gd name="connsiteX33" fmla="*/ 1662447 w 1751622"/>
              <a:gd name="connsiteY33" fmla="*/ 660846 h 1588103"/>
              <a:gd name="connsiteX34" fmla="*/ 1700548 w 1751622"/>
              <a:gd name="connsiteY34" fmla="*/ 570360 h 1588103"/>
              <a:gd name="connsiteX35" fmla="*/ 1605298 w 1751622"/>
              <a:gd name="connsiteY35" fmla="*/ 498921 h 1588103"/>
              <a:gd name="connsiteX36" fmla="*/ 1514811 w 1751622"/>
              <a:gd name="connsiteY36" fmla="*/ 570360 h 1588103"/>
              <a:gd name="connsiteX37" fmla="*/ 1571960 w 1751622"/>
              <a:gd name="connsiteY37" fmla="*/ 451297 h 1588103"/>
              <a:gd name="connsiteX38" fmla="*/ 1581345 w 1751622"/>
              <a:gd name="connsiteY38" fmla="*/ 77834 h 1588103"/>
              <a:gd name="connsiteX39" fmla="*/ 1466402 w 1751622"/>
              <a:gd name="connsiteY39" fmla="*/ 11263 h 1588103"/>
              <a:gd name="connsiteX40" fmla="*/ 529776 w 1751622"/>
              <a:gd name="connsiteY40" fmla="*/ 11734 h 1588103"/>
              <a:gd name="connsiteX41" fmla="*/ 313741 w 1751622"/>
              <a:gd name="connsiteY41" fmla="*/ 126610 h 1588103"/>
              <a:gd name="connsiteX0" fmla="*/ 313741 w 1751622"/>
              <a:gd name="connsiteY0" fmla="*/ 126610 h 1588103"/>
              <a:gd name="connsiteX1" fmla="*/ 215268 w 1751622"/>
              <a:gd name="connsiteY1" fmla="*/ 154366 h 1588103"/>
              <a:gd name="connsiteX2" fmla="*/ 133521 w 1751622"/>
              <a:gd name="connsiteY2" fmla="*/ 142703 h 1588103"/>
              <a:gd name="connsiteX3" fmla="*/ 79494 w 1751622"/>
              <a:gd name="connsiteY3" fmla="*/ 112662 h 1588103"/>
              <a:gd name="connsiteX4" fmla="*/ 36961 w 1751622"/>
              <a:gd name="connsiteY4" fmla="*/ 164409 h 1588103"/>
              <a:gd name="connsiteX5" fmla="*/ 13928 w 1751622"/>
              <a:gd name="connsiteY5" fmla="*/ 116918 h 1588103"/>
              <a:gd name="connsiteX6" fmla="*/ 52723 w 1751622"/>
              <a:gd name="connsiteY6" fmla="*/ 270324 h 1588103"/>
              <a:gd name="connsiteX7" fmla="*/ 62247 w 1751622"/>
              <a:gd name="connsiteY7" fmla="*/ 451299 h 1588103"/>
              <a:gd name="connsiteX8" fmla="*/ 76535 w 1751622"/>
              <a:gd name="connsiteY8" fmla="*/ 513212 h 1588103"/>
              <a:gd name="connsiteX9" fmla="*/ 105110 w 1751622"/>
              <a:gd name="connsiteY9" fmla="*/ 637035 h 1588103"/>
              <a:gd name="connsiteX10" fmla="*/ 52723 w 1751622"/>
              <a:gd name="connsiteY10" fmla="*/ 746572 h 1588103"/>
              <a:gd name="connsiteX11" fmla="*/ 152735 w 1751622"/>
              <a:gd name="connsiteY11" fmla="*/ 994221 h 1588103"/>
              <a:gd name="connsiteX12" fmla="*/ 189752 w 1751622"/>
              <a:gd name="connsiteY12" fmla="*/ 1237015 h 1588103"/>
              <a:gd name="connsiteX13" fmla="*/ 217245 w 1751622"/>
              <a:gd name="connsiteY13" fmla="*/ 1237493 h 1588103"/>
              <a:gd name="connsiteX14" fmla="*/ 203596 w 1751622"/>
              <a:gd name="connsiteY14" fmla="*/ 1182140 h 1588103"/>
              <a:gd name="connsiteX15" fmla="*/ 232415 w 1751622"/>
              <a:gd name="connsiteY15" fmla="*/ 1199186 h 1588103"/>
              <a:gd name="connsiteX16" fmla="*/ 349817 w 1751622"/>
              <a:gd name="connsiteY16" fmla="*/ 1253979 h 1588103"/>
              <a:gd name="connsiteX17" fmla="*/ 429173 w 1751622"/>
              <a:gd name="connsiteY17" fmla="*/ 1246563 h 1588103"/>
              <a:gd name="connsiteX18" fmla="*/ 559247 w 1751622"/>
              <a:gd name="connsiteY18" fmla="*/ 1385781 h 1588103"/>
              <a:gd name="connsiteX19" fmla="*/ 992388 w 1751622"/>
              <a:gd name="connsiteY19" fmla="*/ 1361743 h 1588103"/>
              <a:gd name="connsiteX20" fmla="*/ 1268569 w 1751622"/>
              <a:gd name="connsiteY20" fmla="*/ 1447188 h 1588103"/>
              <a:gd name="connsiteX21" fmla="*/ 1404057 w 1751622"/>
              <a:gd name="connsiteY21" fmla="*/ 1439729 h 1588103"/>
              <a:gd name="connsiteX22" fmla="*/ 1440725 w 1751622"/>
              <a:gd name="connsiteY22" fmla="*/ 1435899 h 1588103"/>
              <a:gd name="connsiteX23" fmla="*/ 1494347 w 1751622"/>
              <a:gd name="connsiteY23" fmla="*/ 1478232 h 1588103"/>
              <a:gd name="connsiteX24" fmla="*/ 1559258 w 1751622"/>
              <a:gd name="connsiteY24" fmla="*/ 1579832 h 1588103"/>
              <a:gd name="connsiteX25" fmla="*/ 1657332 w 1751622"/>
              <a:gd name="connsiteY25" fmla="*/ 1578068 h 1588103"/>
              <a:gd name="connsiteX26" fmla="*/ 1691902 w 1751622"/>
              <a:gd name="connsiteY26" fmla="*/ 1486699 h 1588103"/>
              <a:gd name="connsiteX27" fmla="*/ 1681498 w 1751622"/>
              <a:gd name="connsiteY27" fmla="*/ 1465709 h 1588103"/>
              <a:gd name="connsiteX28" fmla="*/ 1700548 w 1751622"/>
              <a:gd name="connsiteY28" fmla="*/ 1308547 h 1588103"/>
              <a:gd name="connsiteX29" fmla="*/ 1748174 w 1751622"/>
              <a:gd name="connsiteY29" fmla="*/ 1165672 h 1588103"/>
              <a:gd name="connsiteX30" fmla="*/ 1595773 w 1751622"/>
              <a:gd name="connsiteY30" fmla="*/ 989459 h 1588103"/>
              <a:gd name="connsiteX31" fmla="*/ 1652924 w 1751622"/>
              <a:gd name="connsiteY31" fmla="*/ 889447 h 1588103"/>
              <a:gd name="connsiteX32" fmla="*/ 1610061 w 1751622"/>
              <a:gd name="connsiteY32" fmla="*/ 727522 h 1588103"/>
              <a:gd name="connsiteX33" fmla="*/ 1662447 w 1751622"/>
              <a:gd name="connsiteY33" fmla="*/ 660846 h 1588103"/>
              <a:gd name="connsiteX34" fmla="*/ 1700548 w 1751622"/>
              <a:gd name="connsiteY34" fmla="*/ 570360 h 1588103"/>
              <a:gd name="connsiteX35" fmla="*/ 1605298 w 1751622"/>
              <a:gd name="connsiteY35" fmla="*/ 498921 h 1588103"/>
              <a:gd name="connsiteX36" fmla="*/ 1514811 w 1751622"/>
              <a:gd name="connsiteY36" fmla="*/ 570360 h 1588103"/>
              <a:gd name="connsiteX37" fmla="*/ 1571960 w 1751622"/>
              <a:gd name="connsiteY37" fmla="*/ 451297 h 1588103"/>
              <a:gd name="connsiteX38" fmla="*/ 1581345 w 1751622"/>
              <a:gd name="connsiteY38" fmla="*/ 77834 h 1588103"/>
              <a:gd name="connsiteX39" fmla="*/ 1466402 w 1751622"/>
              <a:gd name="connsiteY39" fmla="*/ 11263 h 1588103"/>
              <a:gd name="connsiteX40" fmla="*/ 529776 w 1751622"/>
              <a:gd name="connsiteY40" fmla="*/ 11734 h 1588103"/>
              <a:gd name="connsiteX41" fmla="*/ 313741 w 1751622"/>
              <a:gd name="connsiteY41" fmla="*/ 126610 h 1588103"/>
              <a:gd name="connsiteX0" fmla="*/ 313741 w 1751622"/>
              <a:gd name="connsiteY0" fmla="*/ 126610 h 1588103"/>
              <a:gd name="connsiteX1" fmla="*/ 215268 w 1751622"/>
              <a:gd name="connsiteY1" fmla="*/ 154366 h 1588103"/>
              <a:gd name="connsiteX2" fmla="*/ 133521 w 1751622"/>
              <a:gd name="connsiteY2" fmla="*/ 142703 h 1588103"/>
              <a:gd name="connsiteX3" fmla="*/ 79494 w 1751622"/>
              <a:gd name="connsiteY3" fmla="*/ 112662 h 1588103"/>
              <a:gd name="connsiteX4" fmla="*/ 36961 w 1751622"/>
              <a:gd name="connsiteY4" fmla="*/ 164409 h 1588103"/>
              <a:gd name="connsiteX5" fmla="*/ 13928 w 1751622"/>
              <a:gd name="connsiteY5" fmla="*/ 116918 h 1588103"/>
              <a:gd name="connsiteX6" fmla="*/ 52723 w 1751622"/>
              <a:gd name="connsiteY6" fmla="*/ 270324 h 1588103"/>
              <a:gd name="connsiteX7" fmla="*/ 62247 w 1751622"/>
              <a:gd name="connsiteY7" fmla="*/ 451299 h 1588103"/>
              <a:gd name="connsiteX8" fmla="*/ 76535 w 1751622"/>
              <a:gd name="connsiteY8" fmla="*/ 513212 h 1588103"/>
              <a:gd name="connsiteX9" fmla="*/ 105110 w 1751622"/>
              <a:gd name="connsiteY9" fmla="*/ 637035 h 1588103"/>
              <a:gd name="connsiteX10" fmla="*/ 52723 w 1751622"/>
              <a:gd name="connsiteY10" fmla="*/ 746572 h 1588103"/>
              <a:gd name="connsiteX11" fmla="*/ 152735 w 1751622"/>
              <a:gd name="connsiteY11" fmla="*/ 994221 h 1588103"/>
              <a:gd name="connsiteX12" fmla="*/ 189752 w 1751622"/>
              <a:gd name="connsiteY12" fmla="*/ 1237015 h 1588103"/>
              <a:gd name="connsiteX13" fmla="*/ 217245 w 1751622"/>
              <a:gd name="connsiteY13" fmla="*/ 1237493 h 1588103"/>
              <a:gd name="connsiteX14" fmla="*/ 203596 w 1751622"/>
              <a:gd name="connsiteY14" fmla="*/ 1182140 h 1588103"/>
              <a:gd name="connsiteX15" fmla="*/ 232415 w 1751622"/>
              <a:gd name="connsiteY15" fmla="*/ 1199186 h 1588103"/>
              <a:gd name="connsiteX16" fmla="*/ 349817 w 1751622"/>
              <a:gd name="connsiteY16" fmla="*/ 1253979 h 1588103"/>
              <a:gd name="connsiteX17" fmla="*/ 429173 w 1751622"/>
              <a:gd name="connsiteY17" fmla="*/ 1246563 h 1588103"/>
              <a:gd name="connsiteX18" fmla="*/ 559247 w 1751622"/>
              <a:gd name="connsiteY18" fmla="*/ 1385781 h 1588103"/>
              <a:gd name="connsiteX19" fmla="*/ 992388 w 1751622"/>
              <a:gd name="connsiteY19" fmla="*/ 1361743 h 1588103"/>
              <a:gd name="connsiteX20" fmla="*/ 1268569 w 1751622"/>
              <a:gd name="connsiteY20" fmla="*/ 1447188 h 1588103"/>
              <a:gd name="connsiteX21" fmla="*/ 1404057 w 1751622"/>
              <a:gd name="connsiteY21" fmla="*/ 1439729 h 1588103"/>
              <a:gd name="connsiteX22" fmla="*/ 1470607 w 1751622"/>
              <a:gd name="connsiteY22" fmla="*/ 1519570 h 1588103"/>
              <a:gd name="connsiteX23" fmla="*/ 1494347 w 1751622"/>
              <a:gd name="connsiteY23" fmla="*/ 1478232 h 1588103"/>
              <a:gd name="connsiteX24" fmla="*/ 1559258 w 1751622"/>
              <a:gd name="connsiteY24" fmla="*/ 1579832 h 1588103"/>
              <a:gd name="connsiteX25" fmla="*/ 1657332 w 1751622"/>
              <a:gd name="connsiteY25" fmla="*/ 1578068 h 1588103"/>
              <a:gd name="connsiteX26" fmla="*/ 1691902 w 1751622"/>
              <a:gd name="connsiteY26" fmla="*/ 1486699 h 1588103"/>
              <a:gd name="connsiteX27" fmla="*/ 1681498 w 1751622"/>
              <a:gd name="connsiteY27" fmla="*/ 1465709 h 1588103"/>
              <a:gd name="connsiteX28" fmla="*/ 1700548 w 1751622"/>
              <a:gd name="connsiteY28" fmla="*/ 1308547 h 1588103"/>
              <a:gd name="connsiteX29" fmla="*/ 1748174 w 1751622"/>
              <a:gd name="connsiteY29" fmla="*/ 1165672 h 1588103"/>
              <a:gd name="connsiteX30" fmla="*/ 1595773 w 1751622"/>
              <a:gd name="connsiteY30" fmla="*/ 989459 h 1588103"/>
              <a:gd name="connsiteX31" fmla="*/ 1652924 w 1751622"/>
              <a:gd name="connsiteY31" fmla="*/ 889447 h 1588103"/>
              <a:gd name="connsiteX32" fmla="*/ 1610061 w 1751622"/>
              <a:gd name="connsiteY32" fmla="*/ 727522 h 1588103"/>
              <a:gd name="connsiteX33" fmla="*/ 1662447 w 1751622"/>
              <a:gd name="connsiteY33" fmla="*/ 660846 h 1588103"/>
              <a:gd name="connsiteX34" fmla="*/ 1700548 w 1751622"/>
              <a:gd name="connsiteY34" fmla="*/ 570360 h 1588103"/>
              <a:gd name="connsiteX35" fmla="*/ 1605298 w 1751622"/>
              <a:gd name="connsiteY35" fmla="*/ 498921 h 1588103"/>
              <a:gd name="connsiteX36" fmla="*/ 1514811 w 1751622"/>
              <a:gd name="connsiteY36" fmla="*/ 570360 h 1588103"/>
              <a:gd name="connsiteX37" fmla="*/ 1571960 w 1751622"/>
              <a:gd name="connsiteY37" fmla="*/ 451297 h 1588103"/>
              <a:gd name="connsiteX38" fmla="*/ 1581345 w 1751622"/>
              <a:gd name="connsiteY38" fmla="*/ 77834 h 1588103"/>
              <a:gd name="connsiteX39" fmla="*/ 1466402 w 1751622"/>
              <a:gd name="connsiteY39" fmla="*/ 11263 h 1588103"/>
              <a:gd name="connsiteX40" fmla="*/ 529776 w 1751622"/>
              <a:gd name="connsiteY40" fmla="*/ 11734 h 1588103"/>
              <a:gd name="connsiteX41" fmla="*/ 313741 w 1751622"/>
              <a:gd name="connsiteY41" fmla="*/ 126610 h 1588103"/>
              <a:gd name="connsiteX0" fmla="*/ 313741 w 1751622"/>
              <a:gd name="connsiteY0" fmla="*/ 126610 h 1588103"/>
              <a:gd name="connsiteX1" fmla="*/ 215268 w 1751622"/>
              <a:gd name="connsiteY1" fmla="*/ 154366 h 1588103"/>
              <a:gd name="connsiteX2" fmla="*/ 133521 w 1751622"/>
              <a:gd name="connsiteY2" fmla="*/ 142703 h 1588103"/>
              <a:gd name="connsiteX3" fmla="*/ 79494 w 1751622"/>
              <a:gd name="connsiteY3" fmla="*/ 112662 h 1588103"/>
              <a:gd name="connsiteX4" fmla="*/ 36961 w 1751622"/>
              <a:gd name="connsiteY4" fmla="*/ 164409 h 1588103"/>
              <a:gd name="connsiteX5" fmla="*/ 13928 w 1751622"/>
              <a:gd name="connsiteY5" fmla="*/ 116918 h 1588103"/>
              <a:gd name="connsiteX6" fmla="*/ 52723 w 1751622"/>
              <a:gd name="connsiteY6" fmla="*/ 270324 h 1588103"/>
              <a:gd name="connsiteX7" fmla="*/ 62247 w 1751622"/>
              <a:gd name="connsiteY7" fmla="*/ 451299 h 1588103"/>
              <a:gd name="connsiteX8" fmla="*/ 76535 w 1751622"/>
              <a:gd name="connsiteY8" fmla="*/ 513212 h 1588103"/>
              <a:gd name="connsiteX9" fmla="*/ 105110 w 1751622"/>
              <a:gd name="connsiteY9" fmla="*/ 637035 h 1588103"/>
              <a:gd name="connsiteX10" fmla="*/ 52723 w 1751622"/>
              <a:gd name="connsiteY10" fmla="*/ 746572 h 1588103"/>
              <a:gd name="connsiteX11" fmla="*/ 152735 w 1751622"/>
              <a:gd name="connsiteY11" fmla="*/ 994221 h 1588103"/>
              <a:gd name="connsiteX12" fmla="*/ 189752 w 1751622"/>
              <a:gd name="connsiteY12" fmla="*/ 1237015 h 1588103"/>
              <a:gd name="connsiteX13" fmla="*/ 217245 w 1751622"/>
              <a:gd name="connsiteY13" fmla="*/ 1237493 h 1588103"/>
              <a:gd name="connsiteX14" fmla="*/ 203596 w 1751622"/>
              <a:gd name="connsiteY14" fmla="*/ 1182140 h 1588103"/>
              <a:gd name="connsiteX15" fmla="*/ 232415 w 1751622"/>
              <a:gd name="connsiteY15" fmla="*/ 1199186 h 1588103"/>
              <a:gd name="connsiteX16" fmla="*/ 349817 w 1751622"/>
              <a:gd name="connsiteY16" fmla="*/ 1253979 h 1588103"/>
              <a:gd name="connsiteX17" fmla="*/ 429173 w 1751622"/>
              <a:gd name="connsiteY17" fmla="*/ 1246563 h 1588103"/>
              <a:gd name="connsiteX18" fmla="*/ 559247 w 1751622"/>
              <a:gd name="connsiteY18" fmla="*/ 1385781 h 1588103"/>
              <a:gd name="connsiteX19" fmla="*/ 992388 w 1751622"/>
              <a:gd name="connsiteY19" fmla="*/ 1361743 h 1588103"/>
              <a:gd name="connsiteX20" fmla="*/ 1268569 w 1751622"/>
              <a:gd name="connsiteY20" fmla="*/ 1447188 h 1588103"/>
              <a:gd name="connsiteX21" fmla="*/ 1398081 w 1751622"/>
              <a:gd name="connsiteY21" fmla="*/ 1445706 h 1588103"/>
              <a:gd name="connsiteX22" fmla="*/ 1470607 w 1751622"/>
              <a:gd name="connsiteY22" fmla="*/ 1519570 h 1588103"/>
              <a:gd name="connsiteX23" fmla="*/ 1494347 w 1751622"/>
              <a:gd name="connsiteY23" fmla="*/ 1478232 h 1588103"/>
              <a:gd name="connsiteX24" fmla="*/ 1559258 w 1751622"/>
              <a:gd name="connsiteY24" fmla="*/ 1579832 h 1588103"/>
              <a:gd name="connsiteX25" fmla="*/ 1657332 w 1751622"/>
              <a:gd name="connsiteY25" fmla="*/ 1578068 h 1588103"/>
              <a:gd name="connsiteX26" fmla="*/ 1691902 w 1751622"/>
              <a:gd name="connsiteY26" fmla="*/ 1486699 h 1588103"/>
              <a:gd name="connsiteX27" fmla="*/ 1681498 w 1751622"/>
              <a:gd name="connsiteY27" fmla="*/ 1465709 h 1588103"/>
              <a:gd name="connsiteX28" fmla="*/ 1700548 w 1751622"/>
              <a:gd name="connsiteY28" fmla="*/ 1308547 h 1588103"/>
              <a:gd name="connsiteX29" fmla="*/ 1748174 w 1751622"/>
              <a:gd name="connsiteY29" fmla="*/ 1165672 h 1588103"/>
              <a:gd name="connsiteX30" fmla="*/ 1595773 w 1751622"/>
              <a:gd name="connsiteY30" fmla="*/ 989459 h 1588103"/>
              <a:gd name="connsiteX31" fmla="*/ 1652924 w 1751622"/>
              <a:gd name="connsiteY31" fmla="*/ 889447 h 1588103"/>
              <a:gd name="connsiteX32" fmla="*/ 1610061 w 1751622"/>
              <a:gd name="connsiteY32" fmla="*/ 727522 h 1588103"/>
              <a:gd name="connsiteX33" fmla="*/ 1662447 w 1751622"/>
              <a:gd name="connsiteY33" fmla="*/ 660846 h 1588103"/>
              <a:gd name="connsiteX34" fmla="*/ 1700548 w 1751622"/>
              <a:gd name="connsiteY34" fmla="*/ 570360 h 1588103"/>
              <a:gd name="connsiteX35" fmla="*/ 1605298 w 1751622"/>
              <a:gd name="connsiteY35" fmla="*/ 498921 h 1588103"/>
              <a:gd name="connsiteX36" fmla="*/ 1514811 w 1751622"/>
              <a:gd name="connsiteY36" fmla="*/ 570360 h 1588103"/>
              <a:gd name="connsiteX37" fmla="*/ 1571960 w 1751622"/>
              <a:gd name="connsiteY37" fmla="*/ 451297 h 1588103"/>
              <a:gd name="connsiteX38" fmla="*/ 1581345 w 1751622"/>
              <a:gd name="connsiteY38" fmla="*/ 77834 h 1588103"/>
              <a:gd name="connsiteX39" fmla="*/ 1466402 w 1751622"/>
              <a:gd name="connsiteY39" fmla="*/ 11263 h 1588103"/>
              <a:gd name="connsiteX40" fmla="*/ 529776 w 1751622"/>
              <a:gd name="connsiteY40" fmla="*/ 11734 h 1588103"/>
              <a:gd name="connsiteX41" fmla="*/ 313741 w 1751622"/>
              <a:gd name="connsiteY41" fmla="*/ 126610 h 1588103"/>
              <a:gd name="connsiteX0" fmla="*/ 313741 w 1751622"/>
              <a:gd name="connsiteY0" fmla="*/ 126610 h 1588103"/>
              <a:gd name="connsiteX1" fmla="*/ 215268 w 1751622"/>
              <a:gd name="connsiteY1" fmla="*/ 154366 h 1588103"/>
              <a:gd name="connsiteX2" fmla="*/ 133521 w 1751622"/>
              <a:gd name="connsiteY2" fmla="*/ 142703 h 1588103"/>
              <a:gd name="connsiteX3" fmla="*/ 79494 w 1751622"/>
              <a:gd name="connsiteY3" fmla="*/ 112662 h 1588103"/>
              <a:gd name="connsiteX4" fmla="*/ 36961 w 1751622"/>
              <a:gd name="connsiteY4" fmla="*/ 164409 h 1588103"/>
              <a:gd name="connsiteX5" fmla="*/ 13928 w 1751622"/>
              <a:gd name="connsiteY5" fmla="*/ 116918 h 1588103"/>
              <a:gd name="connsiteX6" fmla="*/ 52723 w 1751622"/>
              <a:gd name="connsiteY6" fmla="*/ 270324 h 1588103"/>
              <a:gd name="connsiteX7" fmla="*/ 62247 w 1751622"/>
              <a:gd name="connsiteY7" fmla="*/ 451299 h 1588103"/>
              <a:gd name="connsiteX8" fmla="*/ 76535 w 1751622"/>
              <a:gd name="connsiteY8" fmla="*/ 513212 h 1588103"/>
              <a:gd name="connsiteX9" fmla="*/ 105110 w 1751622"/>
              <a:gd name="connsiteY9" fmla="*/ 637035 h 1588103"/>
              <a:gd name="connsiteX10" fmla="*/ 52723 w 1751622"/>
              <a:gd name="connsiteY10" fmla="*/ 746572 h 1588103"/>
              <a:gd name="connsiteX11" fmla="*/ 152735 w 1751622"/>
              <a:gd name="connsiteY11" fmla="*/ 994221 h 1588103"/>
              <a:gd name="connsiteX12" fmla="*/ 189752 w 1751622"/>
              <a:gd name="connsiteY12" fmla="*/ 1237015 h 1588103"/>
              <a:gd name="connsiteX13" fmla="*/ 217245 w 1751622"/>
              <a:gd name="connsiteY13" fmla="*/ 1237493 h 1588103"/>
              <a:gd name="connsiteX14" fmla="*/ 203596 w 1751622"/>
              <a:gd name="connsiteY14" fmla="*/ 1182140 h 1588103"/>
              <a:gd name="connsiteX15" fmla="*/ 232415 w 1751622"/>
              <a:gd name="connsiteY15" fmla="*/ 1199186 h 1588103"/>
              <a:gd name="connsiteX16" fmla="*/ 349817 w 1751622"/>
              <a:gd name="connsiteY16" fmla="*/ 1253979 h 1588103"/>
              <a:gd name="connsiteX17" fmla="*/ 429173 w 1751622"/>
              <a:gd name="connsiteY17" fmla="*/ 1246563 h 1588103"/>
              <a:gd name="connsiteX18" fmla="*/ 559247 w 1751622"/>
              <a:gd name="connsiteY18" fmla="*/ 1385781 h 1588103"/>
              <a:gd name="connsiteX19" fmla="*/ 992388 w 1751622"/>
              <a:gd name="connsiteY19" fmla="*/ 1361743 h 1588103"/>
              <a:gd name="connsiteX20" fmla="*/ 1268569 w 1751622"/>
              <a:gd name="connsiteY20" fmla="*/ 1447188 h 1588103"/>
              <a:gd name="connsiteX21" fmla="*/ 1398081 w 1751622"/>
              <a:gd name="connsiteY21" fmla="*/ 1445706 h 1588103"/>
              <a:gd name="connsiteX22" fmla="*/ 1470607 w 1751622"/>
              <a:gd name="connsiteY22" fmla="*/ 1519570 h 1588103"/>
              <a:gd name="connsiteX23" fmla="*/ 1494347 w 1751622"/>
              <a:gd name="connsiteY23" fmla="*/ 1478232 h 1588103"/>
              <a:gd name="connsiteX24" fmla="*/ 1559258 w 1751622"/>
              <a:gd name="connsiteY24" fmla="*/ 1579832 h 1588103"/>
              <a:gd name="connsiteX25" fmla="*/ 1657332 w 1751622"/>
              <a:gd name="connsiteY25" fmla="*/ 1578068 h 1588103"/>
              <a:gd name="connsiteX26" fmla="*/ 1691902 w 1751622"/>
              <a:gd name="connsiteY26" fmla="*/ 1486699 h 1588103"/>
              <a:gd name="connsiteX27" fmla="*/ 1681498 w 1751622"/>
              <a:gd name="connsiteY27" fmla="*/ 1465709 h 1588103"/>
              <a:gd name="connsiteX28" fmla="*/ 1700548 w 1751622"/>
              <a:gd name="connsiteY28" fmla="*/ 1308547 h 1588103"/>
              <a:gd name="connsiteX29" fmla="*/ 1748174 w 1751622"/>
              <a:gd name="connsiteY29" fmla="*/ 1165672 h 1588103"/>
              <a:gd name="connsiteX30" fmla="*/ 1595773 w 1751622"/>
              <a:gd name="connsiteY30" fmla="*/ 989459 h 1588103"/>
              <a:gd name="connsiteX31" fmla="*/ 1652924 w 1751622"/>
              <a:gd name="connsiteY31" fmla="*/ 889447 h 1588103"/>
              <a:gd name="connsiteX32" fmla="*/ 1610061 w 1751622"/>
              <a:gd name="connsiteY32" fmla="*/ 727522 h 1588103"/>
              <a:gd name="connsiteX33" fmla="*/ 1662447 w 1751622"/>
              <a:gd name="connsiteY33" fmla="*/ 660846 h 1588103"/>
              <a:gd name="connsiteX34" fmla="*/ 1700548 w 1751622"/>
              <a:gd name="connsiteY34" fmla="*/ 570360 h 1588103"/>
              <a:gd name="connsiteX35" fmla="*/ 1605298 w 1751622"/>
              <a:gd name="connsiteY35" fmla="*/ 498921 h 1588103"/>
              <a:gd name="connsiteX36" fmla="*/ 1514811 w 1751622"/>
              <a:gd name="connsiteY36" fmla="*/ 570360 h 1588103"/>
              <a:gd name="connsiteX37" fmla="*/ 1571960 w 1751622"/>
              <a:gd name="connsiteY37" fmla="*/ 451297 h 1588103"/>
              <a:gd name="connsiteX38" fmla="*/ 1581345 w 1751622"/>
              <a:gd name="connsiteY38" fmla="*/ 77834 h 1588103"/>
              <a:gd name="connsiteX39" fmla="*/ 1466402 w 1751622"/>
              <a:gd name="connsiteY39" fmla="*/ 11263 h 1588103"/>
              <a:gd name="connsiteX40" fmla="*/ 529776 w 1751622"/>
              <a:gd name="connsiteY40" fmla="*/ 11734 h 1588103"/>
              <a:gd name="connsiteX41" fmla="*/ 313741 w 1751622"/>
              <a:gd name="connsiteY41" fmla="*/ 126610 h 1588103"/>
              <a:gd name="connsiteX0" fmla="*/ 313741 w 1751622"/>
              <a:gd name="connsiteY0" fmla="*/ 126610 h 1588103"/>
              <a:gd name="connsiteX1" fmla="*/ 215268 w 1751622"/>
              <a:gd name="connsiteY1" fmla="*/ 154366 h 1588103"/>
              <a:gd name="connsiteX2" fmla="*/ 133521 w 1751622"/>
              <a:gd name="connsiteY2" fmla="*/ 142703 h 1588103"/>
              <a:gd name="connsiteX3" fmla="*/ 79494 w 1751622"/>
              <a:gd name="connsiteY3" fmla="*/ 112662 h 1588103"/>
              <a:gd name="connsiteX4" fmla="*/ 36961 w 1751622"/>
              <a:gd name="connsiteY4" fmla="*/ 164409 h 1588103"/>
              <a:gd name="connsiteX5" fmla="*/ 13928 w 1751622"/>
              <a:gd name="connsiteY5" fmla="*/ 116918 h 1588103"/>
              <a:gd name="connsiteX6" fmla="*/ 52723 w 1751622"/>
              <a:gd name="connsiteY6" fmla="*/ 270324 h 1588103"/>
              <a:gd name="connsiteX7" fmla="*/ 62247 w 1751622"/>
              <a:gd name="connsiteY7" fmla="*/ 451299 h 1588103"/>
              <a:gd name="connsiteX8" fmla="*/ 76535 w 1751622"/>
              <a:gd name="connsiteY8" fmla="*/ 513212 h 1588103"/>
              <a:gd name="connsiteX9" fmla="*/ 105110 w 1751622"/>
              <a:gd name="connsiteY9" fmla="*/ 637035 h 1588103"/>
              <a:gd name="connsiteX10" fmla="*/ 52723 w 1751622"/>
              <a:gd name="connsiteY10" fmla="*/ 746572 h 1588103"/>
              <a:gd name="connsiteX11" fmla="*/ 152735 w 1751622"/>
              <a:gd name="connsiteY11" fmla="*/ 994221 h 1588103"/>
              <a:gd name="connsiteX12" fmla="*/ 189752 w 1751622"/>
              <a:gd name="connsiteY12" fmla="*/ 1237015 h 1588103"/>
              <a:gd name="connsiteX13" fmla="*/ 217245 w 1751622"/>
              <a:gd name="connsiteY13" fmla="*/ 1237493 h 1588103"/>
              <a:gd name="connsiteX14" fmla="*/ 203596 w 1751622"/>
              <a:gd name="connsiteY14" fmla="*/ 1182140 h 1588103"/>
              <a:gd name="connsiteX15" fmla="*/ 232415 w 1751622"/>
              <a:gd name="connsiteY15" fmla="*/ 1199186 h 1588103"/>
              <a:gd name="connsiteX16" fmla="*/ 349817 w 1751622"/>
              <a:gd name="connsiteY16" fmla="*/ 1253979 h 1588103"/>
              <a:gd name="connsiteX17" fmla="*/ 429173 w 1751622"/>
              <a:gd name="connsiteY17" fmla="*/ 1246563 h 1588103"/>
              <a:gd name="connsiteX18" fmla="*/ 559247 w 1751622"/>
              <a:gd name="connsiteY18" fmla="*/ 1385781 h 1588103"/>
              <a:gd name="connsiteX19" fmla="*/ 992388 w 1751622"/>
              <a:gd name="connsiteY19" fmla="*/ 1361743 h 1588103"/>
              <a:gd name="connsiteX20" fmla="*/ 1268569 w 1751622"/>
              <a:gd name="connsiteY20" fmla="*/ 1447188 h 1588103"/>
              <a:gd name="connsiteX21" fmla="*/ 1398081 w 1751622"/>
              <a:gd name="connsiteY21" fmla="*/ 1445706 h 1588103"/>
              <a:gd name="connsiteX22" fmla="*/ 1470607 w 1751622"/>
              <a:gd name="connsiteY22" fmla="*/ 1519570 h 1588103"/>
              <a:gd name="connsiteX23" fmla="*/ 1494347 w 1751622"/>
              <a:gd name="connsiteY23" fmla="*/ 1478232 h 1588103"/>
              <a:gd name="connsiteX24" fmla="*/ 1559258 w 1751622"/>
              <a:gd name="connsiteY24" fmla="*/ 1579832 h 1588103"/>
              <a:gd name="connsiteX25" fmla="*/ 1657332 w 1751622"/>
              <a:gd name="connsiteY25" fmla="*/ 1578068 h 1588103"/>
              <a:gd name="connsiteX26" fmla="*/ 1691902 w 1751622"/>
              <a:gd name="connsiteY26" fmla="*/ 1486699 h 1588103"/>
              <a:gd name="connsiteX27" fmla="*/ 1681498 w 1751622"/>
              <a:gd name="connsiteY27" fmla="*/ 1465709 h 1588103"/>
              <a:gd name="connsiteX28" fmla="*/ 1700548 w 1751622"/>
              <a:gd name="connsiteY28" fmla="*/ 1308547 h 1588103"/>
              <a:gd name="connsiteX29" fmla="*/ 1748174 w 1751622"/>
              <a:gd name="connsiteY29" fmla="*/ 1165672 h 1588103"/>
              <a:gd name="connsiteX30" fmla="*/ 1595773 w 1751622"/>
              <a:gd name="connsiteY30" fmla="*/ 989459 h 1588103"/>
              <a:gd name="connsiteX31" fmla="*/ 1652924 w 1751622"/>
              <a:gd name="connsiteY31" fmla="*/ 889447 h 1588103"/>
              <a:gd name="connsiteX32" fmla="*/ 1610061 w 1751622"/>
              <a:gd name="connsiteY32" fmla="*/ 727522 h 1588103"/>
              <a:gd name="connsiteX33" fmla="*/ 1662447 w 1751622"/>
              <a:gd name="connsiteY33" fmla="*/ 660846 h 1588103"/>
              <a:gd name="connsiteX34" fmla="*/ 1700548 w 1751622"/>
              <a:gd name="connsiteY34" fmla="*/ 570360 h 1588103"/>
              <a:gd name="connsiteX35" fmla="*/ 1605298 w 1751622"/>
              <a:gd name="connsiteY35" fmla="*/ 498921 h 1588103"/>
              <a:gd name="connsiteX36" fmla="*/ 1514811 w 1751622"/>
              <a:gd name="connsiteY36" fmla="*/ 570360 h 1588103"/>
              <a:gd name="connsiteX37" fmla="*/ 1571960 w 1751622"/>
              <a:gd name="connsiteY37" fmla="*/ 451297 h 1588103"/>
              <a:gd name="connsiteX38" fmla="*/ 1581345 w 1751622"/>
              <a:gd name="connsiteY38" fmla="*/ 77834 h 1588103"/>
              <a:gd name="connsiteX39" fmla="*/ 1466402 w 1751622"/>
              <a:gd name="connsiteY39" fmla="*/ 11263 h 1588103"/>
              <a:gd name="connsiteX40" fmla="*/ 529776 w 1751622"/>
              <a:gd name="connsiteY40" fmla="*/ 11734 h 1588103"/>
              <a:gd name="connsiteX41" fmla="*/ 313741 w 1751622"/>
              <a:gd name="connsiteY41" fmla="*/ 126610 h 1588103"/>
              <a:gd name="connsiteX0" fmla="*/ 313741 w 1751622"/>
              <a:gd name="connsiteY0" fmla="*/ 126610 h 1588103"/>
              <a:gd name="connsiteX1" fmla="*/ 215268 w 1751622"/>
              <a:gd name="connsiteY1" fmla="*/ 154366 h 1588103"/>
              <a:gd name="connsiteX2" fmla="*/ 133521 w 1751622"/>
              <a:gd name="connsiteY2" fmla="*/ 142703 h 1588103"/>
              <a:gd name="connsiteX3" fmla="*/ 79494 w 1751622"/>
              <a:gd name="connsiteY3" fmla="*/ 112662 h 1588103"/>
              <a:gd name="connsiteX4" fmla="*/ 36961 w 1751622"/>
              <a:gd name="connsiteY4" fmla="*/ 164409 h 1588103"/>
              <a:gd name="connsiteX5" fmla="*/ 13928 w 1751622"/>
              <a:gd name="connsiteY5" fmla="*/ 116918 h 1588103"/>
              <a:gd name="connsiteX6" fmla="*/ 52723 w 1751622"/>
              <a:gd name="connsiteY6" fmla="*/ 270324 h 1588103"/>
              <a:gd name="connsiteX7" fmla="*/ 62247 w 1751622"/>
              <a:gd name="connsiteY7" fmla="*/ 451299 h 1588103"/>
              <a:gd name="connsiteX8" fmla="*/ 76535 w 1751622"/>
              <a:gd name="connsiteY8" fmla="*/ 513212 h 1588103"/>
              <a:gd name="connsiteX9" fmla="*/ 105110 w 1751622"/>
              <a:gd name="connsiteY9" fmla="*/ 637035 h 1588103"/>
              <a:gd name="connsiteX10" fmla="*/ 52723 w 1751622"/>
              <a:gd name="connsiteY10" fmla="*/ 746572 h 1588103"/>
              <a:gd name="connsiteX11" fmla="*/ 152735 w 1751622"/>
              <a:gd name="connsiteY11" fmla="*/ 994221 h 1588103"/>
              <a:gd name="connsiteX12" fmla="*/ 189752 w 1751622"/>
              <a:gd name="connsiteY12" fmla="*/ 1237015 h 1588103"/>
              <a:gd name="connsiteX13" fmla="*/ 217245 w 1751622"/>
              <a:gd name="connsiteY13" fmla="*/ 1237493 h 1588103"/>
              <a:gd name="connsiteX14" fmla="*/ 203596 w 1751622"/>
              <a:gd name="connsiteY14" fmla="*/ 1182140 h 1588103"/>
              <a:gd name="connsiteX15" fmla="*/ 232415 w 1751622"/>
              <a:gd name="connsiteY15" fmla="*/ 1199186 h 1588103"/>
              <a:gd name="connsiteX16" fmla="*/ 349817 w 1751622"/>
              <a:gd name="connsiteY16" fmla="*/ 1253979 h 1588103"/>
              <a:gd name="connsiteX17" fmla="*/ 429173 w 1751622"/>
              <a:gd name="connsiteY17" fmla="*/ 1246563 h 1588103"/>
              <a:gd name="connsiteX18" fmla="*/ 559247 w 1751622"/>
              <a:gd name="connsiteY18" fmla="*/ 1385781 h 1588103"/>
              <a:gd name="connsiteX19" fmla="*/ 992388 w 1751622"/>
              <a:gd name="connsiteY19" fmla="*/ 1361743 h 1588103"/>
              <a:gd name="connsiteX20" fmla="*/ 1268569 w 1751622"/>
              <a:gd name="connsiteY20" fmla="*/ 1447188 h 1588103"/>
              <a:gd name="connsiteX21" fmla="*/ 1470607 w 1751622"/>
              <a:gd name="connsiteY21" fmla="*/ 1519570 h 1588103"/>
              <a:gd name="connsiteX22" fmla="*/ 1494347 w 1751622"/>
              <a:gd name="connsiteY22" fmla="*/ 1478232 h 1588103"/>
              <a:gd name="connsiteX23" fmla="*/ 1559258 w 1751622"/>
              <a:gd name="connsiteY23" fmla="*/ 1579832 h 1588103"/>
              <a:gd name="connsiteX24" fmla="*/ 1657332 w 1751622"/>
              <a:gd name="connsiteY24" fmla="*/ 1578068 h 1588103"/>
              <a:gd name="connsiteX25" fmla="*/ 1691902 w 1751622"/>
              <a:gd name="connsiteY25" fmla="*/ 1486699 h 1588103"/>
              <a:gd name="connsiteX26" fmla="*/ 1681498 w 1751622"/>
              <a:gd name="connsiteY26" fmla="*/ 1465709 h 1588103"/>
              <a:gd name="connsiteX27" fmla="*/ 1700548 w 1751622"/>
              <a:gd name="connsiteY27" fmla="*/ 1308547 h 1588103"/>
              <a:gd name="connsiteX28" fmla="*/ 1748174 w 1751622"/>
              <a:gd name="connsiteY28" fmla="*/ 1165672 h 1588103"/>
              <a:gd name="connsiteX29" fmla="*/ 1595773 w 1751622"/>
              <a:gd name="connsiteY29" fmla="*/ 989459 h 1588103"/>
              <a:gd name="connsiteX30" fmla="*/ 1652924 w 1751622"/>
              <a:gd name="connsiteY30" fmla="*/ 889447 h 1588103"/>
              <a:gd name="connsiteX31" fmla="*/ 1610061 w 1751622"/>
              <a:gd name="connsiteY31" fmla="*/ 727522 h 1588103"/>
              <a:gd name="connsiteX32" fmla="*/ 1662447 w 1751622"/>
              <a:gd name="connsiteY32" fmla="*/ 660846 h 1588103"/>
              <a:gd name="connsiteX33" fmla="*/ 1700548 w 1751622"/>
              <a:gd name="connsiteY33" fmla="*/ 570360 h 1588103"/>
              <a:gd name="connsiteX34" fmla="*/ 1605298 w 1751622"/>
              <a:gd name="connsiteY34" fmla="*/ 498921 h 1588103"/>
              <a:gd name="connsiteX35" fmla="*/ 1514811 w 1751622"/>
              <a:gd name="connsiteY35" fmla="*/ 570360 h 1588103"/>
              <a:gd name="connsiteX36" fmla="*/ 1571960 w 1751622"/>
              <a:gd name="connsiteY36" fmla="*/ 451297 h 1588103"/>
              <a:gd name="connsiteX37" fmla="*/ 1581345 w 1751622"/>
              <a:gd name="connsiteY37" fmla="*/ 77834 h 1588103"/>
              <a:gd name="connsiteX38" fmla="*/ 1466402 w 1751622"/>
              <a:gd name="connsiteY38" fmla="*/ 11263 h 1588103"/>
              <a:gd name="connsiteX39" fmla="*/ 529776 w 1751622"/>
              <a:gd name="connsiteY39" fmla="*/ 11734 h 1588103"/>
              <a:gd name="connsiteX40" fmla="*/ 313741 w 1751622"/>
              <a:gd name="connsiteY40" fmla="*/ 126610 h 1588103"/>
              <a:gd name="connsiteX0" fmla="*/ 313741 w 1751622"/>
              <a:gd name="connsiteY0" fmla="*/ 126610 h 1589109"/>
              <a:gd name="connsiteX1" fmla="*/ 215268 w 1751622"/>
              <a:gd name="connsiteY1" fmla="*/ 154366 h 1589109"/>
              <a:gd name="connsiteX2" fmla="*/ 133521 w 1751622"/>
              <a:gd name="connsiteY2" fmla="*/ 142703 h 1589109"/>
              <a:gd name="connsiteX3" fmla="*/ 79494 w 1751622"/>
              <a:gd name="connsiteY3" fmla="*/ 112662 h 1589109"/>
              <a:gd name="connsiteX4" fmla="*/ 36961 w 1751622"/>
              <a:gd name="connsiteY4" fmla="*/ 164409 h 1589109"/>
              <a:gd name="connsiteX5" fmla="*/ 13928 w 1751622"/>
              <a:gd name="connsiteY5" fmla="*/ 116918 h 1589109"/>
              <a:gd name="connsiteX6" fmla="*/ 52723 w 1751622"/>
              <a:gd name="connsiteY6" fmla="*/ 270324 h 1589109"/>
              <a:gd name="connsiteX7" fmla="*/ 62247 w 1751622"/>
              <a:gd name="connsiteY7" fmla="*/ 451299 h 1589109"/>
              <a:gd name="connsiteX8" fmla="*/ 76535 w 1751622"/>
              <a:gd name="connsiteY8" fmla="*/ 513212 h 1589109"/>
              <a:gd name="connsiteX9" fmla="*/ 105110 w 1751622"/>
              <a:gd name="connsiteY9" fmla="*/ 637035 h 1589109"/>
              <a:gd name="connsiteX10" fmla="*/ 52723 w 1751622"/>
              <a:gd name="connsiteY10" fmla="*/ 746572 h 1589109"/>
              <a:gd name="connsiteX11" fmla="*/ 152735 w 1751622"/>
              <a:gd name="connsiteY11" fmla="*/ 994221 h 1589109"/>
              <a:gd name="connsiteX12" fmla="*/ 189752 w 1751622"/>
              <a:gd name="connsiteY12" fmla="*/ 1237015 h 1589109"/>
              <a:gd name="connsiteX13" fmla="*/ 217245 w 1751622"/>
              <a:gd name="connsiteY13" fmla="*/ 1237493 h 1589109"/>
              <a:gd name="connsiteX14" fmla="*/ 203596 w 1751622"/>
              <a:gd name="connsiteY14" fmla="*/ 1182140 h 1589109"/>
              <a:gd name="connsiteX15" fmla="*/ 232415 w 1751622"/>
              <a:gd name="connsiteY15" fmla="*/ 1199186 h 1589109"/>
              <a:gd name="connsiteX16" fmla="*/ 349817 w 1751622"/>
              <a:gd name="connsiteY16" fmla="*/ 1253979 h 1589109"/>
              <a:gd name="connsiteX17" fmla="*/ 429173 w 1751622"/>
              <a:gd name="connsiteY17" fmla="*/ 1246563 h 1589109"/>
              <a:gd name="connsiteX18" fmla="*/ 559247 w 1751622"/>
              <a:gd name="connsiteY18" fmla="*/ 1385781 h 1589109"/>
              <a:gd name="connsiteX19" fmla="*/ 992388 w 1751622"/>
              <a:gd name="connsiteY19" fmla="*/ 1361743 h 1589109"/>
              <a:gd name="connsiteX20" fmla="*/ 1268569 w 1751622"/>
              <a:gd name="connsiteY20" fmla="*/ 1447188 h 1589109"/>
              <a:gd name="connsiteX21" fmla="*/ 1470607 w 1751622"/>
              <a:gd name="connsiteY21" fmla="*/ 1519570 h 1589109"/>
              <a:gd name="connsiteX22" fmla="*/ 1494347 w 1751622"/>
              <a:gd name="connsiteY22" fmla="*/ 1478232 h 1589109"/>
              <a:gd name="connsiteX23" fmla="*/ 1559258 w 1751622"/>
              <a:gd name="connsiteY23" fmla="*/ 1579832 h 1589109"/>
              <a:gd name="connsiteX24" fmla="*/ 1657332 w 1751622"/>
              <a:gd name="connsiteY24" fmla="*/ 1578068 h 1589109"/>
              <a:gd name="connsiteX25" fmla="*/ 1691902 w 1751622"/>
              <a:gd name="connsiteY25" fmla="*/ 1486699 h 1589109"/>
              <a:gd name="connsiteX26" fmla="*/ 1681498 w 1751622"/>
              <a:gd name="connsiteY26" fmla="*/ 1465709 h 1589109"/>
              <a:gd name="connsiteX27" fmla="*/ 1700548 w 1751622"/>
              <a:gd name="connsiteY27" fmla="*/ 1308547 h 1589109"/>
              <a:gd name="connsiteX28" fmla="*/ 1748174 w 1751622"/>
              <a:gd name="connsiteY28" fmla="*/ 1165672 h 1589109"/>
              <a:gd name="connsiteX29" fmla="*/ 1595773 w 1751622"/>
              <a:gd name="connsiteY29" fmla="*/ 989459 h 1589109"/>
              <a:gd name="connsiteX30" fmla="*/ 1652924 w 1751622"/>
              <a:gd name="connsiteY30" fmla="*/ 889447 h 1589109"/>
              <a:gd name="connsiteX31" fmla="*/ 1610061 w 1751622"/>
              <a:gd name="connsiteY31" fmla="*/ 727522 h 1589109"/>
              <a:gd name="connsiteX32" fmla="*/ 1662447 w 1751622"/>
              <a:gd name="connsiteY32" fmla="*/ 660846 h 1589109"/>
              <a:gd name="connsiteX33" fmla="*/ 1700548 w 1751622"/>
              <a:gd name="connsiteY33" fmla="*/ 570360 h 1589109"/>
              <a:gd name="connsiteX34" fmla="*/ 1605298 w 1751622"/>
              <a:gd name="connsiteY34" fmla="*/ 498921 h 1589109"/>
              <a:gd name="connsiteX35" fmla="*/ 1514811 w 1751622"/>
              <a:gd name="connsiteY35" fmla="*/ 570360 h 1589109"/>
              <a:gd name="connsiteX36" fmla="*/ 1571960 w 1751622"/>
              <a:gd name="connsiteY36" fmla="*/ 451297 h 1589109"/>
              <a:gd name="connsiteX37" fmla="*/ 1581345 w 1751622"/>
              <a:gd name="connsiteY37" fmla="*/ 77834 h 1589109"/>
              <a:gd name="connsiteX38" fmla="*/ 1466402 w 1751622"/>
              <a:gd name="connsiteY38" fmla="*/ 11263 h 1589109"/>
              <a:gd name="connsiteX39" fmla="*/ 529776 w 1751622"/>
              <a:gd name="connsiteY39" fmla="*/ 11734 h 1589109"/>
              <a:gd name="connsiteX40" fmla="*/ 313741 w 1751622"/>
              <a:gd name="connsiteY40" fmla="*/ 126610 h 1589109"/>
              <a:gd name="connsiteX0" fmla="*/ 313741 w 1751622"/>
              <a:gd name="connsiteY0" fmla="*/ 126610 h 1589109"/>
              <a:gd name="connsiteX1" fmla="*/ 215268 w 1751622"/>
              <a:gd name="connsiteY1" fmla="*/ 154366 h 1589109"/>
              <a:gd name="connsiteX2" fmla="*/ 133521 w 1751622"/>
              <a:gd name="connsiteY2" fmla="*/ 142703 h 1589109"/>
              <a:gd name="connsiteX3" fmla="*/ 79494 w 1751622"/>
              <a:gd name="connsiteY3" fmla="*/ 112662 h 1589109"/>
              <a:gd name="connsiteX4" fmla="*/ 36961 w 1751622"/>
              <a:gd name="connsiteY4" fmla="*/ 164409 h 1589109"/>
              <a:gd name="connsiteX5" fmla="*/ 13928 w 1751622"/>
              <a:gd name="connsiteY5" fmla="*/ 116918 h 1589109"/>
              <a:gd name="connsiteX6" fmla="*/ 52723 w 1751622"/>
              <a:gd name="connsiteY6" fmla="*/ 270324 h 1589109"/>
              <a:gd name="connsiteX7" fmla="*/ 62247 w 1751622"/>
              <a:gd name="connsiteY7" fmla="*/ 451299 h 1589109"/>
              <a:gd name="connsiteX8" fmla="*/ 76535 w 1751622"/>
              <a:gd name="connsiteY8" fmla="*/ 513212 h 1589109"/>
              <a:gd name="connsiteX9" fmla="*/ 105110 w 1751622"/>
              <a:gd name="connsiteY9" fmla="*/ 637035 h 1589109"/>
              <a:gd name="connsiteX10" fmla="*/ 52723 w 1751622"/>
              <a:gd name="connsiteY10" fmla="*/ 746572 h 1589109"/>
              <a:gd name="connsiteX11" fmla="*/ 152735 w 1751622"/>
              <a:gd name="connsiteY11" fmla="*/ 994221 h 1589109"/>
              <a:gd name="connsiteX12" fmla="*/ 189752 w 1751622"/>
              <a:gd name="connsiteY12" fmla="*/ 1237015 h 1589109"/>
              <a:gd name="connsiteX13" fmla="*/ 217245 w 1751622"/>
              <a:gd name="connsiteY13" fmla="*/ 1237493 h 1589109"/>
              <a:gd name="connsiteX14" fmla="*/ 203596 w 1751622"/>
              <a:gd name="connsiteY14" fmla="*/ 1182140 h 1589109"/>
              <a:gd name="connsiteX15" fmla="*/ 232415 w 1751622"/>
              <a:gd name="connsiteY15" fmla="*/ 1199186 h 1589109"/>
              <a:gd name="connsiteX16" fmla="*/ 349817 w 1751622"/>
              <a:gd name="connsiteY16" fmla="*/ 1253979 h 1589109"/>
              <a:gd name="connsiteX17" fmla="*/ 429173 w 1751622"/>
              <a:gd name="connsiteY17" fmla="*/ 1246563 h 1589109"/>
              <a:gd name="connsiteX18" fmla="*/ 559247 w 1751622"/>
              <a:gd name="connsiteY18" fmla="*/ 1385781 h 1589109"/>
              <a:gd name="connsiteX19" fmla="*/ 992388 w 1751622"/>
              <a:gd name="connsiteY19" fmla="*/ 1361743 h 1589109"/>
              <a:gd name="connsiteX20" fmla="*/ 1268569 w 1751622"/>
              <a:gd name="connsiteY20" fmla="*/ 1447188 h 1589109"/>
              <a:gd name="connsiteX21" fmla="*/ 1470607 w 1751622"/>
              <a:gd name="connsiteY21" fmla="*/ 1519570 h 1589109"/>
              <a:gd name="connsiteX22" fmla="*/ 1494347 w 1751622"/>
              <a:gd name="connsiteY22" fmla="*/ 1478232 h 1589109"/>
              <a:gd name="connsiteX23" fmla="*/ 1559258 w 1751622"/>
              <a:gd name="connsiteY23" fmla="*/ 1579832 h 1589109"/>
              <a:gd name="connsiteX24" fmla="*/ 1657332 w 1751622"/>
              <a:gd name="connsiteY24" fmla="*/ 1578068 h 1589109"/>
              <a:gd name="connsiteX25" fmla="*/ 1691902 w 1751622"/>
              <a:gd name="connsiteY25" fmla="*/ 1486699 h 1589109"/>
              <a:gd name="connsiteX26" fmla="*/ 1681498 w 1751622"/>
              <a:gd name="connsiteY26" fmla="*/ 1465709 h 1589109"/>
              <a:gd name="connsiteX27" fmla="*/ 1700548 w 1751622"/>
              <a:gd name="connsiteY27" fmla="*/ 1308547 h 1589109"/>
              <a:gd name="connsiteX28" fmla="*/ 1748174 w 1751622"/>
              <a:gd name="connsiteY28" fmla="*/ 1165672 h 1589109"/>
              <a:gd name="connsiteX29" fmla="*/ 1595773 w 1751622"/>
              <a:gd name="connsiteY29" fmla="*/ 989459 h 1589109"/>
              <a:gd name="connsiteX30" fmla="*/ 1652924 w 1751622"/>
              <a:gd name="connsiteY30" fmla="*/ 889447 h 1589109"/>
              <a:gd name="connsiteX31" fmla="*/ 1610061 w 1751622"/>
              <a:gd name="connsiteY31" fmla="*/ 727522 h 1589109"/>
              <a:gd name="connsiteX32" fmla="*/ 1662447 w 1751622"/>
              <a:gd name="connsiteY32" fmla="*/ 660846 h 1589109"/>
              <a:gd name="connsiteX33" fmla="*/ 1700548 w 1751622"/>
              <a:gd name="connsiteY33" fmla="*/ 570360 h 1589109"/>
              <a:gd name="connsiteX34" fmla="*/ 1605298 w 1751622"/>
              <a:gd name="connsiteY34" fmla="*/ 498921 h 1589109"/>
              <a:gd name="connsiteX35" fmla="*/ 1514811 w 1751622"/>
              <a:gd name="connsiteY35" fmla="*/ 570360 h 1589109"/>
              <a:gd name="connsiteX36" fmla="*/ 1571960 w 1751622"/>
              <a:gd name="connsiteY36" fmla="*/ 451297 h 1589109"/>
              <a:gd name="connsiteX37" fmla="*/ 1581345 w 1751622"/>
              <a:gd name="connsiteY37" fmla="*/ 77834 h 1589109"/>
              <a:gd name="connsiteX38" fmla="*/ 1466402 w 1751622"/>
              <a:gd name="connsiteY38" fmla="*/ 11263 h 1589109"/>
              <a:gd name="connsiteX39" fmla="*/ 529776 w 1751622"/>
              <a:gd name="connsiteY39" fmla="*/ 11734 h 1589109"/>
              <a:gd name="connsiteX40" fmla="*/ 313741 w 1751622"/>
              <a:gd name="connsiteY40" fmla="*/ 126610 h 1589109"/>
              <a:gd name="connsiteX0" fmla="*/ 313741 w 1751622"/>
              <a:gd name="connsiteY0" fmla="*/ 126610 h 1589109"/>
              <a:gd name="connsiteX1" fmla="*/ 215268 w 1751622"/>
              <a:gd name="connsiteY1" fmla="*/ 154366 h 1589109"/>
              <a:gd name="connsiteX2" fmla="*/ 133521 w 1751622"/>
              <a:gd name="connsiteY2" fmla="*/ 142703 h 1589109"/>
              <a:gd name="connsiteX3" fmla="*/ 79494 w 1751622"/>
              <a:gd name="connsiteY3" fmla="*/ 112662 h 1589109"/>
              <a:gd name="connsiteX4" fmla="*/ 36961 w 1751622"/>
              <a:gd name="connsiteY4" fmla="*/ 164409 h 1589109"/>
              <a:gd name="connsiteX5" fmla="*/ 13928 w 1751622"/>
              <a:gd name="connsiteY5" fmla="*/ 116918 h 1589109"/>
              <a:gd name="connsiteX6" fmla="*/ 52723 w 1751622"/>
              <a:gd name="connsiteY6" fmla="*/ 270324 h 1589109"/>
              <a:gd name="connsiteX7" fmla="*/ 62247 w 1751622"/>
              <a:gd name="connsiteY7" fmla="*/ 451299 h 1589109"/>
              <a:gd name="connsiteX8" fmla="*/ 76535 w 1751622"/>
              <a:gd name="connsiteY8" fmla="*/ 513212 h 1589109"/>
              <a:gd name="connsiteX9" fmla="*/ 105110 w 1751622"/>
              <a:gd name="connsiteY9" fmla="*/ 637035 h 1589109"/>
              <a:gd name="connsiteX10" fmla="*/ 52723 w 1751622"/>
              <a:gd name="connsiteY10" fmla="*/ 746572 h 1589109"/>
              <a:gd name="connsiteX11" fmla="*/ 152735 w 1751622"/>
              <a:gd name="connsiteY11" fmla="*/ 994221 h 1589109"/>
              <a:gd name="connsiteX12" fmla="*/ 189752 w 1751622"/>
              <a:gd name="connsiteY12" fmla="*/ 1237015 h 1589109"/>
              <a:gd name="connsiteX13" fmla="*/ 217245 w 1751622"/>
              <a:gd name="connsiteY13" fmla="*/ 1237493 h 1589109"/>
              <a:gd name="connsiteX14" fmla="*/ 203596 w 1751622"/>
              <a:gd name="connsiteY14" fmla="*/ 1182140 h 1589109"/>
              <a:gd name="connsiteX15" fmla="*/ 232415 w 1751622"/>
              <a:gd name="connsiteY15" fmla="*/ 1199186 h 1589109"/>
              <a:gd name="connsiteX16" fmla="*/ 349817 w 1751622"/>
              <a:gd name="connsiteY16" fmla="*/ 1253979 h 1589109"/>
              <a:gd name="connsiteX17" fmla="*/ 429173 w 1751622"/>
              <a:gd name="connsiteY17" fmla="*/ 1246563 h 1589109"/>
              <a:gd name="connsiteX18" fmla="*/ 559247 w 1751622"/>
              <a:gd name="connsiteY18" fmla="*/ 1385781 h 1589109"/>
              <a:gd name="connsiteX19" fmla="*/ 992388 w 1751622"/>
              <a:gd name="connsiteY19" fmla="*/ 1361743 h 1589109"/>
              <a:gd name="connsiteX20" fmla="*/ 1268569 w 1751622"/>
              <a:gd name="connsiteY20" fmla="*/ 1447188 h 1589109"/>
              <a:gd name="connsiteX21" fmla="*/ 1470607 w 1751622"/>
              <a:gd name="connsiteY21" fmla="*/ 1519570 h 1589109"/>
              <a:gd name="connsiteX22" fmla="*/ 1559258 w 1751622"/>
              <a:gd name="connsiteY22" fmla="*/ 1579832 h 1589109"/>
              <a:gd name="connsiteX23" fmla="*/ 1657332 w 1751622"/>
              <a:gd name="connsiteY23" fmla="*/ 1578068 h 1589109"/>
              <a:gd name="connsiteX24" fmla="*/ 1691902 w 1751622"/>
              <a:gd name="connsiteY24" fmla="*/ 1486699 h 1589109"/>
              <a:gd name="connsiteX25" fmla="*/ 1681498 w 1751622"/>
              <a:gd name="connsiteY25" fmla="*/ 1465709 h 1589109"/>
              <a:gd name="connsiteX26" fmla="*/ 1700548 w 1751622"/>
              <a:gd name="connsiteY26" fmla="*/ 1308547 h 1589109"/>
              <a:gd name="connsiteX27" fmla="*/ 1748174 w 1751622"/>
              <a:gd name="connsiteY27" fmla="*/ 1165672 h 1589109"/>
              <a:gd name="connsiteX28" fmla="*/ 1595773 w 1751622"/>
              <a:gd name="connsiteY28" fmla="*/ 989459 h 1589109"/>
              <a:gd name="connsiteX29" fmla="*/ 1652924 w 1751622"/>
              <a:gd name="connsiteY29" fmla="*/ 889447 h 1589109"/>
              <a:gd name="connsiteX30" fmla="*/ 1610061 w 1751622"/>
              <a:gd name="connsiteY30" fmla="*/ 727522 h 1589109"/>
              <a:gd name="connsiteX31" fmla="*/ 1662447 w 1751622"/>
              <a:gd name="connsiteY31" fmla="*/ 660846 h 1589109"/>
              <a:gd name="connsiteX32" fmla="*/ 1700548 w 1751622"/>
              <a:gd name="connsiteY32" fmla="*/ 570360 h 1589109"/>
              <a:gd name="connsiteX33" fmla="*/ 1605298 w 1751622"/>
              <a:gd name="connsiteY33" fmla="*/ 498921 h 1589109"/>
              <a:gd name="connsiteX34" fmla="*/ 1514811 w 1751622"/>
              <a:gd name="connsiteY34" fmla="*/ 570360 h 1589109"/>
              <a:gd name="connsiteX35" fmla="*/ 1571960 w 1751622"/>
              <a:gd name="connsiteY35" fmla="*/ 451297 h 1589109"/>
              <a:gd name="connsiteX36" fmla="*/ 1581345 w 1751622"/>
              <a:gd name="connsiteY36" fmla="*/ 77834 h 1589109"/>
              <a:gd name="connsiteX37" fmla="*/ 1466402 w 1751622"/>
              <a:gd name="connsiteY37" fmla="*/ 11263 h 1589109"/>
              <a:gd name="connsiteX38" fmla="*/ 529776 w 1751622"/>
              <a:gd name="connsiteY38" fmla="*/ 11734 h 1589109"/>
              <a:gd name="connsiteX39" fmla="*/ 313741 w 1751622"/>
              <a:gd name="connsiteY39" fmla="*/ 126610 h 1589109"/>
              <a:gd name="connsiteX0" fmla="*/ 313741 w 1751622"/>
              <a:gd name="connsiteY0" fmla="*/ 126610 h 1589109"/>
              <a:gd name="connsiteX1" fmla="*/ 215268 w 1751622"/>
              <a:gd name="connsiteY1" fmla="*/ 154366 h 1589109"/>
              <a:gd name="connsiteX2" fmla="*/ 133521 w 1751622"/>
              <a:gd name="connsiteY2" fmla="*/ 142703 h 1589109"/>
              <a:gd name="connsiteX3" fmla="*/ 79494 w 1751622"/>
              <a:gd name="connsiteY3" fmla="*/ 112662 h 1589109"/>
              <a:gd name="connsiteX4" fmla="*/ 36961 w 1751622"/>
              <a:gd name="connsiteY4" fmla="*/ 164409 h 1589109"/>
              <a:gd name="connsiteX5" fmla="*/ 13928 w 1751622"/>
              <a:gd name="connsiteY5" fmla="*/ 116918 h 1589109"/>
              <a:gd name="connsiteX6" fmla="*/ 52723 w 1751622"/>
              <a:gd name="connsiteY6" fmla="*/ 270324 h 1589109"/>
              <a:gd name="connsiteX7" fmla="*/ 62247 w 1751622"/>
              <a:gd name="connsiteY7" fmla="*/ 451299 h 1589109"/>
              <a:gd name="connsiteX8" fmla="*/ 76535 w 1751622"/>
              <a:gd name="connsiteY8" fmla="*/ 513212 h 1589109"/>
              <a:gd name="connsiteX9" fmla="*/ 105110 w 1751622"/>
              <a:gd name="connsiteY9" fmla="*/ 637035 h 1589109"/>
              <a:gd name="connsiteX10" fmla="*/ 52723 w 1751622"/>
              <a:gd name="connsiteY10" fmla="*/ 746572 h 1589109"/>
              <a:gd name="connsiteX11" fmla="*/ 152735 w 1751622"/>
              <a:gd name="connsiteY11" fmla="*/ 994221 h 1589109"/>
              <a:gd name="connsiteX12" fmla="*/ 189752 w 1751622"/>
              <a:gd name="connsiteY12" fmla="*/ 1237015 h 1589109"/>
              <a:gd name="connsiteX13" fmla="*/ 217245 w 1751622"/>
              <a:gd name="connsiteY13" fmla="*/ 1237493 h 1589109"/>
              <a:gd name="connsiteX14" fmla="*/ 203596 w 1751622"/>
              <a:gd name="connsiteY14" fmla="*/ 1182140 h 1589109"/>
              <a:gd name="connsiteX15" fmla="*/ 232415 w 1751622"/>
              <a:gd name="connsiteY15" fmla="*/ 1199186 h 1589109"/>
              <a:gd name="connsiteX16" fmla="*/ 349817 w 1751622"/>
              <a:gd name="connsiteY16" fmla="*/ 1253979 h 1589109"/>
              <a:gd name="connsiteX17" fmla="*/ 393314 w 1751622"/>
              <a:gd name="connsiteY17" fmla="*/ 1300351 h 1589109"/>
              <a:gd name="connsiteX18" fmla="*/ 559247 w 1751622"/>
              <a:gd name="connsiteY18" fmla="*/ 1385781 h 1589109"/>
              <a:gd name="connsiteX19" fmla="*/ 992388 w 1751622"/>
              <a:gd name="connsiteY19" fmla="*/ 1361743 h 1589109"/>
              <a:gd name="connsiteX20" fmla="*/ 1268569 w 1751622"/>
              <a:gd name="connsiteY20" fmla="*/ 1447188 h 1589109"/>
              <a:gd name="connsiteX21" fmla="*/ 1470607 w 1751622"/>
              <a:gd name="connsiteY21" fmla="*/ 1519570 h 1589109"/>
              <a:gd name="connsiteX22" fmla="*/ 1559258 w 1751622"/>
              <a:gd name="connsiteY22" fmla="*/ 1579832 h 1589109"/>
              <a:gd name="connsiteX23" fmla="*/ 1657332 w 1751622"/>
              <a:gd name="connsiteY23" fmla="*/ 1578068 h 1589109"/>
              <a:gd name="connsiteX24" fmla="*/ 1691902 w 1751622"/>
              <a:gd name="connsiteY24" fmla="*/ 1486699 h 1589109"/>
              <a:gd name="connsiteX25" fmla="*/ 1681498 w 1751622"/>
              <a:gd name="connsiteY25" fmla="*/ 1465709 h 1589109"/>
              <a:gd name="connsiteX26" fmla="*/ 1700548 w 1751622"/>
              <a:gd name="connsiteY26" fmla="*/ 1308547 h 1589109"/>
              <a:gd name="connsiteX27" fmla="*/ 1748174 w 1751622"/>
              <a:gd name="connsiteY27" fmla="*/ 1165672 h 1589109"/>
              <a:gd name="connsiteX28" fmla="*/ 1595773 w 1751622"/>
              <a:gd name="connsiteY28" fmla="*/ 989459 h 1589109"/>
              <a:gd name="connsiteX29" fmla="*/ 1652924 w 1751622"/>
              <a:gd name="connsiteY29" fmla="*/ 889447 h 1589109"/>
              <a:gd name="connsiteX30" fmla="*/ 1610061 w 1751622"/>
              <a:gd name="connsiteY30" fmla="*/ 727522 h 1589109"/>
              <a:gd name="connsiteX31" fmla="*/ 1662447 w 1751622"/>
              <a:gd name="connsiteY31" fmla="*/ 660846 h 1589109"/>
              <a:gd name="connsiteX32" fmla="*/ 1700548 w 1751622"/>
              <a:gd name="connsiteY32" fmla="*/ 570360 h 1589109"/>
              <a:gd name="connsiteX33" fmla="*/ 1605298 w 1751622"/>
              <a:gd name="connsiteY33" fmla="*/ 498921 h 1589109"/>
              <a:gd name="connsiteX34" fmla="*/ 1514811 w 1751622"/>
              <a:gd name="connsiteY34" fmla="*/ 570360 h 1589109"/>
              <a:gd name="connsiteX35" fmla="*/ 1571960 w 1751622"/>
              <a:gd name="connsiteY35" fmla="*/ 451297 h 1589109"/>
              <a:gd name="connsiteX36" fmla="*/ 1581345 w 1751622"/>
              <a:gd name="connsiteY36" fmla="*/ 77834 h 1589109"/>
              <a:gd name="connsiteX37" fmla="*/ 1466402 w 1751622"/>
              <a:gd name="connsiteY37" fmla="*/ 11263 h 1589109"/>
              <a:gd name="connsiteX38" fmla="*/ 529776 w 1751622"/>
              <a:gd name="connsiteY38" fmla="*/ 11734 h 1589109"/>
              <a:gd name="connsiteX39" fmla="*/ 313741 w 1751622"/>
              <a:gd name="connsiteY39" fmla="*/ 126610 h 1589109"/>
              <a:gd name="connsiteX0" fmla="*/ 313741 w 1751622"/>
              <a:gd name="connsiteY0" fmla="*/ 126939 h 1589438"/>
              <a:gd name="connsiteX1" fmla="*/ 215268 w 1751622"/>
              <a:gd name="connsiteY1" fmla="*/ 154695 h 1589438"/>
              <a:gd name="connsiteX2" fmla="*/ 133521 w 1751622"/>
              <a:gd name="connsiteY2" fmla="*/ 143032 h 1589438"/>
              <a:gd name="connsiteX3" fmla="*/ 79494 w 1751622"/>
              <a:gd name="connsiteY3" fmla="*/ 112991 h 1589438"/>
              <a:gd name="connsiteX4" fmla="*/ 36961 w 1751622"/>
              <a:gd name="connsiteY4" fmla="*/ 164738 h 1589438"/>
              <a:gd name="connsiteX5" fmla="*/ 13928 w 1751622"/>
              <a:gd name="connsiteY5" fmla="*/ 117247 h 1589438"/>
              <a:gd name="connsiteX6" fmla="*/ 52723 w 1751622"/>
              <a:gd name="connsiteY6" fmla="*/ 270653 h 1589438"/>
              <a:gd name="connsiteX7" fmla="*/ 62247 w 1751622"/>
              <a:gd name="connsiteY7" fmla="*/ 451628 h 1589438"/>
              <a:gd name="connsiteX8" fmla="*/ 76535 w 1751622"/>
              <a:gd name="connsiteY8" fmla="*/ 513541 h 1589438"/>
              <a:gd name="connsiteX9" fmla="*/ 105110 w 1751622"/>
              <a:gd name="connsiteY9" fmla="*/ 637364 h 1589438"/>
              <a:gd name="connsiteX10" fmla="*/ 52723 w 1751622"/>
              <a:gd name="connsiteY10" fmla="*/ 746901 h 1589438"/>
              <a:gd name="connsiteX11" fmla="*/ 152735 w 1751622"/>
              <a:gd name="connsiteY11" fmla="*/ 994550 h 1589438"/>
              <a:gd name="connsiteX12" fmla="*/ 189752 w 1751622"/>
              <a:gd name="connsiteY12" fmla="*/ 1237344 h 1589438"/>
              <a:gd name="connsiteX13" fmla="*/ 217245 w 1751622"/>
              <a:gd name="connsiteY13" fmla="*/ 1237822 h 1589438"/>
              <a:gd name="connsiteX14" fmla="*/ 203596 w 1751622"/>
              <a:gd name="connsiteY14" fmla="*/ 1182469 h 1589438"/>
              <a:gd name="connsiteX15" fmla="*/ 232415 w 1751622"/>
              <a:gd name="connsiteY15" fmla="*/ 1199515 h 1589438"/>
              <a:gd name="connsiteX16" fmla="*/ 349817 w 1751622"/>
              <a:gd name="connsiteY16" fmla="*/ 1254308 h 1589438"/>
              <a:gd name="connsiteX17" fmla="*/ 393314 w 1751622"/>
              <a:gd name="connsiteY17" fmla="*/ 1300680 h 1589438"/>
              <a:gd name="connsiteX18" fmla="*/ 559247 w 1751622"/>
              <a:gd name="connsiteY18" fmla="*/ 1386110 h 1589438"/>
              <a:gd name="connsiteX19" fmla="*/ 992388 w 1751622"/>
              <a:gd name="connsiteY19" fmla="*/ 1362072 h 1589438"/>
              <a:gd name="connsiteX20" fmla="*/ 1268569 w 1751622"/>
              <a:gd name="connsiteY20" fmla="*/ 1447517 h 1589438"/>
              <a:gd name="connsiteX21" fmla="*/ 1470607 w 1751622"/>
              <a:gd name="connsiteY21" fmla="*/ 1519899 h 1589438"/>
              <a:gd name="connsiteX22" fmla="*/ 1559258 w 1751622"/>
              <a:gd name="connsiteY22" fmla="*/ 1580161 h 1589438"/>
              <a:gd name="connsiteX23" fmla="*/ 1657332 w 1751622"/>
              <a:gd name="connsiteY23" fmla="*/ 1578397 h 1589438"/>
              <a:gd name="connsiteX24" fmla="*/ 1691902 w 1751622"/>
              <a:gd name="connsiteY24" fmla="*/ 1487028 h 1589438"/>
              <a:gd name="connsiteX25" fmla="*/ 1681498 w 1751622"/>
              <a:gd name="connsiteY25" fmla="*/ 1466038 h 1589438"/>
              <a:gd name="connsiteX26" fmla="*/ 1700548 w 1751622"/>
              <a:gd name="connsiteY26" fmla="*/ 1308876 h 1589438"/>
              <a:gd name="connsiteX27" fmla="*/ 1748174 w 1751622"/>
              <a:gd name="connsiteY27" fmla="*/ 1166001 h 1589438"/>
              <a:gd name="connsiteX28" fmla="*/ 1595773 w 1751622"/>
              <a:gd name="connsiteY28" fmla="*/ 989788 h 1589438"/>
              <a:gd name="connsiteX29" fmla="*/ 1652924 w 1751622"/>
              <a:gd name="connsiteY29" fmla="*/ 889776 h 1589438"/>
              <a:gd name="connsiteX30" fmla="*/ 1610061 w 1751622"/>
              <a:gd name="connsiteY30" fmla="*/ 727851 h 1589438"/>
              <a:gd name="connsiteX31" fmla="*/ 1662447 w 1751622"/>
              <a:gd name="connsiteY31" fmla="*/ 661175 h 1589438"/>
              <a:gd name="connsiteX32" fmla="*/ 1700548 w 1751622"/>
              <a:gd name="connsiteY32" fmla="*/ 570689 h 1589438"/>
              <a:gd name="connsiteX33" fmla="*/ 1605298 w 1751622"/>
              <a:gd name="connsiteY33" fmla="*/ 499250 h 1589438"/>
              <a:gd name="connsiteX34" fmla="*/ 1514811 w 1751622"/>
              <a:gd name="connsiteY34" fmla="*/ 570689 h 1589438"/>
              <a:gd name="connsiteX35" fmla="*/ 1571960 w 1751622"/>
              <a:gd name="connsiteY35" fmla="*/ 451626 h 1589438"/>
              <a:gd name="connsiteX36" fmla="*/ 1581345 w 1751622"/>
              <a:gd name="connsiteY36" fmla="*/ 78163 h 1589438"/>
              <a:gd name="connsiteX37" fmla="*/ 1466402 w 1751622"/>
              <a:gd name="connsiteY37" fmla="*/ 11592 h 1589438"/>
              <a:gd name="connsiteX38" fmla="*/ 529776 w 1751622"/>
              <a:gd name="connsiteY38" fmla="*/ 12063 h 1589438"/>
              <a:gd name="connsiteX39" fmla="*/ 350517 w 1751622"/>
              <a:gd name="connsiteY39" fmla="*/ 131697 h 1589438"/>
              <a:gd name="connsiteX40" fmla="*/ 313741 w 1751622"/>
              <a:gd name="connsiteY40" fmla="*/ 126939 h 1589438"/>
              <a:gd name="connsiteX0" fmla="*/ 313741 w 1751622"/>
              <a:gd name="connsiteY0" fmla="*/ 117051 h 1579550"/>
              <a:gd name="connsiteX1" fmla="*/ 215268 w 1751622"/>
              <a:gd name="connsiteY1" fmla="*/ 144807 h 1579550"/>
              <a:gd name="connsiteX2" fmla="*/ 133521 w 1751622"/>
              <a:gd name="connsiteY2" fmla="*/ 133144 h 1579550"/>
              <a:gd name="connsiteX3" fmla="*/ 79494 w 1751622"/>
              <a:gd name="connsiteY3" fmla="*/ 103103 h 1579550"/>
              <a:gd name="connsiteX4" fmla="*/ 36961 w 1751622"/>
              <a:gd name="connsiteY4" fmla="*/ 154850 h 1579550"/>
              <a:gd name="connsiteX5" fmla="*/ 13928 w 1751622"/>
              <a:gd name="connsiteY5" fmla="*/ 107359 h 1579550"/>
              <a:gd name="connsiteX6" fmla="*/ 52723 w 1751622"/>
              <a:gd name="connsiteY6" fmla="*/ 260765 h 1579550"/>
              <a:gd name="connsiteX7" fmla="*/ 62247 w 1751622"/>
              <a:gd name="connsiteY7" fmla="*/ 441740 h 1579550"/>
              <a:gd name="connsiteX8" fmla="*/ 76535 w 1751622"/>
              <a:gd name="connsiteY8" fmla="*/ 503653 h 1579550"/>
              <a:gd name="connsiteX9" fmla="*/ 105110 w 1751622"/>
              <a:gd name="connsiteY9" fmla="*/ 627476 h 1579550"/>
              <a:gd name="connsiteX10" fmla="*/ 52723 w 1751622"/>
              <a:gd name="connsiteY10" fmla="*/ 737013 h 1579550"/>
              <a:gd name="connsiteX11" fmla="*/ 152735 w 1751622"/>
              <a:gd name="connsiteY11" fmla="*/ 984662 h 1579550"/>
              <a:gd name="connsiteX12" fmla="*/ 189752 w 1751622"/>
              <a:gd name="connsiteY12" fmla="*/ 1227456 h 1579550"/>
              <a:gd name="connsiteX13" fmla="*/ 217245 w 1751622"/>
              <a:gd name="connsiteY13" fmla="*/ 1227934 h 1579550"/>
              <a:gd name="connsiteX14" fmla="*/ 203596 w 1751622"/>
              <a:gd name="connsiteY14" fmla="*/ 1172581 h 1579550"/>
              <a:gd name="connsiteX15" fmla="*/ 232415 w 1751622"/>
              <a:gd name="connsiteY15" fmla="*/ 1189627 h 1579550"/>
              <a:gd name="connsiteX16" fmla="*/ 349817 w 1751622"/>
              <a:gd name="connsiteY16" fmla="*/ 1244420 h 1579550"/>
              <a:gd name="connsiteX17" fmla="*/ 393314 w 1751622"/>
              <a:gd name="connsiteY17" fmla="*/ 1290792 h 1579550"/>
              <a:gd name="connsiteX18" fmla="*/ 559247 w 1751622"/>
              <a:gd name="connsiteY18" fmla="*/ 1376222 h 1579550"/>
              <a:gd name="connsiteX19" fmla="*/ 992388 w 1751622"/>
              <a:gd name="connsiteY19" fmla="*/ 1352184 h 1579550"/>
              <a:gd name="connsiteX20" fmla="*/ 1268569 w 1751622"/>
              <a:gd name="connsiteY20" fmla="*/ 1437629 h 1579550"/>
              <a:gd name="connsiteX21" fmla="*/ 1470607 w 1751622"/>
              <a:gd name="connsiteY21" fmla="*/ 1510011 h 1579550"/>
              <a:gd name="connsiteX22" fmla="*/ 1559258 w 1751622"/>
              <a:gd name="connsiteY22" fmla="*/ 1570273 h 1579550"/>
              <a:gd name="connsiteX23" fmla="*/ 1657332 w 1751622"/>
              <a:gd name="connsiteY23" fmla="*/ 1568509 h 1579550"/>
              <a:gd name="connsiteX24" fmla="*/ 1691902 w 1751622"/>
              <a:gd name="connsiteY24" fmla="*/ 1477140 h 1579550"/>
              <a:gd name="connsiteX25" fmla="*/ 1681498 w 1751622"/>
              <a:gd name="connsiteY25" fmla="*/ 1456150 h 1579550"/>
              <a:gd name="connsiteX26" fmla="*/ 1700548 w 1751622"/>
              <a:gd name="connsiteY26" fmla="*/ 1298988 h 1579550"/>
              <a:gd name="connsiteX27" fmla="*/ 1748174 w 1751622"/>
              <a:gd name="connsiteY27" fmla="*/ 1156113 h 1579550"/>
              <a:gd name="connsiteX28" fmla="*/ 1595773 w 1751622"/>
              <a:gd name="connsiteY28" fmla="*/ 979900 h 1579550"/>
              <a:gd name="connsiteX29" fmla="*/ 1652924 w 1751622"/>
              <a:gd name="connsiteY29" fmla="*/ 879888 h 1579550"/>
              <a:gd name="connsiteX30" fmla="*/ 1610061 w 1751622"/>
              <a:gd name="connsiteY30" fmla="*/ 717963 h 1579550"/>
              <a:gd name="connsiteX31" fmla="*/ 1662447 w 1751622"/>
              <a:gd name="connsiteY31" fmla="*/ 651287 h 1579550"/>
              <a:gd name="connsiteX32" fmla="*/ 1700548 w 1751622"/>
              <a:gd name="connsiteY32" fmla="*/ 560801 h 1579550"/>
              <a:gd name="connsiteX33" fmla="*/ 1605298 w 1751622"/>
              <a:gd name="connsiteY33" fmla="*/ 489362 h 1579550"/>
              <a:gd name="connsiteX34" fmla="*/ 1514811 w 1751622"/>
              <a:gd name="connsiteY34" fmla="*/ 560801 h 1579550"/>
              <a:gd name="connsiteX35" fmla="*/ 1571960 w 1751622"/>
              <a:gd name="connsiteY35" fmla="*/ 441738 h 1579550"/>
              <a:gd name="connsiteX36" fmla="*/ 1581345 w 1751622"/>
              <a:gd name="connsiteY36" fmla="*/ 68275 h 1579550"/>
              <a:gd name="connsiteX37" fmla="*/ 1466402 w 1751622"/>
              <a:gd name="connsiteY37" fmla="*/ 1704 h 1579550"/>
              <a:gd name="connsiteX38" fmla="*/ 571611 w 1751622"/>
              <a:gd name="connsiteY38" fmla="*/ 55963 h 1579550"/>
              <a:gd name="connsiteX39" fmla="*/ 350517 w 1751622"/>
              <a:gd name="connsiteY39" fmla="*/ 121809 h 1579550"/>
              <a:gd name="connsiteX40" fmla="*/ 313741 w 1751622"/>
              <a:gd name="connsiteY40" fmla="*/ 117051 h 1579550"/>
              <a:gd name="connsiteX0" fmla="*/ 313741 w 1751622"/>
              <a:gd name="connsiteY0" fmla="*/ 140957 h 1579550"/>
              <a:gd name="connsiteX1" fmla="*/ 215268 w 1751622"/>
              <a:gd name="connsiteY1" fmla="*/ 144807 h 1579550"/>
              <a:gd name="connsiteX2" fmla="*/ 133521 w 1751622"/>
              <a:gd name="connsiteY2" fmla="*/ 133144 h 1579550"/>
              <a:gd name="connsiteX3" fmla="*/ 79494 w 1751622"/>
              <a:gd name="connsiteY3" fmla="*/ 103103 h 1579550"/>
              <a:gd name="connsiteX4" fmla="*/ 36961 w 1751622"/>
              <a:gd name="connsiteY4" fmla="*/ 154850 h 1579550"/>
              <a:gd name="connsiteX5" fmla="*/ 13928 w 1751622"/>
              <a:gd name="connsiteY5" fmla="*/ 107359 h 1579550"/>
              <a:gd name="connsiteX6" fmla="*/ 52723 w 1751622"/>
              <a:gd name="connsiteY6" fmla="*/ 260765 h 1579550"/>
              <a:gd name="connsiteX7" fmla="*/ 62247 w 1751622"/>
              <a:gd name="connsiteY7" fmla="*/ 441740 h 1579550"/>
              <a:gd name="connsiteX8" fmla="*/ 76535 w 1751622"/>
              <a:gd name="connsiteY8" fmla="*/ 503653 h 1579550"/>
              <a:gd name="connsiteX9" fmla="*/ 105110 w 1751622"/>
              <a:gd name="connsiteY9" fmla="*/ 627476 h 1579550"/>
              <a:gd name="connsiteX10" fmla="*/ 52723 w 1751622"/>
              <a:gd name="connsiteY10" fmla="*/ 737013 h 1579550"/>
              <a:gd name="connsiteX11" fmla="*/ 152735 w 1751622"/>
              <a:gd name="connsiteY11" fmla="*/ 984662 h 1579550"/>
              <a:gd name="connsiteX12" fmla="*/ 189752 w 1751622"/>
              <a:gd name="connsiteY12" fmla="*/ 1227456 h 1579550"/>
              <a:gd name="connsiteX13" fmla="*/ 217245 w 1751622"/>
              <a:gd name="connsiteY13" fmla="*/ 1227934 h 1579550"/>
              <a:gd name="connsiteX14" fmla="*/ 203596 w 1751622"/>
              <a:gd name="connsiteY14" fmla="*/ 1172581 h 1579550"/>
              <a:gd name="connsiteX15" fmla="*/ 232415 w 1751622"/>
              <a:gd name="connsiteY15" fmla="*/ 1189627 h 1579550"/>
              <a:gd name="connsiteX16" fmla="*/ 349817 w 1751622"/>
              <a:gd name="connsiteY16" fmla="*/ 1244420 h 1579550"/>
              <a:gd name="connsiteX17" fmla="*/ 393314 w 1751622"/>
              <a:gd name="connsiteY17" fmla="*/ 1290792 h 1579550"/>
              <a:gd name="connsiteX18" fmla="*/ 559247 w 1751622"/>
              <a:gd name="connsiteY18" fmla="*/ 1376222 h 1579550"/>
              <a:gd name="connsiteX19" fmla="*/ 992388 w 1751622"/>
              <a:gd name="connsiteY19" fmla="*/ 1352184 h 1579550"/>
              <a:gd name="connsiteX20" fmla="*/ 1268569 w 1751622"/>
              <a:gd name="connsiteY20" fmla="*/ 1437629 h 1579550"/>
              <a:gd name="connsiteX21" fmla="*/ 1470607 w 1751622"/>
              <a:gd name="connsiteY21" fmla="*/ 1510011 h 1579550"/>
              <a:gd name="connsiteX22" fmla="*/ 1559258 w 1751622"/>
              <a:gd name="connsiteY22" fmla="*/ 1570273 h 1579550"/>
              <a:gd name="connsiteX23" fmla="*/ 1657332 w 1751622"/>
              <a:gd name="connsiteY23" fmla="*/ 1568509 h 1579550"/>
              <a:gd name="connsiteX24" fmla="*/ 1691902 w 1751622"/>
              <a:gd name="connsiteY24" fmla="*/ 1477140 h 1579550"/>
              <a:gd name="connsiteX25" fmla="*/ 1681498 w 1751622"/>
              <a:gd name="connsiteY25" fmla="*/ 1456150 h 1579550"/>
              <a:gd name="connsiteX26" fmla="*/ 1700548 w 1751622"/>
              <a:gd name="connsiteY26" fmla="*/ 1298988 h 1579550"/>
              <a:gd name="connsiteX27" fmla="*/ 1748174 w 1751622"/>
              <a:gd name="connsiteY27" fmla="*/ 1156113 h 1579550"/>
              <a:gd name="connsiteX28" fmla="*/ 1595773 w 1751622"/>
              <a:gd name="connsiteY28" fmla="*/ 979900 h 1579550"/>
              <a:gd name="connsiteX29" fmla="*/ 1652924 w 1751622"/>
              <a:gd name="connsiteY29" fmla="*/ 879888 h 1579550"/>
              <a:gd name="connsiteX30" fmla="*/ 1610061 w 1751622"/>
              <a:gd name="connsiteY30" fmla="*/ 717963 h 1579550"/>
              <a:gd name="connsiteX31" fmla="*/ 1662447 w 1751622"/>
              <a:gd name="connsiteY31" fmla="*/ 651287 h 1579550"/>
              <a:gd name="connsiteX32" fmla="*/ 1700548 w 1751622"/>
              <a:gd name="connsiteY32" fmla="*/ 560801 h 1579550"/>
              <a:gd name="connsiteX33" fmla="*/ 1605298 w 1751622"/>
              <a:gd name="connsiteY33" fmla="*/ 489362 h 1579550"/>
              <a:gd name="connsiteX34" fmla="*/ 1514811 w 1751622"/>
              <a:gd name="connsiteY34" fmla="*/ 560801 h 1579550"/>
              <a:gd name="connsiteX35" fmla="*/ 1571960 w 1751622"/>
              <a:gd name="connsiteY35" fmla="*/ 441738 h 1579550"/>
              <a:gd name="connsiteX36" fmla="*/ 1581345 w 1751622"/>
              <a:gd name="connsiteY36" fmla="*/ 68275 h 1579550"/>
              <a:gd name="connsiteX37" fmla="*/ 1466402 w 1751622"/>
              <a:gd name="connsiteY37" fmla="*/ 1704 h 1579550"/>
              <a:gd name="connsiteX38" fmla="*/ 571611 w 1751622"/>
              <a:gd name="connsiteY38" fmla="*/ 55963 h 1579550"/>
              <a:gd name="connsiteX39" fmla="*/ 350517 w 1751622"/>
              <a:gd name="connsiteY39" fmla="*/ 121809 h 1579550"/>
              <a:gd name="connsiteX40" fmla="*/ 313741 w 1751622"/>
              <a:gd name="connsiteY40" fmla="*/ 140957 h 1579550"/>
              <a:gd name="connsiteX0" fmla="*/ 313741 w 1751622"/>
              <a:gd name="connsiteY0" fmla="*/ 140957 h 1579550"/>
              <a:gd name="connsiteX1" fmla="*/ 215268 w 1751622"/>
              <a:gd name="connsiteY1" fmla="*/ 144807 h 1579550"/>
              <a:gd name="connsiteX2" fmla="*/ 133521 w 1751622"/>
              <a:gd name="connsiteY2" fmla="*/ 133144 h 1579550"/>
              <a:gd name="connsiteX3" fmla="*/ 79494 w 1751622"/>
              <a:gd name="connsiteY3" fmla="*/ 103103 h 1579550"/>
              <a:gd name="connsiteX4" fmla="*/ 36961 w 1751622"/>
              <a:gd name="connsiteY4" fmla="*/ 154850 h 1579550"/>
              <a:gd name="connsiteX5" fmla="*/ 13928 w 1751622"/>
              <a:gd name="connsiteY5" fmla="*/ 107359 h 1579550"/>
              <a:gd name="connsiteX6" fmla="*/ 52723 w 1751622"/>
              <a:gd name="connsiteY6" fmla="*/ 260765 h 1579550"/>
              <a:gd name="connsiteX7" fmla="*/ 62247 w 1751622"/>
              <a:gd name="connsiteY7" fmla="*/ 441740 h 1579550"/>
              <a:gd name="connsiteX8" fmla="*/ 76535 w 1751622"/>
              <a:gd name="connsiteY8" fmla="*/ 503653 h 1579550"/>
              <a:gd name="connsiteX9" fmla="*/ 105110 w 1751622"/>
              <a:gd name="connsiteY9" fmla="*/ 627476 h 1579550"/>
              <a:gd name="connsiteX10" fmla="*/ 52723 w 1751622"/>
              <a:gd name="connsiteY10" fmla="*/ 737013 h 1579550"/>
              <a:gd name="connsiteX11" fmla="*/ 152735 w 1751622"/>
              <a:gd name="connsiteY11" fmla="*/ 984662 h 1579550"/>
              <a:gd name="connsiteX12" fmla="*/ 189752 w 1751622"/>
              <a:gd name="connsiteY12" fmla="*/ 1227456 h 1579550"/>
              <a:gd name="connsiteX13" fmla="*/ 203596 w 1751622"/>
              <a:gd name="connsiteY13" fmla="*/ 1172581 h 1579550"/>
              <a:gd name="connsiteX14" fmla="*/ 232415 w 1751622"/>
              <a:gd name="connsiteY14" fmla="*/ 1189627 h 1579550"/>
              <a:gd name="connsiteX15" fmla="*/ 349817 w 1751622"/>
              <a:gd name="connsiteY15" fmla="*/ 1244420 h 1579550"/>
              <a:gd name="connsiteX16" fmla="*/ 393314 w 1751622"/>
              <a:gd name="connsiteY16" fmla="*/ 1290792 h 1579550"/>
              <a:gd name="connsiteX17" fmla="*/ 559247 w 1751622"/>
              <a:gd name="connsiteY17" fmla="*/ 1376222 h 1579550"/>
              <a:gd name="connsiteX18" fmla="*/ 992388 w 1751622"/>
              <a:gd name="connsiteY18" fmla="*/ 1352184 h 1579550"/>
              <a:gd name="connsiteX19" fmla="*/ 1268569 w 1751622"/>
              <a:gd name="connsiteY19" fmla="*/ 1437629 h 1579550"/>
              <a:gd name="connsiteX20" fmla="*/ 1470607 w 1751622"/>
              <a:gd name="connsiteY20" fmla="*/ 1510011 h 1579550"/>
              <a:gd name="connsiteX21" fmla="*/ 1559258 w 1751622"/>
              <a:gd name="connsiteY21" fmla="*/ 1570273 h 1579550"/>
              <a:gd name="connsiteX22" fmla="*/ 1657332 w 1751622"/>
              <a:gd name="connsiteY22" fmla="*/ 1568509 h 1579550"/>
              <a:gd name="connsiteX23" fmla="*/ 1691902 w 1751622"/>
              <a:gd name="connsiteY23" fmla="*/ 1477140 h 1579550"/>
              <a:gd name="connsiteX24" fmla="*/ 1681498 w 1751622"/>
              <a:gd name="connsiteY24" fmla="*/ 1456150 h 1579550"/>
              <a:gd name="connsiteX25" fmla="*/ 1700548 w 1751622"/>
              <a:gd name="connsiteY25" fmla="*/ 1298988 h 1579550"/>
              <a:gd name="connsiteX26" fmla="*/ 1748174 w 1751622"/>
              <a:gd name="connsiteY26" fmla="*/ 1156113 h 1579550"/>
              <a:gd name="connsiteX27" fmla="*/ 1595773 w 1751622"/>
              <a:gd name="connsiteY27" fmla="*/ 979900 h 1579550"/>
              <a:gd name="connsiteX28" fmla="*/ 1652924 w 1751622"/>
              <a:gd name="connsiteY28" fmla="*/ 879888 h 1579550"/>
              <a:gd name="connsiteX29" fmla="*/ 1610061 w 1751622"/>
              <a:gd name="connsiteY29" fmla="*/ 717963 h 1579550"/>
              <a:gd name="connsiteX30" fmla="*/ 1662447 w 1751622"/>
              <a:gd name="connsiteY30" fmla="*/ 651287 h 1579550"/>
              <a:gd name="connsiteX31" fmla="*/ 1700548 w 1751622"/>
              <a:gd name="connsiteY31" fmla="*/ 560801 h 1579550"/>
              <a:gd name="connsiteX32" fmla="*/ 1605298 w 1751622"/>
              <a:gd name="connsiteY32" fmla="*/ 489362 h 1579550"/>
              <a:gd name="connsiteX33" fmla="*/ 1514811 w 1751622"/>
              <a:gd name="connsiteY33" fmla="*/ 560801 h 1579550"/>
              <a:gd name="connsiteX34" fmla="*/ 1571960 w 1751622"/>
              <a:gd name="connsiteY34" fmla="*/ 441738 h 1579550"/>
              <a:gd name="connsiteX35" fmla="*/ 1581345 w 1751622"/>
              <a:gd name="connsiteY35" fmla="*/ 68275 h 1579550"/>
              <a:gd name="connsiteX36" fmla="*/ 1466402 w 1751622"/>
              <a:gd name="connsiteY36" fmla="*/ 1704 h 1579550"/>
              <a:gd name="connsiteX37" fmla="*/ 571611 w 1751622"/>
              <a:gd name="connsiteY37" fmla="*/ 55963 h 1579550"/>
              <a:gd name="connsiteX38" fmla="*/ 350517 w 1751622"/>
              <a:gd name="connsiteY38" fmla="*/ 121809 h 1579550"/>
              <a:gd name="connsiteX39" fmla="*/ 313741 w 1751622"/>
              <a:gd name="connsiteY39" fmla="*/ 140957 h 1579550"/>
              <a:gd name="connsiteX0" fmla="*/ 313741 w 1751622"/>
              <a:gd name="connsiteY0" fmla="*/ 140957 h 1579550"/>
              <a:gd name="connsiteX1" fmla="*/ 215268 w 1751622"/>
              <a:gd name="connsiteY1" fmla="*/ 144807 h 1579550"/>
              <a:gd name="connsiteX2" fmla="*/ 133521 w 1751622"/>
              <a:gd name="connsiteY2" fmla="*/ 133144 h 1579550"/>
              <a:gd name="connsiteX3" fmla="*/ 79494 w 1751622"/>
              <a:gd name="connsiteY3" fmla="*/ 103103 h 1579550"/>
              <a:gd name="connsiteX4" fmla="*/ 36961 w 1751622"/>
              <a:gd name="connsiteY4" fmla="*/ 154850 h 1579550"/>
              <a:gd name="connsiteX5" fmla="*/ 13928 w 1751622"/>
              <a:gd name="connsiteY5" fmla="*/ 107359 h 1579550"/>
              <a:gd name="connsiteX6" fmla="*/ 52723 w 1751622"/>
              <a:gd name="connsiteY6" fmla="*/ 260765 h 1579550"/>
              <a:gd name="connsiteX7" fmla="*/ 62247 w 1751622"/>
              <a:gd name="connsiteY7" fmla="*/ 441740 h 1579550"/>
              <a:gd name="connsiteX8" fmla="*/ 76535 w 1751622"/>
              <a:gd name="connsiteY8" fmla="*/ 503653 h 1579550"/>
              <a:gd name="connsiteX9" fmla="*/ 105110 w 1751622"/>
              <a:gd name="connsiteY9" fmla="*/ 627476 h 1579550"/>
              <a:gd name="connsiteX10" fmla="*/ 52723 w 1751622"/>
              <a:gd name="connsiteY10" fmla="*/ 737013 h 1579550"/>
              <a:gd name="connsiteX11" fmla="*/ 152735 w 1751622"/>
              <a:gd name="connsiteY11" fmla="*/ 984662 h 1579550"/>
              <a:gd name="connsiteX12" fmla="*/ 203596 w 1751622"/>
              <a:gd name="connsiteY12" fmla="*/ 1172581 h 1579550"/>
              <a:gd name="connsiteX13" fmla="*/ 232415 w 1751622"/>
              <a:gd name="connsiteY13" fmla="*/ 1189627 h 1579550"/>
              <a:gd name="connsiteX14" fmla="*/ 349817 w 1751622"/>
              <a:gd name="connsiteY14" fmla="*/ 1244420 h 1579550"/>
              <a:gd name="connsiteX15" fmla="*/ 393314 w 1751622"/>
              <a:gd name="connsiteY15" fmla="*/ 1290792 h 1579550"/>
              <a:gd name="connsiteX16" fmla="*/ 559247 w 1751622"/>
              <a:gd name="connsiteY16" fmla="*/ 1376222 h 1579550"/>
              <a:gd name="connsiteX17" fmla="*/ 992388 w 1751622"/>
              <a:gd name="connsiteY17" fmla="*/ 1352184 h 1579550"/>
              <a:gd name="connsiteX18" fmla="*/ 1268569 w 1751622"/>
              <a:gd name="connsiteY18" fmla="*/ 1437629 h 1579550"/>
              <a:gd name="connsiteX19" fmla="*/ 1470607 w 1751622"/>
              <a:gd name="connsiteY19" fmla="*/ 1510011 h 1579550"/>
              <a:gd name="connsiteX20" fmla="*/ 1559258 w 1751622"/>
              <a:gd name="connsiteY20" fmla="*/ 1570273 h 1579550"/>
              <a:gd name="connsiteX21" fmla="*/ 1657332 w 1751622"/>
              <a:gd name="connsiteY21" fmla="*/ 1568509 h 1579550"/>
              <a:gd name="connsiteX22" fmla="*/ 1691902 w 1751622"/>
              <a:gd name="connsiteY22" fmla="*/ 1477140 h 1579550"/>
              <a:gd name="connsiteX23" fmla="*/ 1681498 w 1751622"/>
              <a:gd name="connsiteY23" fmla="*/ 1456150 h 1579550"/>
              <a:gd name="connsiteX24" fmla="*/ 1700548 w 1751622"/>
              <a:gd name="connsiteY24" fmla="*/ 1298988 h 1579550"/>
              <a:gd name="connsiteX25" fmla="*/ 1748174 w 1751622"/>
              <a:gd name="connsiteY25" fmla="*/ 1156113 h 1579550"/>
              <a:gd name="connsiteX26" fmla="*/ 1595773 w 1751622"/>
              <a:gd name="connsiteY26" fmla="*/ 979900 h 1579550"/>
              <a:gd name="connsiteX27" fmla="*/ 1652924 w 1751622"/>
              <a:gd name="connsiteY27" fmla="*/ 879888 h 1579550"/>
              <a:gd name="connsiteX28" fmla="*/ 1610061 w 1751622"/>
              <a:gd name="connsiteY28" fmla="*/ 717963 h 1579550"/>
              <a:gd name="connsiteX29" fmla="*/ 1662447 w 1751622"/>
              <a:gd name="connsiteY29" fmla="*/ 651287 h 1579550"/>
              <a:gd name="connsiteX30" fmla="*/ 1700548 w 1751622"/>
              <a:gd name="connsiteY30" fmla="*/ 560801 h 1579550"/>
              <a:gd name="connsiteX31" fmla="*/ 1605298 w 1751622"/>
              <a:gd name="connsiteY31" fmla="*/ 489362 h 1579550"/>
              <a:gd name="connsiteX32" fmla="*/ 1514811 w 1751622"/>
              <a:gd name="connsiteY32" fmla="*/ 560801 h 1579550"/>
              <a:gd name="connsiteX33" fmla="*/ 1571960 w 1751622"/>
              <a:gd name="connsiteY33" fmla="*/ 441738 h 1579550"/>
              <a:gd name="connsiteX34" fmla="*/ 1581345 w 1751622"/>
              <a:gd name="connsiteY34" fmla="*/ 68275 h 1579550"/>
              <a:gd name="connsiteX35" fmla="*/ 1466402 w 1751622"/>
              <a:gd name="connsiteY35" fmla="*/ 1704 h 1579550"/>
              <a:gd name="connsiteX36" fmla="*/ 571611 w 1751622"/>
              <a:gd name="connsiteY36" fmla="*/ 55963 h 1579550"/>
              <a:gd name="connsiteX37" fmla="*/ 350517 w 1751622"/>
              <a:gd name="connsiteY37" fmla="*/ 121809 h 1579550"/>
              <a:gd name="connsiteX38" fmla="*/ 313741 w 1751622"/>
              <a:gd name="connsiteY38" fmla="*/ 140957 h 1579550"/>
              <a:gd name="connsiteX0" fmla="*/ 313741 w 1751622"/>
              <a:gd name="connsiteY0" fmla="*/ 140957 h 1579550"/>
              <a:gd name="connsiteX1" fmla="*/ 215268 w 1751622"/>
              <a:gd name="connsiteY1" fmla="*/ 144807 h 1579550"/>
              <a:gd name="connsiteX2" fmla="*/ 133521 w 1751622"/>
              <a:gd name="connsiteY2" fmla="*/ 133144 h 1579550"/>
              <a:gd name="connsiteX3" fmla="*/ 79494 w 1751622"/>
              <a:gd name="connsiteY3" fmla="*/ 103103 h 1579550"/>
              <a:gd name="connsiteX4" fmla="*/ 36961 w 1751622"/>
              <a:gd name="connsiteY4" fmla="*/ 154850 h 1579550"/>
              <a:gd name="connsiteX5" fmla="*/ 13928 w 1751622"/>
              <a:gd name="connsiteY5" fmla="*/ 107359 h 1579550"/>
              <a:gd name="connsiteX6" fmla="*/ 52723 w 1751622"/>
              <a:gd name="connsiteY6" fmla="*/ 260765 h 1579550"/>
              <a:gd name="connsiteX7" fmla="*/ 62247 w 1751622"/>
              <a:gd name="connsiteY7" fmla="*/ 441740 h 1579550"/>
              <a:gd name="connsiteX8" fmla="*/ 76535 w 1751622"/>
              <a:gd name="connsiteY8" fmla="*/ 503653 h 1579550"/>
              <a:gd name="connsiteX9" fmla="*/ 105110 w 1751622"/>
              <a:gd name="connsiteY9" fmla="*/ 627476 h 1579550"/>
              <a:gd name="connsiteX10" fmla="*/ 52723 w 1751622"/>
              <a:gd name="connsiteY10" fmla="*/ 737013 h 1579550"/>
              <a:gd name="connsiteX11" fmla="*/ 152735 w 1751622"/>
              <a:gd name="connsiteY11" fmla="*/ 984662 h 1579550"/>
              <a:gd name="connsiteX12" fmla="*/ 174218 w 1751622"/>
              <a:gd name="connsiteY12" fmla="*/ 1183598 h 1579550"/>
              <a:gd name="connsiteX13" fmla="*/ 232415 w 1751622"/>
              <a:gd name="connsiteY13" fmla="*/ 1189627 h 1579550"/>
              <a:gd name="connsiteX14" fmla="*/ 349817 w 1751622"/>
              <a:gd name="connsiteY14" fmla="*/ 1244420 h 1579550"/>
              <a:gd name="connsiteX15" fmla="*/ 393314 w 1751622"/>
              <a:gd name="connsiteY15" fmla="*/ 1290792 h 1579550"/>
              <a:gd name="connsiteX16" fmla="*/ 559247 w 1751622"/>
              <a:gd name="connsiteY16" fmla="*/ 1376222 h 1579550"/>
              <a:gd name="connsiteX17" fmla="*/ 992388 w 1751622"/>
              <a:gd name="connsiteY17" fmla="*/ 1352184 h 1579550"/>
              <a:gd name="connsiteX18" fmla="*/ 1268569 w 1751622"/>
              <a:gd name="connsiteY18" fmla="*/ 1437629 h 1579550"/>
              <a:gd name="connsiteX19" fmla="*/ 1470607 w 1751622"/>
              <a:gd name="connsiteY19" fmla="*/ 1510011 h 1579550"/>
              <a:gd name="connsiteX20" fmla="*/ 1559258 w 1751622"/>
              <a:gd name="connsiteY20" fmla="*/ 1570273 h 1579550"/>
              <a:gd name="connsiteX21" fmla="*/ 1657332 w 1751622"/>
              <a:gd name="connsiteY21" fmla="*/ 1568509 h 1579550"/>
              <a:gd name="connsiteX22" fmla="*/ 1691902 w 1751622"/>
              <a:gd name="connsiteY22" fmla="*/ 1477140 h 1579550"/>
              <a:gd name="connsiteX23" fmla="*/ 1681498 w 1751622"/>
              <a:gd name="connsiteY23" fmla="*/ 1456150 h 1579550"/>
              <a:gd name="connsiteX24" fmla="*/ 1700548 w 1751622"/>
              <a:gd name="connsiteY24" fmla="*/ 1298988 h 1579550"/>
              <a:gd name="connsiteX25" fmla="*/ 1748174 w 1751622"/>
              <a:gd name="connsiteY25" fmla="*/ 1156113 h 1579550"/>
              <a:gd name="connsiteX26" fmla="*/ 1595773 w 1751622"/>
              <a:gd name="connsiteY26" fmla="*/ 979900 h 1579550"/>
              <a:gd name="connsiteX27" fmla="*/ 1652924 w 1751622"/>
              <a:gd name="connsiteY27" fmla="*/ 879888 h 1579550"/>
              <a:gd name="connsiteX28" fmla="*/ 1610061 w 1751622"/>
              <a:gd name="connsiteY28" fmla="*/ 717963 h 1579550"/>
              <a:gd name="connsiteX29" fmla="*/ 1662447 w 1751622"/>
              <a:gd name="connsiteY29" fmla="*/ 651287 h 1579550"/>
              <a:gd name="connsiteX30" fmla="*/ 1700548 w 1751622"/>
              <a:gd name="connsiteY30" fmla="*/ 560801 h 1579550"/>
              <a:gd name="connsiteX31" fmla="*/ 1605298 w 1751622"/>
              <a:gd name="connsiteY31" fmla="*/ 489362 h 1579550"/>
              <a:gd name="connsiteX32" fmla="*/ 1514811 w 1751622"/>
              <a:gd name="connsiteY32" fmla="*/ 560801 h 1579550"/>
              <a:gd name="connsiteX33" fmla="*/ 1571960 w 1751622"/>
              <a:gd name="connsiteY33" fmla="*/ 441738 h 1579550"/>
              <a:gd name="connsiteX34" fmla="*/ 1581345 w 1751622"/>
              <a:gd name="connsiteY34" fmla="*/ 68275 h 1579550"/>
              <a:gd name="connsiteX35" fmla="*/ 1466402 w 1751622"/>
              <a:gd name="connsiteY35" fmla="*/ 1704 h 1579550"/>
              <a:gd name="connsiteX36" fmla="*/ 571611 w 1751622"/>
              <a:gd name="connsiteY36" fmla="*/ 55963 h 1579550"/>
              <a:gd name="connsiteX37" fmla="*/ 350517 w 1751622"/>
              <a:gd name="connsiteY37" fmla="*/ 121809 h 1579550"/>
              <a:gd name="connsiteX38" fmla="*/ 313741 w 1751622"/>
              <a:gd name="connsiteY38" fmla="*/ 140957 h 1579550"/>
              <a:gd name="connsiteX0" fmla="*/ 313741 w 1751622"/>
              <a:gd name="connsiteY0" fmla="*/ 140957 h 1579550"/>
              <a:gd name="connsiteX1" fmla="*/ 215268 w 1751622"/>
              <a:gd name="connsiteY1" fmla="*/ 144807 h 1579550"/>
              <a:gd name="connsiteX2" fmla="*/ 133521 w 1751622"/>
              <a:gd name="connsiteY2" fmla="*/ 133144 h 1579550"/>
              <a:gd name="connsiteX3" fmla="*/ 79494 w 1751622"/>
              <a:gd name="connsiteY3" fmla="*/ 103103 h 1579550"/>
              <a:gd name="connsiteX4" fmla="*/ 36961 w 1751622"/>
              <a:gd name="connsiteY4" fmla="*/ 154850 h 1579550"/>
              <a:gd name="connsiteX5" fmla="*/ 13928 w 1751622"/>
              <a:gd name="connsiteY5" fmla="*/ 107359 h 1579550"/>
              <a:gd name="connsiteX6" fmla="*/ 52723 w 1751622"/>
              <a:gd name="connsiteY6" fmla="*/ 260765 h 1579550"/>
              <a:gd name="connsiteX7" fmla="*/ 62247 w 1751622"/>
              <a:gd name="connsiteY7" fmla="*/ 441740 h 1579550"/>
              <a:gd name="connsiteX8" fmla="*/ 76535 w 1751622"/>
              <a:gd name="connsiteY8" fmla="*/ 503653 h 1579550"/>
              <a:gd name="connsiteX9" fmla="*/ 105110 w 1751622"/>
              <a:gd name="connsiteY9" fmla="*/ 627476 h 1579550"/>
              <a:gd name="connsiteX10" fmla="*/ 52723 w 1751622"/>
              <a:gd name="connsiteY10" fmla="*/ 737013 h 1579550"/>
              <a:gd name="connsiteX11" fmla="*/ 152735 w 1751622"/>
              <a:gd name="connsiteY11" fmla="*/ 984662 h 1579550"/>
              <a:gd name="connsiteX12" fmla="*/ 174218 w 1751622"/>
              <a:gd name="connsiteY12" fmla="*/ 1183598 h 1579550"/>
              <a:gd name="connsiteX13" fmla="*/ 232415 w 1751622"/>
              <a:gd name="connsiteY13" fmla="*/ 1189627 h 1579550"/>
              <a:gd name="connsiteX14" fmla="*/ 349817 w 1751622"/>
              <a:gd name="connsiteY14" fmla="*/ 1244420 h 1579550"/>
              <a:gd name="connsiteX15" fmla="*/ 393314 w 1751622"/>
              <a:gd name="connsiteY15" fmla="*/ 1290792 h 1579550"/>
              <a:gd name="connsiteX16" fmla="*/ 413810 w 1751622"/>
              <a:gd name="connsiteY16" fmla="*/ 1317463 h 1579550"/>
              <a:gd name="connsiteX17" fmla="*/ 559247 w 1751622"/>
              <a:gd name="connsiteY17" fmla="*/ 1376222 h 1579550"/>
              <a:gd name="connsiteX18" fmla="*/ 992388 w 1751622"/>
              <a:gd name="connsiteY18" fmla="*/ 1352184 h 1579550"/>
              <a:gd name="connsiteX19" fmla="*/ 1268569 w 1751622"/>
              <a:gd name="connsiteY19" fmla="*/ 1437629 h 1579550"/>
              <a:gd name="connsiteX20" fmla="*/ 1470607 w 1751622"/>
              <a:gd name="connsiteY20" fmla="*/ 1510011 h 1579550"/>
              <a:gd name="connsiteX21" fmla="*/ 1559258 w 1751622"/>
              <a:gd name="connsiteY21" fmla="*/ 1570273 h 1579550"/>
              <a:gd name="connsiteX22" fmla="*/ 1657332 w 1751622"/>
              <a:gd name="connsiteY22" fmla="*/ 1568509 h 1579550"/>
              <a:gd name="connsiteX23" fmla="*/ 1691902 w 1751622"/>
              <a:gd name="connsiteY23" fmla="*/ 1477140 h 1579550"/>
              <a:gd name="connsiteX24" fmla="*/ 1681498 w 1751622"/>
              <a:gd name="connsiteY24" fmla="*/ 1456150 h 1579550"/>
              <a:gd name="connsiteX25" fmla="*/ 1700548 w 1751622"/>
              <a:gd name="connsiteY25" fmla="*/ 1298988 h 1579550"/>
              <a:gd name="connsiteX26" fmla="*/ 1748174 w 1751622"/>
              <a:gd name="connsiteY26" fmla="*/ 1156113 h 1579550"/>
              <a:gd name="connsiteX27" fmla="*/ 1595773 w 1751622"/>
              <a:gd name="connsiteY27" fmla="*/ 979900 h 1579550"/>
              <a:gd name="connsiteX28" fmla="*/ 1652924 w 1751622"/>
              <a:gd name="connsiteY28" fmla="*/ 879888 h 1579550"/>
              <a:gd name="connsiteX29" fmla="*/ 1610061 w 1751622"/>
              <a:gd name="connsiteY29" fmla="*/ 717963 h 1579550"/>
              <a:gd name="connsiteX30" fmla="*/ 1662447 w 1751622"/>
              <a:gd name="connsiteY30" fmla="*/ 651287 h 1579550"/>
              <a:gd name="connsiteX31" fmla="*/ 1700548 w 1751622"/>
              <a:gd name="connsiteY31" fmla="*/ 560801 h 1579550"/>
              <a:gd name="connsiteX32" fmla="*/ 1605298 w 1751622"/>
              <a:gd name="connsiteY32" fmla="*/ 489362 h 1579550"/>
              <a:gd name="connsiteX33" fmla="*/ 1514811 w 1751622"/>
              <a:gd name="connsiteY33" fmla="*/ 560801 h 1579550"/>
              <a:gd name="connsiteX34" fmla="*/ 1571960 w 1751622"/>
              <a:gd name="connsiteY34" fmla="*/ 441738 h 1579550"/>
              <a:gd name="connsiteX35" fmla="*/ 1581345 w 1751622"/>
              <a:gd name="connsiteY35" fmla="*/ 68275 h 1579550"/>
              <a:gd name="connsiteX36" fmla="*/ 1466402 w 1751622"/>
              <a:gd name="connsiteY36" fmla="*/ 1704 h 1579550"/>
              <a:gd name="connsiteX37" fmla="*/ 571611 w 1751622"/>
              <a:gd name="connsiteY37" fmla="*/ 55963 h 1579550"/>
              <a:gd name="connsiteX38" fmla="*/ 350517 w 1751622"/>
              <a:gd name="connsiteY38" fmla="*/ 121809 h 1579550"/>
              <a:gd name="connsiteX39" fmla="*/ 313741 w 1751622"/>
              <a:gd name="connsiteY39" fmla="*/ 140957 h 1579550"/>
              <a:gd name="connsiteX0" fmla="*/ 313741 w 1751622"/>
              <a:gd name="connsiteY0" fmla="*/ 140957 h 1579550"/>
              <a:gd name="connsiteX1" fmla="*/ 215268 w 1751622"/>
              <a:gd name="connsiteY1" fmla="*/ 144807 h 1579550"/>
              <a:gd name="connsiteX2" fmla="*/ 133521 w 1751622"/>
              <a:gd name="connsiteY2" fmla="*/ 133144 h 1579550"/>
              <a:gd name="connsiteX3" fmla="*/ 79494 w 1751622"/>
              <a:gd name="connsiteY3" fmla="*/ 103103 h 1579550"/>
              <a:gd name="connsiteX4" fmla="*/ 36961 w 1751622"/>
              <a:gd name="connsiteY4" fmla="*/ 154850 h 1579550"/>
              <a:gd name="connsiteX5" fmla="*/ 13928 w 1751622"/>
              <a:gd name="connsiteY5" fmla="*/ 107359 h 1579550"/>
              <a:gd name="connsiteX6" fmla="*/ 52723 w 1751622"/>
              <a:gd name="connsiteY6" fmla="*/ 260765 h 1579550"/>
              <a:gd name="connsiteX7" fmla="*/ 62247 w 1751622"/>
              <a:gd name="connsiteY7" fmla="*/ 441740 h 1579550"/>
              <a:gd name="connsiteX8" fmla="*/ 76535 w 1751622"/>
              <a:gd name="connsiteY8" fmla="*/ 503653 h 1579550"/>
              <a:gd name="connsiteX9" fmla="*/ 105110 w 1751622"/>
              <a:gd name="connsiteY9" fmla="*/ 627476 h 1579550"/>
              <a:gd name="connsiteX10" fmla="*/ 52723 w 1751622"/>
              <a:gd name="connsiteY10" fmla="*/ 737013 h 1579550"/>
              <a:gd name="connsiteX11" fmla="*/ 152735 w 1751622"/>
              <a:gd name="connsiteY11" fmla="*/ 984662 h 1579550"/>
              <a:gd name="connsiteX12" fmla="*/ 174218 w 1751622"/>
              <a:gd name="connsiteY12" fmla="*/ 1183598 h 1579550"/>
              <a:gd name="connsiteX13" fmla="*/ 232415 w 1751622"/>
              <a:gd name="connsiteY13" fmla="*/ 1189627 h 1579550"/>
              <a:gd name="connsiteX14" fmla="*/ 349817 w 1751622"/>
              <a:gd name="connsiteY14" fmla="*/ 1244420 h 1579550"/>
              <a:gd name="connsiteX15" fmla="*/ 393314 w 1751622"/>
              <a:gd name="connsiteY15" fmla="*/ 1290792 h 1579550"/>
              <a:gd name="connsiteX16" fmla="*/ 413810 w 1751622"/>
              <a:gd name="connsiteY16" fmla="*/ 1317463 h 1579550"/>
              <a:gd name="connsiteX17" fmla="*/ 559247 w 1751622"/>
              <a:gd name="connsiteY17" fmla="*/ 1376222 h 1579550"/>
              <a:gd name="connsiteX18" fmla="*/ 865501 w 1751622"/>
              <a:gd name="connsiteY18" fmla="*/ 1354186 h 1579550"/>
              <a:gd name="connsiteX19" fmla="*/ 992388 w 1751622"/>
              <a:gd name="connsiteY19" fmla="*/ 1352184 h 1579550"/>
              <a:gd name="connsiteX20" fmla="*/ 1268569 w 1751622"/>
              <a:gd name="connsiteY20" fmla="*/ 1437629 h 1579550"/>
              <a:gd name="connsiteX21" fmla="*/ 1470607 w 1751622"/>
              <a:gd name="connsiteY21" fmla="*/ 1510011 h 1579550"/>
              <a:gd name="connsiteX22" fmla="*/ 1559258 w 1751622"/>
              <a:gd name="connsiteY22" fmla="*/ 1570273 h 1579550"/>
              <a:gd name="connsiteX23" fmla="*/ 1657332 w 1751622"/>
              <a:gd name="connsiteY23" fmla="*/ 1568509 h 1579550"/>
              <a:gd name="connsiteX24" fmla="*/ 1691902 w 1751622"/>
              <a:gd name="connsiteY24" fmla="*/ 1477140 h 1579550"/>
              <a:gd name="connsiteX25" fmla="*/ 1681498 w 1751622"/>
              <a:gd name="connsiteY25" fmla="*/ 1456150 h 1579550"/>
              <a:gd name="connsiteX26" fmla="*/ 1700548 w 1751622"/>
              <a:gd name="connsiteY26" fmla="*/ 1298988 h 1579550"/>
              <a:gd name="connsiteX27" fmla="*/ 1748174 w 1751622"/>
              <a:gd name="connsiteY27" fmla="*/ 1156113 h 1579550"/>
              <a:gd name="connsiteX28" fmla="*/ 1595773 w 1751622"/>
              <a:gd name="connsiteY28" fmla="*/ 979900 h 1579550"/>
              <a:gd name="connsiteX29" fmla="*/ 1652924 w 1751622"/>
              <a:gd name="connsiteY29" fmla="*/ 879888 h 1579550"/>
              <a:gd name="connsiteX30" fmla="*/ 1610061 w 1751622"/>
              <a:gd name="connsiteY30" fmla="*/ 717963 h 1579550"/>
              <a:gd name="connsiteX31" fmla="*/ 1662447 w 1751622"/>
              <a:gd name="connsiteY31" fmla="*/ 651287 h 1579550"/>
              <a:gd name="connsiteX32" fmla="*/ 1700548 w 1751622"/>
              <a:gd name="connsiteY32" fmla="*/ 560801 h 1579550"/>
              <a:gd name="connsiteX33" fmla="*/ 1605298 w 1751622"/>
              <a:gd name="connsiteY33" fmla="*/ 489362 h 1579550"/>
              <a:gd name="connsiteX34" fmla="*/ 1514811 w 1751622"/>
              <a:gd name="connsiteY34" fmla="*/ 560801 h 1579550"/>
              <a:gd name="connsiteX35" fmla="*/ 1571960 w 1751622"/>
              <a:gd name="connsiteY35" fmla="*/ 441738 h 1579550"/>
              <a:gd name="connsiteX36" fmla="*/ 1581345 w 1751622"/>
              <a:gd name="connsiteY36" fmla="*/ 68275 h 1579550"/>
              <a:gd name="connsiteX37" fmla="*/ 1466402 w 1751622"/>
              <a:gd name="connsiteY37" fmla="*/ 1704 h 1579550"/>
              <a:gd name="connsiteX38" fmla="*/ 571611 w 1751622"/>
              <a:gd name="connsiteY38" fmla="*/ 55963 h 1579550"/>
              <a:gd name="connsiteX39" fmla="*/ 350517 w 1751622"/>
              <a:gd name="connsiteY39" fmla="*/ 121809 h 1579550"/>
              <a:gd name="connsiteX40" fmla="*/ 313741 w 1751622"/>
              <a:gd name="connsiteY40" fmla="*/ 140957 h 1579550"/>
              <a:gd name="connsiteX0" fmla="*/ 313741 w 1751622"/>
              <a:gd name="connsiteY0" fmla="*/ 140957 h 1579550"/>
              <a:gd name="connsiteX1" fmla="*/ 215268 w 1751622"/>
              <a:gd name="connsiteY1" fmla="*/ 144807 h 1579550"/>
              <a:gd name="connsiteX2" fmla="*/ 133521 w 1751622"/>
              <a:gd name="connsiteY2" fmla="*/ 133144 h 1579550"/>
              <a:gd name="connsiteX3" fmla="*/ 79494 w 1751622"/>
              <a:gd name="connsiteY3" fmla="*/ 103103 h 1579550"/>
              <a:gd name="connsiteX4" fmla="*/ 36961 w 1751622"/>
              <a:gd name="connsiteY4" fmla="*/ 154850 h 1579550"/>
              <a:gd name="connsiteX5" fmla="*/ 13928 w 1751622"/>
              <a:gd name="connsiteY5" fmla="*/ 107359 h 1579550"/>
              <a:gd name="connsiteX6" fmla="*/ 52723 w 1751622"/>
              <a:gd name="connsiteY6" fmla="*/ 260765 h 1579550"/>
              <a:gd name="connsiteX7" fmla="*/ 62247 w 1751622"/>
              <a:gd name="connsiteY7" fmla="*/ 441740 h 1579550"/>
              <a:gd name="connsiteX8" fmla="*/ 76535 w 1751622"/>
              <a:gd name="connsiteY8" fmla="*/ 503653 h 1579550"/>
              <a:gd name="connsiteX9" fmla="*/ 105110 w 1751622"/>
              <a:gd name="connsiteY9" fmla="*/ 627476 h 1579550"/>
              <a:gd name="connsiteX10" fmla="*/ 52723 w 1751622"/>
              <a:gd name="connsiteY10" fmla="*/ 737013 h 1579550"/>
              <a:gd name="connsiteX11" fmla="*/ 152735 w 1751622"/>
              <a:gd name="connsiteY11" fmla="*/ 984662 h 1579550"/>
              <a:gd name="connsiteX12" fmla="*/ 174218 w 1751622"/>
              <a:gd name="connsiteY12" fmla="*/ 1183598 h 1579550"/>
              <a:gd name="connsiteX13" fmla="*/ 232415 w 1751622"/>
              <a:gd name="connsiteY13" fmla="*/ 1189627 h 1579550"/>
              <a:gd name="connsiteX14" fmla="*/ 349817 w 1751622"/>
              <a:gd name="connsiteY14" fmla="*/ 1244420 h 1579550"/>
              <a:gd name="connsiteX15" fmla="*/ 393314 w 1751622"/>
              <a:gd name="connsiteY15" fmla="*/ 1290792 h 1579550"/>
              <a:gd name="connsiteX16" fmla="*/ 413810 w 1751622"/>
              <a:gd name="connsiteY16" fmla="*/ 1317463 h 1579550"/>
              <a:gd name="connsiteX17" fmla="*/ 559247 w 1751622"/>
              <a:gd name="connsiteY17" fmla="*/ 1376222 h 1579550"/>
              <a:gd name="connsiteX18" fmla="*/ 700248 w 1751622"/>
              <a:gd name="connsiteY18" fmla="*/ 1379892 h 1579550"/>
              <a:gd name="connsiteX19" fmla="*/ 865501 w 1751622"/>
              <a:gd name="connsiteY19" fmla="*/ 1354186 h 1579550"/>
              <a:gd name="connsiteX20" fmla="*/ 992388 w 1751622"/>
              <a:gd name="connsiteY20" fmla="*/ 1352184 h 1579550"/>
              <a:gd name="connsiteX21" fmla="*/ 1268569 w 1751622"/>
              <a:gd name="connsiteY21" fmla="*/ 1437629 h 1579550"/>
              <a:gd name="connsiteX22" fmla="*/ 1470607 w 1751622"/>
              <a:gd name="connsiteY22" fmla="*/ 1510011 h 1579550"/>
              <a:gd name="connsiteX23" fmla="*/ 1559258 w 1751622"/>
              <a:gd name="connsiteY23" fmla="*/ 1570273 h 1579550"/>
              <a:gd name="connsiteX24" fmla="*/ 1657332 w 1751622"/>
              <a:gd name="connsiteY24" fmla="*/ 1568509 h 1579550"/>
              <a:gd name="connsiteX25" fmla="*/ 1691902 w 1751622"/>
              <a:gd name="connsiteY25" fmla="*/ 1477140 h 1579550"/>
              <a:gd name="connsiteX26" fmla="*/ 1681498 w 1751622"/>
              <a:gd name="connsiteY26" fmla="*/ 1456150 h 1579550"/>
              <a:gd name="connsiteX27" fmla="*/ 1700548 w 1751622"/>
              <a:gd name="connsiteY27" fmla="*/ 1298988 h 1579550"/>
              <a:gd name="connsiteX28" fmla="*/ 1748174 w 1751622"/>
              <a:gd name="connsiteY28" fmla="*/ 1156113 h 1579550"/>
              <a:gd name="connsiteX29" fmla="*/ 1595773 w 1751622"/>
              <a:gd name="connsiteY29" fmla="*/ 979900 h 1579550"/>
              <a:gd name="connsiteX30" fmla="*/ 1652924 w 1751622"/>
              <a:gd name="connsiteY30" fmla="*/ 879888 h 1579550"/>
              <a:gd name="connsiteX31" fmla="*/ 1610061 w 1751622"/>
              <a:gd name="connsiteY31" fmla="*/ 717963 h 1579550"/>
              <a:gd name="connsiteX32" fmla="*/ 1662447 w 1751622"/>
              <a:gd name="connsiteY32" fmla="*/ 651287 h 1579550"/>
              <a:gd name="connsiteX33" fmla="*/ 1700548 w 1751622"/>
              <a:gd name="connsiteY33" fmla="*/ 560801 h 1579550"/>
              <a:gd name="connsiteX34" fmla="*/ 1605298 w 1751622"/>
              <a:gd name="connsiteY34" fmla="*/ 489362 h 1579550"/>
              <a:gd name="connsiteX35" fmla="*/ 1514811 w 1751622"/>
              <a:gd name="connsiteY35" fmla="*/ 560801 h 1579550"/>
              <a:gd name="connsiteX36" fmla="*/ 1571960 w 1751622"/>
              <a:gd name="connsiteY36" fmla="*/ 441738 h 1579550"/>
              <a:gd name="connsiteX37" fmla="*/ 1581345 w 1751622"/>
              <a:gd name="connsiteY37" fmla="*/ 68275 h 1579550"/>
              <a:gd name="connsiteX38" fmla="*/ 1466402 w 1751622"/>
              <a:gd name="connsiteY38" fmla="*/ 1704 h 1579550"/>
              <a:gd name="connsiteX39" fmla="*/ 571611 w 1751622"/>
              <a:gd name="connsiteY39" fmla="*/ 55963 h 1579550"/>
              <a:gd name="connsiteX40" fmla="*/ 350517 w 1751622"/>
              <a:gd name="connsiteY40" fmla="*/ 121809 h 1579550"/>
              <a:gd name="connsiteX41" fmla="*/ 313741 w 1751622"/>
              <a:gd name="connsiteY41" fmla="*/ 140957 h 1579550"/>
              <a:gd name="connsiteX0" fmla="*/ 313741 w 1751622"/>
              <a:gd name="connsiteY0" fmla="*/ 140957 h 1579550"/>
              <a:gd name="connsiteX1" fmla="*/ 215268 w 1751622"/>
              <a:gd name="connsiteY1" fmla="*/ 144807 h 1579550"/>
              <a:gd name="connsiteX2" fmla="*/ 133521 w 1751622"/>
              <a:gd name="connsiteY2" fmla="*/ 133144 h 1579550"/>
              <a:gd name="connsiteX3" fmla="*/ 79494 w 1751622"/>
              <a:gd name="connsiteY3" fmla="*/ 103103 h 1579550"/>
              <a:gd name="connsiteX4" fmla="*/ 36961 w 1751622"/>
              <a:gd name="connsiteY4" fmla="*/ 154850 h 1579550"/>
              <a:gd name="connsiteX5" fmla="*/ 13928 w 1751622"/>
              <a:gd name="connsiteY5" fmla="*/ 107359 h 1579550"/>
              <a:gd name="connsiteX6" fmla="*/ 52723 w 1751622"/>
              <a:gd name="connsiteY6" fmla="*/ 260765 h 1579550"/>
              <a:gd name="connsiteX7" fmla="*/ 62247 w 1751622"/>
              <a:gd name="connsiteY7" fmla="*/ 441740 h 1579550"/>
              <a:gd name="connsiteX8" fmla="*/ 76535 w 1751622"/>
              <a:gd name="connsiteY8" fmla="*/ 503653 h 1579550"/>
              <a:gd name="connsiteX9" fmla="*/ 105110 w 1751622"/>
              <a:gd name="connsiteY9" fmla="*/ 627476 h 1579550"/>
              <a:gd name="connsiteX10" fmla="*/ 52723 w 1751622"/>
              <a:gd name="connsiteY10" fmla="*/ 737013 h 1579550"/>
              <a:gd name="connsiteX11" fmla="*/ 152735 w 1751622"/>
              <a:gd name="connsiteY11" fmla="*/ 984662 h 1579550"/>
              <a:gd name="connsiteX12" fmla="*/ 174218 w 1751622"/>
              <a:gd name="connsiteY12" fmla="*/ 1183598 h 1579550"/>
              <a:gd name="connsiteX13" fmla="*/ 232415 w 1751622"/>
              <a:gd name="connsiteY13" fmla="*/ 1189627 h 1579550"/>
              <a:gd name="connsiteX14" fmla="*/ 349817 w 1751622"/>
              <a:gd name="connsiteY14" fmla="*/ 1244420 h 1579550"/>
              <a:gd name="connsiteX15" fmla="*/ 393314 w 1751622"/>
              <a:gd name="connsiteY15" fmla="*/ 1290792 h 1579550"/>
              <a:gd name="connsiteX16" fmla="*/ 413810 w 1751622"/>
              <a:gd name="connsiteY16" fmla="*/ 1317463 h 1579550"/>
              <a:gd name="connsiteX17" fmla="*/ 559247 w 1751622"/>
              <a:gd name="connsiteY17" fmla="*/ 1376222 h 1579550"/>
              <a:gd name="connsiteX18" fmla="*/ 700248 w 1751622"/>
              <a:gd name="connsiteY18" fmla="*/ 1379892 h 1579550"/>
              <a:gd name="connsiteX19" fmla="*/ 865501 w 1751622"/>
              <a:gd name="connsiteY19" fmla="*/ 1354186 h 1579550"/>
              <a:gd name="connsiteX20" fmla="*/ 920586 w 1751622"/>
              <a:gd name="connsiteY20" fmla="*/ 1365203 h 1579550"/>
              <a:gd name="connsiteX21" fmla="*/ 992388 w 1751622"/>
              <a:gd name="connsiteY21" fmla="*/ 1352184 h 1579550"/>
              <a:gd name="connsiteX22" fmla="*/ 1268569 w 1751622"/>
              <a:gd name="connsiteY22" fmla="*/ 1437629 h 1579550"/>
              <a:gd name="connsiteX23" fmla="*/ 1470607 w 1751622"/>
              <a:gd name="connsiteY23" fmla="*/ 1510011 h 1579550"/>
              <a:gd name="connsiteX24" fmla="*/ 1559258 w 1751622"/>
              <a:gd name="connsiteY24" fmla="*/ 1570273 h 1579550"/>
              <a:gd name="connsiteX25" fmla="*/ 1657332 w 1751622"/>
              <a:gd name="connsiteY25" fmla="*/ 1568509 h 1579550"/>
              <a:gd name="connsiteX26" fmla="*/ 1691902 w 1751622"/>
              <a:gd name="connsiteY26" fmla="*/ 1477140 h 1579550"/>
              <a:gd name="connsiteX27" fmla="*/ 1681498 w 1751622"/>
              <a:gd name="connsiteY27" fmla="*/ 1456150 h 1579550"/>
              <a:gd name="connsiteX28" fmla="*/ 1700548 w 1751622"/>
              <a:gd name="connsiteY28" fmla="*/ 1298988 h 1579550"/>
              <a:gd name="connsiteX29" fmla="*/ 1748174 w 1751622"/>
              <a:gd name="connsiteY29" fmla="*/ 1156113 h 1579550"/>
              <a:gd name="connsiteX30" fmla="*/ 1595773 w 1751622"/>
              <a:gd name="connsiteY30" fmla="*/ 979900 h 1579550"/>
              <a:gd name="connsiteX31" fmla="*/ 1652924 w 1751622"/>
              <a:gd name="connsiteY31" fmla="*/ 879888 h 1579550"/>
              <a:gd name="connsiteX32" fmla="*/ 1610061 w 1751622"/>
              <a:gd name="connsiteY32" fmla="*/ 717963 h 1579550"/>
              <a:gd name="connsiteX33" fmla="*/ 1662447 w 1751622"/>
              <a:gd name="connsiteY33" fmla="*/ 651287 h 1579550"/>
              <a:gd name="connsiteX34" fmla="*/ 1700548 w 1751622"/>
              <a:gd name="connsiteY34" fmla="*/ 560801 h 1579550"/>
              <a:gd name="connsiteX35" fmla="*/ 1605298 w 1751622"/>
              <a:gd name="connsiteY35" fmla="*/ 489362 h 1579550"/>
              <a:gd name="connsiteX36" fmla="*/ 1514811 w 1751622"/>
              <a:gd name="connsiteY36" fmla="*/ 560801 h 1579550"/>
              <a:gd name="connsiteX37" fmla="*/ 1571960 w 1751622"/>
              <a:gd name="connsiteY37" fmla="*/ 441738 h 1579550"/>
              <a:gd name="connsiteX38" fmla="*/ 1581345 w 1751622"/>
              <a:gd name="connsiteY38" fmla="*/ 68275 h 1579550"/>
              <a:gd name="connsiteX39" fmla="*/ 1466402 w 1751622"/>
              <a:gd name="connsiteY39" fmla="*/ 1704 h 1579550"/>
              <a:gd name="connsiteX40" fmla="*/ 571611 w 1751622"/>
              <a:gd name="connsiteY40" fmla="*/ 55963 h 1579550"/>
              <a:gd name="connsiteX41" fmla="*/ 350517 w 1751622"/>
              <a:gd name="connsiteY41" fmla="*/ 121809 h 1579550"/>
              <a:gd name="connsiteX42" fmla="*/ 313741 w 1751622"/>
              <a:gd name="connsiteY42" fmla="*/ 140957 h 1579550"/>
              <a:gd name="connsiteX0" fmla="*/ 313741 w 1751535"/>
              <a:gd name="connsiteY0" fmla="*/ 140957 h 1579550"/>
              <a:gd name="connsiteX1" fmla="*/ 215268 w 1751535"/>
              <a:gd name="connsiteY1" fmla="*/ 144807 h 1579550"/>
              <a:gd name="connsiteX2" fmla="*/ 133521 w 1751535"/>
              <a:gd name="connsiteY2" fmla="*/ 133144 h 1579550"/>
              <a:gd name="connsiteX3" fmla="*/ 79494 w 1751535"/>
              <a:gd name="connsiteY3" fmla="*/ 103103 h 1579550"/>
              <a:gd name="connsiteX4" fmla="*/ 36961 w 1751535"/>
              <a:gd name="connsiteY4" fmla="*/ 154850 h 1579550"/>
              <a:gd name="connsiteX5" fmla="*/ 13928 w 1751535"/>
              <a:gd name="connsiteY5" fmla="*/ 107359 h 1579550"/>
              <a:gd name="connsiteX6" fmla="*/ 52723 w 1751535"/>
              <a:gd name="connsiteY6" fmla="*/ 260765 h 1579550"/>
              <a:gd name="connsiteX7" fmla="*/ 62247 w 1751535"/>
              <a:gd name="connsiteY7" fmla="*/ 441740 h 1579550"/>
              <a:gd name="connsiteX8" fmla="*/ 76535 w 1751535"/>
              <a:gd name="connsiteY8" fmla="*/ 503653 h 1579550"/>
              <a:gd name="connsiteX9" fmla="*/ 105110 w 1751535"/>
              <a:gd name="connsiteY9" fmla="*/ 627476 h 1579550"/>
              <a:gd name="connsiteX10" fmla="*/ 52723 w 1751535"/>
              <a:gd name="connsiteY10" fmla="*/ 737013 h 1579550"/>
              <a:gd name="connsiteX11" fmla="*/ 152735 w 1751535"/>
              <a:gd name="connsiteY11" fmla="*/ 984662 h 1579550"/>
              <a:gd name="connsiteX12" fmla="*/ 174218 w 1751535"/>
              <a:gd name="connsiteY12" fmla="*/ 1183598 h 1579550"/>
              <a:gd name="connsiteX13" fmla="*/ 232415 w 1751535"/>
              <a:gd name="connsiteY13" fmla="*/ 1189627 h 1579550"/>
              <a:gd name="connsiteX14" fmla="*/ 349817 w 1751535"/>
              <a:gd name="connsiteY14" fmla="*/ 1244420 h 1579550"/>
              <a:gd name="connsiteX15" fmla="*/ 393314 w 1751535"/>
              <a:gd name="connsiteY15" fmla="*/ 1290792 h 1579550"/>
              <a:gd name="connsiteX16" fmla="*/ 413810 w 1751535"/>
              <a:gd name="connsiteY16" fmla="*/ 1317463 h 1579550"/>
              <a:gd name="connsiteX17" fmla="*/ 559247 w 1751535"/>
              <a:gd name="connsiteY17" fmla="*/ 1376222 h 1579550"/>
              <a:gd name="connsiteX18" fmla="*/ 700248 w 1751535"/>
              <a:gd name="connsiteY18" fmla="*/ 1379892 h 1579550"/>
              <a:gd name="connsiteX19" fmla="*/ 865501 w 1751535"/>
              <a:gd name="connsiteY19" fmla="*/ 1354186 h 1579550"/>
              <a:gd name="connsiteX20" fmla="*/ 920586 w 1751535"/>
              <a:gd name="connsiteY20" fmla="*/ 1365203 h 1579550"/>
              <a:gd name="connsiteX21" fmla="*/ 992388 w 1751535"/>
              <a:gd name="connsiteY21" fmla="*/ 1352184 h 1579550"/>
              <a:gd name="connsiteX22" fmla="*/ 1268569 w 1751535"/>
              <a:gd name="connsiteY22" fmla="*/ 1437629 h 1579550"/>
              <a:gd name="connsiteX23" fmla="*/ 1470607 w 1751535"/>
              <a:gd name="connsiteY23" fmla="*/ 1510011 h 1579550"/>
              <a:gd name="connsiteX24" fmla="*/ 1559258 w 1751535"/>
              <a:gd name="connsiteY24" fmla="*/ 1570273 h 1579550"/>
              <a:gd name="connsiteX25" fmla="*/ 1657332 w 1751535"/>
              <a:gd name="connsiteY25" fmla="*/ 1568509 h 1579550"/>
              <a:gd name="connsiteX26" fmla="*/ 1691902 w 1751535"/>
              <a:gd name="connsiteY26" fmla="*/ 1477140 h 1579550"/>
              <a:gd name="connsiteX27" fmla="*/ 1692515 w 1751535"/>
              <a:gd name="connsiteY27" fmla="*/ 1478184 h 1579550"/>
              <a:gd name="connsiteX28" fmla="*/ 1700548 w 1751535"/>
              <a:gd name="connsiteY28" fmla="*/ 1298988 h 1579550"/>
              <a:gd name="connsiteX29" fmla="*/ 1748174 w 1751535"/>
              <a:gd name="connsiteY29" fmla="*/ 1156113 h 1579550"/>
              <a:gd name="connsiteX30" fmla="*/ 1595773 w 1751535"/>
              <a:gd name="connsiteY30" fmla="*/ 979900 h 1579550"/>
              <a:gd name="connsiteX31" fmla="*/ 1652924 w 1751535"/>
              <a:gd name="connsiteY31" fmla="*/ 879888 h 1579550"/>
              <a:gd name="connsiteX32" fmla="*/ 1610061 w 1751535"/>
              <a:gd name="connsiteY32" fmla="*/ 717963 h 1579550"/>
              <a:gd name="connsiteX33" fmla="*/ 1662447 w 1751535"/>
              <a:gd name="connsiteY33" fmla="*/ 651287 h 1579550"/>
              <a:gd name="connsiteX34" fmla="*/ 1700548 w 1751535"/>
              <a:gd name="connsiteY34" fmla="*/ 560801 h 1579550"/>
              <a:gd name="connsiteX35" fmla="*/ 1605298 w 1751535"/>
              <a:gd name="connsiteY35" fmla="*/ 489362 h 1579550"/>
              <a:gd name="connsiteX36" fmla="*/ 1514811 w 1751535"/>
              <a:gd name="connsiteY36" fmla="*/ 560801 h 1579550"/>
              <a:gd name="connsiteX37" fmla="*/ 1571960 w 1751535"/>
              <a:gd name="connsiteY37" fmla="*/ 441738 h 1579550"/>
              <a:gd name="connsiteX38" fmla="*/ 1581345 w 1751535"/>
              <a:gd name="connsiteY38" fmla="*/ 68275 h 1579550"/>
              <a:gd name="connsiteX39" fmla="*/ 1466402 w 1751535"/>
              <a:gd name="connsiteY39" fmla="*/ 1704 h 1579550"/>
              <a:gd name="connsiteX40" fmla="*/ 571611 w 1751535"/>
              <a:gd name="connsiteY40" fmla="*/ 55963 h 1579550"/>
              <a:gd name="connsiteX41" fmla="*/ 350517 w 1751535"/>
              <a:gd name="connsiteY41" fmla="*/ 121809 h 1579550"/>
              <a:gd name="connsiteX42" fmla="*/ 313741 w 1751535"/>
              <a:gd name="connsiteY42" fmla="*/ 140957 h 1579550"/>
              <a:gd name="connsiteX0" fmla="*/ 313741 w 1751535"/>
              <a:gd name="connsiteY0" fmla="*/ 140957 h 1579550"/>
              <a:gd name="connsiteX1" fmla="*/ 215268 w 1751535"/>
              <a:gd name="connsiteY1" fmla="*/ 144807 h 1579550"/>
              <a:gd name="connsiteX2" fmla="*/ 133521 w 1751535"/>
              <a:gd name="connsiteY2" fmla="*/ 133144 h 1579550"/>
              <a:gd name="connsiteX3" fmla="*/ 79494 w 1751535"/>
              <a:gd name="connsiteY3" fmla="*/ 103103 h 1579550"/>
              <a:gd name="connsiteX4" fmla="*/ 36961 w 1751535"/>
              <a:gd name="connsiteY4" fmla="*/ 154850 h 1579550"/>
              <a:gd name="connsiteX5" fmla="*/ 13928 w 1751535"/>
              <a:gd name="connsiteY5" fmla="*/ 107359 h 1579550"/>
              <a:gd name="connsiteX6" fmla="*/ 52723 w 1751535"/>
              <a:gd name="connsiteY6" fmla="*/ 260765 h 1579550"/>
              <a:gd name="connsiteX7" fmla="*/ 62247 w 1751535"/>
              <a:gd name="connsiteY7" fmla="*/ 441740 h 1579550"/>
              <a:gd name="connsiteX8" fmla="*/ 76535 w 1751535"/>
              <a:gd name="connsiteY8" fmla="*/ 503653 h 1579550"/>
              <a:gd name="connsiteX9" fmla="*/ 105110 w 1751535"/>
              <a:gd name="connsiteY9" fmla="*/ 627476 h 1579550"/>
              <a:gd name="connsiteX10" fmla="*/ 52723 w 1751535"/>
              <a:gd name="connsiteY10" fmla="*/ 737013 h 1579550"/>
              <a:gd name="connsiteX11" fmla="*/ 152735 w 1751535"/>
              <a:gd name="connsiteY11" fmla="*/ 984662 h 1579550"/>
              <a:gd name="connsiteX12" fmla="*/ 174218 w 1751535"/>
              <a:gd name="connsiteY12" fmla="*/ 1183598 h 1579550"/>
              <a:gd name="connsiteX13" fmla="*/ 232415 w 1751535"/>
              <a:gd name="connsiteY13" fmla="*/ 1189627 h 1579550"/>
              <a:gd name="connsiteX14" fmla="*/ 349817 w 1751535"/>
              <a:gd name="connsiteY14" fmla="*/ 1244420 h 1579550"/>
              <a:gd name="connsiteX15" fmla="*/ 393314 w 1751535"/>
              <a:gd name="connsiteY15" fmla="*/ 1290792 h 1579550"/>
              <a:gd name="connsiteX16" fmla="*/ 413810 w 1751535"/>
              <a:gd name="connsiteY16" fmla="*/ 1317463 h 1579550"/>
              <a:gd name="connsiteX17" fmla="*/ 559247 w 1751535"/>
              <a:gd name="connsiteY17" fmla="*/ 1376222 h 1579550"/>
              <a:gd name="connsiteX18" fmla="*/ 700248 w 1751535"/>
              <a:gd name="connsiteY18" fmla="*/ 1379892 h 1579550"/>
              <a:gd name="connsiteX19" fmla="*/ 865501 w 1751535"/>
              <a:gd name="connsiteY19" fmla="*/ 1354186 h 1579550"/>
              <a:gd name="connsiteX20" fmla="*/ 920586 w 1751535"/>
              <a:gd name="connsiteY20" fmla="*/ 1365203 h 1579550"/>
              <a:gd name="connsiteX21" fmla="*/ 992388 w 1751535"/>
              <a:gd name="connsiteY21" fmla="*/ 1352184 h 1579550"/>
              <a:gd name="connsiteX22" fmla="*/ 1071151 w 1751535"/>
              <a:gd name="connsiteY22" fmla="*/ 1365203 h 1579550"/>
              <a:gd name="connsiteX23" fmla="*/ 1268569 w 1751535"/>
              <a:gd name="connsiteY23" fmla="*/ 1437629 h 1579550"/>
              <a:gd name="connsiteX24" fmla="*/ 1470607 w 1751535"/>
              <a:gd name="connsiteY24" fmla="*/ 1510011 h 1579550"/>
              <a:gd name="connsiteX25" fmla="*/ 1559258 w 1751535"/>
              <a:gd name="connsiteY25" fmla="*/ 1570273 h 1579550"/>
              <a:gd name="connsiteX26" fmla="*/ 1657332 w 1751535"/>
              <a:gd name="connsiteY26" fmla="*/ 1568509 h 1579550"/>
              <a:gd name="connsiteX27" fmla="*/ 1691902 w 1751535"/>
              <a:gd name="connsiteY27" fmla="*/ 1477140 h 1579550"/>
              <a:gd name="connsiteX28" fmla="*/ 1692515 w 1751535"/>
              <a:gd name="connsiteY28" fmla="*/ 1478184 h 1579550"/>
              <a:gd name="connsiteX29" fmla="*/ 1700548 w 1751535"/>
              <a:gd name="connsiteY29" fmla="*/ 1298988 h 1579550"/>
              <a:gd name="connsiteX30" fmla="*/ 1748174 w 1751535"/>
              <a:gd name="connsiteY30" fmla="*/ 1156113 h 1579550"/>
              <a:gd name="connsiteX31" fmla="*/ 1595773 w 1751535"/>
              <a:gd name="connsiteY31" fmla="*/ 979900 h 1579550"/>
              <a:gd name="connsiteX32" fmla="*/ 1652924 w 1751535"/>
              <a:gd name="connsiteY32" fmla="*/ 879888 h 1579550"/>
              <a:gd name="connsiteX33" fmla="*/ 1610061 w 1751535"/>
              <a:gd name="connsiteY33" fmla="*/ 717963 h 1579550"/>
              <a:gd name="connsiteX34" fmla="*/ 1662447 w 1751535"/>
              <a:gd name="connsiteY34" fmla="*/ 651287 h 1579550"/>
              <a:gd name="connsiteX35" fmla="*/ 1700548 w 1751535"/>
              <a:gd name="connsiteY35" fmla="*/ 560801 h 1579550"/>
              <a:gd name="connsiteX36" fmla="*/ 1605298 w 1751535"/>
              <a:gd name="connsiteY36" fmla="*/ 489362 h 1579550"/>
              <a:gd name="connsiteX37" fmla="*/ 1514811 w 1751535"/>
              <a:gd name="connsiteY37" fmla="*/ 560801 h 1579550"/>
              <a:gd name="connsiteX38" fmla="*/ 1571960 w 1751535"/>
              <a:gd name="connsiteY38" fmla="*/ 441738 h 1579550"/>
              <a:gd name="connsiteX39" fmla="*/ 1581345 w 1751535"/>
              <a:gd name="connsiteY39" fmla="*/ 68275 h 1579550"/>
              <a:gd name="connsiteX40" fmla="*/ 1466402 w 1751535"/>
              <a:gd name="connsiteY40" fmla="*/ 1704 h 1579550"/>
              <a:gd name="connsiteX41" fmla="*/ 571611 w 1751535"/>
              <a:gd name="connsiteY41" fmla="*/ 55963 h 1579550"/>
              <a:gd name="connsiteX42" fmla="*/ 350517 w 1751535"/>
              <a:gd name="connsiteY42" fmla="*/ 121809 h 1579550"/>
              <a:gd name="connsiteX43" fmla="*/ 313741 w 1751535"/>
              <a:gd name="connsiteY43" fmla="*/ 140957 h 1579550"/>
              <a:gd name="connsiteX0" fmla="*/ 313741 w 1748300"/>
              <a:gd name="connsiteY0" fmla="*/ 140957 h 1579550"/>
              <a:gd name="connsiteX1" fmla="*/ 215268 w 1748300"/>
              <a:gd name="connsiteY1" fmla="*/ 144807 h 1579550"/>
              <a:gd name="connsiteX2" fmla="*/ 133521 w 1748300"/>
              <a:gd name="connsiteY2" fmla="*/ 133144 h 1579550"/>
              <a:gd name="connsiteX3" fmla="*/ 79494 w 1748300"/>
              <a:gd name="connsiteY3" fmla="*/ 103103 h 1579550"/>
              <a:gd name="connsiteX4" fmla="*/ 36961 w 1748300"/>
              <a:gd name="connsiteY4" fmla="*/ 154850 h 1579550"/>
              <a:gd name="connsiteX5" fmla="*/ 13928 w 1748300"/>
              <a:gd name="connsiteY5" fmla="*/ 107359 h 1579550"/>
              <a:gd name="connsiteX6" fmla="*/ 52723 w 1748300"/>
              <a:gd name="connsiteY6" fmla="*/ 260765 h 1579550"/>
              <a:gd name="connsiteX7" fmla="*/ 62247 w 1748300"/>
              <a:gd name="connsiteY7" fmla="*/ 441740 h 1579550"/>
              <a:gd name="connsiteX8" fmla="*/ 76535 w 1748300"/>
              <a:gd name="connsiteY8" fmla="*/ 503653 h 1579550"/>
              <a:gd name="connsiteX9" fmla="*/ 105110 w 1748300"/>
              <a:gd name="connsiteY9" fmla="*/ 627476 h 1579550"/>
              <a:gd name="connsiteX10" fmla="*/ 52723 w 1748300"/>
              <a:gd name="connsiteY10" fmla="*/ 737013 h 1579550"/>
              <a:gd name="connsiteX11" fmla="*/ 152735 w 1748300"/>
              <a:gd name="connsiteY11" fmla="*/ 984662 h 1579550"/>
              <a:gd name="connsiteX12" fmla="*/ 174218 w 1748300"/>
              <a:gd name="connsiteY12" fmla="*/ 1183598 h 1579550"/>
              <a:gd name="connsiteX13" fmla="*/ 232415 w 1748300"/>
              <a:gd name="connsiteY13" fmla="*/ 1189627 h 1579550"/>
              <a:gd name="connsiteX14" fmla="*/ 349817 w 1748300"/>
              <a:gd name="connsiteY14" fmla="*/ 1244420 h 1579550"/>
              <a:gd name="connsiteX15" fmla="*/ 393314 w 1748300"/>
              <a:gd name="connsiteY15" fmla="*/ 1290792 h 1579550"/>
              <a:gd name="connsiteX16" fmla="*/ 413810 w 1748300"/>
              <a:gd name="connsiteY16" fmla="*/ 1317463 h 1579550"/>
              <a:gd name="connsiteX17" fmla="*/ 559247 w 1748300"/>
              <a:gd name="connsiteY17" fmla="*/ 1376222 h 1579550"/>
              <a:gd name="connsiteX18" fmla="*/ 700248 w 1748300"/>
              <a:gd name="connsiteY18" fmla="*/ 1379892 h 1579550"/>
              <a:gd name="connsiteX19" fmla="*/ 865501 w 1748300"/>
              <a:gd name="connsiteY19" fmla="*/ 1354186 h 1579550"/>
              <a:gd name="connsiteX20" fmla="*/ 920586 w 1748300"/>
              <a:gd name="connsiteY20" fmla="*/ 1365203 h 1579550"/>
              <a:gd name="connsiteX21" fmla="*/ 992388 w 1748300"/>
              <a:gd name="connsiteY21" fmla="*/ 1352184 h 1579550"/>
              <a:gd name="connsiteX22" fmla="*/ 1071151 w 1748300"/>
              <a:gd name="connsiteY22" fmla="*/ 1365203 h 1579550"/>
              <a:gd name="connsiteX23" fmla="*/ 1268569 w 1748300"/>
              <a:gd name="connsiteY23" fmla="*/ 1437629 h 1579550"/>
              <a:gd name="connsiteX24" fmla="*/ 1470607 w 1748300"/>
              <a:gd name="connsiteY24" fmla="*/ 1510011 h 1579550"/>
              <a:gd name="connsiteX25" fmla="*/ 1559258 w 1748300"/>
              <a:gd name="connsiteY25" fmla="*/ 1570273 h 1579550"/>
              <a:gd name="connsiteX26" fmla="*/ 1657332 w 1748300"/>
              <a:gd name="connsiteY26" fmla="*/ 1568509 h 1579550"/>
              <a:gd name="connsiteX27" fmla="*/ 1691902 w 1748300"/>
              <a:gd name="connsiteY27" fmla="*/ 1477140 h 1579550"/>
              <a:gd name="connsiteX28" fmla="*/ 1692515 w 1748300"/>
              <a:gd name="connsiteY28" fmla="*/ 1478184 h 1579550"/>
              <a:gd name="connsiteX29" fmla="*/ 1700548 w 1748300"/>
              <a:gd name="connsiteY29" fmla="*/ 1298988 h 1579550"/>
              <a:gd name="connsiteX30" fmla="*/ 1748174 w 1748300"/>
              <a:gd name="connsiteY30" fmla="*/ 1156113 h 1579550"/>
              <a:gd name="connsiteX31" fmla="*/ 1684423 w 1748300"/>
              <a:gd name="connsiteY31" fmla="*/ 1053058 h 1579550"/>
              <a:gd name="connsiteX32" fmla="*/ 1595773 w 1748300"/>
              <a:gd name="connsiteY32" fmla="*/ 979900 h 1579550"/>
              <a:gd name="connsiteX33" fmla="*/ 1652924 w 1748300"/>
              <a:gd name="connsiteY33" fmla="*/ 879888 h 1579550"/>
              <a:gd name="connsiteX34" fmla="*/ 1610061 w 1748300"/>
              <a:gd name="connsiteY34" fmla="*/ 717963 h 1579550"/>
              <a:gd name="connsiteX35" fmla="*/ 1662447 w 1748300"/>
              <a:gd name="connsiteY35" fmla="*/ 651287 h 1579550"/>
              <a:gd name="connsiteX36" fmla="*/ 1700548 w 1748300"/>
              <a:gd name="connsiteY36" fmla="*/ 560801 h 1579550"/>
              <a:gd name="connsiteX37" fmla="*/ 1605298 w 1748300"/>
              <a:gd name="connsiteY37" fmla="*/ 489362 h 1579550"/>
              <a:gd name="connsiteX38" fmla="*/ 1514811 w 1748300"/>
              <a:gd name="connsiteY38" fmla="*/ 560801 h 1579550"/>
              <a:gd name="connsiteX39" fmla="*/ 1571960 w 1748300"/>
              <a:gd name="connsiteY39" fmla="*/ 441738 h 1579550"/>
              <a:gd name="connsiteX40" fmla="*/ 1581345 w 1748300"/>
              <a:gd name="connsiteY40" fmla="*/ 68275 h 1579550"/>
              <a:gd name="connsiteX41" fmla="*/ 1466402 w 1748300"/>
              <a:gd name="connsiteY41" fmla="*/ 1704 h 1579550"/>
              <a:gd name="connsiteX42" fmla="*/ 571611 w 1748300"/>
              <a:gd name="connsiteY42" fmla="*/ 55963 h 1579550"/>
              <a:gd name="connsiteX43" fmla="*/ 350517 w 1748300"/>
              <a:gd name="connsiteY43" fmla="*/ 121809 h 1579550"/>
              <a:gd name="connsiteX44" fmla="*/ 313741 w 1748300"/>
              <a:gd name="connsiteY44" fmla="*/ 140957 h 1579550"/>
              <a:gd name="connsiteX0" fmla="*/ 313741 w 1748300"/>
              <a:gd name="connsiteY0" fmla="*/ 140957 h 1579550"/>
              <a:gd name="connsiteX1" fmla="*/ 215268 w 1748300"/>
              <a:gd name="connsiteY1" fmla="*/ 144807 h 1579550"/>
              <a:gd name="connsiteX2" fmla="*/ 133521 w 1748300"/>
              <a:gd name="connsiteY2" fmla="*/ 133144 h 1579550"/>
              <a:gd name="connsiteX3" fmla="*/ 79494 w 1748300"/>
              <a:gd name="connsiteY3" fmla="*/ 103103 h 1579550"/>
              <a:gd name="connsiteX4" fmla="*/ 36961 w 1748300"/>
              <a:gd name="connsiteY4" fmla="*/ 154850 h 1579550"/>
              <a:gd name="connsiteX5" fmla="*/ 13928 w 1748300"/>
              <a:gd name="connsiteY5" fmla="*/ 107359 h 1579550"/>
              <a:gd name="connsiteX6" fmla="*/ 52723 w 1748300"/>
              <a:gd name="connsiteY6" fmla="*/ 260765 h 1579550"/>
              <a:gd name="connsiteX7" fmla="*/ 62247 w 1748300"/>
              <a:gd name="connsiteY7" fmla="*/ 441740 h 1579550"/>
              <a:gd name="connsiteX8" fmla="*/ 76535 w 1748300"/>
              <a:gd name="connsiteY8" fmla="*/ 503653 h 1579550"/>
              <a:gd name="connsiteX9" fmla="*/ 105110 w 1748300"/>
              <a:gd name="connsiteY9" fmla="*/ 627476 h 1579550"/>
              <a:gd name="connsiteX10" fmla="*/ 52723 w 1748300"/>
              <a:gd name="connsiteY10" fmla="*/ 737013 h 1579550"/>
              <a:gd name="connsiteX11" fmla="*/ 152735 w 1748300"/>
              <a:gd name="connsiteY11" fmla="*/ 984662 h 1579550"/>
              <a:gd name="connsiteX12" fmla="*/ 174218 w 1748300"/>
              <a:gd name="connsiteY12" fmla="*/ 1183598 h 1579550"/>
              <a:gd name="connsiteX13" fmla="*/ 232415 w 1748300"/>
              <a:gd name="connsiteY13" fmla="*/ 1189627 h 1579550"/>
              <a:gd name="connsiteX14" fmla="*/ 349817 w 1748300"/>
              <a:gd name="connsiteY14" fmla="*/ 1244420 h 1579550"/>
              <a:gd name="connsiteX15" fmla="*/ 393314 w 1748300"/>
              <a:gd name="connsiteY15" fmla="*/ 1290792 h 1579550"/>
              <a:gd name="connsiteX16" fmla="*/ 413810 w 1748300"/>
              <a:gd name="connsiteY16" fmla="*/ 1317463 h 1579550"/>
              <a:gd name="connsiteX17" fmla="*/ 559247 w 1748300"/>
              <a:gd name="connsiteY17" fmla="*/ 1376222 h 1579550"/>
              <a:gd name="connsiteX18" fmla="*/ 700248 w 1748300"/>
              <a:gd name="connsiteY18" fmla="*/ 1379892 h 1579550"/>
              <a:gd name="connsiteX19" fmla="*/ 865501 w 1748300"/>
              <a:gd name="connsiteY19" fmla="*/ 1354186 h 1579550"/>
              <a:gd name="connsiteX20" fmla="*/ 920586 w 1748300"/>
              <a:gd name="connsiteY20" fmla="*/ 1365203 h 1579550"/>
              <a:gd name="connsiteX21" fmla="*/ 992388 w 1748300"/>
              <a:gd name="connsiteY21" fmla="*/ 1352184 h 1579550"/>
              <a:gd name="connsiteX22" fmla="*/ 1071151 w 1748300"/>
              <a:gd name="connsiteY22" fmla="*/ 1365203 h 1579550"/>
              <a:gd name="connsiteX23" fmla="*/ 1268569 w 1748300"/>
              <a:gd name="connsiteY23" fmla="*/ 1437629 h 1579550"/>
              <a:gd name="connsiteX24" fmla="*/ 1470607 w 1748300"/>
              <a:gd name="connsiteY24" fmla="*/ 1510011 h 1579550"/>
              <a:gd name="connsiteX25" fmla="*/ 1559258 w 1748300"/>
              <a:gd name="connsiteY25" fmla="*/ 1570273 h 1579550"/>
              <a:gd name="connsiteX26" fmla="*/ 1657332 w 1748300"/>
              <a:gd name="connsiteY26" fmla="*/ 1568509 h 1579550"/>
              <a:gd name="connsiteX27" fmla="*/ 1691902 w 1748300"/>
              <a:gd name="connsiteY27" fmla="*/ 1477140 h 1579550"/>
              <a:gd name="connsiteX28" fmla="*/ 1692515 w 1748300"/>
              <a:gd name="connsiteY28" fmla="*/ 1478184 h 1579550"/>
              <a:gd name="connsiteX29" fmla="*/ 1700548 w 1748300"/>
              <a:gd name="connsiteY29" fmla="*/ 1298988 h 1579550"/>
              <a:gd name="connsiteX30" fmla="*/ 1748174 w 1748300"/>
              <a:gd name="connsiteY30" fmla="*/ 1156113 h 1579550"/>
              <a:gd name="connsiteX31" fmla="*/ 1684423 w 1748300"/>
              <a:gd name="connsiteY31" fmla="*/ 1053058 h 1579550"/>
              <a:gd name="connsiteX32" fmla="*/ 1595773 w 1748300"/>
              <a:gd name="connsiteY32" fmla="*/ 979900 h 1579550"/>
              <a:gd name="connsiteX33" fmla="*/ 1652924 w 1748300"/>
              <a:gd name="connsiteY33" fmla="*/ 879888 h 1579550"/>
              <a:gd name="connsiteX34" fmla="*/ 1610061 w 1748300"/>
              <a:gd name="connsiteY34" fmla="*/ 717963 h 1579550"/>
              <a:gd name="connsiteX35" fmla="*/ 1662447 w 1748300"/>
              <a:gd name="connsiteY35" fmla="*/ 651287 h 1579550"/>
              <a:gd name="connsiteX36" fmla="*/ 1662389 w 1748300"/>
              <a:gd name="connsiteY36" fmla="*/ 627073 h 1579550"/>
              <a:gd name="connsiteX37" fmla="*/ 1700548 w 1748300"/>
              <a:gd name="connsiteY37" fmla="*/ 560801 h 1579550"/>
              <a:gd name="connsiteX38" fmla="*/ 1605298 w 1748300"/>
              <a:gd name="connsiteY38" fmla="*/ 489362 h 1579550"/>
              <a:gd name="connsiteX39" fmla="*/ 1514811 w 1748300"/>
              <a:gd name="connsiteY39" fmla="*/ 560801 h 1579550"/>
              <a:gd name="connsiteX40" fmla="*/ 1571960 w 1748300"/>
              <a:gd name="connsiteY40" fmla="*/ 441738 h 1579550"/>
              <a:gd name="connsiteX41" fmla="*/ 1581345 w 1748300"/>
              <a:gd name="connsiteY41" fmla="*/ 68275 h 1579550"/>
              <a:gd name="connsiteX42" fmla="*/ 1466402 w 1748300"/>
              <a:gd name="connsiteY42" fmla="*/ 1704 h 1579550"/>
              <a:gd name="connsiteX43" fmla="*/ 571611 w 1748300"/>
              <a:gd name="connsiteY43" fmla="*/ 55963 h 1579550"/>
              <a:gd name="connsiteX44" fmla="*/ 350517 w 1748300"/>
              <a:gd name="connsiteY44" fmla="*/ 121809 h 1579550"/>
              <a:gd name="connsiteX45" fmla="*/ 313741 w 1748300"/>
              <a:gd name="connsiteY45" fmla="*/ 140957 h 1579550"/>
              <a:gd name="connsiteX0" fmla="*/ 313741 w 1748300"/>
              <a:gd name="connsiteY0" fmla="*/ 140957 h 1579550"/>
              <a:gd name="connsiteX1" fmla="*/ 215268 w 1748300"/>
              <a:gd name="connsiteY1" fmla="*/ 144807 h 1579550"/>
              <a:gd name="connsiteX2" fmla="*/ 133521 w 1748300"/>
              <a:gd name="connsiteY2" fmla="*/ 133144 h 1579550"/>
              <a:gd name="connsiteX3" fmla="*/ 79494 w 1748300"/>
              <a:gd name="connsiteY3" fmla="*/ 103103 h 1579550"/>
              <a:gd name="connsiteX4" fmla="*/ 36961 w 1748300"/>
              <a:gd name="connsiteY4" fmla="*/ 154850 h 1579550"/>
              <a:gd name="connsiteX5" fmla="*/ 13928 w 1748300"/>
              <a:gd name="connsiteY5" fmla="*/ 107359 h 1579550"/>
              <a:gd name="connsiteX6" fmla="*/ 52723 w 1748300"/>
              <a:gd name="connsiteY6" fmla="*/ 260765 h 1579550"/>
              <a:gd name="connsiteX7" fmla="*/ 62247 w 1748300"/>
              <a:gd name="connsiteY7" fmla="*/ 441740 h 1579550"/>
              <a:gd name="connsiteX8" fmla="*/ 76535 w 1748300"/>
              <a:gd name="connsiteY8" fmla="*/ 503653 h 1579550"/>
              <a:gd name="connsiteX9" fmla="*/ 105110 w 1748300"/>
              <a:gd name="connsiteY9" fmla="*/ 627476 h 1579550"/>
              <a:gd name="connsiteX10" fmla="*/ 52723 w 1748300"/>
              <a:gd name="connsiteY10" fmla="*/ 737013 h 1579550"/>
              <a:gd name="connsiteX11" fmla="*/ 152735 w 1748300"/>
              <a:gd name="connsiteY11" fmla="*/ 984662 h 1579550"/>
              <a:gd name="connsiteX12" fmla="*/ 174218 w 1748300"/>
              <a:gd name="connsiteY12" fmla="*/ 1183598 h 1579550"/>
              <a:gd name="connsiteX13" fmla="*/ 232415 w 1748300"/>
              <a:gd name="connsiteY13" fmla="*/ 1189627 h 1579550"/>
              <a:gd name="connsiteX14" fmla="*/ 349817 w 1748300"/>
              <a:gd name="connsiteY14" fmla="*/ 1244420 h 1579550"/>
              <a:gd name="connsiteX15" fmla="*/ 393314 w 1748300"/>
              <a:gd name="connsiteY15" fmla="*/ 1290792 h 1579550"/>
              <a:gd name="connsiteX16" fmla="*/ 413810 w 1748300"/>
              <a:gd name="connsiteY16" fmla="*/ 1317463 h 1579550"/>
              <a:gd name="connsiteX17" fmla="*/ 559247 w 1748300"/>
              <a:gd name="connsiteY17" fmla="*/ 1376222 h 1579550"/>
              <a:gd name="connsiteX18" fmla="*/ 700248 w 1748300"/>
              <a:gd name="connsiteY18" fmla="*/ 1379892 h 1579550"/>
              <a:gd name="connsiteX19" fmla="*/ 865501 w 1748300"/>
              <a:gd name="connsiteY19" fmla="*/ 1354186 h 1579550"/>
              <a:gd name="connsiteX20" fmla="*/ 920586 w 1748300"/>
              <a:gd name="connsiteY20" fmla="*/ 1365203 h 1579550"/>
              <a:gd name="connsiteX21" fmla="*/ 992388 w 1748300"/>
              <a:gd name="connsiteY21" fmla="*/ 1352184 h 1579550"/>
              <a:gd name="connsiteX22" fmla="*/ 1071151 w 1748300"/>
              <a:gd name="connsiteY22" fmla="*/ 1365203 h 1579550"/>
              <a:gd name="connsiteX23" fmla="*/ 1268569 w 1748300"/>
              <a:gd name="connsiteY23" fmla="*/ 1437629 h 1579550"/>
              <a:gd name="connsiteX24" fmla="*/ 1470607 w 1748300"/>
              <a:gd name="connsiteY24" fmla="*/ 1510011 h 1579550"/>
              <a:gd name="connsiteX25" fmla="*/ 1559258 w 1748300"/>
              <a:gd name="connsiteY25" fmla="*/ 1570273 h 1579550"/>
              <a:gd name="connsiteX26" fmla="*/ 1657332 w 1748300"/>
              <a:gd name="connsiteY26" fmla="*/ 1568509 h 1579550"/>
              <a:gd name="connsiteX27" fmla="*/ 1691902 w 1748300"/>
              <a:gd name="connsiteY27" fmla="*/ 1477140 h 1579550"/>
              <a:gd name="connsiteX28" fmla="*/ 1692515 w 1748300"/>
              <a:gd name="connsiteY28" fmla="*/ 1478184 h 1579550"/>
              <a:gd name="connsiteX29" fmla="*/ 1700548 w 1748300"/>
              <a:gd name="connsiteY29" fmla="*/ 1298988 h 1579550"/>
              <a:gd name="connsiteX30" fmla="*/ 1748174 w 1748300"/>
              <a:gd name="connsiteY30" fmla="*/ 1156113 h 1579550"/>
              <a:gd name="connsiteX31" fmla="*/ 1684423 w 1748300"/>
              <a:gd name="connsiteY31" fmla="*/ 1053058 h 1579550"/>
              <a:gd name="connsiteX32" fmla="*/ 1595773 w 1748300"/>
              <a:gd name="connsiteY32" fmla="*/ 979900 h 1579550"/>
              <a:gd name="connsiteX33" fmla="*/ 1652924 w 1748300"/>
              <a:gd name="connsiteY33" fmla="*/ 879888 h 1579550"/>
              <a:gd name="connsiteX34" fmla="*/ 1610061 w 1748300"/>
              <a:gd name="connsiteY34" fmla="*/ 717963 h 1579550"/>
              <a:gd name="connsiteX35" fmla="*/ 1662447 w 1748300"/>
              <a:gd name="connsiteY35" fmla="*/ 651287 h 1579550"/>
              <a:gd name="connsiteX36" fmla="*/ 1662389 w 1748300"/>
              <a:gd name="connsiteY36" fmla="*/ 627073 h 1579550"/>
              <a:gd name="connsiteX37" fmla="*/ 1682187 w 1748300"/>
              <a:gd name="connsiteY37" fmla="*/ 564473 h 1579550"/>
              <a:gd name="connsiteX38" fmla="*/ 1605298 w 1748300"/>
              <a:gd name="connsiteY38" fmla="*/ 489362 h 1579550"/>
              <a:gd name="connsiteX39" fmla="*/ 1514811 w 1748300"/>
              <a:gd name="connsiteY39" fmla="*/ 560801 h 1579550"/>
              <a:gd name="connsiteX40" fmla="*/ 1571960 w 1748300"/>
              <a:gd name="connsiteY40" fmla="*/ 441738 h 1579550"/>
              <a:gd name="connsiteX41" fmla="*/ 1581345 w 1748300"/>
              <a:gd name="connsiteY41" fmla="*/ 68275 h 1579550"/>
              <a:gd name="connsiteX42" fmla="*/ 1466402 w 1748300"/>
              <a:gd name="connsiteY42" fmla="*/ 1704 h 1579550"/>
              <a:gd name="connsiteX43" fmla="*/ 571611 w 1748300"/>
              <a:gd name="connsiteY43" fmla="*/ 55963 h 1579550"/>
              <a:gd name="connsiteX44" fmla="*/ 350517 w 1748300"/>
              <a:gd name="connsiteY44" fmla="*/ 121809 h 1579550"/>
              <a:gd name="connsiteX45" fmla="*/ 313741 w 1748300"/>
              <a:gd name="connsiteY45" fmla="*/ 140957 h 1579550"/>
              <a:gd name="connsiteX0" fmla="*/ 313741 w 1748300"/>
              <a:gd name="connsiteY0" fmla="*/ 140957 h 1579550"/>
              <a:gd name="connsiteX1" fmla="*/ 215268 w 1748300"/>
              <a:gd name="connsiteY1" fmla="*/ 144807 h 1579550"/>
              <a:gd name="connsiteX2" fmla="*/ 133521 w 1748300"/>
              <a:gd name="connsiteY2" fmla="*/ 133144 h 1579550"/>
              <a:gd name="connsiteX3" fmla="*/ 79494 w 1748300"/>
              <a:gd name="connsiteY3" fmla="*/ 103103 h 1579550"/>
              <a:gd name="connsiteX4" fmla="*/ 36961 w 1748300"/>
              <a:gd name="connsiteY4" fmla="*/ 154850 h 1579550"/>
              <a:gd name="connsiteX5" fmla="*/ 13928 w 1748300"/>
              <a:gd name="connsiteY5" fmla="*/ 107359 h 1579550"/>
              <a:gd name="connsiteX6" fmla="*/ 52723 w 1748300"/>
              <a:gd name="connsiteY6" fmla="*/ 260765 h 1579550"/>
              <a:gd name="connsiteX7" fmla="*/ 62247 w 1748300"/>
              <a:gd name="connsiteY7" fmla="*/ 441740 h 1579550"/>
              <a:gd name="connsiteX8" fmla="*/ 76535 w 1748300"/>
              <a:gd name="connsiteY8" fmla="*/ 503653 h 1579550"/>
              <a:gd name="connsiteX9" fmla="*/ 83076 w 1748300"/>
              <a:gd name="connsiteY9" fmla="*/ 623803 h 1579550"/>
              <a:gd name="connsiteX10" fmla="*/ 52723 w 1748300"/>
              <a:gd name="connsiteY10" fmla="*/ 737013 h 1579550"/>
              <a:gd name="connsiteX11" fmla="*/ 152735 w 1748300"/>
              <a:gd name="connsiteY11" fmla="*/ 984662 h 1579550"/>
              <a:gd name="connsiteX12" fmla="*/ 174218 w 1748300"/>
              <a:gd name="connsiteY12" fmla="*/ 1183598 h 1579550"/>
              <a:gd name="connsiteX13" fmla="*/ 232415 w 1748300"/>
              <a:gd name="connsiteY13" fmla="*/ 1189627 h 1579550"/>
              <a:gd name="connsiteX14" fmla="*/ 349817 w 1748300"/>
              <a:gd name="connsiteY14" fmla="*/ 1244420 h 1579550"/>
              <a:gd name="connsiteX15" fmla="*/ 393314 w 1748300"/>
              <a:gd name="connsiteY15" fmla="*/ 1290792 h 1579550"/>
              <a:gd name="connsiteX16" fmla="*/ 413810 w 1748300"/>
              <a:gd name="connsiteY16" fmla="*/ 1317463 h 1579550"/>
              <a:gd name="connsiteX17" fmla="*/ 559247 w 1748300"/>
              <a:gd name="connsiteY17" fmla="*/ 1376222 h 1579550"/>
              <a:gd name="connsiteX18" fmla="*/ 700248 w 1748300"/>
              <a:gd name="connsiteY18" fmla="*/ 1379892 h 1579550"/>
              <a:gd name="connsiteX19" fmla="*/ 865501 w 1748300"/>
              <a:gd name="connsiteY19" fmla="*/ 1354186 h 1579550"/>
              <a:gd name="connsiteX20" fmla="*/ 920586 w 1748300"/>
              <a:gd name="connsiteY20" fmla="*/ 1365203 h 1579550"/>
              <a:gd name="connsiteX21" fmla="*/ 992388 w 1748300"/>
              <a:gd name="connsiteY21" fmla="*/ 1352184 h 1579550"/>
              <a:gd name="connsiteX22" fmla="*/ 1071151 w 1748300"/>
              <a:gd name="connsiteY22" fmla="*/ 1365203 h 1579550"/>
              <a:gd name="connsiteX23" fmla="*/ 1268569 w 1748300"/>
              <a:gd name="connsiteY23" fmla="*/ 1437629 h 1579550"/>
              <a:gd name="connsiteX24" fmla="*/ 1470607 w 1748300"/>
              <a:gd name="connsiteY24" fmla="*/ 1510011 h 1579550"/>
              <a:gd name="connsiteX25" fmla="*/ 1559258 w 1748300"/>
              <a:gd name="connsiteY25" fmla="*/ 1570273 h 1579550"/>
              <a:gd name="connsiteX26" fmla="*/ 1657332 w 1748300"/>
              <a:gd name="connsiteY26" fmla="*/ 1568509 h 1579550"/>
              <a:gd name="connsiteX27" fmla="*/ 1691902 w 1748300"/>
              <a:gd name="connsiteY27" fmla="*/ 1477140 h 1579550"/>
              <a:gd name="connsiteX28" fmla="*/ 1692515 w 1748300"/>
              <a:gd name="connsiteY28" fmla="*/ 1478184 h 1579550"/>
              <a:gd name="connsiteX29" fmla="*/ 1700548 w 1748300"/>
              <a:gd name="connsiteY29" fmla="*/ 1298988 h 1579550"/>
              <a:gd name="connsiteX30" fmla="*/ 1748174 w 1748300"/>
              <a:gd name="connsiteY30" fmla="*/ 1156113 h 1579550"/>
              <a:gd name="connsiteX31" fmla="*/ 1684423 w 1748300"/>
              <a:gd name="connsiteY31" fmla="*/ 1053058 h 1579550"/>
              <a:gd name="connsiteX32" fmla="*/ 1595773 w 1748300"/>
              <a:gd name="connsiteY32" fmla="*/ 979900 h 1579550"/>
              <a:gd name="connsiteX33" fmla="*/ 1652924 w 1748300"/>
              <a:gd name="connsiteY33" fmla="*/ 879888 h 1579550"/>
              <a:gd name="connsiteX34" fmla="*/ 1610061 w 1748300"/>
              <a:gd name="connsiteY34" fmla="*/ 717963 h 1579550"/>
              <a:gd name="connsiteX35" fmla="*/ 1662447 w 1748300"/>
              <a:gd name="connsiteY35" fmla="*/ 651287 h 1579550"/>
              <a:gd name="connsiteX36" fmla="*/ 1662389 w 1748300"/>
              <a:gd name="connsiteY36" fmla="*/ 627073 h 1579550"/>
              <a:gd name="connsiteX37" fmla="*/ 1682187 w 1748300"/>
              <a:gd name="connsiteY37" fmla="*/ 564473 h 1579550"/>
              <a:gd name="connsiteX38" fmla="*/ 1605298 w 1748300"/>
              <a:gd name="connsiteY38" fmla="*/ 489362 h 1579550"/>
              <a:gd name="connsiteX39" fmla="*/ 1514811 w 1748300"/>
              <a:gd name="connsiteY39" fmla="*/ 560801 h 1579550"/>
              <a:gd name="connsiteX40" fmla="*/ 1571960 w 1748300"/>
              <a:gd name="connsiteY40" fmla="*/ 441738 h 1579550"/>
              <a:gd name="connsiteX41" fmla="*/ 1581345 w 1748300"/>
              <a:gd name="connsiteY41" fmla="*/ 68275 h 1579550"/>
              <a:gd name="connsiteX42" fmla="*/ 1466402 w 1748300"/>
              <a:gd name="connsiteY42" fmla="*/ 1704 h 1579550"/>
              <a:gd name="connsiteX43" fmla="*/ 571611 w 1748300"/>
              <a:gd name="connsiteY43" fmla="*/ 55963 h 1579550"/>
              <a:gd name="connsiteX44" fmla="*/ 350517 w 1748300"/>
              <a:gd name="connsiteY44" fmla="*/ 121809 h 1579550"/>
              <a:gd name="connsiteX45" fmla="*/ 313741 w 1748300"/>
              <a:gd name="connsiteY45" fmla="*/ 140957 h 1579550"/>
              <a:gd name="connsiteX0" fmla="*/ 313741 w 1748300"/>
              <a:gd name="connsiteY0" fmla="*/ 140957 h 1579550"/>
              <a:gd name="connsiteX1" fmla="*/ 215268 w 1748300"/>
              <a:gd name="connsiteY1" fmla="*/ 144807 h 1579550"/>
              <a:gd name="connsiteX2" fmla="*/ 133521 w 1748300"/>
              <a:gd name="connsiteY2" fmla="*/ 133144 h 1579550"/>
              <a:gd name="connsiteX3" fmla="*/ 79494 w 1748300"/>
              <a:gd name="connsiteY3" fmla="*/ 103103 h 1579550"/>
              <a:gd name="connsiteX4" fmla="*/ 36961 w 1748300"/>
              <a:gd name="connsiteY4" fmla="*/ 154850 h 1579550"/>
              <a:gd name="connsiteX5" fmla="*/ 13928 w 1748300"/>
              <a:gd name="connsiteY5" fmla="*/ 107359 h 1579550"/>
              <a:gd name="connsiteX6" fmla="*/ 52723 w 1748300"/>
              <a:gd name="connsiteY6" fmla="*/ 260765 h 1579550"/>
              <a:gd name="connsiteX7" fmla="*/ 62247 w 1748300"/>
              <a:gd name="connsiteY7" fmla="*/ 456429 h 1579550"/>
              <a:gd name="connsiteX8" fmla="*/ 76535 w 1748300"/>
              <a:gd name="connsiteY8" fmla="*/ 503653 h 1579550"/>
              <a:gd name="connsiteX9" fmla="*/ 83076 w 1748300"/>
              <a:gd name="connsiteY9" fmla="*/ 623803 h 1579550"/>
              <a:gd name="connsiteX10" fmla="*/ 52723 w 1748300"/>
              <a:gd name="connsiteY10" fmla="*/ 737013 h 1579550"/>
              <a:gd name="connsiteX11" fmla="*/ 152735 w 1748300"/>
              <a:gd name="connsiteY11" fmla="*/ 984662 h 1579550"/>
              <a:gd name="connsiteX12" fmla="*/ 174218 w 1748300"/>
              <a:gd name="connsiteY12" fmla="*/ 1183598 h 1579550"/>
              <a:gd name="connsiteX13" fmla="*/ 232415 w 1748300"/>
              <a:gd name="connsiteY13" fmla="*/ 1189627 h 1579550"/>
              <a:gd name="connsiteX14" fmla="*/ 349817 w 1748300"/>
              <a:gd name="connsiteY14" fmla="*/ 1244420 h 1579550"/>
              <a:gd name="connsiteX15" fmla="*/ 393314 w 1748300"/>
              <a:gd name="connsiteY15" fmla="*/ 1290792 h 1579550"/>
              <a:gd name="connsiteX16" fmla="*/ 413810 w 1748300"/>
              <a:gd name="connsiteY16" fmla="*/ 1317463 h 1579550"/>
              <a:gd name="connsiteX17" fmla="*/ 559247 w 1748300"/>
              <a:gd name="connsiteY17" fmla="*/ 1376222 h 1579550"/>
              <a:gd name="connsiteX18" fmla="*/ 700248 w 1748300"/>
              <a:gd name="connsiteY18" fmla="*/ 1379892 h 1579550"/>
              <a:gd name="connsiteX19" fmla="*/ 865501 w 1748300"/>
              <a:gd name="connsiteY19" fmla="*/ 1354186 h 1579550"/>
              <a:gd name="connsiteX20" fmla="*/ 920586 w 1748300"/>
              <a:gd name="connsiteY20" fmla="*/ 1365203 h 1579550"/>
              <a:gd name="connsiteX21" fmla="*/ 992388 w 1748300"/>
              <a:gd name="connsiteY21" fmla="*/ 1352184 h 1579550"/>
              <a:gd name="connsiteX22" fmla="*/ 1071151 w 1748300"/>
              <a:gd name="connsiteY22" fmla="*/ 1365203 h 1579550"/>
              <a:gd name="connsiteX23" fmla="*/ 1268569 w 1748300"/>
              <a:gd name="connsiteY23" fmla="*/ 1437629 h 1579550"/>
              <a:gd name="connsiteX24" fmla="*/ 1470607 w 1748300"/>
              <a:gd name="connsiteY24" fmla="*/ 1510011 h 1579550"/>
              <a:gd name="connsiteX25" fmla="*/ 1559258 w 1748300"/>
              <a:gd name="connsiteY25" fmla="*/ 1570273 h 1579550"/>
              <a:gd name="connsiteX26" fmla="*/ 1657332 w 1748300"/>
              <a:gd name="connsiteY26" fmla="*/ 1568509 h 1579550"/>
              <a:gd name="connsiteX27" fmla="*/ 1691902 w 1748300"/>
              <a:gd name="connsiteY27" fmla="*/ 1477140 h 1579550"/>
              <a:gd name="connsiteX28" fmla="*/ 1692515 w 1748300"/>
              <a:gd name="connsiteY28" fmla="*/ 1478184 h 1579550"/>
              <a:gd name="connsiteX29" fmla="*/ 1700548 w 1748300"/>
              <a:gd name="connsiteY29" fmla="*/ 1298988 h 1579550"/>
              <a:gd name="connsiteX30" fmla="*/ 1748174 w 1748300"/>
              <a:gd name="connsiteY30" fmla="*/ 1156113 h 1579550"/>
              <a:gd name="connsiteX31" fmla="*/ 1684423 w 1748300"/>
              <a:gd name="connsiteY31" fmla="*/ 1053058 h 1579550"/>
              <a:gd name="connsiteX32" fmla="*/ 1595773 w 1748300"/>
              <a:gd name="connsiteY32" fmla="*/ 979900 h 1579550"/>
              <a:gd name="connsiteX33" fmla="*/ 1652924 w 1748300"/>
              <a:gd name="connsiteY33" fmla="*/ 879888 h 1579550"/>
              <a:gd name="connsiteX34" fmla="*/ 1610061 w 1748300"/>
              <a:gd name="connsiteY34" fmla="*/ 717963 h 1579550"/>
              <a:gd name="connsiteX35" fmla="*/ 1662447 w 1748300"/>
              <a:gd name="connsiteY35" fmla="*/ 651287 h 1579550"/>
              <a:gd name="connsiteX36" fmla="*/ 1662389 w 1748300"/>
              <a:gd name="connsiteY36" fmla="*/ 627073 h 1579550"/>
              <a:gd name="connsiteX37" fmla="*/ 1682187 w 1748300"/>
              <a:gd name="connsiteY37" fmla="*/ 564473 h 1579550"/>
              <a:gd name="connsiteX38" fmla="*/ 1605298 w 1748300"/>
              <a:gd name="connsiteY38" fmla="*/ 489362 h 1579550"/>
              <a:gd name="connsiteX39" fmla="*/ 1514811 w 1748300"/>
              <a:gd name="connsiteY39" fmla="*/ 560801 h 1579550"/>
              <a:gd name="connsiteX40" fmla="*/ 1571960 w 1748300"/>
              <a:gd name="connsiteY40" fmla="*/ 441738 h 1579550"/>
              <a:gd name="connsiteX41" fmla="*/ 1581345 w 1748300"/>
              <a:gd name="connsiteY41" fmla="*/ 68275 h 1579550"/>
              <a:gd name="connsiteX42" fmla="*/ 1466402 w 1748300"/>
              <a:gd name="connsiteY42" fmla="*/ 1704 h 1579550"/>
              <a:gd name="connsiteX43" fmla="*/ 571611 w 1748300"/>
              <a:gd name="connsiteY43" fmla="*/ 55963 h 1579550"/>
              <a:gd name="connsiteX44" fmla="*/ 350517 w 1748300"/>
              <a:gd name="connsiteY44" fmla="*/ 121809 h 1579550"/>
              <a:gd name="connsiteX45" fmla="*/ 313741 w 1748300"/>
              <a:gd name="connsiteY45" fmla="*/ 140957 h 1579550"/>
              <a:gd name="connsiteX0" fmla="*/ 277558 w 1712117"/>
              <a:gd name="connsiteY0" fmla="*/ 140957 h 1579550"/>
              <a:gd name="connsiteX1" fmla="*/ 179085 w 1712117"/>
              <a:gd name="connsiteY1" fmla="*/ 144807 h 1579550"/>
              <a:gd name="connsiteX2" fmla="*/ 97338 w 1712117"/>
              <a:gd name="connsiteY2" fmla="*/ 133144 h 1579550"/>
              <a:gd name="connsiteX3" fmla="*/ 43311 w 1712117"/>
              <a:gd name="connsiteY3" fmla="*/ 103103 h 1579550"/>
              <a:gd name="connsiteX4" fmla="*/ 778 w 1712117"/>
              <a:gd name="connsiteY4" fmla="*/ 154850 h 1579550"/>
              <a:gd name="connsiteX5" fmla="*/ 16540 w 1712117"/>
              <a:gd name="connsiteY5" fmla="*/ 260765 h 1579550"/>
              <a:gd name="connsiteX6" fmla="*/ 26064 w 1712117"/>
              <a:gd name="connsiteY6" fmla="*/ 456429 h 1579550"/>
              <a:gd name="connsiteX7" fmla="*/ 40352 w 1712117"/>
              <a:gd name="connsiteY7" fmla="*/ 503653 h 1579550"/>
              <a:gd name="connsiteX8" fmla="*/ 46893 w 1712117"/>
              <a:gd name="connsiteY8" fmla="*/ 623803 h 1579550"/>
              <a:gd name="connsiteX9" fmla="*/ 16540 w 1712117"/>
              <a:gd name="connsiteY9" fmla="*/ 737013 h 1579550"/>
              <a:gd name="connsiteX10" fmla="*/ 116552 w 1712117"/>
              <a:gd name="connsiteY10" fmla="*/ 984662 h 1579550"/>
              <a:gd name="connsiteX11" fmla="*/ 138035 w 1712117"/>
              <a:gd name="connsiteY11" fmla="*/ 1183598 h 1579550"/>
              <a:gd name="connsiteX12" fmla="*/ 196232 w 1712117"/>
              <a:gd name="connsiteY12" fmla="*/ 1189627 h 1579550"/>
              <a:gd name="connsiteX13" fmla="*/ 313634 w 1712117"/>
              <a:gd name="connsiteY13" fmla="*/ 1244420 h 1579550"/>
              <a:gd name="connsiteX14" fmla="*/ 357131 w 1712117"/>
              <a:gd name="connsiteY14" fmla="*/ 1290792 h 1579550"/>
              <a:gd name="connsiteX15" fmla="*/ 377627 w 1712117"/>
              <a:gd name="connsiteY15" fmla="*/ 1317463 h 1579550"/>
              <a:gd name="connsiteX16" fmla="*/ 523064 w 1712117"/>
              <a:gd name="connsiteY16" fmla="*/ 1376222 h 1579550"/>
              <a:gd name="connsiteX17" fmla="*/ 664065 w 1712117"/>
              <a:gd name="connsiteY17" fmla="*/ 1379892 h 1579550"/>
              <a:gd name="connsiteX18" fmla="*/ 829318 w 1712117"/>
              <a:gd name="connsiteY18" fmla="*/ 1354186 h 1579550"/>
              <a:gd name="connsiteX19" fmla="*/ 884403 w 1712117"/>
              <a:gd name="connsiteY19" fmla="*/ 1365203 h 1579550"/>
              <a:gd name="connsiteX20" fmla="*/ 956205 w 1712117"/>
              <a:gd name="connsiteY20" fmla="*/ 1352184 h 1579550"/>
              <a:gd name="connsiteX21" fmla="*/ 1034968 w 1712117"/>
              <a:gd name="connsiteY21" fmla="*/ 1365203 h 1579550"/>
              <a:gd name="connsiteX22" fmla="*/ 1232386 w 1712117"/>
              <a:gd name="connsiteY22" fmla="*/ 1437629 h 1579550"/>
              <a:gd name="connsiteX23" fmla="*/ 1434424 w 1712117"/>
              <a:gd name="connsiteY23" fmla="*/ 1510011 h 1579550"/>
              <a:gd name="connsiteX24" fmla="*/ 1523075 w 1712117"/>
              <a:gd name="connsiteY24" fmla="*/ 1570273 h 1579550"/>
              <a:gd name="connsiteX25" fmla="*/ 1621149 w 1712117"/>
              <a:gd name="connsiteY25" fmla="*/ 1568509 h 1579550"/>
              <a:gd name="connsiteX26" fmla="*/ 1655719 w 1712117"/>
              <a:gd name="connsiteY26" fmla="*/ 1477140 h 1579550"/>
              <a:gd name="connsiteX27" fmla="*/ 1656332 w 1712117"/>
              <a:gd name="connsiteY27" fmla="*/ 1478184 h 1579550"/>
              <a:gd name="connsiteX28" fmla="*/ 1664365 w 1712117"/>
              <a:gd name="connsiteY28" fmla="*/ 1298988 h 1579550"/>
              <a:gd name="connsiteX29" fmla="*/ 1711991 w 1712117"/>
              <a:gd name="connsiteY29" fmla="*/ 1156113 h 1579550"/>
              <a:gd name="connsiteX30" fmla="*/ 1648240 w 1712117"/>
              <a:gd name="connsiteY30" fmla="*/ 1053058 h 1579550"/>
              <a:gd name="connsiteX31" fmla="*/ 1559590 w 1712117"/>
              <a:gd name="connsiteY31" fmla="*/ 979900 h 1579550"/>
              <a:gd name="connsiteX32" fmla="*/ 1616741 w 1712117"/>
              <a:gd name="connsiteY32" fmla="*/ 879888 h 1579550"/>
              <a:gd name="connsiteX33" fmla="*/ 1573878 w 1712117"/>
              <a:gd name="connsiteY33" fmla="*/ 717963 h 1579550"/>
              <a:gd name="connsiteX34" fmla="*/ 1626264 w 1712117"/>
              <a:gd name="connsiteY34" fmla="*/ 651287 h 1579550"/>
              <a:gd name="connsiteX35" fmla="*/ 1626206 w 1712117"/>
              <a:gd name="connsiteY35" fmla="*/ 627073 h 1579550"/>
              <a:gd name="connsiteX36" fmla="*/ 1646004 w 1712117"/>
              <a:gd name="connsiteY36" fmla="*/ 564473 h 1579550"/>
              <a:gd name="connsiteX37" fmla="*/ 1569115 w 1712117"/>
              <a:gd name="connsiteY37" fmla="*/ 489362 h 1579550"/>
              <a:gd name="connsiteX38" fmla="*/ 1478628 w 1712117"/>
              <a:gd name="connsiteY38" fmla="*/ 560801 h 1579550"/>
              <a:gd name="connsiteX39" fmla="*/ 1535777 w 1712117"/>
              <a:gd name="connsiteY39" fmla="*/ 441738 h 1579550"/>
              <a:gd name="connsiteX40" fmla="*/ 1545162 w 1712117"/>
              <a:gd name="connsiteY40" fmla="*/ 68275 h 1579550"/>
              <a:gd name="connsiteX41" fmla="*/ 1430219 w 1712117"/>
              <a:gd name="connsiteY41" fmla="*/ 1704 h 1579550"/>
              <a:gd name="connsiteX42" fmla="*/ 535428 w 1712117"/>
              <a:gd name="connsiteY42" fmla="*/ 55963 h 1579550"/>
              <a:gd name="connsiteX43" fmla="*/ 314334 w 1712117"/>
              <a:gd name="connsiteY43" fmla="*/ 121809 h 1579550"/>
              <a:gd name="connsiteX44" fmla="*/ 277558 w 1712117"/>
              <a:gd name="connsiteY44" fmla="*/ 140957 h 1579550"/>
              <a:gd name="connsiteX0" fmla="*/ 281106 w 1715665"/>
              <a:gd name="connsiteY0" fmla="*/ 140957 h 1579550"/>
              <a:gd name="connsiteX1" fmla="*/ 182633 w 1715665"/>
              <a:gd name="connsiteY1" fmla="*/ 144807 h 1579550"/>
              <a:gd name="connsiteX2" fmla="*/ 100886 w 1715665"/>
              <a:gd name="connsiteY2" fmla="*/ 133144 h 1579550"/>
              <a:gd name="connsiteX3" fmla="*/ 46859 w 1715665"/>
              <a:gd name="connsiteY3" fmla="*/ 103103 h 1579550"/>
              <a:gd name="connsiteX4" fmla="*/ 653 w 1715665"/>
              <a:gd name="connsiteY4" fmla="*/ 107110 h 1579550"/>
              <a:gd name="connsiteX5" fmla="*/ 20088 w 1715665"/>
              <a:gd name="connsiteY5" fmla="*/ 260765 h 1579550"/>
              <a:gd name="connsiteX6" fmla="*/ 29612 w 1715665"/>
              <a:gd name="connsiteY6" fmla="*/ 456429 h 1579550"/>
              <a:gd name="connsiteX7" fmla="*/ 43900 w 1715665"/>
              <a:gd name="connsiteY7" fmla="*/ 503653 h 1579550"/>
              <a:gd name="connsiteX8" fmla="*/ 50441 w 1715665"/>
              <a:gd name="connsiteY8" fmla="*/ 623803 h 1579550"/>
              <a:gd name="connsiteX9" fmla="*/ 20088 w 1715665"/>
              <a:gd name="connsiteY9" fmla="*/ 737013 h 1579550"/>
              <a:gd name="connsiteX10" fmla="*/ 120100 w 1715665"/>
              <a:gd name="connsiteY10" fmla="*/ 984662 h 1579550"/>
              <a:gd name="connsiteX11" fmla="*/ 141583 w 1715665"/>
              <a:gd name="connsiteY11" fmla="*/ 1183598 h 1579550"/>
              <a:gd name="connsiteX12" fmla="*/ 199780 w 1715665"/>
              <a:gd name="connsiteY12" fmla="*/ 1189627 h 1579550"/>
              <a:gd name="connsiteX13" fmla="*/ 317182 w 1715665"/>
              <a:gd name="connsiteY13" fmla="*/ 1244420 h 1579550"/>
              <a:gd name="connsiteX14" fmla="*/ 360679 w 1715665"/>
              <a:gd name="connsiteY14" fmla="*/ 1290792 h 1579550"/>
              <a:gd name="connsiteX15" fmla="*/ 381175 w 1715665"/>
              <a:gd name="connsiteY15" fmla="*/ 1317463 h 1579550"/>
              <a:gd name="connsiteX16" fmla="*/ 526612 w 1715665"/>
              <a:gd name="connsiteY16" fmla="*/ 1376222 h 1579550"/>
              <a:gd name="connsiteX17" fmla="*/ 667613 w 1715665"/>
              <a:gd name="connsiteY17" fmla="*/ 1379892 h 1579550"/>
              <a:gd name="connsiteX18" fmla="*/ 832866 w 1715665"/>
              <a:gd name="connsiteY18" fmla="*/ 1354186 h 1579550"/>
              <a:gd name="connsiteX19" fmla="*/ 887951 w 1715665"/>
              <a:gd name="connsiteY19" fmla="*/ 1365203 h 1579550"/>
              <a:gd name="connsiteX20" fmla="*/ 959753 w 1715665"/>
              <a:gd name="connsiteY20" fmla="*/ 1352184 h 1579550"/>
              <a:gd name="connsiteX21" fmla="*/ 1038516 w 1715665"/>
              <a:gd name="connsiteY21" fmla="*/ 1365203 h 1579550"/>
              <a:gd name="connsiteX22" fmla="*/ 1235934 w 1715665"/>
              <a:gd name="connsiteY22" fmla="*/ 1437629 h 1579550"/>
              <a:gd name="connsiteX23" fmla="*/ 1437972 w 1715665"/>
              <a:gd name="connsiteY23" fmla="*/ 1510011 h 1579550"/>
              <a:gd name="connsiteX24" fmla="*/ 1526623 w 1715665"/>
              <a:gd name="connsiteY24" fmla="*/ 1570273 h 1579550"/>
              <a:gd name="connsiteX25" fmla="*/ 1624697 w 1715665"/>
              <a:gd name="connsiteY25" fmla="*/ 1568509 h 1579550"/>
              <a:gd name="connsiteX26" fmla="*/ 1659267 w 1715665"/>
              <a:gd name="connsiteY26" fmla="*/ 1477140 h 1579550"/>
              <a:gd name="connsiteX27" fmla="*/ 1659880 w 1715665"/>
              <a:gd name="connsiteY27" fmla="*/ 1478184 h 1579550"/>
              <a:gd name="connsiteX28" fmla="*/ 1667913 w 1715665"/>
              <a:gd name="connsiteY28" fmla="*/ 1298988 h 1579550"/>
              <a:gd name="connsiteX29" fmla="*/ 1715539 w 1715665"/>
              <a:gd name="connsiteY29" fmla="*/ 1156113 h 1579550"/>
              <a:gd name="connsiteX30" fmla="*/ 1651788 w 1715665"/>
              <a:gd name="connsiteY30" fmla="*/ 1053058 h 1579550"/>
              <a:gd name="connsiteX31" fmla="*/ 1563138 w 1715665"/>
              <a:gd name="connsiteY31" fmla="*/ 979900 h 1579550"/>
              <a:gd name="connsiteX32" fmla="*/ 1620289 w 1715665"/>
              <a:gd name="connsiteY32" fmla="*/ 879888 h 1579550"/>
              <a:gd name="connsiteX33" fmla="*/ 1577426 w 1715665"/>
              <a:gd name="connsiteY33" fmla="*/ 717963 h 1579550"/>
              <a:gd name="connsiteX34" fmla="*/ 1629812 w 1715665"/>
              <a:gd name="connsiteY34" fmla="*/ 651287 h 1579550"/>
              <a:gd name="connsiteX35" fmla="*/ 1629754 w 1715665"/>
              <a:gd name="connsiteY35" fmla="*/ 627073 h 1579550"/>
              <a:gd name="connsiteX36" fmla="*/ 1649552 w 1715665"/>
              <a:gd name="connsiteY36" fmla="*/ 564473 h 1579550"/>
              <a:gd name="connsiteX37" fmla="*/ 1572663 w 1715665"/>
              <a:gd name="connsiteY37" fmla="*/ 489362 h 1579550"/>
              <a:gd name="connsiteX38" fmla="*/ 1482176 w 1715665"/>
              <a:gd name="connsiteY38" fmla="*/ 560801 h 1579550"/>
              <a:gd name="connsiteX39" fmla="*/ 1539325 w 1715665"/>
              <a:gd name="connsiteY39" fmla="*/ 441738 h 1579550"/>
              <a:gd name="connsiteX40" fmla="*/ 1548710 w 1715665"/>
              <a:gd name="connsiteY40" fmla="*/ 68275 h 1579550"/>
              <a:gd name="connsiteX41" fmla="*/ 1433767 w 1715665"/>
              <a:gd name="connsiteY41" fmla="*/ 1704 h 1579550"/>
              <a:gd name="connsiteX42" fmla="*/ 538976 w 1715665"/>
              <a:gd name="connsiteY42" fmla="*/ 55963 h 1579550"/>
              <a:gd name="connsiteX43" fmla="*/ 317882 w 1715665"/>
              <a:gd name="connsiteY43" fmla="*/ 121809 h 1579550"/>
              <a:gd name="connsiteX44" fmla="*/ 281106 w 1715665"/>
              <a:gd name="connsiteY44" fmla="*/ 140957 h 1579550"/>
              <a:gd name="connsiteX0" fmla="*/ 281106 w 1715665"/>
              <a:gd name="connsiteY0" fmla="*/ 140957 h 1579550"/>
              <a:gd name="connsiteX1" fmla="*/ 182633 w 1715665"/>
              <a:gd name="connsiteY1" fmla="*/ 144807 h 1579550"/>
              <a:gd name="connsiteX2" fmla="*/ 100886 w 1715665"/>
              <a:gd name="connsiteY2" fmla="*/ 133144 h 1579550"/>
              <a:gd name="connsiteX3" fmla="*/ 46859 w 1715665"/>
              <a:gd name="connsiteY3" fmla="*/ 117792 h 1579550"/>
              <a:gd name="connsiteX4" fmla="*/ 653 w 1715665"/>
              <a:gd name="connsiteY4" fmla="*/ 107110 h 1579550"/>
              <a:gd name="connsiteX5" fmla="*/ 20088 w 1715665"/>
              <a:gd name="connsiteY5" fmla="*/ 260765 h 1579550"/>
              <a:gd name="connsiteX6" fmla="*/ 29612 w 1715665"/>
              <a:gd name="connsiteY6" fmla="*/ 456429 h 1579550"/>
              <a:gd name="connsiteX7" fmla="*/ 43900 w 1715665"/>
              <a:gd name="connsiteY7" fmla="*/ 503653 h 1579550"/>
              <a:gd name="connsiteX8" fmla="*/ 50441 w 1715665"/>
              <a:gd name="connsiteY8" fmla="*/ 623803 h 1579550"/>
              <a:gd name="connsiteX9" fmla="*/ 20088 w 1715665"/>
              <a:gd name="connsiteY9" fmla="*/ 737013 h 1579550"/>
              <a:gd name="connsiteX10" fmla="*/ 120100 w 1715665"/>
              <a:gd name="connsiteY10" fmla="*/ 984662 h 1579550"/>
              <a:gd name="connsiteX11" fmla="*/ 141583 w 1715665"/>
              <a:gd name="connsiteY11" fmla="*/ 1183598 h 1579550"/>
              <a:gd name="connsiteX12" fmla="*/ 199780 w 1715665"/>
              <a:gd name="connsiteY12" fmla="*/ 1189627 h 1579550"/>
              <a:gd name="connsiteX13" fmla="*/ 317182 w 1715665"/>
              <a:gd name="connsiteY13" fmla="*/ 1244420 h 1579550"/>
              <a:gd name="connsiteX14" fmla="*/ 360679 w 1715665"/>
              <a:gd name="connsiteY14" fmla="*/ 1290792 h 1579550"/>
              <a:gd name="connsiteX15" fmla="*/ 381175 w 1715665"/>
              <a:gd name="connsiteY15" fmla="*/ 1317463 h 1579550"/>
              <a:gd name="connsiteX16" fmla="*/ 526612 w 1715665"/>
              <a:gd name="connsiteY16" fmla="*/ 1376222 h 1579550"/>
              <a:gd name="connsiteX17" fmla="*/ 667613 w 1715665"/>
              <a:gd name="connsiteY17" fmla="*/ 1379892 h 1579550"/>
              <a:gd name="connsiteX18" fmla="*/ 832866 w 1715665"/>
              <a:gd name="connsiteY18" fmla="*/ 1354186 h 1579550"/>
              <a:gd name="connsiteX19" fmla="*/ 887951 w 1715665"/>
              <a:gd name="connsiteY19" fmla="*/ 1365203 h 1579550"/>
              <a:gd name="connsiteX20" fmla="*/ 959753 w 1715665"/>
              <a:gd name="connsiteY20" fmla="*/ 1352184 h 1579550"/>
              <a:gd name="connsiteX21" fmla="*/ 1038516 w 1715665"/>
              <a:gd name="connsiteY21" fmla="*/ 1365203 h 1579550"/>
              <a:gd name="connsiteX22" fmla="*/ 1235934 w 1715665"/>
              <a:gd name="connsiteY22" fmla="*/ 1437629 h 1579550"/>
              <a:gd name="connsiteX23" fmla="*/ 1437972 w 1715665"/>
              <a:gd name="connsiteY23" fmla="*/ 1510011 h 1579550"/>
              <a:gd name="connsiteX24" fmla="*/ 1526623 w 1715665"/>
              <a:gd name="connsiteY24" fmla="*/ 1570273 h 1579550"/>
              <a:gd name="connsiteX25" fmla="*/ 1624697 w 1715665"/>
              <a:gd name="connsiteY25" fmla="*/ 1568509 h 1579550"/>
              <a:gd name="connsiteX26" fmla="*/ 1659267 w 1715665"/>
              <a:gd name="connsiteY26" fmla="*/ 1477140 h 1579550"/>
              <a:gd name="connsiteX27" fmla="*/ 1659880 w 1715665"/>
              <a:gd name="connsiteY27" fmla="*/ 1478184 h 1579550"/>
              <a:gd name="connsiteX28" fmla="*/ 1667913 w 1715665"/>
              <a:gd name="connsiteY28" fmla="*/ 1298988 h 1579550"/>
              <a:gd name="connsiteX29" fmla="*/ 1715539 w 1715665"/>
              <a:gd name="connsiteY29" fmla="*/ 1156113 h 1579550"/>
              <a:gd name="connsiteX30" fmla="*/ 1651788 w 1715665"/>
              <a:gd name="connsiteY30" fmla="*/ 1053058 h 1579550"/>
              <a:gd name="connsiteX31" fmla="*/ 1563138 w 1715665"/>
              <a:gd name="connsiteY31" fmla="*/ 979900 h 1579550"/>
              <a:gd name="connsiteX32" fmla="*/ 1620289 w 1715665"/>
              <a:gd name="connsiteY32" fmla="*/ 879888 h 1579550"/>
              <a:gd name="connsiteX33" fmla="*/ 1577426 w 1715665"/>
              <a:gd name="connsiteY33" fmla="*/ 717963 h 1579550"/>
              <a:gd name="connsiteX34" fmla="*/ 1629812 w 1715665"/>
              <a:gd name="connsiteY34" fmla="*/ 651287 h 1579550"/>
              <a:gd name="connsiteX35" fmla="*/ 1629754 w 1715665"/>
              <a:gd name="connsiteY35" fmla="*/ 627073 h 1579550"/>
              <a:gd name="connsiteX36" fmla="*/ 1649552 w 1715665"/>
              <a:gd name="connsiteY36" fmla="*/ 564473 h 1579550"/>
              <a:gd name="connsiteX37" fmla="*/ 1572663 w 1715665"/>
              <a:gd name="connsiteY37" fmla="*/ 489362 h 1579550"/>
              <a:gd name="connsiteX38" fmla="*/ 1482176 w 1715665"/>
              <a:gd name="connsiteY38" fmla="*/ 560801 h 1579550"/>
              <a:gd name="connsiteX39" fmla="*/ 1539325 w 1715665"/>
              <a:gd name="connsiteY39" fmla="*/ 441738 h 1579550"/>
              <a:gd name="connsiteX40" fmla="*/ 1548710 w 1715665"/>
              <a:gd name="connsiteY40" fmla="*/ 68275 h 1579550"/>
              <a:gd name="connsiteX41" fmla="*/ 1433767 w 1715665"/>
              <a:gd name="connsiteY41" fmla="*/ 1704 h 1579550"/>
              <a:gd name="connsiteX42" fmla="*/ 538976 w 1715665"/>
              <a:gd name="connsiteY42" fmla="*/ 55963 h 1579550"/>
              <a:gd name="connsiteX43" fmla="*/ 317882 w 1715665"/>
              <a:gd name="connsiteY43" fmla="*/ 121809 h 1579550"/>
              <a:gd name="connsiteX44" fmla="*/ 281106 w 1715665"/>
              <a:gd name="connsiteY44" fmla="*/ 140957 h 1579550"/>
              <a:gd name="connsiteX0" fmla="*/ 281106 w 1715665"/>
              <a:gd name="connsiteY0" fmla="*/ 139560 h 1578153"/>
              <a:gd name="connsiteX1" fmla="*/ 182633 w 1715665"/>
              <a:gd name="connsiteY1" fmla="*/ 143410 h 1578153"/>
              <a:gd name="connsiteX2" fmla="*/ 100886 w 1715665"/>
              <a:gd name="connsiteY2" fmla="*/ 131747 h 1578153"/>
              <a:gd name="connsiteX3" fmla="*/ 46859 w 1715665"/>
              <a:gd name="connsiteY3" fmla="*/ 116395 h 1578153"/>
              <a:gd name="connsiteX4" fmla="*/ 653 w 1715665"/>
              <a:gd name="connsiteY4" fmla="*/ 105713 h 1578153"/>
              <a:gd name="connsiteX5" fmla="*/ 20088 w 1715665"/>
              <a:gd name="connsiteY5" fmla="*/ 259368 h 1578153"/>
              <a:gd name="connsiteX6" fmla="*/ 29612 w 1715665"/>
              <a:gd name="connsiteY6" fmla="*/ 455032 h 1578153"/>
              <a:gd name="connsiteX7" fmla="*/ 43900 w 1715665"/>
              <a:gd name="connsiteY7" fmla="*/ 502256 h 1578153"/>
              <a:gd name="connsiteX8" fmla="*/ 50441 w 1715665"/>
              <a:gd name="connsiteY8" fmla="*/ 622406 h 1578153"/>
              <a:gd name="connsiteX9" fmla="*/ 20088 w 1715665"/>
              <a:gd name="connsiteY9" fmla="*/ 735616 h 1578153"/>
              <a:gd name="connsiteX10" fmla="*/ 120100 w 1715665"/>
              <a:gd name="connsiteY10" fmla="*/ 983265 h 1578153"/>
              <a:gd name="connsiteX11" fmla="*/ 141583 w 1715665"/>
              <a:gd name="connsiteY11" fmla="*/ 1182201 h 1578153"/>
              <a:gd name="connsiteX12" fmla="*/ 199780 w 1715665"/>
              <a:gd name="connsiteY12" fmla="*/ 1188230 h 1578153"/>
              <a:gd name="connsiteX13" fmla="*/ 317182 w 1715665"/>
              <a:gd name="connsiteY13" fmla="*/ 1243023 h 1578153"/>
              <a:gd name="connsiteX14" fmla="*/ 360679 w 1715665"/>
              <a:gd name="connsiteY14" fmla="*/ 1289395 h 1578153"/>
              <a:gd name="connsiteX15" fmla="*/ 381175 w 1715665"/>
              <a:gd name="connsiteY15" fmla="*/ 1316066 h 1578153"/>
              <a:gd name="connsiteX16" fmla="*/ 526612 w 1715665"/>
              <a:gd name="connsiteY16" fmla="*/ 1374825 h 1578153"/>
              <a:gd name="connsiteX17" fmla="*/ 667613 w 1715665"/>
              <a:gd name="connsiteY17" fmla="*/ 1378495 h 1578153"/>
              <a:gd name="connsiteX18" fmla="*/ 832866 w 1715665"/>
              <a:gd name="connsiteY18" fmla="*/ 1352789 h 1578153"/>
              <a:gd name="connsiteX19" fmla="*/ 887951 w 1715665"/>
              <a:gd name="connsiteY19" fmla="*/ 1363806 h 1578153"/>
              <a:gd name="connsiteX20" fmla="*/ 959753 w 1715665"/>
              <a:gd name="connsiteY20" fmla="*/ 1350787 h 1578153"/>
              <a:gd name="connsiteX21" fmla="*/ 1038516 w 1715665"/>
              <a:gd name="connsiteY21" fmla="*/ 1363806 h 1578153"/>
              <a:gd name="connsiteX22" fmla="*/ 1235934 w 1715665"/>
              <a:gd name="connsiteY22" fmla="*/ 1436232 h 1578153"/>
              <a:gd name="connsiteX23" fmla="*/ 1437972 w 1715665"/>
              <a:gd name="connsiteY23" fmla="*/ 1508614 h 1578153"/>
              <a:gd name="connsiteX24" fmla="*/ 1526623 w 1715665"/>
              <a:gd name="connsiteY24" fmla="*/ 1568876 h 1578153"/>
              <a:gd name="connsiteX25" fmla="*/ 1624697 w 1715665"/>
              <a:gd name="connsiteY25" fmla="*/ 1567112 h 1578153"/>
              <a:gd name="connsiteX26" fmla="*/ 1659267 w 1715665"/>
              <a:gd name="connsiteY26" fmla="*/ 1475743 h 1578153"/>
              <a:gd name="connsiteX27" fmla="*/ 1659880 w 1715665"/>
              <a:gd name="connsiteY27" fmla="*/ 1476787 h 1578153"/>
              <a:gd name="connsiteX28" fmla="*/ 1667913 w 1715665"/>
              <a:gd name="connsiteY28" fmla="*/ 1297591 h 1578153"/>
              <a:gd name="connsiteX29" fmla="*/ 1715539 w 1715665"/>
              <a:gd name="connsiteY29" fmla="*/ 1154716 h 1578153"/>
              <a:gd name="connsiteX30" fmla="*/ 1651788 w 1715665"/>
              <a:gd name="connsiteY30" fmla="*/ 1051661 h 1578153"/>
              <a:gd name="connsiteX31" fmla="*/ 1563138 w 1715665"/>
              <a:gd name="connsiteY31" fmla="*/ 978503 h 1578153"/>
              <a:gd name="connsiteX32" fmla="*/ 1620289 w 1715665"/>
              <a:gd name="connsiteY32" fmla="*/ 878491 h 1578153"/>
              <a:gd name="connsiteX33" fmla="*/ 1577426 w 1715665"/>
              <a:gd name="connsiteY33" fmla="*/ 716566 h 1578153"/>
              <a:gd name="connsiteX34" fmla="*/ 1629812 w 1715665"/>
              <a:gd name="connsiteY34" fmla="*/ 649890 h 1578153"/>
              <a:gd name="connsiteX35" fmla="*/ 1629754 w 1715665"/>
              <a:gd name="connsiteY35" fmla="*/ 625676 h 1578153"/>
              <a:gd name="connsiteX36" fmla="*/ 1649552 w 1715665"/>
              <a:gd name="connsiteY36" fmla="*/ 563076 h 1578153"/>
              <a:gd name="connsiteX37" fmla="*/ 1572663 w 1715665"/>
              <a:gd name="connsiteY37" fmla="*/ 487965 h 1578153"/>
              <a:gd name="connsiteX38" fmla="*/ 1482176 w 1715665"/>
              <a:gd name="connsiteY38" fmla="*/ 559404 h 1578153"/>
              <a:gd name="connsiteX39" fmla="*/ 1539325 w 1715665"/>
              <a:gd name="connsiteY39" fmla="*/ 440341 h 1578153"/>
              <a:gd name="connsiteX40" fmla="*/ 1548710 w 1715665"/>
              <a:gd name="connsiteY40" fmla="*/ 66878 h 1578153"/>
              <a:gd name="connsiteX41" fmla="*/ 1433767 w 1715665"/>
              <a:gd name="connsiteY41" fmla="*/ 307 h 1578153"/>
              <a:gd name="connsiteX42" fmla="*/ 671287 w 1715665"/>
              <a:gd name="connsiteY42" fmla="*/ 34437 h 1578153"/>
              <a:gd name="connsiteX43" fmla="*/ 538976 w 1715665"/>
              <a:gd name="connsiteY43" fmla="*/ 54566 h 1578153"/>
              <a:gd name="connsiteX44" fmla="*/ 317882 w 1715665"/>
              <a:gd name="connsiteY44" fmla="*/ 120412 h 1578153"/>
              <a:gd name="connsiteX45" fmla="*/ 281106 w 1715665"/>
              <a:gd name="connsiteY45" fmla="*/ 139560 h 1578153"/>
              <a:gd name="connsiteX0" fmla="*/ 281106 w 1715665"/>
              <a:gd name="connsiteY0" fmla="*/ 139560 h 1578153"/>
              <a:gd name="connsiteX1" fmla="*/ 182633 w 1715665"/>
              <a:gd name="connsiteY1" fmla="*/ 143410 h 1578153"/>
              <a:gd name="connsiteX2" fmla="*/ 100886 w 1715665"/>
              <a:gd name="connsiteY2" fmla="*/ 131747 h 1578153"/>
              <a:gd name="connsiteX3" fmla="*/ 46859 w 1715665"/>
              <a:gd name="connsiteY3" fmla="*/ 116395 h 1578153"/>
              <a:gd name="connsiteX4" fmla="*/ 653 w 1715665"/>
              <a:gd name="connsiteY4" fmla="*/ 105713 h 1578153"/>
              <a:gd name="connsiteX5" fmla="*/ 20088 w 1715665"/>
              <a:gd name="connsiteY5" fmla="*/ 259368 h 1578153"/>
              <a:gd name="connsiteX6" fmla="*/ 29612 w 1715665"/>
              <a:gd name="connsiteY6" fmla="*/ 455032 h 1578153"/>
              <a:gd name="connsiteX7" fmla="*/ 43900 w 1715665"/>
              <a:gd name="connsiteY7" fmla="*/ 502256 h 1578153"/>
              <a:gd name="connsiteX8" fmla="*/ 50441 w 1715665"/>
              <a:gd name="connsiteY8" fmla="*/ 622406 h 1578153"/>
              <a:gd name="connsiteX9" fmla="*/ 20088 w 1715665"/>
              <a:gd name="connsiteY9" fmla="*/ 735616 h 1578153"/>
              <a:gd name="connsiteX10" fmla="*/ 120100 w 1715665"/>
              <a:gd name="connsiteY10" fmla="*/ 983265 h 1578153"/>
              <a:gd name="connsiteX11" fmla="*/ 141583 w 1715665"/>
              <a:gd name="connsiteY11" fmla="*/ 1182201 h 1578153"/>
              <a:gd name="connsiteX12" fmla="*/ 199780 w 1715665"/>
              <a:gd name="connsiteY12" fmla="*/ 1188230 h 1578153"/>
              <a:gd name="connsiteX13" fmla="*/ 317182 w 1715665"/>
              <a:gd name="connsiteY13" fmla="*/ 1243023 h 1578153"/>
              <a:gd name="connsiteX14" fmla="*/ 360679 w 1715665"/>
              <a:gd name="connsiteY14" fmla="*/ 1289395 h 1578153"/>
              <a:gd name="connsiteX15" fmla="*/ 381175 w 1715665"/>
              <a:gd name="connsiteY15" fmla="*/ 1316066 h 1578153"/>
              <a:gd name="connsiteX16" fmla="*/ 526612 w 1715665"/>
              <a:gd name="connsiteY16" fmla="*/ 1374825 h 1578153"/>
              <a:gd name="connsiteX17" fmla="*/ 667613 w 1715665"/>
              <a:gd name="connsiteY17" fmla="*/ 1378495 h 1578153"/>
              <a:gd name="connsiteX18" fmla="*/ 832866 w 1715665"/>
              <a:gd name="connsiteY18" fmla="*/ 1352789 h 1578153"/>
              <a:gd name="connsiteX19" fmla="*/ 887951 w 1715665"/>
              <a:gd name="connsiteY19" fmla="*/ 1363806 h 1578153"/>
              <a:gd name="connsiteX20" fmla="*/ 959753 w 1715665"/>
              <a:gd name="connsiteY20" fmla="*/ 1350787 h 1578153"/>
              <a:gd name="connsiteX21" fmla="*/ 1038516 w 1715665"/>
              <a:gd name="connsiteY21" fmla="*/ 1363806 h 1578153"/>
              <a:gd name="connsiteX22" fmla="*/ 1235934 w 1715665"/>
              <a:gd name="connsiteY22" fmla="*/ 1436232 h 1578153"/>
              <a:gd name="connsiteX23" fmla="*/ 1437972 w 1715665"/>
              <a:gd name="connsiteY23" fmla="*/ 1508614 h 1578153"/>
              <a:gd name="connsiteX24" fmla="*/ 1526623 w 1715665"/>
              <a:gd name="connsiteY24" fmla="*/ 1568876 h 1578153"/>
              <a:gd name="connsiteX25" fmla="*/ 1624697 w 1715665"/>
              <a:gd name="connsiteY25" fmla="*/ 1567112 h 1578153"/>
              <a:gd name="connsiteX26" fmla="*/ 1659267 w 1715665"/>
              <a:gd name="connsiteY26" fmla="*/ 1475743 h 1578153"/>
              <a:gd name="connsiteX27" fmla="*/ 1659880 w 1715665"/>
              <a:gd name="connsiteY27" fmla="*/ 1476787 h 1578153"/>
              <a:gd name="connsiteX28" fmla="*/ 1667913 w 1715665"/>
              <a:gd name="connsiteY28" fmla="*/ 1297591 h 1578153"/>
              <a:gd name="connsiteX29" fmla="*/ 1715539 w 1715665"/>
              <a:gd name="connsiteY29" fmla="*/ 1154716 h 1578153"/>
              <a:gd name="connsiteX30" fmla="*/ 1651788 w 1715665"/>
              <a:gd name="connsiteY30" fmla="*/ 1051661 h 1578153"/>
              <a:gd name="connsiteX31" fmla="*/ 1563138 w 1715665"/>
              <a:gd name="connsiteY31" fmla="*/ 978503 h 1578153"/>
              <a:gd name="connsiteX32" fmla="*/ 1620289 w 1715665"/>
              <a:gd name="connsiteY32" fmla="*/ 878491 h 1578153"/>
              <a:gd name="connsiteX33" fmla="*/ 1577426 w 1715665"/>
              <a:gd name="connsiteY33" fmla="*/ 716566 h 1578153"/>
              <a:gd name="connsiteX34" fmla="*/ 1629812 w 1715665"/>
              <a:gd name="connsiteY34" fmla="*/ 649890 h 1578153"/>
              <a:gd name="connsiteX35" fmla="*/ 1629754 w 1715665"/>
              <a:gd name="connsiteY35" fmla="*/ 625676 h 1578153"/>
              <a:gd name="connsiteX36" fmla="*/ 1649552 w 1715665"/>
              <a:gd name="connsiteY36" fmla="*/ 563076 h 1578153"/>
              <a:gd name="connsiteX37" fmla="*/ 1572663 w 1715665"/>
              <a:gd name="connsiteY37" fmla="*/ 487965 h 1578153"/>
              <a:gd name="connsiteX38" fmla="*/ 1482176 w 1715665"/>
              <a:gd name="connsiteY38" fmla="*/ 559404 h 1578153"/>
              <a:gd name="connsiteX39" fmla="*/ 1539325 w 1715665"/>
              <a:gd name="connsiteY39" fmla="*/ 440341 h 1578153"/>
              <a:gd name="connsiteX40" fmla="*/ 1548710 w 1715665"/>
              <a:gd name="connsiteY40" fmla="*/ 66878 h 1578153"/>
              <a:gd name="connsiteX41" fmla="*/ 1433767 w 1715665"/>
              <a:gd name="connsiteY41" fmla="*/ 307 h 1578153"/>
              <a:gd name="connsiteX42" fmla="*/ 671287 w 1715665"/>
              <a:gd name="connsiteY42" fmla="*/ 34437 h 1578153"/>
              <a:gd name="connsiteX43" fmla="*/ 538976 w 1715665"/>
              <a:gd name="connsiteY43" fmla="*/ 54566 h 1578153"/>
              <a:gd name="connsiteX44" fmla="*/ 414226 w 1715665"/>
              <a:gd name="connsiteY44" fmla="*/ 78505 h 1578153"/>
              <a:gd name="connsiteX45" fmla="*/ 317882 w 1715665"/>
              <a:gd name="connsiteY45" fmla="*/ 120412 h 1578153"/>
              <a:gd name="connsiteX46" fmla="*/ 281106 w 1715665"/>
              <a:gd name="connsiteY46" fmla="*/ 139560 h 1578153"/>
              <a:gd name="connsiteX0" fmla="*/ 281106 w 1715665"/>
              <a:gd name="connsiteY0" fmla="*/ 139560 h 1578153"/>
              <a:gd name="connsiteX1" fmla="*/ 241629 w 1715665"/>
              <a:gd name="connsiteY1" fmla="*/ 137261 h 1578153"/>
              <a:gd name="connsiteX2" fmla="*/ 182633 w 1715665"/>
              <a:gd name="connsiteY2" fmla="*/ 143410 h 1578153"/>
              <a:gd name="connsiteX3" fmla="*/ 100886 w 1715665"/>
              <a:gd name="connsiteY3" fmla="*/ 131747 h 1578153"/>
              <a:gd name="connsiteX4" fmla="*/ 46859 w 1715665"/>
              <a:gd name="connsiteY4" fmla="*/ 116395 h 1578153"/>
              <a:gd name="connsiteX5" fmla="*/ 653 w 1715665"/>
              <a:gd name="connsiteY5" fmla="*/ 105713 h 1578153"/>
              <a:gd name="connsiteX6" fmla="*/ 20088 w 1715665"/>
              <a:gd name="connsiteY6" fmla="*/ 259368 h 1578153"/>
              <a:gd name="connsiteX7" fmla="*/ 29612 w 1715665"/>
              <a:gd name="connsiteY7" fmla="*/ 455032 h 1578153"/>
              <a:gd name="connsiteX8" fmla="*/ 43900 w 1715665"/>
              <a:gd name="connsiteY8" fmla="*/ 502256 h 1578153"/>
              <a:gd name="connsiteX9" fmla="*/ 50441 w 1715665"/>
              <a:gd name="connsiteY9" fmla="*/ 622406 h 1578153"/>
              <a:gd name="connsiteX10" fmla="*/ 20088 w 1715665"/>
              <a:gd name="connsiteY10" fmla="*/ 735616 h 1578153"/>
              <a:gd name="connsiteX11" fmla="*/ 120100 w 1715665"/>
              <a:gd name="connsiteY11" fmla="*/ 983265 h 1578153"/>
              <a:gd name="connsiteX12" fmla="*/ 141583 w 1715665"/>
              <a:gd name="connsiteY12" fmla="*/ 1182201 h 1578153"/>
              <a:gd name="connsiteX13" fmla="*/ 199780 w 1715665"/>
              <a:gd name="connsiteY13" fmla="*/ 1188230 h 1578153"/>
              <a:gd name="connsiteX14" fmla="*/ 317182 w 1715665"/>
              <a:gd name="connsiteY14" fmla="*/ 1243023 h 1578153"/>
              <a:gd name="connsiteX15" fmla="*/ 360679 w 1715665"/>
              <a:gd name="connsiteY15" fmla="*/ 1289395 h 1578153"/>
              <a:gd name="connsiteX16" fmla="*/ 381175 w 1715665"/>
              <a:gd name="connsiteY16" fmla="*/ 1316066 h 1578153"/>
              <a:gd name="connsiteX17" fmla="*/ 526612 w 1715665"/>
              <a:gd name="connsiteY17" fmla="*/ 1374825 h 1578153"/>
              <a:gd name="connsiteX18" fmla="*/ 667613 w 1715665"/>
              <a:gd name="connsiteY18" fmla="*/ 1378495 h 1578153"/>
              <a:gd name="connsiteX19" fmla="*/ 832866 w 1715665"/>
              <a:gd name="connsiteY19" fmla="*/ 1352789 h 1578153"/>
              <a:gd name="connsiteX20" fmla="*/ 887951 w 1715665"/>
              <a:gd name="connsiteY20" fmla="*/ 1363806 h 1578153"/>
              <a:gd name="connsiteX21" fmla="*/ 959753 w 1715665"/>
              <a:gd name="connsiteY21" fmla="*/ 1350787 h 1578153"/>
              <a:gd name="connsiteX22" fmla="*/ 1038516 w 1715665"/>
              <a:gd name="connsiteY22" fmla="*/ 1363806 h 1578153"/>
              <a:gd name="connsiteX23" fmla="*/ 1235934 w 1715665"/>
              <a:gd name="connsiteY23" fmla="*/ 1436232 h 1578153"/>
              <a:gd name="connsiteX24" fmla="*/ 1437972 w 1715665"/>
              <a:gd name="connsiteY24" fmla="*/ 1508614 h 1578153"/>
              <a:gd name="connsiteX25" fmla="*/ 1526623 w 1715665"/>
              <a:gd name="connsiteY25" fmla="*/ 1568876 h 1578153"/>
              <a:gd name="connsiteX26" fmla="*/ 1624697 w 1715665"/>
              <a:gd name="connsiteY26" fmla="*/ 1567112 h 1578153"/>
              <a:gd name="connsiteX27" fmla="*/ 1659267 w 1715665"/>
              <a:gd name="connsiteY27" fmla="*/ 1475743 h 1578153"/>
              <a:gd name="connsiteX28" fmla="*/ 1659880 w 1715665"/>
              <a:gd name="connsiteY28" fmla="*/ 1476787 h 1578153"/>
              <a:gd name="connsiteX29" fmla="*/ 1667913 w 1715665"/>
              <a:gd name="connsiteY29" fmla="*/ 1297591 h 1578153"/>
              <a:gd name="connsiteX30" fmla="*/ 1715539 w 1715665"/>
              <a:gd name="connsiteY30" fmla="*/ 1154716 h 1578153"/>
              <a:gd name="connsiteX31" fmla="*/ 1651788 w 1715665"/>
              <a:gd name="connsiteY31" fmla="*/ 1051661 h 1578153"/>
              <a:gd name="connsiteX32" fmla="*/ 1563138 w 1715665"/>
              <a:gd name="connsiteY32" fmla="*/ 978503 h 1578153"/>
              <a:gd name="connsiteX33" fmla="*/ 1620289 w 1715665"/>
              <a:gd name="connsiteY33" fmla="*/ 878491 h 1578153"/>
              <a:gd name="connsiteX34" fmla="*/ 1577426 w 1715665"/>
              <a:gd name="connsiteY34" fmla="*/ 716566 h 1578153"/>
              <a:gd name="connsiteX35" fmla="*/ 1629812 w 1715665"/>
              <a:gd name="connsiteY35" fmla="*/ 649890 h 1578153"/>
              <a:gd name="connsiteX36" fmla="*/ 1629754 w 1715665"/>
              <a:gd name="connsiteY36" fmla="*/ 625676 h 1578153"/>
              <a:gd name="connsiteX37" fmla="*/ 1649552 w 1715665"/>
              <a:gd name="connsiteY37" fmla="*/ 563076 h 1578153"/>
              <a:gd name="connsiteX38" fmla="*/ 1572663 w 1715665"/>
              <a:gd name="connsiteY38" fmla="*/ 487965 h 1578153"/>
              <a:gd name="connsiteX39" fmla="*/ 1482176 w 1715665"/>
              <a:gd name="connsiteY39" fmla="*/ 559404 h 1578153"/>
              <a:gd name="connsiteX40" fmla="*/ 1539325 w 1715665"/>
              <a:gd name="connsiteY40" fmla="*/ 440341 h 1578153"/>
              <a:gd name="connsiteX41" fmla="*/ 1548710 w 1715665"/>
              <a:gd name="connsiteY41" fmla="*/ 66878 h 1578153"/>
              <a:gd name="connsiteX42" fmla="*/ 1433767 w 1715665"/>
              <a:gd name="connsiteY42" fmla="*/ 307 h 1578153"/>
              <a:gd name="connsiteX43" fmla="*/ 671287 w 1715665"/>
              <a:gd name="connsiteY43" fmla="*/ 34437 h 1578153"/>
              <a:gd name="connsiteX44" fmla="*/ 538976 w 1715665"/>
              <a:gd name="connsiteY44" fmla="*/ 54566 h 1578153"/>
              <a:gd name="connsiteX45" fmla="*/ 414226 w 1715665"/>
              <a:gd name="connsiteY45" fmla="*/ 78505 h 1578153"/>
              <a:gd name="connsiteX46" fmla="*/ 317882 w 1715665"/>
              <a:gd name="connsiteY46" fmla="*/ 120412 h 1578153"/>
              <a:gd name="connsiteX47" fmla="*/ 281106 w 1715665"/>
              <a:gd name="connsiteY47" fmla="*/ 139560 h 1578153"/>
              <a:gd name="connsiteX0" fmla="*/ 281106 w 1715665"/>
              <a:gd name="connsiteY0" fmla="*/ 139560 h 1578153"/>
              <a:gd name="connsiteX1" fmla="*/ 241629 w 1715665"/>
              <a:gd name="connsiteY1" fmla="*/ 137261 h 1578153"/>
              <a:gd name="connsiteX2" fmla="*/ 182633 w 1715665"/>
              <a:gd name="connsiteY2" fmla="*/ 143410 h 1578153"/>
              <a:gd name="connsiteX3" fmla="*/ 100886 w 1715665"/>
              <a:gd name="connsiteY3" fmla="*/ 131747 h 1578153"/>
              <a:gd name="connsiteX4" fmla="*/ 46859 w 1715665"/>
              <a:gd name="connsiteY4" fmla="*/ 116395 h 1578153"/>
              <a:gd name="connsiteX5" fmla="*/ 653 w 1715665"/>
              <a:gd name="connsiteY5" fmla="*/ 105713 h 1578153"/>
              <a:gd name="connsiteX6" fmla="*/ 20088 w 1715665"/>
              <a:gd name="connsiteY6" fmla="*/ 259368 h 1578153"/>
              <a:gd name="connsiteX7" fmla="*/ 29612 w 1715665"/>
              <a:gd name="connsiteY7" fmla="*/ 455032 h 1578153"/>
              <a:gd name="connsiteX8" fmla="*/ 43900 w 1715665"/>
              <a:gd name="connsiteY8" fmla="*/ 502256 h 1578153"/>
              <a:gd name="connsiteX9" fmla="*/ 50441 w 1715665"/>
              <a:gd name="connsiteY9" fmla="*/ 622406 h 1578153"/>
              <a:gd name="connsiteX10" fmla="*/ 20088 w 1715665"/>
              <a:gd name="connsiteY10" fmla="*/ 735616 h 1578153"/>
              <a:gd name="connsiteX11" fmla="*/ 120100 w 1715665"/>
              <a:gd name="connsiteY11" fmla="*/ 983265 h 1578153"/>
              <a:gd name="connsiteX12" fmla="*/ 141583 w 1715665"/>
              <a:gd name="connsiteY12" fmla="*/ 1182201 h 1578153"/>
              <a:gd name="connsiteX13" fmla="*/ 199780 w 1715665"/>
              <a:gd name="connsiteY13" fmla="*/ 1188230 h 1578153"/>
              <a:gd name="connsiteX14" fmla="*/ 317182 w 1715665"/>
              <a:gd name="connsiteY14" fmla="*/ 1243023 h 1578153"/>
              <a:gd name="connsiteX15" fmla="*/ 360679 w 1715665"/>
              <a:gd name="connsiteY15" fmla="*/ 1289395 h 1578153"/>
              <a:gd name="connsiteX16" fmla="*/ 381175 w 1715665"/>
              <a:gd name="connsiteY16" fmla="*/ 1316066 h 1578153"/>
              <a:gd name="connsiteX17" fmla="*/ 526612 w 1715665"/>
              <a:gd name="connsiteY17" fmla="*/ 1374825 h 1578153"/>
              <a:gd name="connsiteX18" fmla="*/ 667613 w 1715665"/>
              <a:gd name="connsiteY18" fmla="*/ 1378495 h 1578153"/>
              <a:gd name="connsiteX19" fmla="*/ 832866 w 1715665"/>
              <a:gd name="connsiteY19" fmla="*/ 1352789 h 1578153"/>
              <a:gd name="connsiteX20" fmla="*/ 887951 w 1715665"/>
              <a:gd name="connsiteY20" fmla="*/ 1363806 h 1578153"/>
              <a:gd name="connsiteX21" fmla="*/ 959753 w 1715665"/>
              <a:gd name="connsiteY21" fmla="*/ 1350787 h 1578153"/>
              <a:gd name="connsiteX22" fmla="*/ 1038516 w 1715665"/>
              <a:gd name="connsiteY22" fmla="*/ 1363806 h 1578153"/>
              <a:gd name="connsiteX23" fmla="*/ 1235934 w 1715665"/>
              <a:gd name="connsiteY23" fmla="*/ 1436232 h 1578153"/>
              <a:gd name="connsiteX24" fmla="*/ 1437972 w 1715665"/>
              <a:gd name="connsiteY24" fmla="*/ 1508614 h 1578153"/>
              <a:gd name="connsiteX25" fmla="*/ 1526623 w 1715665"/>
              <a:gd name="connsiteY25" fmla="*/ 1568876 h 1578153"/>
              <a:gd name="connsiteX26" fmla="*/ 1624697 w 1715665"/>
              <a:gd name="connsiteY26" fmla="*/ 1567112 h 1578153"/>
              <a:gd name="connsiteX27" fmla="*/ 1659267 w 1715665"/>
              <a:gd name="connsiteY27" fmla="*/ 1475743 h 1578153"/>
              <a:gd name="connsiteX28" fmla="*/ 1659880 w 1715665"/>
              <a:gd name="connsiteY28" fmla="*/ 1476787 h 1578153"/>
              <a:gd name="connsiteX29" fmla="*/ 1667913 w 1715665"/>
              <a:gd name="connsiteY29" fmla="*/ 1297591 h 1578153"/>
              <a:gd name="connsiteX30" fmla="*/ 1715539 w 1715665"/>
              <a:gd name="connsiteY30" fmla="*/ 1154716 h 1578153"/>
              <a:gd name="connsiteX31" fmla="*/ 1651788 w 1715665"/>
              <a:gd name="connsiteY31" fmla="*/ 1051661 h 1578153"/>
              <a:gd name="connsiteX32" fmla="*/ 1563138 w 1715665"/>
              <a:gd name="connsiteY32" fmla="*/ 978503 h 1578153"/>
              <a:gd name="connsiteX33" fmla="*/ 1620289 w 1715665"/>
              <a:gd name="connsiteY33" fmla="*/ 878491 h 1578153"/>
              <a:gd name="connsiteX34" fmla="*/ 1577426 w 1715665"/>
              <a:gd name="connsiteY34" fmla="*/ 716566 h 1578153"/>
              <a:gd name="connsiteX35" fmla="*/ 1629812 w 1715665"/>
              <a:gd name="connsiteY35" fmla="*/ 649890 h 1578153"/>
              <a:gd name="connsiteX36" fmla="*/ 1629754 w 1715665"/>
              <a:gd name="connsiteY36" fmla="*/ 625676 h 1578153"/>
              <a:gd name="connsiteX37" fmla="*/ 1649552 w 1715665"/>
              <a:gd name="connsiteY37" fmla="*/ 563076 h 1578153"/>
              <a:gd name="connsiteX38" fmla="*/ 1572663 w 1715665"/>
              <a:gd name="connsiteY38" fmla="*/ 487965 h 1578153"/>
              <a:gd name="connsiteX39" fmla="*/ 1482176 w 1715665"/>
              <a:gd name="connsiteY39" fmla="*/ 559404 h 1578153"/>
              <a:gd name="connsiteX40" fmla="*/ 1539325 w 1715665"/>
              <a:gd name="connsiteY40" fmla="*/ 440341 h 1578153"/>
              <a:gd name="connsiteX41" fmla="*/ 1548710 w 1715665"/>
              <a:gd name="connsiteY41" fmla="*/ 66878 h 1578153"/>
              <a:gd name="connsiteX42" fmla="*/ 1433767 w 1715665"/>
              <a:gd name="connsiteY42" fmla="*/ 307 h 1578153"/>
              <a:gd name="connsiteX43" fmla="*/ 671287 w 1715665"/>
              <a:gd name="connsiteY43" fmla="*/ 34437 h 1578153"/>
              <a:gd name="connsiteX44" fmla="*/ 564554 w 1715665"/>
              <a:gd name="connsiteY44" fmla="*/ 169665 h 1578153"/>
              <a:gd name="connsiteX45" fmla="*/ 414226 w 1715665"/>
              <a:gd name="connsiteY45" fmla="*/ 78505 h 1578153"/>
              <a:gd name="connsiteX46" fmla="*/ 317882 w 1715665"/>
              <a:gd name="connsiteY46" fmla="*/ 120412 h 1578153"/>
              <a:gd name="connsiteX47" fmla="*/ 281106 w 1715665"/>
              <a:gd name="connsiteY47" fmla="*/ 139560 h 1578153"/>
              <a:gd name="connsiteX0" fmla="*/ 281106 w 1715665"/>
              <a:gd name="connsiteY0" fmla="*/ 139305 h 1577898"/>
              <a:gd name="connsiteX1" fmla="*/ 241629 w 1715665"/>
              <a:gd name="connsiteY1" fmla="*/ 137006 h 1577898"/>
              <a:gd name="connsiteX2" fmla="*/ 182633 w 1715665"/>
              <a:gd name="connsiteY2" fmla="*/ 143155 h 1577898"/>
              <a:gd name="connsiteX3" fmla="*/ 100886 w 1715665"/>
              <a:gd name="connsiteY3" fmla="*/ 131492 h 1577898"/>
              <a:gd name="connsiteX4" fmla="*/ 46859 w 1715665"/>
              <a:gd name="connsiteY4" fmla="*/ 116140 h 1577898"/>
              <a:gd name="connsiteX5" fmla="*/ 653 w 1715665"/>
              <a:gd name="connsiteY5" fmla="*/ 105458 h 1577898"/>
              <a:gd name="connsiteX6" fmla="*/ 20088 w 1715665"/>
              <a:gd name="connsiteY6" fmla="*/ 259113 h 1577898"/>
              <a:gd name="connsiteX7" fmla="*/ 29612 w 1715665"/>
              <a:gd name="connsiteY7" fmla="*/ 454777 h 1577898"/>
              <a:gd name="connsiteX8" fmla="*/ 43900 w 1715665"/>
              <a:gd name="connsiteY8" fmla="*/ 502001 h 1577898"/>
              <a:gd name="connsiteX9" fmla="*/ 50441 w 1715665"/>
              <a:gd name="connsiteY9" fmla="*/ 622151 h 1577898"/>
              <a:gd name="connsiteX10" fmla="*/ 20088 w 1715665"/>
              <a:gd name="connsiteY10" fmla="*/ 735361 h 1577898"/>
              <a:gd name="connsiteX11" fmla="*/ 120100 w 1715665"/>
              <a:gd name="connsiteY11" fmla="*/ 983010 h 1577898"/>
              <a:gd name="connsiteX12" fmla="*/ 141583 w 1715665"/>
              <a:gd name="connsiteY12" fmla="*/ 1181946 h 1577898"/>
              <a:gd name="connsiteX13" fmla="*/ 199780 w 1715665"/>
              <a:gd name="connsiteY13" fmla="*/ 1187975 h 1577898"/>
              <a:gd name="connsiteX14" fmla="*/ 317182 w 1715665"/>
              <a:gd name="connsiteY14" fmla="*/ 1242768 h 1577898"/>
              <a:gd name="connsiteX15" fmla="*/ 360679 w 1715665"/>
              <a:gd name="connsiteY15" fmla="*/ 1289140 h 1577898"/>
              <a:gd name="connsiteX16" fmla="*/ 381175 w 1715665"/>
              <a:gd name="connsiteY16" fmla="*/ 1315811 h 1577898"/>
              <a:gd name="connsiteX17" fmla="*/ 526612 w 1715665"/>
              <a:gd name="connsiteY17" fmla="*/ 1374570 h 1577898"/>
              <a:gd name="connsiteX18" fmla="*/ 667613 w 1715665"/>
              <a:gd name="connsiteY18" fmla="*/ 1378240 h 1577898"/>
              <a:gd name="connsiteX19" fmla="*/ 832866 w 1715665"/>
              <a:gd name="connsiteY19" fmla="*/ 1352534 h 1577898"/>
              <a:gd name="connsiteX20" fmla="*/ 887951 w 1715665"/>
              <a:gd name="connsiteY20" fmla="*/ 1363551 h 1577898"/>
              <a:gd name="connsiteX21" fmla="*/ 959753 w 1715665"/>
              <a:gd name="connsiteY21" fmla="*/ 1350532 h 1577898"/>
              <a:gd name="connsiteX22" fmla="*/ 1038516 w 1715665"/>
              <a:gd name="connsiteY22" fmla="*/ 1363551 h 1577898"/>
              <a:gd name="connsiteX23" fmla="*/ 1235934 w 1715665"/>
              <a:gd name="connsiteY23" fmla="*/ 1435977 h 1577898"/>
              <a:gd name="connsiteX24" fmla="*/ 1437972 w 1715665"/>
              <a:gd name="connsiteY24" fmla="*/ 1508359 h 1577898"/>
              <a:gd name="connsiteX25" fmla="*/ 1526623 w 1715665"/>
              <a:gd name="connsiteY25" fmla="*/ 1568621 h 1577898"/>
              <a:gd name="connsiteX26" fmla="*/ 1624697 w 1715665"/>
              <a:gd name="connsiteY26" fmla="*/ 1566857 h 1577898"/>
              <a:gd name="connsiteX27" fmla="*/ 1659267 w 1715665"/>
              <a:gd name="connsiteY27" fmla="*/ 1475488 h 1577898"/>
              <a:gd name="connsiteX28" fmla="*/ 1659880 w 1715665"/>
              <a:gd name="connsiteY28" fmla="*/ 1476532 h 1577898"/>
              <a:gd name="connsiteX29" fmla="*/ 1667913 w 1715665"/>
              <a:gd name="connsiteY29" fmla="*/ 1297336 h 1577898"/>
              <a:gd name="connsiteX30" fmla="*/ 1715539 w 1715665"/>
              <a:gd name="connsiteY30" fmla="*/ 1154461 h 1577898"/>
              <a:gd name="connsiteX31" fmla="*/ 1651788 w 1715665"/>
              <a:gd name="connsiteY31" fmla="*/ 1051406 h 1577898"/>
              <a:gd name="connsiteX32" fmla="*/ 1563138 w 1715665"/>
              <a:gd name="connsiteY32" fmla="*/ 978248 h 1577898"/>
              <a:gd name="connsiteX33" fmla="*/ 1620289 w 1715665"/>
              <a:gd name="connsiteY33" fmla="*/ 878236 h 1577898"/>
              <a:gd name="connsiteX34" fmla="*/ 1577426 w 1715665"/>
              <a:gd name="connsiteY34" fmla="*/ 716311 h 1577898"/>
              <a:gd name="connsiteX35" fmla="*/ 1629812 w 1715665"/>
              <a:gd name="connsiteY35" fmla="*/ 649635 h 1577898"/>
              <a:gd name="connsiteX36" fmla="*/ 1629754 w 1715665"/>
              <a:gd name="connsiteY36" fmla="*/ 625421 h 1577898"/>
              <a:gd name="connsiteX37" fmla="*/ 1649552 w 1715665"/>
              <a:gd name="connsiteY37" fmla="*/ 562821 h 1577898"/>
              <a:gd name="connsiteX38" fmla="*/ 1572663 w 1715665"/>
              <a:gd name="connsiteY38" fmla="*/ 487710 h 1577898"/>
              <a:gd name="connsiteX39" fmla="*/ 1482176 w 1715665"/>
              <a:gd name="connsiteY39" fmla="*/ 559149 h 1577898"/>
              <a:gd name="connsiteX40" fmla="*/ 1539325 w 1715665"/>
              <a:gd name="connsiteY40" fmla="*/ 440086 h 1577898"/>
              <a:gd name="connsiteX41" fmla="*/ 1548710 w 1715665"/>
              <a:gd name="connsiteY41" fmla="*/ 66623 h 1577898"/>
              <a:gd name="connsiteX42" fmla="*/ 1433767 w 1715665"/>
              <a:gd name="connsiteY42" fmla="*/ 52 h 1577898"/>
              <a:gd name="connsiteX43" fmla="*/ 735231 w 1715665"/>
              <a:gd name="connsiteY43" fmla="*/ 187648 h 1577898"/>
              <a:gd name="connsiteX44" fmla="*/ 564554 w 1715665"/>
              <a:gd name="connsiteY44" fmla="*/ 169410 h 1577898"/>
              <a:gd name="connsiteX45" fmla="*/ 414226 w 1715665"/>
              <a:gd name="connsiteY45" fmla="*/ 78250 h 1577898"/>
              <a:gd name="connsiteX46" fmla="*/ 317882 w 1715665"/>
              <a:gd name="connsiteY46" fmla="*/ 120157 h 1577898"/>
              <a:gd name="connsiteX47" fmla="*/ 281106 w 1715665"/>
              <a:gd name="connsiteY47" fmla="*/ 139305 h 1577898"/>
              <a:gd name="connsiteX0" fmla="*/ 281106 w 1715665"/>
              <a:gd name="connsiteY0" fmla="*/ 139253 h 1577846"/>
              <a:gd name="connsiteX1" fmla="*/ 241629 w 1715665"/>
              <a:gd name="connsiteY1" fmla="*/ 136954 h 1577846"/>
              <a:gd name="connsiteX2" fmla="*/ 182633 w 1715665"/>
              <a:gd name="connsiteY2" fmla="*/ 143103 h 1577846"/>
              <a:gd name="connsiteX3" fmla="*/ 100886 w 1715665"/>
              <a:gd name="connsiteY3" fmla="*/ 131440 h 1577846"/>
              <a:gd name="connsiteX4" fmla="*/ 46859 w 1715665"/>
              <a:gd name="connsiteY4" fmla="*/ 116088 h 1577846"/>
              <a:gd name="connsiteX5" fmla="*/ 653 w 1715665"/>
              <a:gd name="connsiteY5" fmla="*/ 105406 h 1577846"/>
              <a:gd name="connsiteX6" fmla="*/ 20088 w 1715665"/>
              <a:gd name="connsiteY6" fmla="*/ 259061 h 1577846"/>
              <a:gd name="connsiteX7" fmla="*/ 29612 w 1715665"/>
              <a:gd name="connsiteY7" fmla="*/ 454725 h 1577846"/>
              <a:gd name="connsiteX8" fmla="*/ 43900 w 1715665"/>
              <a:gd name="connsiteY8" fmla="*/ 501949 h 1577846"/>
              <a:gd name="connsiteX9" fmla="*/ 50441 w 1715665"/>
              <a:gd name="connsiteY9" fmla="*/ 622099 h 1577846"/>
              <a:gd name="connsiteX10" fmla="*/ 20088 w 1715665"/>
              <a:gd name="connsiteY10" fmla="*/ 735309 h 1577846"/>
              <a:gd name="connsiteX11" fmla="*/ 120100 w 1715665"/>
              <a:gd name="connsiteY11" fmla="*/ 982958 h 1577846"/>
              <a:gd name="connsiteX12" fmla="*/ 141583 w 1715665"/>
              <a:gd name="connsiteY12" fmla="*/ 1181894 h 1577846"/>
              <a:gd name="connsiteX13" fmla="*/ 199780 w 1715665"/>
              <a:gd name="connsiteY13" fmla="*/ 1187923 h 1577846"/>
              <a:gd name="connsiteX14" fmla="*/ 317182 w 1715665"/>
              <a:gd name="connsiteY14" fmla="*/ 1242716 h 1577846"/>
              <a:gd name="connsiteX15" fmla="*/ 360679 w 1715665"/>
              <a:gd name="connsiteY15" fmla="*/ 1289088 h 1577846"/>
              <a:gd name="connsiteX16" fmla="*/ 381175 w 1715665"/>
              <a:gd name="connsiteY16" fmla="*/ 1315759 h 1577846"/>
              <a:gd name="connsiteX17" fmla="*/ 526612 w 1715665"/>
              <a:gd name="connsiteY17" fmla="*/ 1374518 h 1577846"/>
              <a:gd name="connsiteX18" fmla="*/ 667613 w 1715665"/>
              <a:gd name="connsiteY18" fmla="*/ 1378188 h 1577846"/>
              <a:gd name="connsiteX19" fmla="*/ 832866 w 1715665"/>
              <a:gd name="connsiteY19" fmla="*/ 1352482 h 1577846"/>
              <a:gd name="connsiteX20" fmla="*/ 887951 w 1715665"/>
              <a:gd name="connsiteY20" fmla="*/ 1363499 h 1577846"/>
              <a:gd name="connsiteX21" fmla="*/ 959753 w 1715665"/>
              <a:gd name="connsiteY21" fmla="*/ 1350480 h 1577846"/>
              <a:gd name="connsiteX22" fmla="*/ 1038516 w 1715665"/>
              <a:gd name="connsiteY22" fmla="*/ 1363499 h 1577846"/>
              <a:gd name="connsiteX23" fmla="*/ 1235934 w 1715665"/>
              <a:gd name="connsiteY23" fmla="*/ 1435925 h 1577846"/>
              <a:gd name="connsiteX24" fmla="*/ 1437972 w 1715665"/>
              <a:gd name="connsiteY24" fmla="*/ 1508307 h 1577846"/>
              <a:gd name="connsiteX25" fmla="*/ 1526623 w 1715665"/>
              <a:gd name="connsiteY25" fmla="*/ 1568569 h 1577846"/>
              <a:gd name="connsiteX26" fmla="*/ 1624697 w 1715665"/>
              <a:gd name="connsiteY26" fmla="*/ 1566805 h 1577846"/>
              <a:gd name="connsiteX27" fmla="*/ 1659267 w 1715665"/>
              <a:gd name="connsiteY27" fmla="*/ 1475436 h 1577846"/>
              <a:gd name="connsiteX28" fmla="*/ 1659880 w 1715665"/>
              <a:gd name="connsiteY28" fmla="*/ 1476480 h 1577846"/>
              <a:gd name="connsiteX29" fmla="*/ 1667913 w 1715665"/>
              <a:gd name="connsiteY29" fmla="*/ 1297284 h 1577846"/>
              <a:gd name="connsiteX30" fmla="*/ 1715539 w 1715665"/>
              <a:gd name="connsiteY30" fmla="*/ 1154409 h 1577846"/>
              <a:gd name="connsiteX31" fmla="*/ 1651788 w 1715665"/>
              <a:gd name="connsiteY31" fmla="*/ 1051354 h 1577846"/>
              <a:gd name="connsiteX32" fmla="*/ 1563138 w 1715665"/>
              <a:gd name="connsiteY32" fmla="*/ 978196 h 1577846"/>
              <a:gd name="connsiteX33" fmla="*/ 1620289 w 1715665"/>
              <a:gd name="connsiteY33" fmla="*/ 878184 h 1577846"/>
              <a:gd name="connsiteX34" fmla="*/ 1577426 w 1715665"/>
              <a:gd name="connsiteY34" fmla="*/ 716259 h 1577846"/>
              <a:gd name="connsiteX35" fmla="*/ 1629812 w 1715665"/>
              <a:gd name="connsiteY35" fmla="*/ 649583 h 1577846"/>
              <a:gd name="connsiteX36" fmla="*/ 1629754 w 1715665"/>
              <a:gd name="connsiteY36" fmla="*/ 625369 h 1577846"/>
              <a:gd name="connsiteX37" fmla="*/ 1649552 w 1715665"/>
              <a:gd name="connsiteY37" fmla="*/ 562769 h 1577846"/>
              <a:gd name="connsiteX38" fmla="*/ 1572663 w 1715665"/>
              <a:gd name="connsiteY38" fmla="*/ 487658 h 1577846"/>
              <a:gd name="connsiteX39" fmla="*/ 1482176 w 1715665"/>
              <a:gd name="connsiteY39" fmla="*/ 559097 h 1577846"/>
              <a:gd name="connsiteX40" fmla="*/ 1539325 w 1715665"/>
              <a:gd name="connsiteY40" fmla="*/ 440034 h 1577846"/>
              <a:gd name="connsiteX41" fmla="*/ 1548710 w 1715665"/>
              <a:gd name="connsiteY41" fmla="*/ 66571 h 1577846"/>
              <a:gd name="connsiteX42" fmla="*/ 1433767 w 1715665"/>
              <a:gd name="connsiteY42" fmla="*/ 0 h 1577846"/>
              <a:gd name="connsiteX43" fmla="*/ 1087719 w 1715665"/>
              <a:gd name="connsiteY43" fmla="*/ 211632 h 1577846"/>
              <a:gd name="connsiteX44" fmla="*/ 735231 w 1715665"/>
              <a:gd name="connsiteY44" fmla="*/ 187596 h 1577846"/>
              <a:gd name="connsiteX45" fmla="*/ 564554 w 1715665"/>
              <a:gd name="connsiteY45" fmla="*/ 169358 h 1577846"/>
              <a:gd name="connsiteX46" fmla="*/ 414226 w 1715665"/>
              <a:gd name="connsiteY46" fmla="*/ 78198 h 1577846"/>
              <a:gd name="connsiteX47" fmla="*/ 317882 w 1715665"/>
              <a:gd name="connsiteY47" fmla="*/ 120105 h 1577846"/>
              <a:gd name="connsiteX48" fmla="*/ 281106 w 1715665"/>
              <a:gd name="connsiteY48" fmla="*/ 139253 h 1577846"/>
              <a:gd name="connsiteX0" fmla="*/ 281106 w 1715665"/>
              <a:gd name="connsiteY0" fmla="*/ 102129 h 1540722"/>
              <a:gd name="connsiteX1" fmla="*/ 241629 w 1715665"/>
              <a:gd name="connsiteY1" fmla="*/ 99830 h 1540722"/>
              <a:gd name="connsiteX2" fmla="*/ 182633 w 1715665"/>
              <a:gd name="connsiteY2" fmla="*/ 105979 h 1540722"/>
              <a:gd name="connsiteX3" fmla="*/ 100886 w 1715665"/>
              <a:gd name="connsiteY3" fmla="*/ 94316 h 1540722"/>
              <a:gd name="connsiteX4" fmla="*/ 46859 w 1715665"/>
              <a:gd name="connsiteY4" fmla="*/ 78964 h 1540722"/>
              <a:gd name="connsiteX5" fmla="*/ 653 w 1715665"/>
              <a:gd name="connsiteY5" fmla="*/ 68282 h 1540722"/>
              <a:gd name="connsiteX6" fmla="*/ 20088 w 1715665"/>
              <a:gd name="connsiteY6" fmla="*/ 221937 h 1540722"/>
              <a:gd name="connsiteX7" fmla="*/ 29612 w 1715665"/>
              <a:gd name="connsiteY7" fmla="*/ 417601 h 1540722"/>
              <a:gd name="connsiteX8" fmla="*/ 43900 w 1715665"/>
              <a:gd name="connsiteY8" fmla="*/ 464825 h 1540722"/>
              <a:gd name="connsiteX9" fmla="*/ 50441 w 1715665"/>
              <a:gd name="connsiteY9" fmla="*/ 584975 h 1540722"/>
              <a:gd name="connsiteX10" fmla="*/ 20088 w 1715665"/>
              <a:gd name="connsiteY10" fmla="*/ 698185 h 1540722"/>
              <a:gd name="connsiteX11" fmla="*/ 120100 w 1715665"/>
              <a:gd name="connsiteY11" fmla="*/ 945834 h 1540722"/>
              <a:gd name="connsiteX12" fmla="*/ 141583 w 1715665"/>
              <a:gd name="connsiteY12" fmla="*/ 1144770 h 1540722"/>
              <a:gd name="connsiteX13" fmla="*/ 199780 w 1715665"/>
              <a:gd name="connsiteY13" fmla="*/ 1150799 h 1540722"/>
              <a:gd name="connsiteX14" fmla="*/ 317182 w 1715665"/>
              <a:gd name="connsiteY14" fmla="*/ 1205592 h 1540722"/>
              <a:gd name="connsiteX15" fmla="*/ 360679 w 1715665"/>
              <a:gd name="connsiteY15" fmla="*/ 1251964 h 1540722"/>
              <a:gd name="connsiteX16" fmla="*/ 381175 w 1715665"/>
              <a:gd name="connsiteY16" fmla="*/ 1278635 h 1540722"/>
              <a:gd name="connsiteX17" fmla="*/ 526612 w 1715665"/>
              <a:gd name="connsiteY17" fmla="*/ 1337394 h 1540722"/>
              <a:gd name="connsiteX18" fmla="*/ 667613 w 1715665"/>
              <a:gd name="connsiteY18" fmla="*/ 1341064 h 1540722"/>
              <a:gd name="connsiteX19" fmla="*/ 832866 w 1715665"/>
              <a:gd name="connsiteY19" fmla="*/ 1315358 h 1540722"/>
              <a:gd name="connsiteX20" fmla="*/ 887951 w 1715665"/>
              <a:gd name="connsiteY20" fmla="*/ 1326375 h 1540722"/>
              <a:gd name="connsiteX21" fmla="*/ 959753 w 1715665"/>
              <a:gd name="connsiteY21" fmla="*/ 1313356 h 1540722"/>
              <a:gd name="connsiteX22" fmla="*/ 1038516 w 1715665"/>
              <a:gd name="connsiteY22" fmla="*/ 1326375 h 1540722"/>
              <a:gd name="connsiteX23" fmla="*/ 1235934 w 1715665"/>
              <a:gd name="connsiteY23" fmla="*/ 1398801 h 1540722"/>
              <a:gd name="connsiteX24" fmla="*/ 1437972 w 1715665"/>
              <a:gd name="connsiteY24" fmla="*/ 1471183 h 1540722"/>
              <a:gd name="connsiteX25" fmla="*/ 1526623 w 1715665"/>
              <a:gd name="connsiteY25" fmla="*/ 1531445 h 1540722"/>
              <a:gd name="connsiteX26" fmla="*/ 1624697 w 1715665"/>
              <a:gd name="connsiteY26" fmla="*/ 1529681 h 1540722"/>
              <a:gd name="connsiteX27" fmla="*/ 1659267 w 1715665"/>
              <a:gd name="connsiteY27" fmla="*/ 1438312 h 1540722"/>
              <a:gd name="connsiteX28" fmla="*/ 1659880 w 1715665"/>
              <a:gd name="connsiteY28" fmla="*/ 1439356 h 1540722"/>
              <a:gd name="connsiteX29" fmla="*/ 1667913 w 1715665"/>
              <a:gd name="connsiteY29" fmla="*/ 1260160 h 1540722"/>
              <a:gd name="connsiteX30" fmla="*/ 1715539 w 1715665"/>
              <a:gd name="connsiteY30" fmla="*/ 1117285 h 1540722"/>
              <a:gd name="connsiteX31" fmla="*/ 1651788 w 1715665"/>
              <a:gd name="connsiteY31" fmla="*/ 1014230 h 1540722"/>
              <a:gd name="connsiteX32" fmla="*/ 1563138 w 1715665"/>
              <a:gd name="connsiteY32" fmla="*/ 941072 h 1540722"/>
              <a:gd name="connsiteX33" fmla="*/ 1620289 w 1715665"/>
              <a:gd name="connsiteY33" fmla="*/ 841060 h 1540722"/>
              <a:gd name="connsiteX34" fmla="*/ 1577426 w 1715665"/>
              <a:gd name="connsiteY34" fmla="*/ 679135 h 1540722"/>
              <a:gd name="connsiteX35" fmla="*/ 1629812 w 1715665"/>
              <a:gd name="connsiteY35" fmla="*/ 612459 h 1540722"/>
              <a:gd name="connsiteX36" fmla="*/ 1629754 w 1715665"/>
              <a:gd name="connsiteY36" fmla="*/ 588245 h 1540722"/>
              <a:gd name="connsiteX37" fmla="*/ 1649552 w 1715665"/>
              <a:gd name="connsiteY37" fmla="*/ 525645 h 1540722"/>
              <a:gd name="connsiteX38" fmla="*/ 1572663 w 1715665"/>
              <a:gd name="connsiteY38" fmla="*/ 450534 h 1540722"/>
              <a:gd name="connsiteX39" fmla="*/ 1482176 w 1715665"/>
              <a:gd name="connsiteY39" fmla="*/ 521973 h 1540722"/>
              <a:gd name="connsiteX40" fmla="*/ 1539325 w 1715665"/>
              <a:gd name="connsiteY40" fmla="*/ 402910 h 1540722"/>
              <a:gd name="connsiteX41" fmla="*/ 1548710 w 1715665"/>
              <a:gd name="connsiteY41" fmla="*/ 29447 h 1540722"/>
              <a:gd name="connsiteX42" fmla="*/ 1433767 w 1715665"/>
              <a:gd name="connsiteY42" fmla="*/ 33214 h 1540722"/>
              <a:gd name="connsiteX43" fmla="*/ 1087719 w 1715665"/>
              <a:gd name="connsiteY43" fmla="*/ 174508 h 1540722"/>
              <a:gd name="connsiteX44" fmla="*/ 735231 w 1715665"/>
              <a:gd name="connsiteY44" fmla="*/ 150472 h 1540722"/>
              <a:gd name="connsiteX45" fmla="*/ 564554 w 1715665"/>
              <a:gd name="connsiteY45" fmla="*/ 132234 h 1540722"/>
              <a:gd name="connsiteX46" fmla="*/ 414226 w 1715665"/>
              <a:gd name="connsiteY46" fmla="*/ 41074 h 1540722"/>
              <a:gd name="connsiteX47" fmla="*/ 317882 w 1715665"/>
              <a:gd name="connsiteY47" fmla="*/ 82981 h 1540722"/>
              <a:gd name="connsiteX48" fmla="*/ 281106 w 1715665"/>
              <a:gd name="connsiteY48" fmla="*/ 102129 h 1540722"/>
              <a:gd name="connsiteX0" fmla="*/ 281106 w 1715665"/>
              <a:gd name="connsiteY0" fmla="*/ 102129 h 1540722"/>
              <a:gd name="connsiteX1" fmla="*/ 241629 w 1715665"/>
              <a:gd name="connsiteY1" fmla="*/ 99830 h 1540722"/>
              <a:gd name="connsiteX2" fmla="*/ 182633 w 1715665"/>
              <a:gd name="connsiteY2" fmla="*/ 105979 h 1540722"/>
              <a:gd name="connsiteX3" fmla="*/ 100886 w 1715665"/>
              <a:gd name="connsiteY3" fmla="*/ 94316 h 1540722"/>
              <a:gd name="connsiteX4" fmla="*/ 46859 w 1715665"/>
              <a:gd name="connsiteY4" fmla="*/ 78964 h 1540722"/>
              <a:gd name="connsiteX5" fmla="*/ 653 w 1715665"/>
              <a:gd name="connsiteY5" fmla="*/ 68282 h 1540722"/>
              <a:gd name="connsiteX6" fmla="*/ 20088 w 1715665"/>
              <a:gd name="connsiteY6" fmla="*/ 221937 h 1540722"/>
              <a:gd name="connsiteX7" fmla="*/ 29612 w 1715665"/>
              <a:gd name="connsiteY7" fmla="*/ 417601 h 1540722"/>
              <a:gd name="connsiteX8" fmla="*/ 43900 w 1715665"/>
              <a:gd name="connsiteY8" fmla="*/ 464825 h 1540722"/>
              <a:gd name="connsiteX9" fmla="*/ 50441 w 1715665"/>
              <a:gd name="connsiteY9" fmla="*/ 584975 h 1540722"/>
              <a:gd name="connsiteX10" fmla="*/ 20088 w 1715665"/>
              <a:gd name="connsiteY10" fmla="*/ 698185 h 1540722"/>
              <a:gd name="connsiteX11" fmla="*/ 120100 w 1715665"/>
              <a:gd name="connsiteY11" fmla="*/ 945834 h 1540722"/>
              <a:gd name="connsiteX12" fmla="*/ 141583 w 1715665"/>
              <a:gd name="connsiteY12" fmla="*/ 1144770 h 1540722"/>
              <a:gd name="connsiteX13" fmla="*/ 199780 w 1715665"/>
              <a:gd name="connsiteY13" fmla="*/ 1150799 h 1540722"/>
              <a:gd name="connsiteX14" fmla="*/ 317182 w 1715665"/>
              <a:gd name="connsiteY14" fmla="*/ 1205592 h 1540722"/>
              <a:gd name="connsiteX15" fmla="*/ 360679 w 1715665"/>
              <a:gd name="connsiteY15" fmla="*/ 1251964 h 1540722"/>
              <a:gd name="connsiteX16" fmla="*/ 381175 w 1715665"/>
              <a:gd name="connsiteY16" fmla="*/ 1278635 h 1540722"/>
              <a:gd name="connsiteX17" fmla="*/ 526612 w 1715665"/>
              <a:gd name="connsiteY17" fmla="*/ 1337394 h 1540722"/>
              <a:gd name="connsiteX18" fmla="*/ 667613 w 1715665"/>
              <a:gd name="connsiteY18" fmla="*/ 1341064 h 1540722"/>
              <a:gd name="connsiteX19" fmla="*/ 832866 w 1715665"/>
              <a:gd name="connsiteY19" fmla="*/ 1315358 h 1540722"/>
              <a:gd name="connsiteX20" fmla="*/ 887951 w 1715665"/>
              <a:gd name="connsiteY20" fmla="*/ 1326375 h 1540722"/>
              <a:gd name="connsiteX21" fmla="*/ 959753 w 1715665"/>
              <a:gd name="connsiteY21" fmla="*/ 1313356 h 1540722"/>
              <a:gd name="connsiteX22" fmla="*/ 1038516 w 1715665"/>
              <a:gd name="connsiteY22" fmla="*/ 1326375 h 1540722"/>
              <a:gd name="connsiteX23" fmla="*/ 1235934 w 1715665"/>
              <a:gd name="connsiteY23" fmla="*/ 1398801 h 1540722"/>
              <a:gd name="connsiteX24" fmla="*/ 1437972 w 1715665"/>
              <a:gd name="connsiteY24" fmla="*/ 1471183 h 1540722"/>
              <a:gd name="connsiteX25" fmla="*/ 1526623 w 1715665"/>
              <a:gd name="connsiteY25" fmla="*/ 1531445 h 1540722"/>
              <a:gd name="connsiteX26" fmla="*/ 1624697 w 1715665"/>
              <a:gd name="connsiteY26" fmla="*/ 1529681 h 1540722"/>
              <a:gd name="connsiteX27" fmla="*/ 1659267 w 1715665"/>
              <a:gd name="connsiteY27" fmla="*/ 1438312 h 1540722"/>
              <a:gd name="connsiteX28" fmla="*/ 1659880 w 1715665"/>
              <a:gd name="connsiteY28" fmla="*/ 1439356 h 1540722"/>
              <a:gd name="connsiteX29" fmla="*/ 1667913 w 1715665"/>
              <a:gd name="connsiteY29" fmla="*/ 1260160 h 1540722"/>
              <a:gd name="connsiteX30" fmla="*/ 1715539 w 1715665"/>
              <a:gd name="connsiteY30" fmla="*/ 1117285 h 1540722"/>
              <a:gd name="connsiteX31" fmla="*/ 1651788 w 1715665"/>
              <a:gd name="connsiteY31" fmla="*/ 1014230 h 1540722"/>
              <a:gd name="connsiteX32" fmla="*/ 1563138 w 1715665"/>
              <a:gd name="connsiteY32" fmla="*/ 941072 h 1540722"/>
              <a:gd name="connsiteX33" fmla="*/ 1620289 w 1715665"/>
              <a:gd name="connsiteY33" fmla="*/ 841060 h 1540722"/>
              <a:gd name="connsiteX34" fmla="*/ 1577426 w 1715665"/>
              <a:gd name="connsiteY34" fmla="*/ 679135 h 1540722"/>
              <a:gd name="connsiteX35" fmla="*/ 1629812 w 1715665"/>
              <a:gd name="connsiteY35" fmla="*/ 612459 h 1540722"/>
              <a:gd name="connsiteX36" fmla="*/ 1629754 w 1715665"/>
              <a:gd name="connsiteY36" fmla="*/ 588245 h 1540722"/>
              <a:gd name="connsiteX37" fmla="*/ 1649552 w 1715665"/>
              <a:gd name="connsiteY37" fmla="*/ 525645 h 1540722"/>
              <a:gd name="connsiteX38" fmla="*/ 1572663 w 1715665"/>
              <a:gd name="connsiteY38" fmla="*/ 450534 h 1540722"/>
              <a:gd name="connsiteX39" fmla="*/ 1482176 w 1715665"/>
              <a:gd name="connsiteY39" fmla="*/ 521973 h 1540722"/>
              <a:gd name="connsiteX40" fmla="*/ 1539325 w 1715665"/>
              <a:gd name="connsiteY40" fmla="*/ 402910 h 1540722"/>
              <a:gd name="connsiteX41" fmla="*/ 1548710 w 1715665"/>
              <a:gd name="connsiteY41" fmla="*/ 29447 h 1540722"/>
              <a:gd name="connsiteX42" fmla="*/ 1433767 w 1715665"/>
              <a:gd name="connsiteY42" fmla="*/ 33214 h 1540722"/>
              <a:gd name="connsiteX43" fmla="*/ 1087719 w 1715665"/>
              <a:gd name="connsiteY43" fmla="*/ 174508 h 1540722"/>
              <a:gd name="connsiteX44" fmla="*/ 735231 w 1715665"/>
              <a:gd name="connsiteY44" fmla="*/ 150472 h 1540722"/>
              <a:gd name="connsiteX45" fmla="*/ 564554 w 1715665"/>
              <a:gd name="connsiteY45" fmla="*/ 132234 h 1540722"/>
              <a:gd name="connsiteX46" fmla="*/ 414226 w 1715665"/>
              <a:gd name="connsiteY46" fmla="*/ 98624 h 1540722"/>
              <a:gd name="connsiteX47" fmla="*/ 317882 w 1715665"/>
              <a:gd name="connsiteY47" fmla="*/ 82981 h 1540722"/>
              <a:gd name="connsiteX48" fmla="*/ 281106 w 1715665"/>
              <a:gd name="connsiteY48" fmla="*/ 102129 h 1540722"/>
              <a:gd name="connsiteX0" fmla="*/ 281106 w 1715665"/>
              <a:gd name="connsiteY0" fmla="*/ 102129 h 1540722"/>
              <a:gd name="connsiteX1" fmla="*/ 241629 w 1715665"/>
              <a:gd name="connsiteY1" fmla="*/ 99830 h 1540722"/>
              <a:gd name="connsiteX2" fmla="*/ 182633 w 1715665"/>
              <a:gd name="connsiteY2" fmla="*/ 105979 h 1540722"/>
              <a:gd name="connsiteX3" fmla="*/ 100886 w 1715665"/>
              <a:gd name="connsiteY3" fmla="*/ 94316 h 1540722"/>
              <a:gd name="connsiteX4" fmla="*/ 46859 w 1715665"/>
              <a:gd name="connsiteY4" fmla="*/ 78964 h 1540722"/>
              <a:gd name="connsiteX5" fmla="*/ 653 w 1715665"/>
              <a:gd name="connsiteY5" fmla="*/ 68282 h 1540722"/>
              <a:gd name="connsiteX6" fmla="*/ 20088 w 1715665"/>
              <a:gd name="connsiteY6" fmla="*/ 221937 h 1540722"/>
              <a:gd name="connsiteX7" fmla="*/ 29612 w 1715665"/>
              <a:gd name="connsiteY7" fmla="*/ 417601 h 1540722"/>
              <a:gd name="connsiteX8" fmla="*/ 43900 w 1715665"/>
              <a:gd name="connsiteY8" fmla="*/ 464825 h 1540722"/>
              <a:gd name="connsiteX9" fmla="*/ 50441 w 1715665"/>
              <a:gd name="connsiteY9" fmla="*/ 584975 h 1540722"/>
              <a:gd name="connsiteX10" fmla="*/ 20088 w 1715665"/>
              <a:gd name="connsiteY10" fmla="*/ 698185 h 1540722"/>
              <a:gd name="connsiteX11" fmla="*/ 120100 w 1715665"/>
              <a:gd name="connsiteY11" fmla="*/ 945834 h 1540722"/>
              <a:gd name="connsiteX12" fmla="*/ 141583 w 1715665"/>
              <a:gd name="connsiteY12" fmla="*/ 1144770 h 1540722"/>
              <a:gd name="connsiteX13" fmla="*/ 199780 w 1715665"/>
              <a:gd name="connsiteY13" fmla="*/ 1150799 h 1540722"/>
              <a:gd name="connsiteX14" fmla="*/ 317182 w 1715665"/>
              <a:gd name="connsiteY14" fmla="*/ 1205592 h 1540722"/>
              <a:gd name="connsiteX15" fmla="*/ 360679 w 1715665"/>
              <a:gd name="connsiteY15" fmla="*/ 1251964 h 1540722"/>
              <a:gd name="connsiteX16" fmla="*/ 381175 w 1715665"/>
              <a:gd name="connsiteY16" fmla="*/ 1278635 h 1540722"/>
              <a:gd name="connsiteX17" fmla="*/ 526612 w 1715665"/>
              <a:gd name="connsiteY17" fmla="*/ 1337394 h 1540722"/>
              <a:gd name="connsiteX18" fmla="*/ 667613 w 1715665"/>
              <a:gd name="connsiteY18" fmla="*/ 1341064 h 1540722"/>
              <a:gd name="connsiteX19" fmla="*/ 832866 w 1715665"/>
              <a:gd name="connsiteY19" fmla="*/ 1315358 h 1540722"/>
              <a:gd name="connsiteX20" fmla="*/ 887951 w 1715665"/>
              <a:gd name="connsiteY20" fmla="*/ 1326375 h 1540722"/>
              <a:gd name="connsiteX21" fmla="*/ 959753 w 1715665"/>
              <a:gd name="connsiteY21" fmla="*/ 1313356 h 1540722"/>
              <a:gd name="connsiteX22" fmla="*/ 1038516 w 1715665"/>
              <a:gd name="connsiteY22" fmla="*/ 1326375 h 1540722"/>
              <a:gd name="connsiteX23" fmla="*/ 1235934 w 1715665"/>
              <a:gd name="connsiteY23" fmla="*/ 1398801 h 1540722"/>
              <a:gd name="connsiteX24" fmla="*/ 1437972 w 1715665"/>
              <a:gd name="connsiteY24" fmla="*/ 1471183 h 1540722"/>
              <a:gd name="connsiteX25" fmla="*/ 1526623 w 1715665"/>
              <a:gd name="connsiteY25" fmla="*/ 1531445 h 1540722"/>
              <a:gd name="connsiteX26" fmla="*/ 1624697 w 1715665"/>
              <a:gd name="connsiteY26" fmla="*/ 1529681 h 1540722"/>
              <a:gd name="connsiteX27" fmla="*/ 1659267 w 1715665"/>
              <a:gd name="connsiteY27" fmla="*/ 1438312 h 1540722"/>
              <a:gd name="connsiteX28" fmla="*/ 1659880 w 1715665"/>
              <a:gd name="connsiteY28" fmla="*/ 1439356 h 1540722"/>
              <a:gd name="connsiteX29" fmla="*/ 1667913 w 1715665"/>
              <a:gd name="connsiteY29" fmla="*/ 1260160 h 1540722"/>
              <a:gd name="connsiteX30" fmla="*/ 1715539 w 1715665"/>
              <a:gd name="connsiteY30" fmla="*/ 1117285 h 1540722"/>
              <a:gd name="connsiteX31" fmla="*/ 1651788 w 1715665"/>
              <a:gd name="connsiteY31" fmla="*/ 1014230 h 1540722"/>
              <a:gd name="connsiteX32" fmla="*/ 1563138 w 1715665"/>
              <a:gd name="connsiteY32" fmla="*/ 941072 h 1540722"/>
              <a:gd name="connsiteX33" fmla="*/ 1620289 w 1715665"/>
              <a:gd name="connsiteY33" fmla="*/ 841060 h 1540722"/>
              <a:gd name="connsiteX34" fmla="*/ 1577426 w 1715665"/>
              <a:gd name="connsiteY34" fmla="*/ 679135 h 1540722"/>
              <a:gd name="connsiteX35" fmla="*/ 1629812 w 1715665"/>
              <a:gd name="connsiteY35" fmla="*/ 612459 h 1540722"/>
              <a:gd name="connsiteX36" fmla="*/ 1629754 w 1715665"/>
              <a:gd name="connsiteY36" fmla="*/ 588245 h 1540722"/>
              <a:gd name="connsiteX37" fmla="*/ 1649552 w 1715665"/>
              <a:gd name="connsiteY37" fmla="*/ 525645 h 1540722"/>
              <a:gd name="connsiteX38" fmla="*/ 1572663 w 1715665"/>
              <a:gd name="connsiteY38" fmla="*/ 450534 h 1540722"/>
              <a:gd name="connsiteX39" fmla="*/ 1482176 w 1715665"/>
              <a:gd name="connsiteY39" fmla="*/ 521973 h 1540722"/>
              <a:gd name="connsiteX40" fmla="*/ 1539325 w 1715665"/>
              <a:gd name="connsiteY40" fmla="*/ 402910 h 1540722"/>
              <a:gd name="connsiteX41" fmla="*/ 1548710 w 1715665"/>
              <a:gd name="connsiteY41" fmla="*/ 29447 h 1540722"/>
              <a:gd name="connsiteX42" fmla="*/ 1433767 w 1715665"/>
              <a:gd name="connsiteY42" fmla="*/ 33214 h 1540722"/>
              <a:gd name="connsiteX43" fmla="*/ 1087719 w 1715665"/>
              <a:gd name="connsiteY43" fmla="*/ 174508 h 1540722"/>
              <a:gd name="connsiteX44" fmla="*/ 735231 w 1715665"/>
              <a:gd name="connsiteY44" fmla="*/ 150472 h 1540722"/>
              <a:gd name="connsiteX45" fmla="*/ 564554 w 1715665"/>
              <a:gd name="connsiteY45" fmla="*/ 132234 h 1540722"/>
              <a:gd name="connsiteX46" fmla="*/ 414226 w 1715665"/>
              <a:gd name="connsiteY46" fmla="*/ 98624 h 1540722"/>
              <a:gd name="connsiteX47" fmla="*/ 317882 w 1715665"/>
              <a:gd name="connsiteY47" fmla="*/ 82981 h 1540722"/>
              <a:gd name="connsiteX48" fmla="*/ 281106 w 1715665"/>
              <a:gd name="connsiteY48" fmla="*/ 102129 h 1540722"/>
              <a:gd name="connsiteX0" fmla="*/ 317882 w 1715665"/>
              <a:gd name="connsiteY0" fmla="*/ 82981 h 1540722"/>
              <a:gd name="connsiteX1" fmla="*/ 241629 w 1715665"/>
              <a:gd name="connsiteY1" fmla="*/ 99830 h 1540722"/>
              <a:gd name="connsiteX2" fmla="*/ 182633 w 1715665"/>
              <a:gd name="connsiteY2" fmla="*/ 105979 h 1540722"/>
              <a:gd name="connsiteX3" fmla="*/ 100886 w 1715665"/>
              <a:gd name="connsiteY3" fmla="*/ 94316 h 1540722"/>
              <a:gd name="connsiteX4" fmla="*/ 46859 w 1715665"/>
              <a:gd name="connsiteY4" fmla="*/ 78964 h 1540722"/>
              <a:gd name="connsiteX5" fmla="*/ 653 w 1715665"/>
              <a:gd name="connsiteY5" fmla="*/ 68282 h 1540722"/>
              <a:gd name="connsiteX6" fmla="*/ 20088 w 1715665"/>
              <a:gd name="connsiteY6" fmla="*/ 221937 h 1540722"/>
              <a:gd name="connsiteX7" fmla="*/ 29612 w 1715665"/>
              <a:gd name="connsiteY7" fmla="*/ 417601 h 1540722"/>
              <a:gd name="connsiteX8" fmla="*/ 43900 w 1715665"/>
              <a:gd name="connsiteY8" fmla="*/ 464825 h 1540722"/>
              <a:gd name="connsiteX9" fmla="*/ 50441 w 1715665"/>
              <a:gd name="connsiteY9" fmla="*/ 584975 h 1540722"/>
              <a:gd name="connsiteX10" fmla="*/ 20088 w 1715665"/>
              <a:gd name="connsiteY10" fmla="*/ 698185 h 1540722"/>
              <a:gd name="connsiteX11" fmla="*/ 120100 w 1715665"/>
              <a:gd name="connsiteY11" fmla="*/ 945834 h 1540722"/>
              <a:gd name="connsiteX12" fmla="*/ 141583 w 1715665"/>
              <a:gd name="connsiteY12" fmla="*/ 1144770 h 1540722"/>
              <a:gd name="connsiteX13" fmla="*/ 199780 w 1715665"/>
              <a:gd name="connsiteY13" fmla="*/ 1150799 h 1540722"/>
              <a:gd name="connsiteX14" fmla="*/ 317182 w 1715665"/>
              <a:gd name="connsiteY14" fmla="*/ 1205592 h 1540722"/>
              <a:gd name="connsiteX15" fmla="*/ 360679 w 1715665"/>
              <a:gd name="connsiteY15" fmla="*/ 1251964 h 1540722"/>
              <a:gd name="connsiteX16" fmla="*/ 381175 w 1715665"/>
              <a:gd name="connsiteY16" fmla="*/ 1278635 h 1540722"/>
              <a:gd name="connsiteX17" fmla="*/ 526612 w 1715665"/>
              <a:gd name="connsiteY17" fmla="*/ 1337394 h 1540722"/>
              <a:gd name="connsiteX18" fmla="*/ 667613 w 1715665"/>
              <a:gd name="connsiteY18" fmla="*/ 1341064 h 1540722"/>
              <a:gd name="connsiteX19" fmla="*/ 832866 w 1715665"/>
              <a:gd name="connsiteY19" fmla="*/ 1315358 h 1540722"/>
              <a:gd name="connsiteX20" fmla="*/ 887951 w 1715665"/>
              <a:gd name="connsiteY20" fmla="*/ 1326375 h 1540722"/>
              <a:gd name="connsiteX21" fmla="*/ 959753 w 1715665"/>
              <a:gd name="connsiteY21" fmla="*/ 1313356 h 1540722"/>
              <a:gd name="connsiteX22" fmla="*/ 1038516 w 1715665"/>
              <a:gd name="connsiteY22" fmla="*/ 1326375 h 1540722"/>
              <a:gd name="connsiteX23" fmla="*/ 1235934 w 1715665"/>
              <a:gd name="connsiteY23" fmla="*/ 1398801 h 1540722"/>
              <a:gd name="connsiteX24" fmla="*/ 1437972 w 1715665"/>
              <a:gd name="connsiteY24" fmla="*/ 1471183 h 1540722"/>
              <a:gd name="connsiteX25" fmla="*/ 1526623 w 1715665"/>
              <a:gd name="connsiteY25" fmla="*/ 1531445 h 1540722"/>
              <a:gd name="connsiteX26" fmla="*/ 1624697 w 1715665"/>
              <a:gd name="connsiteY26" fmla="*/ 1529681 h 1540722"/>
              <a:gd name="connsiteX27" fmla="*/ 1659267 w 1715665"/>
              <a:gd name="connsiteY27" fmla="*/ 1438312 h 1540722"/>
              <a:gd name="connsiteX28" fmla="*/ 1659880 w 1715665"/>
              <a:gd name="connsiteY28" fmla="*/ 1439356 h 1540722"/>
              <a:gd name="connsiteX29" fmla="*/ 1667913 w 1715665"/>
              <a:gd name="connsiteY29" fmla="*/ 1260160 h 1540722"/>
              <a:gd name="connsiteX30" fmla="*/ 1715539 w 1715665"/>
              <a:gd name="connsiteY30" fmla="*/ 1117285 h 1540722"/>
              <a:gd name="connsiteX31" fmla="*/ 1651788 w 1715665"/>
              <a:gd name="connsiteY31" fmla="*/ 1014230 h 1540722"/>
              <a:gd name="connsiteX32" fmla="*/ 1563138 w 1715665"/>
              <a:gd name="connsiteY32" fmla="*/ 941072 h 1540722"/>
              <a:gd name="connsiteX33" fmla="*/ 1620289 w 1715665"/>
              <a:gd name="connsiteY33" fmla="*/ 841060 h 1540722"/>
              <a:gd name="connsiteX34" fmla="*/ 1577426 w 1715665"/>
              <a:gd name="connsiteY34" fmla="*/ 679135 h 1540722"/>
              <a:gd name="connsiteX35" fmla="*/ 1629812 w 1715665"/>
              <a:gd name="connsiteY35" fmla="*/ 612459 h 1540722"/>
              <a:gd name="connsiteX36" fmla="*/ 1629754 w 1715665"/>
              <a:gd name="connsiteY36" fmla="*/ 588245 h 1540722"/>
              <a:gd name="connsiteX37" fmla="*/ 1649552 w 1715665"/>
              <a:gd name="connsiteY37" fmla="*/ 525645 h 1540722"/>
              <a:gd name="connsiteX38" fmla="*/ 1572663 w 1715665"/>
              <a:gd name="connsiteY38" fmla="*/ 450534 h 1540722"/>
              <a:gd name="connsiteX39" fmla="*/ 1482176 w 1715665"/>
              <a:gd name="connsiteY39" fmla="*/ 521973 h 1540722"/>
              <a:gd name="connsiteX40" fmla="*/ 1539325 w 1715665"/>
              <a:gd name="connsiteY40" fmla="*/ 402910 h 1540722"/>
              <a:gd name="connsiteX41" fmla="*/ 1548710 w 1715665"/>
              <a:gd name="connsiteY41" fmla="*/ 29447 h 1540722"/>
              <a:gd name="connsiteX42" fmla="*/ 1433767 w 1715665"/>
              <a:gd name="connsiteY42" fmla="*/ 33214 h 1540722"/>
              <a:gd name="connsiteX43" fmla="*/ 1087719 w 1715665"/>
              <a:gd name="connsiteY43" fmla="*/ 174508 h 1540722"/>
              <a:gd name="connsiteX44" fmla="*/ 735231 w 1715665"/>
              <a:gd name="connsiteY44" fmla="*/ 150472 h 1540722"/>
              <a:gd name="connsiteX45" fmla="*/ 564554 w 1715665"/>
              <a:gd name="connsiteY45" fmla="*/ 132234 h 1540722"/>
              <a:gd name="connsiteX46" fmla="*/ 414226 w 1715665"/>
              <a:gd name="connsiteY46" fmla="*/ 98624 h 1540722"/>
              <a:gd name="connsiteX47" fmla="*/ 317882 w 1715665"/>
              <a:gd name="connsiteY47" fmla="*/ 82981 h 1540722"/>
              <a:gd name="connsiteX0" fmla="*/ 317882 w 1715665"/>
              <a:gd name="connsiteY0" fmla="*/ 82981 h 1540722"/>
              <a:gd name="connsiteX1" fmla="*/ 241629 w 1715665"/>
              <a:gd name="connsiteY1" fmla="*/ 99830 h 1540722"/>
              <a:gd name="connsiteX2" fmla="*/ 100886 w 1715665"/>
              <a:gd name="connsiteY2" fmla="*/ 94316 h 1540722"/>
              <a:gd name="connsiteX3" fmla="*/ 46859 w 1715665"/>
              <a:gd name="connsiteY3" fmla="*/ 78964 h 1540722"/>
              <a:gd name="connsiteX4" fmla="*/ 653 w 1715665"/>
              <a:gd name="connsiteY4" fmla="*/ 68282 h 1540722"/>
              <a:gd name="connsiteX5" fmla="*/ 20088 w 1715665"/>
              <a:gd name="connsiteY5" fmla="*/ 221937 h 1540722"/>
              <a:gd name="connsiteX6" fmla="*/ 29612 w 1715665"/>
              <a:gd name="connsiteY6" fmla="*/ 417601 h 1540722"/>
              <a:gd name="connsiteX7" fmla="*/ 43900 w 1715665"/>
              <a:gd name="connsiteY7" fmla="*/ 464825 h 1540722"/>
              <a:gd name="connsiteX8" fmla="*/ 50441 w 1715665"/>
              <a:gd name="connsiteY8" fmla="*/ 584975 h 1540722"/>
              <a:gd name="connsiteX9" fmla="*/ 20088 w 1715665"/>
              <a:gd name="connsiteY9" fmla="*/ 698185 h 1540722"/>
              <a:gd name="connsiteX10" fmla="*/ 120100 w 1715665"/>
              <a:gd name="connsiteY10" fmla="*/ 945834 h 1540722"/>
              <a:gd name="connsiteX11" fmla="*/ 141583 w 1715665"/>
              <a:gd name="connsiteY11" fmla="*/ 1144770 h 1540722"/>
              <a:gd name="connsiteX12" fmla="*/ 199780 w 1715665"/>
              <a:gd name="connsiteY12" fmla="*/ 1150799 h 1540722"/>
              <a:gd name="connsiteX13" fmla="*/ 317182 w 1715665"/>
              <a:gd name="connsiteY13" fmla="*/ 1205592 h 1540722"/>
              <a:gd name="connsiteX14" fmla="*/ 360679 w 1715665"/>
              <a:gd name="connsiteY14" fmla="*/ 1251964 h 1540722"/>
              <a:gd name="connsiteX15" fmla="*/ 381175 w 1715665"/>
              <a:gd name="connsiteY15" fmla="*/ 1278635 h 1540722"/>
              <a:gd name="connsiteX16" fmla="*/ 526612 w 1715665"/>
              <a:gd name="connsiteY16" fmla="*/ 1337394 h 1540722"/>
              <a:gd name="connsiteX17" fmla="*/ 667613 w 1715665"/>
              <a:gd name="connsiteY17" fmla="*/ 1341064 h 1540722"/>
              <a:gd name="connsiteX18" fmla="*/ 832866 w 1715665"/>
              <a:gd name="connsiteY18" fmla="*/ 1315358 h 1540722"/>
              <a:gd name="connsiteX19" fmla="*/ 887951 w 1715665"/>
              <a:gd name="connsiteY19" fmla="*/ 1326375 h 1540722"/>
              <a:gd name="connsiteX20" fmla="*/ 959753 w 1715665"/>
              <a:gd name="connsiteY20" fmla="*/ 1313356 h 1540722"/>
              <a:gd name="connsiteX21" fmla="*/ 1038516 w 1715665"/>
              <a:gd name="connsiteY21" fmla="*/ 1326375 h 1540722"/>
              <a:gd name="connsiteX22" fmla="*/ 1235934 w 1715665"/>
              <a:gd name="connsiteY22" fmla="*/ 1398801 h 1540722"/>
              <a:gd name="connsiteX23" fmla="*/ 1437972 w 1715665"/>
              <a:gd name="connsiteY23" fmla="*/ 1471183 h 1540722"/>
              <a:gd name="connsiteX24" fmla="*/ 1526623 w 1715665"/>
              <a:gd name="connsiteY24" fmla="*/ 1531445 h 1540722"/>
              <a:gd name="connsiteX25" fmla="*/ 1624697 w 1715665"/>
              <a:gd name="connsiteY25" fmla="*/ 1529681 h 1540722"/>
              <a:gd name="connsiteX26" fmla="*/ 1659267 w 1715665"/>
              <a:gd name="connsiteY26" fmla="*/ 1438312 h 1540722"/>
              <a:gd name="connsiteX27" fmla="*/ 1659880 w 1715665"/>
              <a:gd name="connsiteY27" fmla="*/ 1439356 h 1540722"/>
              <a:gd name="connsiteX28" fmla="*/ 1667913 w 1715665"/>
              <a:gd name="connsiteY28" fmla="*/ 1260160 h 1540722"/>
              <a:gd name="connsiteX29" fmla="*/ 1715539 w 1715665"/>
              <a:gd name="connsiteY29" fmla="*/ 1117285 h 1540722"/>
              <a:gd name="connsiteX30" fmla="*/ 1651788 w 1715665"/>
              <a:gd name="connsiteY30" fmla="*/ 1014230 h 1540722"/>
              <a:gd name="connsiteX31" fmla="*/ 1563138 w 1715665"/>
              <a:gd name="connsiteY31" fmla="*/ 941072 h 1540722"/>
              <a:gd name="connsiteX32" fmla="*/ 1620289 w 1715665"/>
              <a:gd name="connsiteY32" fmla="*/ 841060 h 1540722"/>
              <a:gd name="connsiteX33" fmla="*/ 1577426 w 1715665"/>
              <a:gd name="connsiteY33" fmla="*/ 679135 h 1540722"/>
              <a:gd name="connsiteX34" fmla="*/ 1629812 w 1715665"/>
              <a:gd name="connsiteY34" fmla="*/ 612459 h 1540722"/>
              <a:gd name="connsiteX35" fmla="*/ 1629754 w 1715665"/>
              <a:gd name="connsiteY35" fmla="*/ 588245 h 1540722"/>
              <a:gd name="connsiteX36" fmla="*/ 1649552 w 1715665"/>
              <a:gd name="connsiteY36" fmla="*/ 525645 h 1540722"/>
              <a:gd name="connsiteX37" fmla="*/ 1572663 w 1715665"/>
              <a:gd name="connsiteY37" fmla="*/ 450534 h 1540722"/>
              <a:gd name="connsiteX38" fmla="*/ 1482176 w 1715665"/>
              <a:gd name="connsiteY38" fmla="*/ 521973 h 1540722"/>
              <a:gd name="connsiteX39" fmla="*/ 1539325 w 1715665"/>
              <a:gd name="connsiteY39" fmla="*/ 402910 h 1540722"/>
              <a:gd name="connsiteX40" fmla="*/ 1548710 w 1715665"/>
              <a:gd name="connsiteY40" fmla="*/ 29447 h 1540722"/>
              <a:gd name="connsiteX41" fmla="*/ 1433767 w 1715665"/>
              <a:gd name="connsiteY41" fmla="*/ 33214 h 1540722"/>
              <a:gd name="connsiteX42" fmla="*/ 1087719 w 1715665"/>
              <a:gd name="connsiteY42" fmla="*/ 174508 h 1540722"/>
              <a:gd name="connsiteX43" fmla="*/ 735231 w 1715665"/>
              <a:gd name="connsiteY43" fmla="*/ 150472 h 1540722"/>
              <a:gd name="connsiteX44" fmla="*/ 564554 w 1715665"/>
              <a:gd name="connsiteY44" fmla="*/ 132234 h 1540722"/>
              <a:gd name="connsiteX45" fmla="*/ 414226 w 1715665"/>
              <a:gd name="connsiteY45" fmla="*/ 98624 h 1540722"/>
              <a:gd name="connsiteX46" fmla="*/ 317882 w 1715665"/>
              <a:gd name="connsiteY46" fmla="*/ 82981 h 1540722"/>
              <a:gd name="connsiteX0" fmla="*/ 317882 w 1715665"/>
              <a:gd name="connsiteY0" fmla="*/ 82981 h 1540722"/>
              <a:gd name="connsiteX1" fmla="*/ 241629 w 1715665"/>
              <a:gd name="connsiteY1" fmla="*/ 99830 h 1540722"/>
              <a:gd name="connsiteX2" fmla="*/ 100886 w 1715665"/>
              <a:gd name="connsiteY2" fmla="*/ 94316 h 1540722"/>
              <a:gd name="connsiteX3" fmla="*/ 653 w 1715665"/>
              <a:gd name="connsiteY3" fmla="*/ 68282 h 1540722"/>
              <a:gd name="connsiteX4" fmla="*/ 20088 w 1715665"/>
              <a:gd name="connsiteY4" fmla="*/ 221937 h 1540722"/>
              <a:gd name="connsiteX5" fmla="*/ 29612 w 1715665"/>
              <a:gd name="connsiteY5" fmla="*/ 417601 h 1540722"/>
              <a:gd name="connsiteX6" fmla="*/ 43900 w 1715665"/>
              <a:gd name="connsiteY6" fmla="*/ 464825 h 1540722"/>
              <a:gd name="connsiteX7" fmla="*/ 50441 w 1715665"/>
              <a:gd name="connsiteY7" fmla="*/ 584975 h 1540722"/>
              <a:gd name="connsiteX8" fmla="*/ 20088 w 1715665"/>
              <a:gd name="connsiteY8" fmla="*/ 698185 h 1540722"/>
              <a:gd name="connsiteX9" fmla="*/ 120100 w 1715665"/>
              <a:gd name="connsiteY9" fmla="*/ 945834 h 1540722"/>
              <a:gd name="connsiteX10" fmla="*/ 141583 w 1715665"/>
              <a:gd name="connsiteY10" fmla="*/ 1144770 h 1540722"/>
              <a:gd name="connsiteX11" fmla="*/ 199780 w 1715665"/>
              <a:gd name="connsiteY11" fmla="*/ 1150799 h 1540722"/>
              <a:gd name="connsiteX12" fmla="*/ 317182 w 1715665"/>
              <a:gd name="connsiteY12" fmla="*/ 1205592 h 1540722"/>
              <a:gd name="connsiteX13" fmla="*/ 360679 w 1715665"/>
              <a:gd name="connsiteY13" fmla="*/ 1251964 h 1540722"/>
              <a:gd name="connsiteX14" fmla="*/ 381175 w 1715665"/>
              <a:gd name="connsiteY14" fmla="*/ 1278635 h 1540722"/>
              <a:gd name="connsiteX15" fmla="*/ 526612 w 1715665"/>
              <a:gd name="connsiteY15" fmla="*/ 1337394 h 1540722"/>
              <a:gd name="connsiteX16" fmla="*/ 667613 w 1715665"/>
              <a:gd name="connsiteY16" fmla="*/ 1341064 h 1540722"/>
              <a:gd name="connsiteX17" fmla="*/ 832866 w 1715665"/>
              <a:gd name="connsiteY17" fmla="*/ 1315358 h 1540722"/>
              <a:gd name="connsiteX18" fmla="*/ 887951 w 1715665"/>
              <a:gd name="connsiteY18" fmla="*/ 1326375 h 1540722"/>
              <a:gd name="connsiteX19" fmla="*/ 959753 w 1715665"/>
              <a:gd name="connsiteY19" fmla="*/ 1313356 h 1540722"/>
              <a:gd name="connsiteX20" fmla="*/ 1038516 w 1715665"/>
              <a:gd name="connsiteY20" fmla="*/ 1326375 h 1540722"/>
              <a:gd name="connsiteX21" fmla="*/ 1235934 w 1715665"/>
              <a:gd name="connsiteY21" fmla="*/ 1398801 h 1540722"/>
              <a:gd name="connsiteX22" fmla="*/ 1437972 w 1715665"/>
              <a:gd name="connsiteY22" fmla="*/ 1471183 h 1540722"/>
              <a:gd name="connsiteX23" fmla="*/ 1526623 w 1715665"/>
              <a:gd name="connsiteY23" fmla="*/ 1531445 h 1540722"/>
              <a:gd name="connsiteX24" fmla="*/ 1624697 w 1715665"/>
              <a:gd name="connsiteY24" fmla="*/ 1529681 h 1540722"/>
              <a:gd name="connsiteX25" fmla="*/ 1659267 w 1715665"/>
              <a:gd name="connsiteY25" fmla="*/ 1438312 h 1540722"/>
              <a:gd name="connsiteX26" fmla="*/ 1659880 w 1715665"/>
              <a:gd name="connsiteY26" fmla="*/ 1439356 h 1540722"/>
              <a:gd name="connsiteX27" fmla="*/ 1667913 w 1715665"/>
              <a:gd name="connsiteY27" fmla="*/ 1260160 h 1540722"/>
              <a:gd name="connsiteX28" fmla="*/ 1715539 w 1715665"/>
              <a:gd name="connsiteY28" fmla="*/ 1117285 h 1540722"/>
              <a:gd name="connsiteX29" fmla="*/ 1651788 w 1715665"/>
              <a:gd name="connsiteY29" fmla="*/ 1014230 h 1540722"/>
              <a:gd name="connsiteX30" fmla="*/ 1563138 w 1715665"/>
              <a:gd name="connsiteY30" fmla="*/ 941072 h 1540722"/>
              <a:gd name="connsiteX31" fmla="*/ 1620289 w 1715665"/>
              <a:gd name="connsiteY31" fmla="*/ 841060 h 1540722"/>
              <a:gd name="connsiteX32" fmla="*/ 1577426 w 1715665"/>
              <a:gd name="connsiteY32" fmla="*/ 679135 h 1540722"/>
              <a:gd name="connsiteX33" fmla="*/ 1629812 w 1715665"/>
              <a:gd name="connsiteY33" fmla="*/ 612459 h 1540722"/>
              <a:gd name="connsiteX34" fmla="*/ 1629754 w 1715665"/>
              <a:gd name="connsiteY34" fmla="*/ 588245 h 1540722"/>
              <a:gd name="connsiteX35" fmla="*/ 1649552 w 1715665"/>
              <a:gd name="connsiteY35" fmla="*/ 525645 h 1540722"/>
              <a:gd name="connsiteX36" fmla="*/ 1572663 w 1715665"/>
              <a:gd name="connsiteY36" fmla="*/ 450534 h 1540722"/>
              <a:gd name="connsiteX37" fmla="*/ 1482176 w 1715665"/>
              <a:gd name="connsiteY37" fmla="*/ 521973 h 1540722"/>
              <a:gd name="connsiteX38" fmla="*/ 1539325 w 1715665"/>
              <a:gd name="connsiteY38" fmla="*/ 402910 h 1540722"/>
              <a:gd name="connsiteX39" fmla="*/ 1548710 w 1715665"/>
              <a:gd name="connsiteY39" fmla="*/ 29447 h 1540722"/>
              <a:gd name="connsiteX40" fmla="*/ 1433767 w 1715665"/>
              <a:gd name="connsiteY40" fmla="*/ 33214 h 1540722"/>
              <a:gd name="connsiteX41" fmla="*/ 1087719 w 1715665"/>
              <a:gd name="connsiteY41" fmla="*/ 174508 h 1540722"/>
              <a:gd name="connsiteX42" fmla="*/ 735231 w 1715665"/>
              <a:gd name="connsiteY42" fmla="*/ 150472 h 1540722"/>
              <a:gd name="connsiteX43" fmla="*/ 564554 w 1715665"/>
              <a:gd name="connsiteY43" fmla="*/ 132234 h 1540722"/>
              <a:gd name="connsiteX44" fmla="*/ 414226 w 1715665"/>
              <a:gd name="connsiteY44" fmla="*/ 98624 h 1540722"/>
              <a:gd name="connsiteX45" fmla="*/ 317882 w 1715665"/>
              <a:gd name="connsiteY45" fmla="*/ 82981 h 1540722"/>
              <a:gd name="connsiteX0" fmla="*/ 317882 w 1715665"/>
              <a:gd name="connsiteY0" fmla="*/ 82981 h 1540722"/>
              <a:gd name="connsiteX1" fmla="*/ 241629 w 1715665"/>
              <a:gd name="connsiteY1" fmla="*/ 99830 h 1540722"/>
              <a:gd name="connsiteX2" fmla="*/ 100886 w 1715665"/>
              <a:gd name="connsiteY2" fmla="*/ 94316 h 1540722"/>
              <a:gd name="connsiteX3" fmla="*/ 653 w 1715665"/>
              <a:gd name="connsiteY3" fmla="*/ 68282 h 1540722"/>
              <a:gd name="connsiteX4" fmla="*/ 20088 w 1715665"/>
              <a:gd name="connsiteY4" fmla="*/ 221937 h 1540722"/>
              <a:gd name="connsiteX5" fmla="*/ 29612 w 1715665"/>
              <a:gd name="connsiteY5" fmla="*/ 417601 h 1540722"/>
              <a:gd name="connsiteX6" fmla="*/ 43900 w 1715665"/>
              <a:gd name="connsiteY6" fmla="*/ 464825 h 1540722"/>
              <a:gd name="connsiteX7" fmla="*/ 50441 w 1715665"/>
              <a:gd name="connsiteY7" fmla="*/ 584975 h 1540722"/>
              <a:gd name="connsiteX8" fmla="*/ 20088 w 1715665"/>
              <a:gd name="connsiteY8" fmla="*/ 698185 h 1540722"/>
              <a:gd name="connsiteX9" fmla="*/ 120100 w 1715665"/>
              <a:gd name="connsiteY9" fmla="*/ 945834 h 1540722"/>
              <a:gd name="connsiteX10" fmla="*/ 141583 w 1715665"/>
              <a:gd name="connsiteY10" fmla="*/ 1144770 h 1540722"/>
              <a:gd name="connsiteX11" fmla="*/ 199780 w 1715665"/>
              <a:gd name="connsiteY11" fmla="*/ 1150799 h 1540722"/>
              <a:gd name="connsiteX12" fmla="*/ 317182 w 1715665"/>
              <a:gd name="connsiteY12" fmla="*/ 1205592 h 1540722"/>
              <a:gd name="connsiteX13" fmla="*/ 360679 w 1715665"/>
              <a:gd name="connsiteY13" fmla="*/ 1251964 h 1540722"/>
              <a:gd name="connsiteX14" fmla="*/ 381175 w 1715665"/>
              <a:gd name="connsiteY14" fmla="*/ 1278635 h 1540722"/>
              <a:gd name="connsiteX15" fmla="*/ 526612 w 1715665"/>
              <a:gd name="connsiteY15" fmla="*/ 1337394 h 1540722"/>
              <a:gd name="connsiteX16" fmla="*/ 667613 w 1715665"/>
              <a:gd name="connsiteY16" fmla="*/ 1341064 h 1540722"/>
              <a:gd name="connsiteX17" fmla="*/ 832866 w 1715665"/>
              <a:gd name="connsiteY17" fmla="*/ 1315358 h 1540722"/>
              <a:gd name="connsiteX18" fmla="*/ 887951 w 1715665"/>
              <a:gd name="connsiteY18" fmla="*/ 1326375 h 1540722"/>
              <a:gd name="connsiteX19" fmla="*/ 959753 w 1715665"/>
              <a:gd name="connsiteY19" fmla="*/ 1313356 h 1540722"/>
              <a:gd name="connsiteX20" fmla="*/ 1038516 w 1715665"/>
              <a:gd name="connsiteY20" fmla="*/ 1326375 h 1540722"/>
              <a:gd name="connsiteX21" fmla="*/ 1235934 w 1715665"/>
              <a:gd name="connsiteY21" fmla="*/ 1398801 h 1540722"/>
              <a:gd name="connsiteX22" fmla="*/ 1437972 w 1715665"/>
              <a:gd name="connsiteY22" fmla="*/ 1471183 h 1540722"/>
              <a:gd name="connsiteX23" fmla="*/ 1526623 w 1715665"/>
              <a:gd name="connsiteY23" fmla="*/ 1531445 h 1540722"/>
              <a:gd name="connsiteX24" fmla="*/ 1624697 w 1715665"/>
              <a:gd name="connsiteY24" fmla="*/ 1529681 h 1540722"/>
              <a:gd name="connsiteX25" fmla="*/ 1659267 w 1715665"/>
              <a:gd name="connsiteY25" fmla="*/ 1438312 h 1540722"/>
              <a:gd name="connsiteX26" fmla="*/ 1659880 w 1715665"/>
              <a:gd name="connsiteY26" fmla="*/ 1439356 h 1540722"/>
              <a:gd name="connsiteX27" fmla="*/ 1667913 w 1715665"/>
              <a:gd name="connsiteY27" fmla="*/ 1260160 h 1540722"/>
              <a:gd name="connsiteX28" fmla="*/ 1715539 w 1715665"/>
              <a:gd name="connsiteY28" fmla="*/ 1117285 h 1540722"/>
              <a:gd name="connsiteX29" fmla="*/ 1651788 w 1715665"/>
              <a:gd name="connsiteY29" fmla="*/ 1014230 h 1540722"/>
              <a:gd name="connsiteX30" fmla="*/ 1563138 w 1715665"/>
              <a:gd name="connsiteY30" fmla="*/ 941072 h 1540722"/>
              <a:gd name="connsiteX31" fmla="*/ 1620289 w 1715665"/>
              <a:gd name="connsiteY31" fmla="*/ 841060 h 1540722"/>
              <a:gd name="connsiteX32" fmla="*/ 1577426 w 1715665"/>
              <a:gd name="connsiteY32" fmla="*/ 679135 h 1540722"/>
              <a:gd name="connsiteX33" fmla="*/ 1629812 w 1715665"/>
              <a:gd name="connsiteY33" fmla="*/ 612459 h 1540722"/>
              <a:gd name="connsiteX34" fmla="*/ 1629754 w 1715665"/>
              <a:gd name="connsiteY34" fmla="*/ 588245 h 1540722"/>
              <a:gd name="connsiteX35" fmla="*/ 1649552 w 1715665"/>
              <a:gd name="connsiteY35" fmla="*/ 525645 h 1540722"/>
              <a:gd name="connsiteX36" fmla="*/ 1572663 w 1715665"/>
              <a:gd name="connsiteY36" fmla="*/ 450534 h 1540722"/>
              <a:gd name="connsiteX37" fmla="*/ 1482176 w 1715665"/>
              <a:gd name="connsiteY37" fmla="*/ 521973 h 1540722"/>
              <a:gd name="connsiteX38" fmla="*/ 1539325 w 1715665"/>
              <a:gd name="connsiteY38" fmla="*/ 402910 h 1540722"/>
              <a:gd name="connsiteX39" fmla="*/ 1548710 w 1715665"/>
              <a:gd name="connsiteY39" fmla="*/ 29447 h 1540722"/>
              <a:gd name="connsiteX40" fmla="*/ 1433767 w 1715665"/>
              <a:gd name="connsiteY40" fmla="*/ 33214 h 1540722"/>
              <a:gd name="connsiteX41" fmla="*/ 1087719 w 1715665"/>
              <a:gd name="connsiteY41" fmla="*/ 174508 h 1540722"/>
              <a:gd name="connsiteX42" fmla="*/ 735231 w 1715665"/>
              <a:gd name="connsiteY42" fmla="*/ 150472 h 1540722"/>
              <a:gd name="connsiteX43" fmla="*/ 564554 w 1715665"/>
              <a:gd name="connsiteY43" fmla="*/ 132234 h 1540722"/>
              <a:gd name="connsiteX44" fmla="*/ 414226 w 1715665"/>
              <a:gd name="connsiteY44" fmla="*/ 98624 h 1540722"/>
              <a:gd name="connsiteX45" fmla="*/ 317882 w 1715665"/>
              <a:gd name="connsiteY45" fmla="*/ 82981 h 1540722"/>
              <a:gd name="connsiteX0" fmla="*/ 309413 w 1707196"/>
              <a:gd name="connsiteY0" fmla="*/ 82981 h 1540722"/>
              <a:gd name="connsiteX1" fmla="*/ 233160 w 1707196"/>
              <a:gd name="connsiteY1" fmla="*/ 99830 h 1540722"/>
              <a:gd name="connsiteX2" fmla="*/ 92417 w 1707196"/>
              <a:gd name="connsiteY2" fmla="*/ 94316 h 1540722"/>
              <a:gd name="connsiteX3" fmla="*/ 30550 w 1707196"/>
              <a:gd name="connsiteY3" fmla="*/ 228142 h 1540722"/>
              <a:gd name="connsiteX4" fmla="*/ 11619 w 1707196"/>
              <a:gd name="connsiteY4" fmla="*/ 221937 h 1540722"/>
              <a:gd name="connsiteX5" fmla="*/ 21143 w 1707196"/>
              <a:gd name="connsiteY5" fmla="*/ 417601 h 1540722"/>
              <a:gd name="connsiteX6" fmla="*/ 35431 w 1707196"/>
              <a:gd name="connsiteY6" fmla="*/ 464825 h 1540722"/>
              <a:gd name="connsiteX7" fmla="*/ 41972 w 1707196"/>
              <a:gd name="connsiteY7" fmla="*/ 584975 h 1540722"/>
              <a:gd name="connsiteX8" fmla="*/ 11619 w 1707196"/>
              <a:gd name="connsiteY8" fmla="*/ 698185 h 1540722"/>
              <a:gd name="connsiteX9" fmla="*/ 111631 w 1707196"/>
              <a:gd name="connsiteY9" fmla="*/ 945834 h 1540722"/>
              <a:gd name="connsiteX10" fmla="*/ 133114 w 1707196"/>
              <a:gd name="connsiteY10" fmla="*/ 1144770 h 1540722"/>
              <a:gd name="connsiteX11" fmla="*/ 191311 w 1707196"/>
              <a:gd name="connsiteY11" fmla="*/ 1150799 h 1540722"/>
              <a:gd name="connsiteX12" fmla="*/ 308713 w 1707196"/>
              <a:gd name="connsiteY12" fmla="*/ 1205592 h 1540722"/>
              <a:gd name="connsiteX13" fmla="*/ 352210 w 1707196"/>
              <a:gd name="connsiteY13" fmla="*/ 1251964 h 1540722"/>
              <a:gd name="connsiteX14" fmla="*/ 372706 w 1707196"/>
              <a:gd name="connsiteY14" fmla="*/ 1278635 h 1540722"/>
              <a:gd name="connsiteX15" fmla="*/ 518143 w 1707196"/>
              <a:gd name="connsiteY15" fmla="*/ 1337394 h 1540722"/>
              <a:gd name="connsiteX16" fmla="*/ 659144 w 1707196"/>
              <a:gd name="connsiteY16" fmla="*/ 1341064 h 1540722"/>
              <a:gd name="connsiteX17" fmla="*/ 824397 w 1707196"/>
              <a:gd name="connsiteY17" fmla="*/ 1315358 h 1540722"/>
              <a:gd name="connsiteX18" fmla="*/ 879482 w 1707196"/>
              <a:gd name="connsiteY18" fmla="*/ 1326375 h 1540722"/>
              <a:gd name="connsiteX19" fmla="*/ 951284 w 1707196"/>
              <a:gd name="connsiteY19" fmla="*/ 1313356 h 1540722"/>
              <a:gd name="connsiteX20" fmla="*/ 1030047 w 1707196"/>
              <a:gd name="connsiteY20" fmla="*/ 1326375 h 1540722"/>
              <a:gd name="connsiteX21" fmla="*/ 1227465 w 1707196"/>
              <a:gd name="connsiteY21" fmla="*/ 1398801 h 1540722"/>
              <a:gd name="connsiteX22" fmla="*/ 1429503 w 1707196"/>
              <a:gd name="connsiteY22" fmla="*/ 1471183 h 1540722"/>
              <a:gd name="connsiteX23" fmla="*/ 1518154 w 1707196"/>
              <a:gd name="connsiteY23" fmla="*/ 1531445 h 1540722"/>
              <a:gd name="connsiteX24" fmla="*/ 1616228 w 1707196"/>
              <a:gd name="connsiteY24" fmla="*/ 1529681 h 1540722"/>
              <a:gd name="connsiteX25" fmla="*/ 1650798 w 1707196"/>
              <a:gd name="connsiteY25" fmla="*/ 1438312 h 1540722"/>
              <a:gd name="connsiteX26" fmla="*/ 1651411 w 1707196"/>
              <a:gd name="connsiteY26" fmla="*/ 1439356 h 1540722"/>
              <a:gd name="connsiteX27" fmla="*/ 1659444 w 1707196"/>
              <a:gd name="connsiteY27" fmla="*/ 1260160 h 1540722"/>
              <a:gd name="connsiteX28" fmla="*/ 1707070 w 1707196"/>
              <a:gd name="connsiteY28" fmla="*/ 1117285 h 1540722"/>
              <a:gd name="connsiteX29" fmla="*/ 1643319 w 1707196"/>
              <a:gd name="connsiteY29" fmla="*/ 1014230 h 1540722"/>
              <a:gd name="connsiteX30" fmla="*/ 1554669 w 1707196"/>
              <a:gd name="connsiteY30" fmla="*/ 941072 h 1540722"/>
              <a:gd name="connsiteX31" fmla="*/ 1611820 w 1707196"/>
              <a:gd name="connsiteY31" fmla="*/ 841060 h 1540722"/>
              <a:gd name="connsiteX32" fmla="*/ 1568957 w 1707196"/>
              <a:gd name="connsiteY32" fmla="*/ 679135 h 1540722"/>
              <a:gd name="connsiteX33" fmla="*/ 1621343 w 1707196"/>
              <a:gd name="connsiteY33" fmla="*/ 612459 h 1540722"/>
              <a:gd name="connsiteX34" fmla="*/ 1621285 w 1707196"/>
              <a:gd name="connsiteY34" fmla="*/ 588245 h 1540722"/>
              <a:gd name="connsiteX35" fmla="*/ 1641083 w 1707196"/>
              <a:gd name="connsiteY35" fmla="*/ 525645 h 1540722"/>
              <a:gd name="connsiteX36" fmla="*/ 1564194 w 1707196"/>
              <a:gd name="connsiteY36" fmla="*/ 450534 h 1540722"/>
              <a:gd name="connsiteX37" fmla="*/ 1473707 w 1707196"/>
              <a:gd name="connsiteY37" fmla="*/ 521973 h 1540722"/>
              <a:gd name="connsiteX38" fmla="*/ 1530856 w 1707196"/>
              <a:gd name="connsiteY38" fmla="*/ 402910 h 1540722"/>
              <a:gd name="connsiteX39" fmla="*/ 1540241 w 1707196"/>
              <a:gd name="connsiteY39" fmla="*/ 29447 h 1540722"/>
              <a:gd name="connsiteX40" fmla="*/ 1425298 w 1707196"/>
              <a:gd name="connsiteY40" fmla="*/ 33214 h 1540722"/>
              <a:gd name="connsiteX41" fmla="*/ 1079250 w 1707196"/>
              <a:gd name="connsiteY41" fmla="*/ 174508 h 1540722"/>
              <a:gd name="connsiteX42" fmla="*/ 726762 w 1707196"/>
              <a:gd name="connsiteY42" fmla="*/ 150472 h 1540722"/>
              <a:gd name="connsiteX43" fmla="*/ 556085 w 1707196"/>
              <a:gd name="connsiteY43" fmla="*/ 132234 h 1540722"/>
              <a:gd name="connsiteX44" fmla="*/ 405757 w 1707196"/>
              <a:gd name="connsiteY44" fmla="*/ 98624 h 1540722"/>
              <a:gd name="connsiteX45" fmla="*/ 309413 w 1707196"/>
              <a:gd name="connsiteY45" fmla="*/ 82981 h 1540722"/>
              <a:gd name="connsiteX0" fmla="*/ 309413 w 1707196"/>
              <a:gd name="connsiteY0" fmla="*/ 82981 h 1540722"/>
              <a:gd name="connsiteX1" fmla="*/ 233160 w 1707196"/>
              <a:gd name="connsiteY1" fmla="*/ 99830 h 1540722"/>
              <a:gd name="connsiteX2" fmla="*/ 111601 w 1707196"/>
              <a:gd name="connsiteY2" fmla="*/ 215810 h 1540722"/>
              <a:gd name="connsiteX3" fmla="*/ 30550 w 1707196"/>
              <a:gd name="connsiteY3" fmla="*/ 228142 h 1540722"/>
              <a:gd name="connsiteX4" fmla="*/ 11619 w 1707196"/>
              <a:gd name="connsiteY4" fmla="*/ 221937 h 1540722"/>
              <a:gd name="connsiteX5" fmla="*/ 21143 w 1707196"/>
              <a:gd name="connsiteY5" fmla="*/ 417601 h 1540722"/>
              <a:gd name="connsiteX6" fmla="*/ 35431 w 1707196"/>
              <a:gd name="connsiteY6" fmla="*/ 464825 h 1540722"/>
              <a:gd name="connsiteX7" fmla="*/ 41972 w 1707196"/>
              <a:gd name="connsiteY7" fmla="*/ 584975 h 1540722"/>
              <a:gd name="connsiteX8" fmla="*/ 11619 w 1707196"/>
              <a:gd name="connsiteY8" fmla="*/ 698185 h 1540722"/>
              <a:gd name="connsiteX9" fmla="*/ 111631 w 1707196"/>
              <a:gd name="connsiteY9" fmla="*/ 945834 h 1540722"/>
              <a:gd name="connsiteX10" fmla="*/ 133114 w 1707196"/>
              <a:gd name="connsiteY10" fmla="*/ 1144770 h 1540722"/>
              <a:gd name="connsiteX11" fmla="*/ 191311 w 1707196"/>
              <a:gd name="connsiteY11" fmla="*/ 1150799 h 1540722"/>
              <a:gd name="connsiteX12" fmla="*/ 308713 w 1707196"/>
              <a:gd name="connsiteY12" fmla="*/ 1205592 h 1540722"/>
              <a:gd name="connsiteX13" fmla="*/ 352210 w 1707196"/>
              <a:gd name="connsiteY13" fmla="*/ 1251964 h 1540722"/>
              <a:gd name="connsiteX14" fmla="*/ 372706 w 1707196"/>
              <a:gd name="connsiteY14" fmla="*/ 1278635 h 1540722"/>
              <a:gd name="connsiteX15" fmla="*/ 518143 w 1707196"/>
              <a:gd name="connsiteY15" fmla="*/ 1337394 h 1540722"/>
              <a:gd name="connsiteX16" fmla="*/ 659144 w 1707196"/>
              <a:gd name="connsiteY16" fmla="*/ 1341064 h 1540722"/>
              <a:gd name="connsiteX17" fmla="*/ 824397 w 1707196"/>
              <a:gd name="connsiteY17" fmla="*/ 1315358 h 1540722"/>
              <a:gd name="connsiteX18" fmla="*/ 879482 w 1707196"/>
              <a:gd name="connsiteY18" fmla="*/ 1326375 h 1540722"/>
              <a:gd name="connsiteX19" fmla="*/ 951284 w 1707196"/>
              <a:gd name="connsiteY19" fmla="*/ 1313356 h 1540722"/>
              <a:gd name="connsiteX20" fmla="*/ 1030047 w 1707196"/>
              <a:gd name="connsiteY20" fmla="*/ 1326375 h 1540722"/>
              <a:gd name="connsiteX21" fmla="*/ 1227465 w 1707196"/>
              <a:gd name="connsiteY21" fmla="*/ 1398801 h 1540722"/>
              <a:gd name="connsiteX22" fmla="*/ 1429503 w 1707196"/>
              <a:gd name="connsiteY22" fmla="*/ 1471183 h 1540722"/>
              <a:gd name="connsiteX23" fmla="*/ 1518154 w 1707196"/>
              <a:gd name="connsiteY23" fmla="*/ 1531445 h 1540722"/>
              <a:gd name="connsiteX24" fmla="*/ 1616228 w 1707196"/>
              <a:gd name="connsiteY24" fmla="*/ 1529681 h 1540722"/>
              <a:gd name="connsiteX25" fmla="*/ 1650798 w 1707196"/>
              <a:gd name="connsiteY25" fmla="*/ 1438312 h 1540722"/>
              <a:gd name="connsiteX26" fmla="*/ 1651411 w 1707196"/>
              <a:gd name="connsiteY26" fmla="*/ 1439356 h 1540722"/>
              <a:gd name="connsiteX27" fmla="*/ 1659444 w 1707196"/>
              <a:gd name="connsiteY27" fmla="*/ 1260160 h 1540722"/>
              <a:gd name="connsiteX28" fmla="*/ 1707070 w 1707196"/>
              <a:gd name="connsiteY28" fmla="*/ 1117285 h 1540722"/>
              <a:gd name="connsiteX29" fmla="*/ 1643319 w 1707196"/>
              <a:gd name="connsiteY29" fmla="*/ 1014230 h 1540722"/>
              <a:gd name="connsiteX30" fmla="*/ 1554669 w 1707196"/>
              <a:gd name="connsiteY30" fmla="*/ 941072 h 1540722"/>
              <a:gd name="connsiteX31" fmla="*/ 1611820 w 1707196"/>
              <a:gd name="connsiteY31" fmla="*/ 841060 h 1540722"/>
              <a:gd name="connsiteX32" fmla="*/ 1568957 w 1707196"/>
              <a:gd name="connsiteY32" fmla="*/ 679135 h 1540722"/>
              <a:gd name="connsiteX33" fmla="*/ 1621343 w 1707196"/>
              <a:gd name="connsiteY33" fmla="*/ 612459 h 1540722"/>
              <a:gd name="connsiteX34" fmla="*/ 1621285 w 1707196"/>
              <a:gd name="connsiteY34" fmla="*/ 588245 h 1540722"/>
              <a:gd name="connsiteX35" fmla="*/ 1641083 w 1707196"/>
              <a:gd name="connsiteY35" fmla="*/ 525645 h 1540722"/>
              <a:gd name="connsiteX36" fmla="*/ 1564194 w 1707196"/>
              <a:gd name="connsiteY36" fmla="*/ 450534 h 1540722"/>
              <a:gd name="connsiteX37" fmla="*/ 1473707 w 1707196"/>
              <a:gd name="connsiteY37" fmla="*/ 521973 h 1540722"/>
              <a:gd name="connsiteX38" fmla="*/ 1530856 w 1707196"/>
              <a:gd name="connsiteY38" fmla="*/ 402910 h 1540722"/>
              <a:gd name="connsiteX39" fmla="*/ 1540241 w 1707196"/>
              <a:gd name="connsiteY39" fmla="*/ 29447 h 1540722"/>
              <a:gd name="connsiteX40" fmla="*/ 1425298 w 1707196"/>
              <a:gd name="connsiteY40" fmla="*/ 33214 h 1540722"/>
              <a:gd name="connsiteX41" fmla="*/ 1079250 w 1707196"/>
              <a:gd name="connsiteY41" fmla="*/ 174508 h 1540722"/>
              <a:gd name="connsiteX42" fmla="*/ 726762 w 1707196"/>
              <a:gd name="connsiteY42" fmla="*/ 150472 h 1540722"/>
              <a:gd name="connsiteX43" fmla="*/ 556085 w 1707196"/>
              <a:gd name="connsiteY43" fmla="*/ 132234 h 1540722"/>
              <a:gd name="connsiteX44" fmla="*/ 405757 w 1707196"/>
              <a:gd name="connsiteY44" fmla="*/ 98624 h 1540722"/>
              <a:gd name="connsiteX45" fmla="*/ 309413 w 1707196"/>
              <a:gd name="connsiteY45" fmla="*/ 82981 h 1540722"/>
              <a:gd name="connsiteX0" fmla="*/ 309413 w 1707196"/>
              <a:gd name="connsiteY0" fmla="*/ 82981 h 1540722"/>
              <a:gd name="connsiteX1" fmla="*/ 213976 w 1707196"/>
              <a:gd name="connsiteY1" fmla="*/ 195746 h 1540722"/>
              <a:gd name="connsiteX2" fmla="*/ 111601 w 1707196"/>
              <a:gd name="connsiteY2" fmla="*/ 215810 h 1540722"/>
              <a:gd name="connsiteX3" fmla="*/ 30550 w 1707196"/>
              <a:gd name="connsiteY3" fmla="*/ 228142 h 1540722"/>
              <a:gd name="connsiteX4" fmla="*/ 11619 w 1707196"/>
              <a:gd name="connsiteY4" fmla="*/ 221937 h 1540722"/>
              <a:gd name="connsiteX5" fmla="*/ 21143 w 1707196"/>
              <a:gd name="connsiteY5" fmla="*/ 417601 h 1540722"/>
              <a:gd name="connsiteX6" fmla="*/ 35431 w 1707196"/>
              <a:gd name="connsiteY6" fmla="*/ 464825 h 1540722"/>
              <a:gd name="connsiteX7" fmla="*/ 41972 w 1707196"/>
              <a:gd name="connsiteY7" fmla="*/ 584975 h 1540722"/>
              <a:gd name="connsiteX8" fmla="*/ 11619 w 1707196"/>
              <a:gd name="connsiteY8" fmla="*/ 698185 h 1540722"/>
              <a:gd name="connsiteX9" fmla="*/ 111631 w 1707196"/>
              <a:gd name="connsiteY9" fmla="*/ 945834 h 1540722"/>
              <a:gd name="connsiteX10" fmla="*/ 133114 w 1707196"/>
              <a:gd name="connsiteY10" fmla="*/ 1144770 h 1540722"/>
              <a:gd name="connsiteX11" fmla="*/ 191311 w 1707196"/>
              <a:gd name="connsiteY11" fmla="*/ 1150799 h 1540722"/>
              <a:gd name="connsiteX12" fmla="*/ 308713 w 1707196"/>
              <a:gd name="connsiteY12" fmla="*/ 1205592 h 1540722"/>
              <a:gd name="connsiteX13" fmla="*/ 352210 w 1707196"/>
              <a:gd name="connsiteY13" fmla="*/ 1251964 h 1540722"/>
              <a:gd name="connsiteX14" fmla="*/ 372706 w 1707196"/>
              <a:gd name="connsiteY14" fmla="*/ 1278635 h 1540722"/>
              <a:gd name="connsiteX15" fmla="*/ 518143 w 1707196"/>
              <a:gd name="connsiteY15" fmla="*/ 1337394 h 1540722"/>
              <a:gd name="connsiteX16" fmla="*/ 659144 w 1707196"/>
              <a:gd name="connsiteY16" fmla="*/ 1341064 h 1540722"/>
              <a:gd name="connsiteX17" fmla="*/ 824397 w 1707196"/>
              <a:gd name="connsiteY17" fmla="*/ 1315358 h 1540722"/>
              <a:gd name="connsiteX18" fmla="*/ 879482 w 1707196"/>
              <a:gd name="connsiteY18" fmla="*/ 1326375 h 1540722"/>
              <a:gd name="connsiteX19" fmla="*/ 951284 w 1707196"/>
              <a:gd name="connsiteY19" fmla="*/ 1313356 h 1540722"/>
              <a:gd name="connsiteX20" fmla="*/ 1030047 w 1707196"/>
              <a:gd name="connsiteY20" fmla="*/ 1326375 h 1540722"/>
              <a:gd name="connsiteX21" fmla="*/ 1227465 w 1707196"/>
              <a:gd name="connsiteY21" fmla="*/ 1398801 h 1540722"/>
              <a:gd name="connsiteX22" fmla="*/ 1429503 w 1707196"/>
              <a:gd name="connsiteY22" fmla="*/ 1471183 h 1540722"/>
              <a:gd name="connsiteX23" fmla="*/ 1518154 w 1707196"/>
              <a:gd name="connsiteY23" fmla="*/ 1531445 h 1540722"/>
              <a:gd name="connsiteX24" fmla="*/ 1616228 w 1707196"/>
              <a:gd name="connsiteY24" fmla="*/ 1529681 h 1540722"/>
              <a:gd name="connsiteX25" fmla="*/ 1650798 w 1707196"/>
              <a:gd name="connsiteY25" fmla="*/ 1438312 h 1540722"/>
              <a:gd name="connsiteX26" fmla="*/ 1651411 w 1707196"/>
              <a:gd name="connsiteY26" fmla="*/ 1439356 h 1540722"/>
              <a:gd name="connsiteX27" fmla="*/ 1659444 w 1707196"/>
              <a:gd name="connsiteY27" fmla="*/ 1260160 h 1540722"/>
              <a:gd name="connsiteX28" fmla="*/ 1707070 w 1707196"/>
              <a:gd name="connsiteY28" fmla="*/ 1117285 h 1540722"/>
              <a:gd name="connsiteX29" fmla="*/ 1643319 w 1707196"/>
              <a:gd name="connsiteY29" fmla="*/ 1014230 h 1540722"/>
              <a:gd name="connsiteX30" fmla="*/ 1554669 w 1707196"/>
              <a:gd name="connsiteY30" fmla="*/ 941072 h 1540722"/>
              <a:gd name="connsiteX31" fmla="*/ 1611820 w 1707196"/>
              <a:gd name="connsiteY31" fmla="*/ 841060 h 1540722"/>
              <a:gd name="connsiteX32" fmla="*/ 1568957 w 1707196"/>
              <a:gd name="connsiteY32" fmla="*/ 679135 h 1540722"/>
              <a:gd name="connsiteX33" fmla="*/ 1621343 w 1707196"/>
              <a:gd name="connsiteY33" fmla="*/ 612459 h 1540722"/>
              <a:gd name="connsiteX34" fmla="*/ 1621285 w 1707196"/>
              <a:gd name="connsiteY34" fmla="*/ 588245 h 1540722"/>
              <a:gd name="connsiteX35" fmla="*/ 1641083 w 1707196"/>
              <a:gd name="connsiteY35" fmla="*/ 525645 h 1540722"/>
              <a:gd name="connsiteX36" fmla="*/ 1564194 w 1707196"/>
              <a:gd name="connsiteY36" fmla="*/ 450534 h 1540722"/>
              <a:gd name="connsiteX37" fmla="*/ 1473707 w 1707196"/>
              <a:gd name="connsiteY37" fmla="*/ 521973 h 1540722"/>
              <a:gd name="connsiteX38" fmla="*/ 1530856 w 1707196"/>
              <a:gd name="connsiteY38" fmla="*/ 402910 h 1540722"/>
              <a:gd name="connsiteX39" fmla="*/ 1540241 w 1707196"/>
              <a:gd name="connsiteY39" fmla="*/ 29447 h 1540722"/>
              <a:gd name="connsiteX40" fmla="*/ 1425298 w 1707196"/>
              <a:gd name="connsiteY40" fmla="*/ 33214 h 1540722"/>
              <a:gd name="connsiteX41" fmla="*/ 1079250 w 1707196"/>
              <a:gd name="connsiteY41" fmla="*/ 174508 h 1540722"/>
              <a:gd name="connsiteX42" fmla="*/ 726762 w 1707196"/>
              <a:gd name="connsiteY42" fmla="*/ 150472 h 1540722"/>
              <a:gd name="connsiteX43" fmla="*/ 556085 w 1707196"/>
              <a:gd name="connsiteY43" fmla="*/ 132234 h 1540722"/>
              <a:gd name="connsiteX44" fmla="*/ 405757 w 1707196"/>
              <a:gd name="connsiteY44" fmla="*/ 98624 h 1540722"/>
              <a:gd name="connsiteX45" fmla="*/ 309413 w 1707196"/>
              <a:gd name="connsiteY45" fmla="*/ 82981 h 1540722"/>
              <a:gd name="connsiteX0" fmla="*/ 303019 w 1707196"/>
              <a:gd name="connsiteY0" fmla="*/ 178897 h 1540722"/>
              <a:gd name="connsiteX1" fmla="*/ 213976 w 1707196"/>
              <a:gd name="connsiteY1" fmla="*/ 195746 h 1540722"/>
              <a:gd name="connsiteX2" fmla="*/ 111601 w 1707196"/>
              <a:gd name="connsiteY2" fmla="*/ 215810 h 1540722"/>
              <a:gd name="connsiteX3" fmla="*/ 30550 w 1707196"/>
              <a:gd name="connsiteY3" fmla="*/ 228142 h 1540722"/>
              <a:gd name="connsiteX4" fmla="*/ 11619 w 1707196"/>
              <a:gd name="connsiteY4" fmla="*/ 221937 h 1540722"/>
              <a:gd name="connsiteX5" fmla="*/ 21143 w 1707196"/>
              <a:gd name="connsiteY5" fmla="*/ 417601 h 1540722"/>
              <a:gd name="connsiteX6" fmla="*/ 35431 w 1707196"/>
              <a:gd name="connsiteY6" fmla="*/ 464825 h 1540722"/>
              <a:gd name="connsiteX7" fmla="*/ 41972 w 1707196"/>
              <a:gd name="connsiteY7" fmla="*/ 584975 h 1540722"/>
              <a:gd name="connsiteX8" fmla="*/ 11619 w 1707196"/>
              <a:gd name="connsiteY8" fmla="*/ 698185 h 1540722"/>
              <a:gd name="connsiteX9" fmla="*/ 111631 w 1707196"/>
              <a:gd name="connsiteY9" fmla="*/ 945834 h 1540722"/>
              <a:gd name="connsiteX10" fmla="*/ 133114 w 1707196"/>
              <a:gd name="connsiteY10" fmla="*/ 1144770 h 1540722"/>
              <a:gd name="connsiteX11" fmla="*/ 191311 w 1707196"/>
              <a:gd name="connsiteY11" fmla="*/ 1150799 h 1540722"/>
              <a:gd name="connsiteX12" fmla="*/ 308713 w 1707196"/>
              <a:gd name="connsiteY12" fmla="*/ 1205592 h 1540722"/>
              <a:gd name="connsiteX13" fmla="*/ 352210 w 1707196"/>
              <a:gd name="connsiteY13" fmla="*/ 1251964 h 1540722"/>
              <a:gd name="connsiteX14" fmla="*/ 372706 w 1707196"/>
              <a:gd name="connsiteY14" fmla="*/ 1278635 h 1540722"/>
              <a:gd name="connsiteX15" fmla="*/ 518143 w 1707196"/>
              <a:gd name="connsiteY15" fmla="*/ 1337394 h 1540722"/>
              <a:gd name="connsiteX16" fmla="*/ 659144 w 1707196"/>
              <a:gd name="connsiteY16" fmla="*/ 1341064 h 1540722"/>
              <a:gd name="connsiteX17" fmla="*/ 824397 w 1707196"/>
              <a:gd name="connsiteY17" fmla="*/ 1315358 h 1540722"/>
              <a:gd name="connsiteX18" fmla="*/ 879482 w 1707196"/>
              <a:gd name="connsiteY18" fmla="*/ 1326375 h 1540722"/>
              <a:gd name="connsiteX19" fmla="*/ 951284 w 1707196"/>
              <a:gd name="connsiteY19" fmla="*/ 1313356 h 1540722"/>
              <a:gd name="connsiteX20" fmla="*/ 1030047 w 1707196"/>
              <a:gd name="connsiteY20" fmla="*/ 1326375 h 1540722"/>
              <a:gd name="connsiteX21" fmla="*/ 1227465 w 1707196"/>
              <a:gd name="connsiteY21" fmla="*/ 1398801 h 1540722"/>
              <a:gd name="connsiteX22" fmla="*/ 1429503 w 1707196"/>
              <a:gd name="connsiteY22" fmla="*/ 1471183 h 1540722"/>
              <a:gd name="connsiteX23" fmla="*/ 1518154 w 1707196"/>
              <a:gd name="connsiteY23" fmla="*/ 1531445 h 1540722"/>
              <a:gd name="connsiteX24" fmla="*/ 1616228 w 1707196"/>
              <a:gd name="connsiteY24" fmla="*/ 1529681 h 1540722"/>
              <a:gd name="connsiteX25" fmla="*/ 1650798 w 1707196"/>
              <a:gd name="connsiteY25" fmla="*/ 1438312 h 1540722"/>
              <a:gd name="connsiteX26" fmla="*/ 1651411 w 1707196"/>
              <a:gd name="connsiteY26" fmla="*/ 1439356 h 1540722"/>
              <a:gd name="connsiteX27" fmla="*/ 1659444 w 1707196"/>
              <a:gd name="connsiteY27" fmla="*/ 1260160 h 1540722"/>
              <a:gd name="connsiteX28" fmla="*/ 1707070 w 1707196"/>
              <a:gd name="connsiteY28" fmla="*/ 1117285 h 1540722"/>
              <a:gd name="connsiteX29" fmla="*/ 1643319 w 1707196"/>
              <a:gd name="connsiteY29" fmla="*/ 1014230 h 1540722"/>
              <a:gd name="connsiteX30" fmla="*/ 1554669 w 1707196"/>
              <a:gd name="connsiteY30" fmla="*/ 941072 h 1540722"/>
              <a:gd name="connsiteX31" fmla="*/ 1611820 w 1707196"/>
              <a:gd name="connsiteY31" fmla="*/ 841060 h 1540722"/>
              <a:gd name="connsiteX32" fmla="*/ 1568957 w 1707196"/>
              <a:gd name="connsiteY32" fmla="*/ 679135 h 1540722"/>
              <a:gd name="connsiteX33" fmla="*/ 1621343 w 1707196"/>
              <a:gd name="connsiteY33" fmla="*/ 612459 h 1540722"/>
              <a:gd name="connsiteX34" fmla="*/ 1621285 w 1707196"/>
              <a:gd name="connsiteY34" fmla="*/ 588245 h 1540722"/>
              <a:gd name="connsiteX35" fmla="*/ 1641083 w 1707196"/>
              <a:gd name="connsiteY35" fmla="*/ 525645 h 1540722"/>
              <a:gd name="connsiteX36" fmla="*/ 1564194 w 1707196"/>
              <a:gd name="connsiteY36" fmla="*/ 450534 h 1540722"/>
              <a:gd name="connsiteX37" fmla="*/ 1473707 w 1707196"/>
              <a:gd name="connsiteY37" fmla="*/ 521973 h 1540722"/>
              <a:gd name="connsiteX38" fmla="*/ 1530856 w 1707196"/>
              <a:gd name="connsiteY38" fmla="*/ 402910 h 1540722"/>
              <a:gd name="connsiteX39" fmla="*/ 1540241 w 1707196"/>
              <a:gd name="connsiteY39" fmla="*/ 29447 h 1540722"/>
              <a:gd name="connsiteX40" fmla="*/ 1425298 w 1707196"/>
              <a:gd name="connsiteY40" fmla="*/ 33214 h 1540722"/>
              <a:gd name="connsiteX41" fmla="*/ 1079250 w 1707196"/>
              <a:gd name="connsiteY41" fmla="*/ 174508 h 1540722"/>
              <a:gd name="connsiteX42" fmla="*/ 726762 w 1707196"/>
              <a:gd name="connsiteY42" fmla="*/ 150472 h 1540722"/>
              <a:gd name="connsiteX43" fmla="*/ 556085 w 1707196"/>
              <a:gd name="connsiteY43" fmla="*/ 132234 h 1540722"/>
              <a:gd name="connsiteX44" fmla="*/ 405757 w 1707196"/>
              <a:gd name="connsiteY44" fmla="*/ 98624 h 1540722"/>
              <a:gd name="connsiteX45" fmla="*/ 303019 w 1707196"/>
              <a:gd name="connsiteY45" fmla="*/ 178897 h 1540722"/>
              <a:gd name="connsiteX0" fmla="*/ 303019 w 1707196"/>
              <a:gd name="connsiteY0" fmla="*/ 178897 h 1540722"/>
              <a:gd name="connsiteX1" fmla="*/ 213976 w 1707196"/>
              <a:gd name="connsiteY1" fmla="*/ 195746 h 1540722"/>
              <a:gd name="connsiteX2" fmla="*/ 111601 w 1707196"/>
              <a:gd name="connsiteY2" fmla="*/ 215810 h 1540722"/>
              <a:gd name="connsiteX3" fmla="*/ 30550 w 1707196"/>
              <a:gd name="connsiteY3" fmla="*/ 228142 h 1540722"/>
              <a:gd name="connsiteX4" fmla="*/ 11619 w 1707196"/>
              <a:gd name="connsiteY4" fmla="*/ 221937 h 1540722"/>
              <a:gd name="connsiteX5" fmla="*/ 21143 w 1707196"/>
              <a:gd name="connsiteY5" fmla="*/ 417601 h 1540722"/>
              <a:gd name="connsiteX6" fmla="*/ 35431 w 1707196"/>
              <a:gd name="connsiteY6" fmla="*/ 464825 h 1540722"/>
              <a:gd name="connsiteX7" fmla="*/ 41972 w 1707196"/>
              <a:gd name="connsiteY7" fmla="*/ 584975 h 1540722"/>
              <a:gd name="connsiteX8" fmla="*/ 11619 w 1707196"/>
              <a:gd name="connsiteY8" fmla="*/ 698185 h 1540722"/>
              <a:gd name="connsiteX9" fmla="*/ 111631 w 1707196"/>
              <a:gd name="connsiteY9" fmla="*/ 945834 h 1540722"/>
              <a:gd name="connsiteX10" fmla="*/ 133114 w 1707196"/>
              <a:gd name="connsiteY10" fmla="*/ 1144770 h 1540722"/>
              <a:gd name="connsiteX11" fmla="*/ 191311 w 1707196"/>
              <a:gd name="connsiteY11" fmla="*/ 1150799 h 1540722"/>
              <a:gd name="connsiteX12" fmla="*/ 308713 w 1707196"/>
              <a:gd name="connsiteY12" fmla="*/ 1205592 h 1540722"/>
              <a:gd name="connsiteX13" fmla="*/ 352210 w 1707196"/>
              <a:gd name="connsiteY13" fmla="*/ 1251964 h 1540722"/>
              <a:gd name="connsiteX14" fmla="*/ 372706 w 1707196"/>
              <a:gd name="connsiteY14" fmla="*/ 1278635 h 1540722"/>
              <a:gd name="connsiteX15" fmla="*/ 518143 w 1707196"/>
              <a:gd name="connsiteY15" fmla="*/ 1337394 h 1540722"/>
              <a:gd name="connsiteX16" fmla="*/ 659144 w 1707196"/>
              <a:gd name="connsiteY16" fmla="*/ 1341064 h 1540722"/>
              <a:gd name="connsiteX17" fmla="*/ 824397 w 1707196"/>
              <a:gd name="connsiteY17" fmla="*/ 1315358 h 1540722"/>
              <a:gd name="connsiteX18" fmla="*/ 879482 w 1707196"/>
              <a:gd name="connsiteY18" fmla="*/ 1326375 h 1540722"/>
              <a:gd name="connsiteX19" fmla="*/ 951284 w 1707196"/>
              <a:gd name="connsiteY19" fmla="*/ 1313356 h 1540722"/>
              <a:gd name="connsiteX20" fmla="*/ 1030047 w 1707196"/>
              <a:gd name="connsiteY20" fmla="*/ 1326375 h 1540722"/>
              <a:gd name="connsiteX21" fmla="*/ 1227465 w 1707196"/>
              <a:gd name="connsiteY21" fmla="*/ 1398801 h 1540722"/>
              <a:gd name="connsiteX22" fmla="*/ 1429503 w 1707196"/>
              <a:gd name="connsiteY22" fmla="*/ 1471183 h 1540722"/>
              <a:gd name="connsiteX23" fmla="*/ 1518154 w 1707196"/>
              <a:gd name="connsiteY23" fmla="*/ 1531445 h 1540722"/>
              <a:gd name="connsiteX24" fmla="*/ 1616228 w 1707196"/>
              <a:gd name="connsiteY24" fmla="*/ 1529681 h 1540722"/>
              <a:gd name="connsiteX25" fmla="*/ 1650798 w 1707196"/>
              <a:gd name="connsiteY25" fmla="*/ 1438312 h 1540722"/>
              <a:gd name="connsiteX26" fmla="*/ 1651411 w 1707196"/>
              <a:gd name="connsiteY26" fmla="*/ 1439356 h 1540722"/>
              <a:gd name="connsiteX27" fmla="*/ 1659444 w 1707196"/>
              <a:gd name="connsiteY27" fmla="*/ 1260160 h 1540722"/>
              <a:gd name="connsiteX28" fmla="*/ 1707070 w 1707196"/>
              <a:gd name="connsiteY28" fmla="*/ 1117285 h 1540722"/>
              <a:gd name="connsiteX29" fmla="*/ 1643319 w 1707196"/>
              <a:gd name="connsiteY29" fmla="*/ 1014230 h 1540722"/>
              <a:gd name="connsiteX30" fmla="*/ 1554669 w 1707196"/>
              <a:gd name="connsiteY30" fmla="*/ 941072 h 1540722"/>
              <a:gd name="connsiteX31" fmla="*/ 1611820 w 1707196"/>
              <a:gd name="connsiteY31" fmla="*/ 841060 h 1540722"/>
              <a:gd name="connsiteX32" fmla="*/ 1568957 w 1707196"/>
              <a:gd name="connsiteY32" fmla="*/ 679135 h 1540722"/>
              <a:gd name="connsiteX33" fmla="*/ 1621343 w 1707196"/>
              <a:gd name="connsiteY33" fmla="*/ 612459 h 1540722"/>
              <a:gd name="connsiteX34" fmla="*/ 1621285 w 1707196"/>
              <a:gd name="connsiteY34" fmla="*/ 588245 h 1540722"/>
              <a:gd name="connsiteX35" fmla="*/ 1641083 w 1707196"/>
              <a:gd name="connsiteY35" fmla="*/ 525645 h 1540722"/>
              <a:gd name="connsiteX36" fmla="*/ 1564194 w 1707196"/>
              <a:gd name="connsiteY36" fmla="*/ 450534 h 1540722"/>
              <a:gd name="connsiteX37" fmla="*/ 1473707 w 1707196"/>
              <a:gd name="connsiteY37" fmla="*/ 521973 h 1540722"/>
              <a:gd name="connsiteX38" fmla="*/ 1530856 w 1707196"/>
              <a:gd name="connsiteY38" fmla="*/ 402910 h 1540722"/>
              <a:gd name="connsiteX39" fmla="*/ 1540241 w 1707196"/>
              <a:gd name="connsiteY39" fmla="*/ 29447 h 1540722"/>
              <a:gd name="connsiteX40" fmla="*/ 1425298 w 1707196"/>
              <a:gd name="connsiteY40" fmla="*/ 33214 h 1540722"/>
              <a:gd name="connsiteX41" fmla="*/ 1079250 w 1707196"/>
              <a:gd name="connsiteY41" fmla="*/ 174508 h 1540722"/>
              <a:gd name="connsiteX42" fmla="*/ 726762 w 1707196"/>
              <a:gd name="connsiteY42" fmla="*/ 150472 h 1540722"/>
              <a:gd name="connsiteX43" fmla="*/ 556085 w 1707196"/>
              <a:gd name="connsiteY43" fmla="*/ 132234 h 1540722"/>
              <a:gd name="connsiteX44" fmla="*/ 399362 w 1707196"/>
              <a:gd name="connsiteY44" fmla="*/ 156174 h 1540722"/>
              <a:gd name="connsiteX45" fmla="*/ 303019 w 1707196"/>
              <a:gd name="connsiteY45" fmla="*/ 178897 h 1540722"/>
              <a:gd name="connsiteX0" fmla="*/ 303019 w 1707196"/>
              <a:gd name="connsiteY0" fmla="*/ 178897 h 1540722"/>
              <a:gd name="connsiteX1" fmla="*/ 111601 w 1707196"/>
              <a:gd name="connsiteY1" fmla="*/ 215810 h 1540722"/>
              <a:gd name="connsiteX2" fmla="*/ 30550 w 1707196"/>
              <a:gd name="connsiteY2" fmla="*/ 228142 h 1540722"/>
              <a:gd name="connsiteX3" fmla="*/ 11619 w 1707196"/>
              <a:gd name="connsiteY3" fmla="*/ 221937 h 1540722"/>
              <a:gd name="connsiteX4" fmla="*/ 21143 w 1707196"/>
              <a:gd name="connsiteY4" fmla="*/ 417601 h 1540722"/>
              <a:gd name="connsiteX5" fmla="*/ 35431 w 1707196"/>
              <a:gd name="connsiteY5" fmla="*/ 464825 h 1540722"/>
              <a:gd name="connsiteX6" fmla="*/ 41972 w 1707196"/>
              <a:gd name="connsiteY6" fmla="*/ 584975 h 1540722"/>
              <a:gd name="connsiteX7" fmla="*/ 11619 w 1707196"/>
              <a:gd name="connsiteY7" fmla="*/ 698185 h 1540722"/>
              <a:gd name="connsiteX8" fmla="*/ 111631 w 1707196"/>
              <a:gd name="connsiteY8" fmla="*/ 945834 h 1540722"/>
              <a:gd name="connsiteX9" fmla="*/ 133114 w 1707196"/>
              <a:gd name="connsiteY9" fmla="*/ 1144770 h 1540722"/>
              <a:gd name="connsiteX10" fmla="*/ 191311 w 1707196"/>
              <a:gd name="connsiteY10" fmla="*/ 1150799 h 1540722"/>
              <a:gd name="connsiteX11" fmla="*/ 308713 w 1707196"/>
              <a:gd name="connsiteY11" fmla="*/ 1205592 h 1540722"/>
              <a:gd name="connsiteX12" fmla="*/ 352210 w 1707196"/>
              <a:gd name="connsiteY12" fmla="*/ 1251964 h 1540722"/>
              <a:gd name="connsiteX13" fmla="*/ 372706 w 1707196"/>
              <a:gd name="connsiteY13" fmla="*/ 1278635 h 1540722"/>
              <a:gd name="connsiteX14" fmla="*/ 518143 w 1707196"/>
              <a:gd name="connsiteY14" fmla="*/ 1337394 h 1540722"/>
              <a:gd name="connsiteX15" fmla="*/ 659144 w 1707196"/>
              <a:gd name="connsiteY15" fmla="*/ 1341064 h 1540722"/>
              <a:gd name="connsiteX16" fmla="*/ 824397 w 1707196"/>
              <a:gd name="connsiteY16" fmla="*/ 1315358 h 1540722"/>
              <a:gd name="connsiteX17" fmla="*/ 879482 w 1707196"/>
              <a:gd name="connsiteY17" fmla="*/ 1326375 h 1540722"/>
              <a:gd name="connsiteX18" fmla="*/ 951284 w 1707196"/>
              <a:gd name="connsiteY18" fmla="*/ 1313356 h 1540722"/>
              <a:gd name="connsiteX19" fmla="*/ 1030047 w 1707196"/>
              <a:gd name="connsiteY19" fmla="*/ 1326375 h 1540722"/>
              <a:gd name="connsiteX20" fmla="*/ 1227465 w 1707196"/>
              <a:gd name="connsiteY20" fmla="*/ 1398801 h 1540722"/>
              <a:gd name="connsiteX21" fmla="*/ 1429503 w 1707196"/>
              <a:gd name="connsiteY21" fmla="*/ 1471183 h 1540722"/>
              <a:gd name="connsiteX22" fmla="*/ 1518154 w 1707196"/>
              <a:gd name="connsiteY22" fmla="*/ 1531445 h 1540722"/>
              <a:gd name="connsiteX23" fmla="*/ 1616228 w 1707196"/>
              <a:gd name="connsiteY23" fmla="*/ 1529681 h 1540722"/>
              <a:gd name="connsiteX24" fmla="*/ 1650798 w 1707196"/>
              <a:gd name="connsiteY24" fmla="*/ 1438312 h 1540722"/>
              <a:gd name="connsiteX25" fmla="*/ 1651411 w 1707196"/>
              <a:gd name="connsiteY25" fmla="*/ 1439356 h 1540722"/>
              <a:gd name="connsiteX26" fmla="*/ 1659444 w 1707196"/>
              <a:gd name="connsiteY26" fmla="*/ 1260160 h 1540722"/>
              <a:gd name="connsiteX27" fmla="*/ 1707070 w 1707196"/>
              <a:gd name="connsiteY27" fmla="*/ 1117285 h 1540722"/>
              <a:gd name="connsiteX28" fmla="*/ 1643319 w 1707196"/>
              <a:gd name="connsiteY28" fmla="*/ 1014230 h 1540722"/>
              <a:gd name="connsiteX29" fmla="*/ 1554669 w 1707196"/>
              <a:gd name="connsiteY29" fmla="*/ 941072 h 1540722"/>
              <a:gd name="connsiteX30" fmla="*/ 1611820 w 1707196"/>
              <a:gd name="connsiteY30" fmla="*/ 841060 h 1540722"/>
              <a:gd name="connsiteX31" fmla="*/ 1568957 w 1707196"/>
              <a:gd name="connsiteY31" fmla="*/ 679135 h 1540722"/>
              <a:gd name="connsiteX32" fmla="*/ 1621343 w 1707196"/>
              <a:gd name="connsiteY32" fmla="*/ 612459 h 1540722"/>
              <a:gd name="connsiteX33" fmla="*/ 1621285 w 1707196"/>
              <a:gd name="connsiteY33" fmla="*/ 588245 h 1540722"/>
              <a:gd name="connsiteX34" fmla="*/ 1641083 w 1707196"/>
              <a:gd name="connsiteY34" fmla="*/ 525645 h 1540722"/>
              <a:gd name="connsiteX35" fmla="*/ 1564194 w 1707196"/>
              <a:gd name="connsiteY35" fmla="*/ 450534 h 1540722"/>
              <a:gd name="connsiteX36" fmla="*/ 1473707 w 1707196"/>
              <a:gd name="connsiteY36" fmla="*/ 521973 h 1540722"/>
              <a:gd name="connsiteX37" fmla="*/ 1530856 w 1707196"/>
              <a:gd name="connsiteY37" fmla="*/ 402910 h 1540722"/>
              <a:gd name="connsiteX38" fmla="*/ 1540241 w 1707196"/>
              <a:gd name="connsiteY38" fmla="*/ 29447 h 1540722"/>
              <a:gd name="connsiteX39" fmla="*/ 1425298 w 1707196"/>
              <a:gd name="connsiteY39" fmla="*/ 33214 h 1540722"/>
              <a:gd name="connsiteX40" fmla="*/ 1079250 w 1707196"/>
              <a:gd name="connsiteY40" fmla="*/ 174508 h 1540722"/>
              <a:gd name="connsiteX41" fmla="*/ 726762 w 1707196"/>
              <a:gd name="connsiteY41" fmla="*/ 150472 h 1540722"/>
              <a:gd name="connsiteX42" fmla="*/ 556085 w 1707196"/>
              <a:gd name="connsiteY42" fmla="*/ 132234 h 1540722"/>
              <a:gd name="connsiteX43" fmla="*/ 399362 w 1707196"/>
              <a:gd name="connsiteY43" fmla="*/ 156174 h 1540722"/>
              <a:gd name="connsiteX44" fmla="*/ 303019 w 1707196"/>
              <a:gd name="connsiteY44" fmla="*/ 178897 h 1540722"/>
              <a:gd name="connsiteX0" fmla="*/ 303019 w 1707196"/>
              <a:gd name="connsiteY0" fmla="*/ 178897 h 1540722"/>
              <a:gd name="connsiteX1" fmla="*/ 30550 w 1707196"/>
              <a:gd name="connsiteY1" fmla="*/ 228142 h 1540722"/>
              <a:gd name="connsiteX2" fmla="*/ 11619 w 1707196"/>
              <a:gd name="connsiteY2" fmla="*/ 221937 h 1540722"/>
              <a:gd name="connsiteX3" fmla="*/ 21143 w 1707196"/>
              <a:gd name="connsiteY3" fmla="*/ 417601 h 1540722"/>
              <a:gd name="connsiteX4" fmla="*/ 35431 w 1707196"/>
              <a:gd name="connsiteY4" fmla="*/ 464825 h 1540722"/>
              <a:gd name="connsiteX5" fmla="*/ 41972 w 1707196"/>
              <a:gd name="connsiteY5" fmla="*/ 584975 h 1540722"/>
              <a:gd name="connsiteX6" fmla="*/ 11619 w 1707196"/>
              <a:gd name="connsiteY6" fmla="*/ 698185 h 1540722"/>
              <a:gd name="connsiteX7" fmla="*/ 111631 w 1707196"/>
              <a:gd name="connsiteY7" fmla="*/ 945834 h 1540722"/>
              <a:gd name="connsiteX8" fmla="*/ 133114 w 1707196"/>
              <a:gd name="connsiteY8" fmla="*/ 1144770 h 1540722"/>
              <a:gd name="connsiteX9" fmla="*/ 191311 w 1707196"/>
              <a:gd name="connsiteY9" fmla="*/ 1150799 h 1540722"/>
              <a:gd name="connsiteX10" fmla="*/ 308713 w 1707196"/>
              <a:gd name="connsiteY10" fmla="*/ 1205592 h 1540722"/>
              <a:gd name="connsiteX11" fmla="*/ 352210 w 1707196"/>
              <a:gd name="connsiteY11" fmla="*/ 1251964 h 1540722"/>
              <a:gd name="connsiteX12" fmla="*/ 372706 w 1707196"/>
              <a:gd name="connsiteY12" fmla="*/ 1278635 h 1540722"/>
              <a:gd name="connsiteX13" fmla="*/ 518143 w 1707196"/>
              <a:gd name="connsiteY13" fmla="*/ 1337394 h 1540722"/>
              <a:gd name="connsiteX14" fmla="*/ 659144 w 1707196"/>
              <a:gd name="connsiteY14" fmla="*/ 1341064 h 1540722"/>
              <a:gd name="connsiteX15" fmla="*/ 824397 w 1707196"/>
              <a:gd name="connsiteY15" fmla="*/ 1315358 h 1540722"/>
              <a:gd name="connsiteX16" fmla="*/ 879482 w 1707196"/>
              <a:gd name="connsiteY16" fmla="*/ 1326375 h 1540722"/>
              <a:gd name="connsiteX17" fmla="*/ 951284 w 1707196"/>
              <a:gd name="connsiteY17" fmla="*/ 1313356 h 1540722"/>
              <a:gd name="connsiteX18" fmla="*/ 1030047 w 1707196"/>
              <a:gd name="connsiteY18" fmla="*/ 1326375 h 1540722"/>
              <a:gd name="connsiteX19" fmla="*/ 1227465 w 1707196"/>
              <a:gd name="connsiteY19" fmla="*/ 1398801 h 1540722"/>
              <a:gd name="connsiteX20" fmla="*/ 1429503 w 1707196"/>
              <a:gd name="connsiteY20" fmla="*/ 1471183 h 1540722"/>
              <a:gd name="connsiteX21" fmla="*/ 1518154 w 1707196"/>
              <a:gd name="connsiteY21" fmla="*/ 1531445 h 1540722"/>
              <a:gd name="connsiteX22" fmla="*/ 1616228 w 1707196"/>
              <a:gd name="connsiteY22" fmla="*/ 1529681 h 1540722"/>
              <a:gd name="connsiteX23" fmla="*/ 1650798 w 1707196"/>
              <a:gd name="connsiteY23" fmla="*/ 1438312 h 1540722"/>
              <a:gd name="connsiteX24" fmla="*/ 1651411 w 1707196"/>
              <a:gd name="connsiteY24" fmla="*/ 1439356 h 1540722"/>
              <a:gd name="connsiteX25" fmla="*/ 1659444 w 1707196"/>
              <a:gd name="connsiteY25" fmla="*/ 1260160 h 1540722"/>
              <a:gd name="connsiteX26" fmla="*/ 1707070 w 1707196"/>
              <a:gd name="connsiteY26" fmla="*/ 1117285 h 1540722"/>
              <a:gd name="connsiteX27" fmla="*/ 1643319 w 1707196"/>
              <a:gd name="connsiteY27" fmla="*/ 1014230 h 1540722"/>
              <a:gd name="connsiteX28" fmla="*/ 1554669 w 1707196"/>
              <a:gd name="connsiteY28" fmla="*/ 941072 h 1540722"/>
              <a:gd name="connsiteX29" fmla="*/ 1611820 w 1707196"/>
              <a:gd name="connsiteY29" fmla="*/ 841060 h 1540722"/>
              <a:gd name="connsiteX30" fmla="*/ 1568957 w 1707196"/>
              <a:gd name="connsiteY30" fmla="*/ 679135 h 1540722"/>
              <a:gd name="connsiteX31" fmla="*/ 1621343 w 1707196"/>
              <a:gd name="connsiteY31" fmla="*/ 612459 h 1540722"/>
              <a:gd name="connsiteX32" fmla="*/ 1621285 w 1707196"/>
              <a:gd name="connsiteY32" fmla="*/ 588245 h 1540722"/>
              <a:gd name="connsiteX33" fmla="*/ 1641083 w 1707196"/>
              <a:gd name="connsiteY33" fmla="*/ 525645 h 1540722"/>
              <a:gd name="connsiteX34" fmla="*/ 1564194 w 1707196"/>
              <a:gd name="connsiteY34" fmla="*/ 450534 h 1540722"/>
              <a:gd name="connsiteX35" fmla="*/ 1473707 w 1707196"/>
              <a:gd name="connsiteY35" fmla="*/ 521973 h 1540722"/>
              <a:gd name="connsiteX36" fmla="*/ 1530856 w 1707196"/>
              <a:gd name="connsiteY36" fmla="*/ 402910 h 1540722"/>
              <a:gd name="connsiteX37" fmla="*/ 1540241 w 1707196"/>
              <a:gd name="connsiteY37" fmla="*/ 29447 h 1540722"/>
              <a:gd name="connsiteX38" fmla="*/ 1425298 w 1707196"/>
              <a:gd name="connsiteY38" fmla="*/ 33214 h 1540722"/>
              <a:gd name="connsiteX39" fmla="*/ 1079250 w 1707196"/>
              <a:gd name="connsiteY39" fmla="*/ 174508 h 1540722"/>
              <a:gd name="connsiteX40" fmla="*/ 726762 w 1707196"/>
              <a:gd name="connsiteY40" fmla="*/ 150472 h 1540722"/>
              <a:gd name="connsiteX41" fmla="*/ 556085 w 1707196"/>
              <a:gd name="connsiteY41" fmla="*/ 132234 h 1540722"/>
              <a:gd name="connsiteX42" fmla="*/ 399362 w 1707196"/>
              <a:gd name="connsiteY42" fmla="*/ 156174 h 1540722"/>
              <a:gd name="connsiteX43" fmla="*/ 303019 w 1707196"/>
              <a:gd name="connsiteY43" fmla="*/ 178897 h 1540722"/>
              <a:gd name="connsiteX0" fmla="*/ 303019 w 1707196"/>
              <a:gd name="connsiteY0" fmla="*/ 178897 h 1540722"/>
              <a:gd name="connsiteX1" fmla="*/ 30550 w 1707196"/>
              <a:gd name="connsiteY1" fmla="*/ 228142 h 1540722"/>
              <a:gd name="connsiteX2" fmla="*/ 11619 w 1707196"/>
              <a:gd name="connsiteY2" fmla="*/ 221937 h 1540722"/>
              <a:gd name="connsiteX3" fmla="*/ 21143 w 1707196"/>
              <a:gd name="connsiteY3" fmla="*/ 417601 h 1540722"/>
              <a:gd name="connsiteX4" fmla="*/ 35431 w 1707196"/>
              <a:gd name="connsiteY4" fmla="*/ 464825 h 1540722"/>
              <a:gd name="connsiteX5" fmla="*/ 41972 w 1707196"/>
              <a:gd name="connsiteY5" fmla="*/ 584975 h 1540722"/>
              <a:gd name="connsiteX6" fmla="*/ 11619 w 1707196"/>
              <a:gd name="connsiteY6" fmla="*/ 698185 h 1540722"/>
              <a:gd name="connsiteX7" fmla="*/ 111631 w 1707196"/>
              <a:gd name="connsiteY7" fmla="*/ 945834 h 1540722"/>
              <a:gd name="connsiteX8" fmla="*/ 133114 w 1707196"/>
              <a:gd name="connsiteY8" fmla="*/ 1144770 h 1540722"/>
              <a:gd name="connsiteX9" fmla="*/ 191311 w 1707196"/>
              <a:gd name="connsiteY9" fmla="*/ 1150799 h 1540722"/>
              <a:gd name="connsiteX10" fmla="*/ 308713 w 1707196"/>
              <a:gd name="connsiteY10" fmla="*/ 1205592 h 1540722"/>
              <a:gd name="connsiteX11" fmla="*/ 352210 w 1707196"/>
              <a:gd name="connsiteY11" fmla="*/ 1251964 h 1540722"/>
              <a:gd name="connsiteX12" fmla="*/ 372706 w 1707196"/>
              <a:gd name="connsiteY12" fmla="*/ 1278635 h 1540722"/>
              <a:gd name="connsiteX13" fmla="*/ 518143 w 1707196"/>
              <a:gd name="connsiteY13" fmla="*/ 1337394 h 1540722"/>
              <a:gd name="connsiteX14" fmla="*/ 659144 w 1707196"/>
              <a:gd name="connsiteY14" fmla="*/ 1341064 h 1540722"/>
              <a:gd name="connsiteX15" fmla="*/ 824397 w 1707196"/>
              <a:gd name="connsiteY15" fmla="*/ 1315358 h 1540722"/>
              <a:gd name="connsiteX16" fmla="*/ 879482 w 1707196"/>
              <a:gd name="connsiteY16" fmla="*/ 1326375 h 1540722"/>
              <a:gd name="connsiteX17" fmla="*/ 951284 w 1707196"/>
              <a:gd name="connsiteY17" fmla="*/ 1313356 h 1540722"/>
              <a:gd name="connsiteX18" fmla="*/ 1030047 w 1707196"/>
              <a:gd name="connsiteY18" fmla="*/ 1326375 h 1540722"/>
              <a:gd name="connsiteX19" fmla="*/ 1227465 w 1707196"/>
              <a:gd name="connsiteY19" fmla="*/ 1398801 h 1540722"/>
              <a:gd name="connsiteX20" fmla="*/ 1429503 w 1707196"/>
              <a:gd name="connsiteY20" fmla="*/ 1471183 h 1540722"/>
              <a:gd name="connsiteX21" fmla="*/ 1518154 w 1707196"/>
              <a:gd name="connsiteY21" fmla="*/ 1531445 h 1540722"/>
              <a:gd name="connsiteX22" fmla="*/ 1616228 w 1707196"/>
              <a:gd name="connsiteY22" fmla="*/ 1529681 h 1540722"/>
              <a:gd name="connsiteX23" fmla="*/ 1650798 w 1707196"/>
              <a:gd name="connsiteY23" fmla="*/ 1438312 h 1540722"/>
              <a:gd name="connsiteX24" fmla="*/ 1651411 w 1707196"/>
              <a:gd name="connsiteY24" fmla="*/ 1439356 h 1540722"/>
              <a:gd name="connsiteX25" fmla="*/ 1659444 w 1707196"/>
              <a:gd name="connsiteY25" fmla="*/ 1260160 h 1540722"/>
              <a:gd name="connsiteX26" fmla="*/ 1707070 w 1707196"/>
              <a:gd name="connsiteY26" fmla="*/ 1117285 h 1540722"/>
              <a:gd name="connsiteX27" fmla="*/ 1643319 w 1707196"/>
              <a:gd name="connsiteY27" fmla="*/ 1014230 h 1540722"/>
              <a:gd name="connsiteX28" fmla="*/ 1554669 w 1707196"/>
              <a:gd name="connsiteY28" fmla="*/ 941072 h 1540722"/>
              <a:gd name="connsiteX29" fmla="*/ 1611820 w 1707196"/>
              <a:gd name="connsiteY29" fmla="*/ 841060 h 1540722"/>
              <a:gd name="connsiteX30" fmla="*/ 1568957 w 1707196"/>
              <a:gd name="connsiteY30" fmla="*/ 679135 h 1540722"/>
              <a:gd name="connsiteX31" fmla="*/ 1621343 w 1707196"/>
              <a:gd name="connsiteY31" fmla="*/ 612459 h 1540722"/>
              <a:gd name="connsiteX32" fmla="*/ 1621285 w 1707196"/>
              <a:gd name="connsiteY32" fmla="*/ 588245 h 1540722"/>
              <a:gd name="connsiteX33" fmla="*/ 1641083 w 1707196"/>
              <a:gd name="connsiteY33" fmla="*/ 525645 h 1540722"/>
              <a:gd name="connsiteX34" fmla="*/ 1564194 w 1707196"/>
              <a:gd name="connsiteY34" fmla="*/ 450534 h 1540722"/>
              <a:gd name="connsiteX35" fmla="*/ 1473707 w 1707196"/>
              <a:gd name="connsiteY35" fmla="*/ 521973 h 1540722"/>
              <a:gd name="connsiteX36" fmla="*/ 1530856 w 1707196"/>
              <a:gd name="connsiteY36" fmla="*/ 402910 h 1540722"/>
              <a:gd name="connsiteX37" fmla="*/ 1540241 w 1707196"/>
              <a:gd name="connsiteY37" fmla="*/ 29447 h 1540722"/>
              <a:gd name="connsiteX38" fmla="*/ 1425298 w 1707196"/>
              <a:gd name="connsiteY38" fmla="*/ 33214 h 1540722"/>
              <a:gd name="connsiteX39" fmla="*/ 1079250 w 1707196"/>
              <a:gd name="connsiteY39" fmla="*/ 174508 h 1540722"/>
              <a:gd name="connsiteX40" fmla="*/ 726762 w 1707196"/>
              <a:gd name="connsiteY40" fmla="*/ 150472 h 1540722"/>
              <a:gd name="connsiteX41" fmla="*/ 556085 w 1707196"/>
              <a:gd name="connsiteY41" fmla="*/ 132234 h 1540722"/>
              <a:gd name="connsiteX42" fmla="*/ 303019 w 1707196"/>
              <a:gd name="connsiteY42" fmla="*/ 178897 h 1540722"/>
              <a:gd name="connsiteX0" fmla="*/ 309414 w 1707196"/>
              <a:gd name="connsiteY0" fmla="*/ 448 h 1893009"/>
              <a:gd name="connsiteX1" fmla="*/ 30550 w 1707196"/>
              <a:gd name="connsiteY1" fmla="*/ 580429 h 1893009"/>
              <a:gd name="connsiteX2" fmla="*/ 11619 w 1707196"/>
              <a:gd name="connsiteY2" fmla="*/ 574224 h 1893009"/>
              <a:gd name="connsiteX3" fmla="*/ 21143 w 1707196"/>
              <a:gd name="connsiteY3" fmla="*/ 769888 h 1893009"/>
              <a:gd name="connsiteX4" fmla="*/ 35431 w 1707196"/>
              <a:gd name="connsiteY4" fmla="*/ 817112 h 1893009"/>
              <a:gd name="connsiteX5" fmla="*/ 41972 w 1707196"/>
              <a:gd name="connsiteY5" fmla="*/ 937262 h 1893009"/>
              <a:gd name="connsiteX6" fmla="*/ 11619 w 1707196"/>
              <a:gd name="connsiteY6" fmla="*/ 1050472 h 1893009"/>
              <a:gd name="connsiteX7" fmla="*/ 111631 w 1707196"/>
              <a:gd name="connsiteY7" fmla="*/ 1298121 h 1893009"/>
              <a:gd name="connsiteX8" fmla="*/ 133114 w 1707196"/>
              <a:gd name="connsiteY8" fmla="*/ 1497057 h 1893009"/>
              <a:gd name="connsiteX9" fmla="*/ 191311 w 1707196"/>
              <a:gd name="connsiteY9" fmla="*/ 1503086 h 1893009"/>
              <a:gd name="connsiteX10" fmla="*/ 308713 w 1707196"/>
              <a:gd name="connsiteY10" fmla="*/ 1557879 h 1893009"/>
              <a:gd name="connsiteX11" fmla="*/ 352210 w 1707196"/>
              <a:gd name="connsiteY11" fmla="*/ 1604251 h 1893009"/>
              <a:gd name="connsiteX12" fmla="*/ 372706 w 1707196"/>
              <a:gd name="connsiteY12" fmla="*/ 1630922 h 1893009"/>
              <a:gd name="connsiteX13" fmla="*/ 518143 w 1707196"/>
              <a:gd name="connsiteY13" fmla="*/ 1689681 h 1893009"/>
              <a:gd name="connsiteX14" fmla="*/ 659144 w 1707196"/>
              <a:gd name="connsiteY14" fmla="*/ 1693351 h 1893009"/>
              <a:gd name="connsiteX15" fmla="*/ 824397 w 1707196"/>
              <a:gd name="connsiteY15" fmla="*/ 1667645 h 1893009"/>
              <a:gd name="connsiteX16" fmla="*/ 879482 w 1707196"/>
              <a:gd name="connsiteY16" fmla="*/ 1678662 h 1893009"/>
              <a:gd name="connsiteX17" fmla="*/ 951284 w 1707196"/>
              <a:gd name="connsiteY17" fmla="*/ 1665643 h 1893009"/>
              <a:gd name="connsiteX18" fmla="*/ 1030047 w 1707196"/>
              <a:gd name="connsiteY18" fmla="*/ 1678662 h 1893009"/>
              <a:gd name="connsiteX19" fmla="*/ 1227465 w 1707196"/>
              <a:gd name="connsiteY19" fmla="*/ 1751088 h 1893009"/>
              <a:gd name="connsiteX20" fmla="*/ 1429503 w 1707196"/>
              <a:gd name="connsiteY20" fmla="*/ 1823470 h 1893009"/>
              <a:gd name="connsiteX21" fmla="*/ 1518154 w 1707196"/>
              <a:gd name="connsiteY21" fmla="*/ 1883732 h 1893009"/>
              <a:gd name="connsiteX22" fmla="*/ 1616228 w 1707196"/>
              <a:gd name="connsiteY22" fmla="*/ 1881968 h 1893009"/>
              <a:gd name="connsiteX23" fmla="*/ 1650798 w 1707196"/>
              <a:gd name="connsiteY23" fmla="*/ 1790599 h 1893009"/>
              <a:gd name="connsiteX24" fmla="*/ 1651411 w 1707196"/>
              <a:gd name="connsiteY24" fmla="*/ 1791643 h 1893009"/>
              <a:gd name="connsiteX25" fmla="*/ 1659444 w 1707196"/>
              <a:gd name="connsiteY25" fmla="*/ 1612447 h 1893009"/>
              <a:gd name="connsiteX26" fmla="*/ 1707070 w 1707196"/>
              <a:gd name="connsiteY26" fmla="*/ 1469572 h 1893009"/>
              <a:gd name="connsiteX27" fmla="*/ 1643319 w 1707196"/>
              <a:gd name="connsiteY27" fmla="*/ 1366517 h 1893009"/>
              <a:gd name="connsiteX28" fmla="*/ 1554669 w 1707196"/>
              <a:gd name="connsiteY28" fmla="*/ 1293359 h 1893009"/>
              <a:gd name="connsiteX29" fmla="*/ 1611820 w 1707196"/>
              <a:gd name="connsiteY29" fmla="*/ 1193347 h 1893009"/>
              <a:gd name="connsiteX30" fmla="*/ 1568957 w 1707196"/>
              <a:gd name="connsiteY30" fmla="*/ 1031422 h 1893009"/>
              <a:gd name="connsiteX31" fmla="*/ 1621343 w 1707196"/>
              <a:gd name="connsiteY31" fmla="*/ 964746 h 1893009"/>
              <a:gd name="connsiteX32" fmla="*/ 1621285 w 1707196"/>
              <a:gd name="connsiteY32" fmla="*/ 940532 h 1893009"/>
              <a:gd name="connsiteX33" fmla="*/ 1641083 w 1707196"/>
              <a:gd name="connsiteY33" fmla="*/ 877932 h 1893009"/>
              <a:gd name="connsiteX34" fmla="*/ 1564194 w 1707196"/>
              <a:gd name="connsiteY34" fmla="*/ 802821 h 1893009"/>
              <a:gd name="connsiteX35" fmla="*/ 1473707 w 1707196"/>
              <a:gd name="connsiteY35" fmla="*/ 874260 h 1893009"/>
              <a:gd name="connsiteX36" fmla="*/ 1530856 w 1707196"/>
              <a:gd name="connsiteY36" fmla="*/ 755197 h 1893009"/>
              <a:gd name="connsiteX37" fmla="*/ 1540241 w 1707196"/>
              <a:gd name="connsiteY37" fmla="*/ 381734 h 1893009"/>
              <a:gd name="connsiteX38" fmla="*/ 1425298 w 1707196"/>
              <a:gd name="connsiteY38" fmla="*/ 385501 h 1893009"/>
              <a:gd name="connsiteX39" fmla="*/ 1079250 w 1707196"/>
              <a:gd name="connsiteY39" fmla="*/ 526795 h 1893009"/>
              <a:gd name="connsiteX40" fmla="*/ 726762 w 1707196"/>
              <a:gd name="connsiteY40" fmla="*/ 502759 h 1893009"/>
              <a:gd name="connsiteX41" fmla="*/ 556085 w 1707196"/>
              <a:gd name="connsiteY41" fmla="*/ 484521 h 1893009"/>
              <a:gd name="connsiteX42" fmla="*/ 309414 w 1707196"/>
              <a:gd name="connsiteY42" fmla="*/ 448 h 1893009"/>
              <a:gd name="connsiteX0" fmla="*/ 389540 w 1787322"/>
              <a:gd name="connsiteY0" fmla="*/ 26671 h 1919232"/>
              <a:gd name="connsiteX1" fmla="*/ 8382 w 1787322"/>
              <a:gd name="connsiteY1" fmla="*/ 54255 h 1919232"/>
              <a:gd name="connsiteX2" fmla="*/ 110676 w 1787322"/>
              <a:gd name="connsiteY2" fmla="*/ 606652 h 1919232"/>
              <a:gd name="connsiteX3" fmla="*/ 91745 w 1787322"/>
              <a:gd name="connsiteY3" fmla="*/ 600447 h 1919232"/>
              <a:gd name="connsiteX4" fmla="*/ 101269 w 1787322"/>
              <a:gd name="connsiteY4" fmla="*/ 796111 h 1919232"/>
              <a:gd name="connsiteX5" fmla="*/ 115557 w 1787322"/>
              <a:gd name="connsiteY5" fmla="*/ 843335 h 1919232"/>
              <a:gd name="connsiteX6" fmla="*/ 122098 w 1787322"/>
              <a:gd name="connsiteY6" fmla="*/ 963485 h 1919232"/>
              <a:gd name="connsiteX7" fmla="*/ 91745 w 1787322"/>
              <a:gd name="connsiteY7" fmla="*/ 1076695 h 1919232"/>
              <a:gd name="connsiteX8" fmla="*/ 191757 w 1787322"/>
              <a:gd name="connsiteY8" fmla="*/ 1324344 h 1919232"/>
              <a:gd name="connsiteX9" fmla="*/ 213240 w 1787322"/>
              <a:gd name="connsiteY9" fmla="*/ 1523280 h 1919232"/>
              <a:gd name="connsiteX10" fmla="*/ 271437 w 1787322"/>
              <a:gd name="connsiteY10" fmla="*/ 1529309 h 1919232"/>
              <a:gd name="connsiteX11" fmla="*/ 388839 w 1787322"/>
              <a:gd name="connsiteY11" fmla="*/ 1584102 h 1919232"/>
              <a:gd name="connsiteX12" fmla="*/ 432336 w 1787322"/>
              <a:gd name="connsiteY12" fmla="*/ 1630474 h 1919232"/>
              <a:gd name="connsiteX13" fmla="*/ 452832 w 1787322"/>
              <a:gd name="connsiteY13" fmla="*/ 1657145 h 1919232"/>
              <a:gd name="connsiteX14" fmla="*/ 598269 w 1787322"/>
              <a:gd name="connsiteY14" fmla="*/ 1715904 h 1919232"/>
              <a:gd name="connsiteX15" fmla="*/ 739270 w 1787322"/>
              <a:gd name="connsiteY15" fmla="*/ 1719574 h 1919232"/>
              <a:gd name="connsiteX16" fmla="*/ 904523 w 1787322"/>
              <a:gd name="connsiteY16" fmla="*/ 1693868 h 1919232"/>
              <a:gd name="connsiteX17" fmla="*/ 959608 w 1787322"/>
              <a:gd name="connsiteY17" fmla="*/ 1704885 h 1919232"/>
              <a:gd name="connsiteX18" fmla="*/ 1031410 w 1787322"/>
              <a:gd name="connsiteY18" fmla="*/ 1691866 h 1919232"/>
              <a:gd name="connsiteX19" fmla="*/ 1110173 w 1787322"/>
              <a:gd name="connsiteY19" fmla="*/ 1704885 h 1919232"/>
              <a:gd name="connsiteX20" fmla="*/ 1307591 w 1787322"/>
              <a:gd name="connsiteY20" fmla="*/ 1777311 h 1919232"/>
              <a:gd name="connsiteX21" fmla="*/ 1509629 w 1787322"/>
              <a:gd name="connsiteY21" fmla="*/ 1849693 h 1919232"/>
              <a:gd name="connsiteX22" fmla="*/ 1598280 w 1787322"/>
              <a:gd name="connsiteY22" fmla="*/ 1909955 h 1919232"/>
              <a:gd name="connsiteX23" fmla="*/ 1696354 w 1787322"/>
              <a:gd name="connsiteY23" fmla="*/ 1908191 h 1919232"/>
              <a:gd name="connsiteX24" fmla="*/ 1730924 w 1787322"/>
              <a:gd name="connsiteY24" fmla="*/ 1816822 h 1919232"/>
              <a:gd name="connsiteX25" fmla="*/ 1731537 w 1787322"/>
              <a:gd name="connsiteY25" fmla="*/ 1817866 h 1919232"/>
              <a:gd name="connsiteX26" fmla="*/ 1739570 w 1787322"/>
              <a:gd name="connsiteY26" fmla="*/ 1638670 h 1919232"/>
              <a:gd name="connsiteX27" fmla="*/ 1787196 w 1787322"/>
              <a:gd name="connsiteY27" fmla="*/ 1495795 h 1919232"/>
              <a:gd name="connsiteX28" fmla="*/ 1723445 w 1787322"/>
              <a:gd name="connsiteY28" fmla="*/ 1392740 h 1919232"/>
              <a:gd name="connsiteX29" fmla="*/ 1634795 w 1787322"/>
              <a:gd name="connsiteY29" fmla="*/ 1319582 h 1919232"/>
              <a:gd name="connsiteX30" fmla="*/ 1691946 w 1787322"/>
              <a:gd name="connsiteY30" fmla="*/ 1219570 h 1919232"/>
              <a:gd name="connsiteX31" fmla="*/ 1649083 w 1787322"/>
              <a:gd name="connsiteY31" fmla="*/ 1057645 h 1919232"/>
              <a:gd name="connsiteX32" fmla="*/ 1701469 w 1787322"/>
              <a:gd name="connsiteY32" fmla="*/ 990969 h 1919232"/>
              <a:gd name="connsiteX33" fmla="*/ 1701411 w 1787322"/>
              <a:gd name="connsiteY33" fmla="*/ 966755 h 1919232"/>
              <a:gd name="connsiteX34" fmla="*/ 1721209 w 1787322"/>
              <a:gd name="connsiteY34" fmla="*/ 904155 h 1919232"/>
              <a:gd name="connsiteX35" fmla="*/ 1644320 w 1787322"/>
              <a:gd name="connsiteY35" fmla="*/ 829044 h 1919232"/>
              <a:gd name="connsiteX36" fmla="*/ 1553833 w 1787322"/>
              <a:gd name="connsiteY36" fmla="*/ 900483 h 1919232"/>
              <a:gd name="connsiteX37" fmla="*/ 1610982 w 1787322"/>
              <a:gd name="connsiteY37" fmla="*/ 781420 h 1919232"/>
              <a:gd name="connsiteX38" fmla="*/ 1620367 w 1787322"/>
              <a:gd name="connsiteY38" fmla="*/ 407957 h 1919232"/>
              <a:gd name="connsiteX39" fmla="*/ 1505424 w 1787322"/>
              <a:gd name="connsiteY39" fmla="*/ 411724 h 1919232"/>
              <a:gd name="connsiteX40" fmla="*/ 1159376 w 1787322"/>
              <a:gd name="connsiteY40" fmla="*/ 553018 h 1919232"/>
              <a:gd name="connsiteX41" fmla="*/ 806888 w 1787322"/>
              <a:gd name="connsiteY41" fmla="*/ 528982 h 1919232"/>
              <a:gd name="connsiteX42" fmla="*/ 636211 w 1787322"/>
              <a:gd name="connsiteY42" fmla="*/ 510744 h 1919232"/>
              <a:gd name="connsiteX43" fmla="*/ 389540 w 1787322"/>
              <a:gd name="connsiteY43" fmla="*/ 26671 h 1919232"/>
              <a:gd name="connsiteX0" fmla="*/ 389540 w 1787322"/>
              <a:gd name="connsiteY0" fmla="*/ 26671 h 1919232"/>
              <a:gd name="connsiteX1" fmla="*/ 8382 w 1787322"/>
              <a:gd name="connsiteY1" fmla="*/ 54255 h 1919232"/>
              <a:gd name="connsiteX2" fmla="*/ 110676 w 1787322"/>
              <a:gd name="connsiteY2" fmla="*/ 606652 h 1919232"/>
              <a:gd name="connsiteX3" fmla="*/ 91745 w 1787322"/>
              <a:gd name="connsiteY3" fmla="*/ 600447 h 1919232"/>
              <a:gd name="connsiteX4" fmla="*/ 101269 w 1787322"/>
              <a:gd name="connsiteY4" fmla="*/ 796111 h 1919232"/>
              <a:gd name="connsiteX5" fmla="*/ 115557 w 1787322"/>
              <a:gd name="connsiteY5" fmla="*/ 843335 h 1919232"/>
              <a:gd name="connsiteX6" fmla="*/ 122098 w 1787322"/>
              <a:gd name="connsiteY6" fmla="*/ 963485 h 1919232"/>
              <a:gd name="connsiteX7" fmla="*/ 91745 w 1787322"/>
              <a:gd name="connsiteY7" fmla="*/ 1076695 h 1919232"/>
              <a:gd name="connsiteX8" fmla="*/ 191757 w 1787322"/>
              <a:gd name="connsiteY8" fmla="*/ 1324344 h 1919232"/>
              <a:gd name="connsiteX9" fmla="*/ 213240 w 1787322"/>
              <a:gd name="connsiteY9" fmla="*/ 1523280 h 1919232"/>
              <a:gd name="connsiteX10" fmla="*/ 271437 w 1787322"/>
              <a:gd name="connsiteY10" fmla="*/ 1529309 h 1919232"/>
              <a:gd name="connsiteX11" fmla="*/ 388839 w 1787322"/>
              <a:gd name="connsiteY11" fmla="*/ 1584102 h 1919232"/>
              <a:gd name="connsiteX12" fmla="*/ 432336 w 1787322"/>
              <a:gd name="connsiteY12" fmla="*/ 1630474 h 1919232"/>
              <a:gd name="connsiteX13" fmla="*/ 452832 w 1787322"/>
              <a:gd name="connsiteY13" fmla="*/ 1657145 h 1919232"/>
              <a:gd name="connsiteX14" fmla="*/ 598269 w 1787322"/>
              <a:gd name="connsiteY14" fmla="*/ 1715904 h 1919232"/>
              <a:gd name="connsiteX15" fmla="*/ 739270 w 1787322"/>
              <a:gd name="connsiteY15" fmla="*/ 1719574 h 1919232"/>
              <a:gd name="connsiteX16" fmla="*/ 904523 w 1787322"/>
              <a:gd name="connsiteY16" fmla="*/ 1693868 h 1919232"/>
              <a:gd name="connsiteX17" fmla="*/ 959608 w 1787322"/>
              <a:gd name="connsiteY17" fmla="*/ 1704885 h 1919232"/>
              <a:gd name="connsiteX18" fmla="*/ 1031410 w 1787322"/>
              <a:gd name="connsiteY18" fmla="*/ 1691866 h 1919232"/>
              <a:gd name="connsiteX19" fmla="*/ 1110173 w 1787322"/>
              <a:gd name="connsiteY19" fmla="*/ 1704885 h 1919232"/>
              <a:gd name="connsiteX20" fmla="*/ 1307591 w 1787322"/>
              <a:gd name="connsiteY20" fmla="*/ 1777311 h 1919232"/>
              <a:gd name="connsiteX21" fmla="*/ 1509629 w 1787322"/>
              <a:gd name="connsiteY21" fmla="*/ 1849693 h 1919232"/>
              <a:gd name="connsiteX22" fmla="*/ 1598280 w 1787322"/>
              <a:gd name="connsiteY22" fmla="*/ 1909955 h 1919232"/>
              <a:gd name="connsiteX23" fmla="*/ 1696354 w 1787322"/>
              <a:gd name="connsiteY23" fmla="*/ 1908191 h 1919232"/>
              <a:gd name="connsiteX24" fmla="*/ 1730924 w 1787322"/>
              <a:gd name="connsiteY24" fmla="*/ 1816822 h 1919232"/>
              <a:gd name="connsiteX25" fmla="*/ 1731537 w 1787322"/>
              <a:gd name="connsiteY25" fmla="*/ 1817866 h 1919232"/>
              <a:gd name="connsiteX26" fmla="*/ 1739570 w 1787322"/>
              <a:gd name="connsiteY26" fmla="*/ 1638670 h 1919232"/>
              <a:gd name="connsiteX27" fmla="*/ 1787196 w 1787322"/>
              <a:gd name="connsiteY27" fmla="*/ 1495795 h 1919232"/>
              <a:gd name="connsiteX28" fmla="*/ 1723445 w 1787322"/>
              <a:gd name="connsiteY28" fmla="*/ 1392740 h 1919232"/>
              <a:gd name="connsiteX29" fmla="*/ 1634795 w 1787322"/>
              <a:gd name="connsiteY29" fmla="*/ 1319582 h 1919232"/>
              <a:gd name="connsiteX30" fmla="*/ 1691946 w 1787322"/>
              <a:gd name="connsiteY30" fmla="*/ 1219570 h 1919232"/>
              <a:gd name="connsiteX31" fmla="*/ 1649083 w 1787322"/>
              <a:gd name="connsiteY31" fmla="*/ 1057645 h 1919232"/>
              <a:gd name="connsiteX32" fmla="*/ 1701469 w 1787322"/>
              <a:gd name="connsiteY32" fmla="*/ 990969 h 1919232"/>
              <a:gd name="connsiteX33" fmla="*/ 1701411 w 1787322"/>
              <a:gd name="connsiteY33" fmla="*/ 966755 h 1919232"/>
              <a:gd name="connsiteX34" fmla="*/ 1721209 w 1787322"/>
              <a:gd name="connsiteY34" fmla="*/ 904155 h 1919232"/>
              <a:gd name="connsiteX35" fmla="*/ 1644320 w 1787322"/>
              <a:gd name="connsiteY35" fmla="*/ 829044 h 1919232"/>
              <a:gd name="connsiteX36" fmla="*/ 1553833 w 1787322"/>
              <a:gd name="connsiteY36" fmla="*/ 900483 h 1919232"/>
              <a:gd name="connsiteX37" fmla="*/ 1610982 w 1787322"/>
              <a:gd name="connsiteY37" fmla="*/ 781420 h 1919232"/>
              <a:gd name="connsiteX38" fmla="*/ 1620367 w 1787322"/>
              <a:gd name="connsiteY38" fmla="*/ 407957 h 1919232"/>
              <a:gd name="connsiteX39" fmla="*/ 1505424 w 1787322"/>
              <a:gd name="connsiteY39" fmla="*/ 411724 h 1919232"/>
              <a:gd name="connsiteX40" fmla="*/ 1159376 w 1787322"/>
              <a:gd name="connsiteY40" fmla="*/ 553018 h 1919232"/>
              <a:gd name="connsiteX41" fmla="*/ 806888 w 1787322"/>
              <a:gd name="connsiteY41" fmla="*/ 528982 h 1919232"/>
              <a:gd name="connsiteX42" fmla="*/ 636211 w 1787322"/>
              <a:gd name="connsiteY42" fmla="*/ 510744 h 1919232"/>
              <a:gd name="connsiteX43" fmla="*/ 389540 w 1787322"/>
              <a:gd name="connsiteY43" fmla="*/ 26671 h 1919232"/>
              <a:gd name="connsiteX0" fmla="*/ 389540 w 1787322"/>
              <a:gd name="connsiteY0" fmla="*/ 49162 h 1941723"/>
              <a:gd name="connsiteX1" fmla="*/ 8382 w 1787322"/>
              <a:gd name="connsiteY1" fmla="*/ 76746 h 1941723"/>
              <a:gd name="connsiteX2" fmla="*/ 110676 w 1787322"/>
              <a:gd name="connsiteY2" fmla="*/ 629143 h 1941723"/>
              <a:gd name="connsiteX3" fmla="*/ 91745 w 1787322"/>
              <a:gd name="connsiteY3" fmla="*/ 622938 h 1941723"/>
              <a:gd name="connsiteX4" fmla="*/ 101269 w 1787322"/>
              <a:gd name="connsiteY4" fmla="*/ 818602 h 1941723"/>
              <a:gd name="connsiteX5" fmla="*/ 115557 w 1787322"/>
              <a:gd name="connsiteY5" fmla="*/ 865826 h 1941723"/>
              <a:gd name="connsiteX6" fmla="*/ 122098 w 1787322"/>
              <a:gd name="connsiteY6" fmla="*/ 985976 h 1941723"/>
              <a:gd name="connsiteX7" fmla="*/ 91745 w 1787322"/>
              <a:gd name="connsiteY7" fmla="*/ 1099186 h 1941723"/>
              <a:gd name="connsiteX8" fmla="*/ 191757 w 1787322"/>
              <a:gd name="connsiteY8" fmla="*/ 1346835 h 1941723"/>
              <a:gd name="connsiteX9" fmla="*/ 213240 w 1787322"/>
              <a:gd name="connsiteY9" fmla="*/ 1545771 h 1941723"/>
              <a:gd name="connsiteX10" fmla="*/ 271437 w 1787322"/>
              <a:gd name="connsiteY10" fmla="*/ 1551800 h 1941723"/>
              <a:gd name="connsiteX11" fmla="*/ 388839 w 1787322"/>
              <a:gd name="connsiteY11" fmla="*/ 1606593 h 1941723"/>
              <a:gd name="connsiteX12" fmla="*/ 432336 w 1787322"/>
              <a:gd name="connsiteY12" fmla="*/ 1652965 h 1941723"/>
              <a:gd name="connsiteX13" fmla="*/ 452832 w 1787322"/>
              <a:gd name="connsiteY13" fmla="*/ 1679636 h 1941723"/>
              <a:gd name="connsiteX14" fmla="*/ 598269 w 1787322"/>
              <a:gd name="connsiteY14" fmla="*/ 1738395 h 1941723"/>
              <a:gd name="connsiteX15" fmla="*/ 739270 w 1787322"/>
              <a:gd name="connsiteY15" fmla="*/ 1742065 h 1941723"/>
              <a:gd name="connsiteX16" fmla="*/ 904523 w 1787322"/>
              <a:gd name="connsiteY16" fmla="*/ 1716359 h 1941723"/>
              <a:gd name="connsiteX17" fmla="*/ 959608 w 1787322"/>
              <a:gd name="connsiteY17" fmla="*/ 1727376 h 1941723"/>
              <a:gd name="connsiteX18" fmla="*/ 1031410 w 1787322"/>
              <a:gd name="connsiteY18" fmla="*/ 1714357 h 1941723"/>
              <a:gd name="connsiteX19" fmla="*/ 1110173 w 1787322"/>
              <a:gd name="connsiteY19" fmla="*/ 1727376 h 1941723"/>
              <a:gd name="connsiteX20" fmla="*/ 1307591 w 1787322"/>
              <a:gd name="connsiteY20" fmla="*/ 1799802 h 1941723"/>
              <a:gd name="connsiteX21" fmla="*/ 1509629 w 1787322"/>
              <a:gd name="connsiteY21" fmla="*/ 1872184 h 1941723"/>
              <a:gd name="connsiteX22" fmla="*/ 1598280 w 1787322"/>
              <a:gd name="connsiteY22" fmla="*/ 1932446 h 1941723"/>
              <a:gd name="connsiteX23" fmla="*/ 1696354 w 1787322"/>
              <a:gd name="connsiteY23" fmla="*/ 1930682 h 1941723"/>
              <a:gd name="connsiteX24" fmla="*/ 1730924 w 1787322"/>
              <a:gd name="connsiteY24" fmla="*/ 1839313 h 1941723"/>
              <a:gd name="connsiteX25" fmla="*/ 1731537 w 1787322"/>
              <a:gd name="connsiteY25" fmla="*/ 1840357 h 1941723"/>
              <a:gd name="connsiteX26" fmla="*/ 1739570 w 1787322"/>
              <a:gd name="connsiteY26" fmla="*/ 1661161 h 1941723"/>
              <a:gd name="connsiteX27" fmla="*/ 1787196 w 1787322"/>
              <a:gd name="connsiteY27" fmla="*/ 1518286 h 1941723"/>
              <a:gd name="connsiteX28" fmla="*/ 1723445 w 1787322"/>
              <a:gd name="connsiteY28" fmla="*/ 1415231 h 1941723"/>
              <a:gd name="connsiteX29" fmla="*/ 1634795 w 1787322"/>
              <a:gd name="connsiteY29" fmla="*/ 1342073 h 1941723"/>
              <a:gd name="connsiteX30" fmla="*/ 1691946 w 1787322"/>
              <a:gd name="connsiteY30" fmla="*/ 1242061 h 1941723"/>
              <a:gd name="connsiteX31" fmla="*/ 1649083 w 1787322"/>
              <a:gd name="connsiteY31" fmla="*/ 1080136 h 1941723"/>
              <a:gd name="connsiteX32" fmla="*/ 1701469 w 1787322"/>
              <a:gd name="connsiteY32" fmla="*/ 1013460 h 1941723"/>
              <a:gd name="connsiteX33" fmla="*/ 1701411 w 1787322"/>
              <a:gd name="connsiteY33" fmla="*/ 989246 h 1941723"/>
              <a:gd name="connsiteX34" fmla="*/ 1721209 w 1787322"/>
              <a:gd name="connsiteY34" fmla="*/ 926646 h 1941723"/>
              <a:gd name="connsiteX35" fmla="*/ 1644320 w 1787322"/>
              <a:gd name="connsiteY35" fmla="*/ 851535 h 1941723"/>
              <a:gd name="connsiteX36" fmla="*/ 1553833 w 1787322"/>
              <a:gd name="connsiteY36" fmla="*/ 922974 h 1941723"/>
              <a:gd name="connsiteX37" fmla="*/ 1610982 w 1787322"/>
              <a:gd name="connsiteY37" fmla="*/ 803911 h 1941723"/>
              <a:gd name="connsiteX38" fmla="*/ 1620367 w 1787322"/>
              <a:gd name="connsiteY38" fmla="*/ 430448 h 1941723"/>
              <a:gd name="connsiteX39" fmla="*/ 1505424 w 1787322"/>
              <a:gd name="connsiteY39" fmla="*/ 434215 h 1941723"/>
              <a:gd name="connsiteX40" fmla="*/ 1159376 w 1787322"/>
              <a:gd name="connsiteY40" fmla="*/ 575509 h 1941723"/>
              <a:gd name="connsiteX41" fmla="*/ 806888 w 1787322"/>
              <a:gd name="connsiteY41" fmla="*/ 551473 h 1941723"/>
              <a:gd name="connsiteX42" fmla="*/ 846049 w 1787322"/>
              <a:gd name="connsiteY42" fmla="*/ 13 h 1941723"/>
              <a:gd name="connsiteX43" fmla="*/ 636211 w 1787322"/>
              <a:gd name="connsiteY43" fmla="*/ 533235 h 1941723"/>
              <a:gd name="connsiteX44" fmla="*/ 389540 w 1787322"/>
              <a:gd name="connsiteY44" fmla="*/ 49162 h 1941723"/>
              <a:gd name="connsiteX0" fmla="*/ 389540 w 1787322"/>
              <a:gd name="connsiteY0" fmla="*/ 49701 h 1942262"/>
              <a:gd name="connsiteX1" fmla="*/ 8382 w 1787322"/>
              <a:gd name="connsiteY1" fmla="*/ 77285 h 1942262"/>
              <a:gd name="connsiteX2" fmla="*/ 110676 w 1787322"/>
              <a:gd name="connsiteY2" fmla="*/ 629682 h 1942262"/>
              <a:gd name="connsiteX3" fmla="*/ 91745 w 1787322"/>
              <a:gd name="connsiteY3" fmla="*/ 623477 h 1942262"/>
              <a:gd name="connsiteX4" fmla="*/ 101269 w 1787322"/>
              <a:gd name="connsiteY4" fmla="*/ 819141 h 1942262"/>
              <a:gd name="connsiteX5" fmla="*/ 115557 w 1787322"/>
              <a:gd name="connsiteY5" fmla="*/ 866365 h 1942262"/>
              <a:gd name="connsiteX6" fmla="*/ 122098 w 1787322"/>
              <a:gd name="connsiteY6" fmla="*/ 986515 h 1942262"/>
              <a:gd name="connsiteX7" fmla="*/ 91745 w 1787322"/>
              <a:gd name="connsiteY7" fmla="*/ 1099725 h 1942262"/>
              <a:gd name="connsiteX8" fmla="*/ 191757 w 1787322"/>
              <a:gd name="connsiteY8" fmla="*/ 1347374 h 1942262"/>
              <a:gd name="connsiteX9" fmla="*/ 213240 w 1787322"/>
              <a:gd name="connsiteY9" fmla="*/ 1546310 h 1942262"/>
              <a:gd name="connsiteX10" fmla="*/ 271437 w 1787322"/>
              <a:gd name="connsiteY10" fmla="*/ 1552339 h 1942262"/>
              <a:gd name="connsiteX11" fmla="*/ 388839 w 1787322"/>
              <a:gd name="connsiteY11" fmla="*/ 1607132 h 1942262"/>
              <a:gd name="connsiteX12" fmla="*/ 432336 w 1787322"/>
              <a:gd name="connsiteY12" fmla="*/ 1653504 h 1942262"/>
              <a:gd name="connsiteX13" fmla="*/ 452832 w 1787322"/>
              <a:gd name="connsiteY13" fmla="*/ 1680175 h 1942262"/>
              <a:gd name="connsiteX14" fmla="*/ 598269 w 1787322"/>
              <a:gd name="connsiteY14" fmla="*/ 1738934 h 1942262"/>
              <a:gd name="connsiteX15" fmla="*/ 739270 w 1787322"/>
              <a:gd name="connsiteY15" fmla="*/ 1742604 h 1942262"/>
              <a:gd name="connsiteX16" fmla="*/ 904523 w 1787322"/>
              <a:gd name="connsiteY16" fmla="*/ 1716898 h 1942262"/>
              <a:gd name="connsiteX17" fmla="*/ 959608 w 1787322"/>
              <a:gd name="connsiteY17" fmla="*/ 1727915 h 1942262"/>
              <a:gd name="connsiteX18" fmla="*/ 1031410 w 1787322"/>
              <a:gd name="connsiteY18" fmla="*/ 1714896 h 1942262"/>
              <a:gd name="connsiteX19" fmla="*/ 1110173 w 1787322"/>
              <a:gd name="connsiteY19" fmla="*/ 1727915 h 1942262"/>
              <a:gd name="connsiteX20" fmla="*/ 1307591 w 1787322"/>
              <a:gd name="connsiteY20" fmla="*/ 1800341 h 1942262"/>
              <a:gd name="connsiteX21" fmla="*/ 1509629 w 1787322"/>
              <a:gd name="connsiteY21" fmla="*/ 1872723 h 1942262"/>
              <a:gd name="connsiteX22" fmla="*/ 1598280 w 1787322"/>
              <a:gd name="connsiteY22" fmla="*/ 1932985 h 1942262"/>
              <a:gd name="connsiteX23" fmla="*/ 1696354 w 1787322"/>
              <a:gd name="connsiteY23" fmla="*/ 1931221 h 1942262"/>
              <a:gd name="connsiteX24" fmla="*/ 1730924 w 1787322"/>
              <a:gd name="connsiteY24" fmla="*/ 1839852 h 1942262"/>
              <a:gd name="connsiteX25" fmla="*/ 1731537 w 1787322"/>
              <a:gd name="connsiteY25" fmla="*/ 1840896 h 1942262"/>
              <a:gd name="connsiteX26" fmla="*/ 1739570 w 1787322"/>
              <a:gd name="connsiteY26" fmla="*/ 1661700 h 1942262"/>
              <a:gd name="connsiteX27" fmla="*/ 1787196 w 1787322"/>
              <a:gd name="connsiteY27" fmla="*/ 1518825 h 1942262"/>
              <a:gd name="connsiteX28" fmla="*/ 1723445 w 1787322"/>
              <a:gd name="connsiteY28" fmla="*/ 1415770 h 1942262"/>
              <a:gd name="connsiteX29" fmla="*/ 1634795 w 1787322"/>
              <a:gd name="connsiteY29" fmla="*/ 1342612 h 1942262"/>
              <a:gd name="connsiteX30" fmla="*/ 1691946 w 1787322"/>
              <a:gd name="connsiteY30" fmla="*/ 1242600 h 1942262"/>
              <a:gd name="connsiteX31" fmla="*/ 1649083 w 1787322"/>
              <a:gd name="connsiteY31" fmla="*/ 1080675 h 1942262"/>
              <a:gd name="connsiteX32" fmla="*/ 1701469 w 1787322"/>
              <a:gd name="connsiteY32" fmla="*/ 1013999 h 1942262"/>
              <a:gd name="connsiteX33" fmla="*/ 1701411 w 1787322"/>
              <a:gd name="connsiteY33" fmla="*/ 989785 h 1942262"/>
              <a:gd name="connsiteX34" fmla="*/ 1721209 w 1787322"/>
              <a:gd name="connsiteY34" fmla="*/ 927185 h 1942262"/>
              <a:gd name="connsiteX35" fmla="*/ 1644320 w 1787322"/>
              <a:gd name="connsiteY35" fmla="*/ 852074 h 1942262"/>
              <a:gd name="connsiteX36" fmla="*/ 1553833 w 1787322"/>
              <a:gd name="connsiteY36" fmla="*/ 923513 h 1942262"/>
              <a:gd name="connsiteX37" fmla="*/ 1610982 w 1787322"/>
              <a:gd name="connsiteY37" fmla="*/ 804450 h 1942262"/>
              <a:gd name="connsiteX38" fmla="*/ 1620367 w 1787322"/>
              <a:gd name="connsiteY38" fmla="*/ 430987 h 1942262"/>
              <a:gd name="connsiteX39" fmla="*/ 1505424 w 1787322"/>
              <a:gd name="connsiteY39" fmla="*/ 434754 h 1942262"/>
              <a:gd name="connsiteX40" fmla="*/ 1159376 w 1787322"/>
              <a:gd name="connsiteY40" fmla="*/ 576048 h 1942262"/>
              <a:gd name="connsiteX41" fmla="*/ 806888 w 1787322"/>
              <a:gd name="connsiteY41" fmla="*/ 552012 h 1942262"/>
              <a:gd name="connsiteX42" fmla="*/ 846049 w 1787322"/>
              <a:gd name="connsiteY42" fmla="*/ 552 h 1942262"/>
              <a:gd name="connsiteX43" fmla="*/ 680971 w 1787322"/>
              <a:gd name="connsiteY43" fmla="*/ 15827 h 1942262"/>
              <a:gd name="connsiteX44" fmla="*/ 389540 w 1787322"/>
              <a:gd name="connsiteY44" fmla="*/ 49701 h 1942262"/>
              <a:gd name="connsiteX0" fmla="*/ 389540 w 1787322"/>
              <a:gd name="connsiteY0" fmla="*/ 49701 h 1942262"/>
              <a:gd name="connsiteX1" fmla="*/ 8382 w 1787322"/>
              <a:gd name="connsiteY1" fmla="*/ 77285 h 1942262"/>
              <a:gd name="connsiteX2" fmla="*/ 110676 w 1787322"/>
              <a:gd name="connsiteY2" fmla="*/ 629682 h 1942262"/>
              <a:gd name="connsiteX3" fmla="*/ 91745 w 1787322"/>
              <a:gd name="connsiteY3" fmla="*/ 623477 h 1942262"/>
              <a:gd name="connsiteX4" fmla="*/ 101269 w 1787322"/>
              <a:gd name="connsiteY4" fmla="*/ 819141 h 1942262"/>
              <a:gd name="connsiteX5" fmla="*/ 115557 w 1787322"/>
              <a:gd name="connsiteY5" fmla="*/ 866365 h 1942262"/>
              <a:gd name="connsiteX6" fmla="*/ 122098 w 1787322"/>
              <a:gd name="connsiteY6" fmla="*/ 986515 h 1942262"/>
              <a:gd name="connsiteX7" fmla="*/ 91745 w 1787322"/>
              <a:gd name="connsiteY7" fmla="*/ 1099725 h 1942262"/>
              <a:gd name="connsiteX8" fmla="*/ 191757 w 1787322"/>
              <a:gd name="connsiteY8" fmla="*/ 1347374 h 1942262"/>
              <a:gd name="connsiteX9" fmla="*/ 213240 w 1787322"/>
              <a:gd name="connsiteY9" fmla="*/ 1546310 h 1942262"/>
              <a:gd name="connsiteX10" fmla="*/ 271437 w 1787322"/>
              <a:gd name="connsiteY10" fmla="*/ 1552339 h 1942262"/>
              <a:gd name="connsiteX11" fmla="*/ 388839 w 1787322"/>
              <a:gd name="connsiteY11" fmla="*/ 1607132 h 1942262"/>
              <a:gd name="connsiteX12" fmla="*/ 432336 w 1787322"/>
              <a:gd name="connsiteY12" fmla="*/ 1653504 h 1942262"/>
              <a:gd name="connsiteX13" fmla="*/ 452832 w 1787322"/>
              <a:gd name="connsiteY13" fmla="*/ 1680175 h 1942262"/>
              <a:gd name="connsiteX14" fmla="*/ 598269 w 1787322"/>
              <a:gd name="connsiteY14" fmla="*/ 1738934 h 1942262"/>
              <a:gd name="connsiteX15" fmla="*/ 739270 w 1787322"/>
              <a:gd name="connsiteY15" fmla="*/ 1742604 h 1942262"/>
              <a:gd name="connsiteX16" fmla="*/ 904523 w 1787322"/>
              <a:gd name="connsiteY16" fmla="*/ 1716898 h 1942262"/>
              <a:gd name="connsiteX17" fmla="*/ 959608 w 1787322"/>
              <a:gd name="connsiteY17" fmla="*/ 1727915 h 1942262"/>
              <a:gd name="connsiteX18" fmla="*/ 1031410 w 1787322"/>
              <a:gd name="connsiteY18" fmla="*/ 1714896 h 1942262"/>
              <a:gd name="connsiteX19" fmla="*/ 1110173 w 1787322"/>
              <a:gd name="connsiteY19" fmla="*/ 1727915 h 1942262"/>
              <a:gd name="connsiteX20" fmla="*/ 1307591 w 1787322"/>
              <a:gd name="connsiteY20" fmla="*/ 1800341 h 1942262"/>
              <a:gd name="connsiteX21" fmla="*/ 1509629 w 1787322"/>
              <a:gd name="connsiteY21" fmla="*/ 1872723 h 1942262"/>
              <a:gd name="connsiteX22" fmla="*/ 1598280 w 1787322"/>
              <a:gd name="connsiteY22" fmla="*/ 1932985 h 1942262"/>
              <a:gd name="connsiteX23" fmla="*/ 1696354 w 1787322"/>
              <a:gd name="connsiteY23" fmla="*/ 1931221 h 1942262"/>
              <a:gd name="connsiteX24" fmla="*/ 1730924 w 1787322"/>
              <a:gd name="connsiteY24" fmla="*/ 1839852 h 1942262"/>
              <a:gd name="connsiteX25" fmla="*/ 1731537 w 1787322"/>
              <a:gd name="connsiteY25" fmla="*/ 1840896 h 1942262"/>
              <a:gd name="connsiteX26" fmla="*/ 1739570 w 1787322"/>
              <a:gd name="connsiteY26" fmla="*/ 1661700 h 1942262"/>
              <a:gd name="connsiteX27" fmla="*/ 1787196 w 1787322"/>
              <a:gd name="connsiteY27" fmla="*/ 1518825 h 1942262"/>
              <a:gd name="connsiteX28" fmla="*/ 1723445 w 1787322"/>
              <a:gd name="connsiteY28" fmla="*/ 1415770 h 1942262"/>
              <a:gd name="connsiteX29" fmla="*/ 1634795 w 1787322"/>
              <a:gd name="connsiteY29" fmla="*/ 1342612 h 1942262"/>
              <a:gd name="connsiteX30" fmla="*/ 1691946 w 1787322"/>
              <a:gd name="connsiteY30" fmla="*/ 1242600 h 1942262"/>
              <a:gd name="connsiteX31" fmla="*/ 1649083 w 1787322"/>
              <a:gd name="connsiteY31" fmla="*/ 1080675 h 1942262"/>
              <a:gd name="connsiteX32" fmla="*/ 1701469 w 1787322"/>
              <a:gd name="connsiteY32" fmla="*/ 1013999 h 1942262"/>
              <a:gd name="connsiteX33" fmla="*/ 1701411 w 1787322"/>
              <a:gd name="connsiteY33" fmla="*/ 989785 h 1942262"/>
              <a:gd name="connsiteX34" fmla="*/ 1721209 w 1787322"/>
              <a:gd name="connsiteY34" fmla="*/ 927185 h 1942262"/>
              <a:gd name="connsiteX35" fmla="*/ 1644320 w 1787322"/>
              <a:gd name="connsiteY35" fmla="*/ 852074 h 1942262"/>
              <a:gd name="connsiteX36" fmla="*/ 1553833 w 1787322"/>
              <a:gd name="connsiteY36" fmla="*/ 923513 h 1942262"/>
              <a:gd name="connsiteX37" fmla="*/ 1610982 w 1787322"/>
              <a:gd name="connsiteY37" fmla="*/ 804450 h 1942262"/>
              <a:gd name="connsiteX38" fmla="*/ 1620367 w 1787322"/>
              <a:gd name="connsiteY38" fmla="*/ 430987 h 1942262"/>
              <a:gd name="connsiteX39" fmla="*/ 1505424 w 1787322"/>
              <a:gd name="connsiteY39" fmla="*/ 434754 h 1942262"/>
              <a:gd name="connsiteX40" fmla="*/ 1159376 w 1787322"/>
              <a:gd name="connsiteY40" fmla="*/ 576048 h 1942262"/>
              <a:gd name="connsiteX41" fmla="*/ 1222525 w 1787322"/>
              <a:gd name="connsiteY41" fmla="*/ 46854 h 1942262"/>
              <a:gd name="connsiteX42" fmla="*/ 846049 w 1787322"/>
              <a:gd name="connsiteY42" fmla="*/ 552 h 1942262"/>
              <a:gd name="connsiteX43" fmla="*/ 680971 w 1787322"/>
              <a:gd name="connsiteY43" fmla="*/ 15827 h 1942262"/>
              <a:gd name="connsiteX44" fmla="*/ 389540 w 1787322"/>
              <a:gd name="connsiteY44" fmla="*/ 49701 h 1942262"/>
              <a:gd name="connsiteX0" fmla="*/ 389540 w 1787322"/>
              <a:gd name="connsiteY0" fmla="*/ 49701 h 1942262"/>
              <a:gd name="connsiteX1" fmla="*/ 8382 w 1787322"/>
              <a:gd name="connsiteY1" fmla="*/ 77285 h 1942262"/>
              <a:gd name="connsiteX2" fmla="*/ 110676 w 1787322"/>
              <a:gd name="connsiteY2" fmla="*/ 629682 h 1942262"/>
              <a:gd name="connsiteX3" fmla="*/ 91745 w 1787322"/>
              <a:gd name="connsiteY3" fmla="*/ 623477 h 1942262"/>
              <a:gd name="connsiteX4" fmla="*/ 101269 w 1787322"/>
              <a:gd name="connsiteY4" fmla="*/ 819141 h 1942262"/>
              <a:gd name="connsiteX5" fmla="*/ 115557 w 1787322"/>
              <a:gd name="connsiteY5" fmla="*/ 866365 h 1942262"/>
              <a:gd name="connsiteX6" fmla="*/ 122098 w 1787322"/>
              <a:gd name="connsiteY6" fmla="*/ 986515 h 1942262"/>
              <a:gd name="connsiteX7" fmla="*/ 91745 w 1787322"/>
              <a:gd name="connsiteY7" fmla="*/ 1099725 h 1942262"/>
              <a:gd name="connsiteX8" fmla="*/ 191757 w 1787322"/>
              <a:gd name="connsiteY8" fmla="*/ 1347374 h 1942262"/>
              <a:gd name="connsiteX9" fmla="*/ 213240 w 1787322"/>
              <a:gd name="connsiteY9" fmla="*/ 1546310 h 1942262"/>
              <a:gd name="connsiteX10" fmla="*/ 271437 w 1787322"/>
              <a:gd name="connsiteY10" fmla="*/ 1552339 h 1942262"/>
              <a:gd name="connsiteX11" fmla="*/ 388839 w 1787322"/>
              <a:gd name="connsiteY11" fmla="*/ 1607132 h 1942262"/>
              <a:gd name="connsiteX12" fmla="*/ 432336 w 1787322"/>
              <a:gd name="connsiteY12" fmla="*/ 1653504 h 1942262"/>
              <a:gd name="connsiteX13" fmla="*/ 452832 w 1787322"/>
              <a:gd name="connsiteY13" fmla="*/ 1680175 h 1942262"/>
              <a:gd name="connsiteX14" fmla="*/ 598269 w 1787322"/>
              <a:gd name="connsiteY14" fmla="*/ 1738934 h 1942262"/>
              <a:gd name="connsiteX15" fmla="*/ 739270 w 1787322"/>
              <a:gd name="connsiteY15" fmla="*/ 1742604 h 1942262"/>
              <a:gd name="connsiteX16" fmla="*/ 904523 w 1787322"/>
              <a:gd name="connsiteY16" fmla="*/ 1716898 h 1942262"/>
              <a:gd name="connsiteX17" fmla="*/ 959608 w 1787322"/>
              <a:gd name="connsiteY17" fmla="*/ 1727915 h 1942262"/>
              <a:gd name="connsiteX18" fmla="*/ 1031410 w 1787322"/>
              <a:gd name="connsiteY18" fmla="*/ 1714896 h 1942262"/>
              <a:gd name="connsiteX19" fmla="*/ 1110173 w 1787322"/>
              <a:gd name="connsiteY19" fmla="*/ 1727915 h 1942262"/>
              <a:gd name="connsiteX20" fmla="*/ 1307591 w 1787322"/>
              <a:gd name="connsiteY20" fmla="*/ 1800341 h 1942262"/>
              <a:gd name="connsiteX21" fmla="*/ 1509629 w 1787322"/>
              <a:gd name="connsiteY21" fmla="*/ 1872723 h 1942262"/>
              <a:gd name="connsiteX22" fmla="*/ 1598280 w 1787322"/>
              <a:gd name="connsiteY22" fmla="*/ 1932985 h 1942262"/>
              <a:gd name="connsiteX23" fmla="*/ 1696354 w 1787322"/>
              <a:gd name="connsiteY23" fmla="*/ 1931221 h 1942262"/>
              <a:gd name="connsiteX24" fmla="*/ 1730924 w 1787322"/>
              <a:gd name="connsiteY24" fmla="*/ 1839852 h 1942262"/>
              <a:gd name="connsiteX25" fmla="*/ 1731537 w 1787322"/>
              <a:gd name="connsiteY25" fmla="*/ 1840896 h 1942262"/>
              <a:gd name="connsiteX26" fmla="*/ 1739570 w 1787322"/>
              <a:gd name="connsiteY26" fmla="*/ 1661700 h 1942262"/>
              <a:gd name="connsiteX27" fmla="*/ 1787196 w 1787322"/>
              <a:gd name="connsiteY27" fmla="*/ 1518825 h 1942262"/>
              <a:gd name="connsiteX28" fmla="*/ 1723445 w 1787322"/>
              <a:gd name="connsiteY28" fmla="*/ 1415770 h 1942262"/>
              <a:gd name="connsiteX29" fmla="*/ 1634795 w 1787322"/>
              <a:gd name="connsiteY29" fmla="*/ 1342612 h 1942262"/>
              <a:gd name="connsiteX30" fmla="*/ 1691946 w 1787322"/>
              <a:gd name="connsiteY30" fmla="*/ 1242600 h 1942262"/>
              <a:gd name="connsiteX31" fmla="*/ 1649083 w 1787322"/>
              <a:gd name="connsiteY31" fmla="*/ 1080675 h 1942262"/>
              <a:gd name="connsiteX32" fmla="*/ 1701469 w 1787322"/>
              <a:gd name="connsiteY32" fmla="*/ 1013999 h 1942262"/>
              <a:gd name="connsiteX33" fmla="*/ 1701411 w 1787322"/>
              <a:gd name="connsiteY33" fmla="*/ 989785 h 1942262"/>
              <a:gd name="connsiteX34" fmla="*/ 1721209 w 1787322"/>
              <a:gd name="connsiteY34" fmla="*/ 927185 h 1942262"/>
              <a:gd name="connsiteX35" fmla="*/ 1644320 w 1787322"/>
              <a:gd name="connsiteY35" fmla="*/ 852074 h 1942262"/>
              <a:gd name="connsiteX36" fmla="*/ 1553833 w 1787322"/>
              <a:gd name="connsiteY36" fmla="*/ 923513 h 1942262"/>
              <a:gd name="connsiteX37" fmla="*/ 1610982 w 1787322"/>
              <a:gd name="connsiteY37" fmla="*/ 804450 h 1942262"/>
              <a:gd name="connsiteX38" fmla="*/ 1620367 w 1787322"/>
              <a:gd name="connsiteY38" fmla="*/ 430987 h 1942262"/>
              <a:gd name="connsiteX39" fmla="*/ 1505424 w 1787322"/>
              <a:gd name="connsiteY39" fmla="*/ 434754 h 1942262"/>
              <a:gd name="connsiteX40" fmla="*/ 1389575 w 1787322"/>
              <a:gd name="connsiteY40" fmla="*/ 160412 h 1942262"/>
              <a:gd name="connsiteX41" fmla="*/ 1222525 w 1787322"/>
              <a:gd name="connsiteY41" fmla="*/ 46854 h 1942262"/>
              <a:gd name="connsiteX42" fmla="*/ 846049 w 1787322"/>
              <a:gd name="connsiteY42" fmla="*/ 552 h 1942262"/>
              <a:gd name="connsiteX43" fmla="*/ 680971 w 1787322"/>
              <a:gd name="connsiteY43" fmla="*/ 15827 h 1942262"/>
              <a:gd name="connsiteX44" fmla="*/ 389540 w 1787322"/>
              <a:gd name="connsiteY44" fmla="*/ 49701 h 1942262"/>
              <a:gd name="connsiteX0" fmla="*/ 389540 w 1787322"/>
              <a:gd name="connsiteY0" fmla="*/ 140161 h 2032722"/>
              <a:gd name="connsiteX1" fmla="*/ 8382 w 1787322"/>
              <a:gd name="connsiteY1" fmla="*/ 167745 h 2032722"/>
              <a:gd name="connsiteX2" fmla="*/ 110676 w 1787322"/>
              <a:gd name="connsiteY2" fmla="*/ 720142 h 2032722"/>
              <a:gd name="connsiteX3" fmla="*/ 91745 w 1787322"/>
              <a:gd name="connsiteY3" fmla="*/ 713937 h 2032722"/>
              <a:gd name="connsiteX4" fmla="*/ 101269 w 1787322"/>
              <a:gd name="connsiteY4" fmla="*/ 909601 h 2032722"/>
              <a:gd name="connsiteX5" fmla="*/ 115557 w 1787322"/>
              <a:gd name="connsiteY5" fmla="*/ 956825 h 2032722"/>
              <a:gd name="connsiteX6" fmla="*/ 122098 w 1787322"/>
              <a:gd name="connsiteY6" fmla="*/ 1076975 h 2032722"/>
              <a:gd name="connsiteX7" fmla="*/ 91745 w 1787322"/>
              <a:gd name="connsiteY7" fmla="*/ 1190185 h 2032722"/>
              <a:gd name="connsiteX8" fmla="*/ 191757 w 1787322"/>
              <a:gd name="connsiteY8" fmla="*/ 1437834 h 2032722"/>
              <a:gd name="connsiteX9" fmla="*/ 213240 w 1787322"/>
              <a:gd name="connsiteY9" fmla="*/ 1636770 h 2032722"/>
              <a:gd name="connsiteX10" fmla="*/ 271437 w 1787322"/>
              <a:gd name="connsiteY10" fmla="*/ 1642799 h 2032722"/>
              <a:gd name="connsiteX11" fmla="*/ 388839 w 1787322"/>
              <a:gd name="connsiteY11" fmla="*/ 1697592 h 2032722"/>
              <a:gd name="connsiteX12" fmla="*/ 432336 w 1787322"/>
              <a:gd name="connsiteY12" fmla="*/ 1743964 h 2032722"/>
              <a:gd name="connsiteX13" fmla="*/ 452832 w 1787322"/>
              <a:gd name="connsiteY13" fmla="*/ 1770635 h 2032722"/>
              <a:gd name="connsiteX14" fmla="*/ 598269 w 1787322"/>
              <a:gd name="connsiteY14" fmla="*/ 1829394 h 2032722"/>
              <a:gd name="connsiteX15" fmla="*/ 739270 w 1787322"/>
              <a:gd name="connsiteY15" fmla="*/ 1833064 h 2032722"/>
              <a:gd name="connsiteX16" fmla="*/ 904523 w 1787322"/>
              <a:gd name="connsiteY16" fmla="*/ 1807358 h 2032722"/>
              <a:gd name="connsiteX17" fmla="*/ 959608 w 1787322"/>
              <a:gd name="connsiteY17" fmla="*/ 1818375 h 2032722"/>
              <a:gd name="connsiteX18" fmla="*/ 1031410 w 1787322"/>
              <a:gd name="connsiteY18" fmla="*/ 1805356 h 2032722"/>
              <a:gd name="connsiteX19" fmla="*/ 1110173 w 1787322"/>
              <a:gd name="connsiteY19" fmla="*/ 1818375 h 2032722"/>
              <a:gd name="connsiteX20" fmla="*/ 1307591 w 1787322"/>
              <a:gd name="connsiteY20" fmla="*/ 1890801 h 2032722"/>
              <a:gd name="connsiteX21" fmla="*/ 1509629 w 1787322"/>
              <a:gd name="connsiteY21" fmla="*/ 1963183 h 2032722"/>
              <a:gd name="connsiteX22" fmla="*/ 1598280 w 1787322"/>
              <a:gd name="connsiteY22" fmla="*/ 2023445 h 2032722"/>
              <a:gd name="connsiteX23" fmla="*/ 1696354 w 1787322"/>
              <a:gd name="connsiteY23" fmla="*/ 2021681 h 2032722"/>
              <a:gd name="connsiteX24" fmla="*/ 1730924 w 1787322"/>
              <a:gd name="connsiteY24" fmla="*/ 1930312 h 2032722"/>
              <a:gd name="connsiteX25" fmla="*/ 1731537 w 1787322"/>
              <a:gd name="connsiteY25" fmla="*/ 1931356 h 2032722"/>
              <a:gd name="connsiteX26" fmla="*/ 1739570 w 1787322"/>
              <a:gd name="connsiteY26" fmla="*/ 1752160 h 2032722"/>
              <a:gd name="connsiteX27" fmla="*/ 1787196 w 1787322"/>
              <a:gd name="connsiteY27" fmla="*/ 1609285 h 2032722"/>
              <a:gd name="connsiteX28" fmla="*/ 1723445 w 1787322"/>
              <a:gd name="connsiteY28" fmla="*/ 1506230 h 2032722"/>
              <a:gd name="connsiteX29" fmla="*/ 1634795 w 1787322"/>
              <a:gd name="connsiteY29" fmla="*/ 1433072 h 2032722"/>
              <a:gd name="connsiteX30" fmla="*/ 1691946 w 1787322"/>
              <a:gd name="connsiteY30" fmla="*/ 1333060 h 2032722"/>
              <a:gd name="connsiteX31" fmla="*/ 1649083 w 1787322"/>
              <a:gd name="connsiteY31" fmla="*/ 1171135 h 2032722"/>
              <a:gd name="connsiteX32" fmla="*/ 1701469 w 1787322"/>
              <a:gd name="connsiteY32" fmla="*/ 1104459 h 2032722"/>
              <a:gd name="connsiteX33" fmla="*/ 1701411 w 1787322"/>
              <a:gd name="connsiteY33" fmla="*/ 1080245 h 2032722"/>
              <a:gd name="connsiteX34" fmla="*/ 1721209 w 1787322"/>
              <a:gd name="connsiteY34" fmla="*/ 1017645 h 2032722"/>
              <a:gd name="connsiteX35" fmla="*/ 1644320 w 1787322"/>
              <a:gd name="connsiteY35" fmla="*/ 942534 h 2032722"/>
              <a:gd name="connsiteX36" fmla="*/ 1553833 w 1787322"/>
              <a:gd name="connsiteY36" fmla="*/ 1013973 h 2032722"/>
              <a:gd name="connsiteX37" fmla="*/ 1610982 w 1787322"/>
              <a:gd name="connsiteY37" fmla="*/ 894910 h 2032722"/>
              <a:gd name="connsiteX38" fmla="*/ 1620367 w 1787322"/>
              <a:gd name="connsiteY38" fmla="*/ 521447 h 2032722"/>
              <a:gd name="connsiteX39" fmla="*/ 1505424 w 1787322"/>
              <a:gd name="connsiteY39" fmla="*/ 525214 h 2032722"/>
              <a:gd name="connsiteX40" fmla="*/ 1389575 w 1787322"/>
              <a:gd name="connsiteY40" fmla="*/ 250872 h 2032722"/>
              <a:gd name="connsiteX41" fmla="*/ 1383179 w 1787322"/>
              <a:gd name="connsiteY41" fmla="*/ 1492 h 2032722"/>
              <a:gd name="connsiteX42" fmla="*/ 1222525 w 1787322"/>
              <a:gd name="connsiteY42" fmla="*/ 137314 h 2032722"/>
              <a:gd name="connsiteX43" fmla="*/ 846049 w 1787322"/>
              <a:gd name="connsiteY43" fmla="*/ 91012 h 2032722"/>
              <a:gd name="connsiteX44" fmla="*/ 680971 w 1787322"/>
              <a:gd name="connsiteY44" fmla="*/ 106287 h 2032722"/>
              <a:gd name="connsiteX45" fmla="*/ 389540 w 1787322"/>
              <a:gd name="connsiteY45" fmla="*/ 140161 h 2032722"/>
              <a:gd name="connsiteX0" fmla="*/ 389540 w 1787322"/>
              <a:gd name="connsiteY0" fmla="*/ 141447 h 2034008"/>
              <a:gd name="connsiteX1" fmla="*/ 8382 w 1787322"/>
              <a:gd name="connsiteY1" fmla="*/ 169031 h 2034008"/>
              <a:gd name="connsiteX2" fmla="*/ 110676 w 1787322"/>
              <a:gd name="connsiteY2" fmla="*/ 721428 h 2034008"/>
              <a:gd name="connsiteX3" fmla="*/ 91745 w 1787322"/>
              <a:gd name="connsiteY3" fmla="*/ 715223 h 2034008"/>
              <a:gd name="connsiteX4" fmla="*/ 101269 w 1787322"/>
              <a:gd name="connsiteY4" fmla="*/ 910887 h 2034008"/>
              <a:gd name="connsiteX5" fmla="*/ 115557 w 1787322"/>
              <a:gd name="connsiteY5" fmla="*/ 958111 h 2034008"/>
              <a:gd name="connsiteX6" fmla="*/ 122098 w 1787322"/>
              <a:gd name="connsiteY6" fmla="*/ 1078261 h 2034008"/>
              <a:gd name="connsiteX7" fmla="*/ 91745 w 1787322"/>
              <a:gd name="connsiteY7" fmla="*/ 1191471 h 2034008"/>
              <a:gd name="connsiteX8" fmla="*/ 191757 w 1787322"/>
              <a:gd name="connsiteY8" fmla="*/ 1439120 h 2034008"/>
              <a:gd name="connsiteX9" fmla="*/ 213240 w 1787322"/>
              <a:gd name="connsiteY9" fmla="*/ 1638056 h 2034008"/>
              <a:gd name="connsiteX10" fmla="*/ 271437 w 1787322"/>
              <a:gd name="connsiteY10" fmla="*/ 1644085 h 2034008"/>
              <a:gd name="connsiteX11" fmla="*/ 388839 w 1787322"/>
              <a:gd name="connsiteY11" fmla="*/ 1698878 h 2034008"/>
              <a:gd name="connsiteX12" fmla="*/ 432336 w 1787322"/>
              <a:gd name="connsiteY12" fmla="*/ 1745250 h 2034008"/>
              <a:gd name="connsiteX13" fmla="*/ 452832 w 1787322"/>
              <a:gd name="connsiteY13" fmla="*/ 1771921 h 2034008"/>
              <a:gd name="connsiteX14" fmla="*/ 598269 w 1787322"/>
              <a:gd name="connsiteY14" fmla="*/ 1830680 h 2034008"/>
              <a:gd name="connsiteX15" fmla="*/ 739270 w 1787322"/>
              <a:gd name="connsiteY15" fmla="*/ 1834350 h 2034008"/>
              <a:gd name="connsiteX16" fmla="*/ 904523 w 1787322"/>
              <a:gd name="connsiteY16" fmla="*/ 1808644 h 2034008"/>
              <a:gd name="connsiteX17" fmla="*/ 959608 w 1787322"/>
              <a:gd name="connsiteY17" fmla="*/ 1819661 h 2034008"/>
              <a:gd name="connsiteX18" fmla="*/ 1031410 w 1787322"/>
              <a:gd name="connsiteY18" fmla="*/ 1806642 h 2034008"/>
              <a:gd name="connsiteX19" fmla="*/ 1110173 w 1787322"/>
              <a:gd name="connsiteY19" fmla="*/ 1819661 h 2034008"/>
              <a:gd name="connsiteX20" fmla="*/ 1307591 w 1787322"/>
              <a:gd name="connsiteY20" fmla="*/ 1892087 h 2034008"/>
              <a:gd name="connsiteX21" fmla="*/ 1509629 w 1787322"/>
              <a:gd name="connsiteY21" fmla="*/ 1964469 h 2034008"/>
              <a:gd name="connsiteX22" fmla="*/ 1598280 w 1787322"/>
              <a:gd name="connsiteY22" fmla="*/ 2024731 h 2034008"/>
              <a:gd name="connsiteX23" fmla="*/ 1696354 w 1787322"/>
              <a:gd name="connsiteY23" fmla="*/ 2022967 h 2034008"/>
              <a:gd name="connsiteX24" fmla="*/ 1730924 w 1787322"/>
              <a:gd name="connsiteY24" fmla="*/ 1931598 h 2034008"/>
              <a:gd name="connsiteX25" fmla="*/ 1731537 w 1787322"/>
              <a:gd name="connsiteY25" fmla="*/ 1932642 h 2034008"/>
              <a:gd name="connsiteX26" fmla="*/ 1739570 w 1787322"/>
              <a:gd name="connsiteY26" fmla="*/ 1753446 h 2034008"/>
              <a:gd name="connsiteX27" fmla="*/ 1787196 w 1787322"/>
              <a:gd name="connsiteY27" fmla="*/ 1610571 h 2034008"/>
              <a:gd name="connsiteX28" fmla="*/ 1723445 w 1787322"/>
              <a:gd name="connsiteY28" fmla="*/ 1507516 h 2034008"/>
              <a:gd name="connsiteX29" fmla="*/ 1634795 w 1787322"/>
              <a:gd name="connsiteY29" fmla="*/ 1434358 h 2034008"/>
              <a:gd name="connsiteX30" fmla="*/ 1691946 w 1787322"/>
              <a:gd name="connsiteY30" fmla="*/ 1334346 h 2034008"/>
              <a:gd name="connsiteX31" fmla="*/ 1649083 w 1787322"/>
              <a:gd name="connsiteY31" fmla="*/ 1172421 h 2034008"/>
              <a:gd name="connsiteX32" fmla="*/ 1701469 w 1787322"/>
              <a:gd name="connsiteY32" fmla="*/ 1105745 h 2034008"/>
              <a:gd name="connsiteX33" fmla="*/ 1701411 w 1787322"/>
              <a:gd name="connsiteY33" fmla="*/ 1081531 h 2034008"/>
              <a:gd name="connsiteX34" fmla="*/ 1721209 w 1787322"/>
              <a:gd name="connsiteY34" fmla="*/ 1018931 h 2034008"/>
              <a:gd name="connsiteX35" fmla="*/ 1644320 w 1787322"/>
              <a:gd name="connsiteY35" fmla="*/ 943820 h 2034008"/>
              <a:gd name="connsiteX36" fmla="*/ 1553833 w 1787322"/>
              <a:gd name="connsiteY36" fmla="*/ 1015259 h 2034008"/>
              <a:gd name="connsiteX37" fmla="*/ 1610982 w 1787322"/>
              <a:gd name="connsiteY37" fmla="*/ 896196 h 2034008"/>
              <a:gd name="connsiteX38" fmla="*/ 1620367 w 1787322"/>
              <a:gd name="connsiteY38" fmla="*/ 522733 h 2034008"/>
              <a:gd name="connsiteX39" fmla="*/ 1505424 w 1787322"/>
              <a:gd name="connsiteY39" fmla="*/ 526500 h 2034008"/>
              <a:gd name="connsiteX40" fmla="*/ 1389575 w 1787322"/>
              <a:gd name="connsiteY40" fmla="*/ 252158 h 2034008"/>
              <a:gd name="connsiteX41" fmla="*/ 1383179 w 1787322"/>
              <a:gd name="connsiteY41" fmla="*/ 2778 h 2034008"/>
              <a:gd name="connsiteX42" fmla="*/ 1228920 w 1787322"/>
              <a:gd name="connsiteY42" fmla="*/ 55473 h 2034008"/>
              <a:gd name="connsiteX43" fmla="*/ 846049 w 1787322"/>
              <a:gd name="connsiteY43" fmla="*/ 92298 h 2034008"/>
              <a:gd name="connsiteX44" fmla="*/ 680971 w 1787322"/>
              <a:gd name="connsiteY44" fmla="*/ 107573 h 2034008"/>
              <a:gd name="connsiteX45" fmla="*/ 389540 w 1787322"/>
              <a:gd name="connsiteY45" fmla="*/ 141447 h 2034008"/>
              <a:gd name="connsiteX0" fmla="*/ 389540 w 1787322"/>
              <a:gd name="connsiteY0" fmla="*/ 141645 h 2034206"/>
              <a:gd name="connsiteX1" fmla="*/ 8382 w 1787322"/>
              <a:gd name="connsiteY1" fmla="*/ 169229 h 2034206"/>
              <a:gd name="connsiteX2" fmla="*/ 110676 w 1787322"/>
              <a:gd name="connsiteY2" fmla="*/ 721626 h 2034206"/>
              <a:gd name="connsiteX3" fmla="*/ 91745 w 1787322"/>
              <a:gd name="connsiteY3" fmla="*/ 715421 h 2034206"/>
              <a:gd name="connsiteX4" fmla="*/ 101269 w 1787322"/>
              <a:gd name="connsiteY4" fmla="*/ 911085 h 2034206"/>
              <a:gd name="connsiteX5" fmla="*/ 115557 w 1787322"/>
              <a:gd name="connsiteY5" fmla="*/ 958309 h 2034206"/>
              <a:gd name="connsiteX6" fmla="*/ 122098 w 1787322"/>
              <a:gd name="connsiteY6" fmla="*/ 1078459 h 2034206"/>
              <a:gd name="connsiteX7" fmla="*/ 91745 w 1787322"/>
              <a:gd name="connsiteY7" fmla="*/ 1191669 h 2034206"/>
              <a:gd name="connsiteX8" fmla="*/ 191757 w 1787322"/>
              <a:gd name="connsiteY8" fmla="*/ 1439318 h 2034206"/>
              <a:gd name="connsiteX9" fmla="*/ 213240 w 1787322"/>
              <a:gd name="connsiteY9" fmla="*/ 1638254 h 2034206"/>
              <a:gd name="connsiteX10" fmla="*/ 271437 w 1787322"/>
              <a:gd name="connsiteY10" fmla="*/ 1644283 h 2034206"/>
              <a:gd name="connsiteX11" fmla="*/ 388839 w 1787322"/>
              <a:gd name="connsiteY11" fmla="*/ 1699076 h 2034206"/>
              <a:gd name="connsiteX12" fmla="*/ 432336 w 1787322"/>
              <a:gd name="connsiteY12" fmla="*/ 1745448 h 2034206"/>
              <a:gd name="connsiteX13" fmla="*/ 452832 w 1787322"/>
              <a:gd name="connsiteY13" fmla="*/ 1772119 h 2034206"/>
              <a:gd name="connsiteX14" fmla="*/ 598269 w 1787322"/>
              <a:gd name="connsiteY14" fmla="*/ 1830878 h 2034206"/>
              <a:gd name="connsiteX15" fmla="*/ 739270 w 1787322"/>
              <a:gd name="connsiteY15" fmla="*/ 1834548 h 2034206"/>
              <a:gd name="connsiteX16" fmla="*/ 904523 w 1787322"/>
              <a:gd name="connsiteY16" fmla="*/ 1808842 h 2034206"/>
              <a:gd name="connsiteX17" fmla="*/ 959608 w 1787322"/>
              <a:gd name="connsiteY17" fmla="*/ 1819859 h 2034206"/>
              <a:gd name="connsiteX18" fmla="*/ 1031410 w 1787322"/>
              <a:gd name="connsiteY18" fmla="*/ 1806840 h 2034206"/>
              <a:gd name="connsiteX19" fmla="*/ 1110173 w 1787322"/>
              <a:gd name="connsiteY19" fmla="*/ 1819859 h 2034206"/>
              <a:gd name="connsiteX20" fmla="*/ 1307591 w 1787322"/>
              <a:gd name="connsiteY20" fmla="*/ 1892285 h 2034206"/>
              <a:gd name="connsiteX21" fmla="*/ 1509629 w 1787322"/>
              <a:gd name="connsiteY21" fmla="*/ 1964667 h 2034206"/>
              <a:gd name="connsiteX22" fmla="*/ 1598280 w 1787322"/>
              <a:gd name="connsiteY22" fmla="*/ 2024929 h 2034206"/>
              <a:gd name="connsiteX23" fmla="*/ 1696354 w 1787322"/>
              <a:gd name="connsiteY23" fmla="*/ 2023165 h 2034206"/>
              <a:gd name="connsiteX24" fmla="*/ 1730924 w 1787322"/>
              <a:gd name="connsiteY24" fmla="*/ 1931796 h 2034206"/>
              <a:gd name="connsiteX25" fmla="*/ 1731537 w 1787322"/>
              <a:gd name="connsiteY25" fmla="*/ 1932840 h 2034206"/>
              <a:gd name="connsiteX26" fmla="*/ 1739570 w 1787322"/>
              <a:gd name="connsiteY26" fmla="*/ 1753644 h 2034206"/>
              <a:gd name="connsiteX27" fmla="*/ 1787196 w 1787322"/>
              <a:gd name="connsiteY27" fmla="*/ 1610769 h 2034206"/>
              <a:gd name="connsiteX28" fmla="*/ 1723445 w 1787322"/>
              <a:gd name="connsiteY28" fmla="*/ 1507714 h 2034206"/>
              <a:gd name="connsiteX29" fmla="*/ 1634795 w 1787322"/>
              <a:gd name="connsiteY29" fmla="*/ 1434556 h 2034206"/>
              <a:gd name="connsiteX30" fmla="*/ 1691946 w 1787322"/>
              <a:gd name="connsiteY30" fmla="*/ 1334544 h 2034206"/>
              <a:gd name="connsiteX31" fmla="*/ 1649083 w 1787322"/>
              <a:gd name="connsiteY31" fmla="*/ 1172619 h 2034206"/>
              <a:gd name="connsiteX32" fmla="*/ 1701469 w 1787322"/>
              <a:gd name="connsiteY32" fmla="*/ 1105943 h 2034206"/>
              <a:gd name="connsiteX33" fmla="*/ 1701411 w 1787322"/>
              <a:gd name="connsiteY33" fmla="*/ 1081729 h 2034206"/>
              <a:gd name="connsiteX34" fmla="*/ 1721209 w 1787322"/>
              <a:gd name="connsiteY34" fmla="*/ 1019129 h 2034206"/>
              <a:gd name="connsiteX35" fmla="*/ 1644320 w 1787322"/>
              <a:gd name="connsiteY35" fmla="*/ 944018 h 2034206"/>
              <a:gd name="connsiteX36" fmla="*/ 1553833 w 1787322"/>
              <a:gd name="connsiteY36" fmla="*/ 1015457 h 2034206"/>
              <a:gd name="connsiteX37" fmla="*/ 1610982 w 1787322"/>
              <a:gd name="connsiteY37" fmla="*/ 896394 h 2034206"/>
              <a:gd name="connsiteX38" fmla="*/ 1620367 w 1787322"/>
              <a:gd name="connsiteY38" fmla="*/ 522931 h 2034206"/>
              <a:gd name="connsiteX39" fmla="*/ 1505424 w 1787322"/>
              <a:gd name="connsiteY39" fmla="*/ 526698 h 2034206"/>
              <a:gd name="connsiteX40" fmla="*/ 1389575 w 1787322"/>
              <a:gd name="connsiteY40" fmla="*/ 252356 h 2034206"/>
              <a:gd name="connsiteX41" fmla="*/ 1383179 w 1787322"/>
              <a:gd name="connsiteY41" fmla="*/ 2976 h 2034206"/>
              <a:gd name="connsiteX42" fmla="*/ 1241709 w 1787322"/>
              <a:gd name="connsiteY42" fmla="*/ 49276 h 2034206"/>
              <a:gd name="connsiteX43" fmla="*/ 846049 w 1787322"/>
              <a:gd name="connsiteY43" fmla="*/ 92496 h 2034206"/>
              <a:gd name="connsiteX44" fmla="*/ 680971 w 1787322"/>
              <a:gd name="connsiteY44" fmla="*/ 107771 h 2034206"/>
              <a:gd name="connsiteX45" fmla="*/ 389540 w 1787322"/>
              <a:gd name="connsiteY45" fmla="*/ 141645 h 2034206"/>
              <a:gd name="connsiteX0" fmla="*/ 389540 w 1787322"/>
              <a:gd name="connsiteY0" fmla="*/ 139935 h 2032496"/>
              <a:gd name="connsiteX1" fmla="*/ 8382 w 1787322"/>
              <a:gd name="connsiteY1" fmla="*/ 167519 h 2032496"/>
              <a:gd name="connsiteX2" fmla="*/ 110676 w 1787322"/>
              <a:gd name="connsiteY2" fmla="*/ 719916 h 2032496"/>
              <a:gd name="connsiteX3" fmla="*/ 91745 w 1787322"/>
              <a:gd name="connsiteY3" fmla="*/ 713711 h 2032496"/>
              <a:gd name="connsiteX4" fmla="*/ 101269 w 1787322"/>
              <a:gd name="connsiteY4" fmla="*/ 909375 h 2032496"/>
              <a:gd name="connsiteX5" fmla="*/ 115557 w 1787322"/>
              <a:gd name="connsiteY5" fmla="*/ 956599 h 2032496"/>
              <a:gd name="connsiteX6" fmla="*/ 122098 w 1787322"/>
              <a:gd name="connsiteY6" fmla="*/ 1076749 h 2032496"/>
              <a:gd name="connsiteX7" fmla="*/ 91745 w 1787322"/>
              <a:gd name="connsiteY7" fmla="*/ 1189959 h 2032496"/>
              <a:gd name="connsiteX8" fmla="*/ 191757 w 1787322"/>
              <a:gd name="connsiteY8" fmla="*/ 1437608 h 2032496"/>
              <a:gd name="connsiteX9" fmla="*/ 213240 w 1787322"/>
              <a:gd name="connsiteY9" fmla="*/ 1636544 h 2032496"/>
              <a:gd name="connsiteX10" fmla="*/ 271437 w 1787322"/>
              <a:gd name="connsiteY10" fmla="*/ 1642573 h 2032496"/>
              <a:gd name="connsiteX11" fmla="*/ 388839 w 1787322"/>
              <a:gd name="connsiteY11" fmla="*/ 1697366 h 2032496"/>
              <a:gd name="connsiteX12" fmla="*/ 432336 w 1787322"/>
              <a:gd name="connsiteY12" fmla="*/ 1743738 h 2032496"/>
              <a:gd name="connsiteX13" fmla="*/ 452832 w 1787322"/>
              <a:gd name="connsiteY13" fmla="*/ 1770409 h 2032496"/>
              <a:gd name="connsiteX14" fmla="*/ 598269 w 1787322"/>
              <a:gd name="connsiteY14" fmla="*/ 1829168 h 2032496"/>
              <a:gd name="connsiteX15" fmla="*/ 739270 w 1787322"/>
              <a:gd name="connsiteY15" fmla="*/ 1832838 h 2032496"/>
              <a:gd name="connsiteX16" fmla="*/ 904523 w 1787322"/>
              <a:gd name="connsiteY16" fmla="*/ 1807132 h 2032496"/>
              <a:gd name="connsiteX17" fmla="*/ 959608 w 1787322"/>
              <a:gd name="connsiteY17" fmla="*/ 1818149 h 2032496"/>
              <a:gd name="connsiteX18" fmla="*/ 1031410 w 1787322"/>
              <a:gd name="connsiteY18" fmla="*/ 1805130 h 2032496"/>
              <a:gd name="connsiteX19" fmla="*/ 1110173 w 1787322"/>
              <a:gd name="connsiteY19" fmla="*/ 1818149 h 2032496"/>
              <a:gd name="connsiteX20" fmla="*/ 1307591 w 1787322"/>
              <a:gd name="connsiteY20" fmla="*/ 1890575 h 2032496"/>
              <a:gd name="connsiteX21" fmla="*/ 1509629 w 1787322"/>
              <a:gd name="connsiteY21" fmla="*/ 1962957 h 2032496"/>
              <a:gd name="connsiteX22" fmla="*/ 1598280 w 1787322"/>
              <a:gd name="connsiteY22" fmla="*/ 2023219 h 2032496"/>
              <a:gd name="connsiteX23" fmla="*/ 1696354 w 1787322"/>
              <a:gd name="connsiteY23" fmla="*/ 2021455 h 2032496"/>
              <a:gd name="connsiteX24" fmla="*/ 1730924 w 1787322"/>
              <a:gd name="connsiteY24" fmla="*/ 1930086 h 2032496"/>
              <a:gd name="connsiteX25" fmla="*/ 1731537 w 1787322"/>
              <a:gd name="connsiteY25" fmla="*/ 1931130 h 2032496"/>
              <a:gd name="connsiteX26" fmla="*/ 1739570 w 1787322"/>
              <a:gd name="connsiteY26" fmla="*/ 1751934 h 2032496"/>
              <a:gd name="connsiteX27" fmla="*/ 1787196 w 1787322"/>
              <a:gd name="connsiteY27" fmla="*/ 1609059 h 2032496"/>
              <a:gd name="connsiteX28" fmla="*/ 1723445 w 1787322"/>
              <a:gd name="connsiteY28" fmla="*/ 1506004 h 2032496"/>
              <a:gd name="connsiteX29" fmla="*/ 1634795 w 1787322"/>
              <a:gd name="connsiteY29" fmla="*/ 1432846 h 2032496"/>
              <a:gd name="connsiteX30" fmla="*/ 1691946 w 1787322"/>
              <a:gd name="connsiteY30" fmla="*/ 1332834 h 2032496"/>
              <a:gd name="connsiteX31" fmla="*/ 1649083 w 1787322"/>
              <a:gd name="connsiteY31" fmla="*/ 1170909 h 2032496"/>
              <a:gd name="connsiteX32" fmla="*/ 1701469 w 1787322"/>
              <a:gd name="connsiteY32" fmla="*/ 1104233 h 2032496"/>
              <a:gd name="connsiteX33" fmla="*/ 1701411 w 1787322"/>
              <a:gd name="connsiteY33" fmla="*/ 1080019 h 2032496"/>
              <a:gd name="connsiteX34" fmla="*/ 1721209 w 1787322"/>
              <a:gd name="connsiteY34" fmla="*/ 1017419 h 2032496"/>
              <a:gd name="connsiteX35" fmla="*/ 1644320 w 1787322"/>
              <a:gd name="connsiteY35" fmla="*/ 942308 h 2032496"/>
              <a:gd name="connsiteX36" fmla="*/ 1553833 w 1787322"/>
              <a:gd name="connsiteY36" fmla="*/ 1013747 h 2032496"/>
              <a:gd name="connsiteX37" fmla="*/ 1610982 w 1787322"/>
              <a:gd name="connsiteY37" fmla="*/ 894684 h 2032496"/>
              <a:gd name="connsiteX38" fmla="*/ 1620367 w 1787322"/>
              <a:gd name="connsiteY38" fmla="*/ 521221 h 2032496"/>
              <a:gd name="connsiteX39" fmla="*/ 1505424 w 1787322"/>
              <a:gd name="connsiteY39" fmla="*/ 524988 h 2032496"/>
              <a:gd name="connsiteX40" fmla="*/ 1389575 w 1787322"/>
              <a:gd name="connsiteY40" fmla="*/ 250646 h 2032496"/>
              <a:gd name="connsiteX41" fmla="*/ 1447123 w 1787322"/>
              <a:gd name="connsiteY41" fmla="*/ 90787 h 2032496"/>
              <a:gd name="connsiteX42" fmla="*/ 1383179 w 1787322"/>
              <a:gd name="connsiteY42" fmla="*/ 1266 h 2032496"/>
              <a:gd name="connsiteX43" fmla="*/ 1241709 w 1787322"/>
              <a:gd name="connsiteY43" fmla="*/ 47566 h 2032496"/>
              <a:gd name="connsiteX44" fmla="*/ 846049 w 1787322"/>
              <a:gd name="connsiteY44" fmla="*/ 90786 h 2032496"/>
              <a:gd name="connsiteX45" fmla="*/ 680971 w 1787322"/>
              <a:gd name="connsiteY45" fmla="*/ 106061 h 2032496"/>
              <a:gd name="connsiteX46" fmla="*/ 389540 w 1787322"/>
              <a:gd name="connsiteY46" fmla="*/ 139935 h 2032496"/>
              <a:gd name="connsiteX0" fmla="*/ 389540 w 1787322"/>
              <a:gd name="connsiteY0" fmla="*/ 140421 h 2032982"/>
              <a:gd name="connsiteX1" fmla="*/ 8382 w 1787322"/>
              <a:gd name="connsiteY1" fmla="*/ 168005 h 2032982"/>
              <a:gd name="connsiteX2" fmla="*/ 110676 w 1787322"/>
              <a:gd name="connsiteY2" fmla="*/ 720402 h 2032982"/>
              <a:gd name="connsiteX3" fmla="*/ 91745 w 1787322"/>
              <a:gd name="connsiteY3" fmla="*/ 714197 h 2032982"/>
              <a:gd name="connsiteX4" fmla="*/ 101269 w 1787322"/>
              <a:gd name="connsiteY4" fmla="*/ 909861 h 2032982"/>
              <a:gd name="connsiteX5" fmla="*/ 115557 w 1787322"/>
              <a:gd name="connsiteY5" fmla="*/ 957085 h 2032982"/>
              <a:gd name="connsiteX6" fmla="*/ 122098 w 1787322"/>
              <a:gd name="connsiteY6" fmla="*/ 1077235 h 2032982"/>
              <a:gd name="connsiteX7" fmla="*/ 91745 w 1787322"/>
              <a:gd name="connsiteY7" fmla="*/ 1190445 h 2032982"/>
              <a:gd name="connsiteX8" fmla="*/ 191757 w 1787322"/>
              <a:gd name="connsiteY8" fmla="*/ 1438094 h 2032982"/>
              <a:gd name="connsiteX9" fmla="*/ 213240 w 1787322"/>
              <a:gd name="connsiteY9" fmla="*/ 1637030 h 2032982"/>
              <a:gd name="connsiteX10" fmla="*/ 271437 w 1787322"/>
              <a:gd name="connsiteY10" fmla="*/ 1643059 h 2032982"/>
              <a:gd name="connsiteX11" fmla="*/ 388839 w 1787322"/>
              <a:gd name="connsiteY11" fmla="*/ 1697852 h 2032982"/>
              <a:gd name="connsiteX12" fmla="*/ 432336 w 1787322"/>
              <a:gd name="connsiteY12" fmla="*/ 1744224 h 2032982"/>
              <a:gd name="connsiteX13" fmla="*/ 452832 w 1787322"/>
              <a:gd name="connsiteY13" fmla="*/ 1770895 h 2032982"/>
              <a:gd name="connsiteX14" fmla="*/ 598269 w 1787322"/>
              <a:gd name="connsiteY14" fmla="*/ 1829654 h 2032982"/>
              <a:gd name="connsiteX15" fmla="*/ 739270 w 1787322"/>
              <a:gd name="connsiteY15" fmla="*/ 1833324 h 2032982"/>
              <a:gd name="connsiteX16" fmla="*/ 904523 w 1787322"/>
              <a:gd name="connsiteY16" fmla="*/ 1807618 h 2032982"/>
              <a:gd name="connsiteX17" fmla="*/ 959608 w 1787322"/>
              <a:gd name="connsiteY17" fmla="*/ 1818635 h 2032982"/>
              <a:gd name="connsiteX18" fmla="*/ 1031410 w 1787322"/>
              <a:gd name="connsiteY18" fmla="*/ 1805616 h 2032982"/>
              <a:gd name="connsiteX19" fmla="*/ 1110173 w 1787322"/>
              <a:gd name="connsiteY19" fmla="*/ 1818635 h 2032982"/>
              <a:gd name="connsiteX20" fmla="*/ 1307591 w 1787322"/>
              <a:gd name="connsiteY20" fmla="*/ 1891061 h 2032982"/>
              <a:gd name="connsiteX21" fmla="*/ 1509629 w 1787322"/>
              <a:gd name="connsiteY21" fmla="*/ 1963443 h 2032982"/>
              <a:gd name="connsiteX22" fmla="*/ 1598280 w 1787322"/>
              <a:gd name="connsiteY22" fmla="*/ 2023705 h 2032982"/>
              <a:gd name="connsiteX23" fmla="*/ 1696354 w 1787322"/>
              <a:gd name="connsiteY23" fmla="*/ 2021941 h 2032982"/>
              <a:gd name="connsiteX24" fmla="*/ 1730924 w 1787322"/>
              <a:gd name="connsiteY24" fmla="*/ 1930572 h 2032982"/>
              <a:gd name="connsiteX25" fmla="*/ 1731537 w 1787322"/>
              <a:gd name="connsiteY25" fmla="*/ 1931616 h 2032982"/>
              <a:gd name="connsiteX26" fmla="*/ 1739570 w 1787322"/>
              <a:gd name="connsiteY26" fmla="*/ 1752420 h 2032982"/>
              <a:gd name="connsiteX27" fmla="*/ 1787196 w 1787322"/>
              <a:gd name="connsiteY27" fmla="*/ 1609545 h 2032982"/>
              <a:gd name="connsiteX28" fmla="*/ 1723445 w 1787322"/>
              <a:gd name="connsiteY28" fmla="*/ 1506490 h 2032982"/>
              <a:gd name="connsiteX29" fmla="*/ 1634795 w 1787322"/>
              <a:gd name="connsiteY29" fmla="*/ 1433332 h 2032982"/>
              <a:gd name="connsiteX30" fmla="*/ 1691946 w 1787322"/>
              <a:gd name="connsiteY30" fmla="*/ 1333320 h 2032982"/>
              <a:gd name="connsiteX31" fmla="*/ 1649083 w 1787322"/>
              <a:gd name="connsiteY31" fmla="*/ 1171395 h 2032982"/>
              <a:gd name="connsiteX32" fmla="*/ 1701469 w 1787322"/>
              <a:gd name="connsiteY32" fmla="*/ 1104719 h 2032982"/>
              <a:gd name="connsiteX33" fmla="*/ 1701411 w 1787322"/>
              <a:gd name="connsiteY33" fmla="*/ 1080505 h 2032982"/>
              <a:gd name="connsiteX34" fmla="*/ 1721209 w 1787322"/>
              <a:gd name="connsiteY34" fmla="*/ 1017905 h 2032982"/>
              <a:gd name="connsiteX35" fmla="*/ 1644320 w 1787322"/>
              <a:gd name="connsiteY35" fmla="*/ 942794 h 2032982"/>
              <a:gd name="connsiteX36" fmla="*/ 1553833 w 1787322"/>
              <a:gd name="connsiteY36" fmla="*/ 1014233 h 2032982"/>
              <a:gd name="connsiteX37" fmla="*/ 1610982 w 1787322"/>
              <a:gd name="connsiteY37" fmla="*/ 895170 h 2032982"/>
              <a:gd name="connsiteX38" fmla="*/ 1620367 w 1787322"/>
              <a:gd name="connsiteY38" fmla="*/ 521707 h 2032982"/>
              <a:gd name="connsiteX39" fmla="*/ 1505424 w 1787322"/>
              <a:gd name="connsiteY39" fmla="*/ 525474 h 2032982"/>
              <a:gd name="connsiteX40" fmla="*/ 1389575 w 1787322"/>
              <a:gd name="connsiteY40" fmla="*/ 251132 h 2032982"/>
              <a:gd name="connsiteX41" fmla="*/ 1447123 w 1787322"/>
              <a:gd name="connsiteY41" fmla="*/ 91273 h 2032982"/>
              <a:gd name="connsiteX42" fmla="*/ 1383179 w 1787322"/>
              <a:gd name="connsiteY42" fmla="*/ 1752 h 2032982"/>
              <a:gd name="connsiteX43" fmla="*/ 1241709 w 1787322"/>
              <a:gd name="connsiteY43" fmla="*/ 48052 h 2032982"/>
              <a:gd name="connsiteX44" fmla="*/ 1165770 w 1787322"/>
              <a:gd name="connsiteY44" fmla="*/ 129640 h 2032982"/>
              <a:gd name="connsiteX45" fmla="*/ 846049 w 1787322"/>
              <a:gd name="connsiteY45" fmla="*/ 91272 h 2032982"/>
              <a:gd name="connsiteX46" fmla="*/ 680971 w 1787322"/>
              <a:gd name="connsiteY46" fmla="*/ 106547 h 2032982"/>
              <a:gd name="connsiteX47" fmla="*/ 389540 w 1787322"/>
              <a:gd name="connsiteY47" fmla="*/ 140421 h 2032982"/>
              <a:gd name="connsiteX0" fmla="*/ 389540 w 1787322"/>
              <a:gd name="connsiteY0" fmla="*/ 140421 h 2032982"/>
              <a:gd name="connsiteX1" fmla="*/ 8382 w 1787322"/>
              <a:gd name="connsiteY1" fmla="*/ 168005 h 2032982"/>
              <a:gd name="connsiteX2" fmla="*/ 110676 w 1787322"/>
              <a:gd name="connsiteY2" fmla="*/ 720402 h 2032982"/>
              <a:gd name="connsiteX3" fmla="*/ 91745 w 1787322"/>
              <a:gd name="connsiteY3" fmla="*/ 714197 h 2032982"/>
              <a:gd name="connsiteX4" fmla="*/ 101269 w 1787322"/>
              <a:gd name="connsiteY4" fmla="*/ 909861 h 2032982"/>
              <a:gd name="connsiteX5" fmla="*/ 115557 w 1787322"/>
              <a:gd name="connsiteY5" fmla="*/ 957085 h 2032982"/>
              <a:gd name="connsiteX6" fmla="*/ 122098 w 1787322"/>
              <a:gd name="connsiteY6" fmla="*/ 1077235 h 2032982"/>
              <a:gd name="connsiteX7" fmla="*/ 91745 w 1787322"/>
              <a:gd name="connsiteY7" fmla="*/ 1190445 h 2032982"/>
              <a:gd name="connsiteX8" fmla="*/ 191757 w 1787322"/>
              <a:gd name="connsiteY8" fmla="*/ 1438094 h 2032982"/>
              <a:gd name="connsiteX9" fmla="*/ 213240 w 1787322"/>
              <a:gd name="connsiteY9" fmla="*/ 1637030 h 2032982"/>
              <a:gd name="connsiteX10" fmla="*/ 271437 w 1787322"/>
              <a:gd name="connsiteY10" fmla="*/ 1643059 h 2032982"/>
              <a:gd name="connsiteX11" fmla="*/ 388839 w 1787322"/>
              <a:gd name="connsiteY11" fmla="*/ 1697852 h 2032982"/>
              <a:gd name="connsiteX12" fmla="*/ 432336 w 1787322"/>
              <a:gd name="connsiteY12" fmla="*/ 1744224 h 2032982"/>
              <a:gd name="connsiteX13" fmla="*/ 452832 w 1787322"/>
              <a:gd name="connsiteY13" fmla="*/ 1770895 h 2032982"/>
              <a:gd name="connsiteX14" fmla="*/ 598269 w 1787322"/>
              <a:gd name="connsiteY14" fmla="*/ 1829654 h 2032982"/>
              <a:gd name="connsiteX15" fmla="*/ 739270 w 1787322"/>
              <a:gd name="connsiteY15" fmla="*/ 1833324 h 2032982"/>
              <a:gd name="connsiteX16" fmla="*/ 904523 w 1787322"/>
              <a:gd name="connsiteY16" fmla="*/ 1807618 h 2032982"/>
              <a:gd name="connsiteX17" fmla="*/ 959608 w 1787322"/>
              <a:gd name="connsiteY17" fmla="*/ 1818635 h 2032982"/>
              <a:gd name="connsiteX18" fmla="*/ 1031410 w 1787322"/>
              <a:gd name="connsiteY18" fmla="*/ 1805616 h 2032982"/>
              <a:gd name="connsiteX19" fmla="*/ 1110173 w 1787322"/>
              <a:gd name="connsiteY19" fmla="*/ 1818635 h 2032982"/>
              <a:gd name="connsiteX20" fmla="*/ 1307591 w 1787322"/>
              <a:gd name="connsiteY20" fmla="*/ 1891061 h 2032982"/>
              <a:gd name="connsiteX21" fmla="*/ 1509629 w 1787322"/>
              <a:gd name="connsiteY21" fmla="*/ 1963443 h 2032982"/>
              <a:gd name="connsiteX22" fmla="*/ 1598280 w 1787322"/>
              <a:gd name="connsiteY22" fmla="*/ 2023705 h 2032982"/>
              <a:gd name="connsiteX23" fmla="*/ 1696354 w 1787322"/>
              <a:gd name="connsiteY23" fmla="*/ 2021941 h 2032982"/>
              <a:gd name="connsiteX24" fmla="*/ 1730924 w 1787322"/>
              <a:gd name="connsiteY24" fmla="*/ 1930572 h 2032982"/>
              <a:gd name="connsiteX25" fmla="*/ 1731537 w 1787322"/>
              <a:gd name="connsiteY25" fmla="*/ 1931616 h 2032982"/>
              <a:gd name="connsiteX26" fmla="*/ 1739570 w 1787322"/>
              <a:gd name="connsiteY26" fmla="*/ 1752420 h 2032982"/>
              <a:gd name="connsiteX27" fmla="*/ 1787196 w 1787322"/>
              <a:gd name="connsiteY27" fmla="*/ 1609545 h 2032982"/>
              <a:gd name="connsiteX28" fmla="*/ 1723445 w 1787322"/>
              <a:gd name="connsiteY28" fmla="*/ 1506490 h 2032982"/>
              <a:gd name="connsiteX29" fmla="*/ 1634795 w 1787322"/>
              <a:gd name="connsiteY29" fmla="*/ 1433332 h 2032982"/>
              <a:gd name="connsiteX30" fmla="*/ 1691946 w 1787322"/>
              <a:gd name="connsiteY30" fmla="*/ 1333320 h 2032982"/>
              <a:gd name="connsiteX31" fmla="*/ 1649083 w 1787322"/>
              <a:gd name="connsiteY31" fmla="*/ 1171395 h 2032982"/>
              <a:gd name="connsiteX32" fmla="*/ 1701469 w 1787322"/>
              <a:gd name="connsiteY32" fmla="*/ 1104719 h 2032982"/>
              <a:gd name="connsiteX33" fmla="*/ 1701411 w 1787322"/>
              <a:gd name="connsiteY33" fmla="*/ 1080505 h 2032982"/>
              <a:gd name="connsiteX34" fmla="*/ 1721209 w 1787322"/>
              <a:gd name="connsiteY34" fmla="*/ 1017905 h 2032982"/>
              <a:gd name="connsiteX35" fmla="*/ 1644320 w 1787322"/>
              <a:gd name="connsiteY35" fmla="*/ 942794 h 2032982"/>
              <a:gd name="connsiteX36" fmla="*/ 1553833 w 1787322"/>
              <a:gd name="connsiteY36" fmla="*/ 1014233 h 2032982"/>
              <a:gd name="connsiteX37" fmla="*/ 1610982 w 1787322"/>
              <a:gd name="connsiteY37" fmla="*/ 895170 h 2032982"/>
              <a:gd name="connsiteX38" fmla="*/ 1620367 w 1787322"/>
              <a:gd name="connsiteY38" fmla="*/ 521707 h 2032982"/>
              <a:gd name="connsiteX39" fmla="*/ 1531002 w 1787322"/>
              <a:gd name="connsiteY39" fmla="*/ 474318 h 2032982"/>
              <a:gd name="connsiteX40" fmla="*/ 1389575 w 1787322"/>
              <a:gd name="connsiteY40" fmla="*/ 251132 h 2032982"/>
              <a:gd name="connsiteX41" fmla="*/ 1447123 w 1787322"/>
              <a:gd name="connsiteY41" fmla="*/ 91273 h 2032982"/>
              <a:gd name="connsiteX42" fmla="*/ 1383179 w 1787322"/>
              <a:gd name="connsiteY42" fmla="*/ 1752 h 2032982"/>
              <a:gd name="connsiteX43" fmla="*/ 1241709 w 1787322"/>
              <a:gd name="connsiteY43" fmla="*/ 48052 h 2032982"/>
              <a:gd name="connsiteX44" fmla="*/ 1165770 w 1787322"/>
              <a:gd name="connsiteY44" fmla="*/ 129640 h 2032982"/>
              <a:gd name="connsiteX45" fmla="*/ 846049 w 1787322"/>
              <a:gd name="connsiteY45" fmla="*/ 91272 h 2032982"/>
              <a:gd name="connsiteX46" fmla="*/ 680971 w 1787322"/>
              <a:gd name="connsiteY46" fmla="*/ 106547 h 2032982"/>
              <a:gd name="connsiteX47" fmla="*/ 389540 w 1787322"/>
              <a:gd name="connsiteY47" fmla="*/ 140421 h 2032982"/>
              <a:gd name="connsiteX0" fmla="*/ 389540 w 1787322"/>
              <a:gd name="connsiteY0" fmla="*/ 140421 h 2032982"/>
              <a:gd name="connsiteX1" fmla="*/ 8382 w 1787322"/>
              <a:gd name="connsiteY1" fmla="*/ 168005 h 2032982"/>
              <a:gd name="connsiteX2" fmla="*/ 110676 w 1787322"/>
              <a:gd name="connsiteY2" fmla="*/ 720402 h 2032982"/>
              <a:gd name="connsiteX3" fmla="*/ 91745 w 1787322"/>
              <a:gd name="connsiteY3" fmla="*/ 714197 h 2032982"/>
              <a:gd name="connsiteX4" fmla="*/ 101269 w 1787322"/>
              <a:gd name="connsiteY4" fmla="*/ 909861 h 2032982"/>
              <a:gd name="connsiteX5" fmla="*/ 115557 w 1787322"/>
              <a:gd name="connsiteY5" fmla="*/ 957085 h 2032982"/>
              <a:gd name="connsiteX6" fmla="*/ 122098 w 1787322"/>
              <a:gd name="connsiteY6" fmla="*/ 1077235 h 2032982"/>
              <a:gd name="connsiteX7" fmla="*/ 91745 w 1787322"/>
              <a:gd name="connsiteY7" fmla="*/ 1190445 h 2032982"/>
              <a:gd name="connsiteX8" fmla="*/ 191757 w 1787322"/>
              <a:gd name="connsiteY8" fmla="*/ 1438094 h 2032982"/>
              <a:gd name="connsiteX9" fmla="*/ 213240 w 1787322"/>
              <a:gd name="connsiteY9" fmla="*/ 1637030 h 2032982"/>
              <a:gd name="connsiteX10" fmla="*/ 271437 w 1787322"/>
              <a:gd name="connsiteY10" fmla="*/ 1643059 h 2032982"/>
              <a:gd name="connsiteX11" fmla="*/ 388839 w 1787322"/>
              <a:gd name="connsiteY11" fmla="*/ 1697852 h 2032982"/>
              <a:gd name="connsiteX12" fmla="*/ 432336 w 1787322"/>
              <a:gd name="connsiteY12" fmla="*/ 1744224 h 2032982"/>
              <a:gd name="connsiteX13" fmla="*/ 452832 w 1787322"/>
              <a:gd name="connsiteY13" fmla="*/ 1770895 h 2032982"/>
              <a:gd name="connsiteX14" fmla="*/ 598269 w 1787322"/>
              <a:gd name="connsiteY14" fmla="*/ 1829654 h 2032982"/>
              <a:gd name="connsiteX15" fmla="*/ 739270 w 1787322"/>
              <a:gd name="connsiteY15" fmla="*/ 1833324 h 2032982"/>
              <a:gd name="connsiteX16" fmla="*/ 904523 w 1787322"/>
              <a:gd name="connsiteY16" fmla="*/ 1807618 h 2032982"/>
              <a:gd name="connsiteX17" fmla="*/ 959608 w 1787322"/>
              <a:gd name="connsiteY17" fmla="*/ 1818635 h 2032982"/>
              <a:gd name="connsiteX18" fmla="*/ 1031410 w 1787322"/>
              <a:gd name="connsiteY18" fmla="*/ 1805616 h 2032982"/>
              <a:gd name="connsiteX19" fmla="*/ 1110173 w 1787322"/>
              <a:gd name="connsiteY19" fmla="*/ 1818635 h 2032982"/>
              <a:gd name="connsiteX20" fmla="*/ 1307591 w 1787322"/>
              <a:gd name="connsiteY20" fmla="*/ 1891061 h 2032982"/>
              <a:gd name="connsiteX21" fmla="*/ 1509629 w 1787322"/>
              <a:gd name="connsiteY21" fmla="*/ 1963443 h 2032982"/>
              <a:gd name="connsiteX22" fmla="*/ 1598280 w 1787322"/>
              <a:gd name="connsiteY22" fmla="*/ 2023705 h 2032982"/>
              <a:gd name="connsiteX23" fmla="*/ 1696354 w 1787322"/>
              <a:gd name="connsiteY23" fmla="*/ 2021941 h 2032982"/>
              <a:gd name="connsiteX24" fmla="*/ 1730924 w 1787322"/>
              <a:gd name="connsiteY24" fmla="*/ 1930572 h 2032982"/>
              <a:gd name="connsiteX25" fmla="*/ 1731537 w 1787322"/>
              <a:gd name="connsiteY25" fmla="*/ 1931616 h 2032982"/>
              <a:gd name="connsiteX26" fmla="*/ 1739570 w 1787322"/>
              <a:gd name="connsiteY26" fmla="*/ 1752420 h 2032982"/>
              <a:gd name="connsiteX27" fmla="*/ 1787196 w 1787322"/>
              <a:gd name="connsiteY27" fmla="*/ 1609545 h 2032982"/>
              <a:gd name="connsiteX28" fmla="*/ 1723445 w 1787322"/>
              <a:gd name="connsiteY28" fmla="*/ 1506490 h 2032982"/>
              <a:gd name="connsiteX29" fmla="*/ 1634795 w 1787322"/>
              <a:gd name="connsiteY29" fmla="*/ 1433332 h 2032982"/>
              <a:gd name="connsiteX30" fmla="*/ 1691946 w 1787322"/>
              <a:gd name="connsiteY30" fmla="*/ 1333320 h 2032982"/>
              <a:gd name="connsiteX31" fmla="*/ 1649083 w 1787322"/>
              <a:gd name="connsiteY31" fmla="*/ 1171395 h 2032982"/>
              <a:gd name="connsiteX32" fmla="*/ 1701469 w 1787322"/>
              <a:gd name="connsiteY32" fmla="*/ 1104719 h 2032982"/>
              <a:gd name="connsiteX33" fmla="*/ 1701411 w 1787322"/>
              <a:gd name="connsiteY33" fmla="*/ 1080505 h 2032982"/>
              <a:gd name="connsiteX34" fmla="*/ 1721209 w 1787322"/>
              <a:gd name="connsiteY34" fmla="*/ 1017905 h 2032982"/>
              <a:gd name="connsiteX35" fmla="*/ 1644320 w 1787322"/>
              <a:gd name="connsiteY35" fmla="*/ 942794 h 2032982"/>
              <a:gd name="connsiteX36" fmla="*/ 1553833 w 1787322"/>
              <a:gd name="connsiteY36" fmla="*/ 1014233 h 2032982"/>
              <a:gd name="connsiteX37" fmla="*/ 1610982 w 1787322"/>
              <a:gd name="connsiteY37" fmla="*/ 895170 h 2032982"/>
              <a:gd name="connsiteX38" fmla="*/ 1620367 w 1787322"/>
              <a:gd name="connsiteY38" fmla="*/ 521707 h 2032982"/>
              <a:gd name="connsiteX39" fmla="*/ 1531002 w 1787322"/>
              <a:gd name="connsiteY39" fmla="*/ 474318 h 2032982"/>
              <a:gd name="connsiteX40" fmla="*/ 1415151 w 1787322"/>
              <a:gd name="connsiteY40" fmla="*/ 302289 h 2032982"/>
              <a:gd name="connsiteX41" fmla="*/ 1389575 w 1787322"/>
              <a:gd name="connsiteY41" fmla="*/ 251132 h 2032982"/>
              <a:gd name="connsiteX42" fmla="*/ 1447123 w 1787322"/>
              <a:gd name="connsiteY42" fmla="*/ 91273 h 2032982"/>
              <a:gd name="connsiteX43" fmla="*/ 1383179 w 1787322"/>
              <a:gd name="connsiteY43" fmla="*/ 1752 h 2032982"/>
              <a:gd name="connsiteX44" fmla="*/ 1241709 w 1787322"/>
              <a:gd name="connsiteY44" fmla="*/ 48052 h 2032982"/>
              <a:gd name="connsiteX45" fmla="*/ 1165770 w 1787322"/>
              <a:gd name="connsiteY45" fmla="*/ 129640 h 2032982"/>
              <a:gd name="connsiteX46" fmla="*/ 846049 w 1787322"/>
              <a:gd name="connsiteY46" fmla="*/ 91272 h 2032982"/>
              <a:gd name="connsiteX47" fmla="*/ 680971 w 1787322"/>
              <a:gd name="connsiteY47" fmla="*/ 106547 h 2032982"/>
              <a:gd name="connsiteX48" fmla="*/ 389540 w 1787322"/>
              <a:gd name="connsiteY48" fmla="*/ 140421 h 2032982"/>
              <a:gd name="connsiteX0" fmla="*/ 389540 w 1787322"/>
              <a:gd name="connsiteY0" fmla="*/ 140421 h 2032982"/>
              <a:gd name="connsiteX1" fmla="*/ 8382 w 1787322"/>
              <a:gd name="connsiteY1" fmla="*/ 168005 h 2032982"/>
              <a:gd name="connsiteX2" fmla="*/ 110676 w 1787322"/>
              <a:gd name="connsiteY2" fmla="*/ 720402 h 2032982"/>
              <a:gd name="connsiteX3" fmla="*/ 91745 w 1787322"/>
              <a:gd name="connsiteY3" fmla="*/ 714197 h 2032982"/>
              <a:gd name="connsiteX4" fmla="*/ 101269 w 1787322"/>
              <a:gd name="connsiteY4" fmla="*/ 909861 h 2032982"/>
              <a:gd name="connsiteX5" fmla="*/ 115557 w 1787322"/>
              <a:gd name="connsiteY5" fmla="*/ 957085 h 2032982"/>
              <a:gd name="connsiteX6" fmla="*/ 122098 w 1787322"/>
              <a:gd name="connsiteY6" fmla="*/ 1077235 h 2032982"/>
              <a:gd name="connsiteX7" fmla="*/ 91745 w 1787322"/>
              <a:gd name="connsiteY7" fmla="*/ 1190445 h 2032982"/>
              <a:gd name="connsiteX8" fmla="*/ 191757 w 1787322"/>
              <a:gd name="connsiteY8" fmla="*/ 1438094 h 2032982"/>
              <a:gd name="connsiteX9" fmla="*/ 213240 w 1787322"/>
              <a:gd name="connsiteY9" fmla="*/ 1637030 h 2032982"/>
              <a:gd name="connsiteX10" fmla="*/ 271437 w 1787322"/>
              <a:gd name="connsiteY10" fmla="*/ 1643059 h 2032982"/>
              <a:gd name="connsiteX11" fmla="*/ 388839 w 1787322"/>
              <a:gd name="connsiteY11" fmla="*/ 1697852 h 2032982"/>
              <a:gd name="connsiteX12" fmla="*/ 432336 w 1787322"/>
              <a:gd name="connsiteY12" fmla="*/ 1744224 h 2032982"/>
              <a:gd name="connsiteX13" fmla="*/ 452832 w 1787322"/>
              <a:gd name="connsiteY13" fmla="*/ 1770895 h 2032982"/>
              <a:gd name="connsiteX14" fmla="*/ 598269 w 1787322"/>
              <a:gd name="connsiteY14" fmla="*/ 1829654 h 2032982"/>
              <a:gd name="connsiteX15" fmla="*/ 739270 w 1787322"/>
              <a:gd name="connsiteY15" fmla="*/ 1833324 h 2032982"/>
              <a:gd name="connsiteX16" fmla="*/ 904523 w 1787322"/>
              <a:gd name="connsiteY16" fmla="*/ 1807618 h 2032982"/>
              <a:gd name="connsiteX17" fmla="*/ 959608 w 1787322"/>
              <a:gd name="connsiteY17" fmla="*/ 1818635 h 2032982"/>
              <a:gd name="connsiteX18" fmla="*/ 1031410 w 1787322"/>
              <a:gd name="connsiteY18" fmla="*/ 1805616 h 2032982"/>
              <a:gd name="connsiteX19" fmla="*/ 1110173 w 1787322"/>
              <a:gd name="connsiteY19" fmla="*/ 1818635 h 2032982"/>
              <a:gd name="connsiteX20" fmla="*/ 1307591 w 1787322"/>
              <a:gd name="connsiteY20" fmla="*/ 1891061 h 2032982"/>
              <a:gd name="connsiteX21" fmla="*/ 1509629 w 1787322"/>
              <a:gd name="connsiteY21" fmla="*/ 1963443 h 2032982"/>
              <a:gd name="connsiteX22" fmla="*/ 1598280 w 1787322"/>
              <a:gd name="connsiteY22" fmla="*/ 2023705 h 2032982"/>
              <a:gd name="connsiteX23" fmla="*/ 1696354 w 1787322"/>
              <a:gd name="connsiteY23" fmla="*/ 2021941 h 2032982"/>
              <a:gd name="connsiteX24" fmla="*/ 1730924 w 1787322"/>
              <a:gd name="connsiteY24" fmla="*/ 1930572 h 2032982"/>
              <a:gd name="connsiteX25" fmla="*/ 1731537 w 1787322"/>
              <a:gd name="connsiteY25" fmla="*/ 1931616 h 2032982"/>
              <a:gd name="connsiteX26" fmla="*/ 1739570 w 1787322"/>
              <a:gd name="connsiteY26" fmla="*/ 1752420 h 2032982"/>
              <a:gd name="connsiteX27" fmla="*/ 1787196 w 1787322"/>
              <a:gd name="connsiteY27" fmla="*/ 1609545 h 2032982"/>
              <a:gd name="connsiteX28" fmla="*/ 1723445 w 1787322"/>
              <a:gd name="connsiteY28" fmla="*/ 1506490 h 2032982"/>
              <a:gd name="connsiteX29" fmla="*/ 1634795 w 1787322"/>
              <a:gd name="connsiteY29" fmla="*/ 1433332 h 2032982"/>
              <a:gd name="connsiteX30" fmla="*/ 1691946 w 1787322"/>
              <a:gd name="connsiteY30" fmla="*/ 1333320 h 2032982"/>
              <a:gd name="connsiteX31" fmla="*/ 1649083 w 1787322"/>
              <a:gd name="connsiteY31" fmla="*/ 1171395 h 2032982"/>
              <a:gd name="connsiteX32" fmla="*/ 1701469 w 1787322"/>
              <a:gd name="connsiteY32" fmla="*/ 1104719 h 2032982"/>
              <a:gd name="connsiteX33" fmla="*/ 1701411 w 1787322"/>
              <a:gd name="connsiteY33" fmla="*/ 1080505 h 2032982"/>
              <a:gd name="connsiteX34" fmla="*/ 1721209 w 1787322"/>
              <a:gd name="connsiteY34" fmla="*/ 1017905 h 2032982"/>
              <a:gd name="connsiteX35" fmla="*/ 1644320 w 1787322"/>
              <a:gd name="connsiteY35" fmla="*/ 942794 h 2032982"/>
              <a:gd name="connsiteX36" fmla="*/ 1553833 w 1787322"/>
              <a:gd name="connsiteY36" fmla="*/ 1014233 h 2032982"/>
              <a:gd name="connsiteX37" fmla="*/ 1610982 w 1787322"/>
              <a:gd name="connsiteY37" fmla="*/ 895170 h 2032982"/>
              <a:gd name="connsiteX38" fmla="*/ 1620367 w 1787322"/>
              <a:gd name="connsiteY38" fmla="*/ 521707 h 2032982"/>
              <a:gd name="connsiteX39" fmla="*/ 1562974 w 1787322"/>
              <a:gd name="connsiteY39" fmla="*/ 461529 h 2032982"/>
              <a:gd name="connsiteX40" fmla="*/ 1415151 w 1787322"/>
              <a:gd name="connsiteY40" fmla="*/ 302289 h 2032982"/>
              <a:gd name="connsiteX41" fmla="*/ 1389575 w 1787322"/>
              <a:gd name="connsiteY41" fmla="*/ 251132 h 2032982"/>
              <a:gd name="connsiteX42" fmla="*/ 1447123 w 1787322"/>
              <a:gd name="connsiteY42" fmla="*/ 91273 h 2032982"/>
              <a:gd name="connsiteX43" fmla="*/ 1383179 w 1787322"/>
              <a:gd name="connsiteY43" fmla="*/ 1752 h 2032982"/>
              <a:gd name="connsiteX44" fmla="*/ 1241709 w 1787322"/>
              <a:gd name="connsiteY44" fmla="*/ 48052 h 2032982"/>
              <a:gd name="connsiteX45" fmla="*/ 1165770 w 1787322"/>
              <a:gd name="connsiteY45" fmla="*/ 129640 h 2032982"/>
              <a:gd name="connsiteX46" fmla="*/ 846049 w 1787322"/>
              <a:gd name="connsiteY46" fmla="*/ 91272 h 2032982"/>
              <a:gd name="connsiteX47" fmla="*/ 680971 w 1787322"/>
              <a:gd name="connsiteY47" fmla="*/ 106547 h 2032982"/>
              <a:gd name="connsiteX48" fmla="*/ 389540 w 1787322"/>
              <a:gd name="connsiteY48" fmla="*/ 140421 h 2032982"/>
              <a:gd name="connsiteX0" fmla="*/ 395934 w 1787322"/>
              <a:gd name="connsiteY0" fmla="*/ 108449 h 2032982"/>
              <a:gd name="connsiteX1" fmla="*/ 8382 w 1787322"/>
              <a:gd name="connsiteY1" fmla="*/ 168005 h 2032982"/>
              <a:gd name="connsiteX2" fmla="*/ 110676 w 1787322"/>
              <a:gd name="connsiteY2" fmla="*/ 720402 h 2032982"/>
              <a:gd name="connsiteX3" fmla="*/ 91745 w 1787322"/>
              <a:gd name="connsiteY3" fmla="*/ 714197 h 2032982"/>
              <a:gd name="connsiteX4" fmla="*/ 101269 w 1787322"/>
              <a:gd name="connsiteY4" fmla="*/ 909861 h 2032982"/>
              <a:gd name="connsiteX5" fmla="*/ 115557 w 1787322"/>
              <a:gd name="connsiteY5" fmla="*/ 957085 h 2032982"/>
              <a:gd name="connsiteX6" fmla="*/ 122098 w 1787322"/>
              <a:gd name="connsiteY6" fmla="*/ 1077235 h 2032982"/>
              <a:gd name="connsiteX7" fmla="*/ 91745 w 1787322"/>
              <a:gd name="connsiteY7" fmla="*/ 1190445 h 2032982"/>
              <a:gd name="connsiteX8" fmla="*/ 191757 w 1787322"/>
              <a:gd name="connsiteY8" fmla="*/ 1438094 h 2032982"/>
              <a:gd name="connsiteX9" fmla="*/ 213240 w 1787322"/>
              <a:gd name="connsiteY9" fmla="*/ 1637030 h 2032982"/>
              <a:gd name="connsiteX10" fmla="*/ 271437 w 1787322"/>
              <a:gd name="connsiteY10" fmla="*/ 1643059 h 2032982"/>
              <a:gd name="connsiteX11" fmla="*/ 388839 w 1787322"/>
              <a:gd name="connsiteY11" fmla="*/ 1697852 h 2032982"/>
              <a:gd name="connsiteX12" fmla="*/ 432336 w 1787322"/>
              <a:gd name="connsiteY12" fmla="*/ 1744224 h 2032982"/>
              <a:gd name="connsiteX13" fmla="*/ 452832 w 1787322"/>
              <a:gd name="connsiteY13" fmla="*/ 1770895 h 2032982"/>
              <a:gd name="connsiteX14" fmla="*/ 598269 w 1787322"/>
              <a:gd name="connsiteY14" fmla="*/ 1829654 h 2032982"/>
              <a:gd name="connsiteX15" fmla="*/ 739270 w 1787322"/>
              <a:gd name="connsiteY15" fmla="*/ 1833324 h 2032982"/>
              <a:gd name="connsiteX16" fmla="*/ 904523 w 1787322"/>
              <a:gd name="connsiteY16" fmla="*/ 1807618 h 2032982"/>
              <a:gd name="connsiteX17" fmla="*/ 959608 w 1787322"/>
              <a:gd name="connsiteY17" fmla="*/ 1818635 h 2032982"/>
              <a:gd name="connsiteX18" fmla="*/ 1031410 w 1787322"/>
              <a:gd name="connsiteY18" fmla="*/ 1805616 h 2032982"/>
              <a:gd name="connsiteX19" fmla="*/ 1110173 w 1787322"/>
              <a:gd name="connsiteY19" fmla="*/ 1818635 h 2032982"/>
              <a:gd name="connsiteX20" fmla="*/ 1307591 w 1787322"/>
              <a:gd name="connsiteY20" fmla="*/ 1891061 h 2032982"/>
              <a:gd name="connsiteX21" fmla="*/ 1509629 w 1787322"/>
              <a:gd name="connsiteY21" fmla="*/ 1963443 h 2032982"/>
              <a:gd name="connsiteX22" fmla="*/ 1598280 w 1787322"/>
              <a:gd name="connsiteY22" fmla="*/ 2023705 h 2032982"/>
              <a:gd name="connsiteX23" fmla="*/ 1696354 w 1787322"/>
              <a:gd name="connsiteY23" fmla="*/ 2021941 h 2032982"/>
              <a:gd name="connsiteX24" fmla="*/ 1730924 w 1787322"/>
              <a:gd name="connsiteY24" fmla="*/ 1930572 h 2032982"/>
              <a:gd name="connsiteX25" fmla="*/ 1731537 w 1787322"/>
              <a:gd name="connsiteY25" fmla="*/ 1931616 h 2032982"/>
              <a:gd name="connsiteX26" fmla="*/ 1739570 w 1787322"/>
              <a:gd name="connsiteY26" fmla="*/ 1752420 h 2032982"/>
              <a:gd name="connsiteX27" fmla="*/ 1787196 w 1787322"/>
              <a:gd name="connsiteY27" fmla="*/ 1609545 h 2032982"/>
              <a:gd name="connsiteX28" fmla="*/ 1723445 w 1787322"/>
              <a:gd name="connsiteY28" fmla="*/ 1506490 h 2032982"/>
              <a:gd name="connsiteX29" fmla="*/ 1634795 w 1787322"/>
              <a:gd name="connsiteY29" fmla="*/ 1433332 h 2032982"/>
              <a:gd name="connsiteX30" fmla="*/ 1691946 w 1787322"/>
              <a:gd name="connsiteY30" fmla="*/ 1333320 h 2032982"/>
              <a:gd name="connsiteX31" fmla="*/ 1649083 w 1787322"/>
              <a:gd name="connsiteY31" fmla="*/ 1171395 h 2032982"/>
              <a:gd name="connsiteX32" fmla="*/ 1701469 w 1787322"/>
              <a:gd name="connsiteY32" fmla="*/ 1104719 h 2032982"/>
              <a:gd name="connsiteX33" fmla="*/ 1701411 w 1787322"/>
              <a:gd name="connsiteY33" fmla="*/ 1080505 h 2032982"/>
              <a:gd name="connsiteX34" fmla="*/ 1721209 w 1787322"/>
              <a:gd name="connsiteY34" fmla="*/ 1017905 h 2032982"/>
              <a:gd name="connsiteX35" fmla="*/ 1644320 w 1787322"/>
              <a:gd name="connsiteY35" fmla="*/ 942794 h 2032982"/>
              <a:gd name="connsiteX36" fmla="*/ 1553833 w 1787322"/>
              <a:gd name="connsiteY36" fmla="*/ 1014233 h 2032982"/>
              <a:gd name="connsiteX37" fmla="*/ 1610982 w 1787322"/>
              <a:gd name="connsiteY37" fmla="*/ 895170 h 2032982"/>
              <a:gd name="connsiteX38" fmla="*/ 1620367 w 1787322"/>
              <a:gd name="connsiteY38" fmla="*/ 521707 h 2032982"/>
              <a:gd name="connsiteX39" fmla="*/ 1562974 w 1787322"/>
              <a:gd name="connsiteY39" fmla="*/ 461529 h 2032982"/>
              <a:gd name="connsiteX40" fmla="*/ 1415151 w 1787322"/>
              <a:gd name="connsiteY40" fmla="*/ 302289 h 2032982"/>
              <a:gd name="connsiteX41" fmla="*/ 1389575 w 1787322"/>
              <a:gd name="connsiteY41" fmla="*/ 251132 h 2032982"/>
              <a:gd name="connsiteX42" fmla="*/ 1447123 w 1787322"/>
              <a:gd name="connsiteY42" fmla="*/ 91273 h 2032982"/>
              <a:gd name="connsiteX43" fmla="*/ 1383179 w 1787322"/>
              <a:gd name="connsiteY43" fmla="*/ 1752 h 2032982"/>
              <a:gd name="connsiteX44" fmla="*/ 1241709 w 1787322"/>
              <a:gd name="connsiteY44" fmla="*/ 48052 h 2032982"/>
              <a:gd name="connsiteX45" fmla="*/ 1165770 w 1787322"/>
              <a:gd name="connsiteY45" fmla="*/ 129640 h 2032982"/>
              <a:gd name="connsiteX46" fmla="*/ 846049 w 1787322"/>
              <a:gd name="connsiteY46" fmla="*/ 91272 h 2032982"/>
              <a:gd name="connsiteX47" fmla="*/ 680971 w 1787322"/>
              <a:gd name="connsiteY47" fmla="*/ 106547 h 2032982"/>
              <a:gd name="connsiteX48" fmla="*/ 395934 w 1787322"/>
              <a:gd name="connsiteY48" fmla="*/ 108449 h 2032982"/>
              <a:gd name="connsiteX0" fmla="*/ 365629 w 1757017"/>
              <a:gd name="connsiteY0" fmla="*/ 108449 h 2032982"/>
              <a:gd name="connsiteX1" fmla="*/ 10049 w 1757017"/>
              <a:gd name="connsiteY1" fmla="*/ 148822 h 2032982"/>
              <a:gd name="connsiteX2" fmla="*/ 80371 w 1757017"/>
              <a:gd name="connsiteY2" fmla="*/ 720402 h 2032982"/>
              <a:gd name="connsiteX3" fmla="*/ 61440 w 1757017"/>
              <a:gd name="connsiteY3" fmla="*/ 714197 h 2032982"/>
              <a:gd name="connsiteX4" fmla="*/ 70964 w 1757017"/>
              <a:gd name="connsiteY4" fmla="*/ 909861 h 2032982"/>
              <a:gd name="connsiteX5" fmla="*/ 85252 w 1757017"/>
              <a:gd name="connsiteY5" fmla="*/ 957085 h 2032982"/>
              <a:gd name="connsiteX6" fmla="*/ 91793 w 1757017"/>
              <a:gd name="connsiteY6" fmla="*/ 1077235 h 2032982"/>
              <a:gd name="connsiteX7" fmla="*/ 61440 w 1757017"/>
              <a:gd name="connsiteY7" fmla="*/ 1190445 h 2032982"/>
              <a:gd name="connsiteX8" fmla="*/ 161452 w 1757017"/>
              <a:gd name="connsiteY8" fmla="*/ 1438094 h 2032982"/>
              <a:gd name="connsiteX9" fmla="*/ 182935 w 1757017"/>
              <a:gd name="connsiteY9" fmla="*/ 1637030 h 2032982"/>
              <a:gd name="connsiteX10" fmla="*/ 241132 w 1757017"/>
              <a:gd name="connsiteY10" fmla="*/ 1643059 h 2032982"/>
              <a:gd name="connsiteX11" fmla="*/ 358534 w 1757017"/>
              <a:gd name="connsiteY11" fmla="*/ 1697852 h 2032982"/>
              <a:gd name="connsiteX12" fmla="*/ 402031 w 1757017"/>
              <a:gd name="connsiteY12" fmla="*/ 1744224 h 2032982"/>
              <a:gd name="connsiteX13" fmla="*/ 422527 w 1757017"/>
              <a:gd name="connsiteY13" fmla="*/ 1770895 h 2032982"/>
              <a:gd name="connsiteX14" fmla="*/ 567964 w 1757017"/>
              <a:gd name="connsiteY14" fmla="*/ 1829654 h 2032982"/>
              <a:gd name="connsiteX15" fmla="*/ 708965 w 1757017"/>
              <a:gd name="connsiteY15" fmla="*/ 1833324 h 2032982"/>
              <a:gd name="connsiteX16" fmla="*/ 874218 w 1757017"/>
              <a:gd name="connsiteY16" fmla="*/ 1807618 h 2032982"/>
              <a:gd name="connsiteX17" fmla="*/ 929303 w 1757017"/>
              <a:gd name="connsiteY17" fmla="*/ 1818635 h 2032982"/>
              <a:gd name="connsiteX18" fmla="*/ 1001105 w 1757017"/>
              <a:gd name="connsiteY18" fmla="*/ 1805616 h 2032982"/>
              <a:gd name="connsiteX19" fmla="*/ 1079868 w 1757017"/>
              <a:gd name="connsiteY19" fmla="*/ 1818635 h 2032982"/>
              <a:gd name="connsiteX20" fmla="*/ 1277286 w 1757017"/>
              <a:gd name="connsiteY20" fmla="*/ 1891061 h 2032982"/>
              <a:gd name="connsiteX21" fmla="*/ 1479324 w 1757017"/>
              <a:gd name="connsiteY21" fmla="*/ 1963443 h 2032982"/>
              <a:gd name="connsiteX22" fmla="*/ 1567975 w 1757017"/>
              <a:gd name="connsiteY22" fmla="*/ 2023705 h 2032982"/>
              <a:gd name="connsiteX23" fmla="*/ 1666049 w 1757017"/>
              <a:gd name="connsiteY23" fmla="*/ 2021941 h 2032982"/>
              <a:gd name="connsiteX24" fmla="*/ 1700619 w 1757017"/>
              <a:gd name="connsiteY24" fmla="*/ 1930572 h 2032982"/>
              <a:gd name="connsiteX25" fmla="*/ 1701232 w 1757017"/>
              <a:gd name="connsiteY25" fmla="*/ 1931616 h 2032982"/>
              <a:gd name="connsiteX26" fmla="*/ 1709265 w 1757017"/>
              <a:gd name="connsiteY26" fmla="*/ 1752420 h 2032982"/>
              <a:gd name="connsiteX27" fmla="*/ 1756891 w 1757017"/>
              <a:gd name="connsiteY27" fmla="*/ 1609545 h 2032982"/>
              <a:gd name="connsiteX28" fmla="*/ 1693140 w 1757017"/>
              <a:gd name="connsiteY28" fmla="*/ 1506490 h 2032982"/>
              <a:gd name="connsiteX29" fmla="*/ 1604490 w 1757017"/>
              <a:gd name="connsiteY29" fmla="*/ 1433332 h 2032982"/>
              <a:gd name="connsiteX30" fmla="*/ 1661641 w 1757017"/>
              <a:gd name="connsiteY30" fmla="*/ 1333320 h 2032982"/>
              <a:gd name="connsiteX31" fmla="*/ 1618778 w 1757017"/>
              <a:gd name="connsiteY31" fmla="*/ 1171395 h 2032982"/>
              <a:gd name="connsiteX32" fmla="*/ 1671164 w 1757017"/>
              <a:gd name="connsiteY32" fmla="*/ 1104719 h 2032982"/>
              <a:gd name="connsiteX33" fmla="*/ 1671106 w 1757017"/>
              <a:gd name="connsiteY33" fmla="*/ 1080505 h 2032982"/>
              <a:gd name="connsiteX34" fmla="*/ 1690904 w 1757017"/>
              <a:gd name="connsiteY34" fmla="*/ 1017905 h 2032982"/>
              <a:gd name="connsiteX35" fmla="*/ 1614015 w 1757017"/>
              <a:gd name="connsiteY35" fmla="*/ 942794 h 2032982"/>
              <a:gd name="connsiteX36" fmla="*/ 1523528 w 1757017"/>
              <a:gd name="connsiteY36" fmla="*/ 1014233 h 2032982"/>
              <a:gd name="connsiteX37" fmla="*/ 1580677 w 1757017"/>
              <a:gd name="connsiteY37" fmla="*/ 895170 h 2032982"/>
              <a:gd name="connsiteX38" fmla="*/ 1590062 w 1757017"/>
              <a:gd name="connsiteY38" fmla="*/ 521707 h 2032982"/>
              <a:gd name="connsiteX39" fmla="*/ 1532669 w 1757017"/>
              <a:gd name="connsiteY39" fmla="*/ 461529 h 2032982"/>
              <a:gd name="connsiteX40" fmla="*/ 1384846 w 1757017"/>
              <a:gd name="connsiteY40" fmla="*/ 302289 h 2032982"/>
              <a:gd name="connsiteX41" fmla="*/ 1359270 w 1757017"/>
              <a:gd name="connsiteY41" fmla="*/ 251132 h 2032982"/>
              <a:gd name="connsiteX42" fmla="*/ 1416818 w 1757017"/>
              <a:gd name="connsiteY42" fmla="*/ 91273 h 2032982"/>
              <a:gd name="connsiteX43" fmla="*/ 1352874 w 1757017"/>
              <a:gd name="connsiteY43" fmla="*/ 1752 h 2032982"/>
              <a:gd name="connsiteX44" fmla="*/ 1211404 w 1757017"/>
              <a:gd name="connsiteY44" fmla="*/ 48052 h 2032982"/>
              <a:gd name="connsiteX45" fmla="*/ 1135465 w 1757017"/>
              <a:gd name="connsiteY45" fmla="*/ 129640 h 2032982"/>
              <a:gd name="connsiteX46" fmla="*/ 815744 w 1757017"/>
              <a:gd name="connsiteY46" fmla="*/ 91272 h 2032982"/>
              <a:gd name="connsiteX47" fmla="*/ 650666 w 1757017"/>
              <a:gd name="connsiteY47" fmla="*/ 106547 h 2032982"/>
              <a:gd name="connsiteX48" fmla="*/ 365629 w 1757017"/>
              <a:gd name="connsiteY48" fmla="*/ 108449 h 2032982"/>
              <a:gd name="connsiteX0" fmla="*/ 385887 w 1777275"/>
              <a:gd name="connsiteY0" fmla="*/ 108449 h 2032982"/>
              <a:gd name="connsiteX1" fmla="*/ 30307 w 1777275"/>
              <a:gd name="connsiteY1" fmla="*/ 148822 h 2032982"/>
              <a:gd name="connsiteX2" fmla="*/ 23913 w 1777275"/>
              <a:gd name="connsiteY2" fmla="*/ 372627 h 2032982"/>
              <a:gd name="connsiteX3" fmla="*/ 100629 w 1777275"/>
              <a:gd name="connsiteY3" fmla="*/ 720402 h 2032982"/>
              <a:gd name="connsiteX4" fmla="*/ 81698 w 1777275"/>
              <a:gd name="connsiteY4" fmla="*/ 714197 h 2032982"/>
              <a:gd name="connsiteX5" fmla="*/ 91222 w 1777275"/>
              <a:gd name="connsiteY5" fmla="*/ 909861 h 2032982"/>
              <a:gd name="connsiteX6" fmla="*/ 105510 w 1777275"/>
              <a:gd name="connsiteY6" fmla="*/ 957085 h 2032982"/>
              <a:gd name="connsiteX7" fmla="*/ 112051 w 1777275"/>
              <a:gd name="connsiteY7" fmla="*/ 1077235 h 2032982"/>
              <a:gd name="connsiteX8" fmla="*/ 81698 w 1777275"/>
              <a:gd name="connsiteY8" fmla="*/ 1190445 h 2032982"/>
              <a:gd name="connsiteX9" fmla="*/ 181710 w 1777275"/>
              <a:gd name="connsiteY9" fmla="*/ 1438094 h 2032982"/>
              <a:gd name="connsiteX10" fmla="*/ 203193 w 1777275"/>
              <a:gd name="connsiteY10" fmla="*/ 1637030 h 2032982"/>
              <a:gd name="connsiteX11" fmla="*/ 261390 w 1777275"/>
              <a:gd name="connsiteY11" fmla="*/ 1643059 h 2032982"/>
              <a:gd name="connsiteX12" fmla="*/ 378792 w 1777275"/>
              <a:gd name="connsiteY12" fmla="*/ 1697852 h 2032982"/>
              <a:gd name="connsiteX13" fmla="*/ 422289 w 1777275"/>
              <a:gd name="connsiteY13" fmla="*/ 1744224 h 2032982"/>
              <a:gd name="connsiteX14" fmla="*/ 442785 w 1777275"/>
              <a:gd name="connsiteY14" fmla="*/ 1770895 h 2032982"/>
              <a:gd name="connsiteX15" fmla="*/ 588222 w 1777275"/>
              <a:gd name="connsiteY15" fmla="*/ 1829654 h 2032982"/>
              <a:gd name="connsiteX16" fmla="*/ 729223 w 1777275"/>
              <a:gd name="connsiteY16" fmla="*/ 1833324 h 2032982"/>
              <a:gd name="connsiteX17" fmla="*/ 894476 w 1777275"/>
              <a:gd name="connsiteY17" fmla="*/ 1807618 h 2032982"/>
              <a:gd name="connsiteX18" fmla="*/ 949561 w 1777275"/>
              <a:gd name="connsiteY18" fmla="*/ 1818635 h 2032982"/>
              <a:gd name="connsiteX19" fmla="*/ 1021363 w 1777275"/>
              <a:gd name="connsiteY19" fmla="*/ 1805616 h 2032982"/>
              <a:gd name="connsiteX20" fmla="*/ 1100126 w 1777275"/>
              <a:gd name="connsiteY20" fmla="*/ 1818635 h 2032982"/>
              <a:gd name="connsiteX21" fmla="*/ 1297544 w 1777275"/>
              <a:gd name="connsiteY21" fmla="*/ 1891061 h 2032982"/>
              <a:gd name="connsiteX22" fmla="*/ 1499582 w 1777275"/>
              <a:gd name="connsiteY22" fmla="*/ 1963443 h 2032982"/>
              <a:gd name="connsiteX23" fmla="*/ 1588233 w 1777275"/>
              <a:gd name="connsiteY23" fmla="*/ 2023705 h 2032982"/>
              <a:gd name="connsiteX24" fmla="*/ 1686307 w 1777275"/>
              <a:gd name="connsiteY24" fmla="*/ 2021941 h 2032982"/>
              <a:gd name="connsiteX25" fmla="*/ 1720877 w 1777275"/>
              <a:gd name="connsiteY25" fmla="*/ 1930572 h 2032982"/>
              <a:gd name="connsiteX26" fmla="*/ 1721490 w 1777275"/>
              <a:gd name="connsiteY26" fmla="*/ 1931616 h 2032982"/>
              <a:gd name="connsiteX27" fmla="*/ 1729523 w 1777275"/>
              <a:gd name="connsiteY27" fmla="*/ 1752420 h 2032982"/>
              <a:gd name="connsiteX28" fmla="*/ 1777149 w 1777275"/>
              <a:gd name="connsiteY28" fmla="*/ 1609545 h 2032982"/>
              <a:gd name="connsiteX29" fmla="*/ 1713398 w 1777275"/>
              <a:gd name="connsiteY29" fmla="*/ 1506490 h 2032982"/>
              <a:gd name="connsiteX30" fmla="*/ 1624748 w 1777275"/>
              <a:gd name="connsiteY30" fmla="*/ 1433332 h 2032982"/>
              <a:gd name="connsiteX31" fmla="*/ 1681899 w 1777275"/>
              <a:gd name="connsiteY31" fmla="*/ 1333320 h 2032982"/>
              <a:gd name="connsiteX32" fmla="*/ 1639036 w 1777275"/>
              <a:gd name="connsiteY32" fmla="*/ 1171395 h 2032982"/>
              <a:gd name="connsiteX33" fmla="*/ 1691422 w 1777275"/>
              <a:gd name="connsiteY33" fmla="*/ 1104719 h 2032982"/>
              <a:gd name="connsiteX34" fmla="*/ 1691364 w 1777275"/>
              <a:gd name="connsiteY34" fmla="*/ 1080505 h 2032982"/>
              <a:gd name="connsiteX35" fmla="*/ 1711162 w 1777275"/>
              <a:gd name="connsiteY35" fmla="*/ 1017905 h 2032982"/>
              <a:gd name="connsiteX36" fmla="*/ 1634273 w 1777275"/>
              <a:gd name="connsiteY36" fmla="*/ 942794 h 2032982"/>
              <a:gd name="connsiteX37" fmla="*/ 1543786 w 1777275"/>
              <a:gd name="connsiteY37" fmla="*/ 1014233 h 2032982"/>
              <a:gd name="connsiteX38" fmla="*/ 1600935 w 1777275"/>
              <a:gd name="connsiteY38" fmla="*/ 895170 h 2032982"/>
              <a:gd name="connsiteX39" fmla="*/ 1610320 w 1777275"/>
              <a:gd name="connsiteY39" fmla="*/ 521707 h 2032982"/>
              <a:gd name="connsiteX40" fmla="*/ 1552927 w 1777275"/>
              <a:gd name="connsiteY40" fmla="*/ 461529 h 2032982"/>
              <a:gd name="connsiteX41" fmla="*/ 1405104 w 1777275"/>
              <a:gd name="connsiteY41" fmla="*/ 302289 h 2032982"/>
              <a:gd name="connsiteX42" fmla="*/ 1379528 w 1777275"/>
              <a:gd name="connsiteY42" fmla="*/ 251132 h 2032982"/>
              <a:gd name="connsiteX43" fmla="*/ 1437076 w 1777275"/>
              <a:gd name="connsiteY43" fmla="*/ 91273 h 2032982"/>
              <a:gd name="connsiteX44" fmla="*/ 1373132 w 1777275"/>
              <a:gd name="connsiteY44" fmla="*/ 1752 h 2032982"/>
              <a:gd name="connsiteX45" fmla="*/ 1231662 w 1777275"/>
              <a:gd name="connsiteY45" fmla="*/ 48052 h 2032982"/>
              <a:gd name="connsiteX46" fmla="*/ 1155723 w 1777275"/>
              <a:gd name="connsiteY46" fmla="*/ 129640 h 2032982"/>
              <a:gd name="connsiteX47" fmla="*/ 836002 w 1777275"/>
              <a:gd name="connsiteY47" fmla="*/ 91272 h 2032982"/>
              <a:gd name="connsiteX48" fmla="*/ 670924 w 1777275"/>
              <a:gd name="connsiteY48" fmla="*/ 106547 h 2032982"/>
              <a:gd name="connsiteX49" fmla="*/ 385887 w 1777275"/>
              <a:gd name="connsiteY49" fmla="*/ 108449 h 2032982"/>
              <a:gd name="connsiteX0" fmla="*/ 385887 w 1777275"/>
              <a:gd name="connsiteY0" fmla="*/ 108449 h 2032982"/>
              <a:gd name="connsiteX1" fmla="*/ 30307 w 1777275"/>
              <a:gd name="connsiteY1" fmla="*/ 148822 h 2032982"/>
              <a:gd name="connsiteX2" fmla="*/ 23913 w 1777275"/>
              <a:gd name="connsiteY2" fmla="*/ 372627 h 2032982"/>
              <a:gd name="connsiteX3" fmla="*/ 100629 w 1777275"/>
              <a:gd name="connsiteY3" fmla="*/ 720402 h 2032982"/>
              <a:gd name="connsiteX4" fmla="*/ 81698 w 1777275"/>
              <a:gd name="connsiteY4" fmla="*/ 714197 h 2032982"/>
              <a:gd name="connsiteX5" fmla="*/ 91222 w 1777275"/>
              <a:gd name="connsiteY5" fmla="*/ 909861 h 2032982"/>
              <a:gd name="connsiteX6" fmla="*/ 105510 w 1777275"/>
              <a:gd name="connsiteY6" fmla="*/ 957085 h 2032982"/>
              <a:gd name="connsiteX7" fmla="*/ 112051 w 1777275"/>
              <a:gd name="connsiteY7" fmla="*/ 1077235 h 2032982"/>
              <a:gd name="connsiteX8" fmla="*/ 81698 w 1777275"/>
              <a:gd name="connsiteY8" fmla="*/ 1190445 h 2032982"/>
              <a:gd name="connsiteX9" fmla="*/ 181710 w 1777275"/>
              <a:gd name="connsiteY9" fmla="*/ 1438094 h 2032982"/>
              <a:gd name="connsiteX10" fmla="*/ 203193 w 1777275"/>
              <a:gd name="connsiteY10" fmla="*/ 1637030 h 2032982"/>
              <a:gd name="connsiteX11" fmla="*/ 261390 w 1777275"/>
              <a:gd name="connsiteY11" fmla="*/ 1643059 h 2032982"/>
              <a:gd name="connsiteX12" fmla="*/ 378792 w 1777275"/>
              <a:gd name="connsiteY12" fmla="*/ 1697852 h 2032982"/>
              <a:gd name="connsiteX13" fmla="*/ 422289 w 1777275"/>
              <a:gd name="connsiteY13" fmla="*/ 1744224 h 2032982"/>
              <a:gd name="connsiteX14" fmla="*/ 442785 w 1777275"/>
              <a:gd name="connsiteY14" fmla="*/ 1770895 h 2032982"/>
              <a:gd name="connsiteX15" fmla="*/ 588222 w 1777275"/>
              <a:gd name="connsiteY15" fmla="*/ 1829654 h 2032982"/>
              <a:gd name="connsiteX16" fmla="*/ 729223 w 1777275"/>
              <a:gd name="connsiteY16" fmla="*/ 1833324 h 2032982"/>
              <a:gd name="connsiteX17" fmla="*/ 894476 w 1777275"/>
              <a:gd name="connsiteY17" fmla="*/ 1807618 h 2032982"/>
              <a:gd name="connsiteX18" fmla="*/ 949561 w 1777275"/>
              <a:gd name="connsiteY18" fmla="*/ 1818635 h 2032982"/>
              <a:gd name="connsiteX19" fmla="*/ 1021363 w 1777275"/>
              <a:gd name="connsiteY19" fmla="*/ 1805616 h 2032982"/>
              <a:gd name="connsiteX20" fmla="*/ 1100126 w 1777275"/>
              <a:gd name="connsiteY20" fmla="*/ 1891563 h 2032982"/>
              <a:gd name="connsiteX21" fmla="*/ 1297544 w 1777275"/>
              <a:gd name="connsiteY21" fmla="*/ 1891061 h 2032982"/>
              <a:gd name="connsiteX22" fmla="*/ 1499582 w 1777275"/>
              <a:gd name="connsiteY22" fmla="*/ 1963443 h 2032982"/>
              <a:gd name="connsiteX23" fmla="*/ 1588233 w 1777275"/>
              <a:gd name="connsiteY23" fmla="*/ 2023705 h 2032982"/>
              <a:gd name="connsiteX24" fmla="*/ 1686307 w 1777275"/>
              <a:gd name="connsiteY24" fmla="*/ 2021941 h 2032982"/>
              <a:gd name="connsiteX25" fmla="*/ 1720877 w 1777275"/>
              <a:gd name="connsiteY25" fmla="*/ 1930572 h 2032982"/>
              <a:gd name="connsiteX26" fmla="*/ 1721490 w 1777275"/>
              <a:gd name="connsiteY26" fmla="*/ 1931616 h 2032982"/>
              <a:gd name="connsiteX27" fmla="*/ 1729523 w 1777275"/>
              <a:gd name="connsiteY27" fmla="*/ 1752420 h 2032982"/>
              <a:gd name="connsiteX28" fmla="*/ 1777149 w 1777275"/>
              <a:gd name="connsiteY28" fmla="*/ 1609545 h 2032982"/>
              <a:gd name="connsiteX29" fmla="*/ 1713398 w 1777275"/>
              <a:gd name="connsiteY29" fmla="*/ 1506490 h 2032982"/>
              <a:gd name="connsiteX30" fmla="*/ 1624748 w 1777275"/>
              <a:gd name="connsiteY30" fmla="*/ 1433332 h 2032982"/>
              <a:gd name="connsiteX31" fmla="*/ 1681899 w 1777275"/>
              <a:gd name="connsiteY31" fmla="*/ 1333320 h 2032982"/>
              <a:gd name="connsiteX32" fmla="*/ 1639036 w 1777275"/>
              <a:gd name="connsiteY32" fmla="*/ 1171395 h 2032982"/>
              <a:gd name="connsiteX33" fmla="*/ 1691422 w 1777275"/>
              <a:gd name="connsiteY33" fmla="*/ 1104719 h 2032982"/>
              <a:gd name="connsiteX34" fmla="*/ 1691364 w 1777275"/>
              <a:gd name="connsiteY34" fmla="*/ 1080505 h 2032982"/>
              <a:gd name="connsiteX35" fmla="*/ 1711162 w 1777275"/>
              <a:gd name="connsiteY35" fmla="*/ 1017905 h 2032982"/>
              <a:gd name="connsiteX36" fmla="*/ 1634273 w 1777275"/>
              <a:gd name="connsiteY36" fmla="*/ 942794 h 2032982"/>
              <a:gd name="connsiteX37" fmla="*/ 1543786 w 1777275"/>
              <a:gd name="connsiteY37" fmla="*/ 1014233 h 2032982"/>
              <a:gd name="connsiteX38" fmla="*/ 1600935 w 1777275"/>
              <a:gd name="connsiteY38" fmla="*/ 895170 h 2032982"/>
              <a:gd name="connsiteX39" fmla="*/ 1610320 w 1777275"/>
              <a:gd name="connsiteY39" fmla="*/ 521707 h 2032982"/>
              <a:gd name="connsiteX40" fmla="*/ 1552927 w 1777275"/>
              <a:gd name="connsiteY40" fmla="*/ 461529 h 2032982"/>
              <a:gd name="connsiteX41" fmla="*/ 1405104 w 1777275"/>
              <a:gd name="connsiteY41" fmla="*/ 302289 h 2032982"/>
              <a:gd name="connsiteX42" fmla="*/ 1379528 w 1777275"/>
              <a:gd name="connsiteY42" fmla="*/ 251132 h 2032982"/>
              <a:gd name="connsiteX43" fmla="*/ 1437076 w 1777275"/>
              <a:gd name="connsiteY43" fmla="*/ 91273 h 2032982"/>
              <a:gd name="connsiteX44" fmla="*/ 1373132 w 1777275"/>
              <a:gd name="connsiteY44" fmla="*/ 1752 h 2032982"/>
              <a:gd name="connsiteX45" fmla="*/ 1231662 w 1777275"/>
              <a:gd name="connsiteY45" fmla="*/ 48052 h 2032982"/>
              <a:gd name="connsiteX46" fmla="*/ 1155723 w 1777275"/>
              <a:gd name="connsiteY46" fmla="*/ 129640 h 2032982"/>
              <a:gd name="connsiteX47" fmla="*/ 836002 w 1777275"/>
              <a:gd name="connsiteY47" fmla="*/ 91272 h 2032982"/>
              <a:gd name="connsiteX48" fmla="*/ 670924 w 1777275"/>
              <a:gd name="connsiteY48" fmla="*/ 106547 h 2032982"/>
              <a:gd name="connsiteX49" fmla="*/ 385887 w 1777275"/>
              <a:gd name="connsiteY49" fmla="*/ 108449 h 2032982"/>
              <a:gd name="connsiteX0" fmla="*/ 385887 w 1777275"/>
              <a:gd name="connsiteY0" fmla="*/ 108449 h 2032982"/>
              <a:gd name="connsiteX1" fmla="*/ 30307 w 1777275"/>
              <a:gd name="connsiteY1" fmla="*/ 148822 h 2032982"/>
              <a:gd name="connsiteX2" fmla="*/ 23913 w 1777275"/>
              <a:gd name="connsiteY2" fmla="*/ 372627 h 2032982"/>
              <a:gd name="connsiteX3" fmla="*/ 100629 w 1777275"/>
              <a:gd name="connsiteY3" fmla="*/ 720402 h 2032982"/>
              <a:gd name="connsiteX4" fmla="*/ 81698 w 1777275"/>
              <a:gd name="connsiteY4" fmla="*/ 714197 h 2032982"/>
              <a:gd name="connsiteX5" fmla="*/ 91222 w 1777275"/>
              <a:gd name="connsiteY5" fmla="*/ 909861 h 2032982"/>
              <a:gd name="connsiteX6" fmla="*/ 105510 w 1777275"/>
              <a:gd name="connsiteY6" fmla="*/ 957085 h 2032982"/>
              <a:gd name="connsiteX7" fmla="*/ 112051 w 1777275"/>
              <a:gd name="connsiteY7" fmla="*/ 1077235 h 2032982"/>
              <a:gd name="connsiteX8" fmla="*/ 81698 w 1777275"/>
              <a:gd name="connsiteY8" fmla="*/ 1190445 h 2032982"/>
              <a:gd name="connsiteX9" fmla="*/ 181710 w 1777275"/>
              <a:gd name="connsiteY9" fmla="*/ 1438094 h 2032982"/>
              <a:gd name="connsiteX10" fmla="*/ 203193 w 1777275"/>
              <a:gd name="connsiteY10" fmla="*/ 1637030 h 2032982"/>
              <a:gd name="connsiteX11" fmla="*/ 261390 w 1777275"/>
              <a:gd name="connsiteY11" fmla="*/ 1643059 h 2032982"/>
              <a:gd name="connsiteX12" fmla="*/ 378792 w 1777275"/>
              <a:gd name="connsiteY12" fmla="*/ 1697852 h 2032982"/>
              <a:gd name="connsiteX13" fmla="*/ 422289 w 1777275"/>
              <a:gd name="connsiteY13" fmla="*/ 1744224 h 2032982"/>
              <a:gd name="connsiteX14" fmla="*/ 442785 w 1777275"/>
              <a:gd name="connsiteY14" fmla="*/ 1770895 h 2032982"/>
              <a:gd name="connsiteX15" fmla="*/ 588222 w 1777275"/>
              <a:gd name="connsiteY15" fmla="*/ 1829654 h 2032982"/>
              <a:gd name="connsiteX16" fmla="*/ 729223 w 1777275"/>
              <a:gd name="connsiteY16" fmla="*/ 1833324 h 2032982"/>
              <a:gd name="connsiteX17" fmla="*/ 894476 w 1777275"/>
              <a:gd name="connsiteY17" fmla="*/ 1807618 h 2032982"/>
              <a:gd name="connsiteX18" fmla="*/ 949561 w 1777275"/>
              <a:gd name="connsiteY18" fmla="*/ 1818635 h 2032982"/>
              <a:gd name="connsiteX19" fmla="*/ 993314 w 1777275"/>
              <a:gd name="connsiteY19" fmla="*/ 1884153 h 2032982"/>
              <a:gd name="connsiteX20" fmla="*/ 1100126 w 1777275"/>
              <a:gd name="connsiteY20" fmla="*/ 1891563 h 2032982"/>
              <a:gd name="connsiteX21" fmla="*/ 1297544 w 1777275"/>
              <a:gd name="connsiteY21" fmla="*/ 1891061 h 2032982"/>
              <a:gd name="connsiteX22" fmla="*/ 1499582 w 1777275"/>
              <a:gd name="connsiteY22" fmla="*/ 1963443 h 2032982"/>
              <a:gd name="connsiteX23" fmla="*/ 1588233 w 1777275"/>
              <a:gd name="connsiteY23" fmla="*/ 2023705 h 2032982"/>
              <a:gd name="connsiteX24" fmla="*/ 1686307 w 1777275"/>
              <a:gd name="connsiteY24" fmla="*/ 2021941 h 2032982"/>
              <a:gd name="connsiteX25" fmla="*/ 1720877 w 1777275"/>
              <a:gd name="connsiteY25" fmla="*/ 1930572 h 2032982"/>
              <a:gd name="connsiteX26" fmla="*/ 1721490 w 1777275"/>
              <a:gd name="connsiteY26" fmla="*/ 1931616 h 2032982"/>
              <a:gd name="connsiteX27" fmla="*/ 1729523 w 1777275"/>
              <a:gd name="connsiteY27" fmla="*/ 1752420 h 2032982"/>
              <a:gd name="connsiteX28" fmla="*/ 1777149 w 1777275"/>
              <a:gd name="connsiteY28" fmla="*/ 1609545 h 2032982"/>
              <a:gd name="connsiteX29" fmla="*/ 1713398 w 1777275"/>
              <a:gd name="connsiteY29" fmla="*/ 1506490 h 2032982"/>
              <a:gd name="connsiteX30" fmla="*/ 1624748 w 1777275"/>
              <a:gd name="connsiteY30" fmla="*/ 1433332 h 2032982"/>
              <a:gd name="connsiteX31" fmla="*/ 1681899 w 1777275"/>
              <a:gd name="connsiteY31" fmla="*/ 1333320 h 2032982"/>
              <a:gd name="connsiteX32" fmla="*/ 1639036 w 1777275"/>
              <a:gd name="connsiteY32" fmla="*/ 1171395 h 2032982"/>
              <a:gd name="connsiteX33" fmla="*/ 1691422 w 1777275"/>
              <a:gd name="connsiteY33" fmla="*/ 1104719 h 2032982"/>
              <a:gd name="connsiteX34" fmla="*/ 1691364 w 1777275"/>
              <a:gd name="connsiteY34" fmla="*/ 1080505 h 2032982"/>
              <a:gd name="connsiteX35" fmla="*/ 1711162 w 1777275"/>
              <a:gd name="connsiteY35" fmla="*/ 1017905 h 2032982"/>
              <a:gd name="connsiteX36" fmla="*/ 1634273 w 1777275"/>
              <a:gd name="connsiteY36" fmla="*/ 942794 h 2032982"/>
              <a:gd name="connsiteX37" fmla="*/ 1543786 w 1777275"/>
              <a:gd name="connsiteY37" fmla="*/ 1014233 h 2032982"/>
              <a:gd name="connsiteX38" fmla="*/ 1600935 w 1777275"/>
              <a:gd name="connsiteY38" fmla="*/ 895170 h 2032982"/>
              <a:gd name="connsiteX39" fmla="*/ 1610320 w 1777275"/>
              <a:gd name="connsiteY39" fmla="*/ 521707 h 2032982"/>
              <a:gd name="connsiteX40" fmla="*/ 1552927 w 1777275"/>
              <a:gd name="connsiteY40" fmla="*/ 461529 h 2032982"/>
              <a:gd name="connsiteX41" fmla="*/ 1405104 w 1777275"/>
              <a:gd name="connsiteY41" fmla="*/ 302289 h 2032982"/>
              <a:gd name="connsiteX42" fmla="*/ 1379528 w 1777275"/>
              <a:gd name="connsiteY42" fmla="*/ 251132 h 2032982"/>
              <a:gd name="connsiteX43" fmla="*/ 1437076 w 1777275"/>
              <a:gd name="connsiteY43" fmla="*/ 91273 h 2032982"/>
              <a:gd name="connsiteX44" fmla="*/ 1373132 w 1777275"/>
              <a:gd name="connsiteY44" fmla="*/ 1752 h 2032982"/>
              <a:gd name="connsiteX45" fmla="*/ 1231662 w 1777275"/>
              <a:gd name="connsiteY45" fmla="*/ 48052 h 2032982"/>
              <a:gd name="connsiteX46" fmla="*/ 1155723 w 1777275"/>
              <a:gd name="connsiteY46" fmla="*/ 129640 h 2032982"/>
              <a:gd name="connsiteX47" fmla="*/ 836002 w 1777275"/>
              <a:gd name="connsiteY47" fmla="*/ 91272 h 2032982"/>
              <a:gd name="connsiteX48" fmla="*/ 670924 w 1777275"/>
              <a:gd name="connsiteY48" fmla="*/ 106547 h 2032982"/>
              <a:gd name="connsiteX49" fmla="*/ 385887 w 1777275"/>
              <a:gd name="connsiteY49" fmla="*/ 108449 h 2032982"/>
              <a:gd name="connsiteX0" fmla="*/ 385887 w 1777275"/>
              <a:gd name="connsiteY0" fmla="*/ 108449 h 2032982"/>
              <a:gd name="connsiteX1" fmla="*/ 30307 w 1777275"/>
              <a:gd name="connsiteY1" fmla="*/ 148822 h 2032982"/>
              <a:gd name="connsiteX2" fmla="*/ 23913 w 1777275"/>
              <a:gd name="connsiteY2" fmla="*/ 372627 h 2032982"/>
              <a:gd name="connsiteX3" fmla="*/ 100629 w 1777275"/>
              <a:gd name="connsiteY3" fmla="*/ 720402 h 2032982"/>
              <a:gd name="connsiteX4" fmla="*/ 81698 w 1777275"/>
              <a:gd name="connsiteY4" fmla="*/ 714197 h 2032982"/>
              <a:gd name="connsiteX5" fmla="*/ 91222 w 1777275"/>
              <a:gd name="connsiteY5" fmla="*/ 909861 h 2032982"/>
              <a:gd name="connsiteX6" fmla="*/ 105510 w 1777275"/>
              <a:gd name="connsiteY6" fmla="*/ 957085 h 2032982"/>
              <a:gd name="connsiteX7" fmla="*/ 112051 w 1777275"/>
              <a:gd name="connsiteY7" fmla="*/ 1077235 h 2032982"/>
              <a:gd name="connsiteX8" fmla="*/ 81698 w 1777275"/>
              <a:gd name="connsiteY8" fmla="*/ 1190445 h 2032982"/>
              <a:gd name="connsiteX9" fmla="*/ 181710 w 1777275"/>
              <a:gd name="connsiteY9" fmla="*/ 1438094 h 2032982"/>
              <a:gd name="connsiteX10" fmla="*/ 203193 w 1777275"/>
              <a:gd name="connsiteY10" fmla="*/ 1637030 h 2032982"/>
              <a:gd name="connsiteX11" fmla="*/ 261390 w 1777275"/>
              <a:gd name="connsiteY11" fmla="*/ 1643059 h 2032982"/>
              <a:gd name="connsiteX12" fmla="*/ 378792 w 1777275"/>
              <a:gd name="connsiteY12" fmla="*/ 1697852 h 2032982"/>
              <a:gd name="connsiteX13" fmla="*/ 422289 w 1777275"/>
              <a:gd name="connsiteY13" fmla="*/ 1744224 h 2032982"/>
              <a:gd name="connsiteX14" fmla="*/ 442785 w 1777275"/>
              <a:gd name="connsiteY14" fmla="*/ 1770895 h 2032982"/>
              <a:gd name="connsiteX15" fmla="*/ 588222 w 1777275"/>
              <a:gd name="connsiteY15" fmla="*/ 1829654 h 2032982"/>
              <a:gd name="connsiteX16" fmla="*/ 729223 w 1777275"/>
              <a:gd name="connsiteY16" fmla="*/ 1833324 h 2032982"/>
              <a:gd name="connsiteX17" fmla="*/ 894476 w 1777275"/>
              <a:gd name="connsiteY17" fmla="*/ 1807618 h 2032982"/>
              <a:gd name="connsiteX18" fmla="*/ 949561 w 1777275"/>
              <a:gd name="connsiteY18" fmla="*/ 1818635 h 2032982"/>
              <a:gd name="connsiteX19" fmla="*/ 970874 w 1777275"/>
              <a:gd name="connsiteY19" fmla="*/ 1934642 h 2032982"/>
              <a:gd name="connsiteX20" fmla="*/ 1100126 w 1777275"/>
              <a:gd name="connsiteY20" fmla="*/ 1891563 h 2032982"/>
              <a:gd name="connsiteX21" fmla="*/ 1297544 w 1777275"/>
              <a:gd name="connsiteY21" fmla="*/ 1891061 h 2032982"/>
              <a:gd name="connsiteX22" fmla="*/ 1499582 w 1777275"/>
              <a:gd name="connsiteY22" fmla="*/ 1963443 h 2032982"/>
              <a:gd name="connsiteX23" fmla="*/ 1588233 w 1777275"/>
              <a:gd name="connsiteY23" fmla="*/ 2023705 h 2032982"/>
              <a:gd name="connsiteX24" fmla="*/ 1686307 w 1777275"/>
              <a:gd name="connsiteY24" fmla="*/ 2021941 h 2032982"/>
              <a:gd name="connsiteX25" fmla="*/ 1720877 w 1777275"/>
              <a:gd name="connsiteY25" fmla="*/ 1930572 h 2032982"/>
              <a:gd name="connsiteX26" fmla="*/ 1721490 w 1777275"/>
              <a:gd name="connsiteY26" fmla="*/ 1931616 h 2032982"/>
              <a:gd name="connsiteX27" fmla="*/ 1729523 w 1777275"/>
              <a:gd name="connsiteY27" fmla="*/ 1752420 h 2032982"/>
              <a:gd name="connsiteX28" fmla="*/ 1777149 w 1777275"/>
              <a:gd name="connsiteY28" fmla="*/ 1609545 h 2032982"/>
              <a:gd name="connsiteX29" fmla="*/ 1713398 w 1777275"/>
              <a:gd name="connsiteY29" fmla="*/ 1506490 h 2032982"/>
              <a:gd name="connsiteX30" fmla="*/ 1624748 w 1777275"/>
              <a:gd name="connsiteY30" fmla="*/ 1433332 h 2032982"/>
              <a:gd name="connsiteX31" fmla="*/ 1681899 w 1777275"/>
              <a:gd name="connsiteY31" fmla="*/ 1333320 h 2032982"/>
              <a:gd name="connsiteX32" fmla="*/ 1639036 w 1777275"/>
              <a:gd name="connsiteY32" fmla="*/ 1171395 h 2032982"/>
              <a:gd name="connsiteX33" fmla="*/ 1691422 w 1777275"/>
              <a:gd name="connsiteY33" fmla="*/ 1104719 h 2032982"/>
              <a:gd name="connsiteX34" fmla="*/ 1691364 w 1777275"/>
              <a:gd name="connsiteY34" fmla="*/ 1080505 h 2032982"/>
              <a:gd name="connsiteX35" fmla="*/ 1711162 w 1777275"/>
              <a:gd name="connsiteY35" fmla="*/ 1017905 h 2032982"/>
              <a:gd name="connsiteX36" fmla="*/ 1634273 w 1777275"/>
              <a:gd name="connsiteY36" fmla="*/ 942794 h 2032982"/>
              <a:gd name="connsiteX37" fmla="*/ 1543786 w 1777275"/>
              <a:gd name="connsiteY37" fmla="*/ 1014233 h 2032982"/>
              <a:gd name="connsiteX38" fmla="*/ 1600935 w 1777275"/>
              <a:gd name="connsiteY38" fmla="*/ 895170 h 2032982"/>
              <a:gd name="connsiteX39" fmla="*/ 1610320 w 1777275"/>
              <a:gd name="connsiteY39" fmla="*/ 521707 h 2032982"/>
              <a:gd name="connsiteX40" fmla="*/ 1552927 w 1777275"/>
              <a:gd name="connsiteY40" fmla="*/ 461529 h 2032982"/>
              <a:gd name="connsiteX41" fmla="*/ 1405104 w 1777275"/>
              <a:gd name="connsiteY41" fmla="*/ 302289 h 2032982"/>
              <a:gd name="connsiteX42" fmla="*/ 1379528 w 1777275"/>
              <a:gd name="connsiteY42" fmla="*/ 251132 h 2032982"/>
              <a:gd name="connsiteX43" fmla="*/ 1437076 w 1777275"/>
              <a:gd name="connsiteY43" fmla="*/ 91273 h 2032982"/>
              <a:gd name="connsiteX44" fmla="*/ 1373132 w 1777275"/>
              <a:gd name="connsiteY44" fmla="*/ 1752 h 2032982"/>
              <a:gd name="connsiteX45" fmla="*/ 1231662 w 1777275"/>
              <a:gd name="connsiteY45" fmla="*/ 48052 h 2032982"/>
              <a:gd name="connsiteX46" fmla="*/ 1155723 w 1777275"/>
              <a:gd name="connsiteY46" fmla="*/ 129640 h 2032982"/>
              <a:gd name="connsiteX47" fmla="*/ 836002 w 1777275"/>
              <a:gd name="connsiteY47" fmla="*/ 91272 h 2032982"/>
              <a:gd name="connsiteX48" fmla="*/ 670924 w 1777275"/>
              <a:gd name="connsiteY48" fmla="*/ 106547 h 2032982"/>
              <a:gd name="connsiteX49" fmla="*/ 385887 w 1777275"/>
              <a:gd name="connsiteY49" fmla="*/ 108449 h 2032982"/>
              <a:gd name="connsiteX0" fmla="*/ 385887 w 1777275"/>
              <a:gd name="connsiteY0" fmla="*/ 108449 h 2032982"/>
              <a:gd name="connsiteX1" fmla="*/ 30307 w 1777275"/>
              <a:gd name="connsiteY1" fmla="*/ 148822 h 2032982"/>
              <a:gd name="connsiteX2" fmla="*/ 23913 w 1777275"/>
              <a:gd name="connsiteY2" fmla="*/ 372627 h 2032982"/>
              <a:gd name="connsiteX3" fmla="*/ 100629 w 1777275"/>
              <a:gd name="connsiteY3" fmla="*/ 720402 h 2032982"/>
              <a:gd name="connsiteX4" fmla="*/ 81698 w 1777275"/>
              <a:gd name="connsiteY4" fmla="*/ 714197 h 2032982"/>
              <a:gd name="connsiteX5" fmla="*/ 91222 w 1777275"/>
              <a:gd name="connsiteY5" fmla="*/ 909861 h 2032982"/>
              <a:gd name="connsiteX6" fmla="*/ 105510 w 1777275"/>
              <a:gd name="connsiteY6" fmla="*/ 957085 h 2032982"/>
              <a:gd name="connsiteX7" fmla="*/ 112051 w 1777275"/>
              <a:gd name="connsiteY7" fmla="*/ 1077235 h 2032982"/>
              <a:gd name="connsiteX8" fmla="*/ 81698 w 1777275"/>
              <a:gd name="connsiteY8" fmla="*/ 1190445 h 2032982"/>
              <a:gd name="connsiteX9" fmla="*/ 181710 w 1777275"/>
              <a:gd name="connsiteY9" fmla="*/ 1438094 h 2032982"/>
              <a:gd name="connsiteX10" fmla="*/ 203193 w 1777275"/>
              <a:gd name="connsiteY10" fmla="*/ 1637030 h 2032982"/>
              <a:gd name="connsiteX11" fmla="*/ 261390 w 1777275"/>
              <a:gd name="connsiteY11" fmla="*/ 1643059 h 2032982"/>
              <a:gd name="connsiteX12" fmla="*/ 378792 w 1777275"/>
              <a:gd name="connsiteY12" fmla="*/ 1697852 h 2032982"/>
              <a:gd name="connsiteX13" fmla="*/ 422289 w 1777275"/>
              <a:gd name="connsiteY13" fmla="*/ 1744224 h 2032982"/>
              <a:gd name="connsiteX14" fmla="*/ 442785 w 1777275"/>
              <a:gd name="connsiteY14" fmla="*/ 1770895 h 2032982"/>
              <a:gd name="connsiteX15" fmla="*/ 588222 w 1777275"/>
              <a:gd name="connsiteY15" fmla="*/ 1829654 h 2032982"/>
              <a:gd name="connsiteX16" fmla="*/ 729223 w 1777275"/>
              <a:gd name="connsiteY16" fmla="*/ 1833324 h 2032982"/>
              <a:gd name="connsiteX17" fmla="*/ 894476 w 1777275"/>
              <a:gd name="connsiteY17" fmla="*/ 1807618 h 2032982"/>
              <a:gd name="connsiteX18" fmla="*/ 876634 w 1777275"/>
              <a:gd name="connsiteY18" fmla="*/ 1930831 h 2032982"/>
              <a:gd name="connsiteX19" fmla="*/ 970874 w 1777275"/>
              <a:gd name="connsiteY19" fmla="*/ 1934642 h 2032982"/>
              <a:gd name="connsiteX20" fmla="*/ 1100126 w 1777275"/>
              <a:gd name="connsiteY20" fmla="*/ 1891563 h 2032982"/>
              <a:gd name="connsiteX21" fmla="*/ 1297544 w 1777275"/>
              <a:gd name="connsiteY21" fmla="*/ 1891061 h 2032982"/>
              <a:gd name="connsiteX22" fmla="*/ 1499582 w 1777275"/>
              <a:gd name="connsiteY22" fmla="*/ 1963443 h 2032982"/>
              <a:gd name="connsiteX23" fmla="*/ 1588233 w 1777275"/>
              <a:gd name="connsiteY23" fmla="*/ 2023705 h 2032982"/>
              <a:gd name="connsiteX24" fmla="*/ 1686307 w 1777275"/>
              <a:gd name="connsiteY24" fmla="*/ 2021941 h 2032982"/>
              <a:gd name="connsiteX25" fmla="*/ 1720877 w 1777275"/>
              <a:gd name="connsiteY25" fmla="*/ 1930572 h 2032982"/>
              <a:gd name="connsiteX26" fmla="*/ 1721490 w 1777275"/>
              <a:gd name="connsiteY26" fmla="*/ 1931616 h 2032982"/>
              <a:gd name="connsiteX27" fmla="*/ 1729523 w 1777275"/>
              <a:gd name="connsiteY27" fmla="*/ 1752420 h 2032982"/>
              <a:gd name="connsiteX28" fmla="*/ 1777149 w 1777275"/>
              <a:gd name="connsiteY28" fmla="*/ 1609545 h 2032982"/>
              <a:gd name="connsiteX29" fmla="*/ 1713398 w 1777275"/>
              <a:gd name="connsiteY29" fmla="*/ 1506490 h 2032982"/>
              <a:gd name="connsiteX30" fmla="*/ 1624748 w 1777275"/>
              <a:gd name="connsiteY30" fmla="*/ 1433332 h 2032982"/>
              <a:gd name="connsiteX31" fmla="*/ 1681899 w 1777275"/>
              <a:gd name="connsiteY31" fmla="*/ 1333320 h 2032982"/>
              <a:gd name="connsiteX32" fmla="*/ 1639036 w 1777275"/>
              <a:gd name="connsiteY32" fmla="*/ 1171395 h 2032982"/>
              <a:gd name="connsiteX33" fmla="*/ 1691422 w 1777275"/>
              <a:gd name="connsiteY33" fmla="*/ 1104719 h 2032982"/>
              <a:gd name="connsiteX34" fmla="*/ 1691364 w 1777275"/>
              <a:gd name="connsiteY34" fmla="*/ 1080505 h 2032982"/>
              <a:gd name="connsiteX35" fmla="*/ 1711162 w 1777275"/>
              <a:gd name="connsiteY35" fmla="*/ 1017905 h 2032982"/>
              <a:gd name="connsiteX36" fmla="*/ 1634273 w 1777275"/>
              <a:gd name="connsiteY36" fmla="*/ 942794 h 2032982"/>
              <a:gd name="connsiteX37" fmla="*/ 1543786 w 1777275"/>
              <a:gd name="connsiteY37" fmla="*/ 1014233 h 2032982"/>
              <a:gd name="connsiteX38" fmla="*/ 1600935 w 1777275"/>
              <a:gd name="connsiteY38" fmla="*/ 895170 h 2032982"/>
              <a:gd name="connsiteX39" fmla="*/ 1610320 w 1777275"/>
              <a:gd name="connsiteY39" fmla="*/ 521707 h 2032982"/>
              <a:gd name="connsiteX40" fmla="*/ 1552927 w 1777275"/>
              <a:gd name="connsiteY40" fmla="*/ 461529 h 2032982"/>
              <a:gd name="connsiteX41" fmla="*/ 1405104 w 1777275"/>
              <a:gd name="connsiteY41" fmla="*/ 302289 h 2032982"/>
              <a:gd name="connsiteX42" fmla="*/ 1379528 w 1777275"/>
              <a:gd name="connsiteY42" fmla="*/ 251132 h 2032982"/>
              <a:gd name="connsiteX43" fmla="*/ 1437076 w 1777275"/>
              <a:gd name="connsiteY43" fmla="*/ 91273 h 2032982"/>
              <a:gd name="connsiteX44" fmla="*/ 1373132 w 1777275"/>
              <a:gd name="connsiteY44" fmla="*/ 1752 h 2032982"/>
              <a:gd name="connsiteX45" fmla="*/ 1231662 w 1777275"/>
              <a:gd name="connsiteY45" fmla="*/ 48052 h 2032982"/>
              <a:gd name="connsiteX46" fmla="*/ 1155723 w 1777275"/>
              <a:gd name="connsiteY46" fmla="*/ 129640 h 2032982"/>
              <a:gd name="connsiteX47" fmla="*/ 836002 w 1777275"/>
              <a:gd name="connsiteY47" fmla="*/ 91272 h 2032982"/>
              <a:gd name="connsiteX48" fmla="*/ 670924 w 1777275"/>
              <a:gd name="connsiteY48" fmla="*/ 106547 h 2032982"/>
              <a:gd name="connsiteX49" fmla="*/ 385887 w 1777275"/>
              <a:gd name="connsiteY49" fmla="*/ 108449 h 2032982"/>
              <a:gd name="connsiteX0" fmla="*/ 385887 w 1777275"/>
              <a:gd name="connsiteY0" fmla="*/ 108449 h 2032982"/>
              <a:gd name="connsiteX1" fmla="*/ 30307 w 1777275"/>
              <a:gd name="connsiteY1" fmla="*/ 148822 h 2032982"/>
              <a:gd name="connsiteX2" fmla="*/ 23913 w 1777275"/>
              <a:gd name="connsiteY2" fmla="*/ 372627 h 2032982"/>
              <a:gd name="connsiteX3" fmla="*/ 100629 w 1777275"/>
              <a:gd name="connsiteY3" fmla="*/ 720402 h 2032982"/>
              <a:gd name="connsiteX4" fmla="*/ 81698 w 1777275"/>
              <a:gd name="connsiteY4" fmla="*/ 714197 h 2032982"/>
              <a:gd name="connsiteX5" fmla="*/ 91222 w 1777275"/>
              <a:gd name="connsiteY5" fmla="*/ 909861 h 2032982"/>
              <a:gd name="connsiteX6" fmla="*/ 105510 w 1777275"/>
              <a:gd name="connsiteY6" fmla="*/ 957085 h 2032982"/>
              <a:gd name="connsiteX7" fmla="*/ 112051 w 1777275"/>
              <a:gd name="connsiteY7" fmla="*/ 1077235 h 2032982"/>
              <a:gd name="connsiteX8" fmla="*/ 81698 w 1777275"/>
              <a:gd name="connsiteY8" fmla="*/ 1190445 h 2032982"/>
              <a:gd name="connsiteX9" fmla="*/ 181710 w 1777275"/>
              <a:gd name="connsiteY9" fmla="*/ 1438094 h 2032982"/>
              <a:gd name="connsiteX10" fmla="*/ 203193 w 1777275"/>
              <a:gd name="connsiteY10" fmla="*/ 1637030 h 2032982"/>
              <a:gd name="connsiteX11" fmla="*/ 261390 w 1777275"/>
              <a:gd name="connsiteY11" fmla="*/ 1643059 h 2032982"/>
              <a:gd name="connsiteX12" fmla="*/ 378792 w 1777275"/>
              <a:gd name="connsiteY12" fmla="*/ 1697852 h 2032982"/>
              <a:gd name="connsiteX13" fmla="*/ 422289 w 1777275"/>
              <a:gd name="connsiteY13" fmla="*/ 1744224 h 2032982"/>
              <a:gd name="connsiteX14" fmla="*/ 442785 w 1777275"/>
              <a:gd name="connsiteY14" fmla="*/ 1770895 h 2032982"/>
              <a:gd name="connsiteX15" fmla="*/ 588222 w 1777275"/>
              <a:gd name="connsiteY15" fmla="*/ 1829654 h 2032982"/>
              <a:gd name="connsiteX16" fmla="*/ 729223 w 1777275"/>
              <a:gd name="connsiteY16" fmla="*/ 1833324 h 2032982"/>
              <a:gd name="connsiteX17" fmla="*/ 815939 w 1777275"/>
              <a:gd name="connsiteY17" fmla="*/ 1902985 h 2032982"/>
              <a:gd name="connsiteX18" fmla="*/ 876634 w 1777275"/>
              <a:gd name="connsiteY18" fmla="*/ 1930831 h 2032982"/>
              <a:gd name="connsiteX19" fmla="*/ 970874 w 1777275"/>
              <a:gd name="connsiteY19" fmla="*/ 1934642 h 2032982"/>
              <a:gd name="connsiteX20" fmla="*/ 1100126 w 1777275"/>
              <a:gd name="connsiteY20" fmla="*/ 1891563 h 2032982"/>
              <a:gd name="connsiteX21" fmla="*/ 1297544 w 1777275"/>
              <a:gd name="connsiteY21" fmla="*/ 1891061 h 2032982"/>
              <a:gd name="connsiteX22" fmla="*/ 1499582 w 1777275"/>
              <a:gd name="connsiteY22" fmla="*/ 1963443 h 2032982"/>
              <a:gd name="connsiteX23" fmla="*/ 1588233 w 1777275"/>
              <a:gd name="connsiteY23" fmla="*/ 2023705 h 2032982"/>
              <a:gd name="connsiteX24" fmla="*/ 1686307 w 1777275"/>
              <a:gd name="connsiteY24" fmla="*/ 2021941 h 2032982"/>
              <a:gd name="connsiteX25" fmla="*/ 1720877 w 1777275"/>
              <a:gd name="connsiteY25" fmla="*/ 1930572 h 2032982"/>
              <a:gd name="connsiteX26" fmla="*/ 1721490 w 1777275"/>
              <a:gd name="connsiteY26" fmla="*/ 1931616 h 2032982"/>
              <a:gd name="connsiteX27" fmla="*/ 1729523 w 1777275"/>
              <a:gd name="connsiteY27" fmla="*/ 1752420 h 2032982"/>
              <a:gd name="connsiteX28" fmla="*/ 1777149 w 1777275"/>
              <a:gd name="connsiteY28" fmla="*/ 1609545 h 2032982"/>
              <a:gd name="connsiteX29" fmla="*/ 1713398 w 1777275"/>
              <a:gd name="connsiteY29" fmla="*/ 1506490 h 2032982"/>
              <a:gd name="connsiteX30" fmla="*/ 1624748 w 1777275"/>
              <a:gd name="connsiteY30" fmla="*/ 1433332 h 2032982"/>
              <a:gd name="connsiteX31" fmla="*/ 1681899 w 1777275"/>
              <a:gd name="connsiteY31" fmla="*/ 1333320 h 2032982"/>
              <a:gd name="connsiteX32" fmla="*/ 1639036 w 1777275"/>
              <a:gd name="connsiteY32" fmla="*/ 1171395 h 2032982"/>
              <a:gd name="connsiteX33" fmla="*/ 1691422 w 1777275"/>
              <a:gd name="connsiteY33" fmla="*/ 1104719 h 2032982"/>
              <a:gd name="connsiteX34" fmla="*/ 1691364 w 1777275"/>
              <a:gd name="connsiteY34" fmla="*/ 1080505 h 2032982"/>
              <a:gd name="connsiteX35" fmla="*/ 1711162 w 1777275"/>
              <a:gd name="connsiteY35" fmla="*/ 1017905 h 2032982"/>
              <a:gd name="connsiteX36" fmla="*/ 1634273 w 1777275"/>
              <a:gd name="connsiteY36" fmla="*/ 942794 h 2032982"/>
              <a:gd name="connsiteX37" fmla="*/ 1543786 w 1777275"/>
              <a:gd name="connsiteY37" fmla="*/ 1014233 h 2032982"/>
              <a:gd name="connsiteX38" fmla="*/ 1600935 w 1777275"/>
              <a:gd name="connsiteY38" fmla="*/ 895170 h 2032982"/>
              <a:gd name="connsiteX39" fmla="*/ 1610320 w 1777275"/>
              <a:gd name="connsiteY39" fmla="*/ 521707 h 2032982"/>
              <a:gd name="connsiteX40" fmla="*/ 1552927 w 1777275"/>
              <a:gd name="connsiteY40" fmla="*/ 461529 h 2032982"/>
              <a:gd name="connsiteX41" fmla="*/ 1405104 w 1777275"/>
              <a:gd name="connsiteY41" fmla="*/ 302289 h 2032982"/>
              <a:gd name="connsiteX42" fmla="*/ 1379528 w 1777275"/>
              <a:gd name="connsiteY42" fmla="*/ 251132 h 2032982"/>
              <a:gd name="connsiteX43" fmla="*/ 1437076 w 1777275"/>
              <a:gd name="connsiteY43" fmla="*/ 91273 h 2032982"/>
              <a:gd name="connsiteX44" fmla="*/ 1373132 w 1777275"/>
              <a:gd name="connsiteY44" fmla="*/ 1752 h 2032982"/>
              <a:gd name="connsiteX45" fmla="*/ 1231662 w 1777275"/>
              <a:gd name="connsiteY45" fmla="*/ 48052 h 2032982"/>
              <a:gd name="connsiteX46" fmla="*/ 1155723 w 1777275"/>
              <a:gd name="connsiteY46" fmla="*/ 129640 h 2032982"/>
              <a:gd name="connsiteX47" fmla="*/ 836002 w 1777275"/>
              <a:gd name="connsiteY47" fmla="*/ 91272 h 2032982"/>
              <a:gd name="connsiteX48" fmla="*/ 670924 w 1777275"/>
              <a:gd name="connsiteY48" fmla="*/ 106547 h 2032982"/>
              <a:gd name="connsiteX49" fmla="*/ 385887 w 1777275"/>
              <a:gd name="connsiteY49" fmla="*/ 108449 h 2032982"/>
              <a:gd name="connsiteX0" fmla="*/ 385887 w 1777275"/>
              <a:gd name="connsiteY0" fmla="*/ 108449 h 2032982"/>
              <a:gd name="connsiteX1" fmla="*/ 30307 w 1777275"/>
              <a:gd name="connsiteY1" fmla="*/ 148822 h 2032982"/>
              <a:gd name="connsiteX2" fmla="*/ 23913 w 1777275"/>
              <a:gd name="connsiteY2" fmla="*/ 372627 h 2032982"/>
              <a:gd name="connsiteX3" fmla="*/ 100629 w 1777275"/>
              <a:gd name="connsiteY3" fmla="*/ 720402 h 2032982"/>
              <a:gd name="connsiteX4" fmla="*/ 81698 w 1777275"/>
              <a:gd name="connsiteY4" fmla="*/ 714197 h 2032982"/>
              <a:gd name="connsiteX5" fmla="*/ 91222 w 1777275"/>
              <a:gd name="connsiteY5" fmla="*/ 909861 h 2032982"/>
              <a:gd name="connsiteX6" fmla="*/ 105510 w 1777275"/>
              <a:gd name="connsiteY6" fmla="*/ 957085 h 2032982"/>
              <a:gd name="connsiteX7" fmla="*/ 112051 w 1777275"/>
              <a:gd name="connsiteY7" fmla="*/ 1077235 h 2032982"/>
              <a:gd name="connsiteX8" fmla="*/ 81698 w 1777275"/>
              <a:gd name="connsiteY8" fmla="*/ 1190445 h 2032982"/>
              <a:gd name="connsiteX9" fmla="*/ 181710 w 1777275"/>
              <a:gd name="connsiteY9" fmla="*/ 1438094 h 2032982"/>
              <a:gd name="connsiteX10" fmla="*/ 203193 w 1777275"/>
              <a:gd name="connsiteY10" fmla="*/ 1637030 h 2032982"/>
              <a:gd name="connsiteX11" fmla="*/ 261390 w 1777275"/>
              <a:gd name="connsiteY11" fmla="*/ 1643059 h 2032982"/>
              <a:gd name="connsiteX12" fmla="*/ 378792 w 1777275"/>
              <a:gd name="connsiteY12" fmla="*/ 1697852 h 2032982"/>
              <a:gd name="connsiteX13" fmla="*/ 422289 w 1777275"/>
              <a:gd name="connsiteY13" fmla="*/ 1744224 h 2032982"/>
              <a:gd name="connsiteX14" fmla="*/ 442785 w 1777275"/>
              <a:gd name="connsiteY14" fmla="*/ 1770895 h 2032982"/>
              <a:gd name="connsiteX15" fmla="*/ 588222 w 1777275"/>
              <a:gd name="connsiteY15" fmla="*/ 1829654 h 2032982"/>
              <a:gd name="connsiteX16" fmla="*/ 656295 w 1777275"/>
              <a:gd name="connsiteY16" fmla="*/ 1945521 h 2032982"/>
              <a:gd name="connsiteX17" fmla="*/ 815939 w 1777275"/>
              <a:gd name="connsiteY17" fmla="*/ 1902985 h 2032982"/>
              <a:gd name="connsiteX18" fmla="*/ 876634 w 1777275"/>
              <a:gd name="connsiteY18" fmla="*/ 1930831 h 2032982"/>
              <a:gd name="connsiteX19" fmla="*/ 970874 w 1777275"/>
              <a:gd name="connsiteY19" fmla="*/ 1934642 h 2032982"/>
              <a:gd name="connsiteX20" fmla="*/ 1100126 w 1777275"/>
              <a:gd name="connsiteY20" fmla="*/ 1891563 h 2032982"/>
              <a:gd name="connsiteX21" fmla="*/ 1297544 w 1777275"/>
              <a:gd name="connsiteY21" fmla="*/ 1891061 h 2032982"/>
              <a:gd name="connsiteX22" fmla="*/ 1499582 w 1777275"/>
              <a:gd name="connsiteY22" fmla="*/ 1963443 h 2032982"/>
              <a:gd name="connsiteX23" fmla="*/ 1588233 w 1777275"/>
              <a:gd name="connsiteY23" fmla="*/ 2023705 h 2032982"/>
              <a:gd name="connsiteX24" fmla="*/ 1686307 w 1777275"/>
              <a:gd name="connsiteY24" fmla="*/ 2021941 h 2032982"/>
              <a:gd name="connsiteX25" fmla="*/ 1720877 w 1777275"/>
              <a:gd name="connsiteY25" fmla="*/ 1930572 h 2032982"/>
              <a:gd name="connsiteX26" fmla="*/ 1721490 w 1777275"/>
              <a:gd name="connsiteY26" fmla="*/ 1931616 h 2032982"/>
              <a:gd name="connsiteX27" fmla="*/ 1729523 w 1777275"/>
              <a:gd name="connsiteY27" fmla="*/ 1752420 h 2032982"/>
              <a:gd name="connsiteX28" fmla="*/ 1777149 w 1777275"/>
              <a:gd name="connsiteY28" fmla="*/ 1609545 h 2032982"/>
              <a:gd name="connsiteX29" fmla="*/ 1713398 w 1777275"/>
              <a:gd name="connsiteY29" fmla="*/ 1506490 h 2032982"/>
              <a:gd name="connsiteX30" fmla="*/ 1624748 w 1777275"/>
              <a:gd name="connsiteY30" fmla="*/ 1433332 h 2032982"/>
              <a:gd name="connsiteX31" fmla="*/ 1681899 w 1777275"/>
              <a:gd name="connsiteY31" fmla="*/ 1333320 h 2032982"/>
              <a:gd name="connsiteX32" fmla="*/ 1639036 w 1777275"/>
              <a:gd name="connsiteY32" fmla="*/ 1171395 h 2032982"/>
              <a:gd name="connsiteX33" fmla="*/ 1691422 w 1777275"/>
              <a:gd name="connsiteY33" fmla="*/ 1104719 h 2032982"/>
              <a:gd name="connsiteX34" fmla="*/ 1691364 w 1777275"/>
              <a:gd name="connsiteY34" fmla="*/ 1080505 h 2032982"/>
              <a:gd name="connsiteX35" fmla="*/ 1711162 w 1777275"/>
              <a:gd name="connsiteY35" fmla="*/ 1017905 h 2032982"/>
              <a:gd name="connsiteX36" fmla="*/ 1634273 w 1777275"/>
              <a:gd name="connsiteY36" fmla="*/ 942794 h 2032982"/>
              <a:gd name="connsiteX37" fmla="*/ 1543786 w 1777275"/>
              <a:gd name="connsiteY37" fmla="*/ 1014233 h 2032982"/>
              <a:gd name="connsiteX38" fmla="*/ 1600935 w 1777275"/>
              <a:gd name="connsiteY38" fmla="*/ 895170 h 2032982"/>
              <a:gd name="connsiteX39" fmla="*/ 1610320 w 1777275"/>
              <a:gd name="connsiteY39" fmla="*/ 521707 h 2032982"/>
              <a:gd name="connsiteX40" fmla="*/ 1552927 w 1777275"/>
              <a:gd name="connsiteY40" fmla="*/ 461529 h 2032982"/>
              <a:gd name="connsiteX41" fmla="*/ 1405104 w 1777275"/>
              <a:gd name="connsiteY41" fmla="*/ 302289 h 2032982"/>
              <a:gd name="connsiteX42" fmla="*/ 1379528 w 1777275"/>
              <a:gd name="connsiteY42" fmla="*/ 251132 h 2032982"/>
              <a:gd name="connsiteX43" fmla="*/ 1437076 w 1777275"/>
              <a:gd name="connsiteY43" fmla="*/ 91273 h 2032982"/>
              <a:gd name="connsiteX44" fmla="*/ 1373132 w 1777275"/>
              <a:gd name="connsiteY44" fmla="*/ 1752 h 2032982"/>
              <a:gd name="connsiteX45" fmla="*/ 1231662 w 1777275"/>
              <a:gd name="connsiteY45" fmla="*/ 48052 h 2032982"/>
              <a:gd name="connsiteX46" fmla="*/ 1155723 w 1777275"/>
              <a:gd name="connsiteY46" fmla="*/ 129640 h 2032982"/>
              <a:gd name="connsiteX47" fmla="*/ 836002 w 1777275"/>
              <a:gd name="connsiteY47" fmla="*/ 91272 h 2032982"/>
              <a:gd name="connsiteX48" fmla="*/ 670924 w 1777275"/>
              <a:gd name="connsiteY48" fmla="*/ 106547 h 2032982"/>
              <a:gd name="connsiteX49" fmla="*/ 385887 w 1777275"/>
              <a:gd name="connsiteY49" fmla="*/ 108449 h 2032982"/>
              <a:gd name="connsiteX0" fmla="*/ 385887 w 1777275"/>
              <a:gd name="connsiteY0" fmla="*/ 108449 h 2032982"/>
              <a:gd name="connsiteX1" fmla="*/ 30307 w 1777275"/>
              <a:gd name="connsiteY1" fmla="*/ 148822 h 2032982"/>
              <a:gd name="connsiteX2" fmla="*/ 23913 w 1777275"/>
              <a:gd name="connsiteY2" fmla="*/ 372627 h 2032982"/>
              <a:gd name="connsiteX3" fmla="*/ 100629 w 1777275"/>
              <a:gd name="connsiteY3" fmla="*/ 720402 h 2032982"/>
              <a:gd name="connsiteX4" fmla="*/ 81698 w 1777275"/>
              <a:gd name="connsiteY4" fmla="*/ 714197 h 2032982"/>
              <a:gd name="connsiteX5" fmla="*/ 91222 w 1777275"/>
              <a:gd name="connsiteY5" fmla="*/ 909861 h 2032982"/>
              <a:gd name="connsiteX6" fmla="*/ 105510 w 1777275"/>
              <a:gd name="connsiteY6" fmla="*/ 957085 h 2032982"/>
              <a:gd name="connsiteX7" fmla="*/ 112051 w 1777275"/>
              <a:gd name="connsiteY7" fmla="*/ 1077235 h 2032982"/>
              <a:gd name="connsiteX8" fmla="*/ 81698 w 1777275"/>
              <a:gd name="connsiteY8" fmla="*/ 1190445 h 2032982"/>
              <a:gd name="connsiteX9" fmla="*/ 181710 w 1777275"/>
              <a:gd name="connsiteY9" fmla="*/ 1438094 h 2032982"/>
              <a:gd name="connsiteX10" fmla="*/ 203193 w 1777275"/>
              <a:gd name="connsiteY10" fmla="*/ 1637030 h 2032982"/>
              <a:gd name="connsiteX11" fmla="*/ 261390 w 1777275"/>
              <a:gd name="connsiteY11" fmla="*/ 1643059 h 2032982"/>
              <a:gd name="connsiteX12" fmla="*/ 378792 w 1777275"/>
              <a:gd name="connsiteY12" fmla="*/ 1697852 h 2032982"/>
              <a:gd name="connsiteX13" fmla="*/ 422289 w 1777275"/>
              <a:gd name="connsiteY13" fmla="*/ 1744224 h 2032982"/>
              <a:gd name="connsiteX14" fmla="*/ 442785 w 1777275"/>
              <a:gd name="connsiteY14" fmla="*/ 1770895 h 2032982"/>
              <a:gd name="connsiteX15" fmla="*/ 588222 w 1777275"/>
              <a:gd name="connsiteY15" fmla="*/ 1829654 h 2032982"/>
              <a:gd name="connsiteX16" fmla="*/ 656295 w 1777275"/>
              <a:gd name="connsiteY16" fmla="*/ 1945521 h 2032982"/>
              <a:gd name="connsiteX17" fmla="*/ 810329 w 1777275"/>
              <a:gd name="connsiteY17" fmla="*/ 1942254 h 2032982"/>
              <a:gd name="connsiteX18" fmla="*/ 876634 w 1777275"/>
              <a:gd name="connsiteY18" fmla="*/ 1930831 h 2032982"/>
              <a:gd name="connsiteX19" fmla="*/ 970874 w 1777275"/>
              <a:gd name="connsiteY19" fmla="*/ 1934642 h 2032982"/>
              <a:gd name="connsiteX20" fmla="*/ 1100126 w 1777275"/>
              <a:gd name="connsiteY20" fmla="*/ 1891563 h 2032982"/>
              <a:gd name="connsiteX21" fmla="*/ 1297544 w 1777275"/>
              <a:gd name="connsiteY21" fmla="*/ 1891061 h 2032982"/>
              <a:gd name="connsiteX22" fmla="*/ 1499582 w 1777275"/>
              <a:gd name="connsiteY22" fmla="*/ 1963443 h 2032982"/>
              <a:gd name="connsiteX23" fmla="*/ 1588233 w 1777275"/>
              <a:gd name="connsiteY23" fmla="*/ 2023705 h 2032982"/>
              <a:gd name="connsiteX24" fmla="*/ 1686307 w 1777275"/>
              <a:gd name="connsiteY24" fmla="*/ 2021941 h 2032982"/>
              <a:gd name="connsiteX25" fmla="*/ 1720877 w 1777275"/>
              <a:gd name="connsiteY25" fmla="*/ 1930572 h 2032982"/>
              <a:gd name="connsiteX26" fmla="*/ 1721490 w 1777275"/>
              <a:gd name="connsiteY26" fmla="*/ 1931616 h 2032982"/>
              <a:gd name="connsiteX27" fmla="*/ 1729523 w 1777275"/>
              <a:gd name="connsiteY27" fmla="*/ 1752420 h 2032982"/>
              <a:gd name="connsiteX28" fmla="*/ 1777149 w 1777275"/>
              <a:gd name="connsiteY28" fmla="*/ 1609545 h 2032982"/>
              <a:gd name="connsiteX29" fmla="*/ 1713398 w 1777275"/>
              <a:gd name="connsiteY29" fmla="*/ 1506490 h 2032982"/>
              <a:gd name="connsiteX30" fmla="*/ 1624748 w 1777275"/>
              <a:gd name="connsiteY30" fmla="*/ 1433332 h 2032982"/>
              <a:gd name="connsiteX31" fmla="*/ 1681899 w 1777275"/>
              <a:gd name="connsiteY31" fmla="*/ 1333320 h 2032982"/>
              <a:gd name="connsiteX32" fmla="*/ 1639036 w 1777275"/>
              <a:gd name="connsiteY32" fmla="*/ 1171395 h 2032982"/>
              <a:gd name="connsiteX33" fmla="*/ 1691422 w 1777275"/>
              <a:gd name="connsiteY33" fmla="*/ 1104719 h 2032982"/>
              <a:gd name="connsiteX34" fmla="*/ 1691364 w 1777275"/>
              <a:gd name="connsiteY34" fmla="*/ 1080505 h 2032982"/>
              <a:gd name="connsiteX35" fmla="*/ 1711162 w 1777275"/>
              <a:gd name="connsiteY35" fmla="*/ 1017905 h 2032982"/>
              <a:gd name="connsiteX36" fmla="*/ 1634273 w 1777275"/>
              <a:gd name="connsiteY36" fmla="*/ 942794 h 2032982"/>
              <a:gd name="connsiteX37" fmla="*/ 1543786 w 1777275"/>
              <a:gd name="connsiteY37" fmla="*/ 1014233 h 2032982"/>
              <a:gd name="connsiteX38" fmla="*/ 1600935 w 1777275"/>
              <a:gd name="connsiteY38" fmla="*/ 895170 h 2032982"/>
              <a:gd name="connsiteX39" fmla="*/ 1610320 w 1777275"/>
              <a:gd name="connsiteY39" fmla="*/ 521707 h 2032982"/>
              <a:gd name="connsiteX40" fmla="*/ 1552927 w 1777275"/>
              <a:gd name="connsiteY40" fmla="*/ 461529 h 2032982"/>
              <a:gd name="connsiteX41" fmla="*/ 1405104 w 1777275"/>
              <a:gd name="connsiteY41" fmla="*/ 302289 h 2032982"/>
              <a:gd name="connsiteX42" fmla="*/ 1379528 w 1777275"/>
              <a:gd name="connsiteY42" fmla="*/ 251132 h 2032982"/>
              <a:gd name="connsiteX43" fmla="*/ 1437076 w 1777275"/>
              <a:gd name="connsiteY43" fmla="*/ 91273 h 2032982"/>
              <a:gd name="connsiteX44" fmla="*/ 1373132 w 1777275"/>
              <a:gd name="connsiteY44" fmla="*/ 1752 h 2032982"/>
              <a:gd name="connsiteX45" fmla="*/ 1231662 w 1777275"/>
              <a:gd name="connsiteY45" fmla="*/ 48052 h 2032982"/>
              <a:gd name="connsiteX46" fmla="*/ 1155723 w 1777275"/>
              <a:gd name="connsiteY46" fmla="*/ 129640 h 2032982"/>
              <a:gd name="connsiteX47" fmla="*/ 836002 w 1777275"/>
              <a:gd name="connsiteY47" fmla="*/ 91272 h 2032982"/>
              <a:gd name="connsiteX48" fmla="*/ 670924 w 1777275"/>
              <a:gd name="connsiteY48" fmla="*/ 106547 h 2032982"/>
              <a:gd name="connsiteX49" fmla="*/ 385887 w 1777275"/>
              <a:gd name="connsiteY49" fmla="*/ 108449 h 2032982"/>
              <a:gd name="connsiteX0" fmla="*/ 385887 w 1777275"/>
              <a:gd name="connsiteY0" fmla="*/ 108449 h 2032982"/>
              <a:gd name="connsiteX1" fmla="*/ 30307 w 1777275"/>
              <a:gd name="connsiteY1" fmla="*/ 148822 h 2032982"/>
              <a:gd name="connsiteX2" fmla="*/ 23913 w 1777275"/>
              <a:gd name="connsiteY2" fmla="*/ 372627 h 2032982"/>
              <a:gd name="connsiteX3" fmla="*/ 100629 w 1777275"/>
              <a:gd name="connsiteY3" fmla="*/ 720402 h 2032982"/>
              <a:gd name="connsiteX4" fmla="*/ 81698 w 1777275"/>
              <a:gd name="connsiteY4" fmla="*/ 714197 h 2032982"/>
              <a:gd name="connsiteX5" fmla="*/ 91222 w 1777275"/>
              <a:gd name="connsiteY5" fmla="*/ 909861 h 2032982"/>
              <a:gd name="connsiteX6" fmla="*/ 105510 w 1777275"/>
              <a:gd name="connsiteY6" fmla="*/ 957085 h 2032982"/>
              <a:gd name="connsiteX7" fmla="*/ 112051 w 1777275"/>
              <a:gd name="connsiteY7" fmla="*/ 1077235 h 2032982"/>
              <a:gd name="connsiteX8" fmla="*/ 81698 w 1777275"/>
              <a:gd name="connsiteY8" fmla="*/ 1190445 h 2032982"/>
              <a:gd name="connsiteX9" fmla="*/ 181710 w 1777275"/>
              <a:gd name="connsiteY9" fmla="*/ 1438094 h 2032982"/>
              <a:gd name="connsiteX10" fmla="*/ 203193 w 1777275"/>
              <a:gd name="connsiteY10" fmla="*/ 1637030 h 2032982"/>
              <a:gd name="connsiteX11" fmla="*/ 261390 w 1777275"/>
              <a:gd name="connsiteY11" fmla="*/ 1643059 h 2032982"/>
              <a:gd name="connsiteX12" fmla="*/ 378792 w 1777275"/>
              <a:gd name="connsiteY12" fmla="*/ 1697852 h 2032982"/>
              <a:gd name="connsiteX13" fmla="*/ 422289 w 1777275"/>
              <a:gd name="connsiteY13" fmla="*/ 1744224 h 2032982"/>
              <a:gd name="connsiteX14" fmla="*/ 442785 w 1777275"/>
              <a:gd name="connsiteY14" fmla="*/ 1770895 h 2032982"/>
              <a:gd name="connsiteX15" fmla="*/ 504075 w 1777275"/>
              <a:gd name="connsiteY15" fmla="*/ 1908191 h 2032982"/>
              <a:gd name="connsiteX16" fmla="*/ 656295 w 1777275"/>
              <a:gd name="connsiteY16" fmla="*/ 1945521 h 2032982"/>
              <a:gd name="connsiteX17" fmla="*/ 810329 w 1777275"/>
              <a:gd name="connsiteY17" fmla="*/ 1942254 h 2032982"/>
              <a:gd name="connsiteX18" fmla="*/ 876634 w 1777275"/>
              <a:gd name="connsiteY18" fmla="*/ 1930831 h 2032982"/>
              <a:gd name="connsiteX19" fmla="*/ 970874 w 1777275"/>
              <a:gd name="connsiteY19" fmla="*/ 1934642 h 2032982"/>
              <a:gd name="connsiteX20" fmla="*/ 1100126 w 1777275"/>
              <a:gd name="connsiteY20" fmla="*/ 1891563 h 2032982"/>
              <a:gd name="connsiteX21" fmla="*/ 1297544 w 1777275"/>
              <a:gd name="connsiteY21" fmla="*/ 1891061 h 2032982"/>
              <a:gd name="connsiteX22" fmla="*/ 1499582 w 1777275"/>
              <a:gd name="connsiteY22" fmla="*/ 1963443 h 2032982"/>
              <a:gd name="connsiteX23" fmla="*/ 1588233 w 1777275"/>
              <a:gd name="connsiteY23" fmla="*/ 2023705 h 2032982"/>
              <a:gd name="connsiteX24" fmla="*/ 1686307 w 1777275"/>
              <a:gd name="connsiteY24" fmla="*/ 2021941 h 2032982"/>
              <a:gd name="connsiteX25" fmla="*/ 1720877 w 1777275"/>
              <a:gd name="connsiteY25" fmla="*/ 1930572 h 2032982"/>
              <a:gd name="connsiteX26" fmla="*/ 1721490 w 1777275"/>
              <a:gd name="connsiteY26" fmla="*/ 1931616 h 2032982"/>
              <a:gd name="connsiteX27" fmla="*/ 1729523 w 1777275"/>
              <a:gd name="connsiteY27" fmla="*/ 1752420 h 2032982"/>
              <a:gd name="connsiteX28" fmla="*/ 1777149 w 1777275"/>
              <a:gd name="connsiteY28" fmla="*/ 1609545 h 2032982"/>
              <a:gd name="connsiteX29" fmla="*/ 1713398 w 1777275"/>
              <a:gd name="connsiteY29" fmla="*/ 1506490 h 2032982"/>
              <a:gd name="connsiteX30" fmla="*/ 1624748 w 1777275"/>
              <a:gd name="connsiteY30" fmla="*/ 1433332 h 2032982"/>
              <a:gd name="connsiteX31" fmla="*/ 1681899 w 1777275"/>
              <a:gd name="connsiteY31" fmla="*/ 1333320 h 2032982"/>
              <a:gd name="connsiteX32" fmla="*/ 1639036 w 1777275"/>
              <a:gd name="connsiteY32" fmla="*/ 1171395 h 2032982"/>
              <a:gd name="connsiteX33" fmla="*/ 1691422 w 1777275"/>
              <a:gd name="connsiteY33" fmla="*/ 1104719 h 2032982"/>
              <a:gd name="connsiteX34" fmla="*/ 1691364 w 1777275"/>
              <a:gd name="connsiteY34" fmla="*/ 1080505 h 2032982"/>
              <a:gd name="connsiteX35" fmla="*/ 1711162 w 1777275"/>
              <a:gd name="connsiteY35" fmla="*/ 1017905 h 2032982"/>
              <a:gd name="connsiteX36" fmla="*/ 1634273 w 1777275"/>
              <a:gd name="connsiteY36" fmla="*/ 942794 h 2032982"/>
              <a:gd name="connsiteX37" fmla="*/ 1543786 w 1777275"/>
              <a:gd name="connsiteY37" fmla="*/ 1014233 h 2032982"/>
              <a:gd name="connsiteX38" fmla="*/ 1600935 w 1777275"/>
              <a:gd name="connsiteY38" fmla="*/ 895170 h 2032982"/>
              <a:gd name="connsiteX39" fmla="*/ 1610320 w 1777275"/>
              <a:gd name="connsiteY39" fmla="*/ 521707 h 2032982"/>
              <a:gd name="connsiteX40" fmla="*/ 1552927 w 1777275"/>
              <a:gd name="connsiteY40" fmla="*/ 461529 h 2032982"/>
              <a:gd name="connsiteX41" fmla="*/ 1405104 w 1777275"/>
              <a:gd name="connsiteY41" fmla="*/ 302289 h 2032982"/>
              <a:gd name="connsiteX42" fmla="*/ 1379528 w 1777275"/>
              <a:gd name="connsiteY42" fmla="*/ 251132 h 2032982"/>
              <a:gd name="connsiteX43" fmla="*/ 1437076 w 1777275"/>
              <a:gd name="connsiteY43" fmla="*/ 91273 h 2032982"/>
              <a:gd name="connsiteX44" fmla="*/ 1373132 w 1777275"/>
              <a:gd name="connsiteY44" fmla="*/ 1752 h 2032982"/>
              <a:gd name="connsiteX45" fmla="*/ 1231662 w 1777275"/>
              <a:gd name="connsiteY45" fmla="*/ 48052 h 2032982"/>
              <a:gd name="connsiteX46" fmla="*/ 1155723 w 1777275"/>
              <a:gd name="connsiteY46" fmla="*/ 129640 h 2032982"/>
              <a:gd name="connsiteX47" fmla="*/ 836002 w 1777275"/>
              <a:gd name="connsiteY47" fmla="*/ 91272 h 2032982"/>
              <a:gd name="connsiteX48" fmla="*/ 670924 w 1777275"/>
              <a:gd name="connsiteY48" fmla="*/ 106547 h 2032982"/>
              <a:gd name="connsiteX49" fmla="*/ 385887 w 1777275"/>
              <a:gd name="connsiteY49" fmla="*/ 108449 h 2032982"/>
              <a:gd name="connsiteX0" fmla="*/ 385887 w 1777275"/>
              <a:gd name="connsiteY0" fmla="*/ 108449 h 2032982"/>
              <a:gd name="connsiteX1" fmla="*/ 30307 w 1777275"/>
              <a:gd name="connsiteY1" fmla="*/ 148822 h 2032982"/>
              <a:gd name="connsiteX2" fmla="*/ 23913 w 1777275"/>
              <a:gd name="connsiteY2" fmla="*/ 372627 h 2032982"/>
              <a:gd name="connsiteX3" fmla="*/ 100629 w 1777275"/>
              <a:gd name="connsiteY3" fmla="*/ 720402 h 2032982"/>
              <a:gd name="connsiteX4" fmla="*/ 81698 w 1777275"/>
              <a:gd name="connsiteY4" fmla="*/ 714197 h 2032982"/>
              <a:gd name="connsiteX5" fmla="*/ 91222 w 1777275"/>
              <a:gd name="connsiteY5" fmla="*/ 909861 h 2032982"/>
              <a:gd name="connsiteX6" fmla="*/ 105510 w 1777275"/>
              <a:gd name="connsiteY6" fmla="*/ 957085 h 2032982"/>
              <a:gd name="connsiteX7" fmla="*/ 112051 w 1777275"/>
              <a:gd name="connsiteY7" fmla="*/ 1077235 h 2032982"/>
              <a:gd name="connsiteX8" fmla="*/ 81698 w 1777275"/>
              <a:gd name="connsiteY8" fmla="*/ 1190445 h 2032982"/>
              <a:gd name="connsiteX9" fmla="*/ 181710 w 1777275"/>
              <a:gd name="connsiteY9" fmla="*/ 1438094 h 2032982"/>
              <a:gd name="connsiteX10" fmla="*/ 203193 w 1777275"/>
              <a:gd name="connsiteY10" fmla="*/ 1637030 h 2032982"/>
              <a:gd name="connsiteX11" fmla="*/ 261390 w 1777275"/>
              <a:gd name="connsiteY11" fmla="*/ 1643059 h 2032982"/>
              <a:gd name="connsiteX12" fmla="*/ 378792 w 1777275"/>
              <a:gd name="connsiteY12" fmla="*/ 1697852 h 2032982"/>
              <a:gd name="connsiteX13" fmla="*/ 422289 w 1777275"/>
              <a:gd name="connsiteY13" fmla="*/ 1744224 h 2032982"/>
              <a:gd name="connsiteX14" fmla="*/ 313760 w 1777275"/>
              <a:gd name="connsiteY14" fmla="*/ 1883091 h 2032982"/>
              <a:gd name="connsiteX15" fmla="*/ 504075 w 1777275"/>
              <a:gd name="connsiteY15" fmla="*/ 1908191 h 2032982"/>
              <a:gd name="connsiteX16" fmla="*/ 656295 w 1777275"/>
              <a:gd name="connsiteY16" fmla="*/ 1945521 h 2032982"/>
              <a:gd name="connsiteX17" fmla="*/ 810329 w 1777275"/>
              <a:gd name="connsiteY17" fmla="*/ 1942254 h 2032982"/>
              <a:gd name="connsiteX18" fmla="*/ 876634 w 1777275"/>
              <a:gd name="connsiteY18" fmla="*/ 1930831 h 2032982"/>
              <a:gd name="connsiteX19" fmla="*/ 970874 w 1777275"/>
              <a:gd name="connsiteY19" fmla="*/ 1934642 h 2032982"/>
              <a:gd name="connsiteX20" fmla="*/ 1100126 w 1777275"/>
              <a:gd name="connsiteY20" fmla="*/ 1891563 h 2032982"/>
              <a:gd name="connsiteX21" fmla="*/ 1297544 w 1777275"/>
              <a:gd name="connsiteY21" fmla="*/ 1891061 h 2032982"/>
              <a:gd name="connsiteX22" fmla="*/ 1499582 w 1777275"/>
              <a:gd name="connsiteY22" fmla="*/ 1963443 h 2032982"/>
              <a:gd name="connsiteX23" fmla="*/ 1588233 w 1777275"/>
              <a:gd name="connsiteY23" fmla="*/ 2023705 h 2032982"/>
              <a:gd name="connsiteX24" fmla="*/ 1686307 w 1777275"/>
              <a:gd name="connsiteY24" fmla="*/ 2021941 h 2032982"/>
              <a:gd name="connsiteX25" fmla="*/ 1720877 w 1777275"/>
              <a:gd name="connsiteY25" fmla="*/ 1930572 h 2032982"/>
              <a:gd name="connsiteX26" fmla="*/ 1721490 w 1777275"/>
              <a:gd name="connsiteY26" fmla="*/ 1931616 h 2032982"/>
              <a:gd name="connsiteX27" fmla="*/ 1729523 w 1777275"/>
              <a:gd name="connsiteY27" fmla="*/ 1752420 h 2032982"/>
              <a:gd name="connsiteX28" fmla="*/ 1777149 w 1777275"/>
              <a:gd name="connsiteY28" fmla="*/ 1609545 h 2032982"/>
              <a:gd name="connsiteX29" fmla="*/ 1713398 w 1777275"/>
              <a:gd name="connsiteY29" fmla="*/ 1506490 h 2032982"/>
              <a:gd name="connsiteX30" fmla="*/ 1624748 w 1777275"/>
              <a:gd name="connsiteY30" fmla="*/ 1433332 h 2032982"/>
              <a:gd name="connsiteX31" fmla="*/ 1681899 w 1777275"/>
              <a:gd name="connsiteY31" fmla="*/ 1333320 h 2032982"/>
              <a:gd name="connsiteX32" fmla="*/ 1639036 w 1777275"/>
              <a:gd name="connsiteY32" fmla="*/ 1171395 h 2032982"/>
              <a:gd name="connsiteX33" fmla="*/ 1691422 w 1777275"/>
              <a:gd name="connsiteY33" fmla="*/ 1104719 h 2032982"/>
              <a:gd name="connsiteX34" fmla="*/ 1691364 w 1777275"/>
              <a:gd name="connsiteY34" fmla="*/ 1080505 h 2032982"/>
              <a:gd name="connsiteX35" fmla="*/ 1711162 w 1777275"/>
              <a:gd name="connsiteY35" fmla="*/ 1017905 h 2032982"/>
              <a:gd name="connsiteX36" fmla="*/ 1634273 w 1777275"/>
              <a:gd name="connsiteY36" fmla="*/ 942794 h 2032982"/>
              <a:gd name="connsiteX37" fmla="*/ 1543786 w 1777275"/>
              <a:gd name="connsiteY37" fmla="*/ 1014233 h 2032982"/>
              <a:gd name="connsiteX38" fmla="*/ 1600935 w 1777275"/>
              <a:gd name="connsiteY38" fmla="*/ 895170 h 2032982"/>
              <a:gd name="connsiteX39" fmla="*/ 1610320 w 1777275"/>
              <a:gd name="connsiteY39" fmla="*/ 521707 h 2032982"/>
              <a:gd name="connsiteX40" fmla="*/ 1552927 w 1777275"/>
              <a:gd name="connsiteY40" fmla="*/ 461529 h 2032982"/>
              <a:gd name="connsiteX41" fmla="*/ 1405104 w 1777275"/>
              <a:gd name="connsiteY41" fmla="*/ 302289 h 2032982"/>
              <a:gd name="connsiteX42" fmla="*/ 1379528 w 1777275"/>
              <a:gd name="connsiteY42" fmla="*/ 251132 h 2032982"/>
              <a:gd name="connsiteX43" fmla="*/ 1437076 w 1777275"/>
              <a:gd name="connsiteY43" fmla="*/ 91273 h 2032982"/>
              <a:gd name="connsiteX44" fmla="*/ 1373132 w 1777275"/>
              <a:gd name="connsiteY44" fmla="*/ 1752 h 2032982"/>
              <a:gd name="connsiteX45" fmla="*/ 1231662 w 1777275"/>
              <a:gd name="connsiteY45" fmla="*/ 48052 h 2032982"/>
              <a:gd name="connsiteX46" fmla="*/ 1155723 w 1777275"/>
              <a:gd name="connsiteY46" fmla="*/ 129640 h 2032982"/>
              <a:gd name="connsiteX47" fmla="*/ 836002 w 1777275"/>
              <a:gd name="connsiteY47" fmla="*/ 91272 h 2032982"/>
              <a:gd name="connsiteX48" fmla="*/ 670924 w 1777275"/>
              <a:gd name="connsiteY48" fmla="*/ 106547 h 2032982"/>
              <a:gd name="connsiteX49" fmla="*/ 385887 w 1777275"/>
              <a:gd name="connsiteY49" fmla="*/ 108449 h 2032982"/>
              <a:gd name="connsiteX0" fmla="*/ 385887 w 1777275"/>
              <a:gd name="connsiteY0" fmla="*/ 108449 h 2032982"/>
              <a:gd name="connsiteX1" fmla="*/ 30307 w 1777275"/>
              <a:gd name="connsiteY1" fmla="*/ 148822 h 2032982"/>
              <a:gd name="connsiteX2" fmla="*/ 23913 w 1777275"/>
              <a:gd name="connsiteY2" fmla="*/ 372627 h 2032982"/>
              <a:gd name="connsiteX3" fmla="*/ 100629 w 1777275"/>
              <a:gd name="connsiteY3" fmla="*/ 720402 h 2032982"/>
              <a:gd name="connsiteX4" fmla="*/ 81698 w 1777275"/>
              <a:gd name="connsiteY4" fmla="*/ 714197 h 2032982"/>
              <a:gd name="connsiteX5" fmla="*/ 91222 w 1777275"/>
              <a:gd name="connsiteY5" fmla="*/ 909861 h 2032982"/>
              <a:gd name="connsiteX6" fmla="*/ 105510 w 1777275"/>
              <a:gd name="connsiteY6" fmla="*/ 957085 h 2032982"/>
              <a:gd name="connsiteX7" fmla="*/ 112051 w 1777275"/>
              <a:gd name="connsiteY7" fmla="*/ 1077235 h 2032982"/>
              <a:gd name="connsiteX8" fmla="*/ 81698 w 1777275"/>
              <a:gd name="connsiteY8" fmla="*/ 1190445 h 2032982"/>
              <a:gd name="connsiteX9" fmla="*/ 181710 w 1777275"/>
              <a:gd name="connsiteY9" fmla="*/ 1438094 h 2032982"/>
              <a:gd name="connsiteX10" fmla="*/ 203193 w 1777275"/>
              <a:gd name="connsiteY10" fmla="*/ 1637030 h 2032982"/>
              <a:gd name="connsiteX11" fmla="*/ 261390 w 1777275"/>
              <a:gd name="connsiteY11" fmla="*/ 1643059 h 2032982"/>
              <a:gd name="connsiteX12" fmla="*/ 378792 w 1777275"/>
              <a:gd name="connsiteY12" fmla="*/ 1697852 h 2032982"/>
              <a:gd name="connsiteX13" fmla="*/ 248384 w 1777275"/>
              <a:gd name="connsiteY13" fmla="*/ 1800322 h 2032982"/>
              <a:gd name="connsiteX14" fmla="*/ 313760 w 1777275"/>
              <a:gd name="connsiteY14" fmla="*/ 1883091 h 2032982"/>
              <a:gd name="connsiteX15" fmla="*/ 504075 w 1777275"/>
              <a:gd name="connsiteY15" fmla="*/ 1908191 h 2032982"/>
              <a:gd name="connsiteX16" fmla="*/ 656295 w 1777275"/>
              <a:gd name="connsiteY16" fmla="*/ 1945521 h 2032982"/>
              <a:gd name="connsiteX17" fmla="*/ 810329 w 1777275"/>
              <a:gd name="connsiteY17" fmla="*/ 1942254 h 2032982"/>
              <a:gd name="connsiteX18" fmla="*/ 876634 w 1777275"/>
              <a:gd name="connsiteY18" fmla="*/ 1930831 h 2032982"/>
              <a:gd name="connsiteX19" fmla="*/ 970874 w 1777275"/>
              <a:gd name="connsiteY19" fmla="*/ 1934642 h 2032982"/>
              <a:gd name="connsiteX20" fmla="*/ 1100126 w 1777275"/>
              <a:gd name="connsiteY20" fmla="*/ 1891563 h 2032982"/>
              <a:gd name="connsiteX21" fmla="*/ 1297544 w 1777275"/>
              <a:gd name="connsiteY21" fmla="*/ 1891061 h 2032982"/>
              <a:gd name="connsiteX22" fmla="*/ 1499582 w 1777275"/>
              <a:gd name="connsiteY22" fmla="*/ 1963443 h 2032982"/>
              <a:gd name="connsiteX23" fmla="*/ 1588233 w 1777275"/>
              <a:gd name="connsiteY23" fmla="*/ 2023705 h 2032982"/>
              <a:gd name="connsiteX24" fmla="*/ 1686307 w 1777275"/>
              <a:gd name="connsiteY24" fmla="*/ 2021941 h 2032982"/>
              <a:gd name="connsiteX25" fmla="*/ 1720877 w 1777275"/>
              <a:gd name="connsiteY25" fmla="*/ 1930572 h 2032982"/>
              <a:gd name="connsiteX26" fmla="*/ 1721490 w 1777275"/>
              <a:gd name="connsiteY26" fmla="*/ 1931616 h 2032982"/>
              <a:gd name="connsiteX27" fmla="*/ 1729523 w 1777275"/>
              <a:gd name="connsiteY27" fmla="*/ 1752420 h 2032982"/>
              <a:gd name="connsiteX28" fmla="*/ 1777149 w 1777275"/>
              <a:gd name="connsiteY28" fmla="*/ 1609545 h 2032982"/>
              <a:gd name="connsiteX29" fmla="*/ 1713398 w 1777275"/>
              <a:gd name="connsiteY29" fmla="*/ 1506490 h 2032982"/>
              <a:gd name="connsiteX30" fmla="*/ 1624748 w 1777275"/>
              <a:gd name="connsiteY30" fmla="*/ 1433332 h 2032982"/>
              <a:gd name="connsiteX31" fmla="*/ 1681899 w 1777275"/>
              <a:gd name="connsiteY31" fmla="*/ 1333320 h 2032982"/>
              <a:gd name="connsiteX32" fmla="*/ 1639036 w 1777275"/>
              <a:gd name="connsiteY32" fmla="*/ 1171395 h 2032982"/>
              <a:gd name="connsiteX33" fmla="*/ 1691422 w 1777275"/>
              <a:gd name="connsiteY33" fmla="*/ 1104719 h 2032982"/>
              <a:gd name="connsiteX34" fmla="*/ 1691364 w 1777275"/>
              <a:gd name="connsiteY34" fmla="*/ 1080505 h 2032982"/>
              <a:gd name="connsiteX35" fmla="*/ 1711162 w 1777275"/>
              <a:gd name="connsiteY35" fmla="*/ 1017905 h 2032982"/>
              <a:gd name="connsiteX36" fmla="*/ 1634273 w 1777275"/>
              <a:gd name="connsiteY36" fmla="*/ 942794 h 2032982"/>
              <a:gd name="connsiteX37" fmla="*/ 1543786 w 1777275"/>
              <a:gd name="connsiteY37" fmla="*/ 1014233 h 2032982"/>
              <a:gd name="connsiteX38" fmla="*/ 1600935 w 1777275"/>
              <a:gd name="connsiteY38" fmla="*/ 895170 h 2032982"/>
              <a:gd name="connsiteX39" fmla="*/ 1610320 w 1777275"/>
              <a:gd name="connsiteY39" fmla="*/ 521707 h 2032982"/>
              <a:gd name="connsiteX40" fmla="*/ 1552927 w 1777275"/>
              <a:gd name="connsiteY40" fmla="*/ 461529 h 2032982"/>
              <a:gd name="connsiteX41" fmla="*/ 1405104 w 1777275"/>
              <a:gd name="connsiteY41" fmla="*/ 302289 h 2032982"/>
              <a:gd name="connsiteX42" fmla="*/ 1379528 w 1777275"/>
              <a:gd name="connsiteY42" fmla="*/ 251132 h 2032982"/>
              <a:gd name="connsiteX43" fmla="*/ 1437076 w 1777275"/>
              <a:gd name="connsiteY43" fmla="*/ 91273 h 2032982"/>
              <a:gd name="connsiteX44" fmla="*/ 1373132 w 1777275"/>
              <a:gd name="connsiteY44" fmla="*/ 1752 h 2032982"/>
              <a:gd name="connsiteX45" fmla="*/ 1231662 w 1777275"/>
              <a:gd name="connsiteY45" fmla="*/ 48052 h 2032982"/>
              <a:gd name="connsiteX46" fmla="*/ 1155723 w 1777275"/>
              <a:gd name="connsiteY46" fmla="*/ 129640 h 2032982"/>
              <a:gd name="connsiteX47" fmla="*/ 836002 w 1777275"/>
              <a:gd name="connsiteY47" fmla="*/ 91272 h 2032982"/>
              <a:gd name="connsiteX48" fmla="*/ 670924 w 1777275"/>
              <a:gd name="connsiteY48" fmla="*/ 106547 h 2032982"/>
              <a:gd name="connsiteX49" fmla="*/ 385887 w 1777275"/>
              <a:gd name="connsiteY49" fmla="*/ 108449 h 2032982"/>
              <a:gd name="connsiteX0" fmla="*/ 385887 w 1777275"/>
              <a:gd name="connsiteY0" fmla="*/ 108449 h 2032982"/>
              <a:gd name="connsiteX1" fmla="*/ 30307 w 1777275"/>
              <a:gd name="connsiteY1" fmla="*/ 148822 h 2032982"/>
              <a:gd name="connsiteX2" fmla="*/ 23913 w 1777275"/>
              <a:gd name="connsiteY2" fmla="*/ 372627 h 2032982"/>
              <a:gd name="connsiteX3" fmla="*/ 100629 w 1777275"/>
              <a:gd name="connsiteY3" fmla="*/ 720402 h 2032982"/>
              <a:gd name="connsiteX4" fmla="*/ 81698 w 1777275"/>
              <a:gd name="connsiteY4" fmla="*/ 714197 h 2032982"/>
              <a:gd name="connsiteX5" fmla="*/ 91222 w 1777275"/>
              <a:gd name="connsiteY5" fmla="*/ 909861 h 2032982"/>
              <a:gd name="connsiteX6" fmla="*/ 105510 w 1777275"/>
              <a:gd name="connsiteY6" fmla="*/ 957085 h 2032982"/>
              <a:gd name="connsiteX7" fmla="*/ 112051 w 1777275"/>
              <a:gd name="connsiteY7" fmla="*/ 1077235 h 2032982"/>
              <a:gd name="connsiteX8" fmla="*/ 81698 w 1777275"/>
              <a:gd name="connsiteY8" fmla="*/ 1190445 h 2032982"/>
              <a:gd name="connsiteX9" fmla="*/ 181710 w 1777275"/>
              <a:gd name="connsiteY9" fmla="*/ 1438094 h 2032982"/>
              <a:gd name="connsiteX10" fmla="*/ 203193 w 1777275"/>
              <a:gd name="connsiteY10" fmla="*/ 1637030 h 2032982"/>
              <a:gd name="connsiteX11" fmla="*/ 261390 w 1777275"/>
              <a:gd name="connsiteY11" fmla="*/ 1643059 h 2032982"/>
              <a:gd name="connsiteX12" fmla="*/ 244156 w 1777275"/>
              <a:gd name="connsiteY12" fmla="*/ 1742730 h 2032982"/>
              <a:gd name="connsiteX13" fmla="*/ 248384 w 1777275"/>
              <a:gd name="connsiteY13" fmla="*/ 1800322 h 2032982"/>
              <a:gd name="connsiteX14" fmla="*/ 313760 w 1777275"/>
              <a:gd name="connsiteY14" fmla="*/ 1883091 h 2032982"/>
              <a:gd name="connsiteX15" fmla="*/ 504075 w 1777275"/>
              <a:gd name="connsiteY15" fmla="*/ 1908191 h 2032982"/>
              <a:gd name="connsiteX16" fmla="*/ 656295 w 1777275"/>
              <a:gd name="connsiteY16" fmla="*/ 1945521 h 2032982"/>
              <a:gd name="connsiteX17" fmla="*/ 810329 w 1777275"/>
              <a:gd name="connsiteY17" fmla="*/ 1942254 h 2032982"/>
              <a:gd name="connsiteX18" fmla="*/ 876634 w 1777275"/>
              <a:gd name="connsiteY18" fmla="*/ 1930831 h 2032982"/>
              <a:gd name="connsiteX19" fmla="*/ 970874 w 1777275"/>
              <a:gd name="connsiteY19" fmla="*/ 1934642 h 2032982"/>
              <a:gd name="connsiteX20" fmla="*/ 1100126 w 1777275"/>
              <a:gd name="connsiteY20" fmla="*/ 1891563 h 2032982"/>
              <a:gd name="connsiteX21" fmla="*/ 1297544 w 1777275"/>
              <a:gd name="connsiteY21" fmla="*/ 1891061 h 2032982"/>
              <a:gd name="connsiteX22" fmla="*/ 1499582 w 1777275"/>
              <a:gd name="connsiteY22" fmla="*/ 1963443 h 2032982"/>
              <a:gd name="connsiteX23" fmla="*/ 1588233 w 1777275"/>
              <a:gd name="connsiteY23" fmla="*/ 2023705 h 2032982"/>
              <a:gd name="connsiteX24" fmla="*/ 1686307 w 1777275"/>
              <a:gd name="connsiteY24" fmla="*/ 2021941 h 2032982"/>
              <a:gd name="connsiteX25" fmla="*/ 1720877 w 1777275"/>
              <a:gd name="connsiteY25" fmla="*/ 1930572 h 2032982"/>
              <a:gd name="connsiteX26" fmla="*/ 1721490 w 1777275"/>
              <a:gd name="connsiteY26" fmla="*/ 1931616 h 2032982"/>
              <a:gd name="connsiteX27" fmla="*/ 1729523 w 1777275"/>
              <a:gd name="connsiteY27" fmla="*/ 1752420 h 2032982"/>
              <a:gd name="connsiteX28" fmla="*/ 1777149 w 1777275"/>
              <a:gd name="connsiteY28" fmla="*/ 1609545 h 2032982"/>
              <a:gd name="connsiteX29" fmla="*/ 1713398 w 1777275"/>
              <a:gd name="connsiteY29" fmla="*/ 1506490 h 2032982"/>
              <a:gd name="connsiteX30" fmla="*/ 1624748 w 1777275"/>
              <a:gd name="connsiteY30" fmla="*/ 1433332 h 2032982"/>
              <a:gd name="connsiteX31" fmla="*/ 1681899 w 1777275"/>
              <a:gd name="connsiteY31" fmla="*/ 1333320 h 2032982"/>
              <a:gd name="connsiteX32" fmla="*/ 1639036 w 1777275"/>
              <a:gd name="connsiteY32" fmla="*/ 1171395 h 2032982"/>
              <a:gd name="connsiteX33" fmla="*/ 1691422 w 1777275"/>
              <a:gd name="connsiteY33" fmla="*/ 1104719 h 2032982"/>
              <a:gd name="connsiteX34" fmla="*/ 1691364 w 1777275"/>
              <a:gd name="connsiteY34" fmla="*/ 1080505 h 2032982"/>
              <a:gd name="connsiteX35" fmla="*/ 1711162 w 1777275"/>
              <a:gd name="connsiteY35" fmla="*/ 1017905 h 2032982"/>
              <a:gd name="connsiteX36" fmla="*/ 1634273 w 1777275"/>
              <a:gd name="connsiteY36" fmla="*/ 942794 h 2032982"/>
              <a:gd name="connsiteX37" fmla="*/ 1543786 w 1777275"/>
              <a:gd name="connsiteY37" fmla="*/ 1014233 h 2032982"/>
              <a:gd name="connsiteX38" fmla="*/ 1600935 w 1777275"/>
              <a:gd name="connsiteY38" fmla="*/ 895170 h 2032982"/>
              <a:gd name="connsiteX39" fmla="*/ 1610320 w 1777275"/>
              <a:gd name="connsiteY39" fmla="*/ 521707 h 2032982"/>
              <a:gd name="connsiteX40" fmla="*/ 1552927 w 1777275"/>
              <a:gd name="connsiteY40" fmla="*/ 461529 h 2032982"/>
              <a:gd name="connsiteX41" fmla="*/ 1405104 w 1777275"/>
              <a:gd name="connsiteY41" fmla="*/ 302289 h 2032982"/>
              <a:gd name="connsiteX42" fmla="*/ 1379528 w 1777275"/>
              <a:gd name="connsiteY42" fmla="*/ 251132 h 2032982"/>
              <a:gd name="connsiteX43" fmla="*/ 1437076 w 1777275"/>
              <a:gd name="connsiteY43" fmla="*/ 91273 h 2032982"/>
              <a:gd name="connsiteX44" fmla="*/ 1373132 w 1777275"/>
              <a:gd name="connsiteY44" fmla="*/ 1752 h 2032982"/>
              <a:gd name="connsiteX45" fmla="*/ 1231662 w 1777275"/>
              <a:gd name="connsiteY45" fmla="*/ 48052 h 2032982"/>
              <a:gd name="connsiteX46" fmla="*/ 1155723 w 1777275"/>
              <a:gd name="connsiteY46" fmla="*/ 129640 h 2032982"/>
              <a:gd name="connsiteX47" fmla="*/ 836002 w 1777275"/>
              <a:gd name="connsiteY47" fmla="*/ 91272 h 2032982"/>
              <a:gd name="connsiteX48" fmla="*/ 670924 w 1777275"/>
              <a:gd name="connsiteY48" fmla="*/ 106547 h 2032982"/>
              <a:gd name="connsiteX49" fmla="*/ 385887 w 1777275"/>
              <a:gd name="connsiteY49" fmla="*/ 108449 h 2032982"/>
              <a:gd name="connsiteX0" fmla="*/ 385887 w 1777275"/>
              <a:gd name="connsiteY0" fmla="*/ 108449 h 2032982"/>
              <a:gd name="connsiteX1" fmla="*/ 30307 w 1777275"/>
              <a:gd name="connsiteY1" fmla="*/ 148822 h 2032982"/>
              <a:gd name="connsiteX2" fmla="*/ 23913 w 1777275"/>
              <a:gd name="connsiteY2" fmla="*/ 372627 h 2032982"/>
              <a:gd name="connsiteX3" fmla="*/ 100629 w 1777275"/>
              <a:gd name="connsiteY3" fmla="*/ 720402 h 2032982"/>
              <a:gd name="connsiteX4" fmla="*/ 81698 w 1777275"/>
              <a:gd name="connsiteY4" fmla="*/ 714197 h 2032982"/>
              <a:gd name="connsiteX5" fmla="*/ 91222 w 1777275"/>
              <a:gd name="connsiteY5" fmla="*/ 909861 h 2032982"/>
              <a:gd name="connsiteX6" fmla="*/ 105510 w 1777275"/>
              <a:gd name="connsiteY6" fmla="*/ 957085 h 2032982"/>
              <a:gd name="connsiteX7" fmla="*/ 112051 w 1777275"/>
              <a:gd name="connsiteY7" fmla="*/ 1077235 h 2032982"/>
              <a:gd name="connsiteX8" fmla="*/ 81698 w 1777275"/>
              <a:gd name="connsiteY8" fmla="*/ 1190445 h 2032982"/>
              <a:gd name="connsiteX9" fmla="*/ 181710 w 1777275"/>
              <a:gd name="connsiteY9" fmla="*/ 1438094 h 2032982"/>
              <a:gd name="connsiteX10" fmla="*/ 203193 w 1777275"/>
              <a:gd name="connsiteY10" fmla="*/ 1637030 h 2032982"/>
              <a:gd name="connsiteX11" fmla="*/ 261390 w 1777275"/>
              <a:gd name="connsiteY11" fmla="*/ 1643059 h 2032982"/>
              <a:gd name="connsiteX12" fmla="*/ 244156 w 1777275"/>
              <a:gd name="connsiteY12" fmla="*/ 1742730 h 2032982"/>
              <a:gd name="connsiteX13" fmla="*/ 63260 w 1777275"/>
              <a:gd name="connsiteY13" fmla="*/ 1918128 h 2032982"/>
              <a:gd name="connsiteX14" fmla="*/ 313760 w 1777275"/>
              <a:gd name="connsiteY14" fmla="*/ 1883091 h 2032982"/>
              <a:gd name="connsiteX15" fmla="*/ 504075 w 1777275"/>
              <a:gd name="connsiteY15" fmla="*/ 1908191 h 2032982"/>
              <a:gd name="connsiteX16" fmla="*/ 656295 w 1777275"/>
              <a:gd name="connsiteY16" fmla="*/ 1945521 h 2032982"/>
              <a:gd name="connsiteX17" fmla="*/ 810329 w 1777275"/>
              <a:gd name="connsiteY17" fmla="*/ 1942254 h 2032982"/>
              <a:gd name="connsiteX18" fmla="*/ 876634 w 1777275"/>
              <a:gd name="connsiteY18" fmla="*/ 1930831 h 2032982"/>
              <a:gd name="connsiteX19" fmla="*/ 970874 w 1777275"/>
              <a:gd name="connsiteY19" fmla="*/ 1934642 h 2032982"/>
              <a:gd name="connsiteX20" fmla="*/ 1100126 w 1777275"/>
              <a:gd name="connsiteY20" fmla="*/ 1891563 h 2032982"/>
              <a:gd name="connsiteX21" fmla="*/ 1297544 w 1777275"/>
              <a:gd name="connsiteY21" fmla="*/ 1891061 h 2032982"/>
              <a:gd name="connsiteX22" fmla="*/ 1499582 w 1777275"/>
              <a:gd name="connsiteY22" fmla="*/ 1963443 h 2032982"/>
              <a:gd name="connsiteX23" fmla="*/ 1588233 w 1777275"/>
              <a:gd name="connsiteY23" fmla="*/ 2023705 h 2032982"/>
              <a:gd name="connsiteX24" fmla="*/ 1686307 w 1777275"/>
              <a:gd name="connsiteY24" fmla="*/ 2021941 h 2032982"/>
              <a:gd name="connsiteX25" fmla="*/ 1720877 w 1777275"/>
              <a:gd name="connsiteY25" fmla="*/ 1930572 h 2032982"/>
              <a:gd name="connsiteX26" fmla="*/ 1721490 w 1777275"/>
              <a:gd name="connsiteY26" fmla="*/ 1931616 h 2032982"/>
              <a:gd name="connsiteX27" fmla="*/ 1729523 w 1777275"/>
              <a:gd name="connsiteY27" fmla="*/ 1752420 h 2032982"/>
              <a:gd name="connsiteX28" fmla="*/ 1777149 w 1777275"/>
              <a:gd name="connsiteY28" fmla="*/ 1609545 h 2032982"/>
              <a:gd name="connsiteX29" fmla="*/ 1713398 w 1777275"/>
              <a:gd name="connsiteY29" fmla="*/ 1506490 h 2032982"/>
              <a:gd name="connsiteX30" fmla="*/ 1624748 w 1777275"/>
              <a:gd name="connsiteY30" fmla="*/ 1433332 h 2032982"/>
              <a:gd name="connsiteX31" fmla="*/ 1681899 w 1777275"/>
              <a:gd name="connsiteY31" fmla="*/ 1333320 h 2032982"/>
              <a:gd name="connsiteX32" fmla="*/ 1639036 w 1777275"/>
              <a:gd name="connsiteY32" fmla="*/ 1171395 h 2032982"/>
              <a:gd name="connsiteX33" fmla="*/ 1691422 w 1777275"/>
              <a:gd name="connsiteY33" fmla="*/ 1104719 h 2032982"/>
              <a:gd name="connsiteX34" fmla="*/ 1691364 w 1777275"/>
              <a:gd name="connsiteY34" fmla="*/ 1080505 h 2032982"/>
              <a:gd name="connsiteX35" fmla="*/ 1711162 w 1777275"/>
              <a:gd name="connsiteY35" fmla="*/ 1017905 h 2032982"/>
              <a:gd name="connsiteX36" fmla="*/ 1634273 w 1777275"/>
              <a:gd name="connsiteY36" fmla="*/ 942794 h 2032982"/>
              <a:gd name="connsiteX37" fmla="*/ 1543786 w 1777275"/>
              <a:gd name="connsiteY37" fmla="*/ 1014233 h 2032982"/>
              <a:gd name="connsiteX38" fmla="*/ 1600935 w 1777275"/>
              <a:gd name="connsiteY38" fmla="*/ 895170 h 2032982"/>
              <a:gd name="connsiteX39" fmla="*/ 1610320 w 1777275"/>
              <a:gd name="connsiteY39" fmla="*/ 521707 h 2032982"/>
              <a:gd name="connsiteX40" fmla="*/ 1552927 w 1777275"/>
              <a:gd name="connsiteY40" fmla="*/ 461529 h 2032982"/>
              <a:gd name="connsiteX41" fmla="*/ 1405104 w 1777275"/>
              <a:gd name="connsiteY41" fmla="*/ 302289 h 2032982"/>
              <a:gd name="connsiteX42" fmla="*/ 1379528 w 1777275"/>
              <a:gd name="connsiteY42" fmla="*/ 251132 h 2032982"/>
              <a:gd name="connsiteX43" fmla="*/ 1437076 w 1777275"/>
              <a:gd name="connsiteY43" fmla="*/ 91273 h 2032982"/>
              <a:gd name="connsiteX44" fmla="*/ 1373132 w 1777275"/>
              <a:gd name="connsiteY44" fmla="*/ 1752 h 2032982"/>
              <a:gd name="connsiteX45" fmla="*/ 1231662 w 1777275"/>
              <a:gd name="connsiteY45" fmla="*/ 48052 h 2032982"/>
              <a:gd name="connsiteX46" fmla="*/ 1155723 w 1777275"/>
              <a:gd name="connsiteY46" fmla="*/ 129640 h 2032982"/>
              <a:gd name="connsiteX47" fmla="*/ 836002 w 1777275"/>
              <a:gd name="connsiteY47" fmla="*/ 91272 h 2032982"/>
              <a:gd name="connsiteX48" fmla="*/ 670924 w 1777275"/>
              <a:gd name="connsiteY48" fmla="*/ 106547 h 2032982"/>
              <a:gd name="connsiteX49" fmla="*/ 385887 w 1777275"/>
              <a:gd name="connsiteY49" fmla="*/ 108449 h 2032982"/>
              <a:gd name="connsiteX0" fmla="*/ 385887 w 1777275"/>
              <a:gd name="connsiteY0" fmla="*/ 108449 h 2032982"/>
              <a:gd name="connsiteX1" fmla="*/ 30307 w 1777275"/>
              <a:gd name="connsiteY1" fmla="*/ 148822 h 2032982"/>
              <a:gd name="connsiteX2" fmla="*/ 23913 w 1777275"/>
              <a:gd name="connsiteY2" fmla="*/ 372627 h 2032982"/>
              <a:gd name="connsiteX3" fmla="*/ 100629 w 1777275"/>
              <a:gd name="connsiteY3" fmla="*/ 720402 h 2032982"/>
              <a:gd name="connsiteX4" fmla="*/ 81698 w 1777275"/>
              <a:gd name="connsiteY4" fmla="*/ 714197 h 2032982"/>
              <a:gd name="connsiteX5" fmla="*/ 91222 w 1777275"/>
              <a:gd name="connsiteY5" fmla="*/ 909861 h 2032982"/>
              <a:gd name="connsiteX6" fmla="*/ 105510 w 1777275"/>
              <a:gd name="connsiteY6" fmla="*/ 957085 h 2032982"/>
              <a:gd name="connsiteX7" fmla="*/ 112051 w 1777275"/>
              <a:gd name="connsiteY7" fmla="*/ 1077235 h 2032982"/>
              <a:gd name="connsiteX8" fmla="*/ 81698 w 1777275"/>
              <a:gd name="connsiteY8" fmla="*/ 1190445 h 2032982"/>
              <a:gd name="connsiteX9" fmla="*/ 181710 w 1777275"/>
              <a:gd name="connsiteY9" fmla="*/ 1438094 h 2032982"/>
              <a:gd name="connsiteX10" fmla="*/ 203193 w 1777275"/>
              <a:gd name="connsiteY10" fmla="*/ 1637030 h 2032982"/>
              <a:gd name="connsiteX11" fmla="*/ 261390 w 1777275"/>
              <a:gd name="connsiteY11" fmla="*/ 1643059 h 2032982"/>
              <a:gd name="connsiteX12" fmla="*/ 165619 w 1777275"/>
              <a:gd name="connsiteY12" fmla="*/ 1725901 h 2032982"/>
              <a:gd name="connsiteX13" fmla="*/ 63260 w 1777275"/>
              <a:gd name="connsiteY13" fmla="*/ 1918128 h 2032982"/>
              <a:gd name="connsiteX14" fmla="*/ 313760 w 1777275"/>
              <a:gd name="connsiteY14" fmla="*/ 1883091 h 2032982"/>
              <a:gd name="connsiteX15" fmla="*/ 504075 w 1777275"/>
              <a:gd name="connsiteY15" fmla="*/ 1908191 h 2032982"/>
              <a:gd name="connsiteX16" fmla="*/ 656295 w 1777275"/>
              <a:gd name="connsiteY16" fmla="*/ 1945521 h 2032982"/>
              <a:gd name="connsiteX17" fmla="*/ 810329 w 1777275"/>
              <a:gd name="connsiteY17" fmla="*/ 1942254 h 2032982"/>
              <a:gd name="connsiteX18" fmla="*/ 876634 w 1777275"/>
              <a:gd name="connsiteY18" fmla="*/ 1930831 h 2032982"/>
              <a:gd name="connsiteX19" fmla="*/ 970874 w 1777275"/>
              <a:gd name="connsiteY19" fmla="*/ 1934642 h 2032982"/>
              <a:gd name="connsiteX20" fmla="*/ 1100126 w 1777275"/>
              <a:gd name="connsiteY20" fmla="*/ 1891563 h 2032982"/>
              <a:gd name="connsiteX21" fmla="*/ 1297544 w 1777275"/>
              <a:gd name="connsiteY21" fmla="*/ 1891061 h 2032982"/>
              <a:gd name="connsiteX22" fmla="*/ 1499582 w 1777275"/>
              <a:gd name="connsiteY22" fmla="*/ 1963443 h 2032982"/>
              <a:gd name="connsiteX23" fmla="*/ 1588233 w 1777275"/>
              <a:gd name="connsiteY23" fmla="*/ 2023705 h 2032982"/>
              <a:gd name="connsiteX24" fmla="*/ 1686307 w 1777275"/>
              <a:gd name="connsiteY24" fmla="*/ 2021941 h 2032982"/>
              <a:gd name="connsiteX25" fmla="*/ 1720877 w 1777275"/>
              <a:gd name="connsiteY25" fmla="*/ 1930572 h 2032982"/>
              <a:gd name="connsiteX26" fmla="*/ 1721490 w 1777275"/>
              <a:gd name="connsiteY26" fmla="*/ 1931616 h 2032982"/>
              <a:gd name="connsiteX27" fmla="*/ 1729523 w 1777275"/>
              <a:gd name="connsiteY27" fmla="*/ 1752420 h 2032982"/>
              <a:gd name="connsiteX28" fmla="*/ 1777149 w 1777275"/>
              <a:gd name="connsiteY28" fmla="*/ 1609545 h 2032982"/>
              <a:gd name="connsiteX29" fmla="*/ 1713398 w 1777275"/>
              <a:gd name="connsiteY29" fmla="*/ 1506490 h 2032982"/>
              <a:gd name="connsiteX30" fmla="*/ 1624748 w 1777275"/>
              <a:gd name="connsiteY30" fmla="*/ 1433332 h 2032982"/>
              <a:gd name="connsiteX31" fmla="*/ 1681899 w 1777275"/>
              <a:gd name="connsiteY31" fmla="*/ 1333320 h 2032982"/>
              <a:gd name="connsiteX32" fmla="*/ 1639036 w 1777275"/>
              <a:gd name="connsiteY32" fmla="*/ 1171395 h 2032982"/>
              <a:gd name="connsiteX33" fmla="*/ 1691422 w 1777275"/>
              <a:gd name="connsiteY33" fmla="*/ 1104719 h 2032982"/>
              <a:gd name="connsiteX34" fmla="*/ 1691364 w 1777275"/>
              <a:gd name="connsiteY34" fmla="*/ 1080505 h 2032982"/>
              <a:gd name="connsiteX35" fmla="*/ 1711162 w 1777275"/>
              <a:gd name="connsiteY35" fmla="*/ 1017905 h 2032982"/>
              <a:gd name="connsiteX36" fmla="*/ 1634273 w 1777275"/>
              <a:gd name="connsiteY36" fmla="*/ 942794 h 2032982"/>
              <a:gd name="connsiteX37" fmla="*/ 1543786 w 1777275"/>
              <a:gd name="connsiteY37" fmla="*/ 1014233 h 2032982"/>
              <a:gd name="connsiteX38" fmla="*/ 1600935 w 1777275"/>
              <a:gd name="connsiteY38" fmla="*/ 895170 h 2032982"/>
              <a:gd name="connsiteX39" fmla="*/ 1610320 w 1777275"/>
              <a:gd name="connsiteY39" fmla="*/ 521707 h 2032982"/>
              <a:gd name="connsiteX40" fmla="*/ 1552927 w 1777275"/>
              <a:gd name="connsiteY40" fmla="*/ 461529 h 2032982"/>
              <a:gd name="connsiteX41" fmla="*/ 1405104 w 1777275"/>
              <a:gd name="connsiteY41" fmla="*/ 302289 h 2032982"/>
              <a:gd name="connsiteX42" fmla="*/ 1379528 w 1777275"/>
              <a:gd name="connsiteY42" fmla="*/ 251132 h 2032982"/>
              <a:gd name="connsiteX43" fmla="*/ 1437076 w 1777275"/>
              <a:gd name="connsiteY43" fmla="*/ 91273 h 2032982"/>
              <a:gd name="connsiteX44" fmla="*/ 1373132 w 1777275"/>
              <a:gd name="connsiteY44" fmla="*/ 1752 h 2032982"/>
              <a:gd name="connsiteX45" fmla="*/ 1231662 w 1777275"/>
              <a:gd name="connsiteY45" fmla="*/ 48052 h 2032982"/>
              <a:gd name="connsiteX46" fmla="*/ 1155723 w 1777275"/>
              <a:gd name="connsiteY46" fmla="*/ 129640 h 2032982"/>
              <a:gd name="connsiteX47" fmla="*/ 836002 w 1777275"/>
              <a:gd name="connsiteY47" fmla="*/ 91272 h 2032982"/>
              <a:gd name="connsiteX48" fmla="*/ 670924 w 1777275"/>
              <a:gd name="connsiteY48" fmla="*/ 106547 h 2032982"/>
              <a:gd name="connsiteX49" fmla="*/ 385887 w 1777275"/>
              <a:gd name="connsiteY49" fmla="*/ 108449 h 2032982"/>
              <a:gd name="connsiteX0" fmla="*/ 385887 w 1777275"/>
              <a:gd name="connsiteY0" fmla="*/ 108449 h 2032982"/>
              <a:gd name="connsiteX1" fmla="*/ 30307 w 1777275"/>
              <a:gd name="connsiteY1" fmla="*/ 148822 h 2032982"/>
              <a:gd name="connsiteX2" fmla="*/ 23913 w 1777275"/>
              <a:gd name="connsiteY2" fmla="*/ 372627 h 2032982"/>
              <a:gd name="connsiteX3" fmla="*/ 100629 w 1777275"/>
              <a:gd name="connsiteY3" fmla="*/ 720402 h 2032982"/>
              <a:gd name="connsiteX4" fmla="*/ 81698 w 1777275"/>
              <a:gd name="connsiteY4" fmla="*/ 714197 h 2032982"/>
              <a:gd name="connsiteX5" fmla="*/ 91222 w 1777275"/>
              <a:gd name="connsiteY5" fmla="*/ 909861 h 2032982"/>
              <a:gd name="connsiteX6" fmla="*/ 105510 w 1777275"/>
              <a:gd name="connsiteY6" fmla="*/ 957085 h 2032982"/>
              <a:gd name="connsiteX7" fmla="*/ 112051 w 1777275"/>
              <a:gd name="connsiteY7" fmla="*/ 1077235 h 2032982"/>
              <a:gd name="connsiteX8" fmla="*/ 81698 w 1777275"/>
              <a:gd name="connsiteY8" fmla="*/ 1190445 h 2032982"/>
              <a:gd name="connsiteX9" fmla="*/ 181710 w 1777275"/>
              <a:gd name="connsiteY9" fmla="*/ 1438094 h 2032982"/>
              <a:gd name="connsiteX10" fmla="*/ 203193 w 1777275"/>
              <a:gd name="connsiteY10" fmla="*/ 1637030 h 2032982"/>
              <a:gd name="connsiteX11" fmla="*/ 233341 w 1777275"/>
              <a:gd name="connsiteY11" fmla="*/ 1643059 h 2032982"/>
              <a:gd name="connsiteX12" fmla="*/ 165619 w 1777275"/>
              <a:gd name="connsiteY12" fmla="*/ 1725901 h 2032982"/>
              <a:gd name="connsiteX13" fmla="*/ 63260 w 1777275"/>
              <a:gd name="connsiteY13" fmla="*/ 1918128 h 2032982"/>
              <a:gd name="connsiteX14" fmla="*/ 313760 w 1777275"/>
              <a:gd name="connsiteY14" fmla="*/ 1883091 h 2032982"/>
              <a:gd name="connsiteX15" fmla="*/ 504075 w 1777275"/>
              <a:gd name="connsiteY15" fmla="*/ 1908191 h 2032982"/>
              <a:gd name="connsiteX16" fmla="*/ 656295 w 1777275"/>
              <a:gd name="connsiteY16" fmla="*/ 1945521 h 2032982"/>
              <a:gd name="connsiteX17" fmla="*/ 810329 w 1777275"/>
              <a:gd name="connsiteY17" fmla="*/ 1942254 h 2032982"/>
              <a:gd name="connsiteX18" fmla="*/ 876634 w 1777275"/>
              <a:gd name="connsiteY18" fmla="*/ 1930831 h 2032982"/>
              <a:gd name="connsiteX19" fmla="*/ 970874 w 1777275"/>
              <a:gd name="connsiteY19" fmla="*/ 1934642 h 2032982"/>
              <a:gd name="connsiteX20" fmla="*/ 1100126 w 1777275"/>
              <a:gd name="connsiteY20" fmla="*/ 1891563 h 2032982"/>
              <a:gd name="connsiteX21" fmla="*/ 1297544 w 1777275"/>
              <a:gd name="connsiteY21" fmla="*/ 1891061 h 2032982"/>
              <a:gd name="connsiteX22" fmla="*/ 1499582 w 1777275"/>
              <a:gd name="connsiteY22" fmla="*/ 1963443 h 2032982"/>
              <a:gd name="connsiteX23" fmla="*/ 1588233 w 1777275"/>
              <a:gd name="connsiteY23" fmla="*/ 2023705 h 2032982"/>
              <a:gd name="connsiteX24" fmla="*/ 1686307 w 1777275"/>
              <a:gd name="connsiteY24" fmla="*/ 2021941 h 2032982"/>
              <a:gd name="connsiteX25" fmla="*/ 1720877 w 1777275"/>
              <a:gd name="connsiteY25" fmla="*/ 1930572 h 2032982"/>
              <a:gd name="connsiteX26" fmla="*/ 1721490 w 1777275"/>
              <a:gd name="connsiteY26" fmla="*/ 1931616 h 2032982"/>
              <a:gd name="connsiteX27" fmla="*/ 1729523 w 1777275"/>
              <a:gd name="connsiteY27" fmla="*/ 1752420 h 2032982"/>
              <a:gd name="connsiteX28" fmla="*/ 1777149 w 1777275"/>
              <a:gd name="connsiteY28" fmla="*/ 1609545 h 2032982"/>
              <a:gd name="connsiteX29" fmla="*/ 1713398 w 1777275"/>
              <a:gd name="connsiteY29" fmla="*/ 1506490 h 2032982"/>
              <a:gd name="connsiteX30" fmla="*/ 1624748 w 1777275"/>
              <a:gd name="connsiteY30" fmla="*/ 1433332 h 2032982"/>
              <a:gd name="connsiteX31" fmla="*/ 1681899 w 1777275"/>
              <a:gd name="connsiteY31" fmla="*/ 1333320 h 2032982"/>
              <a:gd name="connsiteX32" fmla="*/ 1639036 w 1777275"/>
              <a:gd name="connsiteY32" fmla="*/ 1171395 h 2032982"/>
              <a:gd name="connsiteX33" fmla="*/ 1691422 w 1777275"/>
              <a:gd name="connsiteY33" fmla="*/ 1104719 h 2032982"/>
              <a:gd name="connsiteX34" fmla="*/ 1691364 w 1777275"/>
              <a:gd name="connsiteY34" fmla="*/ 1080505 h 2032982"/>
              <a:gd name="connsiteX35" fmla="*/ 1711162 w 1777275"/>
              <a:gd name="connsiteY35" fmla="*/ 1017905 h 2032982"/>
              <a:gd name="connsiteX36" fmla="*/ 1634273 w 1777275"/>
              <a:gd name="connsiteY36" fmla="*/ 942794 h 2032982"/>
              <a:gd name="connsiteX37" fmla="*/ 1543786 w 1777275"/>
              <a:gd name="connsiteY37" fmla="*/ 1014233 h 2032982"/>
              <a:gd name="connsiteX38" fmla="*/ 1600935 w 1777275"/>
              <a:gd name="connsiteY38" fmla="*/ 895170 h 2032982"/>
              <a:gd name="connsiteX39" fmla="*/ 1610320 w 1777275"/>
              <a:gd name="connsiteY39" fmla="*/ 521707 h 2032982"/>
              <a:gd name="connsiteX40" fmla="*/ 1552927 w 1777275"/>
              <a:gd name="connsiteY40" fmla="*/ 461529 h 2032982"/>
              <a:gd name="connsiteX41" fmla="*/ 1405104 w 1777275"/>
              <a:gd name="connsiteY41" fmla="*/ 302289 h 2032982"/>
              <a:gd name="connsiteX42" fmla="*/ 1379528 w 1777275"/>
              <a:gd name="connsiteY42" fmla="*/ 251132 h 2032982"/>
              <a:gd name="connsiteX43" fmla="*/ 1437076 w 1777275"/>
              <a:gd name="connsiteY43" fmla="*/ 91273 h 2032982"/>
              <a:gd name="connsiteX44" fmla="*/ 1373132 w 1777275"/>
              <a:gd name="connsiteY44" fmla="*/ 1752 h 2032982"/>
              <a:gd name="connsiteX45" fmla="*/ 1231662 w 1777275"/>
              <a:gd name="connsiteY45" fmla="*/ 48052 h 2032982"/>
              <a:gd name="connsiteX46" fmla="*/ 1155723 w 1777275"/>
              <a:gd name="connsiteY46" fmla="*/ 129640 h 2032982"/>
              <a:gd name="connsiteX47" fmla="*/ 836002 w 1777275"/>
              <a:gd name="connsiteY47" fmla="*/ 91272 h 2032982"/>
              <a:gd name="connsiteX48" fmla="*/ 670924 w 1777275"/>
              <a:gd name="connsiteY48" fmla="*/ 106547 h 2032982"/>
              <a:gd name="connsiteX49" fmla="*/ 385887 w 1777275"/>
              <a:gd name="connsiteY49" fmla="*/ 108449 h 2032982"/>
              <a:gd name="connsiteX0" fmla="*/ 385887 w 1777275"/>
              <a:gd name="connsiteY0" fmla="*/ 108449 h 2032982"/>
              <a:gd name="connsiteX1" fmla="*/ 30307 w 1777275"/>
              <a:gd name="connsiteY1" fmla="*/ 148822 h 2032982"/>
              <a:gd name="connsiteX2" fmla="*/ 23913 w 1777275"/>
              <a:gd name="connsiteY2" fmla="*/ 372627 h 2032982"/>
              <a:gd name="connsiteX3" fmla="*/ 100629 w 1777275"/>
              <a:gd name="connsiteY3" fmla="*/ 720402 h 2032982"/>
              <a:gd name="connsiteX4" fmla="*/ 81698 w 1777275"/>
              <a:gd name="connsiteY4" fmla="*/ 714197 h 2032982"/>
              <a:gd name="connsiteX5" fmla="*/ 91222 w 1777275"/>
              <a:gd name="connsiteY5" fmla="*/ 909861 h 2032982"/>
              <a:gd name="connsiteX6" fmla="*/ 105510 w 1777275"/>
              <a:gd name="connsiteY6" fmla="*/ 957085 h 2032982"/>
              <a:gd name="connsiteX7" fmla="*/ 112051 w 1777275"/>
              <a:gd name="connsiteY7" fmla="*/ 1077235 h 2032982"/>
              <a:gd name="connsiteX8" fmla="*/ 81698 w 1777275"/>
              <a:gd name="connsiteY8" fmla="*/ 1190445 h 2032982"/>
              <a:gd name="connsiteX9" fmla="*/ 181710 w 1777275"/>
              <a:gd name="connsiteY9" fmla="*/ 1438094 h 2032982"/>
              <a:gd name="connsiteX10" fmla="*/ 203193 w 1777275"/>
              <a:gd name="connsiteY10" fmla="*/ 1637030 h 2032982"/>
              <a:gd name="connsiteX11" fmla="*/ 165619 w 1777275"/>
              <a:gd name="connsiteY11" fmla="*/ 1725901 h 2032982"/>
              <a:gd name="connsiteX12" fmla="*/ 63260 w 1777275"/>
              <a:gd name="connsiteY12" fmla="*/ 1918128 h 2032982"/>
              <a:gd name="connsiteX13" fmla="*/ 313760 w 1777275"/>
              <a:gd name="connsiteY13" fmla="*/ 1883091 h 2032982"/>
              <a:gd name="connsiteX14" fmla="*/ 504075 w 1777275"/>
              <a:gd name="connsiteY14" fmla="*/ 1908191 h 2032982"/>
              <a:gd name="connsiteX15" fmla="*/ 656295 w 1777275"/>
              <a:gd name="connsiteY15" fmla="*/ 1945521 h 2032982"/>
              <a:gd name="connsiteX16" fmla="*/ 810329 w 1777275"/>
              <a:gd name="connsiteY16" fmla="*/ 1942254 h 2032982"/>
              <a:gd name="connsiteX17" fmla="*/ 876634 w 1777275"/>
              <a:gd name="connsiteY17" fmla="*/ 1930831 h 2032982"/>
              <a:gd name="connsiteX18" fmla="*/ 970874 w 1777275"/>
              <a:gd name="connsiteY18" fmla="*/ 1934642 h 2032982"/>
              <a:gd name="connsiteX19" fmla="*/ 1100126 w 1777275"/>
              <a:gd name="connsiteY19" fmla="*/ 1891563 h 2032982"/>
              <a:gd name="connsiteX20" fmla="*/ 1297544 w 1777275"/>
              <a:gd name="connsiteY20" fmla="*/ 1891061 h 2032982"/>
              <a:gd name="connsiteX21" fmla="*/ 1499582 w 1777275"/>
              <a:gd name="connsiteY21" fmla="*/ 1963443 h 2032982"/>
              <a:gd name="connsiteX22" fmla="*/ 1588233 w 1777275"/>
              <a:gd name="connsiteY22" fmla="*/ 2023705 h 2032982"/>
              <a:gd name="connsiteX23" fmla="*/ 1686307 w 1777275"/>
              <a:gd name="connsiteY23" fmla="*/ 2021941 h 2032982"/>
              <a:gd name="connsiteX24" fmla="*/ 1720877 w 1777275"/>
              <a:gd name="connsiteY24" fmla="*/ 1930572 h 2032982"/>
              <a:gd name="connsiteX25" fmla="*/ 1721490 w 1777275"/>
              <a:gd name="connsiteY25" fmla="*/ 1931616 h 2032982"/>
              <a:gd name="connsiteX26" fmla="*/ 1729523 w 1777275"/>
              <a:gd name="connsiteY26" fmla="*/ 1752420 h 2032982"/>
              <a:gd name="connsiteX27" fmla="*/ 1777149 w 1777275"/>
              <a:gd name="connsiteY27" fmla="*/ 1609545 h 2032982"/>
              <a:gd name="connsiteX28" fmla="*/ 1713398 w 1777275"/>
              <a:gd name="connsiteY28" fmla="*/ 1506490 h 2032982"/>
              <a:gd name="connsiteX29" fmla="*/ 1624748 w 1777275"/>
              <a:gd name="connsiteY29" fmla="*/ 1433332 h 2032982"/>
              <a:gd name="connsiteX30" fmla="*/ 1681899 w 1777275"/>
              <a:gd name="connsiteY30" fmla="*/ 1333320 h 2032982"/>
              <a:gd name="connsiteX31" fmla="*/ 1639036 w 1777275"/>
              <a:gd name="connsiteY31" fmla="*/ 1171395 h 2032982"/>
              <a:gd name="connsiteX32" fmla="*/ 1691422 w 1777275"/>
              <a:gd name="connsiteY32" fmla="*/ 1104719 h 2032982"/>
              <a:gd name="connsiteX33" fmla="*/ 1691364 w 1777275"/>
              <a:gd name="connsiteY33" fmla="*/ 1080505 h 2032982"/>
              <a:gd name="connsiteX34" fmla="*/ 1711162 w 1777275"/>
              <a:gd name="connsiteY34" fmla="*/ 1017905 h 2032982"/>
              <a:gd name="connsiteX35" fmla="*/ 1634273 w 1777275"/>
              <a:gd name="connsiteY35" fmla="*/ 942794 h 2032982"/>
              <a:gd name="connsiteX36" fmla="*/ 1543786 w 1777275"/>
              <a:gd name="connsiteY36" fmla="*/ 1014233 h 2032982"/>
              <a:gd name="connsiteX37" fmla="*/ 1600935 w 1777275"/>
              <a:gd name="connsiteY37" fmla="*/ 895170 h 2032982"/>
              <a:gd name="connsiteX38" fmla="*/ 1610320 w 1777275"/>
              <a:gd name="connsiteY38" fmla="*/ 521707 h 2032982"/>
              <a:gd name="connsiteX39" fmla="*/ 1552927 w 1777275"/>
              <a:gd name="connsiteY39" fmla="*/ 461529 h 2032982"/>
              <a:gd name="connsiteX40" fmla="*/ 1405104 w 1777275"/>
              <a:gd name="connsiteY40" fmla="*/ 302289 h 2032982"/>
              <a:gd name="connsiteX41" fmla="*/ 1379528 w 1777275"/>
              <a:gd name="connsiteY41" fmla="*/ 251132 h 2032982"/>
              <a:gd name="connsiteX42" fmla="*/ 1437076 w 1777275"/>
              <a:gd name="connsiteY42" fmla="*/ 91273 h 2032982"/>
              <a:gd name="connsiteX43" fmla="*/ 1373132 w 1777275"/>
              <a:gd name="connsiteY43" fmla="*/ 1752 h 2032982"/>
              <a:gd name="connsiteX44" fmla="*/ 1231662 w 1777275"/>
              <a:gd name="connsiteY44" fmla="*/ 48052 h 2032982"/>
              <a:gd name="connsiteX45" fmla="*/ 1155723 w 1777275"/>
              <a:gd name="connsiteY45" fmla="*/ 129640 h 2032982"/>
              <a:gd name="connsiteX46" fmla="*/ 836002 w 1777275"/>
              <a:gd name="connsiteY46" fmla="*/ 91272 h 2032982"/>
              <a:gd name="connsiteX47" fmla="*/ 670924 w 1777275"/>
              <a:gd name="connsiteY47" fmla="*/ 106547 h 2032982"/>
              <a:gd name="connsiteX48" fmla="*/ 385887 w 1777275"/>
              <a:gd name="connsiteY48" fmla="*/ 108449 h 2032982"/>
              <a:gd name="connsiteX0" fmla="*/ 385887 w 1777275"/>
              <a:gd name="connsiteY0" fmla="*/ 108449 h 2057820"/>
              <a:gd name="connsiteX1" fmla="*/ 30307 w 1777275"/>
              <a:gd name="connsiteY1" fmla="*/ 148822 h 2057820"/>
              <a:gd name="connsiteX2" fmla="*/ 23913 w 1777275"/>
              <a:gd name="connsiteY2" fmla="*/ 372627 h 2057820"/>
              <a:gd name="connsiteX3" fmla="*/ 100629 w 1777275"/>
              <a:gd name="connsiteY3" fmla="*/ 720402 h 2057820"/>
              <a:gd name="connsiteX4" fmla="*/ 81698 w 1777275"/>
              <a:gd name="connsiteY4" fmla="*/ 714197 h 2057820"/>
              <a:gd name="connsiteX5" fmla="*/ 91222 w 1777275"/>
              <a:gd name="connsiteY5" fmla="*/ 909861 h 2057820"/>
              <a:gd name="connsiteX6" fmla="*/ 105510 w 1777275"/>
              <a:gd name="connsiteY6" fmla="*/ 957085 h 2057820"/>
              <a:gd name="connsiteX7" fmla="*/ 112051 w 1777275"/>
              <a:gd name="connsiteY7" fmla="*/ 1077235 h 2057820"/>
              <a:gd name="connsiteX8" fmla="*/ 81698 w 1777275"/>
              <a:gd name="connsiteY8" fmla="*/ 1190445 h 2057820"/>
              <a:gd name="connsiteX9" fmla="*/ 181710 w 1777275"/>
              <a:gd name="connsiteY9" fmla="*/ 1438094 h 2057820"/>
              <a:gd name="connsiteX10" fmla="*/ 203193 w 1777275"/>
              <a:gd name="connsiteY10" fmla="*/ 1637030 h 2057820"/>
              <a:gd name="connsiteX11" fmla="*/ 165619 w 1777275"/>
              <a:gd name="connsiteY11" fmla="*/ 1725901 h 2057820"/>
              <a:gd name="connsiteX12" fmla="*/ 63260 w 1777275"/>
              <a:gd name="connsiteY12" fmla="*/ 1918128 h 2057820"/>
              <a:gd name="connsiteX13" fmla="*/ 313760 w 1777275"/>
              <a:gd name="connsiteY13" fmla="*/ 1883091 h 2057820"/>
              <a:gd name="connsiteX14" fmla="*/ 504075 w 1777275"/>
              <a:gd name="connsiteY14" fmla="*/ 1908191 h 2057820"/>
              <a:gd name="connsiteX15" fmla="*/ 656295 w 1777275"/>
              <a:gd name="connsiteY15" fmla="*/ 1945521 h 2057820"/>
              <a:gd name="connsiteX16" fmla="*/ 810329 w 1777275"/>
              <a:gd name="connsiteY16" fmla="*/ 1942254 h 2057820"/>
              <a:gd name="connsiteX17" fmla="*/ 876634 w 1777275"/>
              <a:gd name="connsiteY17" fmla="*/ 1930831 h 2057820"/>
              <a:gd name="connsiteX18" fmla="*/ 970874 w 1777275"/>
              <a:gd name="connsiteY18" fmla="*/ 1934642 h 2057820"/>
              <a:gd name="connsiteX19" fmla="*/ 1100126 w 1777275"/>
              <a:gd name="connsiteY19" fmla="*/ 1891563 h 2057820"/>
              <a:gd name="connsiteX20" fmla="*/ 1297544 w 1777275"/>
              <a:gd name="connsiteY20" fmla="*/ 1891061 h 2057820"/>
              <a:gd name="connsiteX21" fmla="*/ 1448427 w 1777275"/>
              <a:gd name="connsiteY21" fmla="*/ 2052965 h 2057820"/>
              <a:gd name="connsiteX22" fmla="*/ 1588233 w 1777275"/>
              <a:gd name="connsiteY22" fmla="*/ 2023705 h 2057820"/>
              <a:gd name="connsiteX23" fmla="*/ 1686307 w 1777275"/>
              <a:gd name="connsiteY23" fmla="*/ 2021941 h 2057820"/>
              <a:gd name="connsiteX24" fmla="*/ 1720877 w 1777275"/>
              <a:gd name="connsiteY24" fmla="*/ 1930572 h 2057820"/>
              <a:gd name="connsiteX25" fmla="*/ 1721490 w 1777275"/>
              <a:gd name="connsiteY25" fmla="*/ 1931616 h 2057820"/>
              <a:gd name="connsiteX26" fmla="*/ 1729523 w 1777275"/>
              <a:gd name="connsiteY26" fmla="*/ 1752420 h 2057820"/>
              <a:gd name="connsiteX27" fmla="*/ 1777149 w 1777275"/>
              <a:gd name="connsiteY27" fmla="*/ 1609545 h 2057820"/>
              <a:gd name="connsiteX28" fmla="*/ 1713398 w 1777275"/>
              <a:gd name="connsiteY28" fmla="*/ 1506490 h 2057820"/>
              <a:gd name="connsiteX29" fmla="*/ 1624748 w 1777275"/>
              <a:gd name="connsiteY29" fmla="*/ 1433332 h 2057820"/>
              <a:gd name="connsiteX30" fmla="*/ 1681899 w 1777275"/>
              <a:gd name="connsiteY30" fmla="*/ 1333320 h 2057820"/>
              <a:gd name="connsiteX31" fmla="*/ 1639036 w 1777275"/>
              <a:gd name="connsiteY31" fmla="*/ 1171395 h 2057820"/>
              <a:gd name="connsiteX32" fmla="*/ 1691422 w 1777275"/>
              <a:gd name="connsiteY32" fmla="*/ 1104719 h 2057820"/>
              <a:gd name="connsiteX33" fmla="*/ 1691364 w 1777275"/>
              <a:gd name="connsiteY33" fmla="*/ 1080505 h 2057820"/>
              <a:gd name="connsiteX34" fmla="*/ 1711162 w 1777275"/>
              <a:gd name="connsiteY34" fmla="*/ 1017905 h 2057820"/>
              <a:gd name="connsiteX35" fmla="*/ 1634273 w 1777275"/>
              <a:gd name="connsiteY35" fmla="*/ 942794 h 2057820"/>
              <a:gd name="connsiteX36" fmla="*/ 1543786 w 1777275"/>
              <a:gd name="connsiteY36" fmla="*/ 1014233 h 2057820"/>
              <a:gd name="connsiteX37" fmla="*/ 1600935 w 1777275"/>
              <a:gd name="connsiteY37" fmla="*/ 895170 h 2057820"/>
              <a:gd name="connsiteX38" fmla="*/ 1610320 w 1777275"/>
              <a:gd name="connsiteY38" fmla="*/ 521707 h 2057820"/>
              <a:gd name="connsiteX39" fmla="*/ 1552927 w 1777275"/>
              <a:gd name="connsiteY39" fmla="*/ 461529 h 2057820"/>
              <a:gd name="connsiteX40" fmla="*/ 1405104 w 1777275"/>
              <a:gd name="connsiteY40" fmla="*/ 302289 h 2057820"/>
              <a:gd name="connsiteX41" fmla="*/ 1379528 w 1777275"/>
              <a:gd name="connsiteY41" fmla="*/ 251132 h 2057820"/>
              <a:gd name="connsiteX42" fmla="*/ 1437076 w 1777275"/>
              <a:gd name="connsiteY42" fmla="*/ 91273 h 2057820"/>
              <a:gd name="connsiteX43" fmla="*/ 1373132 w 1777275"/>
              <a:gd name="connsiteY43" fmla="*/ 1752 h 2057820"/>
              <a:gd name="connsiteX44" fmla="*/ 1231662 w 1777275"/>
              <a:gd name="connsiteY44" fmla="*/ 48052 h 2057820"/>
              <a:gd name="connsiteX45" fmla="*/ 1155723 w 1777275"/>
              <a:gd name="connsiteY45" fmla="*/ 129640 h 2057820"/>
              <a:gd name="connsiteX46" fmla="*/ 836002 w 1777275"/>
              <a:gd name="connsiteY46" fmla="*/ 91272 h 2057820"/>
              <a:gd name="connsiteX47" fmla="*/ 670924 w 1777275"/>
              <a:gd name="connsiteY47" fmla="*/ 106547 h 2057820"/>
              <a:gd name="connsiteX48" fmla="*/ 385887 w 1777275"/>
              <a:gd name="connsiteY48" fmla="*/ 108449 h 2057820"/>
              <a:gd name="connsiteX0" fmla="*/ 385887 w 1777275"/>
              <a:gd name="connsiteY0" fmla="*/ 108449 h 2059624"/>
              <a:gd name="connsiteX1" fmla="*/ 30307 w 1777275"/>
              <a:gd name="connsiteY1" fmla="*/ 148822 h 2059624"/>
              <a:gd name="connsiteX2" fmla="*/ 23913 w 1777275"/>
              <a:gd name="connsiteY2" fmla="*/ 372627 h 2059624"/>
              <a:gd name="connsiteX3" fmla="*/ 100629 w 1777275"/>
              <a:gd name="connsiteY3" fmla="*/ 720402 h 2059624"/>
              <a:gd name="connsiteX4" fmla="*/ 81698 w 1777275"/>
              <a:gd name="connsiteY4" fmla="*/ 714197 h 2059624"/>
              <a:gd name="connsiteX5" fmla="*/ 91222 w 1777275"/>
              <a:gd name="connsiteY5" fmla="*/ 909861 h 2059624"/>
              <a:gd name="connsiteX6" fmla="*/ 105510 w 1777275"/>
              <a:gd name="connsiteY6" fmla="*/ 957085 h 2059624"/>
              <a:gd name="connsiteX7" fmla="*/ 112051 w 1777275"/>
              <a:gd name="connsiteY7" fmla="*/ 1077235 h 2059624"/>
              <a:gd name="connsiteX8" fmla="*/ 81698 w 1777275"/>
              <a:gd name="connsiteY8" fmla="*/ 1190445 h 2059624"/>
              <a:gd name="connsiteX9" fmla="*/ 181710 w 1777275"/>
              <a:gd name="connsiteY9" fmla="*/ 1438094 h 2059624"/>
              <a:gd name="connsiteX10" fmla="*/ 203193 w 1777275"/>
              <a:gd name="connsiteY10" fmla="*/ 1637030 h 2059624"/>
              <a:gd name="connsiteX11" fmla="*/ 165619 w 1777275"/>
              <a:gd name="connsiteY11" fmla="*/ 1725901 h 2059624"/>
              <a:gd name="connsiteX12" fmla="*/ 63260 w 1777275"/>
              <a:gd name="connsiteY12" fmla="*/ 1918128 h 2059624"/>
              <a:gd name="connsiteX13" fmla="*/ 313760 w 1777275"/>
              <a:gd name="connsiteY13" fmla="*/ 1883091 h 2059624"/>
              <a:gd name="connsiteX14" fmla="*/ 504075 w 1777275"/>
              <a:gd name="connsiteY14" fmla="*/ 1908191 h 2059624"/>
              <a:gd name="connsiteX15" fmla="*/ 656295 w 1777275"/>
              <a:gd name="connsiteY15" fmla="*/ 1945521 h 2059624"/>
              <a:gd name="connsiteX16" fmla="*/ 810329 w 1777275"/>
              <a:gd name="connsiteY16" fmla="*/ 1942254 h 2059624"/>
              <a:gd name="connsiteX17" fmla="*/ 876634 w 1777275"/>
              <a:gd name="connsiteY17" fmla="*/ 1930831 h 2059624"/>
              <a:gd name="connsiteX18" fmla="*/ 970874 w 1777275"/>
              <a:gd name="connsiteY18" fmla="*/ 1934642 h 2059624"/>
              <a:gd name="connsiteX19" fmla="*/ 1100126 w 1777275"/>
              <a:gd name="connsiteY19" fmla="*/ 1891563 h 2059624"/>
              <a:gd name="connsiteX20" fmla="*/ 1297544 w 1777275"/>
              <a:gd name="connsiteY20" fmla="*/ 1891061 h 2059624"/>
              <a:gd name="connsiteX21" fmla="*/ 1448427 w 1777275"/>
              <a:gd name="connsiteY21" fmla="*/ 2052965 h 2059624"/>
              <a:gd name="connsiteX22" fmla="*/ 1588233 w 1777275"/>
              <a:gd name="connsiteY22" fmla="*/ 2036494 h 2059624"/>
              <a:gd name="connsiteX23" fmla="*/ 1686307 w 1777275"/>
              <a:gd name="connsiteY23" fmla="*/ 2021941 h 2059624"/>
              <a:gd name="connsiteX24" fmla="*/ 1720877 w 1777275"/>
              <a:gd name="connsiteY24" fmla="*/ 1930572 h 2059624"/>
              <a:gd name="connsiteX25" fmla="*/ 1721490 w 1777275"/>
              <a:gd name="connsiteY25" fmla="*/ 1931616 h 2059624"/>
              <a:gd name="connsiteX26" fmla="*/ 1729523 w 1777275"/>
              <a:gd name="connsiteY26" fmla="*/ 1752420 h 2059624"/>
              <a:gd name="connsiteX27" fmla="*/ 1777149 w 1777275"/>
              <a:gd name="connsiteY27" fmla="*/ 1609545 h 2059624"/>
              <a:gd name="connsiteX28" fmla="*/ 1713398 w 1777275"/>
              <a:gd name="connsiteY28" fmla="*/ 1506490 h 2059624"/>
              <a:gd name="connsiteX29" fmla="*/ 1624748 w 1777275"/>
              <a:gd name="connsiteY29" fmla="*/ 1433332 h 2059624"/>
              <a:gd name="connsiteX30" fmla="*/ 1681899 w 1777275"/>
              <a:gd name="connsiteY30" fmla="*/ 1333320 h 2059624"/>
              <a:gd name="connsiteX31" fmla="*/ 1639036 w 1777275"/>
              <a:gd name="connsiteY31" fmla="*/ 1171395 h 2059624"/>
              <a:gd name="connsiteX32" fmla="*/ 1691422 w 1777275"/>
              <a:gd name="connsiteY32" fmla="*/ 1104719 h 2059624"/>
              <a:gd name="connsiteX33" fmla="*/ 1691364 w 1777275"/>
              <a:gd name="connsiteY33" fmla="*/ 1080505 h 2059624"/>
              <a:gd name="connsiteX34" fmla="*/ 1711162 w 1777275"/>
              <a:gd name="connsiteY34" fmla="*/ 1017905 h 2059624"/>
              <a:gd name="connsiteX35" fmla="*/ 1634273 w 1777275"/>
              <a:gd name="connsiteY35" fmla="*/ 942794 h 2059624"/>
              <a:gd name="connsiteX36" fmla="*/ 1543786 w 1777275"/>
              <a:gd name="connsiteY36" fmla="*/ 1014233 h 2059624"/>
              <a:gd name="connsiteX37" fmla="*/ 1600935 w 1777275"/>
              <a:gd name="connsiteY37" fmla="*/ 895170 h 2059624"/>
              <a:gd name="connsiteX38" fmla="*/ 1610320 w 1777275"/>
              <a:gd name="connsiteY38" fmla="*/ 521707 h 2059624"/>
              <a:gd name="connsiteX39" fmla="*/ 1552927 w 1777275"/>
              <a:gd name="connsiteY39" fmla="*/ 461529 h 2059624"/>
              <a:gd name="connsiteX40" fmla="*/ 1405104 w 1777275"/>
              <a:gd name="connsiteY40" fmla="*/ 302289 h 2059624"/>
              <a:gd name="connsiteX41" fmla="*/ 1379528 w 1777275"/>
              <a:gd name="connsiteY41" fmla="*/ 251132 h 2059624"/>
              <a:gd name="connsiteX42" fmla="*/ 1437076 w 1777275"/>
              <a:gd name="connsiteY42" fmla="*/ 91273 h 2059624"/>
              <a:gd name="connsiteX43" fmla="*/ 1373132 w 1777275"/>
              <a:gd name="connsiteY43" fmla="*/ 1752 h 2059624"/>
              <a:gd name="connsiteX44" fmla="*/ 1231662 w 1777275"/>
              <a:gd name="connsiteY44" fmla="*/ 48052 h 2059624"/>
              <a:gd name="connsiteX45" fmla="*/ 1155723 w 1777275"/>
              <a:gd name="connsiteY45" fmla="*/ 129640 h 2059624"/>
              <a:gd name="connsiteX46" fmla="*/ 836002 w 1777275"/>
              <a:gd name="connsiteY46" fmla="*/ 91272 h 2059624"/>
              <a:gd name="connsiteX47" fmla="*/ 670924 w 1777275"/>
              <a:gd name="connsiteY47" fmla="*/ 106547 h 2059624"/>
              <a:gd name="connsiteX48" fmla="*/ 385887 w 1777275"/>
              <a:gd name="connsiteY48" fmla="*/ 108449 h 2059624"/>
              <a:gd name="connsiteX0" fmla="*/ 385887 w 1777275"/>
              <a:gd name="connsiteY0" fmla="*/ 108449 h 2068766"/>
              <a:gd name="connsiteX1" fmla="*/ 30307 w 1777275"/>
              <a:gd name="connsiteY1" fmla="*/ 148822 h 2068766"/>
              <a:gd name="connsiteX2" fmla="*/ 23913 w 1777275"/>
              <a:gd name="connsiteY2" fmla="*/ 372627 h 2068766"/>
              <a:gd name="connsiteX3" fmla="*/ 100629 w 1777275"/>
              <a:gd name="connsiteY3" fmla="*/ 720402 h 2068766"/>
              <a:gd name="connsiteX4" fmla="*/ 81698 w 1777275"/>
              <a:gd name="connsiteY4" fmla="*/ 714197 h 2068766"/>
              <a:gd name="connsiteX5" fmla="*/ 91222 w 1777275"/>
              <a:gd name="connsiteY5" fmla="*/ 909861 h 2068766"/>
              <a:gd name="connsiteX6" fmla="*/ 105510 w 1777275"/>
              <a:gd name="connsiteY6" fmla="*/ 957085 h 2068766"/>
              <a:gd name="connsiteX7" fmla="*/ 112051 w 1777275"/>
              <a:gd name="connsiteY7" fmla="*/ 1077235 h 2068766"/>
              <a:gd name="connsiteX8" fmla="*/ 81698 w 1777275"/>
              <a:gd name="connsiteY8" fmla="*/ 1190445 h 2068766"/>
              <a:gd name="connsiteX9" fmla="*/ 181710 w 1777275"/>
              <a:gd name="connsiteY9" fmla="*/ 1438094 h 2068766"/>
              <a:gd name="connsiteX10" fmla="*/ 203193 w 1777275"/>
              <a:gd name="connsiteY10" fmla="*/ 1637030 h 2068766"/>
              <a:gd name="connsiteX11" fmla="*/ 165619 w 1777275"/>
              <a:gd name="connsiteY11" fmla="*/ 1725901 h 2068766"/>
              <a:gd name="connsiteX12" fmla="*/ 63260 w 1777275"/>
              <a:gd name="connsiteY12" fmla="*/ 1918128 h 2068766"/>
              <a:gd name="connsiteX13" fmla="*/ 313760 w 1777275"/>
              <a:gd name="connsiteY13" fmla="*/ 1883091 h 2068766"/>
              <a:gd name="connsiteX14" fmla="*/ 504075 w 1777275"/>
              <a:gd name="connsiteY14" fmla="*/ 1908191 h 2068766"/>
              <a:gd name="connsiteX15" fmla="*/ 656295 w 1777275"/>
              <a:gd name="connsiteY15" fmla="*/ 1945521 h 2068766"/>
              <a:gd name="connsiteX16" fmla="*/ 810329 w 1777275"/>
              <a:gd name="connsiteY16" fmla="*/ 1942254 h 2068766"/>
              <a:gd name="connsiteX17" fmla="*/ 876634 w 1777275"/>
              <a:gd name="connsiteY17" fmla="*/ 1930831 h 2068766"/>
              <a:gd name="connsiteX18" fmla="*/ 970874 w 1777275"/>
              <a:gd name="connsiteY18" fmla="*/ 1934642 h 2068766"/>
              <a:gd name="connsiteX19" fmla="*/ 1100126 w 1777275"/>
              <a:gd name="connsiteY19" fmla="*/ 1891563 h 2068766"/>
              <a:gd name="connsiteX20" fmla="*/ 1297544 w 1777275"/>
              <a:gd name="connsiteY20" fmla="*/ 1891061 h 2068766"/>
              <a:gd name="connsiteX21" fmla="*/ 1448427 w 1777275"/>
              <a:gd name="connsiteY21" fmla="*/ 2052965 h 2068766"/>
              <a:gd name="connsiteX22" fmla="*/ 1488232 w 1777275"/>
              <a:gd name="connsiteY22" fmla="*/ 2060750 h 2068766"/>
              <a:gd name="connsiteX23" fmla="*/ 1588233 w 1777275"/>
              <a:gd name="connsiteY23" fmla="*/ 2036494 h 2068766"/>
              <a:gd name="connsiteX24" fmla="*/ 1686307 w 1777275"/>
              <a:gd name="connsiteY24" fmla="*/ 2021941 h 2068766"/>
              <a:gd name="connsiteX25" fmla="*/ 1720877 w 1777275"/>
              <a:gd name="connsiteY25" fmla="*/ 1930572 h 2068766"/>
              <a:gd name="connsiteX26" fmla="*/ 1721490 w 1777275"/>
              <a:gd name="connsiteY26" fmla="*/ 1931616 h 2068766"/>
              <a:gd name="connsiteX27" fmla="*/ 1729523 w 1777275"/>
              <a:gd name="connsiteY27" fmla="*/ 1752420 h 2068766"/>
              <a:gd name="connsiteX28" fmla="*/ 1777149 w 1777275"/>
              <a:gd name="connsiteY28" fmla="*/ 1609545 h 2068766"/>
              <a:gd name="connsiteX29" fmla="*/ 1713398 w 1777275"/>
              <a:gd name="connsiteY29" fmla="*/ 1506490 h 2068766"/>
              <a:gd name="connsiteX30" fmla="*/ 1624748 w 1777275"/>
              <a:gd name="connsiteY30" fmla="*/ 1433332 h 2068766"/>
              <a:gd name="connsiteX31" fmla="*/ 1681899 w 1777275"/>
              <a:gd name="connsiteY31" fmla="*/ 1333320 h 2068766"/>
              <a:gd name="connsiteX32" fmla="*/ 1639036 w 1777275"/>
              <a:gd name="connsiteY32" fmla="*/ 1171395 h 2068766"/>
              <a:gd name="connsiteX33" fmla="*/ 1691422 w 1777275"/>
              <a:gd name="connsiteY33" fmla="*/ 1104719 h 2068766"/>
              <a:gd name="connsiteX34" fmla="*/ 1691364 w 1777275"/>
              <a:gd name="connsiteY34" fmla="*/ 1080505 h 2068766"/>
              <a:gd name="connsiteX35" fmla="*/ 1711162 w 1777275"/>
              <a:gd name="connsiteY35" fmla="*/ 1017905 h 2068766"/>
              <a:gd name="connsiteX36" fmla="*/ 1634273 w 1777275"/>
              <a:gd name="connsiteY36" fmla="*/ 942794 h 2068766"/>
              <a:gd name="connsiteX37" fmla="*/ 1543786 w 1777275"/>
              <a:gd name="connsiteY37" fmla="*/ 1014233 h 2068766"/>
              <a:gd name="connsiteX38" fmla="*/ 1600935 w 1777275"/>
              <a:gd name="connsiteY38" fmla="*/ 895170 h 2068766"/>
              <a:gd name="connsiteX39" fmla="*/ 1610320 w 1777275"/>
              <a:gd name="connsiteY39" fmla="*/ 521707 h 2068766"/>
              <a:gd name="connsiteX40" fmla="*/ 1552927 w 1777275"/>
              <a:gd name="connsiteY40" fmla="*/ 461529 h 2068766"/>
              <a:gd name="connsiteX41" fmla="*/ 1405104 w 1777275"/>
              <a:gd name="connsiteY41" fmla="*/ 302289 h 2068766"/>
              <a:gd name="connsiteX42" fmla="*/ 1379528 w 1777275"/>
              <a:gd name="connsiteY42" fmla="*/ 251132 h 2068766"/>
              <a:gd name="connsiteX43" fmla="*/ 1437076 w 1777275"/>
              <a:gd name="connsiteY43" fmla="*/ 91273 h 2068766"/>
              <a:gd name="connsiteX44" fmla="*/ 1373132 w 1777275"/>
              <a:gd name="connsiteY44" fmla="*/ 1752 h 2068766"/>
              <a:gd name="connsiteX45" fmla="*/ 1231662 w 1777275"/>
              <a:gd name="connsiteY45" fmla="*/ 48052 h 2068766"/>
              <a:gd name="connsiteX46" fmla="*/ 1155723 w 1777275"/>
              <a:gd name="connsiteY46" fmla="*/ 129640 h 2068766"/>
              <a:gd name="connsiteX47" fmla="*/ 836002 w 1777275"/>
              <a:gd name="connsiteY47" fmla="*/ 91272 h 2068766"/>
              <a:gd name="connsiteX48" fmla="*/ 670924 w 1777275"/>
              <a:gd name="connsiteY48" fmla="*/ 106547 h 2068766"/>
              <a:gd name="connsiteX49" fmla="*/ 385887 w 1777275"/>
              <a:gd name="connsiteY49" fmla="*/ 108449 h 2068766"/>
              <a:gd name="connsiteX0" fmla="*/ 385887 w 1777275"/>
              <a:gd name="connsiteY0" fmla="*/ 108449 h 2062458"/>
              <a:gd name="connsiteX1" fmla="*/ 30307 w 1777275"/>
              <a:gd name="connsiteY1" fmla="*/ 148822 h 2062458"/>
              <a:gd name="connsiteX2" fmla="*/ 23913 w 1777275"/>
              <a:gd name="connsiteY2" fmla="*/ 372627 h 2062458"/>
              <a:gd name="connsiteX3" fmla="*/ 100629 w 1777275"/>
              <a:gd name="connsiteY3" fmla="*/ 720402 h 2062458"/>
              <a:gd name="connsiteX4" fmla="*/ 81698 w 1777275"/>
              <a:gd name="connsiteY4" fmla="*/ 714197 h 2062458"/>
              <a:gd name="connsiteX5" fmla="*/ 91222 w 1777275"/>
              <a:gd name="connsiteY5" fmla="*/ 909861 h 2062458"/>
              <a:gd name="connsiteX6" fmla="*/ 105510 w 1777275"/>
              <a:gd name="connsiteY6" fmla="*/ 957085 h 2062458"/>
              <a:gd name="connsiteX7" fmla="*/ 112051 w 1777275"/>
              <a:gd name="connsiteY7" fmla="*/ 1077235 h 2062458"/>
              <a:gd name="connsiteX8" fmla="*/ 81698 w 1777275"/>
              <a:gd name="connsiteY8" fmla="*/ 1190445 h 2062458"/>
              <a:gd name="connsiteX9" fmla="*/ 181710 w 1777275"/>
              <a:gd name="connsiteY9" fmla="*/ 1438094 h 2062458"/>
              <a:gd name="connsiteX10" fmla="*/ 203193 w 1777275"/>
              <a:gd name="connsiteY10" fmla="*/ 1637030 h 2062458"/>
              <a:gd name="connsiteX11" fmla="*/ 165619 w 1777275"/>
              <a:gd name="connsiteY11" fmla="*/ 1725901 h 2062458"/>
              <a:gd name="connsiteX12" fmla="*/ 63260 w 1777275"/>
              <a:gd name="connsiteY12" fmla="*/ 1918128 h 2062458"/>
              <a:gd name="connsiteX13" fmla="*/ 313760 w 1777275"/>
              <a:gd name="connsiteY13" fmla="*/ 1883091 h 2062458"/>
              <a:gd name="connsiteX14" fmla="*/ 504075 w 1777275"/>
              <a:gd name="connsiteY14" fmla="*/ 1908191 h 2062458"/>
              <a:gd name="connsiteX15" fmla="*/ 656295 w 1777275"/>
              <a:gd name="connsiteY15" fmla="*/ 1945521 h 2062458"/>
              <a:gd name="connsiteX16" fmla="*/ 810329 w 1777275"/>
              <a:gd name="connsiteY16" fmla="*/ 1942254 h 2062458"/>
              <a:gd name="connsiteX17" fmla="*/ 876634 w 1777275"/>
              <a:gd name="connsiteY17" fmla="*/ 1930831 h 2062458"/>
              <a:gd name="connsiteX18" fmla="*/ 970874 w 1777275"/>
              <a:gd name="connsiteY18" fmla="*/ 1934642 h 2062458"/>
              <a:gd name="connsiteX19" fmla="*/ 1100126 w 1777275"/>
              <a:gd name="connsiteY19" fmla="*/ 1891563 h 2062458"/>
              <a:gd name="connsiteX20" fmla="*/ 1278361 w 1777275"/>
              <a:gd name="connsiteY20" fmla="*/ 1993371 h 2062458"/>
              <a:gd name="connsiteX21" fmla="*/ 1448427 w 1777275"/>
              <a:gd name="connsiteY21" fmla="*/ 2052965 h 2062458"/>
              <a:gd name="connsiteX22" fmla="*/ 1488232 w 1777275"/>
              <a:gd name="connsiteY22" fmla="*/ 2060750 h 2062458"/>
              <a:gd name="connsiteX23" fmla="*/ 1588233 w 1777275"/>
              <a:gd name="connsiteY23" fmla="*/ 2036494 h 2062458"/>
              <a:gd name="connsiteX24" fmla="*/ 1686307 w 1777275"/>
              <a:gd name="connsiteY24" fmla="*/ 2021941 h 2062458"/>
              <a:gd name="connsiteX25" fmla="*/ 1720877 w 1777275"/>
              <a:gd name="connsiteY25" fmla="*/ 1930572 h 2062458"/>
              <a:gd name="connsiteX26" fmla="*/ 1721490 w 1777275"/>
              <a:gd name="connsiteY26" fmla="*/ 1931616 h 2062458"/>
              <a:gd name="connsiteX27" fmla="*/ 1729523 w 1777275"/>
              <a:gd name="connsiteY27" fmla="*/ 1752420 h 2062458"/>
              <a:gd name="connsiteX28" fmla="*/ 1777149 w 1777275"/>
              <a:gd name="connsiteY28" fmla="*/ 1609545 h 2062458"/>
              <a:gd name="connsiteX29" fmla="*/ 1713398 w 1777275"/>
              <a:gd name="connsiteY29" fmla="*/ 1506490 h 2062458"/>
              <a:gd name="connsiteX30" fmla="*/ 1624748 w 1777275"/>
              <a:gd name="connsiteY30" fmla="*/ 1433332 h 2062458"/>
              <a:gd name="connsiteX31" fmla="*/ 1681899 w 1777275"/>
              <a:gd name="connsiteY31" fmla="*/ 1333320 h 2062458"/>
              <a:gd name="connsiteX32" fmla="*/ 1639036 w 1777275"/>
              <a:gd name="connsiteY32" fmla="*/ 1171395 h 2062458"/>
              <a:gd name="connsiteX33" fmla="*/ 1691422 w 1777275"/>
              <a:gd name="connsiteY33" fmla="*/ 1104719 h 2062458"/>
              <a:gd name="connsiteX34" fmla="*/ 1691364 w 1777275"/>
              <a:gd name="connsiteY34" fmla="*/ 1080505 h 2062458"/>
              <a:gd name="connsiteX35" fmla="*/ 1711162 w 1777275"/>
              <a:gd name="connsiteY35" fmla="*/ 1017905 h 2062458"/>
              <a:gd name="connsiteX36" fmla="*/ 1634273 w 1777275"/>
              <a:gd name="connsiteY36" fmla="*/ 942794 h 2062458"/>
              <a:gd name="connsiteX37" fmla="*/ 1543786 w 1777275"/>
              <a:gd name="connsiteY37" fmla="*/ 1014233 h 2062458"/>
              <a:gd name="connsiteX38" fmla="*/ 1600935 w 1777275"/>
              <a:gd name="connsiteY38" fmla="*/ 895170 h 2062458"/>
              <a:gd name="connsiteX39" fmla="*/ 1610320 w 1777275"/>
              <a:gd name="connsiteY39" fmla="*/ 521707 h 2062458"/>
              <a:gd name="connsiteX40" fmla="*/ 1552927 w 1777275"/>
              <a:gd name="connsiteY40" fmla="*/ 461529 h 2062458"/>
              <a:gd name="connsiteX41" fmla="*/ 1405104 w 1777275"/>
              <a:gd name="connsiteY41" fmla="*/ 302289 h 2062458"/>
              <a:gd name="connsiteX42" fmla="*/ 1379528 w 1777275"/>
              <a:gd name="connsiteY42" fmla="*/ 251132 h 2062458"/>
              <a:gd name="connsiteX43" fmla="*/ 1437076 w 1777275"/>
              <a:gd name="connsiteY43" fmla="*/ 91273 h 2062458"/>
              <a:gd name="connsiteX44" fmla="*/ 1373132 w 1777275"/>
              <a:gd name="connsiteY44" fmla="*/ 1752 h 2062458"/>
              <a:gd name="connsiteX45" fmla="*/ 1231662 w 1777275"/>
              <a:gd name="connsiteY45" fmla="*/ 48052 h 2062458"/>
              <a:gd name="connsiteX46" fmla="*/ 1155723 w 1777275"/>
              <a:gd name="connsiteY46" fmla="*/ 129640 h 2062458"/>
              <a:gd name="connsiteX47" fmla="*/ 836002 w 1777275"/>
              <a:gd name="connsiteY47" fmla="*/ 91272 h 2062458"/>
              <a:gd name="connsiteX48" fmla="*/ 670924 w 1777275"/>
              <a:gd name="connsiteY48" fmla="*/ 106547 h 2062458"/>
              <a:gd name="connsiteX49" fmla="*/ 385887 w 1777275"/>
              <a:gd name="connsiteY49" fmla="*/ 108449 h 2062458"/>
              <a:gd name="connsiteX0" fmla="*/ 385887 w 1777275"/>
              <a:gd name="connsiteY0" fmla="*/ 108449 h 2062458"/>
              <a:gd name="connsiteX1" fmla="*/ 30307 w 1777275"/>
              <a:gd name="connsiteY1" fmla="*/ 148822 h 2062458"/>
              <a:gd name="connsiteX2" fmla="*/ 23913 w 1777275"/>
              <a:gd name="connsiteY2" fmla="*/ 372627 h 2062458"/>
              <a:gd name="connsiteX3" fmla="*/ 100629 w 1777275"/>
              <a:gd name="connsiteY3" fmla="*/ 720402 h 2062458"/>
              <a:gd name="connsiteX4" fmla="*/ 81698 w 1777275"/>
              <a:gd name="connsiteY4" fmla="*/ 714197 h 2062458"/>
              <a:gd name="connsiteX5" fmla="*/ 91222 w 1777275"/>
              <a:gd name="connsiteY5" fmla="*/ 909861 h 2062458"/>
              <a:gd name="connsiteX6" fmla="*/ 105510 w 1777275"/>
              <a:gd name="connsiteY6" fmla="*/ 957085 h 2062458"/>
              <a:gd name="connsiteX7" fmla="*/ 112051 w 1777275"/>
              <a:gd name="connsiteY7" fmla="*/ 1077235 h 2062458"/>
              <a:gd name="connsiteX8" fmla="*/ 81698 w 1777275"/>
              <a:gd name="connsiteY8" fmla="*/ 1190445 h 2062458"/>
              <a:gd name="connsiteX9" fmla="*/ 181710 w 1777275"/>
              <a:gd name="connsiteY9" fmla="*/ 1438094 h 2062458"/>
              <a:gd name="connsiteX10" fmla="*/ 203193 w 1777275"/>
              <a:gd name="connsiteY10" fmla="*/ 1637030 h 2062458"/>
              <a:gd name="connsiteX11" fmla="*/ 165619 w 1777275"/>
              <a:gd name="connsiteY11" fmla="*/ 1725901 h 2062458"/>
              <a:gd name="connsiteX12" fmla="*/ 63260 w 1777275"/>
              <a:gd name="connsiteY12" fmla="*/ 1918128 h 2062458"/>
              <a:gd name="connsiteX13" fmla="*/ 313760 w 1777275"/>
              <a:gd name="connsiteY13" fmla="*/ 1883091 h 2062458"/>
              <a:gd name="connsiteX14" fmla="*/ 504075 w 1777275"/>
              <a:gd name="connsiteY14" fmla="*/ 1908191 h 2062458"/>
              <a:gd name="connsiteX15" fmla="*/ 675478 w 1777275"/>
              <a:gd name="connsiteY15" fmla="*/ 1964704 h 2062458"/>
              <a:gd name="connsiteX16" fmla="*/ 810329 w 1777275"/>
              <a:gd name="connsiteY16" fmla="*/ 1942254 h 2062458"/>
              <a:gd name="connsiteX17" fmla="*/ 876634 w 1777275"/>
              <a:gd name="connsiteY17" fmla="*/ 1930831 h 2062458"/>
              <a:gd name="connsiteX18" fmla="*/ 970874 w 1777275"/>
              <a:gd name="connsiteY18" fmla="*/ 1934642 h 2062458"/>
              <a:gd name="connsiteX19" fmla="*/ 1100126 w 1777275"/>
              <a:gd name="connsiteY19" fmla="*/ 1891563 h 2062458"/>
              <a:gd name="connsiteX20" fmla="*/ 1278361 w 1777275"/>
              <a:gd name="connsiteY20" fmla="*/ 1993371 h 2062458"/>
              <a:gd name="connsiteX21" fmla="*/ 1448427 w 1777275"/>
              <a:gd name="connsiteY21" fmla="*/ 2052965 h 2062458"/>
              <a:gd name="connsiteX22" fmla="*/ 1488232 w 1777275"/>
              <a:gd name="connsiteY22" fmla="*/ 2060750 h 2062458"/>
              <a:gd name="connsiteX23" fmla="*/ 1588233 w 1777275"/>
              <a:gd name="connsiteY23" fmla="*/ 2036494 h 2062458"/>
              <a:gd name="connsiteX24" fmla="*/ 1686307 w 1777275"/>
              <a:gd name="connsiteY24" fmla="*/ 2021941 h 2062458"/>
              <a:gd name="connsiteX25" fmla="*/ 1720877 w 1777275"/>
              <a:gd name="connsiteY25" fmla="*/ 1930572 h 2062458"/>
              <a:gd name="connsiteX26" fmla="*/ 1721490 w 1777275"/>
              <a:gd name="connsiteY26" fmla="*/ 1931616 h 2062458"/>
              <a:gd name="connsiteX27" fmla="*/ 1729523 w 1777275"/>
              <a:gd name="connsiteY27" fmla="*/ 1752420 h 2062458"/>
              <a:gd name="connsiteX28" fmla="*/ 1777149 w 1777275"/>
              <a:gd name="connsiteY28" fmla="*/ 1609545 h 2062458"/>
              <a:gd name="connsiteX29" fmla="*/ 1713398 w 1777275"/>
              <a:gd name="connsiteY29" fmla="*/ 1506490 h 2062458"/>
              <a:gd name="connsiteX30" fmla="*/ 1624748 w 1777275"/>
              <a:gd name="connsiteY30" fmla="*/ 1433332 h 2062458"/>
              <a:gd name="connsiteX31" fmla="*/ 1681899 w 1777275"/>
              <a:gd name="connsiteY31" fmla="*/ 1333320 h 2062458"/>
              <a:gd name="connsiteX32" fmla="*/ 1639036 w 1777275"/>
              <a:gd name="connsiteY32" fmla="*/ 1171395 h 2062458"/>
              <a:gd name="connsiteX33" fmla="*/ 1691422 w 1777275"/>
              <a:gd name="connsiteY33" fmla="*/ 1104719 h 2062458"/>
              <a:gd name="connsiteX34" fmla="*/ 1691364 w 1777275"/>
              <a:gd name="connsiteY34" fmla="*/ 1080505 h 2062458"/>
              <a:gd name="connsiteX35" fmla="*/ 1711162 w 1777275"/>
              <a:gd name="connsiteY35" fmla="*/ 1017905 h 2062458"/>
              <a:gd name="connsiteX36" fmla="*/ 1634273 w 1777275"/>
              <a:gd name="connsiteY36" fmla="*/ 942794 h 2062458"/>
              <a:gd name="connsiteX37" fmla="*/ 1543786 w 1777275"/>
              <a:gd name="connsiteY37" fmla="*/ 1014233 h 2062458"/>
              <a:gd name="connsiteX38" fmla="*/ 1600935 w 1777275"/>
              <a:gd name="connsiteY38" fmla="*/ 895170 h 2062458"/>
              <a:gd name="connsiteX39" fmla="*/ 1610320 w 1777275"/>
              <a:gd name="connsiteY39" fmla="*/ 521707 h 2062458"/>
              <a:gd name="connsiteX40" fmla="*/ 1552927 w 1777275"/>
              <a:gd name="connsiteY40" fmla="*/ 461529 h 2062458"/>
              <a:gd name="connsiteX41" fmla="*/ 1405104 w 1777275"/>
              <a:gd name="connsiteY41" fmla="*/ 302289 h 2062458"/>
              <a:gd name="connsiteX42" fmla="*/ 1379528 w 1777275"/>
              <a:gd name="connsiteY42" fmla="*/ 251132 h 2062458"/>
              <a:gd name="connsiteX43" fmla="*/ 1437076 w 1777275"/>
              <a:gd name="connsiteY43" fmla="*/ 91273 h 2062458"/>
              <a:gd name="connsiteX44" fmla="*/ 1373132 w 1777275"/>
              <a:gd name="connsiteY44" fmla="*/ 1752 h 2062458"/>
              <a:gd name="connsiteX45" fmla="*/ 1231662 w 1777275"/>
              <a:gd name="connsiteY45" fmla="*/ 48052 h 2062458"/>
              <a:gd name="connsiteX46" fmla="*/ 1155723 w 1777275"/>
              <a:gd name="connsiteY46" fmla="*/ 129640 h 2062458"/>
              <a:gd name="connsiteX47" fmla="*/ 836002 w 1777275"/>
              <a:gd name="connsiteY47" fmla="*/ 91272 h 2062458"/>
              <a:gd name="connsiteX48" fmla="*/ 670924 w 1777275"/>
              <a:gd name="connsiteY48" fmla="*/ 106547 h 2062458"/>
              <a:gd name="connsiteX49" fmla="*/ 385887 w 1777275"/>
              <a:gd name="connsiteY49" fmla="*/ 108449 h 2062458"/>
              <a:gd name="connsiteX0" fmla="*/ 385887 w 1777275"/>
              <a:gd name="connsiteY0" fmla="*/ 108449 h 2062458"/>
              <a:gd name="connsiteX1" fmla="*/ 30307 w 1777275"/>
              <a:gd name="connsiteY1" fmla="*/ 148822 h 2062458"/>
              <a:gd name="connsiteX2" fmla="*/ 23913 w 1777275"/>
              <a:gd name="connsiteY2" fmla="*/ 372627 h 2062458"/>
              <a:gd name="connsiteX3" fmla="*/ 100629 w 1777275"/>
              <a:gd name="connsiteY3" fmla="*/ 720402 h 2062458"/>
              <a:gd name="connsiteX4" fmla="*/ 81698 w 1777275"/>
              <a:gd name="connsiteY4" fmla="*/ 714197 h 2062458"/>
              <a:gd name="connsiteX5" fmla="*/ 91222 w 1777275"/>
              <a:gd name="connsiteY5" fmla="*/ 909861 h 2062458"/>
              <a:gd name="connsiteX6" fmla="*/ 105510 w 1777275"/>
              <a:gd name="connsiteY6" fmla="*/ 957085 h 2062458"/>
              <a:gd name="connsiteX7" fmla="*/ 112051 w 1777275"/>
              <a:gd name="connsiteY7" fmla="*/ 1077235 h 2062458"/>
              <a:gd name="connsiteX8" fmla="*/ 81698 w 1777275"/>
              <a:gd name="connsiteY8" fmla="*/ 1190445 h 2062458"/>
              <a:gd name="connsiteX9" fmla="*/ 181710 w 1777275"/>
              <a:gd name="connsiteY9" fmla="*/ 1438094 h 2062458"/>
              <a:gd name="connsiteX10" fmla="*/ 203193 w 1777275"/>
              <a:gd name="connsiteY10" fmla="*/ 1637030 h 2062458"/>
              <a:gd name="connsiteX11" fmla="*/ 165619 w 1777275"/>
              <a:gd name="connsiteY11" fmla="*/ 1725901 h 2062458"/>
              <a:gd name="connsiteX12" fmla="*/ 63260 w 1777275"/>
              <a:gd name="connsiteY12" fmla="*/ 1918128 h 2062458"/>
              <a:gd name="connsiteX13" fmla="*/ 252193 w 1777275"/>
              <a:gd name="connsiteY13" fmla="*/ 1872435 h 2062458"/>
              <a:gd name="connsiteX14" fmla="*/ 313760 w 1777275"/>
              <a:gd name="connsiteY14" fmla="*/ 1883091 h 2062458"/>
              <a:gd name="connsiteX15" fmla="*/ 504075 w 1777275"/>
              <a:gd name="connsiteY15" fmla="*/ 1908191 h 2062458"/>
              <a:gd name="connsiteX16" fmla="*/ 675478 w 1777275"/>
              <a:gd name="connsiteY16" fmla="*/ 1964704 h 2062458"/>
              <a:gd name="connsiteX17" fmla="*/ 810329 w 1777275"/>
              <a:gd name="connsiteY17" fmla="*/ 1942254 h 2062458"/>
              <a:gd name="connsiteX18" fmla="*/ 876634 w 1777275"/>
              <a:gd name="connsiteY18" fmla="*/ 1930831 h 2062458"/>
              <a:gd name="connsiteX19" fmla="*/ 970874 w 1777275"/>
              <a:gd name="connsiteY19" fmla="*/ 1934642 h 2062458"/>
              <a:gd name="connsiteX20" fmla="*/ 1100126 w 1777275"/>
              <a:gd name="connsiteY20" fmla="*/ 1891563 h 2062458"/>
              <a:gd name="connsiteX21" fmla="*/ 1278361 w 1777275"/>
              <a:gd name="connsiteY21" fmla="*/ 1993371 h 2062458"/>
              <a:gd name="connsiteX22" fmla="*/ 1448427 w 1777275"/>
              <a:gd name="connsiteY22" fmla="*/ 2052965 h 2062458"/>
              <a:gd name="connsiteX23" fmla="*/ 1488232 w 1777275"/>
              <a:gd name="connsiteY23" fmla="*/ 2060750 h 2062458"/>
              <a:gd name="connsiteX24" fmla="*/ 1588233 w 1777275"/>
              <a:gd name="connsiteY24" fmla="*/ 2036494 h 2062458"/>
              <a:gd name="connsiteX25" fmla="*/ 1686307 w 1777275"/>
              <a:gd name="connsiteY25" fmla="*/ 2021941 h 2062458"/>
              <a:gd name="connsiteX26" fmla="*/ 1720877 w 1777275"/>
              <a:gd name="connsiteY26" fmla="*/ 1930572 h 2062458"/>
              <a:gd name="connsiteX27" fmla="*/ 1721490 w 1777275"/>
              <a:gd name="connsiteY27" fmla="*/ 1931616 h 2062458"/>
              <a:gd name="connsiteX28" fmla="*/ 1729523 w 1777275"/>
              <a:gd name="connsiteY28" fmla="*/ 1752420 h 2062458"/>
              <a:gd name="connsiteX29" fmla="*/ 1777149 w 1777275"/>
              <a:gd name="connsiteY29" fmla="*/ 1609545 h 2062458"/>
              <a:gd name="connsiteX30" fmla="*/ 1713398 w 1777275"/>
              <a:gd name="connsiteY30" fmla="*/ 1506490 h 2062458"/>
              <a:gd name="connsiteX31" fmla="*/ 1624748 w 1777275"/>
              <a:gd name="connsiteY31" fmla="*/ 1433332 h 2062458"/>
              <a:gd name="connsiteX32" fmla="*/ 1681899 w 1777275"/>
              <a:gd name="connsiteY32" fmla="*/ 1333320 h 2062458"/>
              <a:gd name="connsiteX33" fmla="*/ 1639036 w 1777275"/>
              <a:gd name="connsiteY33" fmla="*/ 1171395 h 2062458"/>
              <a:gd name="connsiteX34" fmla="*/ 1691422 w 1777275"/>
              <a:gd name="connsiteY34" fmla="*/ 1104719 h 2062458"/>
              <a:gd name="connsiteX35" fmla="*/ 1691364 w 1777275"/>
              <a:gd name="connsiteY35" fmla="*/ 1080505 h 2062458"/>
              <a:gd name="connsiteX36" fmla="*/ 1711162 w 1777275"/>
              <a:gd name="connsiteY36" fmla="*/ 1017905 h 2062458"/>
              <a:gd name="connsiteX37" fmla="*/ 1634273 w 1777275"/>
              <a:gd name="connsiteY37" fmla="*/ 942794 h 2062458"/>
              <a:gd name="connsiteX38" fmla="*/ 1543786 w 1777275"/>
              <a:gd name="connsiteY38" fmla="*/ 1014233 h 2062458"/>
              <a:gd name="connsiteX39" fmla="*/ 1600935 w 1777275"/>
              <a:gd name="connsiteY39" fmla="*/ 895170 h 2062458"/>
              <a:gd name="connsiteX40" fmla="*/ 1610320 w 1777275"/>
              <a:gd name="connsiteY40" fmla="*/ 521707 h 2062458"/>
              <a:gd name="connsiteX41" fmla="*/ 1552927 w 1777275"/>
              <a:gd name="connsiteY41" fmla="*/ 461529 h 2062458"/>
              <a:gd name="connsiteX42" fmla="*/ 1405104 w 1777275"/>
              <a:gd name="connsiteY42" fmla="*/ 302289 h 2062458"/>
              <a:gd name="connsiteX43" fmla="*/ 1379528 w 1777275"/>
              <a:gd name="connsiteY43" fmla="*/ 251132 h 2062458"/>
              <a:gd name="connsiteX44" fmla="*/ 1437076 w 1777275"/>
              <a:gd name="connsiteY44" fmla="*/ 91273 h 2062458"/>
              <a:gd name="connsiteX45" fmla="*/ 1373132 w 1777275"/>
              <a:gd name="connsiteY45" fmla="*/ 1752 h 2062458"/>
              <a:gd name="connsiteX46" fmla="*/ 1231662 w 1777275"/>
              <a:gd name="connsiteY46" fmla="*/ 48052 h 2062458"/>
              <a:gd name="connsiteX47" fmla="*/ 1155723 w 1777275"/>
              <a:gd name="connsiteY47" fmla="*/ 129640 h 2062458"/>
              <a:gd name="connsiteX48" fmla="*/ 836002 w 1777275"/>
              <a:gd name="connsiteY48" fmla="*/ 91272 h 2062458"/>
              <a:gd name="connsiteX49" fmla="*/ 670924 w 1777275"/>
              <a:gd name="connsiteY49" fmla="*/ 106547 h 2062458"/>
              <a:gd name="connsiteX50" fmla="*/ 385887 w 1777275"/>
              <a:gd name="connsiteY50" fmla="*/ 108449 h 2062458"/>
              <a:gd name="connsiteX0" fmla="*/ 385887 w 1777275"/>
              <a:gd name="connsiteY0" fmla="*/ 108449 h 2062458"/>
              <a:gd name="connsiteX1" fmla="*/ 30307 w 1777275"/>
              <a:gd name="connsiteY1" fmla="*/ 148822 h 2062458"/>
              <a:gd name="connsiteX2" fmla="*/ 23913 w 1777275"/>
              <a:gd name="connsiteY2" fmla="*/ 372627 h 2062458"/>
              <a:gd name="connsiteX3" fmla="*/ 100629 w 1777275"/>
              <a:gd name="connsiteY3" fmla="*/ 720402 h 2062458"/>
              <a:gd name="connsiteX4" fmla="*/ 81698 w 1777275"/>
              <a:gd name="connsiteY4" fmla="*/ 714197 h 2062458"/>
              <a:gd name="connsiteX5" fmla="*/ 91222 w 1777275"/>
              <a:gd name="connsiteY5" fmla="*/ 909861 h 2062458"/>
              <a:gd name="connsiteX6" fmla="*/ 105510 w 1777275"/>
              <a:gd name="connsiteY6" fmla="*/ 957085 h 2062458"/>
              <a:gd name="connsiteX7" fmla="*/ 112051 w 1777275"/>
              <a:gd name="connsiteY7" fmla="*/ 1077235 h 2062458"/>
              <a:gd name="connsiteX8" fmla="*/ 81698 w 1777275"/>
              <a:gd name="connsiteY8" fmla="*/ 1190445 h 2062458"/>
              <a:gd name="connsiteX9" fmla="*/ 181710 w 1777275"/>
              <a:gd name="connsiteY9" fmla="*/ 1438094 h 2062458"/>
              <a:gd name="connsiteX10" fmla="*/ 203193 w 1777275"/>
              <a:gd name="connsiteY10" fmla="*/ 1637030 h 2062458"/>
              <a:gd name="connsiteX11" fmla="*/ 165619 w 1777275"/>
              <a:gd name="connsiteY11" fmla="*/ 1725901 h 2062458"/>
              <a:gd name="connsiteX12" fmla="*/ 63260 w 1777275"/>
              <a:gd name="connsiteY12" fmla="*/ 1918128 h 2062458"/>
              <a:gd name="connsiteX13" fmla="*/ 252193 w 1777275"/>
              <a:gd name="connsiteY13" fmla="*/ 1872435 h 2062458"/>
              <a:gd name="connsiteX14" fmla="*/ 504075 w 1777275"/>
              <a:gd name="connsiteY14" fmla="*/ 1908191 h 2062458"/>
              <a:gd name="connsiteX15" fmla="*/ 675478 w 1777275"/>
              <a:gd name="connsiteY15" fmla="*/ 1964704 h 2062458"/>
              <a:gd name="connsiteX16" fmla="*/ 810329 w 1777275"/>
              <a:gd name="connsiteY16" fmla="*/ 1942254 h 2062458"/>
              <a:gd name="connsiteX17" fmla="*/ 876634 w 1777275"/>
              <a:gd name="connsiteY17" fmla="*/ 1930831 h 2062458"/>
              <a:gd name="connsiteX18" fmla="*/ 970874 w 1777275"/>
              <a:gd name="connsiteY18" fmla="*/ 1934642 h 2062458"/>
              <a:gd name="connsiteX19" fmla="*/ 1100126 w 1777275"/>
              <a:gd name="connsiteY19" fmla="*/ 1891563 h 2062458"/>
              <a:gd name="connsiteX20" fmla="*/ 1278361 w 1777275"/>
              <a:gd name="connsiteY20" fmla="*/ 1993371 h 2062458"/>
              <a:gd name="connsiteX21" fmla="*/ 1448427 w 1777275"/>
              <a:gd name="connsiteY21" fmla="*/ 2052965 h 2062458"/>
              <a:gd name="connsiteX22" fmla="*/ 1488232 w 1777275"/>
              <a:gd name="connsiteY22" fmla="*/ 2060750 h 2062458"/>
              <a:gd name="connsiteX23" fmla="*/ 1588233 w 1777275"/>
              <a:gd name="connsiteY23" fmla="*/ 2036494 h 2062458"/>
              <a:gd name="connsiteX24" fmla="*/ 1686307 w 1777275"/>
              <a:gd name="connsiteY24" fmla="*/ 2021941 h 2062458"/>
              <a:gd name="connsiteX25" fmla="*/ 1720877 w 1777275"/>
              <a:gd name="connsiteY25" fmla="*/ 1930572 h 2062458"/>
              <a:gd name="connsiteX26" fmla="*/ 1721490 w 1777275"/>
              <a:gd name="connsiteY26" fmla="*/ 1931616 h 2062458"/>
              <a:gd name="connsiteX27" fmla="*/ 1729523 w 1777275"/>
              <a:gd name="connsiteY27" fmla="*/ 1752420 h 2062458"/>
              <a:gd name="connsiteX28" fmla="*/ 1777149 w 1777275"/>
              <a:gd name="connsiteY28" fmla="*/ 1609545 h 2062458"/>
              <a:gd name="connsiteX29" fmla="*/ 1713398 w 1777275"/>
              <a:gd name="connsiteY29" fmla="*/ 1506490 h 2062458"/>
              <a:gd name="connsiteX30" fmla="*/ 1624748 w 1777275"/>
              <a:gd name="connsiteY30" fmla="*/ 1433332 h 2062458"/>
              <a:gd name="connsiteX31" fmla="*/ 1681899 w 1777275"/>
              <a:gd name="connsiteY31" fmla="*/ 1333320 h 2062458"/>
              <a:gd name="connsiteX32" fmla="*/ 1639036 w 1777275"/>
              <a:gd name="connsiteY32" fmla="*/ 1171395 h 2062458"/>
              <a:gd name="connsiteX33" fmla="*/ 1691422 w 1777275"/>
              <a:gd name="connsiteY33" fmla="*/ 1104719 h 2062458"/>
              <a:gd name="connsiteX34" fmla="*/ 1691364 w 1777275"/>
              <a:gd name="connsiteY34" fmla="*/ 1080505 h 2062458"/>
              <a:gd name="connsiteX35" fmla="*/ 1711162 w 1777275"/>
              <a:gd name="connsiteY35" fmla="*/ 1017905 h 2062458"/>
              <a:gd name="connsiteX36" fmla="*/ 1634273 w 1777275"/>
              <a:gd name="connsiteY36" fmla="*/ 942794 h 2062458"/>
              <a:gd name="connsiteX37" fmla="*/ 1543786 w 1777275"/>
              <a:gd name="connsiteY37" fmla="*/ 1014233 h 2062458"/>
              <a:gd name="connsiteX38" fmla="*/ 1600935 w 1777275"/>
              <a:gd name="connsiteY38" fmla="*/ 895170 h 2062458"/>
              <a:gd name="connsiteX39" fmla="*/ 1610320 w 1777275"/>
              <a:gd name="connsiteY39" fmla="*/ 521707 h 2062458"/>
              <a:gd name="connsiteX40" fmla="*/ 1552927 w 1777275"/>
              <a:gd name="connsiteY40" fmla="*/ 461529 h 2062458"/>
              <a:gd name="connsiteX41" fmla="*/ 1405104 w 1777275"/>
              <a:gd name="connsiteY41" fmla="*/ 302289 h 2062458"/>
              <a:gd name="connsiteX42" fmla="*/ 1379528 w 1777275"/>
              <a:gd name="connsiteY42" fmla="*/ 251132 h 2062458"/>
              <a:gd name="connsiteX43" fmla="*/ 1437076 w 1777275"/>
              <a:gd name="connsiteY43" fmla="*/ 91273 h 2062458"/>
              <a:gd name="connsiteX44" fmla="*/ 1373132 w 1777275"/>
              <a:gd name="connsiteY44" fmla="*/ 1752 h 2062458"/>
              <a:gd name="connsiteX45" fmla="*/ 1231662 w 1777275"/>
              <a:gd name="connsiteY45" fmla="*/ 48052 h 2062458"/>
              <a:gd name="connsiteX46" fmla="*/ 1155723 w 1777275"/>
              <a:gd name="connsiteY46" fmla="*/ 129640 h 2062458"/>
              <a:gd name="connsiteX47" fmla="*/ 836002 w 1777275"/>
              <a:gd name="connsiteY47" fmla="*/ 91272 h 2062458"/>
              <a:gd name="connsiteX48" fmla="*/ 670924 w 1777275"/>
              <a:gd name="connsiteY48" fmla="*/ 106547 h 2062458"/>
              <a:gd name="connsiteX49" fmla="*/ 385887 w 1777275"/>
              <a:gd name="connsiteY49" fmla="*/ 108449 h 2062458"/>
              <a:gd name="connsiteX0" fmla="*/ 385887 w 1777275"/>
              <a:gd name="connsiteY0" fmla="*/ 108449 h 2062458"/>
              <a:gd name="connsiteX1" fmla="*/ 30307 w 1777275"/>
              <a:gd name="connsiteY1" fmla="*/ 148822 h 2062458"/>
              <a:gd name="connsiteX2" fmla="*/ 23913 w 1777275"/>
              <a:gd name="connsiteY2" fmla="*/ 372627 h 2062458"/>
              <a:gd name="connsiteX3" fmla="*/ 100629 w 1777275"/>
              <a:gd name="connsiteY3" fmla="*/ 720402 h 2062458"/>
              <a:gd name="connsiteX4" fmla="*/ 81698 w 1777275"/>
              <a:gd name="connsiteY4" fmla="*/ 714197 h 2062458"/>
              <a:gd name="connsiteX5" fmla="*/ 91222 w 1777275"/>
              <a:gd name="connsiteY5" fmla="*/ 909861 h 2062458"/>
              <a:gd name="connsiteX6" fmla="*/ 105510 w 1777275"/>
              <a:gd name="connsiteY6" fmla="*/ 957085 h 2062458"/>
              <a:gd name="connsiteX7" fmla="*/ 112051 w 1777275"/>
              <a:gd name="connsiteY7" fmla="*/ 1077235 h 2062458"/>
              <a:gd name="connsiteX8" fmla="*/ 81698 w 1777275"/>
              <a:gd name="connsiteY8" fmla="*/ 1190445 h 2062458"/>
              <a:gd name="connsiteX9" fmla="*/ 181710 w 1777275"/>
              <a:gd name="connsiteY9" fmla="*/ 1438094 h 2062458"/>
              <a:gd name="connsiteX10" fmla="*/ 203193 w 1777275"/>
              <a:gd name="connsiteY10" fmla="*/ 1637030 h 2062458"/>
              <a:gd name="connsiteX11" fmla="*/ 165619 w 1777275"/>
              <a:gd name="connsiteY11" fmla="*/ 1725901 h 2062458"/>
              <a:gd name="connsiteX12" fmla="*/ 63260 w 1777275"/>
              <a:gd name="connsiteY12" fmla="*/ 1918128 h 2062458"/>
              <a:gd name="connsiteX13" fmla="*/ 252193 w 1777275"/>
              <a:gd name="connsiteY13" fmla="*/ 1872435 h 2062458"/>
              <a:gd name="connsiteX14" fmla="*/ 504075 w 1777275"/>
              <a:gd name="connsiteY14" fmla="*/ 1908191 h 2062458"/>
              <a:gd name="connsiteX15" fmla="*/ 675478 w 1777275"/>
              <a:gd name="connsiteY15" fmla="*/ 1964704 h 2062458"/>
              <a:gd name="connsiteX16" fmla="*/ 876634 w 1777275"/>
              <a:gd name="connsiteY16" fmla="*/ 1930831 h 2062458"/>
              <a:gd name="connsiteX17" fmla="*/ 970874 w 1777275"/>
              <a:gd name="connsiteY17" fmla="*/ 1934642 h 2062458"/>
              <a:gd name="connsiteX18" fmla="*/ 1100126 w 1777275"/>
              <a:gd name="connsiteY18" fmla="*/ 1891563 h 2062458"/>
              <a:gd name="connsiteX19" fmla="*/ 1278361 w 1777275"/>
              <a:gd name="connsiteY19" fmla="*/ 1993371 h 2062458"/>
              <a:gd name="connsiteX20" fmla="*/ 1448427 w 1777275"/>
              <a:gd name="connsiteY20" fmla="*/ 2052965 h 2062458"/>
              <a:gd name="connsiteX21" fmla="*/ 1488232 w 1777275"/>
              <a:gd name="connsiteY21" fmla="*/ 2060750 h 2062458"/>
              <a:gd name="connsiteX22" fmla="*/ 1588233 w 1777275"/>
              <a:gd name="connsiteY22" fmla="*/ 2036494 h 2062458"/>
              <a:gd name="connsiteX23" fmla="*/ 1686307 w 1777275"/>
              <a:gd name="connsiteY23" fmla="*/ 2021941 h 2062458"/>
              <a:gd name="connsiteX24" fmla="*/ 1720877 w 1777275"/>
              <a:gd name="connsiteY24" fmla="*/ 1930572 h 2062458"/>
              <a:gd name="connsiteX25" fmla="*/ 1721490 w 1777275"/>
              <a:gd name="connsiteY25" fmla="*/ 1931616 h 2062458"/>
              <a:gd name="connsiteX26" fmla="*/ 1729523 w 1777275"/>
              <a:gd name="connsiteY26" fmla="*/ 1752420 h 2062458"/>
              <a:gd name="connsiteX27" fmla="*/ 1777149 w 1777275"/>
              <a:gd name="connsiteY27" fmla="*/ 1609545 h 2062458"/>
              <a:gd name="connsiteX28" fmla="*/ 1713398 w 1777275"/>
              <a:gd name="connsiteY28" fmla="*/ 1506490 h 2062458"/>
              <a:gd name="connsiteX29" fmla="*/ 1624748 w 1777275"/>
              <a:gd name="connsiteY29" fmla="*/ 1433332 h 2062458"/>
              <a:gd name="connsiteX30" fmla="*/ 1681899 w 1777275"/>
              <a:gd name="connsiteY30" fmla="*/ 1333320 h 2062458"/>
              <a:gd name="connsiteX31" fmla="*/ 1639036 w 1777275"/>
              <a:gd name="connsiteY31" fmla="*/ 1171395 h 2062458"/>
              <a:gd name="connsiteX32" fmla="*/ 1691422 w 1777275"/>
              <a:gd name="connsiteY32" fmla="*/ 1104719 h 2062458"/>
              <a:gd name="connsiteX33" fmla="*/ 1691364 w 1777275"/>
              <a:gd name="connsiteY33" fmla="*/ 1080505 h 2062458"/>
              <a:gd name="connsiteX34" fmla="*/ 1711162 w 1777275"/>
              <a:gd name="connsiteY34" fmla="*/ 1017905 h 2062458"/>
              <a:gd name="connsiteX35" fmla="*/ 1634273 w 1777275"/>
              <a:gd name="connsiteY35" fmla="*/ 942794 h 2062458"/>
              <a:gd name="connsiteX36" fmla="*/ 1543786 w 1777275"/>
              <a:gd name="connsiteY36" fmla="*/ 1014233 h 2062458"/>
              <a:gd name="connsiteX37" fmla="*/ 1600935 w 1777275"/>
              <a:gd name="connsiteY37" fmla="*/ 895170 h 2062458"/>
              <a:gd name="connsiteX38" fmla="*/ 1610320 w 1777275"/>
              <a:gd name="connsiteY38" fmla="*/ 521707 h 2062458"/>
              <a:gd name="connsiteX39" fmla="*/ 1552927 w 1777275"/>
              <a:gd name="connsiteY39" fmla="*/ 461529 h 2062458"/>
              <a:gd name="connsiteX40" fmla="*/ 1405104 w 1777275"/>
              <a:gd name="connsiteY40" fmla="*/ 302289 h 2062458"/>
              <a:gd name="connsiteX41" fmla="*/ 1379528 w 1777275"/>
              <a:gd name="connsiteY41" fmla="*/ 251132 h 2062458"/>
              <a:gd name="connsiteX42" fmla="*/ 1437076 w 1777275"/>
              <a:gd name="connsiteY42" fmla="*/ 91273 h 2062458"/>
              <a:gd name="connsiteX43" fmla="*/ 1373132 w 1777275"/>
              <a:gd name="connsiteY43" fmla="*/ 1752 h 2062458"/>
              <a:gd name="connsiteX44" fmla="*/ 1231662 w 1777275"/>
              <a:gd name="connsiteY44" fmla="*/ 48052 h 2062458"/>
              <a:gd name="connsiteX45" fmla="*/ 1155723 w 1777275"/>
              <a:gd name="connsiteY45" fmla="*/ 129640 h 2062458"/>
              <a:gd name="connsiteX46" fmla="*/ 836002 w 1777275"/>
              <a:gd name="connsiteY46" fmla="*/ 91272 h 2062458"/>
              <a:gd name="connsiteX47" fmla="*/ 670924 w 1777275"/>
              <a:gd name="connsiteY47" fmla="*/ 106547 h 2062458"/>
              <a:gd name="connsiteX48" fmla="*/ 385887 w 1777275"/>
              <a:gd name="connsiteY48" fmla="*/ 108449 h 2062458"/>
              <a:gd name="connsiteX0" fmla="*/ 385887 w 1777275"/>
              <a:gd name="connsiteY0" fmla="*/ 108449 h 2062458"/>
              <a:gd name="connsiteX1" fmla="*/ 30307 w 1777275"/>
              <a:gd name="connsiteY1" fmla="*/ 148822 h 2062458"/>
              <a:gd name="connsiteX2" fmla="*/ 23913 w 1777275"/>
              <a:gd name="connsiteY2" fmla="*/ 372627 h 2062458"/>
              <a:gd name="connsiteX3" fmla="*/ 100629 w 1777275"/>
              <a:gd name="connsiteY3" fmla="*/ 720402 h 2062458"/>
              <a:gd name="connsiteX4" fmla="*/ 81698 w 1777275"/>
              <a:gd name="connsiteY4" fmla="*/ 714197 h 2062458"/>
              <a:gd name="connsiteX5" fmla="*/ 91222 w 1777275"/>
              <a:gd name="connsiteY5" fmla="*/ 909861 h 2062458"/>
              <a:gd name="connsiteX6" fmla="*/ 105510 w 1777275"/>
              <a:gd name="connsiteY6" fmla="*/ 957085 h 2062458"/>
              <a:gd name="connsiteX7" fmla="*/ 112051 w 1777275"/>
              <a:gd name="connsiteY7" fmla="*/ 1077235 h 2062458"/>
              <a:gd name="connsiteX8" fmla="*/ 81698 w 1777275"/>
              <a:gd name="connsiteY8" fmla="*/ 1190445 h 2062458"/>
              <a:gd name="connsiteX9" fmla="*/ 181710 w 1777275"/>
              <a:gd name="connsiteY9" fmla="*/ 1438094 h 2062458"/>
              <a:gd name="connsiteX10" fmla="*/ 203193 w 1777275"/>
              <a:gd name="connsiteY10" fmla="*/ 1637030 h 2062458"/>
              <a:gd name="connsiteX11" fmla="*/ 165619 w 1777275"/>
              <a:gd name="connsiteY11" fmla="*/ 1725901 h 2062458"/>
              <a:gd name="connsiteX12" fmla="*/ 63260 w 1777275"/>
              <a:gd name="connsiteY12" fmla="*/ 1918128 h 2062458"/>
              <a:gd name="connsiteX13" fmla="*/ 252193 w 1777275"/>
              <a:gd name="connsiteY13" fmla="*/ 1872435 h 2062458"/>
              <a:gd name="connsiteX14" fmla="*/ 504075 w 1777275"/>
              <a:gd name="connsiteY14" fmla="*/ 1908191 h 2062458"/>
              <a:gd name="connsiteX15" fmla="*/ 675478 w 1777275"/>
              <a:gd name="connsiteY15" fmla="*/ 1964704 h 2062458"/>
              <a:gd name="connsiteX16" fmla="*/ 876634 w 1777275"/>
              <a:gd name="connsiteY16" fmla="*/ 1930831 h 2062458"/>
              <a:gd name="connsiteX17" fmla="*/ 1100126 w 1777275"/>
              <a:gd name="connsiteY17" fmla="*/ 1891563 h 2062458"/>
              <a:gd name="connsiteX18" fmla="*/ 1278361 w 1777275"/>
              <a:gd name="connsiteY18" fmla="*/ 1993371 h 2062458"/>
              <a:gd name="connsiteX19" fmla="*/ 1448427 w 1777275"/>
              <a:gd name="connsiteY19" fmla="*/ 2052965 h 2062458"/>
              <a:gd name="connsiteX20" fmla="*/ 1488232 w 1777275"/>
              <a:gd name="connsiteY20" fmla="*/ 2060750 h 2062458"/>
              <a:gd name="connsiteX21" fmla="*/ 1588233 w 1777275"/>
              <a:gd name="connsiteY21" fmla="*/ 2036494 h 2062458"/>
              <a:gd name="connsiteX22" fmla="*/ 1686307 w 1777275"/>
              <a:gd name="connsiteY22" fmla="*/ 2021941 h 2062458"/>
              <a:gd name="connsiteX23" fmla="*/ 1720877 w 1777275"/>
              <a:gd name="connsiteY23" fmla="*/ 1930572 h 2062458"/>
              <a:gd name="connsiteX24" fmla="*/ 1721490 w 1777275"/>
              <a:gd name="connsiteY24" fmla="*/ 1931616 h 2062458"/>
              <a:gd name="connsiteX25" fmla="*/ 1729523 w 1777275"/>
              <a:gd name="connsiteY25" fmla="*/ 1752420 h 2062458"/>
              <a:gd name="connsiteX26" fmla="*/ 1777149 w 1777275"/>
              <a:gd name="connsiteY26" fmla="*/ 1609545 h 2062458"/>
              <a:gd name="connsiteX27" fmla="*/ 1713398 w 1777275"/>
              <a:gd name="connsiteY27" fmla="*/ 1506490 h 2062458"/>
              <a:gd name="connsiteX28" fmla="*/ 1624748 w 1777275"/>
              <a:gd name="connsiteY28" fmla="*/ 1433332 h 2062458"/>
              <a:gd name="connsiteX29" fmla="*/ 1681899 w 1777275"/>
              <a:gd name="connsiteY29" fmla="*/ 1333320 h 2062458"/>
              <a:gd name="connsiteX30" fmla="*/ 1639036 w 1777275"/>
              <a:gd name="connsiteY30" fmla="*/ 1171395 h 2062458"/>
              <a:gd name="connsiteX31" fmla="*/ 1691422 w 1777275"/>
              <a:gd name="connsiteY31" fmla="*/ 1104719 h 2062458"/>
              <a:gd name="connsiteX32" fmla="*/ 1691364 w 1777275"/>
              <a:gd name="connsiteY32" fmla="*/ 1080505 h 2062458"/>
              <a:gd name="connsiteX33" fmla="*/ 1711162 w 1777275"/>
              <a:gd name="connsiteY33" fmla="*/ 1017905 h 2062458"/>
              <a:gd name="connsiteX34" fmla="*/ 1634273 w 1777275"/>
              <a:gd name="connsiteY34" fmla="*/ 942794 h 2062458"/>
              <a:gd name="connsiteX35" fmla="*/ 1543786 w 1777275"/>
              <a:gd name="connsiteY35" fmla="*/ 1014233 h 2062458"/>
              <a:gd name="connsiteX36" fmla="*/ 1600935 w 1777275"/>
              <a:gd name="connsiteY36" fmla="*/ 895170 h 2062458"/>
              <a:gd name="connsiteX37" fmla="*/ 1610320 w 1777275"/>
              <a:gd name="connsiteY37" fmla="*/ 521707 h 2062458"/>
              <a:gd name="connsiteX38" fmla="*/ 1552927 w 1777275"/>
              <a:gd name="connsiteY38" fmla="*/ 461529 h 2062458"/>
              <a:gd name="connsiteX39" fmla="*/ 1405104 w 1777275"/>
              <a:gd name="connsiteY39" fmla="*/ 302289 h 2062458"/>
              <a:gd name="connsiteX40" fmla="*/ 1379528 w 1777275"/>
              <a:gd name="connsiteY40" fmla="*/ 251132 h 2062458"/>
              <a:gd name="connsiteX41" fmla="*/ 1437076 w 1777275"/>
              <a:gd name="connsiteY41" fmla="*/ 91273 h 2062458"/>
              <a:gd name="connsiteX42" fmla="*/ 1373132 w 1777275"/>
              <a:gd name="connsiteY42" fmla="*/ 1752 h 2062458"/>
              <a:gd name="connsiteX43" fmla="*/ 1231662 w 1777275"/>
              <a:gd name="connsiteY43" fmla="*/ 48052 h 2062458"/>
              <a:gd name="connsiteX44" fmla="*/ 1155723 w 1777275"/>
              <a:gd name="connsiteY44" fmla="*/ 129640 h 2062458"/>
              <a:gd name="connsiteX45" fmla="*/ 836002 w 1777275"/>
              <a:gd name="connsiteY45" fmla="*/ 91272 h 2062458"/>
              <a:gd name="connsiteX46" fmla="*/ 670924 w 1777275"/>
              <a:gd name="connsiteY46" fmla="*/ 106547 h 2062458"/>
              <a:gd name="connsiteX47" fmla="*/ 385887 w 1777275"/>
              <a:gd name="connsiteY47" fmla="*/ 108449 h 2062458"/>
              <a:gd name="connsiteX0" fmla="*/ 385887 w 1777275"/>
              <a:gd name="connsiteY0" fmla="*/ 108449 h 2062458"/>
              <a:gd name="connsiteX1" fmla="*/ 30307 w 1777275"/>
              <a:gd name="connsiteY1" fmla="*/ 148822 h 2062458"/>
              <a:gd name="connsiteX2" fmla="*/ 23913 w 1777275"/>
              <a:gd name="connsiteY2" fmla="*/ 372627 h 2062458"/>
              <a:gd name="connsiteX3" fmla="*/ 100629 w 1777275"/>
              <a:gd name="connsiteY3" fmla="*/ 720402 h 2062458"/>
              <a:gd name="connsiteX4" fmla="*/ 81698 w 1777275"/>
              <a:gd name="connsiteY4" fmla="*/ 714197 h 2062458"/>
              <a:gd name="connsiteX5" fmla="*/ 91222 w 1777275"/>
              <a:gd name="connsiteY5" fmla="*/ 909861 h 2062458"/>
              <a:gd name="connsiteX6" fmla="*/ 105510 w 1777275"/>
              <a:gd name="connsiteY6" fmla="*/ 957085 h 2062458"/>
              <a:gd name="connsiteX7" fmla="*/ 112051 w 1777275"/>
              <a:gd name="connsiteY7" fmla="*/ 1077235 h 2062458"/>
              <a:gd name="connsiteX8" fmla="*/ 81698 w 1777275"/>
              <a:gd name="connsiteY8" fmla="*/ 1190445 h 2062458"/>
              <a:gd name="connsiteX9" fmla="*/ 181710 w 1777275"/>
              <a:gd name="connsiteY9" fmla="*/ 1438094 h 2062458"/>
              <a:gd name="connsiteX10" fmla="*/ 203193 w 1777275"/>
              <a:gd name="connsiteY10" fmla="*/ 1637030 h 2062458"/>
              <a:gd name="connsiteX11" fmla="*/ 165619 w 1777275"/>
              <a:gd name="connsiteY11" fmla="*/ 1725901 h 2062458"/>
              <a:gd name="connsiteX12" fmla="*/ 63260 w 1777275"/>
              <a:gd name="connsiteY12" fmla="*/ 1918128 h 2062458"/>
              <a:gd name="connsiteX13" fmla="*/ 252193 w 1777275"/>
              <a:gd name="connsiteY13" fmla="*/ 1872435 h 2062458"/>
              <a:gd name="connsiteX14" fmla="*/ 504075 w 1777275"/>
              <a:gd name="connsiteY14" fmla="*/ 1908191 h 2062458"/>
              <a:gd name="connsiteX15" fmla="*/ 675478 w 1777275"/>
              <a:gd name="connsiteY15" fmla="*/ 1964704 h 2062458"/>
              <a:gd name="connsiteX16" fmla="*/ 876634 w 1777275"/>
              <a:gd name="connsiteY16" fmla="*/ 1930831 h 2062458"/>
              <a:gd name="connsiteX17" fmla="*/ 1100126 w 1777275"/>
              <a:gd name="connsiteY17" fmla="*/ 1891563 h 2062458"/>
              <a:gd name="connsiteX18" fmla="*/ 1278361 w 1777275"/>
              <a:gd name="connsiteY18" fmla="*/ 1993371 h 2062458"/>
              <a:gd name="connsiteX19" fmla="*/ 1448427 w 1777275"/>
              <a:gd name="connsiteY19" fmla="*/ 2052965 h 2062458"/>
              <a:gd name="connsiteX20" fmla="*/ 1488232 w 1777275"/>
              <a:gd name="connsiteY20" fmla="*/ 2060750 h 2062458"/>
              <a:gd name="connsiteX21" fmla="*/ 1588233 w 1777275"/>
              <a:gd name="connsiteY21" fmla="*/ 2036494 h 2062458"/>
              <a:gd name="connsiteX22" fmla="*/ 1686307 w 1777275"/>
              <a:gd name="connsiteY22" fmla="*/ 2021941 h 2062458"/>
              <a:gd name="connsiteX23" fmla="*/ 1720877 w 1777275"/>
              <a:gd name="connsiteY23" fmla="*/ 1930572 h 2062458"/>
              <a:gd name="connsiteX24" fmla="*/ 1721490 w 1777275"/>
              <a:gd name="connsiteY24" fmla="*/ 1931616 h 2062458"/>
              <a:gd name="connsiteX25" fmla="*/ 1729523 w 1777275"/>
              <a:gd name="connsiteY25" fmla="*/ 1752420 h 2062458"/>
              <a:gd name="connsiteX26" fmla="*/ 1777149 w 1777275"/>
              <a:gd name="connsiteY26" fmla="*/ 1609545 h 2062458"/>
              <a:gd name="connsiteX27" fmla="*/ 1713398 w 1777275"/>
              <a:gd name="connsiteY27" fmla="*/ 1506490 h 2062458"/>
              <a:gd name="connsiteX28" fmla="*/ 1624748 w 1777275"/>
              <a:gd name="connsiteY28" fmla="*/ 1433332 h 2062458"/>
              <a:gd name="connsiteX29" fmla="*/ 1681899 w 1777275"/>
              <a:gd name="connsiteY29" fmla="*/ 1333320 h 2062458"/>
              <a:gd name="connsiteX30" fmla="*/ 1639036 w 1777275"/>
              <a:gd name="connsiteY30" fmla="*/ 1171395 h 2062458"/>
              <a:gd name="connsiteX31" fmla="*/ 1691422 w 1777275"/>
              <a:gd name="connsiteY31" fmla="*/ 1104719 h 2062458"/>
              <a:gd name="connsiteX32" fmla="*/ 1691364 w 1777275"/>
              <a:gd name="connsiteY32" fmla="*/ 1080505 h 2062458"/>
              <a:gd name="connsiteX33" fmla="*/ 1711162 w 1777275"/>
              <a:gd name="connsiteY33" fmla="*/ 1017905 h 2062458"/>
              <a:gd name="connsiteX34" fmla="*/ 1634273 w 1777275"/>
              <a:gd name="connsiteY34" fmla="*/ 942794 h 2062458"/>
              <a:gd name="connsiteX35" fmla="*/ 1543786 w 1777275"/>
              <a:gd name="connsiteY35" fmla="*/ 1014233 h 2062458"/>
              <a:gd name="connsiteX36" fmla="*/ 1600935 w 1777275"/>
              <a:gd name="connsiteY36" fmla="*/ 895170 h 2062458"/>
              <a:gd name="connsiteX37" fmla="*/ 1610320 w 1777275"/>
              <a:gd name="connsiteY37" fmla="*/ 521707 h 2062458"/>
              <a:gd name="connsiteX38" fmla="*/ 1552927 w 1777275"/>
              <a:gd name="connsiteY38" fmla="*/ 461529 h 2062458"/>
              <a:gd name="connsiteX39" fmla="*/ 1405104 w 1777275"/>
              <a:gd name="connsiteY39" fmla="*/ 302289 h 2062458"/>
              <a:gd name="connsiteX40" fmla="*/ 1379528 w 1777275"/>
              <a:gd name="connsiteY40" fmla="*/ 251132 h 2062458"/>
              <a:gd name="connsiteX41" fmla="*/ 1437076 w 1777275"/>
              <a:gd name="connsiteY41" fmla="*/ 91273 h 2062458"/>
              <a:gd name="connsiteX42" fmla="*/ 1373132 w 1777275"/>
              <a:gd name="connsiteY42" fmla="*/ 1752 h 2062458"/>
              <a:gd name="connsiteX43" fmla="*/ 1231662 w 1777275"/>
              <a:gd name="connsiteY43" fmla="*/ 48052 h 2062458"/>
              <a:gd name="connsiteX44" fmla="*/ 1155723 w 1777275"/>
              <a:gd name="connsiteY44" fmla="*/ 129640 h 2062458"/>
              <a:gd name="connsiteX45" fmla="*/ 836002 w 1777275"/>
              <a:gd name="connsiteY45" fmla="*/ 91272 h 2062458"/>
              <a:gd name="connsiteX46" fmla="*/ 670924 w 1777275"/>
              <a:gd name="connsiteY46" fmla="*/ 106547 h 2062458"/>
              <a:gd name="connsiteX47" fmla="*/ 385887 w 1777275"/>
              <a:gd name="connsiteY47" fmla="*/ 108449 h 2062458"/>
              <a:gd name="connsiteX0" fmla="*/ 385887 w 1777275"/>
              <a:gd name="connsiteY0" fmla="*/ 108449 h 2054602"/>
              <a:gd name="connsiteX1" fmla="*/ 30307 w 1777275"/>
              <a:gd name="connsiteY1" fmla="*/ 148822 h 2054602"/>
              <a:gd name="connsiteX2" fmla="*/ 23913 w 1777275"/>
              <a:gd name="connsiteY2" fmla="*/ 372627 h 2054602"/>
              <a:gd name="connsiteX3" fmla="*/ 100629 w 1777275"/>
              <a:gd name="connsiteY3" fmla="*/ 720402 h 2054602"/>
              <a:gd name="connsiteX4" fmla="*/ 81698 w 1777275"/>
              <a:gd name="connsiteY4" fmla="*/ 714197 h 2054602"/>
              <a:gd name="connsiteX5" fmla="*/ 91222 w 1777275"/>
              <a:gd name="connsiteY5" fmla="*/ 909861 h 2054602"/>
              <a:gd name="connsiteX6" fmla="*/ 105510 w 1777275"/>
              <a:gd name="connsiteY6" fmla="*/ 957085 h 2054602"/>
              <a:gd name="connsiteX7" fmla="*/ 112051 w 1777275"/>
              <a:gd name="connsiteY7" fmla="*/ 1077235 h 2054602"/>
              <a:gd name="connsiteX8" fmla="*/ 81698 w 1777275"/>
              <a:gd name="connsiteY8" fmla="*/ 1190445 h 2054602"/>
              <a:gd name="connsiteX9" fmla="*/ 181710 w 1777275"/>
              <a:gd name="connsiteY9" fmla="*/ 1438094 h 2054602"/>
              <a:gd name="connsiteX10" fmla="*/ 203193 w 1777275"/>
              <a:gd name="connsiteY10" fmla="*/ 1637030 h 2054602"/>
              <a:gd name="connsiteX11" fmla="*/ 165619 w 1777275"/>
              <a:gd name="connsiteY11" fmla="*/ 1725901 h 2054602"/>
              <a:gd name="connsiteX12" fmla="*/ 63260 w 1777275"/>
              <a:gd name="connsiteY12" fmla="*/ 1918128 h 2054602"/>
              <a:gd name="connsiteX13" fmla="*/ 252193 w 1777275"/>
              <a:gd name="connsiteY13" fmla="*/ 1872435 h 2054602"/>
              <a:gd name="connsiteX14" fmla="*/ 504075 w 1777275"/>
              <a:gd name="connsiteY14" fmla="*/ 1908191 h 2054602"/>
              <a:gd name="connsiteX15" fmla="*/ 675478 w 1777275"/>
              <a:gd name="connsiteY15" fmla="*/ 1964704 h 2054602"/>
              <a:gd name="connsiteX16" fmla="*/ 876634 w 1777275"/>
              <a:gd name="connsiteY16" fmla="*/ 1930831 h 2054602"/>
              <a:gd name="connsiteX17" fmla="*/ 1100126 w 1777275"/>
              <a:gd name="connsiteY17" fmla="*/ 1891563 h 2054602"/>
              <a:gd name="connsiteX18" fmla="*/ 1278361 w 1777275"/>
              <a:gd name="connsiteY18" fmla="*/ 1993371 h 2054602"/>
              <a:gd name="connsiteX19" fmla="*/ 1448427 w 1777275"/>
              <a:gd name="connsiteY19" fmla="*/ 2052965 h 2054602"/>
              <a:gd name="connsiteX20" fmla="*/ 1588233 w 1777275"/>
              <a:gd name="connsiteY20" fmla="*/ 2036494 h 2054602"/>
              <a:gd name="connsiteX21" fmla="*/ 1686307 w 1777275"/>
              <a:gd name="connsiteY21" fmla="*/ 2021941 h 2054602"/>
              <a:gd name="connsiteX22" fmla="*/ 1720877 w 1777275"/>
              <a:gd name="connsiteY22" fmla="*/ 1930572 h 2054602"/>
              <a:gd name="connsiteX23" fmla="*/ 1721490 w 1777275"/>
              <a:gd name="connsiteY23" fmla="*/ 1931616 h 2054602"/>
              <a:gd name="connsiteX24" fmla="*/ 1729523 w 1777275"/>
              <a:gd name="connsiteY24" fmla="*/ 1752420 h 2054602"/>
              <a:gd name="connsiteX25" fmla="*/ 1777149 w 1777275"/>
              <a:gd name="connsiteY25" fmla="*/ 1609545 h 2054602"/>
              <a:gd name="connsiteX26" fmla="*/ 1713398 w 1777275"/>
              <a:gd name="connsiteY26" fmla="*/ 1506490 h 2054602"/>
              <a:gd name="connsiteX27" fmla="*/ 1624748 w 1777275"/>
              <a:gd name="connsiteY27" fmla="*/ 1433332 h 2054602"/>
              <a:gd name="connsiteX28" fmla="*/ 1681899 w 1777275"/>
              <a:gd name="connsiteY28" fmla="*/ 1333320 h 2054602"/>
              <a:gd name="connsiteX29" fmla="*/ 1639036 w 1777275"/>
              <a:gd name="connsiteY29" fmla="*/ 1171395 h 2054602"/>
              <a:gd name="connsiteX30" fmla="*/ 1691422 w 1777275"/>
              <a:gd name="connsiteY30" fmla="*/ 1104719 h 2054602"/>
              <a:gd name="connsiteX31" fmla="*/ 1691364 w 1777275"/>
              <a:gd name="connsiteY31" fmla="*/ 1080505 h 2054602"/>
              <a:gd name="connsiteX32" fmla="*/ 1711162 w 1777275"/>
              <a:gd name="connsiteY32" fmla="*/ 1017905 h 2054602"/>
              <a:gd name="connsiteX33" fmla="*/ 1634273 w 1777275"/>
              <a:gd name="connsiteY33" fmla="*/ 942794 h 2054602"/>
              <a:gd name="connsiteX34" fmla="*/ 1543786 w 1777275"/>
              <a:gd name="connsiteY34" fmla="*/ 1014233 h 2054602"/>
              <a:gd name="connsiteX35" fmla="*/ 1600935 w 1777275"/>
              <a:gd name="connsiteY35" fmla="*/ 895170 h 2054602"/>
              <a:gd name="connsiteX36" fmla="*/ 1610320 w 1777275"/>
              <a:gd name="connsiteY36" fmla="*/ 521707 h 2054602"/>
              <a:gd name="connsiteX37" fmla="*/ 1552927 w 1777275"/>
              <a:gd name="connsiteY37" fmla="*/ 461529 h 2054602"/>
              <a:gd name="connsiteX38" fmla="*/ 1405104 w 1777275"/>
              <a:gd name="connsiteY38" fmla="*/ 302289 h 2054602"/>
              <a:gd name="connsiteX39" fmla="*/ 1379528 w 1777275"/>
              <a:gd name="connsiteY39" fmla="*/ 251132 h 2054602"/>
              <a:gd name="connsiteX40" fmla="*/ 1437076 w 1777275"/>
              <a:gd name="connsiteY40" fmla="*/ 91273 h 2054602"/>
              <a:gd name="connsiteX41" fmla="*/ 1373132 w 1777275"/>
              <a:gd name="connsiteY41" fmla="*/ 1752 h 2054602"/>
              <a:gd name="connsiteX42" fmla="*/ 1231662 w 1777275"/>
              <a:gd name="connsiteY42" fmla="*/ 48052 h 2054602"/>
              <a:gd name="connsiteX43" fmla="*/ 1155723 w 1777275"/>
              <a:gd name="connsiteY43" fmla="*/ 129640 h 2054602"/>
              <a:gd name="connsiteX44" fmla="*/ 836002 w 1777275"/>
              <a:gd name="connsiteY44" fmla="*/ 91272 h 2054602"/>
              <a:gd name="connsiteX45" fmla="*/ 670924 w 1777275"/>
              <a:gd name="connsiteY45" fmla="*/ 106547 h 2054602"/>
              <a:gd name="connsiteX46" fmla="*/ 385887 w 1777275"/>
              <a:gd name="connsiteY46" fmla="*/ 108449 h 2054602"/>
              <a:gd name="connsiteX0" fmla="*/ 385887 w 1777275"/>
              <a:gd name="connsiteY0" fmla="*/ 108449 h 2283922"/>
              <a:gd name="connsiteX1" fmla="*/ 30307 w 1777275"/>
              <a:gd name="connsiteY1" fmla="*/ 148822 h 2283922"/>
              <a:gd name="connsiteX2" fmla="*/ 23913 w 1777275"/>
              <a:gd name="connsiteY2" fmla="*/ 372627 h 2283922"/>
              <a:gd name="connsiteX3" fmla="*/ 100629 w 1777275"/>
              <a:gd name="connsiteY3" fmla="*/ 720402 h 2283922"/>
              <a:gd name="connsiteX4" fmla="*/ 81698 w 1777275"/>
              <a:gd name="connsiteY4" fmla="*/ 714197 h 2283922"/>
              <a:gd name="connsiteX5" fmla="*/ 91222 w 1777275"/>
              <a:gd name="connsiteY5" fmla="*/ 909861 h 2283922"/>
              <a:gd name="connsiteX6" fmla="*/ 105510 w 1777275"/>
              <a:gd name="connsiteY6" fmla="*/ 957085 h 2283922"/>
              <a:gd name="connsiteX7" fmla="*/ 112051 w 1777275"/>
              <a:gd name="connsiteY7" fmla="*/ 1077235 h 2283922"/>
              <a:gd name="connsiteX8" fmla="*/ 81698 w 1777275"/>
              <a:gd name="connsiteY8" fmla="*/ 1190445 h 2283922"/>
              <a:gd name="connsiteX9" fmla="*/ 181710 w 1777275"/>
              <a:gd name="connsiteY9" fmla="*/ 1438094 h 2283922"/>
              <a:gd name="connsiteX10" fmla="*/ 203193 w 1777275"/>
              <a:gd name="connsiteY10" fmla="*/ 1637030 h 2283922"/>
              <a:gd name="connsiteX11" fmla="*/ 165619 w 1777275"/>
              <a:gd name="connsiteY11" fmla="*/ 1725901 h 2283922"/>
              <a:gd name="connsiteX12" fmla="*/ 63260 w 1777275"/>
              <a:gd name="connsiteY12" fmla="*/ 1918128 h 2283922"/>
              <a:gd name="connsiteX13" fmla="*/ 252193 w 1777275"/>
              <a:gd name="connsiteY13" fmla="*/ 2283915 h 2283922"/>
              <a:gd name="connsiteX14" fmla="*/ 504075 w 1777275"/>
              <a:gd name="connsiteY14" fmla="*/ 1908191 h 2283922"/>
              <a:gd name="connsiteX15" fmla="*/ 675478 w 1777275"/>
              <a:gd name="connsiteY15" fmla="*/ 1964704 h 2283922"/>
              <a:gd name="connsiteX16" fmla="*/ 876634 w 1777275"/>
              <a:gd name="connsiteY16" fmla="*/ 1930831 h 2283922"/>
              <a:gd name="connsiteX17" fmla="*/ 1100126 w 1777275"/>
              <a:gd name="connsiteY17" fmla="*/ 1891563 h 2283922"/>
              <a:gd name="connsiteX18" fmla="*/ 1278361 w 1777275"/>
              <a:gd name="connsiteY18" fmla="*/ 1993371 h 2283922"/>
              <a:gd name="connsiteX19" fmla="*/ 1448427 w 1777275"/>
              <a:gd name="connsiteY19" fmla="*/ 2052965 h 2283922"/>
              <a:gd name="connsiteX20" fmla="*/ 1588233 w 1777275"/>
              <a:gd name="connsiteY20" fmla="*/ 2036494 h 2283922"/>
              <a:gd name="connsiteX21" fmla="*/ 1686307 w 1777275"/>
              <a:gd name="connsiteY21" fmla="*/ 2021941 h 2283922"/>
              <a:gd name="connsiteX22" fmla="*/ 1720877 w 1777275"/>
              <a:gd name="connsiteY22" fmla="*/ 1930572 h 2283922"/>
              <a:gd name="connsiteX23" fmla="*/ 1721490 w 1777275"/>
              <a:gd name="connsiteY23" fmla="*/ 1931616 h 2283922"/>
              <a:gd name="connsiteX24" fmla="*/ 1729523 w 1777275"/>
              <a:gd name="connsiteY24" fmla="*/ 1752420 h 2283922"/>
              <a:gd name="connsiteX25" fmla="*/ 1777149 w 1777275"/>
              <a:gd name="connsiteY25" fmla="*/ 1609545 h 2283922"/>
              <a:gd name="connsiteX26" fmla="*/ 1713398 w 1777275"/>
              <a:gd name="connsiteY26" fmla="*/ 1506490 h 2283922"/>
              <a:gd name="connsiteX27" fmla="*/ 1624748 w 1777275"/>
              <a:gd name="connsiteY27" fmla="*/ 1433332 h 2283922"/>
              <a:gd name="connsiteX28" fmla="*/ 1681899 w 1777275"/>
              <a:gd name="connsiteY28" fmla="*/ 1333320 h 2283922"/>
              <a:gd name="connsiteX29" fmla="*/ 1639036 w 1777275"/>
              <a:gd name="connsiteY29" fmla="*/ 1171395 h 2283922"/>
              <a:gd name="connsiteX30" fmla="*/ 1691422 w 1777275"/>
              <a:gd name="connsiteY30" fmla="*/ 1104719 h 2283922"/>
              <a:gd name="connsiteX31" fmla="*/ 1691364 w 1777275"/>
              <a:gd name="connsiteY31" fmla="*/ 1080505 h 2283922"/>
              <a:gd name="connsiteX32" fmla="*/ 1711162 w 1777275"/>
              <a:gd name="connsiteY32" fmla="*/ 1017905 h 2283922"/>
              <a:gd name="connsiteX33" fmla="*/ 1634273 w 1777275"/>
              <a:gd name="connsiteY33" fmla="*/ 942794 h 2283922"/>
              <a:gd name="connsiteX34" fmla="*/ 1543786 w 1777275"/>
              <a:gd name="connsiteY34" fmla="*/ 1014233 h 2283922"/>
              <a:gd name="connsiteX35" fmla="*/ 1600935 w 1777275"/>
              <a:gd name="connsiteY35" fmla="*/ 895170 h 2283922"/>
              <a:gd name="connsiteX36" fmla="*/ 1610320 w 1777275"/>
              <a:gd name="connsiteY36" fmla="*/ 521707 h 2283922"/>
              <a:gd name="connsiteX37" fmla="*/ 1552927 w 1777275"/>
              <a:gd name="connsiteY37" fmla="*/ 461529 h 2283922"/>
              <a:gd name="connsiteX38" fmla="*/ 1405104 w 1777275"/>
              <a:gd name="connsiteY38" fmla="*/ 302289 h 2283922"/>
              <a:gd name="connsiteX39" fmla="*/ 1379528 w 1777275"/>
              <a:gd name="connsiteY39" fmla="*/ 251132 h 2283922"/>
              <a:gd name="connsiteX40" fmla="*/ 1437076 w 1777275"/>
              <a:gd name="connsiteY40" fmla="*/ 91273 h 2283922"/>
              <a:gd name="connsiteX41" fmla="*/ 1373132 w 1777275"/>
              <a:gd name="connsiteY41" fmla="*/ 1752 h 2283922"/>
              <a:gd name="connsiteX42" fmla="*/ 1231662 w 1777275"/>
              <a:gd name="connsiteY42" fmla="*/ 48052 h 2283922"/>
              <a:gd name="connsiteX43" fmla="*/ 1155723 w 1777275"/>
              <a:gd name="connsiteY43" fmla="*/ 129640 h 2283922"/>
              <a:gd name="connsiteX44" fmla="*/ 836002 w 1777275"/>
              <a:gd name="connsiteY44" fmla="*/ 91272 h 2283922"/>
              <a:gd name="connsiteX45" fmla="*/ 670924 w 1777275"/>
              <a:gd name="connsiteY45" fmla="*/ 106547 h 2283922"/>
              <a:gd name="connsiteX46" fmla="*/ 385887 w 1777275"/>
              <a:gd name="connsiteY46" fmla="*/ 108449 h 2283922"/>
              <a:gd name="connsiteX0" fmla="*/ 393433 w 1784821"/>
              <a:gd name="connsiteY0" fmla="*/ 108449 h 2292288"/>
              <a:gd name="connsiteX1" fmla="*/ 37853 w 1784821"/>
              <a:gd name="connsiteY1" fmla="*/ 148822 h 2292288"/>
              <a:gd name="connsiteX2" fmla="*/ 31459 w 1784821"/>
              <a:gd name="connsiteY2" fmla="*/ 372627 h 2292288"/>
              <a:gd name="connsiteX3" fmla="*/ 108175 w 1784821"/>
              <a:gd name="connsiteY3" fmla="*/ 720402 h 2292288"/>
              <a:gd name="connsiteX4" fmla="*/ 89244 w 1784821"/>
              <a:gd name="connsiteY4" fmla="*/ 714197 h 2292288"/>
              <a:gd name="connsiteX5" fmla="*/ 98768 w 1784821"/>
              <a:gd name="connsiteY5" fmla="*/ 909861 h 2292288"/>
              <a:gd name="connsiteX6" fmla="*/ 113056 w 1784821"/>
              <a:gd name="connsiteY6" fmla="*/ 957085 h 2292288"/>
              <a:gd name="connsiteX7" fmla="*/ 119597 w 1784821"/>
              <a:gd name="connsiteY7" fmla="*/ 1077235 h 2292288"/>
              <a:gd name="connsiteX8" fmla="*/ 89244 w 1784821"/>
              <a:gd name="connsiteY8" fmla="*/ 1190445 h 2292288"/>
              <a:gd name="connsiteX9" fmla="*/ 189256 w 1784821"/>
              <a:gd name="connsiteY9" fmla="*/ 1438094 h 2292288"/>
              <a:gd name="connsiteX10" fmla="*/ 210739 w 1784821"/>
              <a:gd name="connsiteY10" fmla="*/ 1637030 h 2292288"/>
              <a:gd name="connsiteX11" fmla="*/ 173165 w 1784821"/>
              <a:gd name="connsiteY11" fmla="*/ 1725901 h 2292288"/>
              <a:gd name="connsiteX12" fmla="*/ 70806 w 1784821"/>
              <a:gd name="connsiteY12" fmla="*/ 1918128 h 2292288"/>
              <a:gd name="connsiteX13" fmla="*/ 8279 w 1784821"/>
              <a:gd name="connsiteY13" fmla="*/ 2177235 h 2292288"/>
              <a:gd name="connsiteX14" fmla="*/ 259739 w 1784821"/>
              <a:gd name="connsiteY14" fmla="*/ 2283915 h 2292288"/>
              <a:gd name="connsiteX15" fmla="*/ 511621 w 1784821"/>
              <a:gd name="connsiteY15" fmla="*/ 1908191 h 2292288"/>
              <a:gd name="connsiteX16" fmla="*/ 683024 w 1784821"/>
              <a:gd name="connsiteY16" fmla="*/ 1964704 h 2292288"/>
              <a:gd name="connsiteX17" fmla="*/ 884180 w 1784821"/>
              <a:gd name="connsiteY17" fmla="*/ 1930831 h 2292288"/>
              <a:gd name="connsiteX18" fmla="*/ 1107672 w 1784821"/>
              <a:gd name="connsiteY18" fmla="*/ 1891563 h 2292288"/>
              <a:gd name="connsiteX19" fmla="*/ 1285907 w 1784821"/>
              <a:gd name="connsiteY19" fmla="*/ 1993371 h 2292288"/>
              <a:gd name="connsiteX20" fmla="*/ 1455973 w 1784821"/>
              <a:gd name="connsiteY20" fmla="*/ 2052965 h 2292288"/>
              <a:gd name="connsiteX21" fmla="*/ 1595779 w 1784821"/>
              <a:gd name="connsiteY21" fmla="*/ 2036494 h 2292288"/>
              <a:gd name="connsiteX22" fmla="*/ 1693853 w 1784821"/>
              <a:gd name="connsiteY22" fmla="*/ 2021941 h 2292288"/>
              <a:gd name="connsiteX23" fmla="*/ 1728423 w 1784821"/>
              <a:gd name="connsiteY23" fmla="*/ 1930572 h 2292288"/>
              <a:gd name="connsiteX24" fmla="*/ 1729036 w 1784821"/>
              <a:gd name="connsiteY24" fmla="*/ 1931616 h 2292288"/>
              <a:gd name="connsiteX25" fmla="*/ 1737069 w 1784821"/>
              <a:gd name="connsiteY25" fmla="*/ 1752420 h 2292288"/>
              <a:gd name="connsiteX26" fmla="*/ 1784695 w 1784821"/>
              <a:gd name="connsiteY26" fmla="*/ 1609545 h 2292288"/>
              <a:gd name="connsiteX27" fmla="*/ 1720944 w 1784821"/>
              <a:gd name="connsiteY27" fmla="*/ 1506490 h 2292288"/>
              <a:gd name="connsiteX28" fmla="*/ 1632294 w 1784821"/>
              <a:gd name="connsiteY28" fmla="*/ 1433332 h 2292288"/>
              <a:gd name="connsiteX29" fmla="*/ 1689445 w 1784821"/>
              <a:gd name="connsiteY29" fmla="*/ 1333320 h 2292288"/>
              <a:gd name="connsiteX30" fmla="*/ 1646582 w 1784821"/>
              <a:gd name="connsiteY30" fmla="*/ 1171395 h 2292288"/>
              <a:gd name="connsiteX31" fmla="*/ 1698968 w 1784821"/>
              <a:gd name="connsiteY31" fmla="*/ 1104719 h 2292288"/>
              <a:gd name="connsiteX32" fmla="*/ 1698910 w 1784821"/>
              <a:gd name="connsiteY32" fmla="*/ 1080505 h 2292288"/>
              <a:gd name="connsiteX33" fmla="*/ 1718708 w 1784821"/>
              <a:gd name="connsiteY33" fmla="*/ 1017905 h 2292288"/>
              <a:gd name="connsiteX34" fmla="*/ 1641819 w 1784821"/>
              <a:gd name="connsiteY34" fmla="*/ 942794 h 2292288"/>
              <a:gd name="connsiteX35" fmla="*/ 1551332 w 1784821"/>
              <a:gd name="connsiteY35" fmla="*/ 1014233 h 2292288"/>
              <a:gd name="connsiteX36" fmla="*/ 1608481 w 1784821"/>
              <a:gd name="connsiteY36" fmla="*/ 895170 h 2292288"/>
              <a:gd name="connsiteX37" fmla="*/ 1617866 w 1784821"/>
              <a:gd name="connsiteY37" fmla="*/ 521707 h 2292288"/>
              <a:gd name="connsiteX38" fmla="*/ 1560473 w 1784821"/>
              <a:gd name="connsiteY38" fmla="*/ 461529 h 2292288"/>
              <a:gd name="connsiteX39" fmla="*/ 1412650 w 1784821"/>
              <a:gd name="connsiteY39" fmla="*/ 302289 h 2292288"/>
              <a:gd name="connsiteX40" fmla="*/ 1387074 w 1784821"/>
              <a:gd name="connsiteY40" fmla="*/ 251132 h 2292288"/>
              <a:gd name="connsiteX41" fmla="*/ 1444622 w 1784821"/>
              <a:gd name="connsiteY41" fmla="*/ 91273 h 2292288"/>
              <a:gd name="connsiteX42" fmla="*/ 1380678 w 1784821"/>
              <a:gd name="connsiteY42" fmla="*/ 1752 h 2292288"/>
              <a:gd name="connsiteX43" fmla="*/ 1239208 w 1784821"/>
              <a:gd name="connsiteY43" fmla="*/ 48052 h 2292288"/>
              <a:gd name="connsiteX44" fmla="*/ 1163269 w 1784821"/>
              <a:gd name="connsiteY44" fmla="*/ 129640 h 2292288"/>
              <a:gd name="connsiteX45" fmla="*/ 843548 w 1784821"/>
              <a:gd name="connsiteY45" fmla="*/ 91272 h 2292288"/>
              <a:gd name="connsiteX46" fmla="*/ 678470 w 1784821"/>
              <a:gd name="connsiteY46" fmla="*/ 106547 h 2292288"/>
              <a:gd name="connsiteX47" fmla="*/ 393433 w 1784821"/>
              <a:gd name="connsiteY47" fmla="*/ 108449 h 2292288"/>
              <a:gd name="connsiteX0" fmla="*/ 393433 w 1784821"/>
              <a:gd name="connsiteY0" fmla="*/ 108449 h 2292288"/>
              <a:gd name="connsiteX1" fmla="*/ 37853 w 1784821"/>
              <a:gd name="connsiteY1" fmla="*/ 148822 h 2292288"/>
              <a:gd name="connsiteX2" fmla="*/ 31459 w 1784821"/>
              <a:gd name="connsiteY2" fmla="*/ 372627 h 2292288"/>
              <a:gd name="connsiteX3" fmla="*/ 108175 w 1784821"/>
              <a:gd name="connsiteY3" fmla="*/ 720402 h 2292288"/>
              <a:gd name="connsiteX4" fmla="*/ 89244 w 1784821"/>
              <a:gd name="connsiteY4" fmla="*/ 714197 h 2292288"/>
              <a:gd name="connsiteX5" fmla="*/ 98768 w 1784821"/>
              <a:gd name="connsiteY5" fmla="*/ 909861 h 2292288"/>
              <a:gd name="connsiteX6" fmla="*/ 113056 w 1784821"/>
              <a:gd name="connsiteY6" fmla="*/ 957085 h 2292288"/>
              <a:gd name="connsiteX7" fmla="*/ 119597 w 1784821"/>
              <a:gd name="connsiteY7" fmla="*/ 1077235 h 2292288"/>
              <a:gd name="connsiteX8" fmla="*/ 89244 w 1784821"/>
              <a:gd name="connsiteY8" fmla="*/ 1190445 h 2292288"/>
              <a:gd name="connsiteX9" fmla="*/ 189256 w 1784821"/>
              <a:gd name="connsiteY9" fmla="*/ 1438094 h 2292288"/>
              <a:gd name="connsiteX10" fmla="*/ 210739 w 1784821"/>
              <a:gd name="connsiteY10" fmla="*/ 1637030 h 2292288"/>
              <a:gd name="connsiteX11" fmla="*/ 173165 w 1784821"/>
              <a:gd name="connsiteY11" fmla="*/ 1725901 h 2292288"/>
              <a:gd name="connsiteX12" fmla="*/ 70806 w 1784821"/>
              <a:gd name="connsiteY12" fmla="*/ 1918128 h 2292288"/>
              <a:gd name="connsiteX13" fmla="*/ 8279 w 1784821"/>
              <a:gd name="connsiteY13" fmla="*/ 2177235 h 2292288"/>
              <a:gd name="connsiteX14" fmla="*/ 259739 w 1784821"/>
              <a:gd name="connsiteY14" fmla="*/ 2283915 h 2292288"/>
              <a:gd name="connsiteX15" fmla="*/ 519241 w 1784821"/>
              <a:gd name="connsiteY15" fmla="*/ 2190131 h 2292288"/>
              <a:gd name="connsiteX16" fmla="*/ 683024 w 1784821"/>
              <a:gd name="connsiteY16" fmla="*/ 1964704 h 2292288"/>
              <a:gd name="connsiteX17" fmla="*/ 884180 w 1784821"/>
              <a:gd name="connsiteY17" fmla="*/ 1930831 h 2292288"/>
              <a:gd name="connsiteX18" fmla="*/ 1107672 w 1784821"/>
              <a:gd name="connsiteY18" fmla="*/ 1891563 h 2292288"/>
              <a:gd name="connsiteX19" fmla="*/ 1285907 w 1784821"/>
              <a:gd name="connsiteY19" fmla="*/ 1993371 h 2292288"/>
              <a:gd name="connsiteX20" fmla="*/ 1455973 w 1784821"/>
              <a:gd name="connsiteY20" fmla="*/ 2052965 h 2292288"/>
              <a:gd name="connsiteX21" fmla="*/ 1595779 w 1784821"/>
              <a:gd name="connsiteY21" fmla="*/ 2036494 h 2292288"/>
              <a:gd name="connsiteX22" fmla="*/ 1693853 w 1784821"/>
              <a:gd name="connsiteY22" fmla="*/ 2021941 h 2292288"/>
              <a:gd name="connsiteX23" fmla="*/ 1728423 w 1784821"/>
              <a:gd name="connsiteY23" fmla="*/ 1930572 h 2292288"/>
              <a:gd name="connsiteX24" fmla="*/ 1729036 w 1784821"/>
              <a:gd name="connsiteY24" fmla="*/ 1931616 h 2292288"/>
              <a:gd name="connsiteX25" fmla="*/ 1737069 w 1784821"/>
              <a:gd name="connsiteY25" fmla="*/ 1752420 h 2292288"/>
              <a:gd name="connsiteX26" fmla="*/ 1784695 w 1784821"/>
              <a:gd name="connsiteY26" fmla="*/ 1609545 h 2292288"/>
              <a:gd name="connsiteX27" fmla="*/ 1720944 w 1784821"/>
              <a:gd name="connsiteY27" fmla="*/ 1506490 h 2292288"/>
              <a:gd name="connsiteX28" fmla="*/ 1632294 w 1784821"/>
              <a:gd name="connsiteY28" fmla="*/ 1433332 h 2292288"/>
              <a:gd name="connsiteX29" fmla="*/ 1689445 w 1784821"/>
              <a:gd name="connsiteY29" fmla="*/ 1333320 h 2292288"/>
              <a:gd name="connsiteX30" fmla="*/ 1646582 w 1784821"/>
              <a:gd name="connsiteY30" fmla="*/ 1171395 h 2292288"/>
              <a:gd name="connsiteX31" fmla="*/ 1698968 w 1784821"/>
              <a:gd name="connsiteY31" fmla="*/ 1104719 h 2292288"/>
              <a:gd name="connsiteX32" fmla="*/ 1698910 w 1784821"/>
              <a:gd name="connsiteY32" fmla="*/ 1080505 h 2292288"/>
              <a:gd name="connsiteX33" fmla="*/ 1718708 w 1784821"/>
              <a:gd name="connsiteY33" fmla="*/ 1017905 h 2292288"/>
              <a:gd name="connsiteX34" fmla="*/ 1641819 w 1784821"/>
              <a:gd name="connsiteY34" fmla="*/ 942794 h 2292288"/>
              <a:gd name="connsiteX35" fmla="*/ 1551332 w 1784821"/>
              <a:gd name="connsiteY35" fmla="*/ 1014233 h 2292288"/>
              <a:gd name="connsiteX36" fmla="*/ 1608481 w 1784821"/>
              <a:gd name="connsiteY36" fmla="*/ 895170 h 2292288"/>
              <a:gd name="connsiteX37" fmla="*/ 1617866 w 1784821"/>
              <a:gd name="connsiteY37" fmla="*/ 521707 h 2292288"/>
              <a:gd name="connsiteX38" fmla="*/ 1560473 w 1784821"/>
              <a:gd name="connsiteY38" fmla="*/ 461529 h 2292288"/>
              <a:gd name="connsiteX39" fmla="*/ 1412650 w 1784821"/>
              <a:gd name="connsiteY39" fmla="*/ 302289 h 2292288"/>
              <a:gd name="connsiteX40" fmla="*/ 1387074 w 1784821"/>
              <a:gd name="connsiteY40" fmla="*/ 251132 h 2292288"/>
              <a:gd name="connsiteX41" fmla="*/ 1444622 w 1784821"/>
              <a:gd name="connsiteY41" fmla="*/ 91273 h 2292288"/>
              <a:gd name="connsiteX42" fmla="*/ 1380678 w 1784821"/>
              <a:gd name="connsiteY42" fmla="*/ 1752 h 2292288"/>
              <a:gd name="connsiteX43" fmla="*/ 1239208 w 1784821"/>
              <a:gd name="connsiteY43" fmla="*/ 48052 h 2292288"/>
              <a:gd name="connsiteX44" fmla="*/ 1163269 w 1784821"/>
              <a:gd name="connsiteY44" fmla="*/ 129640 h 2292288"/>
              <a:gd name="connsiteX45" fmla="*/ 843548 w 1784821"/>
              <a:gd name="connsiteY45" fmla="*/ 91272 h 2292288"/>
              <a:gd name="connsiteX46" fmla="*/ 678470 w 1784821"/>
              <a:gd name="connsiteY46" fmla="*/ 106547 h 2292288"/>
              <a:gd name="connsiteX47" fmla="*/ 393433 w 1784821"/>
              <a:gd name="connsiteY47" fmla="*/ 108449 h 2292288"/>
              <a:gd name="connsiteX0" fmla="*/ 393433 w 1784821"/>
              <a:gd name="connsiteY0" fmla="*/ 108449 h 2292288"/>
              <a:gd name="connsiteX1" fmla="*/ 37853 w 1784821"/>
              <a:gd name="connsiteY1" fmla="*/ 148822 h 2292288"/>
              <a:gd name="connsiteX2" fmla="*/ 31459 w 1784821"/>
              <a:gd name="connsiteY2" fmla="*/ 372627 h 2292288"/>
              <a:gd name="connsiteX3" fmla="*/ 108175 w 1784821"/>
              <a:gd name="connsiteY3" fmla="*/ 720402 h 2292288"/>
              <a:gd name="connsiteX4" fmla="*/ 89244 w 1784821"/>
              <a:gd name="connsiteY4" fmla="*/ 714197 h 2292288"/>
              <a:gd name="connsiteX5" fmla="*/ 98768 w 1784821"/>
              <a:gd name="connsiteY5" fmla="*/ 909861 h 2292288"/>
              <a:gd name="connsiteX6" fmla="*/ 113056 w 1784821"/>
              <a:gd name="connsiteY6" fmla="*/ 957085 h 2292288"/>
              <a:gd name="connsiteX7" fmla="*/ 119597 w 1784821"/>
              <a:gd name="connsiteY7" fmla="*/ 1077235 h 2292288"/>
              <a:gd name="connsiteX8" fmla="*/ 89244 w 1784821"/>
              <a:gd name="connsiteY8" fmla="*/ 1190445 h 2292288"/>
              <a:gd name="connsiteX9" fmla="*/ 189256 w 1784821"/>
              <a:gd name="connsiteY9" fmla="*/ 1438094 h 2292288"/>
              <a:gd name="connsiteX10" fmla="*/ 210739 w 1784821"/>
              <a:gd name="connsiteY10" fmla="*/ 1637030 h 2292288"/>
              <a:gd name="connsiteX11" fmla="*/ 173165 w 1784821"/>
              <a:gd name="connsiteY11" fmla="*/ 1725901 h 2292288"/>
              <a:gd name="connsiteX12" fmla="*/ 70806 w 1784821"/>
              <a:gd name="connsiteY12" fmla="*/ 1918128 h 2292288"/>
              <a:gd name="connsiteX13" fmla="*/ 8279 w 1784821"/>
              <a:gd name="connsiteY13" fmla="*/ 2177235 h 2292288"/>
              <a:gd name="connsiteX14" fmla="*/ 259739 w 1784821"/>
              <a:gd name="connsiteY14" fmla="*/ 2283915 h 2292288"/>
              <a:gd name="connsiteX15" fmla="*/ 519241 w 1784821"/>
              <a:gd name="connsiteY15" fmla="*/ 2190131 h 2292288"/>
              <a:gd name="connsiteX16" fmla="*/ 736364 w 1784821"/>
              <a:gd name="connsiteY16" fmla="*/ 2231404 h 2292288"/>
              <a:gd name="connsiteX17" fmla="*/ 884180 w 1784821"/>
              <a:gd name="connsiteY17" fmla="*/ 1930831 h 2292288"/>
              <a:gd name="connsiteX18" fmla="*/ 1107672 w 1784821"/>
              <a:gd name="connsiteY18" fmla="*/ 1891563 h 2292288"/>
              <a:gd name="connsiteX19" fmla="*/ 1285907 w 1784821"/>
              <a:gd name="connsiteY19" fmla="*/ 1993371 h 2292288"/>
              <a:gd name="connsiteX20" fmla="*/ 1455973 w 1784821"/>
              <a:gd name="connsiteY20" fmla="*/ 2052965 h 2292288"/>
              <a:gd name="connsiteX21" fmla="*/ 1595779 w 1784821"/>
              <a:gd name="connsiteY21" fmla="*/ 2036494 h 2292288"/>
              <a:gd name="connsiteX22" fmla="*/ 1693853 w 1784821"/>
              <a:gd name="connsiteY22" fmla="*/ 2021941 h 2292288"/>
              <a:gd name="connsiteX23" fmla="*/ 1728423 w 1784821"/>
              <a:gd name="connsiteY23" fmla="*/ 1930572 h 2292288"/>
              <a:gd name="connsiteX24" fmla="*/ 1729036 w 1784821"/>
              <a:gd name="connsiteY24" fmla="*/ 1931616 h 2292288"/>
              <a:gd name="connsiteX25" fmla="*/ 1737069 w 1784821"/>
              <a:gd name="connsiteY25" fmla="*/ 1752420 h 2292288"/>
              <a:gd name="connsiteX26" fmla="*/ 1784695 w 1784821"/>
              <a:gd name="connsiteY26" fmla="*/ 1609545 h 2292288"/>
              <a:gd name="connsiteX27" fmla="*/ 1720944 w 1784821"/>
              <a:gd name="connsiteY27" fmla="*/ 1506490 h 2292288"/>
              <a:gd name="connsiteX28" fmla="*/ 1632294 w 1784821"/>
              <a:gd name="connsiteY28" fmla="*/ 1433332 h 2292288"/>
              <a:gd name="connsiteX29" fmla="*/ 1689445 w 1784821"/>
              <a:gd name="connsiteY29" fmla="*/ 1333320 h 2292288"/>
              <a:gd name="connsiteX30" fmla="*/ 1646582 w 1784821"/>
              <a:gd name="connsiteY30" fmla="*/ 1171395 h 2292288"/>
              <a:gd name="connsiteX31" fmla="*/ 1698968 w 1784821"/>
              <a:gd name="connsiteY31" fmla="*/ 1104719 h 2292288"/>
              <a:gd name="connsiteX32" fmla="*/ 1698910 w 1784821"/>
              <a:gd name="connsiteY32" fmla="*/ 1080505 h 2292288"/>
              <a:gd name="connsiteX33" fmla="*/ 1718708 w 1784821"/>
              <a:gd name="connsiteY33" fmla="*/ 1017905 h 2292288"/>
              <a:gd name="connsiteX34" fmla="*/ 1641819 w 1784821"/>
              <a:gd name="connsiteY34" fmla="*/ 942794 h 2292288"/>
              <a:gd name="connsiteX35" fmla="*/ 1551332 w 1784821"/>
              <a:gd name="connsiteY35" fmla="*/ 1014233 h 2292288"/>
              <a:gd name="connsiteX36" fmla="*/ 1608481 w 1784821"/>
              <a:gd name="connsiteY36" fmla="*/ 895170 h 2292288"/>
              <a:gd name="connsiteX37" fmla="*/ 1617866 w 1784821"/>
              <a:gd name="connsiteY37" fmla="*/ 521707 h 2292288"/>
              <a:gd name="connsiteX38" fmla="*/ 1560473 w 1784821"/>
              <a:gd name="connsiteY38" fmla="*/ 461529 h 2292288"/>
              <a:gd name="connsiteX39" fmla="*/ 1412650 w 1784821"/>
              <a:gd name="connsiteY39" fmla="*/ 302289 h 2292288"/>
              <a:gd name="connsiteX40" fmla="*/ 1387074 w 1784821"/>
              <a:gd name="connsiteY40" fmla="*/ 251132 h 2292288"/>
              <a:gd name="connsiteX41" fmla="*/ 1444622 w 1784821"/>
              <a:gd name="connsiteY41" fmla="*/ 91273 h 2292288"/>
              <a:gd name="connsiteX42" fmla="*/ 1380678 w 1784821"/>
              <a:gd name="connsiteY42" fmla="*/ 1752 h 2292288"/>
              <a:gd name="connsiteX43" fmla="*/ 1239208 w 1784821"/>
              <a:gd name="connsiteY43" fmla="*/ 48052 h 2292288"/>
              <a:gd name="connsiteX44" fmla="*/ 1163269 w 1784821"/>
              <a:gd name="connsiteY44" fmla="*/ 129640 h 2292288"/>
              <a:gd name="connsiteX45" fmla="*/ 843548 w 1784821"/>
              <a:gd name="connsiteY45" fmla="*/ 91272 h 2292288"/>
              <a:gd name="connsiteX46" fmla="*/ 678470 w 1784821"/>
              <a:gd name="connsiteY46" fmla="*/ 106547 h 2292288"/>
              <a:gd name="connsiteX47" fmla="*/ 393433 w 1784821"/>
              <a:gd name="connsiteY47" fmla="*/ 108449 h 2292288"/>
              <a:gd name="connsiteX0" fmla="*/ 393433 w 1784821"/>
              <a:gd name="connsiteY0" fmla="*/ 108449 h 2292288"/>
              <a:gd name="connsiteX1" fmla="*/ 37853 w 1784821"/>
              <a:gd name="connsiteY1" fmla="*/ 148822 h 2292288"/>
              <a:gd name="connsiteX2" fmla="*/ 31459 w 1784821"/>
              <a:gd name="connsiteY2" fmla="*/ 372627 h 2292288"/>
              <a:gd name="connsiteX3" fmla="*/ 108175 w 1784821"/>
              <a:gd name="connsiteY3" fmla="*/ 720402 h 2292288"/>
              <a:gd name="connsiteX4" fmla="*/ 89244 w 1784821"/>
              <a:gd name="connsiteY4" fmla="*/ 714197 h 2292288"/>
              <a:gd name="connsiteX5" fmla="*/ 98768 w 1784821"/>
              <a:gd name="connsiteY5" fmla="*/ 909861 h 2292288"/>
              <a:gd name="connsiteX6" fmla="*/ 113056 w 1784821"/>
              <a:gd name="connsiteY6" fmla="*/ 957085 h 2292288"/>
              <a:gd name="connsiteX7" fmla="*/ 119597 w 1784821"/>
              <a:gd name="connsiteY7" fmla="*/ 1077235 h 2292288"/>
              <a:gd name="connsiteX8" fmla="*/ 89244 w 1784821"/>
              <a:gd name="connsiteY8" fmla="*/ 1190445 h 2292288"/>
              <a:gd name="connsiteX9" fmla="*/ 189256 w 1784821"/>
              <a:gd name="connsiteY9" fmla="*/ 1438094 h 2292288"/>
              <a:gd name="connsiteX10" fmla="*/ 210739 w 1784821"/>
              <a:gd name="connsiteY10" fmla="*/ 1637030 h 2292288"/>
              <a:gd name="connsiteX11" fmla="*/ 173165 w 1784821"/>
              <a:gd name="connsiteY11" fmla="*/ 1725901 h 2292288"/>
              <a:gd name="connsiteX12" fmla="*/ 70806 w 1784821"/>
              <a:gd name="connsiteY12" fmla="*/ 1918128 h 2292288"/>
              <a:gd name="connsiteX13" fmla="*/ 8279 w 1784821"/>
              <a:gd name="connsiteY13" fmla="*/ 2177235 h 2292288"/>
              <a:gd name="connsiteX14" fmla="*/ 259739 w 1784821"/>
              <a:gd name="connsiteY14" fmla="*/ 2283915 h 2292288"/>
              <a:gd name="connsiteX15" fmla="*/ 519241 w 1784821"/>
              <a:gd name="connsiteY15" fmla="*/ 2235851 h 2292288"/>
              <a:gd name="connsiteX16" fmla="*/ 736364 w 1784821"/>
              <a:gd name="connsiteY16" fmla="*/ 2231404 h 2292288"/>
              <a:gd name="connsiteX17" fmla="*/ 884180 w 1784821"/>
              <a:gd name="connsiteY17" fmla="*/ 1930831 h 2292288"/>
              <a:gd name="connsiteX18" fmla="*/ 1107672 w 1784821"/>
              <a:gd name="connsiteY18" fmla="*/ 1891563 h 2292288"/>
              <a:gd name="connsiteX19" fmla="*/ 1285907 w 1784821"/>
              <a:gd name="connsiteY19" fmla="*/ 1993371 h 2292288"/>
              <a:gd name="connsiteX20" fmla="*/ 1455973 w 1784821"/>
              <a:gd name="connsiteY20" fmla="*/ 2052965 h 2292288"/>
              <a:gd name="connsiteX21" fmla="*/ 1595779 w 1784821"/>
              <a:gd name="connsiteY21" fmla="*/ 2036494 h 2292288"/>
              <a:gd name="connsiteX22" fmla="*/ 1693853 w 1784821"/>
              <a:gd name="connsiteY22" fmla="*/ 2021941 h 2292288"/>
              <a:gd name="connsiteX23" fmla="*/ 1728423 w 1784821"/>
              <a:gd name="connsiteY23" fmla="*/ 1930572 h 2292288"/>
              <a:gd name="connsiteX24" fmla="*/ 1729036 w 1784821"/>
              <a:gd name="connsiteY24" fmla="*/ 1931616 h 2292288"/>
              <a:gd name="connsiteX25" fmla="*/ 1737069 w 1784821"/>
              <a:gd name="connsiteY25" fmla="*/ 1752420 h 2292288"/>
              <a:gd name="connsiteX26" fmla="*/ 1784695 w 1784821"/>
              <a:gd name="connsiteY26" fmla="*/ 1609545 h 2292288"/>
              <a:gd name="connsiteX27" fmla="*/ 1720944 w 1784821"/>
              <a:gd name="connsiteY27" fmla="*/ 1506490 h 2292288"/>
              <a:gd name="connsiteX28" fmla="*/ 1632294 w 1784821"/>
              <a:gd name="connsiteY28" fmla="*/ 1433332 h 2292288"/>
              <a:gd name="connsiteX29" fmla="*/ 1689445 w 1784821"/>
              <a:gd name="connsiteY29" fmla="*/ 1333320 h 2292288"/>
              <a:gd name="connsiteX30" fmla="*/ 1646582 w 1784821"/>
              <a:gd name="connsiteY30" fmla="*/ 1171395 h 2292288"/>
              <a:gd name="connsiteX31" fmla="*/ 1698968 w 1784821"/>
              <a:gd name="connsiteY31" fmla="*/ 1104719 h 2292288"/>
              <a:gd name="connsiteX32" fmla="*/ 1698910 w 1784821"/>
              <a:gd name="connsiteY32" fmla="*/ 1080505 h 2292288"/>
              <a:gd name="connsiteX33" fmla="*/ 1718708 w 1784821"/>
              <a:gd name="connsiteY33" fmla="*/ 1017905 h 2292288"/>
              <a:gd name="connsiteX34" fmla="*/ 1641819 w 1784821"/>
              <a:gd name="connsiteY34" fmla="*/ 942794 h 2292288"/>
              <a:gd name="connsiteX35" fmla="*/ 1551332 w 1784821"/>
              <a:gd name="connsiteY35" fmla="*/ 1014233 h 2292288"/>
              <a:gd name="connsiteX36" fmla="*/ 1608481 w 1784821"/>
              <a:gd name="connsiteY36" fmla="*/ 895170 h 2292288"/>
              <a:gd name="connsiteX37" fmla="*/ 1617866 w 1784821"/>
              <a:gd name="connsiteY37" fmla="*/ 521707 h 2292288"/>
              <a:gd name="connsiteX38" fmla="*/ 1560473 w 1784821"/>
              <a:gd name="connsiteY38" fmla="*/ 461529 h 2292288"/>
              <a:gd name="connsiteX39" fmla="*/ 1412650 w 1784821"/>
              <a:gd name="connsiteY39" fmla="*/ 302289 h 2292288"/>
              <a:gd name="connsiteX40" fmla="*/ 1387074 w 1784821"/>
              <a:gd name="connsiteY40" fmla="*/ 251132 h 2292288"/>
              <a:gd name="connsiteX41" fmla="*/ 1444622 w 1784821"/>
              <a:gd name="connsiteY41" fmla="*/ 91273 h 2292288"/>
              <a:gd name="connsiteX42" fmla="*/ 1380678 w 1784821"/>
              <a:gd name="connsiteY42" fmla="*/ 1752 h 2292288"/>
              <a:gd name="connsiteX43" fmla="*/ 1239208 w 1784821"/>
              <a:gd name="connsiteY43" fmla="*/ 48052 h 2292288"/>
              <a:gd name="connsiteX44" fmla="*/ 1163269 w 1784821"/>
              <a:gd name="connsiteY44" fmla="*/ 129640 h 2292288"/>
              <a:gd name="connsiteX45" fmla="*/ 843548 w 1784821"/>
              <a:gd name="connsiteY45" fmla="*/ 91272 h 2292288"/>
              <a:gd name="connsiteX46" fmla="*/ 678470 w 1784821"/>
              <a:gd name="connsiteY46" fmla="*/ 106547 h 2292288"/>
              <a:gd name="connsiteX47" fmla="*/ 393433 w 1784821"/>
              <a:gd name="connsiteY47" fmla="*/ 108449 h 2292288"/>
              <a:gd name="connsiteX0" fmla="*/ 393433 w 1784821"/>
              <a:gd name="connsiteY0" fmla="*/ 108449 h 2292288"/>
              <a:gd name="connsiteX1" fmla="*/ 37853 w 1784821"/>
              <a:gd name="connsiteY1" fmla="*/ 148822 h 2292288"/>
              <a:gd name="connsiteX2" fmla="*/ 31459 w 1784821"/>
              <a:gd name="connsiteY2" fmla="*/ 372627 h 2292288"/>
              <a:gd name="connsiteX3" fmla="*/ 108175 w 1784821"/>
              <a:gd name="connsiteY3" fmla="*/ 720402 h 2292288"/>
              <a:gd name="connsiteX4" fmla="*/ 89244 w 1784821"/>
              <a:gd name="connsiteY4" fmla="*/ 714197 h 2292288"/>
              <a:gd name="connsiteX5" fmla="*/ 98768 w 1784821"/>
              <a:gd name="connsiteY5" fmla="*/ 909861 h 2292288"/>
              <a:gd name="connsiteX6" fmla="*/ 113056 w 1784821"/>
              <a:gd name="connsiteY6" fmla="*/ 957085 h 2292288"/>
              <a:gd name="connsiteX7" fmla="*/ 119597 w 1784821"/>
              <a:gd name="connsiteY7" fmla="*/ 1077235 h 2292288"/>
              <a:gd name="connsiteX8" fmla="*/ 89244 w 1784821"/>
              <a:gd name="connsiteY8" fmla="*/ 1190445 h 2292288"/>
              <a:gd name="connsiteX9" fmla="*/ 189256 w 1784821"/>
              <a:gd name="connsiteY9" fmla="*/ 1438094 h 2292288"/>
              <a:gd name="connsiteX10" fmla="*/ 210739 w 1784821"/>
              <a:gd name="connsiteY10" fmla="*/ 1637030 h 2292288"/>
              <a:gd name="connsiteX11" fmla="*/ 173165 w 1784821"/>
              <a:gd name="connsiteY11" fmla="*/ 1725901 h 2292288"/>
              <a:gd name="connsiteX12" fmla="*/ 70806 w 1784821"/>
              <a:gd name="connsiteY12" fmla="*/ 1918128 h 2292288"/>
              <a:gd name="connsiteX13" fmla="*/ 8279 w 1784821"/>
              <a:gd name="connsiteY13" fmla="*/ 2177235 h 2292288"/>
              <a:gd name="connsiteX14" fmla="*/ 259739 w 1784821"/>
              <a:gd name="connsiteY14" fmla="*/ 2283915 h 2292288"/>
              <a:gd name="connsiteX15" fmla="*/ 519241 w 1784821"/>
              <a:gd name="connsiteY15" fmla="*/ 2235851 h 2292288"/>
              <a:gd name="connsiteX16" fmla="*/ 736364 w 1784821"/>
              <a:gd name="connsiteY16" fmla="*/ 2231404 h 2292288"/>
              <a:gd name="connsiteX17" fmla="*/ 884180 w 1784821"/>
              <a:gd name="connsiteY17" fmla="*/ 2182291 h 2292288"/>
              <a:gd name="connsiteX18" fmla="*/ 1107672 w 1784821"/>
              <a:gd name="connsiteY18" fmla="*/ 1891563 h 2292288"/>
              <a:gd name="connsiteX19" fmla="*/ 1285907 w 1784821"/>
              <a:gd name="connsiteY19" fmla="*/ 1993371 h 2292288"/>
              <a:gd name="connsiteX20" fmla="*/ 1455973 w 1784821"/>
              <a:gd name="connsiteY20" fmla="*/ 2052965 h 2292288"/>
              <a:gd name="connsiteX21" fmla="*/ 1595779 w 1784821"/>
              <a:gd name="connsiteY21" fmla="*/ 2036494 h 2292288"/>
              <a:gd name="connsiteX22" fmla="*/ 1693853 w 1784821"/>
              <a:gd name="connsiteY22" fmla="*/ 2021941 h 2292288"/>
              <a:gd name="connsiteX23" fmla="*/ 1728423 w 1784821"/>
              <a:gd name="connsiteY23" fmla="*/ 1930572 h 2292288"/>
              <a:gd name="connsiteX24" fmla="*/ 1729036 w 1784821"/>
              <a:gd name="connsiteY24" fmla="*/ 1931616 h 2292288"/>
              <a:gd name="connsiteX25" fmla="*/ 1737069 w 1784821"/>
              <a:gd name="connsiteY25" fmla="*/ 1752420 h 2292288"/>
              <a:gd name="connsiteX26" fmla="*/ 1784695 w 1784821"/>
              <a:gd name="connsiteY26" fmla="*/ 1609545 h 2292288"/>
              <a:gd name="connsiteX27" fmla="*/ 1720944 w 1784821"/>
              <a:gd name="connsiteY27" fmla="*/ 1506490 h 2292288"/>
              <a:gd name="connsiteX28" fmla="*/ 1632294 w 1784821"/>
              <a:gd name="connsiteY28" fmla="*/ 1433332 h 2292288"/>
              <a:gd name="connsiteX29" fmla="*/ 1689445 w 1784821"/>
              <a:gd name="connsiteY29" fmla="*/ 1333320 h 2292288"/>
              <a:gd name="connsiteX30" fmla="*/ 1646582 w 1784821"/>
              <a:gd name="connsiteY30" fmla="*/ 1171395 h 2292288"/>
              <a:gd name="connsiteX31" fmla="*/ 1698968 w 1784821"/>
              <a:gd name="connsiteY31" fmla="*/ 1104719 h 2292288"/>
              <a:gd name="connsiteX32" fmla="*/ 1698910 w 1784821"/>
              <a:gd name="connsiteY32" fmla="*/ 1080505 h 2292288"/>
              <a:gd name="connsiteX33" fmla="*/ 1718708 w 1784821"/>
              <a:gd name="connsiteY33" fmla="*/ 1017905 h 2292288"/>
              <a:gd name="connsiteX34" fmla="*/ 1641819 w 1784821"/>
              <a:gd name="connsiteY34" fmla="*/ 942794 h 2292288"/>
              <a:gd name="connsiteX35" fmla="*/ 1551332 w 1784821"/>
              <a:gd name="connsiteY35" fmla="*/ 1014233 h 2292288"/>
              <a:gd name="connsiteX36" fmla="*/ 1608481 w 1784821"/>
              <a:gd name="connsiteY36" fmla="*/ 895170 h 2292288"/>
              <a:gd name="connsiteX37" fmla="*/ 1617866 w 1784821"/>
              <a:gd name="connsiteY37" fmla="*/ 521707 h 2292288"/>
              <a:gd name="connsiteX38" fmla="*/ 1560473 w 1784821"/>
              <a:gd name="connsiteY38" fmla="*/ 461529 h 2292288"/>
              <a:gd name="connsiteX39" fmla="*/ 1412650 w 1784821"/>
              <a:gd name="connsiteY39" fmla="*/ 302289 h 2292288"/>
              <a:gd name="connsiteX40" fmla="*/ 1387074 w 1784821"/>
              <a:gd name="connsiteY40" fmla="*/ 251132 h 2292288"/>
              <a:gd name="connsiteX41" fmla="*/ 1444622 w 1784821"/>
              <a:gd name="connsiteY41" fmla="*/ 91273 h 2292288"/>
              <a:gd name="connsiteX42" fmla="*/ 1380678 w 1784821"/>
              <a:gd name="connsiteY42" fmla="*/ 1752 h 2292288"/>
              <a:gd name="connsiteX43" fmla="*/ 1239208 w 1784821"/>
              <a:gd name="connsiteY43" fmla="*/ 48052 h 2292288"/>
              <a:gd name="connsiteX44" fmla="*/ 1163269 w 1784821"/>
              <a:gd name="connsiteY44" fmla="*/ 129640 h 2292288"/>
              <a:gd name="connsiteX45" fmla="*/ 843548 w 1784821"/>
              <a:gd name="connsiteY45" fmla="*/ 91272 h 2292288"/>
              <a:gd name="connsiteX46" fmla="*/ 678470 w 1784821"/>
              <a:gd name="connsiteY46" fmla="*/ 106547 h 2292288"/>
              <a:gd name="connsiteX47" fmla="*/ 393433 w 1784821"/>
              <a:gd name="connsiteY47" fmla="*/ 108449 h 2292288"/>
              <a:gd name="connsiteX0" fmla="*/ 393433 w 1784821"/>
              <a:gd name="connsiteY0" fmla="*/ 108449 h 2292288"/>
              <a:gd name="connsiteX1" fmla="*/ 37853 w 1784821"/>
              <a:gd name="connsiteY1" fmla="*/ 148822 h 2292288"/>
              <a:gd name="connsiteX2" fmla="*/ 31459 w 1784821"/>
              <a:gd name="connsiteY2" fmla="*/ 372627 h 2292288"/>
              <a:gd name="connsiteX3" fmla="*/ 108175 w 1784821"/>
              <a:gd name="connsiteY3" fmla="*/ 720402 h 2292288"/>
              <a:gd name="connsiteX4" fmla="*/ 89244 w 1784821"/>
              <a:gd name="connsiteY4" fmla="*/ 714197 h 2292288"/>
              <a:gd name="connsiteX5" fmla="*/ 98768 w 1784821"/>
              <a:gd name="connsiteY5" fmla="*/ 909861 h 2292288"/>
              <a:gd name="connsiteX6" fmla="*/ 113056 w 1784821"/>
              <a:gd name="connsiteY6" fmla="*/ 957085 h 2292288"/>
              <a:gd name="connsiteX7" fmla="*/ 119597 w 1784821"/>
              <a:gd name="connsiteY7" fmla="*/ 1077235 h 2292288"/>
              <a:gd name="connsiteX8" fmla="*/ 89244 w 1784821"/>
              <a:gd name="connsiteY8" fmla="*/ 1190445 h 2292288"/>
              <a:gd name="connsiteX9" fmla="*/ 189256 w 1784821"/>
              <a:gd name="connsiteY9" fmla="*/ 1438094 h 2292288"/>
              <a:gd name="connsiteX10" fmla="*/ 210739 w 1784821"/>
              <a:gd name="connsiteY10" fmla="*/ 1637030 h 2292288"/>
              <a:gd name="connsiteX11" fmla="*/ 173165 w 1784821"/>
              <a:gd name="connsiteY11" fmla="*/ 1725901 h 2292288"/>
              <a:gd name="connsiteX12" fmla="*/ 70806 w 1784821"/>
              <a:gd name="connsiteY12" fmla="*/ 1918128 h 2292288"/>
              <a:gd name="connsiteX13" fmla="*/ 8279 w 1784821"/>
              <a:gd name="connsiteY13" fmla="*/ 2177235 h 2292288"/>
              <a:gd name="connsiteX14" fmla="*/ 259739 w 1784821"/>
              <a:gd name="connsiteY14" fmla="*/ 2283915 h 2292288"/>
              <a:gd name="connsiteX15" fmla="*/ 519241 w 1784821"/>
              <a:gd name="connsiteY15" fmla="*/ 2235851 h 2292288"/>
              <a:gd name="connsiteX16" fmla="*/ 736364 w 1784821"/>
              <a:gd name="connsiteY16" fmla="*/ 2231404 h 2292288"/>
              <a:gd name="connsiteX17" fmla="*/ 884180 w 1784821"/>
              <a:gd name="connsiteY17" fmla="*/ 2182291 h 2292288"/>
              <a:gd name="connsiteX18" fmla="*/ 1100052 w 1784821"/>
              <a:gd name="connsiteY18" fmla="*/ 2234463 h 2292288"/>
              <a:gd name="connsiteX19" fmla="*/ 1285907 w 1784821"/>
              <a:gd name="connsiteY19" fmla="*/ 1993371 h 2292288"/>
              <a:gd name="connsiteX20" fmla="*/ 1455973 w 1784821"/>
              <a:gd name="connsiteY20" fmla="*/ 2052965 h 2292288"/>
              <a:gd name="connsiteX21" fmla="*/ 1595779 w 1784821"/>
              <a:gd name="connsiteY21" fmla="*/ 2036494 h 2292288"/>
              <a:gd name="connsiteX22" fmla="*/ 1693853 w 1784821"/>
              <a:gd name="connsiteY22" fmla="*/ 2021941 h 2292288"/>
              <a:gd name="connsiteX23" fmla="*/ 1728423 w 1784821"/>
              <a:gd name="connsiteY23" fmla="*/ 1930572 h 2292288"/>
              <a:gd name="connsiteX24" fmla="*/ 1729036 w 1784821"/>
              <a:gd name="connsiteY24" fmla="*/ 1931616 h 2292288"/>
              <a:gd name="connsiteX25" fmla="*/ 1737069 w 1784821"/>
              <a:gd name="connsiteY25" fmla="*/ 1752420 h 2292288"/>
              <a:gd name="connsiteX26" fmla="*/ 1784695 w 1784821"/>
              <a:gd name="connsiteY26" fmla="*/ 1609545 h 2292288"/>
              <a:gd name="connsiteX27" fmla="*/ 1720944 w 1784821"/>
              <a:gd name="connsiteY27" fmla="*/ 1506490 h 2292288"/>
              <a:gd name="connsiteX28" fmla="*/ 1632294 w 1784821"/>
              <a:gd name="connsiteY28" fmla="*/ 1433332 h 2292288"/>
              <a:gd name="connsiteX29" fmla="*/ 1689445 w 1784821"/>
              <a:gd name="connsiteY29" fmla="*/ 1333320 h 2292288"/>
              <a:gd name="connsiteX30" fmla="*/ 1646582 w 1784821"/>
              <a:gd name="connsiteY30" fmla="*/ 1171395 h 2292288"/>
              <a:gd name="connsiteX31" fmla="*/ 1698968 w 1784821"/>
              <a:gd name="connsiteY31" fmla="*/ 1104719 h 2292288"/>
              <a:gd name="connsiteX32" fmla="*/ 1698910 w 1784821"/>
              <a:gd name="connsiteY32" fmla="*/ 1080505 h 2292288"/>
              <a:gd name="connsiteX33" fmla="*/ 1718708 w 1784821"/>
              <a:gd name="connsiteY33" fmla="*/ 1017905 h 2292288"/>
              <a:gd name="connsiteX34" fmla="*/ 1641819 w 1784821"/>
              <a:gd name="connsiteY34" fmla="*/ 942794 h 2292288"/>
              <a:gd name="connsiteX35" fmla="*/ 1551332 w 1784821"/>
              <a:gd name="connsiteY35" fmla="*/ 1014233 h 2292288"/>
              <a:gd name="connsiteX36" fmla="*/ 1608481 w 1784821"/>
              <a:gd name="connsiteY36" fmla="*/ 895170 h 2292288"/>
              <a:gd name="connsiteX37" fmla="*/ 1617866 w 1784821"/>
              <a:gd name="connsiteY37" fmla="*/ 521707 h 2292288"/>
              <a:gd name="connsiteX38" fmla="*/ 1560473 w 1784821"/>
              <a:gd name="connsiteY38" fmla="*/ 461529 h 2292288"/>
              <a:gd name="connsiteX39" fmla="*/ 1412650 w 1784821"/>
              <a:gd name="connsiteY39" fmla="*/ 302289 h 2292288"/>
              <a:gd name="connsiteX40" fmla="*/ 1387074 w 1784821"/>
              <a:gd name="connsiteY40" fmla="*/ 251132 h 2292288"/>
              <a:gd name="connsiteX41" fmla="*/ 1444622 w 1784821"/>
              <a:gd name="connsiteY41" fmla="*/ 91273 h 2292288"/>
              <a:gd name="connsiteX42" fmla="*/ 1380678 w 1784821"/>
              <a:gd name="connsiteY42" fmla="*/ 1752 h 2292288"/>
              <a:gd name="connsiteX43" fmla="*/ 1239208 w 1784821"/>
              <a:gd name="connsiteY43" fmla="*/ 48052 h 2292288"/>
              <a:gd name="connsiteX44" fmla="*/ 1163269 w 1784821"/>
              <a:gd name="connsiteY44" fmla="*/ 129640 h 2292288"/>
              <a:gd name="connsiteX45" fmla="*/ 843548 w 1784821"/>
              <a:gd name="connsiteY45" fmla="*/ 91272 h 2292288"/>
              <a:gd name="connsiteX46" fmla="*/ 678470 w 1784821"/>
              <a:gd name="connsiteY46" fmla="*/ 106547 h 2292288"/>
              <a:gd name="connsiteX47" fmla="*/ 393433 w 1784821"/>
              <a:gd name="connsiteY47" fmla="*/ 108449 h 2292288"/>
              <a:gd name="connsiteX0" fmla="*/ 393433 w 1784821"/>
              <a:gd name="connsiteY0" fmla="*/ 108449 h 2292288"/>
              <a:gd name="connsiteX1" fmla="*/ 37853 w 1784821"/>
              <a:gd name="connsiteY1" fmla="*/ 148822 h 2292288"/>
              <a:gd name="connsiteX2" fmla="*/ 31459 w 1784821"/>
              <a:gd name="connsiteY2" fmla="*/ 372627 h 2292288"/>
              <a:gd name="connsiteX3" fmla="*/ 108175 w 1784821"/>
              <a:gd name="connsiteY3" fmla="*/ 720402 h 2292288"/>
              <a:gd name="connsiteX4" fmla="*/ 89244 w 1784821"/>
              <a:gd name="connsiteY4" fmla="*/ 714197 h 2292288"/>
              <a:gd name="connsiteX5" fmla="*/ 98768 w 1784821"/>
              <a:gd name="connsiteY5" fmla="*/ 909861 h 2292288"/>
              <a:gd name="connsiteX6" fmla="*/ 113056 w 1784821"/>
              <a:gd name="connsiteY6" fmla="*/ 957085 h 2292288"/>
              <a:gd name="connsiteX7" fmla="*/ 119597 w 1784821"/>
              <a:gd name="connsiteY7" fmla="*/ 1077235 h 2292288"/>
              <a:gd name="connsiteX8" fmla="*/ 89244 w 1784821"/>
              <a:gd name="connsiteY8" fmla="*/ 1190445 h 2292288"/>
              <a:gd name="connsiteX9" fmla="*/ 189256 w 1784821"/>
              <a:gd name="connsiteY9" fmla="*/ 1438094 h 2292288"/>
              <a:gd name="connsiteX10" fmla="*/ 210739 w 1784821"/>
              <a:gd name="connsiteY10" fmla="*/ 1637030 h 2292288"/>
              <a:gd name="connsiteX11" fmla="*/ 173165 w 1784821"/>
              <a:gd name="connsiteY11" fmla="*/ 1725901 h 2292288"/>
              <a:gd name="connsiteX12" fmla="*/ 70806 w 1784821"/>
              <a:gd name="connsiteY12" fmla="*/ 1918128 h 2292288"/>
              <a:gd name="connsiteX13" fmla="*/ 8279 w 1784821"/>
              <a:gd name="connsiteY13" fmla="*/ 2177235 h 2292288"/>
              <a:gd name="connsiteX14" fmla="*/ 259739 w 1784821"/>
              <a:gd name="connsiteY14" fmla="*/ 2283915 h 2292288"/>
              <a:gd name="connsiteX15" fmla="*/ 519241 w 1784821"/>
              <a:gd name="connsiteY15" fmla="*/ 2235851 h 2292288"/>
              <a:gd name="connsiteX16" fmla="*/ 736364 w 1784821"/>
              <a:gd name="connsiteY16" fmla="*/ 2231404 h 2292288"/>
              <a:gd name="connsiteX17" fmla="*/ 884180 w 1784821"/>
              <a:gd name="connsiteY17" fmla="*/ 2182291 h 2292288"/>
              <a:gd name="connsiteX18" fmla="*/ 1100052 w 1784821"/>
              <a:gd name="connsiteY18" fmla="*/ 2234463 h 2292288"/>
              <a:gd name="connsiteX19" fmla="*/ 1293527 w 1784821"/>
              <a:gd name="connsiteY19" fmla="*/ 2130531 h 2292288"/>
              <a:gd name="connsiteX20" fmla="*/ 1455973 w 1784821"/>
              <a:gd name="connsiteY20" fmla="*/ 2052965 h 2292288"/>
              <a:gd name="connsiteX21" fmla="*/ 1595779 w 1784821"/>
              <a:gd name="connsiteY21" fmla="*/ 2036494 h 2292288"/>
              <a:gd name="connsiteX22" fmla="*/ 1693853 w 1784821"/>
              <a:gd name="connsiteY22" fmla="*/ 2021941 h 2292288"/>
              <a:gd name="connsiteX23" fmla="*/ 1728423 w 1784821"/>
              <a:gd name="connsiteY23" fmla="*/ 1930572 h 2292288"/>
              <a:gd name="connsiteX24" fmla="*/ 1729036 w 1784821"/>
              <a:gd name="connsiteY24" fmla="*/ 1931616 h 2292288"/>
              <a:gd name="connsiteX25" fmla="*/ 1737069 w 1784821"/>
              <a:gd name="connsiteY25" fmla="*/ 1752420 h 2292288"/>
              <a:gd name="connsiteX26" fmla="*/ 1784695 w 1784821"/>
              <a:gd name="connsiteY26" fmla="*/ 1609545 h 2292288"/>
              <a:gd name="connsiteX27" fmla="*/ 1720944 w 1784821"/>
              <a:gd name="connsiteY27" fmla="*/ 1506490 h 2292288"/>
              <a:gd name="connsiteX28" fmla="*/ 1632294 w 1784821"/>
              <a:gd name="connsiteY28" fmla="*/ 1433332 h 2292288"/>
              <a:gd name="connsiteX29" fmla="*/ 1689445 w 1784821"/>
              <a:gd name="connsiteY29" fmla="*/ 1333320 h 2292288"/>
              <a:gd name="connsiteX30" fmla="*/ 1646582 w 1784821"/>
              <a:gd name="connsiteY30" fmla="*/ 1171395 h 2292288"/>
              <a:gd name="connsiteX31" fmla="*/ 1698968 w 1784821"/>
              <a:gd name="connsiteY31" fmla="*/ 1104719 h 2292288"/>
              <a:gd name="connsiteX32" fmla="*/ 1698910 w 1784821"/>
              <a:gd name="connsiteY32" fmla="*/ 1080505 h 2292288"/>
              <a:gd name="connsiteX33" fmla="*/ 1718708 w 1784821"/>
              <a:gd name="connsiteY33" fmla="*/ 1017905 h 2292288"/>
              <a:gd name="connsiteX34" fmla="*/ 1641819 w 1784821"/>
              <a:gd name="connsiteY34" fmla="*/ 942794 h 2292288"/>
              <a:gd name="connsiteX35" fmla="*/ 1551332 w 1784821"/>
              <a:gd name="connsiteY35" fmla="*/ 1014233 h 2292288"/>
              <a:gd name="connsiteX36" fmla="*/ 1608481 w 1784821"/>
              <a:gd name="connsiteY36" fmla="*/ 895170 h 2292288"/>
              <a:gd name="connsiteX37" fmla="*/ 1617866 w 1784821"/>
              <a:gd name="connsiteY37" fmla="*/ 521707 h 2292288"/>
              <a:gd name="connsiteX38" fmla="*/ 1560473 w 1784821"/>
              <a:gd name="connsiteY38" fmla="*/ 461529 h 2292288"/>
              <a:gd name="connsiteX39" fmla="*/ 1412650 w 1784821"/>
              <a:gd name="connsiteY39" fmla="*/ 302289 h 2292288"/>
              <a:gd name="connsiteX40" fmla="*/ 1387074 w 1784821"/>
              <a:gd name="connsiteY40" fmla="*/ 251132 h 2292288"/>
              <a:gd name="connsiteX41" fmla="*/ 1444622 w 1784821"/>
              <a:gd name="connsiteY41" fmla="*/ 91273 h 2292288"/>
              <a:gd name="connsiteX42" fmla="*/ 1380678 w 1784821"/>
              <a:gd name="connsiteY42" fmla="*/ 1752 h 2292288"/>
              <a:gd name="connsiteX43" fmla="*/ 1239208 w 1784821"/>
              <a:gd name="connsiteY43" fmla="*/ 48052 h 2292288"/>
              <a:gd name="connsiteX44" fmla="*/ 1163269 w 1784821"/>
              <a:gd name="connsiteY44" fmla="*/ 129640 h 2292288"/>
              <a:gd name="connsiteX45" fmla="*/ 843548 w 1784821"/>
              <a:gd name="connsiteY45" fmla="*/ 91272 h 2292288"/>
              <a:gd name="connsiteX46" fmla="*/ 678470 w 1784821"/>
              <a:gd name="connsiteY46" fmla="*/ 106547 h 2292288"/>
              <a:gd name="connsiteX47" fmla="*/ 393433 w 1784821"/>
              <a:gd name="connsiteY47" fmla="*/ 108449 h 2292288"/>
              <a:gd name="connsiteX0" fmla="*/ 393433 w 1784821"/>
              <a:gd name="connsiteY0" fmla="*/ 108449 h 2292288"/>
              <a:gd name="connsiteX1" fmla="*/ 37853 w 1784821"/>
              <a:gd name="connsiteY1" fmla="*/ 148822 h 2292288"/>
              <a:gd name="connsiteX2" fmla="*/ 31459 w 1784821"/>
              <a:gd name="connsiteY2" fmla="*/ 372627 h 2292288"/>
              <a:gd name="connsiteX3" fmla="*/ 108175 w 1784821"/>
              <a:gd name="connsiteY3" fmla="*/ 720402 h 2292288"/>
              <a:gd name="connsiteX4" fmla="*/ 89244 w 1784821"/>
              <a:gd name="connsiteY4" fmla="*/ 714197 h 2292288"/>
              <a:gd name="connsiteX5" fmla="*/ 98768 w 1784821"/>
              <a:gd name="connsiteY5" fmla="*/ 909861 h 2292288"/>
              <a:gd name="connsiteX6" fmla="*/ 113056 w 1784821"/>
              <a:gd name="connsiteY6" fmla="*/ 957085 h 2292288"/>
              <a:gd name="connsiteX7" fmla="*/ 119597 w 1784821"/>
              <a:gd name="connsiteY7" fmla="*/ 1077235 h 2292288"/>
              <a:gd name="connsiteX8" fmla="*/ 89244 w 1784821"/>
              <a:gd name="connsiteY8" fmla="*/ 1190445 h 2292288"/>
              <a:gd name="connsiteX9" fmla="*/ 189256 w 1784821"/>
              <a:gd name="connsiteY9" fmla="*/ 1438094 h 2292288"/>
              <a:gd name="connsiteX10" fmla="*/ 210739 w 1784821"/>
              <a:gd name="connsiteY10" fmla="*/ 1637030 h 2292288"/>
              <a:gd name="connsiteX11" fmla="*/ 173165 w 1784821"/>
              <a:gd name="connsiteY11" fmla="*/ 1725901 h 2292288"/>
              <a:gd name="connsiteX12" fmla="*/ 70806 w 1784821"/>
              <a:gd name="connsiteY12" fmla="*/ 1918128 h 2292288"/>
              <a:gd name="connsiteX13" fmla="*/ 8279 w 1784821"/>
              <a:gd name="connsiteY13" fmla="*/ 2177235 h 2292288"/>
              <a:gd name="connsiteX14" fmla="*/ 259739 w 1784821"/>
              <a:gd name="connsiteY14" fmla="*/ 2283915 h 2292288"/>
              <a:gd name="connsiteX15" fmla="*/ 519241 w 1784821"/>
              <a:gd name="connsiteY15" fmla="*/ 2235851 h 2292288"/>
              <a:gd name="connsiteX16" fmla="*/ 736364 w 1784821"/>
              <a:gd name="connsiteY16" fmla="*/ 2231404 h 2292288"/>
              <a:gd name="connsiteX17" fmla="*/ 808379 w 1784821"/>
              <a:gd name="connsiteY17" fmla="*/ 2192475 h 2292288"/>
              <a:gd name="connsiteX18" fmla="*/ 884180 w 1784821"/>
              <a:gd name="connsiteY18" fmla="*/ 2182291 h 2292288"/>
              <a:gd name="connsiteX19" fmla="*/ 1100052 w 1784821"/>
              <a:gd name="connsiteY19" fmla="*/ 2234463 h 2292288"/>
              <a:gd name="connsiteX20" fmla="*/ 1293527 w 1784821"/>
              <a:gd name="connsiteY20" fmla="*/ 2130531 h 2292288"/>
              <a:gd name="connsiteX21" fmla="*/ 1455973 w 1784821"/>
              <a:gd name="connsiteY21" fmla="*/ 2052965 h 2292288"/>
              <a:gd name="connsiteX22" fmla="*/ 1595779 w 1784821"/>
              <a:gd name="connsiteY22" fmla="*/ 2036494 h 2292288"/>
              <a:gd name="connsiteX23" fmla="*/ 1693853 w 1784821"/>
              <a:gd name="connsiteY23" fmla="*/ 2021941 h 2292288"/>
              <a:gd name="connsiteX24" fmla="*/ 1728423 w 1784821"/>
              <a:gd name="connsiteY24" fmla="*/ 1930572 h 2292288"/>
              <a:gd name="connsiteX25" fmla="*/ 1729036 w 1784821"/>
              <a:gd name="connsiteY25" fmla="*/ 1931616 h 2292288"/>
              <a:gd name="connsiteX26" fmla="*/ 1737069 w 1784821"/>
              <a:gd name="connsiteY26" fmla="*/ 1752420 h 2292288"/>
              <a:gd name="connsiteX27" fmla="*/ 1784695 w 1784821"/>
              <a:gd name="connsiteY27" fmla="*/ 1609545 h 2292288"/>
              <a:gd name="connsiteX28" fmla="*/ 1720944 w 1784821"/>
              <a:gd name="connsiteY28" fmla="*/ 1506490 h 2292288"/>
              <a:gd name="connsiteX29" fmla="*/ 1632294 w 1784821"/>
              <a:gd name="connsiteY29" fmla="*/ 1433332 h 2292288"/>
              <a:gd name="connsiteX30" fmla="*/ 1689445 w 1784821"/>
              <a:gd name="connsiteY30" fmla="*/ 1333320 h 2292288"/>
              <a:gd name="connsiteX31" fmla="*/ 1646582 w 1784821"/>
              <a:gd name="connsiteY31" fmla="*/ 1171395 h 2292288"/>
              <a:gd name="connsiteX32" fmla="*/ 1698968 w 1784821"/>
              <a:gd name="connsiteY32" fmla="*/ 1104719 h 2292288"/>
              <a:gd name="connsiteX33" fmla="*/ 1698910 w 1784821"/>
              <a:gd name="connsiteY33" fmla="*/ 1080505 h 2292288"/>
              <a:gd name="connsiteX34" fmla="*/ 1718708 w 1784821"/>
              <a:gd name="connsiteY34" fmla="*/ 1017905 h 2292288"/>
              <a:gd name="connsiteX35" fmla="*/ 1641819 w 1784821"/>
              <a:gd name="connsiteY35" fmla="*/ 942794 h 2292288"/>
              <a:gd name="connsiteX36" fmla="*/ 1551332 w 1784821"/>
              <a:gd name="connsiteY36" fmla="*/ 1014233 h 2292288"/>
              <a:gd name="connsiteX37" fmla="*/ 1608481 w 1784821"/>
              <a:gd name="connsiteY37" fmla="*/ 895170 h 2292288"/>
              <a:gd name="connsiteX38" fmla="*/ 1617866 w 1784821"/>
              <a:gd name="connsiteY38" fmla="*/ 521707 h 2292288"/>
              <a:gd name="connsiteX39" fmla="*/ 1560473 w 1784821"/>
              <a:gd name="connsiteY39" fmla="*/ 461529 h 2292288"/>
              <a:gd name="connsiteX40" fmla="*/ 1412650 w 1784821"/>
              <a:gd name="connsiteY40" fmla="*/ 302289 h 2292288"/>
              <a:gd name="connsiteX41" fmla="*/ 1387074 w 1784821"/>
              <a:gd name="connsiteY41" fmla="*/ 251132 h 2292288"/>
              <a:gd name="connsiteX42" fmla="*/ 1444622 w 1784821"/>
              <a:gd name="connsiteY42" fmla="*/ 91273 h 2292288"/>
              <a:gd name="connsiteX43" fmla="*/ 1380678 w 1784821"/>
              <a:gd name="connsiteY43" fmla="*/ 1752 h 2292288"/>
              <a:gd name="connsiteX44" fmla="*/ 1239208 w 1784821"/>
              <a:gd name="connsiteY44" fmla="*/ 48052 h 2292288"/>
              <a:gd name="connsiteX45" fmla="*/ 1163269 w 1784821"/>
              <a:gd name="connsiteY45" fmla="*/ 129640 h 2292288"/>
              <a:gd name="connsiteX46" fmla="*/ 843548 w 1784821"/>
              <a:gd name="connsiteY46" fmla="*/ 91272 h 2292288"/>
              <a:gd name="connsiteX47" fmla="*/ 678470 w 1784821"/>
              <a:gd name="connsiteY47" fmla="*/ 106547 h 2292288"/>
              <a:gd name="connsiteX48" fmla="*/ 393433 w 1784821"/>
              <a:gd name="connsiteY48" fmla="*/ 108449 h 2292288"/>
              <a:gd name="connsiteX0" fmla="*/ 393433 w 1784821"/>
              <a:gd name="connsiteY0" fmla="*/ 108449 h 2292288"/>
              <a:gd name="connsiteX1" fmla="*/ 37853 w 1784821"/>
              <a:gd name="connsiteY1" fmla="*/ 148822 h 2292288"/>
              <a:gd name="connsiteX2" fmla="*/ 31459 w 1784821"/>
              <a:gd name="connsiteY2" fmla="*/ 372627 h 2292288"/>
              <a:gd name="connsiteX3" fmla="*/ 108175 w 1784821"/>
              <a:gd name="connsiteY3" fmla="*/ 720402 h 2292288"/>
              <a:gd name="connsiteX4" fmla="*/ 89244 w 1784821"/>
              <a:gd name="connsiteY4" fmla="*/ 714197 h 2292288"/>
              <a:gd name="connsiteX5" fmla="*/ 98768 w 1784821"/>
              <a:gd name="connsiteY5" fmla="*/ 909861 h 2292288"/>
              <a:gd name="connsiteX6" fmla="*/ 113056 w 1784821"/>
              <a:gd name="connsiteY6" fmla="*/ 957085 h 2292288"/>
              <a:gd name="connsiteX7" fmla="*/ 119597 w 1784821"/>
              <a:gd name="connsiteY7" fmla="*/ 1077235 h 2292288"/>
              <a:gd name="connsiteX8" fmla="*/ 89244 w 1784821"/>
              <a:gd name="connsiteY8" fmla="*/ 1190445 h 2292288"/>
              <a:gd name="connsiteX9" fmla="*/ 189256 w 1784821"/>
              <a:gd name="connsiteY9" fmla="*/ 1438094 h 2292288"/>
              <a:gd name="connsiteX10" fmla="*/ 210739 w 1784821"/>
              <a:gd name="connsiteY10" fmla="*/ 1637030 h 2292288"/>
              <a:gd name="connsiteX11" fmla="*/ 173165 w 1784821"/>
              <a:gd name="connsiteY11" fmla="*/ 1725901 h 2292288"/>
              <a:gd name="connsiteX12" fmla="*/ 70806 w 1784821"/>
              <a:gd name="connsiteY12" fmla="*/ 1918128 h 2292288"/>
              <a:gd name="connsiteX13" fmla="*/ 8279 w 1784821"/>
              <a:gd name="connsiteY13" fmla="*/ 2177235 h 2292288"/>
              <a:gd name="connsiteX14" fmla="*/ 259739 w 1784821"/>
              <a:gd name="connsiteY14" fmla="*/ 2283915 h 2292288"/>
              <a:gd name="connsiteX15" fmla="*/ 519241 w 1784821"/>
              <a:gd name="connsiteY15" fmla="*/ 2235851 h 2292288"/>
              <a:gd name="connsiteX16" fmla="*/ 736364 w 1784821"/>
              <a:gd name="connsiteY16" fmla="*/ 2231404 h 2292288"/>
              <a:gd name="connsiteX17" fmla="*/ 808379 w 1784821"/>
              <a:gd name="connsiteY17" fmla="*/ 2192475 h 2292288"/>
              <a:gd name="connsiteX18" fmla="*/ 884180 w 1784821"/>
              <a:gd name="connsiteY18" fmla="*/ 2182291 h 2292288"/>
              <a:gd name="connsiteX19" fmla="*/ 1100052 w 1784821"/>
              <a:gd name="connsiteY19" fmla="*/ 2234463 h 2292288"/>
              <a:gd name="connsiteX20" fmla="*/ 1293527 w 1784821"/>
              <a:gd name="connsiteY20" fmla="*/ 2130531 h 2292288"/>
              <a:gd name="connsiteX21" fmla="*/ 1463593 w 1784821"/>
              <a:gd name="connsiteY21" fmla="*/ 2121545 h 2292288"/>
              <a:gd name="connsiteX22" fmla="*/ 1595779 w 1784821"/>
              <a:gd name="connsiteY22" fmla="*/ 2036494 h 2292288"/>
              <a:gd name="connsiteX23" fmla="*/ 1693853 w 1784821"/>
              <a:gd name="connsiteY23" fmla="*/ 2021941 h 2292288"/>
              <a:gd name="connsiteX24" fmla="*/ 1728423 w 1784821"/>
              <a:gd name="connsiteY24" fmla="*/ 1930572 h 2292288"/>
              <a:gd name="connsiteX25" fmla="*/ 1729036 w 1784821"/>
              <a:gd name="connsiteY25" fmla="*/ 1931616 h 2292288"/>
              <a:gd name="connsiteX26" fmla="*/ 1737069 w 1784821"/>
              <a:gd name="connsiteY26" fmla="*/ 1752420 h 2292288"/>
              <a:gd name="connsiteX27" fmla="*/ 1784695 w 1784821"/>
              <a:gd name="connsiteY27" fmla="*/ 1609545 h 2292288"/>
              <a:gd name="connsiteX28" fmla="*/ 1720944 w 1784821"/>
              <a:gd name="connsiteY28" fmla="*/ 1506490 h 2292288"/>
              <a:gd name="connsiteX29" fmla="*/ 1632294 w 1784821"/>
              <a:gd name="connsiteY29" fmla="*/ 1433332 h 2292288"/>
              <a:gd name="connsiteX30" fmla="*/ 1689445 w 1784821"/>
              <a:gd name="connsiteY30" fmla="*/ 1333320 h 2292288"/>
              <a:gd name="connsiteX31" fmla="*/ 1646582 w 1784821"/>
              <a:gd name="connsiteY31" fmla="*/ 1171395 h 2292288"/>
              <a:gd name="connsiteX32" fmla="*/ 1698968 w 1784821"/>
              <a:gd name="connsiteY32" fmla="*/ 1104719 h 2292288"/>
              <a:gd name="connsiteX33" fmla="*/ 1698910 w 1784821"/>
              <a:gd name="connsiteY33" fmla="*/ 1080505 h 2292288"/>
              <a:gd name="connsiteX34" fmla="*/ 1718708 w 1784821"/>
              <a:gd name="connsiteY34" fmla="*/ 1017905 h 2292288"/>
              <a:gd name="connsiteX35" fmla="*/ 1641819 w 1784821"/>
              <a:gd name="connsiteY35" fmla="*/ 942794 h 2292288"/>
              <a:gd name="connsiteX36" fmla="*/ 1551332 w 1784821"/>
              <a:gd name="connsiteY36" fmla="*/ 1014233 h 2292288"/>
              <a:gd name="connsiteX37" fmla="*/ 1608481 w 1784821"/>
              <a:gd name="connsiteY37" fmla="*/ 895170 h 2292288"/>
              <a:gd name="connsiteX38" fmla="*/ 1617866 w 1784821"/>
              <a:gd name="connsiteY38" fmla="*/ 521707 h 2292288"/>
              <a:gd name="connsiteX39" fmla="*/ 1560473 w 1784821"/>
              <a:gd name="connsiteY39" fmla="*/ 461529 h 2292288"/>
              <a:gd name="connsiteX40" fmla="*/ 1412650 w 1784821"/>
              <a:gd name="connsiteY40" fmla="*/ 302289 h 2292288"/>
              <a:gd name="connsiteX41" fmla="*/ 1387074 w 1784821"/>
              <a:gd name="connsiteY41" fmla="*/ 251132 h 2292288"/>
              <a:gd name="connsiteX42" fmla="*/ 1444622 w 1784821"/>
              <a:gd name="connsiteY42" fmla="*/ 91273 h 2292288"/>
              <a:gd name="connsiteX43" fmla="*/ 1380678 w 1784821"/>
              <a:gd name="connsiteY43" fmla="*/ 1752 h 2292288"/>
              <a:gd name="connsiteX44" fmla="*/ 1239208 w 1784821"/>
              <a:gd name="connsiteY44" fmla="*/ 48052 h 2292288"/>
              <a:gd name="connsiteX45" fmla="*/ 1163269 w 1784821"/>
              <a:gd name="connsiteY45" fmla="*/ 129640 h 2292288"/>
              <a:gd name="connsiteX46" fmla="*/ 843548 w 1784821"/>
              <a:gd name="connsiteY46" fmla="*/ 91272 h 2292288"/>
              <a:gd name="connsiteX47" fmla="*/ 678470 w 1784821"/>
              <a:gd name="connsiteY47" fmla="*/ 106547 h 2292288"/>
              <a:gd name="connsiteX48" fmla="*/ 393433 w 1784821"/>
              <a:gd name="connsiteY48" fmla="*/ 108449 h 2292288"/>
              <a:gd name="connsiteX0" fmla="*/ 393433 w 1784821"/>
              <a:gd name="connsiteY0" fmla="*/ 108449 h 2292288"/>
              <a:gd name="connsiteX1" fmla="*/ 37853 w 1784821"/>
              <a:gd name="connsiteY1" fmla="*/ 148822 h 2292288"/>
              <a:gd name="connsiteX2" fmla="*/ 31459 w 1784821"/>
              <a:gd name="connsiteY2" fmla="*/ 372627 h 2292288"/>
              <a:gd name="connsiteX3" fmla="*/ 108175 w 1784821"/>
              <a:gd name="connsiteY3" fmla="*/ 720402 h 2292288"/>
              <a:gd name="connsiteX4" fmla="*/ 89244 w 1784821"/>
              <a:gd name="connsiteY4" fmla="*/ 714197 h 2292288"/>
              <a:gd name="connsiteX5" fmla="*/ 98768 w 1784821"/>
              <a:gd name="connsiteY5" fmla="*/ 909861 h 2292288"/>
              <a:gd name="connsiteX6" fmla="*/ 113056 w 1784821"/>
              <a:gd name="connsiteY6" fmla="*/ 957085 h 2292288"/>
              <a:gd name="connsiteX7" fmla="*/ 119597 w 1784821"/>
              <a:gd name="connsiteY7" fmla="*/ 1077235 h 2292288"/>
              <a:gd name="connsiteX8" fmla="*/ 89244 w 1784821"/>
              <a:gd name="connsiteY8" fmla="*/ 1190445 h 2292288"/>
              <a:gd name="connsiteX9" fmla="*/ 189256 w 1784821"/>
              <a:gd name="connsiteY9" fmla="*/ 1438094 h 2292288"/>
              <a:gd name="connsiteX10" fmla="*/ 210739 w 1784821"/>
              <a:gd name="connsiteY10" fmla="*/ 1637030 h 2292288"/>
              <a:gd name="connsiteX11" fmla="*/ 173165 w 1784821"/>
              <a:gd name="connsiteY11" fmla="*/ 1725901 h 2292288"/>
              <a:gd name="connsiteX12" fmla="*/ 70806 w 1784821"/>
              <a:gd name="connsiteY12" fmla="*/ 1918128 h 2292288"/>
              <a:gd name="connsiteX13" fmla="*/ 8279 w 1784821"/>
              <a:gd name="connsiteY13" fmla="*/ 2177235 h 2292288"/>
              <a:gd name="connsiteX14" fmla="*/ 259739 w 1784821"/>
              <a:gd name="connsiteY14" fmla="*/ 2283915 h 2292288"/>
              <a:gd name="connsiteX15" fmla="*/ 519241 w 1784821"/>
              <a:gd name="connsiteY15" fmla="*/ 2235851 h 2292288"/>
              <a:gd name="connsiteX16" fmla="*/ 736364 w 1784821"/>
              <a:gd name="connsiteY16" fmla="*/ 2231404 h 2292288"/>
              <a:gd name="connsiteX17" fmla="*/ 808379 w 1784821"/>
              <a:gd name="connsiteY17" fmla="*/ 2192475 h 2292288"/>
              <a:gd name="connsiteX18" fmla="*/ 884180 w 1784821"/>
              <a:gd name="connsiteY18" fmla="*/ 2182291 h 2292288"/>
              <a:gd name="connsiteX19" fmla="*/ 1100052 w 1784821"/>
              <a:gd name="connsiteY19" fmla="*/ 2234463 h 2292288"/>
              <a:gd name="connsiteX20" fmla="*/ 1293527 w 1784821"/>
              <a:gd name="connsiteY20" fmla="*/ 2130531 h 2292288"/>
              <a:gd name="connsiteX21" fmla="*/ 1463593 w 1784821"/>
              <a:gd name="connsiteY21" fmla="*/ 2121545 h 2292288"/>
              <a:gd name="connsiteX22" fmla="*/ 1641499 w 1784821"/>
              <a:gd name="connsiteY22" fmla="*/ 2120314 h 2292288"/>
              <a:gd name="connsiteX23" fmla="*/ 1693853 w 1784821"/>
              <a:gd name="connsiteY23" fmla="*/ 2021941 h 2292288"/>
              <a:gd name="connsiteX24" fmla="*/ 1728423 w 1784821"/>
              <a:gd name="connsiteY24" fmla="*/ 1930572 h 2292288"/>
              <a:gd name="connsiteX25" fmla="*/ 1729036 w 1784821"/>
              <a:gd name="connsiteY25" fmla="*/ 1931616 h 2292288"/>
              <a:gd name="connsiteX26" fmla="*/ 1737069 w 1784821"/>
              <a:gd name="connsiteY26" fmla="*/ 1752420 h 2292288"/>
              <a:gd name="connsiteX27" fmla="*/ 1784695 w 1784821"/>
              <a:gd name="connsiteY27" fmla="*/ 1609545 h 2292288"/>
              <a:gd name="connsiteX28" fmla="*/ 1720944 w 1784821"/>
              <a:gd name="connsiteY28" fmla="*/ 1506490 h 2292288"/>
              <a:gd name="connsiteX29" fmla="*/ 1632294 w 1784821"/>
              <a:gd name="connsiteY29" fmla="*/ 1433332 h 2292288"/>
              <a:gd name="connsiteX30" fmla="*/ 1689445 w 1784821"/>
              <a:gd name="connsiteY30" fmla="*/ 1333320 h 2292288"/>
              <a:gd name="connsiteX31" fmla="*/ 1646582 w 1784821"/>
              <a:gd name="connsiteY31" fmla="*/ 1171395 h 2292288"/>
              <a:gd name="connsiteX32" fmla="*/ 1698968 w 1784821"/>
              <a:gd name="connsiteY32" fmla="*/ 1104719 h 2292288"/>
              <a:gd name="connsiteX33" fmla="*/ 1698910 w 1784821"/>
              <a:gd name="connsiteY33" fmla="*/ 1080505 h 2292288"/>
              <a:gd name="connsiteX34" fmla="*/ 1718708 w 1784821"/>
              <a:gd name="connsiteY34" fmla="*/ 1017905 h 2292288"/>
              <a:gd name="connsiteX35" fmla="*/ 1641819 w 1784821"/>
              <a:gd name="connsiteY35" fmla="*/ 942794 h 2292288"/>
              <a:gd name="connsiteX36" fmla="*/ 1551332 w 1784821"/>
              <a:gd name="connsiteY36" fmla="*/ 1014233 h 2292288"/>
              <a:gd name="connsiteX37" fmla="*/ 1608481 w 1784821"/>
              <a:gd name="connsiteY37" fmla="*/ 895170 h 2292288"/>
              <a:gd name="connsiteX38" fmla="*/ 1617866 w 1784821"/>
              <a:gd name="connsiteY38" fmla="*/ 521707 h 2292288"/>
              <a:gd name="connsiteX39" fmla="*/ 1560473 w 1784821"/>
              <a:gd name="connsiteY39" fmla="*/ 461529 h 2292288"/>
              <a:gd name="connsiteX40" fmla="*/ 1412650 w 1784821"/>
              <a:gd name="connsiteY40" fmla="*/ 302289 h 2292288"/>
              <a:gd name="connsiteX41" fmla="*/ 1387074 w 1784821"/>
              <a:gd name="connsiteY41" fmla="*/ 251132 h 2292288"/>
              <a:gd name="connsiteX42" fmla="*/ 1444622 w 1784821"/>
              <a:gd name="connsiteY42" fmla="*/ 91273 h 2292288"/>
              <a:gd name="connsiteX43" fmla="*/ 1380678 w 1784821"/>
              <a:gd name="connsiteY43" fmla="*/ 1752 h 2292288"/>
              <a:gd name="connsiteX44" fmla="*/ 1239208 w 1784821"/>
              <a:gd name="connsiteY44" fmla="*/ 48052 h 2292288"/>
              <a:gd name="connsiteX45" fmla="*/ 1163269 w 1784821"/>
              <a:gd name="connsiteY45" fmla="*/ 129640 h 2292288"/>
              <a:gd name="connsiteX46" fmla="*/ 843548 w 1784821"/>
              <a:gd name="connsiteY46" fmla="*/ 91272 h 2292288"/>
              <a:gd name="connsiteX47" fmla="*/ 678470 w 1784821"/>
              <a:gd name="connsiteY47" fmla="*/ 106547 h 2292288"/>
              <a:gd name="connsiteX48" fmla="*/ 393433 w 1784821"/>
              <a:gd name="connsiteY48" fmla="*/ 108449 h 2292288"/>
              <a:gd name="connsiteX0" fmla="*/ 393433 w 1784821"/>
              <a:gd name="connsiteY0" fmla="*/ 108449 h 2292288"/>
              <a:gd name="connsiteX1" fmla="*/ 37853 w 1784821"/>
              <a:gd name="connsiteY1" fmla="*/ 148822 h 2292288"/>
              <a:gd name="connsiteX2" fmla="*/ 31459 w 1784821"/>
              <a:gd name="connsiteY2" fmla="*/ 372627 h 2292288"/>
              <a:gd name="connsiteX3" fmla="*/ 108175 w 1784821"/>
              <a:gd name="connsiteY3" fmla="*/ 720402 h 2292288"/>
              <a:gd name="connsiteX4" fmla="*/ 89244 w 1784821"/>
              <a:gd name="connsiteY4" fmla="*/ 714197 h 2292288"/>
              <a:gd name="connsiteX5" fmla="*/ 98768 w 1784821"/>
              <a:gd name="connsiteY5" fmla="*/ 909861 h 2292288"/>
              <a:gd name="connsiteX6" fmla="*/ 113056 w 1784821"/>
              <a:gd name="connsiteY6" fmla="*/ 957085 h 2292288"/>
              <a:gd name="connsiteX7" fmla="*/ 119597 w 1784821"/>
              <a:gd name="connsiteY7" fmla="*/ 1077235 h 2292288"/>
              <a:gd name="connsiteX8" fmla="*/ 89244 w 1784821"/>
              <a:gd name="connsiteY8" fmla="*/ 1190445 h 2292288"/>
              <a:gd name="connsiteX9" fmla="*/ 189256 w 1784821"/>
              <a:gd name="connsiteY9" fmla="*/ 1438094 h 2292288"/>
              <a:gd name="connsiteX10" fmla="*/ 210739 w 1784821"/>
              <a:gd name="connsiteY10" fmla="*/ 1637030 h 2292288"/>
              <a:gd name="connsiteX11" fmla="*/ 173165 w 1784821"/>
              <a:gd name="connsiteY11" fmla="*/ 1725901 h 2292288"/>
              <a:gd name="connsiteX12" fmla="*/ 70806 w 1784821"/>
              <a:gd name="connsiteY12" fmla="*/ 1918128 h 2292288"/>
              <a:gd name="connsiteX13" fmla="*/ 8279 w 1784821"/>
              <a:gd name="connsiteY13" fmla="*/ 2177235 h 2292288"/>
              <a:gd name="connsiteX14" fmla="*/ 259739 w 1784821"/>
              <a:gd name="connsiteY14" fmla="*/ 2283915 h 2292288"/>
              <a:gd name="connsiteX15" fmla="*/ 519241 w 1784821"/>
              <a:gd name="connsiteY15" fmla="*/ 2235851 h 2292288"/>
              <a:gd name="connsiteX16" fmla="*/ 736364 w 1784821"/>
              <a:gd name="connsiteY16" fmla="*/ 2231404 h 2292288"/>
              <a:gd name="connsiteX17" fmla="*/ 808379 w 1784821"/>
              <a:gd name="connsiteY17" fmla="*/ 2192475 h 2292288"/>
              <a:gd name="connsiteX18" fmla="*/ 884180 w 1784821"/>
              <a:gd name="connsiteY18" fmla="*/ 2182291 h 2292288"/>
              <a:gd name="connsiteX19" fmla="*/ 1100052 w 1784821"/>
              <a:gd name="connsiteY19" fmla="*/ 2234463 h 2292288"/>
              <a:gd name="connsiteX20" fmla="*/ 1293527 w 1784821"/>
              <a:gd name="connsiteY20" fmla="*/ 2161011 h 2292288"/>
              <a:gd name="connsiteX21" fmla="*/ 1463593 w 1784821"/>
              <a:gd name="connsiteY21" fmla="*/ 2121545 h 2292288"/>
              <a:gd name="connsiteX22" fmla="*/ 1641499 w 1784821"/>
              <a:gd name="connsiteY22" fmla="*/ 2120314 h 2292288"/>
              <a:gd name="connsiteX23" fmla="*/ 1693853 w 1784821"/>
              <a:gd name="connsiteY23" fmla="*/ 2021941 h 2292288"/>
              <a:gd name="connsiteX24" fmla="*/ 1728423 w 1784821"/>
              <a:gd name="connsiteY24" fmla="*/ 1930572 h 2292288"/>
              <a:gd name="connsiteX25" fmla="*/ 1729036 w 1784821"/>
              <a:gd name="connsiteY25" fmla="*/ 1931616 h 2292288"/>
              <a:gd name="connsiteX26" fmla="*/ 1737069 w 1784821"/>
              <a:gd name="connsiteY26" fmla="*/ 1752420 h 2292288"/>
              <a:gd name="connsiteX27" fmla="*/ 1784695 w 1784821"/>
              <a:gd name="connsiteY27" fmla="*/ 1609545 h 2292288"/>
              <a:gd name="connsiteX28" fmla="*/ 1720944 w 1784821"/>
              <a:gd name="connsiteY28" fmla="*/ 1506490 h 2292288"/>
              <a:gd name="connsiteX29" fmla="*/ 1632294 w 1784821"/>
              <a:gd name="connsiteY29" fmla="*/ 1433332 h 2292288"/>
              <a:gd name="connsiteX30" fmla="*/ 1689445 w 1784821"/>
              <a:gd name="connsiteY30" fmla="*/ 1333320 h 2292288"/>
              <a:gd name="connsiteX31" fmla="*/ 1646582 w 1784821"/>
              <a:gd name="connsiteY31" fmla="*/ 1171395 h 2292288"/>
              <a:gd name="connsiteX32" fmla="*/ 1698968 w 1784821"/>
              <a:gd name="connsiteY32" fmla="*/ 1104719 h 2292288"/>
              <a:gd name="connsiteX33" fmla="*/ 1698910 w 1784821"/>
              <a:gd name="connsiteY33" fmla="*/ 1080505 h 2292288"/>
              <a:gd name="connsiteX34" fmla="*/ 1718708 w 1784821"/>
              <a:gd name="connsiteY34" fmla="*/ 1017905 h 2292288"/>
              <a:gd name="connsiteX35" fmla="*/ 1641819 w 1784821"/>
              <a:gd name="connsiteY35" fmla="*/ 942794 h 2292288"/>
              <a:gd name="connsiteX36" fmla="*/ 1551332 w 1784821"/>
              <a:gd name="connsiteY36" fmla="*/ 1014233 h 2292288"/>
              <a:gd name="connsiteX37" fmla="*/ 1608481 w 1784821"/>
              <a:gd name="connsiteY37" fmla="*/ 895170 h 2292288"/>
              <a:gd name="connsiteX38" fmla="*/ 1617866 w 1784821"/>
              <a:gd name="connsiteY38" fmla="*/ 521707 h 2292288"/>
              <a:gd name="connsiteX39" fmla="*/ 1560473 w 1784821"/>
              <a:gd name="connsiteY39" fmla="*/ 461529 h 2292288"/>
              <a:gd name="connsiteX40" fmla="*/ 1412650 w 1784821"/>
              <a:gd name="connsiteY40" fmla="*/ 302289 h 2292288"/>
              <a:gd name="connsiteX41" fmla="*/ 1387074 w 1784821"/>
              <a:gd name="connsiteY41" fmla="*/ 251132 h 2292288"/>
              <a:gd name="connsiteX42" fmla="*/ 1444622 w 1784821"/>
              <a:gd name="connsiteY42" fmla="*/ 91273 h 2292288"/>
              <a:gd name="connsiteX43" fmla="*/ 1380678 w 1784821"/>
              <a:gd name="connsiteY43" fmla="*/ 1752 h 2292288"/>
              <a:gd name="connsiteX44" fmla="*/ 1239208 w 1784821"/>
              <a:gd name="connsiteY44" fmla="*/ 48052 h 2292288"/>
              <a:gd name="connsiteX45" fmla="*/ 1163269 w 1784821"/>
              <a:gd name="connsiteY45" fmla="*/ 129640 h 2292288"/>
              <a:gd name="connsiteX46" fmla="*/ 843548 w 1784821"/>
              <a:gd name="connsiteY46" fmla="*/ 91272 h 2292288"/>
              <a:gd name="connsiteX47" fmla="*/ 678470 w 1784821"/>
              <a:gd name="connsiteY47" fmla="*/ 106547 h 2292288"/>
              <a:gd name="connsiteX48" fmla="*/ 393433 w 1784821"/>
              <a:gd name="connsiteY48" fmla="*/ 108449 h 2292288"/>
              <a:gd name="connsiteX0" fmla="*/ 393433 w 1784821"/>
              <a:gd name="connsiteY0" fmla="*/ 108449 h 2285194"/>
              <a:gd name="connsiteX1" fmla="*/ 37853 w 1784821"/>
              <a:gd name="connsiteY1" fmla="*/ 148822 h 2285194"/>
              <a:gd name="connsiteX2" fmla="*/ 31459 w 1784821"/>
              <a:gd name="connsiteY2" fmla="*/ 372627 h 2285194"/>
              <a:gd name="connsiteX3" fmla="*/ 108175 w 1784821"/>
              <a:gd name="connsiteY3" fmla="*/ 720402 h 2285194"/>
              <a:gd name="connsiteX4" fmla="*/ 89244 w 1784821"/>
              <a:gd name="connsiteY4" fmla="*/ 714197 h 2285194"/>
              <a:gd name="connsiteX5" fmla="*/ 98768 w 1784821"/>
              <a:gd name="connsiteY5" fmla="*/ 909861 h 2285194"/>
              <a:gd name="connsiteX6" fmla="*/ 113056 w 1784821"/>
              <a:gd name="connsiteY6" fmla="*/ 957085 h 2285194"/>
              <a:gd name="connsiteX7" fmla="*/ 119597 w 1784821"/>
              <a:gd name="connsiteY7" fmla="*/ 1077235 h 2285194"/>
              <a:gd name="connsiteX8" fmla="*/ 89244 w 1784821"/>
              <a:gd name="connsiteY8" fmla="*/ 1190445 h 2285194"/>
              <a:gd name="connsiteX9" fmla="*/ 189256 w 1784821"/>
              <a:gd name="connsiteY9" fmla="*/ 1438094 h 2285194"/>
              <a:gd name="connsiteX10" fmla="*/ 210739 w 1784821"/>
              <a:gd name="connsiteY10" fmla="*/ 1637030 h 2285194"/>
              <a:gd name="connsiteX11" fmla="*/ 173165 w 1784821"/>
              <a:gd name="connsiteY11" fmla="*/ 1725901 h 2285194"/>
              <a:gd name="connsiteX12" fmla="*/ 70806 w 1784821"/>
              <a:gd name="connsiteY12" fmla="*/ 1918128 h 2285194"/>
              <a:gd name="connsiteX13" fmla="*/ 8279 w 1784821"/>
              <a:gd name="connsiteY13" fmla="*/ 2177235 h 2285194"/>
              <a:gd name="connsiteX14" fmla="*/ 259739 w 1784821"/>
              <a:gd name="connsiteY14" fmla="*/ 2283915 h 2285194"/>
              <a:gd name="connsiteX15" fmla="*/ 519241 w 1784821"/>
              <a:gd name="connsiteY15" fmla="*/ 2235851 h 2285194"/>
              <a:gd name="connsiteX16" fmla="*/ 736364 w 1784821"/>
              <a:gd name="connsiteY16" fmla="*/ 2231404 h 2285194"/>
              <a:gd name="connsiteX17" fmla="*/ 808379 w 1784821"/>
              <a:gd name="connsiteY17" fmla="*/ 2192475 h 2285194"/>
              <a:gd name="connsiteX18" fmla="*/ 884180 w 1784821"/>
              <a:gd name="connsiteY18" fmla="*/ 2182291 h 2285194"/>
              <a:gd name="connsiteX19" fmla="*/ 1100052 w 1784821"/>
              <a:gd name="connsiteY19" fmla="*/ 2234463 h 2285194"/>
              <a:gd name="connsiteX20" fmla="*/ 1293527 w 1784821"/>
              <a:gd name="connsiteY20" fmla="*/ 2161011 h 2285194"/>
              <a:gd name="connsiteX21" fmla="*/ 1463593 w 1784821"/>
              <a:gd name="connsiteY21" fmla="*/ 2121545 h 2285194"/>
              <a:gd name="connsiteX22" fmla="*/ 1641499 w 1784821"/>
              <a:gd name="connsiteY22" fmla="*/ 2120314 h 2285194"/>
              <a:gd name="connsiteX23" fmla="*/ 1693853 w 1784821"/>
              <a:gd name="connsiteY23" fmla="*/ 2021941 h 2285194"/>
              <a:gd name="connsiteX24" fmla="*/ 1728423 w 1784821"/>
              <a:gd name="connsiteY24" fmla="*/ 1930572 h 2285194"/>
              <a:gd name="connsiteX25" fmla="*/ 1729036 w 1784821"/>
              <a:gd name="connsiteY25" fmla="*/ 1931616 h 2285194"/>
              <a:gd name="connsiteX26" fmla="*/ 1737069 w 1784821"/>
              <a:gd name="connsiteY26" fmla="*/ 1752420 h 2285194"/>
              <a:gd name="connsiteX27" fmla="*/ 1784695 w 1784821"/>
              <a:gd name="connsiteY27" fmla="*/ 1609545 h 2285194"/>
              <a:gd name="connsiteX28" fmla="*/ 1720944 w 1784821"/>
              <a:gd name="connsiteY28" fmla="*/ 1506490 h 2285194"/>
              <a:gd name="connsiteX29" fmla="*/ 1632294 w 1784821"/>
              <a:gd name="connsiteY29" fmla="*/ 1433332 h 2285194"/>
              <a:gd name="connsiteX30" fmla="*/ 1689445 w 1784821"/>
              <a:gd name="connsiteY30" fmla="*/ 1333320 h 2285194"/>
              <a:gd name="connsiteX31" fmla="*/ 1646582 w 1784821"/>
              <a:gd name="connsiteY31" fmla="*/ 1171395 h 2285194"/>
              <a:gd name="connsiteX32" fmla="*/ 1698968 w 1784821"/>
              <a:gd name="connsiteY32" fmla="*/ 1104719 h 2285194"/>
              <a:gd name="connsiteX33" fmla="*/ 1698910 w 1784821"/>
              <a:gd name="connsiteY33" fmla="*/ 1080505 h 2285194"/>
              <a:gd name="connsiteX34" fmla="*/ 1718708 w 1784821"/>
              <a:gd name="connsiteY34" fmla="*/ 1017905 h 2285194"/>
              <a:gd name="connsiteX35" fmla="*/ 1641819 w 1784821"/>
              <a:gd name="connsiteY35" fmla="*/ 942794 h 2285194"/>
              <a:gd name="connsiteX36" fmla="*/ 1551332 w 1784821"/>
              <a:gd name="connsiteY36" fmla="*/ 1014233 h 2285194"/>
              <a:gd name="connsiteX37" fmla="*/ 1608481 w 1784821"/>
              <a:gd name="connsiteY37" fmla="*/ 895170 h 2285194"/>
              <a:gd name="connsiteX38" fmla="*/ 1617866 w 1784821"/>
              <a:gd name="connsiteY38" fmla="*/ 521707 h 2285194"/>
              <a:gd name="connsiteX39" fmla="*/ 1560473 w 1784821"/>
              <a:gd name="connsiteY39" fmla="*/ 461529 h 2285194"/>
              <a:gd name="connsiteX40" fmla="*/ 1412650 w 1784821"/>
              <a:gd name="connsiteY40" fmla="*/ 302289 h 2285194"/>
              <a:gd name="connsiteX41" fmla="*/ 1387074 w 1784821"/>
              <a:gd name="connsiteY41" fmla="*/ 251132 h 2285194"/>
              <a:gd name="connsiteX42" fmla="*/ 1444622 w 1784821"/>
              <a:gd name="connsiteY42" fmla="*/ 91273 h 2285194"/>
              <a:gd name="connsiteX43" fmla="*/ 1380678 w 1784821"/>
              <a:gd name="connsiteY43" fmla="*/ 1752 h 2285194"/>
              <a:gd name="connsiteX44" fmla="*/ 1239208 w 1784821"/>
              <a:gd name="connsiteY44" fmla="*/ 48052 h 2285194"/>
              <a:gd name="connsiteX45" fmla="*/ 1163269 w 1784821"/>
              <a:gd name="connsiteY45" fmla="*/ 129640 h 2285194"/>
              <a:gd name="connsiteX46" fmla="*/ 843548 w 1784821"/>
              <a:gd name="connsiteY46" fmla="*/ 91272 h 2285194"/>
              <a:gd name="connsiteX47" fmla="*/ 678470 w 1784821"/>
              <a:gd name="connsiteY47" fmla="*/ 106547 h 2285194"/>
              <a:gd name="connsiteX48" fmla="*/ 393433 w 1784821"/>
              <a:gd name="connsiteY48" fmla="*/ 108449 h 2285194"/>
              <a:gd name="connsiteX0" fmla="*/ 385888 w 1777276"/>
              <a:gd name="connsiteY0" fmla="*/ 108449 h 2308561"/>
              <a:gd name="connsiteX1" fmla="*/ 30308 w 1777276"/>
              <a:gd name="connsiteY1" fmla="*/ 148822 h 2308561"/>
              <a:gd name="connsiteX2" fmla="*/ 23914 w 1777276"/>
              <a:gd name="connsiteY2" fmla="*/ 372627 h 2308561"/>
              <a:gd name="connsiteX3" fmla="*/ 100630 w 1777276"/>
              <a:gd name="connsiteY3" fmla="*/ 720402 h 2308561"/>
              <a:gd name="connsiteX4" fmla="*/ 81699 w 1777276"/>
              <a:gd name="connsiteY4" fmla="*/ 714197 h 2308561"/>
              <a:gd name="connsiteX5" fmla="*/ 91223 w 1777276"/>
              <a:gd name="connsiteY5" fmla="*/ 909861 h 2308561"/>
              <a:gd name="connsiteX6" fmla="*/ 105511 w 1777276"/>
              <a:gd name="connsiteY6" fmla="*/ 957085 h 2308561"/>
              <a:gd name="connsiteX7" fmla="*/ 112052 w 1777276"/>
              <a:gd name="connsiteY7" fmla="*/ 1077235 h 2308561"/>
              <a:gd name="connsiteX8" fmla="*/ 81699 w 1777276"/>
              <a:gd name="connsiteY8" fmla="*/ 1190445 h 2308561"/>
              <a:gd name="connsiteX9" fmla="*/ 181711 w 1777276"/>
              <a:gd name="connsiteY9" fmla="*/ 1438094 h 2308561"/>
              <a:gd name="connsiteX10" fmla="*/ 203194 w 1777276"/>
              <a:gd name="connsiteY10" fmla="*/ 1637030 h 2308561"/>
              <a:gd name="connsiteX11" fmla="*/ 165620 w 1777276"/>
              <a:gd name="connsiteY11" fmla="*/ 1725901 h 2308561"/>
              <a:gd name="connsiteX12" fmla="*/ 63261 w 1777276"/>
              <a:gd name="connsiteY12" fmla="*/ 1918128 h 2308561"/>
              <a:gd name="connsiteX13" fmla="*/ 412214 w 1777276"/>
              <a:gd name="connsiteY13" fmla="*/ 1796235 h 2308561"/>
              <a:gd name="connsiteX14" fmla="*/ 252194 w 1777276"/>
              <a:gd name="connsiteY14" fmla="*/ 2283915 h 2308561"/>
              <a:gd name="connsiteX15" fmla="*/ 511696 w 1777276"/>
              <a:gd name="connsiteY15" fmla="*/ 2235851 h 2308561"/>
              <a:gd name="connsiteX16" fmla="*/ 728819 w 1777276"/>
              <a:gd name="connsiteY16" fmla="*/ 2231404 h 2308561"/>
              <a:gd name="connsiteX17" fmla="*/ 800834 w 1777276"/>
              <a:gd name="connsiteY17" fmla="*/ 2192475 h 2308561"/>
              <a:gd name="connsiteX18" fmla="*/ 876635 w 1777276"/>
              <a:gd name="connsiteY18" fmla="*/ 2182291 h 2308561"/>
              <a:gd name="connsiteX19" fmla="*/ 1092507 w 1777276"/>
              <a:gd name="connsiteY19" fmla="*/ 2234463 h 2308561"/>
              <a:gd name="connsiteX20" fmla="*/ 1285982 w 1777276"/>
              <a:gd name="connsiteY20" fmla="*/ 2161011 h 2308561"/>
              <a:gd name="connsiteX21" fmla="*/ 1456048 w 1777276"/>
              <a:gd name="connsiteY21" fmla="*/ 2121545 h 2308561"/>
              <a:gd name="connsiteX22" fmla="*/ 1633954 w 1777276"/>
              <a:gd name="connsiteY22" fmla="*/ 2120314 h 2308561"/>
              <a:gd name="connsiteX23" fmla="*/ 1686308 w 1777276"/>
              <a:gd name="connsiteY23" fmla="*/ 2021941 h 2308561"/>
              <a:gd name="connsiteX24" fmla="*/ 1720878 w 1777276"/>
              <a:gd name="connsiteY24" fmla="*/ 1930572 h 2308561"/>
              <a:gd name="connsiteX25" fmla="*/ 1721491 w 1777276"/>
              <a:gd name="connsiteY25" fmla="*/ 1931616 h 2308561"/>
              <a:gd name="connsiteX26" fmla="*/ 1729524 w 1777276"/>
              <a:gd name="connsiteY26" fmla="*/ 1752420 h 2308561"/>
              <a:gd name="connsiteX27" fmla="*/ 1777150 w 1777276"/>
              <a:gd name="connsiteY27" fmla="*/ 1609545 h 2308561"/>
              <a:gd name="connsiteX28" fmla="*/ 1713399 w 1777276"/>
              <a:gd name="connsiteY28" fmla="*/ 1506490 h 2308561"/>
              <a:gd name="connsiteX29" fmla="*/ 1624749 w 1777276"/>
              <a:gd name="connsiteY29" fmla="*/ 1433332 h 2308561"/>
              <a:gd name="connsiteX30" fmla="*/ 1681900 w 1777276"/>
              <a:gd name="connsiteY30" fmla="*/ 1333320 h 2308561"/>
              <a:gd name="connsiteX31" fmla="*/ 1639037 w 1777276"/>
              <a:gd name="connsiteY31" fmla="*/ 1171395 h 2308561"/>
              <a:gd name="connsiteX32" fmla="*/ 1691423 w 1777276"/>
              <a:gd name="connsiteY32" fmla="*/ 1104719 h 2308561"/>
              <a:gd name="connsiteX33" fmla="*/ 1691365 w 1777276"/>
              <a:gd name="connsiteY33" fmla="*/ 1080505 h 2308561"/>
              <a:gd name="connsiteX34" fmla="*/ 1711163 w 1777276"/>
              <a:gd name="connsiteY34" fmla="*/ 1017905 h 2308561"/>
              <a:gd name="connsiteX35" fmla="*/ 1634274 w 1777276"/>
              <a:gd name="connsiteY35" fmla="*/ 942794 h 2308561"/>
              <a:gd name="connsiteX36" fmla="*/ 1543787 w 1777276"/>
              <a:gd name="connsiteY36" fmla="*/ 1014233 h 2308561"/>
              <a:gd name="connsiteX37" fmla="*/ 1600936 w 1777276"/>
              <a:gd name="connsiteY37" fmla="*/ 895170 h 2308561"/>
              <a:gd name="connsiteX38" fmla="*/ 1610321 w 1777276"/>
              <a:gd name="connsiteY38" fmla="*/ 521707 h 2308561"/>
              <a:gd name="connsiteX39" fmla="*/ 1552928 w 1777276"/>
              <a:gd name="connsiteY39" fmla="*/ 461529 h 2308561"/>
              <a:gd name="connsiteX40" fmla="*/ 1405105 w 1777276"/>
              <a:gd name="connsiteY40" fmla="*/ 302289 h 2308561"/>
              <a:gd name="connsiteX41" fmla="*/ 1379529 w 1777276"/>
              <a:gd name="connsiteY41" fmla="*/ 251132 h 2308561"/>
              <a:gd name="connsiteX42" fmla="*/ 1437077 w 1777276"/>
              <a:gd name="connsiteY42" fmla="*/ 91273 h 2308561"/>
              <a:gd name="connsiteX43" fmla="*/ 1373133 w 1777276"/>
              <a:gd name="connsiteY43" fmla="*/ 1752 h 2308561"/>
              <a:gd name="connsiteX44" fmla="*/ 1231663 w 1777276"/>
              <a:gd name="connsiteY44" fmla="*/ 48052 h 2308561"/>
              <a:gd name="connsiteX45" fmla="*/ 1155724 w 1777276"/>
              <a:gd name="connsiteY45" fmla="*/ 129640 h 2308561"/>
              <a:gd name="connsiteX46" fmla="*/ 836003 w 1777276"/>
              <a:gd name="connsiteY46" fmla="*/ 91272 h 2308561"/>
              <a:gd name="connsiteX47" fmla="*/ 670925 w 1777276"/>
              <a:gd name="connsiteY47" fmla="*/ 106547 h 2308561"/>
              <a:gd name="connsiteX48" fmla="*/ 385888 w 1777276"/>
              <a:gd name="connsiteY48" fmla="*/ 108449 h 2308561"/>
              <a:gd name="connsiteX0" fmla="*/ 385888 w 1777276"/>
              <a:gd name="connsiteY0" fmla="*/ 108449 h 2261599"/>
              <a:gd name="connsiteX1" fmla="*/ 30308 w 1777276"/>
              <a:gd name="connsiteY1" fmla="*/ 148822 h 2261599"/>
              <a:gd name="connsiteX2" fmla="*/ 23914 w 1777276"/>
              <a:gd name="connsiteY2" fmla="*/ 372627 h 2261599"/>
              <a:gd name="connsiteX3" fmla="*/ 100630 w 1777276"/>
              <a:gd name="connsiteY3" fmla="*/ 720402 h 2261599"/>
              <a:gd name="connsiteX4" fmla="*/ 81699 w 1777276"/>
              <a:gd name="connsiteY4" fmla="*/ 714197 h 2261599"/>
              <a:gd name="connsiteX5" fmla="*/ 91223 w 1777276"/>
              <a:gd name="connsiteY5" fmla="*/ 909861 h 2261599"/>
              <a:gd name="connsiteX6" fmla="*/ 105511 w 1777276"/>
              <a:gd name="connsiteY6" fmla="*/ 957085 h 2261599"/>
              <a:gd name="connsiteX7" fmla="*/ 112052 w 1777276"/>
              <a:gd name="connsiteY7" fmla="*/ 1077235 h 2261599"/>
              <a:gd name="connsiteX8" fmla="*/ 81699 w 1777276"/>
              <a:gd name="connsiteY8" fmla="*/ 1190445 h 2261599"/>
              <a:gd name="connsiteX9" fmla="*/ 181711 w 1777276"/>
              <a:gd name="connsiteY9" fmla="*/ 1438094 h 2261599"/>
              <a:gd name="connsiteX10" fmla="*/ 203194 w 1777276"/>
              <a:gd name="connsiteY10" fmla="*/ 1637030 h 2261599"/>
              <a:gd name="connsiteX11" fmla="*/ 165620 w 1777276"/>
              <a:gd name="connsiteY11" fmla="*/ 1725901 h 2261599"/>
              <a:gd name="connsiteX12" fmla="*/ 63261 w 1777276"/>
              <a:gd name="connsiteY12" fmla="*/ 1918128 h 2261599"/>
              <a:gd name="connsiteX13" fmla="*/ 412214 w 1777276"/>
              <a:gd name="connsiteY13" fmla="*/ 1796235 h 2261599"/>
              <a:gd name="connsiteX14" fmla="*/ 617954 w 1777276"/>
              <a:gd name="connsiteY14" fmla="*/ 1897835 h 2261599"/>
              <a:gd name="connsiteX15" fmla="*/ 511696 w 1777276"/>
              <a:gd name="connsiteY15" fmla="*/ 2235851 h 2261599"/>
              <a:gd name="connsiteX16" fmla="*/ 728819 w 1777276"/>
              <a:gd name="connsiteY16" fmla="*/ 2231404 h 2261599"/>
              <a:gd name="connsiteX17" fmla="*/ 800834 w 1777276"/>
              <a:gd name="connsiteY17" fmla="*/ 2192475 h 2261599"/>
              <a:gd name="connsiteX18" fmla="*/ 876635 w 1777276"/>
              <a:gd name="connsiteY18" fmla="*/ 2182291 h 2261599"/>
              <a:gd name="connsiteX19" fmla="*/ 1092507 w 1777276"/>
              <a:gd name="connsiteY19" fmla="*/ 2234463 h 2261599"/>
              <a:gd name="connsiteX20" fmla="*/ 1285982 w 1777276"/>
              <a:gd name="connsiteY20" fmla="*/ 2161011 h 2261599"/>
              <a:gd name="connsiteX21" fmla="*/ 1456048 w 1777276"/>
              <a:gd name="connsiteY21" fmla="*/ 2121545 h 2261599"/>
              <a:gd name="connsiteX22" fmla="*/ 1633954 w 1777276"/>
              <a:gd name="connsiteY22" fmla="*/ 2120314 h 2261599"/>
              <a:gd name="connsiteX23" fmla="*/ 1686308 w 1777276"/>
              <a:gd name="connsiteY23" fmla="*/ 2021941 h 2261599"/>
              <a:gd name="connsiteX24" fmla="*/ 1720878 w 1777276"/>
              <a:gd name="connsiteY24" fmla="*/ 1930572 h 2261599"/>
              <a:gd name="connsiteX25" fmla="*/ 1721491 w 1777276"/>
              <a:gd name="connsiteY25" fmla="*/ 1931616 h 2261599"/>
              <a:gd name="connsiteX26" fmla="*/ 1729524 w 1777276"/>
              <a:gd name="connsiteY26" fmla="*/ 1752420 h 2261599"/>
              <a:gd name="connsiteX27" fmla="*/ 1777150 w 1777276"/>
              <a:gd name="connsiteY27" fmla="*/ 1609545 h 2261599"/>
              <a:gd name="connsiteX28" fmla="*/ 1713399 w 1777276"/>
              <a:gd name="connsiteY28" fmla="*/ 1506490 h 2261599"/>
              <a:gd name="connsiteX29" fmla="*/ 1624749 w 1777276"/>
              <a:gd name="connsiteY29" fmla="*/ 1433332 h 2261599"/>
              <a:gd name="connsiteX30" fmla="*/ 1681900 w 1777276"/>
              <a:gd name="connsiteY30" fmla="*/ 1333320 h 2261599"/>
              <a:gd name="connsiteX31" fmla="*/ 1639037 w 1777276"/>
              <a:gd name="connsiteY31" fmla="*/ 1171395 h 2261599"/>
              <a:gd name="connsiteX32" fmla="*/ 1691423 w 1777276"/>
              <a:gd name="connsiteY32" fmla="*/ 1104719 h 2261599"/>
              <a:gd name="connsiteX33" fmla="*/ 1691365 w 1777276"/>
              <a:gd name="connsiteY33" fmla="*/ 1080505 h 2261599"/>
              <a:gd name="connsiteX34" fmla="*/ 1711163 w 1777276"/>
              <a:gd name="connsiteY34" fmla="*/ 1017905 h 2261599"/>
              <a:gd name="connsiteX35" fmla="*/ 1634274 w 1777276"/>
              <a:gd name="connsiteY35" fmla="*/ 942794 h 2261599"/>
              <a:gd name="connsiteX36" fmla="*/ 1543787 w 1777276"/>
              <a:gd name="connsiteY36" fmla="*/ 1014233 h 2261599"/>
              <a:gd name="connsiteX37" fmla="*/ 1600936 w 1777276"/>
              <a:gd name="connsiteY37" fmla="*/ 895170 h 2261599"/>
              <a:gd name="connsiteX38" fmla="*/ 1610321 w 1777276"/>
              <a:gd name="connsiteY38" fmla="*/ 521707 h 2261599"/>
              <a:gd name="connsiteX39" fmla="*/ 1552928 w 1777276"/>
              <a:gd name="connsiteY39" fmla="*/ 461529 h 2261599"/>
              <a:gd name="connsiteX40" fmla="*/ 1405105 w 1777276"/>
              <a:gd name="connsiteY40" fmla="*/ 302289 h 2261599"/>
              <a:gd name="connsiteX41" fmla="*/ 1379529 w 1777276"/>
              <a:gd name="connsiteY41" fmla="*/ 251132 h 2261599"/>
              <a:gd name="connsiteX42" fmla="*/ 1437077 w 1777276"/>
              <a:gd name="connsiteY42" fmla="*/ 91273 h 2261599"/>
              <a:gd name="connsiteX43" fmla="*/ 1373133 w 1777276"/>
              <a:gd name="connsiteY43" fmla="*/ 1752 h 2261599"/>
              <a:gd name="connsiteX44" fmla="*/ 1231663 w 1777276"/>
              <a:gd name="connsiteY44" fmla="*/ 48052 h 2261599"/>
              <a:gd name="connsiteX45" fmla="*/ 1155724 w 1777276"/>
              <a:gd name="connsiteY45" fmla="*/ 129640 h 2261599"/>
              <a:gd name="connsiteX46" fmla="*/ 836003 w 1777276"/>
              <a:gd name="connsiteY46" fmla="*/ 91272 h 2261599"/>
              <a:gd name="connsiteX47" fmla="*/ 670925 w 1777276"/>
              <a:gd name="connsiteY47" fmla="*/ 106547 h 2261599"/>
              <a:gd name="connsiteX48" fmla="*/ 385888 w 1777276"/>
              <a:gd name="connsiteY48" fmla="*/ 108449 h 2261599"/>
              <a:gd name="connsiteX0" fmla="*/ 385888 w 1777276"/>
              <a:gd name="connsiteY0" fmla="*/ 108449 h 2246383"/>
              <a:gd name="connsiteX1" fmla="*/ 30308 w 1777276"/>
              <a:gd name="connsiteY1" fmla="*/ 148822 h 2246383"/>
              <a:gd name="connsiteX2" fmla="*/ 23914 w 1777276"/>
              <a:gd name="connsiteY2" fmla="*/ 372627 h 2246383"/>
              <a:gd name="connsiteX3" fmla="*/ 100630 w 1777276"/>
              <a:gd name="connsiteY3" fmla="*/ 720402 h 2246383"/>
              <a:gd name="connsiteX4" fmla="*/ 81699 w 1777276"/>
              <a:gd name="connsiteY4" fmla="*/ 714197 h 2246383"/>
              <a:gd name="connsiteX5" fmla="*/ 91223 w 1777276"/>
              <a:gd name="connsiteY5" fmla="*/ 909861 h 2246383"/>
              <a:gd name="connsiteX6" fmla="*/ 105511 w 1777276"/>
              <a:gd name="connsiteY6" fmla="*/ 957085 h 2246383"/>
              <a:gd name="connsiteX7" fmla="*/ 112052 w 1777276"/>
              <a:gd name="connsiteY7" fmla="*/ 1077235 h 2246383"/>
              <a:gd name="connsiteX8" fmla="*/ 81699 w 1777276"/>
              <a:gd name="connsiteY8" fmla="*/ 1190445 h 2246383"/>
              <a:gd name="connsiteX9" fmla="*/ 181711 w 1777276"/>
              <a:gd name="connsiteY9" fmla="*/ 1438094 h 2246383"/>
              <a:gd name="connsiteX10" fmla="*/ 203194 w 1777276"/>
              <a:gd name="connsiteY10" fmla="*/ 1637030 h 2246383"/>
              <a:gd name="connsiteX11" fmla="*/ 165620 w 1777276"/>
              <a:gd name="connsiteY11" fmla="*/ 1725901 h 2246383"/>
              <a:gd name="connsiteX12" fmla="*/ 63261 w 1777276"/>
              <a:gd name="connsiteY12" fmla="*/ 1918128 h 2246383"/>
              <a:gd name="connsiteX13" fmla="*/ 412214 w 1777276"/>
              <a:gd name="connsiteY13" fmla="*/ 1796235 h 2246383"/>
              <a:gd name="connsiteX14" fmla="*/ 617954 w 1777276"/>
              <a:gd name="connsiteY14" fmla="*/ 1897835 h 2246383"/>
              <a:gd name="connsiteX15" fmla="*/ 928256 w 1777276"/>
              <a:gd name="connsiteY15" fmla="*/ 1910731 h 2246383"/>
              <a:gd name="connsiteX16" fmla="*/ 728819 w 1777276"/>
              <a:gd name="connsiteY16" fmla="*/ 2231404 h 2246383"/>
              <a:gd name="connsiteX17" fmla="*/ 800834 w 1777276"/>
              <a:gd name="connsiteY17" fmla="*/ 2192475 h 2246383"/>
              <a:gd name="connsiteX18" fmla="*/ 876635 w 1777276"/>
              <a:gd name="connsiteY18" fmla="*/ 2182291 h 2246383"/>
              <a:gd name="connsiteX19" fmla="*/ 1092507 w 1777276"/>
              <a:gd name="connsiteY19" fmla="*/ 2234463 h 2246383"/>
              <a:gd name="connsiteX20" fmla="*/ 1285982 w 1777276"/>
              <a:gd name="connsiteY20" fmla="*/ 2161011 h 2246383"/>
              <a:gd name="connsiteX21" fmla="*/ 1456048 w 1777276"/>
              <a:gd name="connsiteY21" fmla="*/ 2121545 h 2246383"/>
              <a:gd name="connsiteX22" fmla="*/ 1633954 w 1777276"/>
              <a:gd name="connsiteY22" fmla="*/ 2120314 h 2246383"/>
              <a:gd name="connsiteX23" fmla="*/ 1686308 w 1777276"/>
              <a:gd name="connsiteY23" fmla="*/ 2021941 h 2246383"/>
              <a:gd name="connsiteX24" fmla="*/ 1720878 w 1777276"/>
              <a:gd name="connsiteY24" fmla="*/ 1930572 h 2246383"/>
              <a:gd name="connsiteX25" fmla="*/ 1721491 w 1777276"/>
              <a:gd name="connsiteY25" fmla="*/ 1931616 h 2246383"/>
              <a:gd name="connsiteX26" fmla="*/ 1729524 w 1777276"/>
              <a:gd name="connsiteY26" fmla="*/ 1752420 h 2246383"/>
              <a:gd name="connsiteX27" fmla="*/ 1777150 w 1777276"/>
              <a:gd name="connsiteY27" fmla="*/ 1609545 h 2246383"/>
              <a:gd name="connsiteX28" fmla="*/ 1713399 w 1777276"/>
              <a:gd name="connsiteY28" fmla="*/ 1506490 h 2246383"/>
              <a:gd name="connsiteX29" fmla="*/ 1624749 w 1777276"/>
              <a:gd name="connsiteY29" fmla="*/ 1433332 h 2246383"/>
              <a:gd name="connsiteX30" fmla="*/ 1681900 w 1777276"/>
              <a:gd name="connsiteY30" fmla="*/ 1333320 h 2246383"/>
              <a:gd name="connsiteX31" fmla="*/ 1639037 w 1777276"/>
              <a:gd name="connsiteY31" fmla="*/ 1171395 h 2246383"/>
              <a:gd name="connsiteX32" fmla="*/ 1691423 w 1777276"/>
              <a:gd name="connsiteY32" fmla="*/ 1104719 h 2246383"/>
              <a:gd name="connsiteX33" fmla="*/ 1691365 w 1777276"/>
              <a:gd name="connsiteY33" fmla="*/ 1080505 h 2246383"/>
              <a:gd name="connsiteX34" fmla="*/ 1711163 w 1777276"/>
              <a:gd name="connsiteY34" fmla="*/ 1017905 h 2246383"/>
              <a:gd name="connsiteX35" fmla="*/ 1634274 w 1777276"/>
              <a:gd name="connsiteY35" fmla="*/ 942794 h 2246383"/>
              <a:gd name="connsiteX36" fmla="*/ 1543787 w 1777276"/>
              <a:gd name="connsiteY36" fmla="*/ 1014233 h 2246383"/>
              <a:gd name="connsiteX37" fmla="*/ 1600936 w 1777276"/>
              <a:gd name="connsiteY37" fmla="*/ 895170 h 2246383"/>
              <a:gd name="connsiteX38" fmla="*/ 1610321 w 1777276"/>
              <a:gd name="connsiteY38" fmla="*/ 521707 h 2246383"/>
              <a:gd name="connsiteX39" fmla="*/ 1552928 w 1777276"/>
              <a:gd name="connsiteY39" fmla="*/ 461529 h 2246383"/>
              <a:gd name="connsiteX40" fmla="*/ 1405105 w 1777276"/>
              <a:gd name="connsiteY40" fmla="*/ 302289 h 2246383"/>
              <a:gd name="connsiteX41" fmla="*/ 1379529 w 1777276"/>
              <a:gd name="connsiteY41" fmla="*/ 251132 h 2246383"/>
              <a:gd name="connsiteX42" fmla="*/ 1437077 w 1777276"/>
              <a:gd name="connsiteY42" fmla="*/ 91273 h 2246383"/>
              <a:gd name="connsiteX43" fmla="*/ 1373133 w 1777276"/>
              <a:gd name="connsiteY43" fmla="*/ 1752 h 2246383"/>
              <a:gd name="connsiteX44" fmla="*/ 1231663 w 1777276"/>
              <a:gd name="connsiteY44" fmla="*/ 48052 h 2246383"/>
              <a:gd name="connsiteX45" fmla="*/ 1155724 w 1777276"/>
              <a:gd name="connsiteY45" fmla="*/ 129640 h 2246383"/>
              <a:gd name="connsiteX46" fmla="*/ 836003 w 1777276"/>
              <a:gd name="connsiteY46" fmla="*/ 91272 h 2246383"/>
              <a:gd name="connsiteX47" fmla="*/ 670925 w 1777276"/>
              <a:gd name="connsiteY47" fmla="*/ 106547 h 2246383"/>
              <a:gd name="connsiteX48" fmla="*/ 385888 w 1777276"/>
              <a:gd name="connsiteY48" fmla="*/ 108449 h 2246383"/>
              <a:gd name="connsiteX0" fmla="*/ 385888 w 1777276"/>
              <a:gd name="connsiteY0" fmla="*/ 108449 h 2246383"/>
              <a:gd name="connsiteX1" fmla="*/ 30308 w 1777276"/>
              <a:gd name="connsiteY1" fmla="*/ 148822 h 2246383"/>
              <a:gd name="connsiteX2" fmla="*/ 23914 w 1777276"/>
              <a:gd name="connsiteY2" fmla="*/ 372627 h 2246383"/>
              <a:gd name="connsiteX3" fmla="*/ 100630 w 1777276"/>
              <a:gd name="connsiteY3" fmla="*/ 720402 h 2246383"/>
              <a:gd name="connsiteX4" fmla="*/ 81699 w 1777276"/>
              <a:gd name="connsiteY4" fmla="*/ 714197 h 2246383"/>
              <a:gd name="connsiteX5" fmla="*/ 91223 w 1777276"/>
              <a:gd name="connsiteY5" fmla="*/ 909861 h 2246383"/>
              <a:gd name="connsiteX6" fmla="*/ 105511 w 1777276"/>
              <a:gd name="connsiteY6" fmla="*/ 957085 h 2246383"/>
              <a:gd name="connsiteX7" fmla="*/ 112052 w 1777276"/>
              <a:gd name="connsiteY7" fmla="*/ 1077235 h 2246383"/>
              <a:gd name="connsiteX8" fmla="*/ 81699 w 1777276"/>
              <a:gd name="connsiteY8" fmla="*/ 1190445 h 2246383"/>
              <a:gd name="connsiteX9" fmla="*/ 181711 w 1777276"/>
              <a:gd name="connsiteY9" fmla="*/ 1438094 h 2246383"/>
              <a:gd name="connsiteX10" fmla="*/ 203194 w 1777276"/>
              <a:gd name="connsiteY10" fmla="*/ 1637030 h 2246383"/>
              <a:gd name="connsiteX11" fmla="*/ 165620 w 1777276"/>
              <a:gd name="connsiteY11" fmla="*/ 1725901 h 2246383"/>
              <a:gd name="connsiteX12" fmla="*/ 63261 w 1777276"/>
              <a:gd name="connsiteY12" fmla="*/ 1918128 h 2246383"/>
              <a:gd name="connsiteX13" fmla="*/ 412214 w 1777276"/>
              <a:gd name="connsiteY13" fmla="*/ 1796235 h 2246383"/>
              <a:gd name="connsiteX14" fmla="*/ 683994 w 1777276"/>
              <a:gd name="connsiteY14" fmla="*/ 1796235 h 2246383"/>
              <a:gd name="connsiteX15" fmla="*/ 928256 w 1777276"/>
              <a:gd name="connsiteY15" fmla="*/ 1910731 h 2246383"/>
              <a:gd name="connsiteX16" fmla="*/ 728819 w 1777276"/>
              <a:gd name="connsiteY16" fmla="*/ 2231404 h 2246383"/>
              <a:gd name="connsiteX17" fmla="*/ 800834 w 1777276"/>
              <a:gd name="connsiteY17" fmla="*/ 2192475 h 2246383"/>
              <a:gd name="connsiteX18" fmla="*/ 876635 w 1777276"/>
              <a:gd name="connsiteY18" fmla="*/ 2182291 h 2246383"/>
              <a:gd name="connsiteX19" fmla="*/ 1092507 w 1777276"/>
              <a:gd name="connsiteY19" fmla="*/ 2234463 h 2246383"/>
              <a:gd name="connsiteX20" fmla="*/ 1285982 w 1777276"/>
              <a:gd name="connsiteY20" fmla="*/ 2161011 h 2246383"/>
              <a:gd name="connsiteX21" fmla="*/ 1456048 w 1777276"/>
              <a:gd name="connsiteY21" fmla="*/ 2121545 h 2246383"/>
              <a:gd name="connsiteX22" fmla="*/ 1633954 w 1777276"/>
              <a:gd name="connsiteY22" fmla="*/ 2120314 h 2246383"/>
              <a:gd name="connsiteX23" fmla="*/ 1686308 w 1777276"/>
              <a:gd name="connsiteY23" fmla="*/ 2021941 h 2246383"/>
              <a:gd name="connsiteX24" fmla="*/ 1720878 w 1777276"/>
              <a:gd name="connsiteY24" fmla="*/ 1930572 h 2246383"/>
              <a:gd name="connsiteX25" fmla="*/ 1721491 w 1777276"/>
              <a:gd name="connsiteY25" fmla="*/ 1931616 h 2246383"/>
              <a:gd name="connsiteX26" fmla="*/ 1729524 w 1777276"/>
              <a:gd name="connsiteY26" fmla="*/ 1752420 h 2246383"/>
              <a:gd name="connsiteX27" fmla="*/ 1777150 w 1777276"/>
              <a:gd name="connsiteY27" fmla="*/ 1609545 h 2246383"/>
              <a:gd name="connsiteX28" fmla="*/ 1713399 w 1777276"/>
              <a:gd name="connsiteY28" fmla="*/ 1506490 h 2246383"/>
              <a:gd name="connsiteX29" fmla="*/ 1624749 w 1777276"/>
              <a:gd name="connsiteY29" fmla="*/ 1433332 h 2246383"/>
              <a:gd name="connsiteX30" fmla="*/ 1681900 w 1777276"/>
              <a:gd name="connsiteY30" fmla="*/ 1333320 h 2246383"/>
              <a:gd name="connsiteX31" fmla="*/ 1639037 w 1777276"/>
              <a:gd name="connsiteY31" fmla="*/ 1171395 h 2246383"/>
              <a:gd name="connsiteX32" fmla="*/ 1691423 w 1777276"/>
              <a:gd name="connsiteY32" fmla="*/ 1104719 h 2246383"/>
              <a:gd name="connsiteX33" fmla="*/ 1691365 w 1777276"/>
              <a:gd name="connsiteY33" fmla="*/ 1080505 h 2246383"/>
              <a:gd name="connsiteX34" fmla="*/ 1711163 w 1777276"/>
              <a:gd name="connsiteY34" fmla="*/ 1017905 h 2246383"/>
              <a:gd name="connsiteX35" fmla="*/ 1634274 w 1777276"/>
              <a:gd name="connsiteY35" fmla="*/ 942794 h 2246383"/>
              <a:gd name="connsiteX36" fmla="*/ 1543787 w 1777276"/>
              <a:gd name="connsiteY36" fmla="*/ 1014233 h 2246383"/>
              <a:gd name="connsiteX37" fmla="*/ 1600936 w 1777276"/>
              <a:gd name="connsiteY37" fmla="*/ 895170 h 2246383"/>
              <a:gd name="connsiteX38" fmla="*/ 1610321 w 1777276"/>
              <a:gd name="connsiteY38" fmla="*/ 521707 h 2246383"/>
              <a:gd name="connsiteX39" fmla="*/ 1552928 w 1777276"/>
              <a:gd name="connsiteY39" fmla="*/ 461529 h 2246383"/>
              <a:gd name="connsiteX40" fmla="*/ 1405105 w 1777276"/>
              <a:gd name="connsiteY40" fmla="*/ 302289 h 2246383"/>
              <a:gd name="connsiteX41" fmla="*/ 1379529 w 1777276"/>
              <a:gd name="connsiteY41" fmla="*/ 251132 h 2246383"/>
              <a:gd name="connsiteX42" fmla="*/ 1437077 w 1777276"/>
              <a:gd name="connsiteY42" fmla="*/ 91273 h 2246383"/>
              <a:gd name="connsiteX43" fmla="*/ 1373133 w 1777276"/>
              <a:gd name="connsiteY43" fmla="*/ 1752 h 2246383"/>
              <a:gd name="connsiteX44" fmla="*/ 1231663 w 1777276"/>
              <a:gd name="connsiteY44" fmla="*/ 48052 h 2246383"/>
              <a:gd name="connsiteX45" fmla="*/ 1155724 w 1777276"/>
              <a:gd name="connsiteY45" fmla="*/ 129640 h 2246383"/>
              <a:gd name="connsiteX46" fmla="*/ 836003 w 1777276"/>
              <a:gd name="connsiteY46" fmla="*/ 91272 h 2246383"/>
              <a:gd name="connsiteX47" fmla="*/ 670925 w 1777276"/>
              <a:gd name="connsiteY47" fmla="*/ 106547 h 2246383"/>
              <a:gd name="connsiteX48" fmla="*/ 385888 w 1777276"/>
              <a:gd name="connsiteY48" fmla="*/ 108449 h 2246383"/>
              <a:gd name="connsiteX0" fmla="*/ 385888 w 1777276"/>
              <a:gd name="connsiteY0" fmla="*/ 108449 h 2246383"/>
              <a:gd name="connsiteX1" fmla="*/ 30308 w 1777276"/>
              <a:gd name="connsiteY1" fmla="*/ 148822 h 2246383"/>
              <a:gd name="connsiteX2" fmla="*/ 23914 w 1777276"/>
              <a:gd name="connsiteY2" fmla="*/ 372627 h 2246383"/>
              <a:gd name="connsiteX3" fmla="*/ 100630 w 1777276"/>
              <a:gd name="connsiteY3" fmla="*/ 720402 h 2246383"/>
              <a:gd name="connsiteX4" fmla="*/ 81699 w 1777276"/>
              <a:gd name="connsiteY4" fmla="*/ 714197 h 2246383"/>
              <a:gd name="connsiteX5" fmla="*/ 91223 w 1777276"/>
              <a:gd name="connsiteY5" fmla="*/ 909861 h 2246383"/>
              <a:gd name="connsiteX6" fmla="*/ 105511 w 1777276"/>
              <a:gd name="connsiteY6" fmla="*/ 957085 h 2246383"/>
              <a:gd name="connsiteX7" fmla="*/ 112052 w 1777276"/>
              <a:gd name="connsiteY7" fmla="*/ 1077235 h 2246383"/>
              <a:gd name="connsiteX8" fmla="*/ 81699 w 1777276"/>
              <a:gd name="connsiteY8" fmla="*/ 1190445 h 2246383"/>
              <a:gd name="connsiteX9" fmla="*/ 181711 w 1777276"/>
              <a:gd name="connsiteY9" fmla="*/ 1438094 h 2246383"/>
              <a:gd name="connsiteX10" fmla="*/ 203194 w 1777276"/>
              <a:gd name="connsiteY10" fmla="*/ 1637030 h 2246383"/>
              <a:gd name="connsiteX11" fmla="*/ 165620 w 1777276"/>
              <a:gd name="connsiteY11" fmla="*/ 1725901 h 2246383"/>
              <a:gd name="connsiteX12" fmla="*/ 251221 w 1777276"/>
              <a:gd name="connsiteY12" fmla="*/ 1704768 h 2246383"/>
              <a:gd name="connsiteX13" fmla="*/ 412214 w 1777276"/>
              <a:gd name="connsiteY13" fmla="*/ 1796235 h 2246383"/>
              <a:gd name="connsiteX14" fmla="*/ 683994 w 1777276"/>
              <a:gd name="connsiteY14" fmla="*/ 1796235 h 2246383"/>
              <a:gd name="connsiteX15" fmla="*/ 928256 w 1777276"/>
              <a:gd name="connsiteY15" fmla="*/ 1910731 h 2246383"/>
              <a:gd name="connsiteX16" fmla="*/ 728819 w 1777276"/>
              <a:gd name="connsiteY16" fmla="*/ 2231404 h 2246383"/>
              <a:gd name="connsiteX17" fmla="*/ 800834 w 1777276"/>
              <a:gd name="connsiteY17" fmla="*/ 2192475 h 2246383"/>
              <a:gd name="connsiteX18" fmla="*/ 876635 w 1777276"/>
              <a:gd name="connsiteY18" fmla="*/ 2182291 h 2246383"/>
              <a:gd name="connsiteX19" fmla="*/ 1092507 w 1777276"/>
              <a:gd name="connsiteY19" fmla="*/ 2234463 h 2246383"/>
              <a:gd name="connsiteX20" fmla="*/ 1285982 w 1777276"/>
              <a:gd name="connsiteY20" fmla="*/ 2161011 h 2246383"/>
              <a:gd name="connsiteX21" fmla="*/ 1456048 w 1777276"/>
              <a:gd name="connsiteY21" fmla="*/ 2121545 h 2246383"/>
              <a:gd name="connsiteX22" fmla="*/ 1633954 w 1777276"/>
              <a:gd name="connsiteY22" fmla="*/ 2120314 h 2246383"/>
              <a:gd name="connsiteX23" fmla="*/ 1686308 w 1777276"/>
              <a:gd name="connsiteY23" fmla="*/ 2021941 h 2246383"/>
              <a:gd name="connsiteX24" fmla="*/ 1720878 w 1777276"/>
              <a:gd name="connsiteY24" fmla="*/ 1930572 h 2246383"/>
              <a:gd name="connsiteX25" fmla="*/ 1721491 w 1777276"/>
              <a:gd name="connsiteY25" fmla="*/ 1931616 h 2246383"/>
              <a:gd name="connsiteX26" fmla="*/ 1729524 w 1777276"/>
              <a:gd name="connsiteY26" fmla="*/ 1752420 h 2246383"/>
              <a:gd name="connsiteX27" fmla="*/ 1777150 w 1777276"/>
              <a:gd name="connsiteY27" fmla="*/ 1609545 h 2246383"/>
              <a:gd name="connsiteX28" fmla="*/ 1713399 w 1777276"/>
              <a:gd name="connsiteY28" fmla="*/ 1506490 h 2246383"/>
              <a:gd name="connsiteX29" fmla="*/ 1624749 w 1777276"/>
              <a:gd name="connsiteY29" fmla="*/ 1433332 h 2246383"/>
              <a:gd name="connsiteX30" fmla="*/ 1681900 w 1777276"/>
              <a:gd name="connsiteY30" fmla="*/ 1333320 h 2246383"/>
              <a:gd name="connsiteX31" fmla="*/ 1639037 w 1777276"/>
              <a:gd name="connsiteY31" fmla="*/ 1171395 h 2246383"/>
              <a:gd name="connsiteX32" fmla="*/ 1691423 w 1777276"/>
              <a:gd name="connsiteY32" fmla="*/ 1104719 h 2246383"/>
              <a:gd name="connsiteX33" fmla="*/ 1691365 w 1777276"/>
              <a:gd name="connsiteY33" fmla="*/ 1080505 h 2246383"/>
              <a:gd name="connsiteX34" fmla="*/ 1711163 w 1777276"/>
              <a:gd name="connsiteY34" fmla="*/ 1017905 h 2246383"/>
              <a:gd name="connsiteX35" fmla="*/ 1634274 w 1777276"/>
              <a:gd name="connsiteY35" fmla="*/ 942794 h 2246383"/>
              <a:gd name="connsiteX36" fmla="*/ 1543787 w 1777276"/>
              <a:gd name="connsiteY36" fmla="*/ 1014233 h 2246383"/>
              <a:gd name="connsiteX37" fmla="*/ 1600936 w 1777276"/>
              <a:gd name="connsiteY37" fmla="*/ 895170 h 2246383"/>
              <a:gd name="connsiteX38" fmla="*/ 1610321 w 1777276"/>
              <a:gd name="connsiteY38" fmla="*/ 521707 h 2246383"/>
              <a:gd name="connsiteX39" fmla="*/ 1552928 w 1777276"/>
              <a:gd name="connsiteY39" fmla="*/ 461529 h 2246383"/>
              <a:gd name="connsiteX40" fmla="*/ 1405105 w 1777276"/>
              <a:gd name="connsiteY40" fmla="*/ 302289 h 2246383"/>
              <a:gd name="connsiteX41" fmla="*/ 1379529 w 1777276"/>
              <a:gd name="connsiteY41" fmla="*/ 251132 h 2246383"/>
              <a:gd name="connsiteX42" fmla="*/ 1437077 w 1777276"/>
              <a:gd name="connsiteY42" fmla="*/ 91273 h 2246383"/>
              <a:gd name="connsiteX43" fmla="*/ 1373133 w 1777276"/>
              <a:gd name="connsiteY43" fmla="*/ 1752 h 2246383"/>
              <a:gd name="connsiteX44" fmla="*/ 1231663 w 1777276"/>
              <a:gd name="connsiteY44" fmla="*/ 48052 h 2246383"/>
              <a:gd name="connsiteX45" fmla="*/ 1155724 w 1777276"/>
              <a:gd name="connsiteY45" fmla="*/ 129640 h 2246383"/>
              <a:gd name="connsiteX46" fmla="*/ 836003 w 1777276"/>
              <a:gd name="connsiteY46" fmla="*/ 91272 h 2246383"/>
              <a:gd name="connsiteX47" fmla="*/ 670925 w 1777276"/>
              <a:gd name="connsiteY47" fmla="*/ 106547 h 2246383"/>
              <a:gd name="connsiteX48" fmla="*/ 385888 w 1777276"/>
              <a:gd name="connsiteY48" fmla="*/ 108449 h 2246383"/>
              <a:gd name="connsiteX0" fmla="*/ 385888 w 1777276"/>
              <a:gd name="connsiteY0" fmla="*/ 108449 h 2234647"/>
              <a:gd name="connsiteX1" fmla="*/ 30308 w 1777276"/>
              <a:gd name="connsiteY1" fmla="*/ 148822 h 2234647"/>
              <a:gd name="connsiteX2" fmla="*/ 23914 w 1777276"/>
              <a:gd name="connsiteY2" fmla="*/ 372627 h 2234647"/>
              <a:gd name="connsiteX3" fmla="*/ 100630 w 1777276"/>
              <a:gd name="connsiteY3" fmla="*/ 720402 h 2234647"/>
              <a:gd name="connsiteX4" fmla="*/ 81699 w 1777276"/>
              <a:gd name="connsiteY4" fmla="*/ 714197 h 2234647"/>
              <a:gd name="connsiteX5" fmla="*/ 91223 w 1777276"/>
              <a:gd name="connsiteY5" fmla="*/ 909861 h 2234647"/>
              <a:gd name="connsiteX6" fmla="*/ 105511 w 1777276"/>
              <a:gd name="connsiteY6" fmla="*/ 957085 h 2234647"/>
              <a:gd name="connsiteX7" fmla="*/ 112052 w 1777276"/>
              <a:gd name="connsiteY7" fmla="*/ 1077235 h 2234647"/>
              <a:gd name="connsiteX8" fmla="*/ 81699 w 1777276"/>
              <a:gd name="connsiteY8" fmla="*/ 1190445 h 2234647"/>
              <a:gd name="connsiteX9" fmla="*/ 181711 w 1777276"/>
              <a:gd name="connsiteY9" fmla="*/ 1438094 h 2234647"/>
              <a:gd name="connsiteX10" fmla="*/ 203194 w 1777276"/>
              <a:gd name="connsiteY10" fmla="*/ 1637030 h 2234647"/>
              <a:gd name="connsiteX11" fmla="*/ 165620 w 1777276"/>
              <a:gd name="connsiteY11" fmla="*/ 1725901 h 2234647"/>
              <a:gd name="connsiteX12" fmla="*/ 251221 w 1777276"/>
              <a:gd name="connsiteY12" fmla="*/ 1704768 h 2234647"/>
              <a:gd name="connsiteX13" fmla="*/ 412214 w 1777276"/>
              <a:gd name="connsiteY13" fmla="*/ 1796235 h 2234647"/>
              <a:gd name="connsiteX14" fmla="*/ 683994 w 1777276"/>
              <a:gd name="connsiteY14" fmla="*/ 1796235 h 2234647"/>
              <a:gd name="connsiteX15" fmla="*/ 928256 w 1777276"/>
              <a:gd name="connsiteY15" fmla="*/ 1910731 h 2234647"/>
              <a:gd name="connsiteX16" fmla="*/ 1089499 w 1777276"/>
              <a:gd name="connsiteY16" fmla="*/ 2043444 h 2234647"/>
              <a:gd name="connsiteX17" fmla="*/ 800834 w 1777276"/>
              <a:gd name="connsiteY17" fmla="*/ 2192475 h 2234647"/>
              <a:gd name="connsiteX18" fmla="*/ 876635 w 1777276"/>
              <a:gd name="connsiteY18" fmla="*/ 2182291 h 2234647"/>
              <a:gd name="connsiteX19" fmla="*/ 1092507 w 1777276"/>
              <a:gd name="connsiteY19" fmla="*/ 2234463 h 2234647"/>
              <a:gd name="connsiteX20" fmla="*/ 1285982 w 1777276"/>
              <a:gd name="connsiteY20" fmla="*/ 2161011 h 2234647"/>
              <a:gd name="connsiteX21" fmla="*/ 1456048 w 1777276"/>
              <a:gd name="connsiteY21" fmla="*/ 2121545 h 2234647"/>
              <a:gd name="connsiteX22" fmla="*/ 1633954 w 1777276"/>
              <a:gd name="connsiteY22" fmla="*/ 2120314 h 2234647"/>
              <a:gd name="connsiteX23" fmla="*/ 1686308 w 1777276"/>
              <a:gd name="connsiteY23" fmla="*/ 2021941 h 2234647"/>
              <a:gd name="connsiteX24" fmla="*/ 1720878 w 1777276"/>
              <a:gd name="connsiteY24" fmla="*/ 1930572 h 2234647"/>
              <a:gd name="connsiteX25" fmla="*/ 1721491 w 1777276"/>
              <a:gd name="connsiteY25" fmla="*/ 1931616 h 2234647"/>
              <a:gd name="connsiteX26" fmla="*/ 1729524 w 1777276"/>
              <a:gd name="connsiteY26" fmla="*/ 1752420 h 2234647"/>
              <a:gd name="connsiteX27" fmla="*/ 1777150 w 1777276"/>
              <a:gd name="connsiteY27" fmla="*/ 1609545 h 2234647"/>
              <a:gd name="connsiteX28" fmla="*/ 1713399 w 1777276"/>
              <a:gd name="connsiteY28" fmla="*/ 1506490 h 2234647"/>
              <a:gd name="connsiteX29" fmla="*/ 1624749 w 1777276"/>
              <a:gd name="connsiteY29" fmla="*/ 1433332 h 2234647"/>
              <a:gd name="connsiteX30" fmla="*/ 1681900 w 1777276"/>
              <a:gd name="connsiteY30" fmla="*/ 1333320 h 2234647"/>
              <a:gd name="connsiteX31" fmla="*/ 1639037 w 1777276"/>
              <a:gd name="connsiteY31" fmla="*/ 1171395 h 2234647"/>
              <a:gd name="connsiteX32" fmla="*/ 1691423 w 1777276"/>
              <a:gd name="connsiteY32" fmla="*/ 1104719 h 2234647"/>
              <a:gd name="connsiteX33" fmla="*/ 1691365 w 1777276"/>
              <a:gd name="connsiteY33" fmla="*/ 1080505 h 2234647"/>
              <a:gd name="connsiteX34" fmla="*/ 1711163 w 1777276"/>
              <a:gd name="connsiteY34" fmla="*/ 1017905 h 2234647"/>
              <a:gd name="connsiteX35" fmla="*/ 1634274 w 1777276"/>
              <a:gd name="connsiteY35" fmla="*/ 942794 h 2234647"/>
              <a:gd name="connsiteX36" fmla="*/ 1543787 w 1777276"/>
              <a:gd name="connsiteY36" fmla="*/ 1014233 h 2234647"/>
              <a:gd name="connsiteX37" fmla="*/ 1600936 w 1777276"/>
              <a:gd name="connsiteY37" fmla="*/ 895170 h 2234647"/>
              <a:gd name="connsiteX38" fmla="*/ 1610321 w 1777276"/>
              <a:gd name="connsiteY38" fmla="*/ 521707 h 2234647"/>
              <a:gd name="connsiteX39" fmla="*/ 1552928 w 1777276"/>
              <a:gd name="connsiteY39" fmla="*/ 461529 h 2234647"/>
              <a:gd name="connsiteX40" fmla="*/ 1405105 w 1777276"/>
              <a:gd name="connsiteY40" fmla="*/ 302289 h 2234647"/>
              <a:gd name="connsiteX41" fmla="*/ 1379529 w 1777276"/>
              <a:gd name="connsiteY41" fmla="*/ 251132 h 2234647"/>
              <a:gd name="connsiteX42" fmla="*/ 1437077 w 1777276"/>
              <a:gd name="connsiteY42" fmla="*/ 91273 h 2234647"/>
              <a:gd name="connsiteX43" fmla="*/ 1373133 w 1777276"/>
              <a:gd name="connsiteY43" fmla="*/ 1752 h 2234647"/>
              <a:gd name="connsiteX44" fmla="*/ 1231663 w 1777276"/>
              <a:gd name="connsiteY44" fmla="*/ 48052 h 2234647"/>
              <a:gd name="connsiteX45" fmla="*/ 1155724 w 1777276"/>
              <a:gd name="connsiteY45" fmla="*/ 129640 h 2234647"/>
              <a:gd name="connsiteX46" fmla="*/ 836003 w 1777276"/>
              <a:gd name="connsiteY46" fmla="*/ 91272 h 2234647"/>
              <a:gd name="connsiteX47" fmla="*/ 670925 w 1777276"/>
              <a:gd name="connsiteY47" fmla="*/ 106547 h 2234647"/>
              <a:gd name="connsiteX48" fmla="*/ 385888 w 1777276"/>
              <a:gd name="connsiteY48" fmla="*/ 108449 h 2234647"/>
              <a:gd name="connsiteX0" fmla="*/ 385888 w 1777276"/>
              <a:gd name="connsiteY0" fmla="*/ 108449 h 2234647"/>
              <a:gd name="connsiteX1" fmla="*/ 30308 w 1777276"/>
              <a:gd name="connsiteY1" fmla="*/ 148822 h 2234647"/>
              <a:gd name="connsiteX2" fmla="*/ 23914 w 1777276"/>
              <a:gd name="connsiteY2" fmla="*/ 372627 h 2234647"/>
              <a:gd name="connsiteX3" fmla="*/ 100630 w 1777276"/>
              <a:gd name="connsiteY3" fmla="*/ 720402 h 2234647"/>
              <a:gd name="connsiteX4" fmla="*/ 81699 w 1777276"/>
              <a:gd name="connsiteY4" fmla="*/ 714197 h 2234647"/>
              <a:gd name="connsiteX5" fmla="*/ 91223 w 1777276"/>
              <a:gd name="connsiteY5" fmla="*/ 909861 h 2234647"/>
              <a:gd name="connsiteX6" fmla="*/ 105511 w 1777276"/>
              <a:gd name="connsiteY6" fmla="*/ 957085 h 2234647"/>
              <a:gd name="connsiteX7" fmla="*/ 112052 w 1777276"/>
              <a:gd name="connsiteY7" fmla="*/ 1077235 h 2234647"/>
              <a:gd name="connsiteX8" fmla="*/ 81699 w 1777276"/>
              <a:gd name="connsiteY8" fmla="*/ 1190445 h 2234647"/>
              <a:gd name="connsiteX9" fmla="*/ 181711 w 1777276"/>
              <a:gd name="connsiteY9" fmla="*/ 1438094 h 2234647"/>
              <a:gd name="connsiteX10" fmla="*/ 203194 w 1777276"/>
              <a:gd name="connsiteY10" fmla="*/ 1637030 h 2234647"/>
              <a:gd name="connsiteX11" fmla="*/ 165620 w 1777276"/>
              <a:gd name="connsiteY11" fmla="*/ 1725901 h 2234647"/>
              <a:gd name="connsiteX12" fmla="*/ 251221 w 1777276"/>
              <a:gd name="connsiteY12" fmla="*/ 1704768 h 2234647"/>
              <a:gd name="connsiteX13" fmla="*/ 412214 w 1777276"/>
              <a:gd name="connsiteY13" fmla="*/ 1796235 h 2234647"/>
              <a:gd name="connsiteX14" fmla="*/ 678914 w 1777276"/>
              <a:gd name="connsiteY14" fmla="*/ 1867355 h 2234647"/>
              <a:gd name="connsiteX15" fmla="*/ 928256 w 1777276"/>
              <a:gd name="connsiteY15" fmla="*/ 1910731 h 2234647"/>
              <a:gd name="connsiteX16" fmla="*/ 1089499 w 1777276"/>
              <a:gd name="connsiteY16" fmla="*/ 2043444 h 2234647"/>
              <a:gd name="connsiteX17" fmla="*/ 800834 w 1777276"/>
              <a:gd name="connsiteY17" fmla="*/ 2192475 h 2234647"/>
              <a:gd name="connsiteX18" fmla="*/ 876635 w 1777276"/>
              <a:gd name="connsiteY18" fmla="*/ 2182291 h 2234647"/>
              <a:gd name="connsiteX19" fmla="*/ 1092507 w 1777276"/>
              <a:gd name="connsiteY19" fmla="*/ 2234463 h 2234647"/>
              <a:gd name="connsiteX20" fmla="*/ 1285982 w 1777276"/>
              <a:gd name="connsiteY20" fmla="*/ 2161011 h 2234647"/>
              <a:gd name="connsiteX21" fmla="*/ 1456048 w 1777276"/>
              <a:gd name="connsiteY21" fmla="*/ 2121545 h 2234647"/>
              <a:gd name="connsiteX22" fmla="*/ 1633954 w 1777276"/>
              <a:gd name="connsiteY22" fmla="*/ 2120314 h 2234647"/>
              <a:gd name="connsiteX23" fmla="*/ 1686308 w 1777276"/>
              <a:gd name="connsiteY23" fmla="*/ 2021941 h 2234647"/>
              <a:gd name="connsiteX24" fmla="*/ 1720878 w 1777276"/>
              <a:gd name="connsiteY24" fmla="*/ 1930572 h 2234647"/>
              <a:gd name="connsiteX25" fmla="*/ 1721491 w 1777276"/>
              <a:gd name="connsiteY25" fmla="*/ 1931616 h 2234647"/>
              <a:gd name="connsiteX26" fmla="*/ 1729524 w 1777276"/>
              <a:gd name="connsiteY26" fmla="*/ 1752420 h 2234647"/>
              <a:gd name="connsiteX27" fmla="*/ 1777150 w 1777276"/>
              <a:gd name="connsiteY27" fmla="*/ 1609545 h 2234647"/>
              <a:gd name="connsiteX28" fmla="*/ 1713399 w 1777276"/>
              <a:gd name="connsiteY28" fmla="*/ 1506490 h 2234647"/>
              <a:gd name="connsiteX29" fmla="*/ 1624749 w 1777276"/>
              <a:gd name="connsiteY29" fmla="*/ 1433332 h 2234647"/>
              <a:gd name="connsiteX30" fmla="*/ 1681900 w 1777276"/>
              <a:gd name="connsiteY30" fmla="*/ 1333320 h 2234647"/>
              <a:gd name="connsiteX31" fmla="*/ 1639037 w 1777276"/>
              <a:gd name="connsiteY31" fmla="*/ 1171395 h 2234647"/>
              <a:gd name="connsiteX32" fmla="*/ 1691423 w 1777276"/>
              <a:gd name="connsiteY32" fmla="*/ 1104719 h 2234647"/>
              <a:gd name="connsiteX33" fmla="*/ 1691365 w 1777276"/>
              <a:gd name="connsiteY33" fmla="*/ 1080505 h 2234647"/>
              <a:gd name="connsiteX34" fmla="*/ 1711163 w 1777276"/>
              <a:gd name="connsiteY34" fmla="*/ 1017905 h 2234647"/>
              <a:gd name="connsiteX35" fmla="*/ 1634274 w 1777276"/>
              <a:gd name="connsiteY35" fmla="*/ 942794 h 2234647"/>
              <a:gd name="connsiteX36" fmla="*/ 1543787 w 1777276"/>
              <a:gd name="connsiteY36" fmla="*/ 1014233 h 2234647"/>
              <a:gd name="connsiteX37" fmla="*/ 1600936 w 1777276"/>
              <a:gd name="connsiteY37" fmla="*/ 895170 h 2234647"/>
              <a:gd name="connsiteX38" fmla="*/ 1610321 w 1777276"/>
              <a:gd name="connsiteY38" fmla="*/ 521707 h 2234647"/>
              <a:gd name="connsiteX39" fmla="*/ 1552928 w 1777276"/>
              <a:gd name="connsiteY39" fmla="*/ 461529 h 2234647"/>
              <a:gd name="connsiteX40" fmla="*/ 1405105 w 1777276"/>
              <a:gd name="connsiteY40" fmla="*/ 302289 h 2234647"/>
              <a:gd name="connsiteX41" fmla="*/ 1379529 w 1777276"/>
              <a:gd name="connsiteY41" fmla="*/ 251132 h 2234647"/>
              <a:gd name="connsiteX42" fmla="*/ 1437077 w 1777276"/>
              <a:gd name="connsiteY42" fmla="*/ 91273 h 2234647"/>
              <a:gd name="connsiteX43" fmla="*/ 1373133 w 1777276"/>
              <a:gd name="connsiteY43" fmla="*/ 1752 h 2234647"/>
              <a:gd name="connsiteX44" fmla="*/ 1231663 w 1777276"/>
              <a:gd name="connsiteY44" fmla="*/ 48052 h 2234647"/>
              <a:gd name="connsiteX45" fmla="*/ 1155724 w 1777276"/>
              <a:gd name="connsiteY45" fmla="*/ 129640 h 2234647"/>
              <a:gd name="connsiteX46" fmla="*/ 836003 w 1777276"/>
              <a:gd name="connsiteY46" fmla="*/ 91272 h 2234647"/>
              <a:gd name="connsiteX47" fmla="*/ 670925 w 1777276"/>
              <a:gd name="connsiteY47" fmla="*/ 106547 h 2234647"/>
              <a:gd name="connsiteX48" fmla="*/ 385888 w 1777276"/>
              <a:gd name="connsiteY48" fmla="*/ 108449 h 2234647"/>
              <a:gd name="connsiteX0" fmla="*/ 385888 w 1777276"/>
              <a:gd name="connsiteY0" fmla="*/ 108449 h 2234808"/>
              <a:gd name="connsiteX1" fmla="*/ 30308 w 1777276"/>
              <a:gd name="connsiteY1" fmla="*/ 148822 h 2234808"/>
              <a:gd name="connsiteX2" fmla="*/ 23914 w 1777276"/>
              <a:gd name="connsiteY2" fmla="*/ 372627 h 2234808"/>
              <a:gd name="connsiteX3" fmla="*/ 100630 w 1777276"/>
              <a:gd name="connsiteY3" fmla="*/ 720402 h 2234808"/>
              <a:gd name="connsiteX4" fmla="*/ 81699 w 1777276"/>
              <a:gd name="connsiteY4" fmla="*/ 714197 h 2234808"/>
              <a:gd name="connsiteX5" fmla="*/ 91223 w 1777276"/>
              <a:gd name="connsiteY5" fmla="*/ 909861 h 2234808"/>
              <a:gd name="connsiteX6" fmla="*/ 105511 w 1777276"/>
              <a:gd name="connsiteY6" fmla="*/ 957085 h 2234808"/>
              <a:gd name="connsiteX7" fmla="*/ 112052 w 1777276"/>
              <a:gd name="connsiteY7" fmla="*/ 1077235 h 2234808"/>
              <a:gd name="connsiteX8" fmla="*/ 81699 w 1777276"/>
              <a:gd name="connsiteY8" fmla="*/ 1190445 h 2234808"/>
              <a:gd name="connsiteX9" fmla="*/ 181711 w 1777276"/>
              <a:gd name="connsiteY9" fmla="*/ 1438094 h 2234808"/>
              <a:gd name="connsiteX10" fmla="*/ 203194 w 1777276"/>
              <a:gd name="connsiteY10" fmla="*/ 1637030 h 2234808"/>
              <a:gd name="connsiteX11" fmla="*/ 165620 w 1777276"/>
              <a:gd name="connsiteY11" fmla="*/ 1725901 h 2234808"/>
              <a:gd name="connsiteX12" fmla="*/ 251221 w 1777276"/>
              <a:gd name="connsiteY12" fmla="*/ 1704768 h 2234808"/>
              <a:gd name="connsiteX13" fmla="*/ 412214 w 1777276"/>
              <a:gd name="connsiteY13" fmla="*/ 1796235 h 2234808"/>
              <a:gd name="connsiteX14" fmla="*/ 678914 w 1777276"/>
              <a:gd name="connsiteY14" fmla="*/ 1867355 h 2234808"/>
              <a:gd name="connsiteX15" fmla="*/ 928256 w 1777276"/>
              <a:gd name="connsiteY15" fmla="*/ 1910731 h 2234808"/>
              <a:gd name="connsiteX16" fmla="*/ 1089499 w 1777276"/>
              <a:gd name="connsiteY16" fmla="*/ 2043444 h 2234808"/>
              <a:gd name="connsiteX17" fmla="*/ 1547594 w 1777276"/>
              <a:gd name="connsiteY17" fmla="*/ 2045155 h 2234808"/>
              <a:gd name="connsiteX18" fmla="*/ 876635 w 1777276"/>
              <a:gd name="connsiteY18" fmla="*/ 2182291 h 2234808"/>
              <a:gd name="connsiteX19" fmla="*/ 1092507 w 1777276"/>
              <a:gd name="connsiteY19" fmla="*/ 2234463 h 2234808"/>
              <a:gd name="connsiteX20" fmla="*/ 1285982 w 1777276"/>
              <a:gd name="connsiteY20" fmla="*/ 2161011 h 2234808"/>
              <a:gd name="connsiteX21" fmla="*/ 1456048 w 1777276"/>
              <a:gd name="connsiteY21" fmla="*/ 2121545 h 2234808"/>
              <a:gd name="connsiteX22" fmla="*/ 1633954 w 1777276"/>
              <a:gd name="connsiteY22" fmla="*/ 2120314 h 2234808"/>
              <a:gd name="connsiteX23" fmla="*/ 1686308 w 1777276"/>
              <a:gd name="connsiteY23" fmla="*/ 2021941 h 2234808"/>
              <a:gd name="connsiteX24" fmla="*/ 1720878 w 1777276"/>
              <a:gd name="connsiteY24" fmla="*/ 1930572 h 2234808"/>
              <a:gd name="connsiteX25" fmla="*/ 1721491 w 1777276"/>
              <a:gd name="connsiteY25" fmla="*/ 1931616 h 2234808"/>
              <a:gd name="connsiteX26" fmla="*/ 1729524 w 1777276"/>
              <a:gd name="connsiteY26" fmla="*/ 1752420 h 2234808"/>
              <a:gd name="connsiteX27" fmla="*/ 1777150 w 1777276"/>
              <a:gd name="connsiteY27" fmla="*/ 1609545 h 2234808"/>
              <a:gd name="connsiteX28" fmla="*/ 1713399 w 1777276"/>
              <a:gd name="connsiteY28" fmla="*/ 1506490 h 2234808"/>
              <a:gd name="connsiteX29" fmla="*/ 1624749 w 1777276"/>
              <a:gd name="connsiteY29" fmla="*/ 1433332 h 2234808"/>
              <a:gd name="connsiteX30" fmla="*/ 1681900 w 1777276"/>
              <a:gd name="connsiteY30" fmla="*/ 1333320 h 2234808"/>
              <a:gd name="connsiteX31" fmla="*/ 1639037 w 1777276"/>
              <a:gd name="connsiteY31" fmla="*/ 1171395 h 2234808"/>
              <a:gd name="connsiteX32" fmla="*/ 1691423 w 1777276"/>
              <a:gd name="connsiteY32" fmla="*/ 1104719 h 2234808"/>
              <a:gd name="connsiteX33" fmla="*/ 1691365 w 1777276"/>
              <a:gd name="connsiteY33" fmla="*/ 1080505 h 2234808"/>
              <a:gd name="connsiteX34" fmla="*/ 1711163 w 1777276"/>
              <a:gd name="connsiteY34" fmla="*/ 1017905 h 2234808"/>
              <a:gd name="connsiteX35" fmla="*/ 1634274 w 1777276"/>
              <a:gd name="connsiteY35" fmla="*/ 942794 h 2234808"/>
              <a:gd name="connsiteX36" fmla="*/ 1543787 w 1777276"/>
              <a:gd name="connsiteY36" fmla="*/ 1014233 h 2234808"/>
              <a:gd name="connsiteX37" fmla="*/ 1600936 w 1777276"/>
              <a:gd name="connsiteY37" fmla="*/ 895170 h 2234808"/>
              <a:gd name="connsiteX38" fmla="*/ 1610321 w 1777276"/>
              <a:gd name="connsiteY38" fmla="*/ 521707 h 2234808"/>
              <a:gd name="connsiteX39" fmla="*/ 1552928 w 1777276"/>
              <a:gd name="connsiteY39" fmla="*/ 461529 h 2234808"/>
              <a:gd name="connsiteX40" fmla="*/ 1405105 w 1777276"/>
              <a:gd name="connsiteY40" fmla="*/ 302289 h 2234808"/>
              <a:gd name="connsiteX41" fmla="*/ 1379529 w 1777276"/>
              <a:gd name="connsiteY41" fmla="*/ 251132 h 2234808"/>
              <a:gd name="connsiteX42" fmla="*/ 1437077 w 1777276"/>
              <a:gd name="connsiteY42" fmla="*/ 91273 h 2234808"/>
              <a:gd name="connsiteX43" fmla="*/ 1373133 w 1777276"/>
              <a:gd name="connsiteY43" fmla="*/ 1752 h 2234808"/>
              <a:gd name="connsiteX44" fmla="*/ 1231663 w 1777276"/>
              <a:gd name="connsiteY44" fmla="*/ 48052 h 2234808"/>
              <a:gd name="connsiteX45" fmla="*/ 1155724 w 1777276"/>
              <a:gd name="connsiteY45" fmla="*/ 129640 h 2234808"/>
              <a:gd name="connsiteX46" fmla="*/ 836003 w 1777276"/>
              <a:gd name="connsiteY46" fmla="*/ 91272 h 2234808"/>
              <a:gd name="connsiteX47" fmla="*/ 670925 w 1777276"/>
              <a:gd name="connsiteY47" fmla="*/ 106547 h 2234808"/>
              <a:gd name="connsiteX48" fmla="*/ 385888 w 1777276"/>
              <a:gd name="connsiteY48" fmla="*/ 108449 h 2234808"/>
              <a:gd name="connsiteX0" fmla="*/ 385888 w 1777276"/>
              <a:gd name="connsiteY0" fmla="*/ 108449 h 2234913"/>
              <a:gd name="connsiteX1" fmla="*/ 30308 w 1777276"/>
              <a:gd name="connsiteY1" fmla="*/ 148822 h 2234913"/>
              <a:gd name="connsiteX2" fmla="*/ 23914 w 1777276"/>
              <a:gd name="connsiteY2" fmla="*/ 372627 h 2234913"/>
              <a:gd name="connsiteX3" fmla="*/ 100630 w 1777276"/>
              <a:gd name="connsiteY3" fmla="*/ 720402 h 2234913"/>
              <a:gd name="connsiteX4" fmla="*/ 81699 w 1777276"/>
              <a:gd name="connsiteY4" fmla="*/ 714197 h 2234913"/>
              <a:gd name="connsiteX5" fmla="*/ 91223 w 1777276"/>
              <a:gd name="connsiteY5" fmla="*/ 909861 h 2234913"/>
              <a:gd name="connsiteX6" fmla="*/ 105511 w 1777276"/>
              <a:gd name="connsiteY6" fmla="*/ 957085 h 2234913"/>
              <a:gd name="connsiteX7" fmla="*/ 112052 w 1777276"/>
              <a:gd name="connsiteY7" fmla="*/ 1077235 h 2234913"/>
              <a:gd name="connsiteX8" fmla="*/ 81699 w 1777276"/>
              <a:gd name="connsiteY8" fmla="*/ 1190445 h 2234913"/>
              <a:gd name="connsiteX9" fmla="*/ 181711 w 1777276"/>
              <a:gd name="connsiteY9" fmla="*/ 1438094 h 2234913"/>
              <a:gd name="connsiteX10" fmla="*/ 203194 w 1777276"/>
              <a:gd name="connsiteY10" fmla="*/ 1637030 h 2234913"/>
              <a:gd name="connsiteX11" fmla="*/ 165620 w 1777276"/>
              <a:gd name="connsiteY11" fmla="*/ 1725901 h 2234913"/>
              <a:gd name="connsiteX12" fmla="*/ 251221 w 1777276"/>
              <a:gd name="connsiteY12" fmla="*/ 1704768 h 2234913"/>
              <a:gd name="connsiteX13" fmla="*/ 412214 w 1777276"/>
              <a:gd name="connsiteY13" fmla="*/ 1796235 h 2234913"/>
              <a:gd name="connsiteX14" fmla="*/ 678914 w 1777276"/>
              <a:gd name="connsiteY14" fmla="*/ 1867355 h 2234913"/>
              <a:gd name="connsiteX15" fmla="*/ 928256 w 1777276"/>
              <a:gd name="connsiteY15" fmla="*/ 1910731 h 2234913"/>
              <a:gd name="connsiteX16" fmla="*/ 1089499 w 1777276"/>
              <a:gd name="connsiteY16" fmla="*/ 2043444 h 2234913"/>
              <a:gd name="connsiteX17" fmla="*/ 1694914 w 1777276"/>
              <a:gd name="connsiteY17" fmla="*/ 2004515 h 2234913"/>
              <a:gd name="connsiteX18" fmla="*/ 876635 w 1777276"/>
              <a:gd name="connsiteY18" fmla="*/ 2182291 h 2234913"/>
              <a:gd name="connsiteX19" fmla="*/ 1092507 w 1777276"/>
              <a:gd name="connsiteY19" fmla="*/ 2234463 h 2234913"/>
              <a:gd name="connsiteX20" fmla="*/ 1285982 w 1777276"/>
              <a:gd name="connsiteY20" fmla="*/ 2161011 h 2234913"/>
              <a:gd name="connsiteX21" fmla="*/ 1456048 w 1777276"/>
              <a:gd name="connsiteY21" fmla="*/ 2121545 h 2234913"/>
              <a:gd name="connsiteX22" fmla="*/ 1633954 w 1777276"/>
              <a:gd name="connsiteY22" fmla="*/ 2120314 h 2234913"/>
              <a:gd name="connsiteX23" fmla="*/ 1686308 w 1777276"/>
              <a:gd name="connsiteY23" fmla="*/ 2021941 h 2234913"/>
              <a:gd name="connsiteX24" fmla="*/ 1720878 w 1777276"/>
              <a:gd name="connsiteY24" fmla="*/ 1930572 h 2234913"/>
              <a:gd name="connsiteX25" fmla="*/ 1721491 w 1777276"/>
              <a:gd name="connsiteY25" fmla="*/ 1931616 h 2234913"/>
              <a:gd name="connsiteX26" fmla="*/ 1729524 w 1777276"/>
              <a:gd name="connsiteY26" fmla="*/ 1752420 h 2234913"/>
              <a:gd name="connsiteX27" fmla="*/ 1777150 w 1777276"/>
              <a:gd name="connsiteY27" fmla="*/ 1609545 h 2234913"/>
              <a:gd name="connsiteX28" fmla="*/ 1713399 w 1777276"/>
              <a:gd name="connsiteY28" fmla="*/ 1506490 h 2234913"/>
              <a:gd name="connsiteX29" fmla="*/ 1624749 w 1777276"/>
              <a:gd name="connsiteY29" fmla="*/ 1433332 h 2234913"/>
              <a:gd name="connsiteX30" fmla="*/ 1681900 w 1777276"/>
              <a:gd name="connsiteY30" fmla="*/ 1333320 h 2234913"/>
              <a:gd name="connsiteX31" fmla="*/ 1639037 w 1777276"/>
              <a:gd name="connsiteY31" fmla="*/ 1171395 h 2234913"/>
              <a:gd name="connsiteX32" fmla="*/ 1691423 w 1777276"/>
              <a:gd name="connsiteY32" fmla="*/ 1104719 h 2234913"/>
              <a:gd name="connsiteX33" fmla="*/ 1691365 w 1777276"/>
              <a:gd name="connsiteY33" fmla="*/ 1080505 h 2234913"/>
              <a:gd name="connsiteX34" fmla="*/ 1711163 w 1777276"/>
              <a:gd name="connsiteY34" fmla="*/ 1017905 h 2234913"/>
              <a:gd name="connsiteX35" fmla="*/ 1634274 w 1777276"/>
              <a:gd name="connsiteY35" fmla="*/ 942794 h 2234913"/>
              <a:gd name="connsiteX36" fmla="*/ 1543787 w 1777276"/>
              <a:gd name="connsiteY36" fmla="*/ 1014233 h 2234913"/>
              <a:gd name="connsiteX37" fmla="*/ 1600936 w 1777276"/>
              <a:gd name="connsiteY37" fmla="*/ 895170 h 2234913"/>
              <a:gd name="connsiteX38" fmla="*/ 1610321 w 1777276"/>
              <a:gd name="connsiteY38" fmla="*/ 521707 h 2234913"/>
              <a:gd name="connsiteX39" fmla="*/ 1552928 w 1777276"/>
              <a:gd name="connsiteY39" fmla="*/ 461529 h 2234913"/>
              <a:gd name="connsiteX40" fmla="*/ 1405105 w 1777276"/>
              <a:gd name="connsiteY40" fmla="*/ 302289 h 2234913"/>
              <a:gd name="connsiteX41" fmla="*/ 1379529 w 1777276"/>
              <a:gd name="connsiteY41" fmla="*/ 251132 h 2234913"/>
              <a:gd name="connsiteX42" fmla="*/ 1437077 w 1777276"/>
              <a:gd name="connsiteY42" fmla="*/ 91273 h 2234913"/>
              <a:gd name="connsiteX43" fmla="*/ 1373133 w 1777276"/>
              <a:gd name="connsiteY43" fmla="*/ 1752 h 2234913"/>
              <a:gd name="connsiteX44" fmla="*/ 1231663 w 1777276"/>
              <a:gd name="connsiteY44" fmla="*/ 48052 h 2234913"/>
              <a:gd name="connsiteX45" fmla="*/ 1155724 w 1777276"/>
              <a:gd name="connsiteY45" fmla="*/ 129640 h 2234913"/>
              <a:gd name="connsiteX46" fmla="*/ 836003 w 1777276"/>
              <a:gd name="connsiteY46" fmla="*/ 91272 h 2234913"/>
              <a:gd name="connsiteX47" fmla="*/ 670925 w 1777276"/>
              <a:gd name="connsiteY47" fmla="*/ 106547 h 2234913"/>
              <a:gd name="connsiteX48" fmla="*/ 385888 w 1777276"/>
              <a:gd name="connsiteY48" fmla="*/ 108449 h 2234913"/>
              <a:gd name="connsiteX0" fmla="*/ 876635 w 1786354"/>
              <a:gd name="connsiteY0" fmla="*/ 2182291 h 2234913"/>
              <a:gd name="connsiteX1" fmla="*/ 1092507 w 1786354"/>
              <a:gd name="connsiteY1" fmla="*/ 2234463 h 2234913"/>
              <a:gd name="connsiteX2" fmla="*/ 1285982 w 1786354"/>
              <a:gd name="connsiteY2" fmla="*/ 2161011 h 2234913"/>
              <a:gd name="connsiteX3" fmla="*/ 1456048 w 1786354"/>
              <a:gd name="connsiteY3" fmla="*/ 2121545 h 2234913"/>
              <a:gd name="connsiteX4" fmla="*/ 1633954 w 1786354"/>
              <a:gd name="connsiteY4" fmla="*/ 2120314 h 2234913"/>
              <a:gd name="connsiteX5" fmla="*/ 1686308 w 1786354"/>
              <a:gd name="connsiteY5" fmla="*/ 2021941 h 2234913"/>
              <a:gd name="connsiteX6" fmla="*/ 1720878 w 1786354"/>
              <a:gd name="connsiteY6" fmla="*/ 1930572 h 2234913"/>
              <a:gd name="connsiteX7" fmla="*/ 1721491 w 1786354"/>
              <a:gd name="connsiteY7" fmla="*/ 1931616 h 2234913"/>
              <a:gd name="connsiteX8" fmla="*/ 1729524 w 1786354"/>
              <a:gd name="connsiteY8" fmla="*/ 1752420 h 2234913"/>
              <a:gd name="connsiteX9" fmla="*/ 1777150 w 1786354"/>
              <a:gd name="connsiteY9" fmla="*/ 1609545 h 2234913"/>
              <a:gd name="connsiteX10" fmla="*/ 1713399 w 1786354"/>
              <a:gd name="connsiteY10" fmla="*/ 1506490 h 2234913"/>
              <a:gd name="connsiteX11" fmla="*/ 1624749 w 1786354"/>
              <a:gd name="connsiteY11" fmla="*/ 1433332 h 2234913"/>
              <a:gd name="connsiteX12" fmla="*/ 1681900 w 1786354"/>
              <a:gd name="connsiteY12" fmla="*/ 1333320 h 2234913"/>
              <a:gd name="connsiteX13" fmla="*/ 1639037 w 1786354"/>
              <a:gd name="connsiteY13" fmla="*/ 1171395 h 2234913"/>
              <a:gd name="connsiteX14" fmla="*/ 1691423 w 1786354"/>
              <a:gd name="connsiteY14" fmla="*/ 1104719 h 2234913"/>
              <a:gd name="connsiteX15" fmla="*/ 1691365 w 1786354"/>
              <a:gd name="connsiteY15" fmla="*/ 1080505 h 2234913"/>
              <a:gd name="connsiteX16" fmla="*/ 1711163 w 1786354"/>
              <a:gd name="connsiteY16" fmla="*/ 1017905 h 2234913"/>
              <a:gd name="connsiteX17" fmla="*/ 1634274 w 1786354"/>
              <a:gd name="connsiteY17" fmla="*/ 942794 h 2234913"/>
              <a:gd name="connsiteX18" fmla="*/ 1543787 w 1786354"/>
              <a:gd name="connsiteY18" fmla="*/ 1014233 h 2234913"/>
              <a:gd name="connsiteX19" fmla="*/ 1600936 w 1786354"/>
              <a:gd name="connsiteY19" fmla="*/ 895170 h 2234913"/>
              <a:gd name="connsiteX20" fmla="*/ 1610321 w 1786354"/>
              <a:gd name="connsiteY20" fmla="*/ 521707 h 2234913"/>
              <a:gd name="connsiteX21" fmla="*/ 1552928 w 1786354"/>
              <a:gd name="connsiteY21" fmla="*/ 461529 h 2234913"/>
              <a:gd name="connsiteX22" fmla="*/ 1405105 w 1786354"/>
              <a:gd name="connsiteY22" fmla="*/ 302289 h 2234913"/>
              <a:gd name="connsiteX23" fmla="*/ 1379529 w 1786354"/>
              <a:gd name="connsiteY23" fmla="*/ 251132 h 2234913"/>
              <a:gd name="connsiteX24" fmla="*/ 1437077 w 1786354"/>
              <a:gd name="connsiteY24" fmla="*/ 91273 h 2234913"/>
              <a:gd name="connsiteX25" fmla="*/ 1373133 w 1786354"/>
              <a:gd name="connsiteY25" fmla="*/ 1752 h 2234913"/>
              <a:gd name="connsiteX26" fmla="*/ 1231663 w 1786354"/>
              <a:gd name="connsiteY26" fmla="*/ 48052 h 2234913"/>
              <a:gd name="connsiteX27" fmla="*/ 1155724 w 1786354"/>
              <a:gd name="connsiteY27" fmla="*/ 129640 h 2234913"/>
              <a:gd name="connsiteX28" fmla="*/ 836003 w 1786354"/>
              <a:gd name="connsiteY28" fmla="*/ 91272 h 2234913"/>
              <a:gd name="connsiteX29" fmla="*/ 670925 w 1786354"/>
              <a:gd name="connsiteY29" fmla="*/ 106547 h 2234913"/>
              <a:gd name="connsiteX30" fmla="*/ 385888 w 1786354"/>
              <a:gd name="connsiteY30" fmla="*/ 108449 h 2234913"/>
              <a:gd name="connsiteX31" fmla="*/ 30308 w 1786354"/>
              <a:gd name="connsiteY31" fmla="*/ 148822 h 2234913"/>
              <a:gd name="connsiteX32" fmla="*/ 23914 w 1786354"/>
              <a:gd name="connsiteY32" fmla="*/ 372627 h 2234913"/>
              <a:gd name="connsiteX33" fmla="*/ 100630 w 1786354"/>
              <a:gd name="connsiteY33" fmla="*/ 720402 h 2234913"/>
              <a:gd name="connsiteX34" fmla="*/ 81699 w 1786354"/>
              <a:gd name="connsiteY34" fmla="*/ 714197 h 2234913"/>
              <a:gd name="connsiteX35" fmla="*/ 91223 w 1786354"/>
              <a:gd name="connsiteY35" fmla="*/ 909861 h 2234913"/>
              <a:gd name="connsiteX36" fmla="*/ 105511 w 1786354"/>
              <a:gd name="connsiteY36" fmla="*/ 957085 h 2234913"/>
              <a:gd name="connsiteX37" fmla="*/ 112052 w 1786354"/>
              <a:gd name="connsiteY37" fmla="*/ 1077235 h 2234913"/>
              <a:gd name="connsiteX38" fmla="*/ 81699 w 1786354"/>
              <a:gd name="connsiteY38" fmla="*/ 1190445 h 2234913"/>
              <a:gd name="connsiteX39" fmla="*/ 181711 w 1786354"/>
              <a:gd name="connsiteY39" fmla="*/ 1438094 h 2234913"/>
              <a:gd name="connsiteX40" fmla="*/ 203194 w 1786354"/>
              <a:gd name="connsiteY40" fmla="*/ 1637030 h 2234913"/>
              <a:gd name="connsiteX41" fmla="*/ 165620 w 1786354"/>
              <a:gd name="connsiteY41" fmla="*/ 1725901 h 2234913"/>
              <a:gd name="connsiteX42" fmla="*/ 251221 w 1786354"/>
              <a:gd name="connsiteY42" fmla="*/ 1704768 h 2234913"/>
              <a:gd name="connsiteX43" fmla="*/ 412214 w 1786354"/>
              <a:gd name="connsiteY43" fmla="*/ 1796235 h 2234913"/>
              <a:gd name="connsiteX44" fmla="*/ 678914 w 1786354"/>
              <a:gd name="connsiteY44" fmla="*/ 1867355 h 2234913"/>
              <a:gd name="connsiteX45" fmla="*/ 928256 w 1786354"/>
              <a:gd name="connsiteY45" fmla="*/ 1910731 h 2234913"/>
              <a:gd name="connsiteX46" fmla="*/ 1089499 w 1786354"/>
              <a:gd name="connsiteY46" fmla="*/ 2043444 h 2234913"/>
              <a:gd name="connsiteX47" fmla="*/ 1786354 w 1786354"/>
              <a:gd name="connsiteY47" fmla="*/ 2095955 h 2234913"/>
              <a:gd name="connsiteX0" fmla="*/ 876635 w 1786354"/>
              <a:gd name="connsiteY0" fmla="*/ 2182291 h 2234913"/>
              <a:gd name="connsiteX1" fmla="*/ 1092507 w 1786354"/>
              <a:gd name="connsiteY1" fmla="*/ 2234463 h 2234913"/>
              <a:gd name="connsiteX2" fmla="*/ 1285982 w 1786354"/>
              <a:gd name="connsiteY2" fmla="*/ 2161011 h 2234913"/>
              <a:gd name="connsiteX3" fmla="*/ 1456048 w 1786354"/>
              <a:gd name="connsiteY3" fmla="*/ 2121545 h 2234913"/>
              <a:gd name="connsiteX4" fmla="*/ 1633954 w 1786354"/>
              <a:gd name="connsiteY4" fmla="*/ 2120314 h 2234913"/>
              <a:gd name="connsiteX5" fmla="*/ 1686308 w 1786354"/>
              <a:gd name="connsiteY5" fmla="*/ 2021941 h 2234913"/>
              <a:gd name="connsiteX6" fmla="*/ 1720878 w 1786354"/>
              <a:gd name="connsiteY6" fmla="*/ 1930572 h 2234913"/>
              <a:gd name="connsiteX7" fmla="*/ 1721491 w 1786354"/>
              <a:gd name="connsiteY7" fmla="*/ 1931616 h 2234913"/>
              <a:gd name="connsiteX8" fmla="*/ 1729524 w 1786354"/>
              <a:gd name="connsiteY8" fmla="*/ 1752420 h 2234913"/>
              <a:gd name="connsiteX9" fmla="*/ 1777150 w 1786354"/>
              <a:gd name="connsiteY9" fmla="*/ 1609545 h 2234913"/>
              <a:gd name="connsiteX10" fmla="*/ 1713399 w 1786354"/>
              <a:gd name="connsiteY10" fmla="*/ 1506490 h 2234913"/>
              <a:gd name="connsiteX11" fmla="*/ 1624749 w 1786354"/>
              <a:gd name="connsiteY11" fmla="*/ 1433332 h 2234913"/>
              <a:gd name="connsiteX12" fmla="*/ 1681900 w 1786354"/>
              <a:gd name="connsiteY12" fmla="*/ 1333320 h 2234913"/>
              <a:gd name="connsiteX13" fmla="*/ 1639037 w 1786354"/>
              <a:gd name="connsiteY13" fmla="*/ 1171395 h 2234913"/>
              <a:gd name="connsiteX14" fmla="*/ 1691423 w 1786354"/>
              <a:gd name="connsiteY14" fmla="*/ 1104719 h 2234913"/>
              <a:gd name="connsiteX15" fmla="*/ 1691365 w 1786354"/>
              <a:gd name="connsiteY15" fmla="*/ 1080505 h 2234913"/>
              <a:gd name="connsiteX16" fmla="*/ 1711163 w 1786354"/>
              <a:gd name="connsiteY16" fmla="*/ 1017905 h 2234913"/>
              <a:gd name="connsiteX17" fmla="*/ 1634274 w 1786354"/>
              <a:gd name="connsiteY17" fmla="*/ 942794 h 2234913"/>
              <a:gd name="connsiteX18" fmla="*/ 1543787 w 1786354"/>
              <a:gd name="connsiteY18" fmla="*/ 1014233 h 2234913"/>
              <a:gd name="connsiteX19" fmla="*/ 1600936 w 1786354"/>
              <a:gd name="connsiteY19" fmla="*/ 895170 h 2234913"/>
              <a:gd name="connsiteX20" fmla="*/ 1610321 w 1786354"/>
              <a:gd name="connsiteY20" fmla="*/ 521707 h 2234913"/>
              <a:gd name="connsiteX21" fmla="*/ 1552928 w 1786354"/>
              <a:gd name="connsiteY21" fmla="*/ 461529 h 2234913"/>
              <a:gd name="connsiteX22" fmla="*/ 1405105 w 1786354"/>
              <a:gd name="connsiteY22" fmla="*/ 302289 h 2234913"/>
              <a:gd name="connsiteX23" fmla="*/ 1379529 w 1786354"/>
              <a:gd name="connsiteY23" fmla="*/ 251132 h 2234913"/>
              <a:gd name="connsiteX24" fmla="*/ 1437077 w 1786354"/>
              <a:gd name="connsiteY24" fmla="*/ 91273 h 2234913"/>
              <a:gd name="connsiteX25" fmla="*/ 1373133 w 1786354"/>
              <a:gd name="connsiteY25" fmla="*/ 1752 h 2234913"/>
              <a:gd name="connsiteX26" fmla="*/ 1231663 w 1786354"/>
              <a:gd name="connsiteY26" fmla="*/ 48052 h 2234913"/>
              <a:gd name="connsiteX27" fmla="*/ 1155724 w 1786354"/>
              <a:gd name="connsiteY27" fmla="*/ 129640 h 2234913"/>
              <a:gd name="connsiteX28" fmla="*/ 836003 w 1786354"/>
              <a:gd name="connsiteY28" fmla="*/ 91272 h 2234913"/>
              <a:gd name="connsiteX29" fmla="*/ 670925 w 1786354"/>
              <a:gd name="connsiteY29" fmla="*/ 106547 h 2234913"/>
              <a:gd name="connsiteX30" fmla="*/ 385888 w 1786354"/>
              <a:gd name="connsiteY30" fmla="*/ 108449 h 2234913"/>
              <a:gd name="connsiteX31" fmla="*/ 30308 w 1786354"/>
              <a:gd name="connsiteY31" fmla="*/ 148822 h 2234913"/>
              <a:gd name="connsiteX32" fmla="*/ 23914 w 1786354"/>
              <a:gd name="connsiteY32" fmla="*/ 372627 h 2234913"/>
              <a:gd name="connsiteX33" fmla="*/ 100630 w 1786354"/>
              <a:gd name="connsiteY33" fmla="*/ 720402 h 2234913"/>
              <a:gd name="connsiteX34" fmla="*/ 81699 w 1786354"/>
              <a:gd name="connsiteY34" fmla="*/ 714197 h 2234913"/>
              <a:gd name="connsiteX35" fmla="*/ 91223 w 1786354"/>
              <a:gd name="connsiteY35" fmla="*/ 909861 h 2234913"/>
              <a:gd name="connsiteX36" fmla="*/ 105511 w 1786354"/>
              <a:gd name="connsiteY36" fmla="*/ 957085 h 2234913"/>
              <a:gd name="connsiteX37" fmla="*/ 112052 w 1786354"/>
              <a:gd name="connsiteY37" fmla="*/ 1077235 h 2234913"/>
              <a:gd name="connsiteX38" fmla="*/ 81699 w 1786354"/>
              <a:gd name="connsiteY38" fmla="*/ 1190445 h 2234913"/>
              <a:gd name="connsiteX39" fmla="*/ 181711 w 1786354"/>
              <a:gd name="connsiteY39" fmla="*/ 1438094 h 2234913"/>
              <a:gd name="connsiteX40" fmla="*/ 203194 w 1786354"/>
              <a:gd name="connsiteY40" fmla="*/ 1637030 h 2234913"/>
              <a:gd name="connsiteX41" fmla="*/ 165620 w 1786354"/>
              <a:gd name="connsiteY41" fmla="*/ 1725901 h 2234913"/>
              <a:gd name="connsiteX42" fmla="*/ 251221 w 1786354"/>
              <a:gd name="connsiteY42" fmla="*/ 1704768 h 2234913"/>
              <a:gd name="connsiteX43" fmla="*/ 412214 w 1786354"/>
              <a:gd name="connsiteY43" fmla="*/ 1796235 h 2234913"/>
              <a:gd name="connsiteX44" fmla="*/ 678914 w 1786354"/>
              <a:gd name="connsiteY44" fmla="*/ 1867355 h 2234913"/>
              <a:gd name="connsiteX45" fmla="*/ 928256 w 1786354"/>
              <a:gd name="connsiteY45" fmla="*/ 1910731 h 2234913"/>
              <a:gd name="connsiteX46" fmla="*/ 1089499 w 1786354"/>
              <a:gd name="connsiteY46" fmla="*/ 2043444 h 2234913"/>
              <a:gd name="connsiteX47" fmla="*/ 1786354 w 1786354"/>
              <a:gd name="connsiteY47" fmla="*/ 2095955 h 2234913"/>
              <a:gd name="connsiteX0" fmla="*/ 1092507 w 1786354"/>
              <a:gd name="connsiteY0" fmla="*/ 2234463 h 2234463"/>
              <a:gd name="connsiteX1" fmla="*/ 1285982 w 1786354"/>
              <a:gd name="connsiteY1" fmla="*/ 2161011 h 2234463"/>
              <a:gd name="connsiteX2" fmla="*/ 1456048 w 1786354"/>
              <a:gd name="connsiteY2" fmla="*/ 2121545 h 2234463"/>
              <a:gd name="connsiteX3" fmla="*/ 1633954 w 1786354"/>
              <a:gd name="connsiteY3" fmla="*/ 2120314 h 2234463"/>
              <a:gd name="connsiteX4" fmla="*/ 1686308 w 1786354"/>
              <a:gd name="connsiteY4" fmla="*/ 2021941 h 2234463"/>
              <a:gd name="connsiteX5" fmla="*/ 1720878 w 1786354"/>
              <a:gd name="connsiteY5" fmla="*/ 1930572 h 2234463"/>
              <a:gd name="connsiteX6" fmla="*/ 1721491 w 1786354"/>
              <a:gd name="connsiteY6" fmla="*/ 1931616 h 2234463"/>
              <a:gd name="connsiteX7" fmla="*/ 1729524 w 1786354"/>
              <a:gd name="connsiteY7" fmla="*/ 1752420 h 2234463"/>
              <a:gd name="connsiteX8" fmla="*/ 1777150 w 1786354"/>
              <a:gd name="connsiteY8" fmla="*/ 1609545 h 2234463"/>
              <a:gd name="connsiteX9" fmla="*/ 1713399 w 1786354"/>
              <a:gd name="connsiteY9" fmla="*/ 1506490 h 2234463"/>
              <a:gd name="connsiteX10" fmla="*/ 1624749 w 1786354"/>
              <a:gd name="connsiteY10" fmla="*/ 1433332 h 2234463"/>
              <a:gd name="connsiteX11" fmla="*/ 1681900 w 1786354"/>
              <a:gd name="connsiteY11" fmla="*/ 1333320 h 2234463"/>
              <a:gd name="connsiteX12" fmla="*/ 1639037 w 1786354"/>
              <a:gd name="connsiteY12" fmla="*/ 1171395 h 2234463"/>
              <a:gd name="connsiteX13" fmla="*/ 1691423 w 1786354"/>
              <a:gd name="connsiteY13" fmla="*/ 1104719 h 2234463"/>
              <a:gd name="connsiteX14" fmla="*/ 1691365 w 1786354"/>
              <a:gd name="connsiteY14" fmla="*/ 1080505 h 2234463"/>
              <a:gd name="connsiteX15" fmla="*/ 1711163 w 1786354"/>
              <a:gd name="connsiteY15" fmla="*/ 1017905 h 2234463"/>
              <a:gd name="connsiteX16" fmla="*/ 1634274 w 1786354"/>
              <a:gd name="connsiteY16" fmla="*/ 942794 h 2234463"/>
              <a:gd name="connsiteX17" fmla="*/ 1543787 w 1786354"/>
              <a:gd name="connsiteY17" fmla="*/ 1014233 h 2234463"/>
              <a:gd name="connsiteX18" fmla="*/ 1600936 w 1786354"/>
              <a:gd name="connsiteY18" fmla="*/ 895170 h 2234463"/>
              <a:gd name="connsiteX19" fmla="*/ 1610321 w 1786354"/>
              <a:gd name="connsiteY19" fmla="*/ 521707 h 2234463"/>
              <a:gd name="connsiteX20" fmla="*/ 1552928 w 1786354"/>
              <a:gd name="connsiteY20" fmla="*/ 461529 h 2234463"/>
              <a:gd name="connsiteX21" fmla="*/ 1405105 w 1786354"/>
              <a:gd name="connsiteY21" fmla="*/ 302289 h 2234463"/>
              <a:gd name="connsiteX22" fmla="*/ 1379529 w 1786354"/>
              <a:gd name="connsiteY22" fmla="*/ 251132 h 2234463"/>
              <a:gd name="connsiteX23" fmla="*/ 1437077 w 1786354"/>
              <a:gd name="connsiteY23" fmla="*/ 91273 h 2234463"/>
              <a:gd name="connsiteX24" fmla="*/ 1373133 w 1786354"/>
              <a:gd name="connsiteY24" fmla="*/ 1752 h 2234463"/>
              <a:gd name="connsiteX25" fmla="*/ 1231663 w 1786354"/>
              <a:gd name="connsiteY25" fmla="*/ 48052 h 2234463"/>
              <a:gd name="connsiteX26" fmla="*/ 1155724 w 1786354"/>
              <a:gd name="connsiteY26" fmla="*/ 129640 h 2234463"/>
              <a:gd name="connsiteX27" fmla="*/ 836003 w 1786354"/>
              <a:gd name="connsiteY27" fmla="*/ 91272 h 2234463"/>
              <a:gd name="connsiteX28" fmla="*/ 670925 w 1786354"/>
              <a:gd name="connsiteY28" fmla="*/ 106547 h 2234463"/>
              <a:gd name="connsiteX29" fmla="*/ 385888 w 1786354"/>
              <a:gd name="connsiteY29" fmla="*/ 108449 h 2234463"/>
              <a:gd name="connsiteX30" fmla="*/ 30308 w 1786354"/>
              <a:gd name="connsiteY30" fmla="*/ 148822 h 2234463"/>
              <a:gd name="connsiteX31" fmla="*/ 23914 w 1786354"/>
              <a:gd name="connsiteY31" fmla="*/ 372627 h 2234463"/>
              <a:gd name="connsiteX32" fmla="*/ 100630 w 1786354"/>
              <a:gd name="connsiteY32" fmla="*/ 720402 h 2234463"/>
              <a:gd name="connsiteX33" fmla="*/ 81699 w 1786354"/>
              <a:gd name="connsiteY33" fmla="*/ 714197 h 2234463"/>
              <a:gd name="connsiteX34" fmla="*/ 91223 w 1786354"/>
              <a:gd name="connsiteY34" fmla="*/ 909861 h 2234463"/>
              <a:gd name="connsiteX35" fmla="*/ 105511 w 1786354"/>
              <a:gd name="connsiteY35" fmla="*/ 957085 h 2234463"/>
              <a:gd name="connsiteX36" fmla="*/ 112052 w 1786354"/>
              <a:gd name="connsiteY36" fmla="*/ 1077235 h 2234463"/>
              <a:gd name="connsiteX37" fmla="*/ 81699 w 1786354"/>
              <a:gd name="connsiteY37" fmla="*/ 1190445 h 2234463"/>
              <a:gd name="connsiteX38" fmla="*/ 181711 w 1786354"/>
              <a:gd name="connsiteY38" fmla="*/ 1438094 h 2234463"/>
              <a:gd name="connsiteX39" fmla="*/ 203194 w 1786354"/>
              <a:gd name="connsiteY39" fmla="*/ 1637030 h 2234463"/>
              <a:gd name="connsiteX40" fmla="*/ 165620 w 1786354"/>
              <a:gd name="connsiteY40" fmla="*/ 1725901 h 2234463"/>
              <a:gd name="connsiteX41" fmla="*/ 251221 w 1786354"/>
              <a:gd name="connsiteY41" fmla="*/ 1704768 h 2234463"/>
              <a:gd name="connsiteX42" fmla="*/ 412214 w 1786354"/>
              <a:gd name="connsiteY42" fmla="*/ 1796235 h 2234463"/>
              <a:gd name="connsiteX43" fmla="*/ 678914 w 1786354"/>
              <a:gd name="connsiteY43" fmla="*/ 1867355 h 2234463"/>
              <a:gd name="connsiteX44" fmla="*/ 928256 w 1786354"/>
              <a:gd name="connsiteY44" fmla="*/ 1910731 h 2234463"/>
              <a:gd name="connsiteX45" fmla="*/ 1089499 w 1786354"/>
              <a:gd name="connsiteY45" fmla="*/ 2043444 h 2234463"/>
              <a:gd name="connsiteX46" fmla="*/ 1786354 w 1786354"/>
              <a:gd name="connsiteY46" fmla="*/ 2095955 h 2234463"/>
              <a:gd name="connsiteX0" fmla="*/ 1285982 w 1786354"/>
              <a:gd name="connsiteY0" fmla="*/ 2161011 h 2161011"/>
              <a:gd name="connsiteX1" fmla="*/ 1456048 w 1786354"/>
              <a:gd name="connsiteY1" fmla="*/ 2121545 h 2161011"/>
              <a:gd name="connsiteX2" fmla="*/ 1633954 w 1786354"/>
              <a:gd name="connsiteY2" fmla="*/ 2120314 h 2161011"/>
              <a:gd name="connsiteX3" fmla="*/ 1686308 w 1786354"/>
              <a:gd name="connsiteY3" fmla="*/ 2021941 h 2161011"/>
              <a:gd name="connsiteX4" fmla="*/ 1720878 w 1786354"/>
              <a:gd name="connsiteY4" fmla="*/ 1930572 h 2161011"/>
              <a:gd name="connsiteX5" fmla="*/ 1721491 w 1786354"/>
              <a:gd name="connsiteY5" fmla="*/ 1931616 h 2161011"/>
              <a:gd name="connsiteX6" fmla="*/ 1729524 w 1786354"/>
              <a:gd name="connsiteY6" fmla="*/ 1752420 h 2161011"/>
              <a:gd name="connsiteX7" fmla="*/ 1777150 w 1786354"/>
              <a:gd name="connsiteY7" fmla="*/ 1609545 h 2161011"/>
              <a:gd name="connsiteX8" fmla="*/ 1713399 w 1786354"/>
              <a:gd name="connsiteY8" fmla="*/ 1506490 h 2161011"/>
              <a:gd name="connsiteX9" fmla="*/ 1624749 w 1786354"/>
              <a:gd name="connsiteY9" fmla="*/ 1433332 h 2161011"/>
              <a:gd name="connsiteX10" fmla="*/ 1681900 w 1786354"/>
              <a:gd name="connsiteY10" fmla="*/ 1333320 h 2161011"/>
              <a:gd name="connsiteX11" fmla="*/ 1639037 w 1786354"/>
              <a:gd name="connsiteY11" fmla="*/ 1171395 h 2161011"/>
              <a:gd name="connsiteX12" fmla="*/ 1691423 w 1786354"/>
              <a:gd name="connsiteY12" fmla="*/ 1104719 h 2161011"/>
              <a:gd name="connsiteX13" fmla="*/ 1691365 w 1786354"/>
              <a:gd name="connsiteY13" fmla="*/ 1080505 h 2161011"/>
              <a:gd name="connsiteX14" fmla="*/ 1711163 w 1786354"/>
              <a:gd name="connsiteY14" fmla="*/ 1017905 h 2161011"/>
              <a:gd name="connsiteX15" fmla="*/ 1634274 w 1786354"/>
              <a:gd name="connsiteY15" fmla="*/ 942794 h 2161011"/>
              <a:gd name="connsiteX16" fmla="*/ 1543787 w 1786354"/>
              <a:gd name="connsiteY16" fmla="*/ 1014233 h 2161011"/>
              <a:gd name="connsiteX17" fmla="*/ 1600936 w 1786354"/>
              <a:gd name="connsiteY17" fmla="*/ 895170 h 2161011"/>
              <a:gd name="connsiteX18" fmla="*/ 1610321 w 1786354"/>
              <a:gd name="connsiteY18" fmla="*/ 521707 h 2161011"/>
              <a:gd name="connsiteX19" fmla="*/ 1552928 w 1786354"/>
              <a:gd name="connsiteY19" fmla="*/ 461529 h 2161011"/>
              <a:gd name="connsiteX20" fmla="*/ 1405105 w 1786354"/>
              <a:gd name="connsiteY20" fmla="*/ 302289 h 2161011"/>
              <a:gd name="connsiteX21" fmla="*/ 1379529 w 1786354"/>
              <a:gd name="connsiteY21" fmla="*/ 251132 h 2161011"/>
              <a:gd name="connsiteX22" fmla="*/ 1437077 w 1786354"/>
              <a:gd name="connsiteY22" fmla="*/ 91273 h 2161011"/>
              <a:gd name="connsiteX23" fmla="*/ 1373133 w 1786354"/>
              <a:gd name="connsiteY23" fmla="*/ 1752 h 2161011"/>
              <a:gd name="connsiteX24" fmla="*/ 1231663 w 1786354"/>
              <a:gd name="connsiteY24" fmla="*/ 48052 h 2161011"/>
              <a:gd name="connsiteX25" fmla="*/ 1155724 w 1786354"/>
              <a:gd name="connsiteY25" fmla="*/ 129640 h 2161011"/>
              <a:gd name="connsiteX26" fmla="*/ 836003 w 1786354"/>
              <a:gd name="connsiteY26" fmla="*/ 91272 h 2161011"/>
              <a:gd name="connsiteX27" fmla="*/ 670925 w 1786354"/>
              <a:gd name="connsiteY27" fmla="*/ 106547 h 2161011"/>
              <a:gd name="connsiteX28" fmla="*/ 385888 w 1786354"/>
              <a:gd name="connsiteY28" fmla="*/ 108449 h 2161011"/>
              <a:gd name="connsiteX29" fmla="*/ 30308 w 1786354"/>
              <a:gd name="connsiteY29" fmla="*/ 148822 h 2161011"/>
              <a:gd name="connsiteX30" fmla="*/ 23914 w 1786354"/>
              <a:gd name="connsiteY30" fmla="*/ 372627 h 2161011"/>
              <a:gd name="connsiteX31" fmla="*/ 100630 w 1786354"/>
              <a:gd name="connsiteY31" fmla="*/ 720402 h 2161011"/>
              <a:gd name="connsiteX32" fmla="*/ 81699 w 1786354"/>
              <a:gd name="connsiteY32" fmla="*/ 714197 h 2161011"/>
              <a:gd name="connsiteX33" fmla="*/ 91223 w 1786354"/>
              <a:gd name="connsiteY33" fmla="*/ 909861 h 2161011"/>
              <a:gd name="connsiteX34" fmla="*/ 105511 w 1786354"/>
              <a:gd name="connsiteY34" fmla="*/ 957085 h 2161011"/>
              <a:gd name="connsiteX35" fmla="*/ 112052 w 1786354"/>
              <a:gd name="connsiteY35" fmla="*/ 1077235 h 2161011"/>
              <a:gd name="connsiteX36" fmla="*/ 81699 w 1786354"/>
              <a:gd name="connsiteY36" fmla="*/ 1190445 h 2161011"/>
              <a:gd name="connsiteX37" fmla="*/ 181711 w 1786354"/>
              <a:gd name="connsiteY37" fmla="*/ 1438094 h 2161011"/>
              <a:gd name="connsiteX38" fmla="*/ 203194 w 1786354"/>
              <a:gd name="connsiteY38" fmla="*/ 1637030 h 2161011"/>
              <a:gd name="connsiteX39" fmla="*/ 165620 w 1786354"/>
              <a:gd name="connsiteY39" fmla="*/ 1725901 h 2161011"/>
              <a:gd name="connsiteX40" fmla="*/ 251221 w 1786354"/>
              <a:gd name="connsiteY40" fmla="*/ 1704768 h 2161011"/>
              <a:gd name="connsiteX41" fmla="*/ 412214 w 1786354"/>
              <a:gd name="connsiteY41" fmla="*/ 1796235 h 2161011"/>
              <a:gd name="connsiteX42" fmla="*/ 678914 w 1786354"/>
              <a:gd name="connsiteY42" fmla="*/ 1867355 h 2161011"/>
              <a:gd name="connsiteX43" fmla="*/ 928256 w 1786354"/>
              <a:gd name="connsiteY43" fmla="*/ 1910731 h 2161011"/>
              <a:gd name="connsiteX44" fmla="*/ 1089499 w 1786354"/>
              <a:gd name="connsiteY44" fmla="*/ 2043444 h 2161011"/>
              <a:gd name="connsiteX45" fmla="*/ 1786354 w 1786354"/>
              <a:gd name="connsiteY45" fmla="*/ 2095955 h 2161011"/>
              <a:gd name="connsiteX0" fmla="*/ 1456048 w 1786354"/>
              <a:gd name="connsiteY0" fmla="*/ 2121545 h 2122088"/>
              <a:gd name="connsiteX1" fmla="*/ 1633954 w 1786354"/>
              <a:gd name="connsiteY1" fmla="*/ 2120314 h 2122088"/>
              <a:gd name="connsiteX2" fmla="*/ 1686308 w 1786354"/>
              <a:gd name="connsiteY2" fmla="*/ 2021941 h 2122088"/>
              <a:gd name="connsiteX3" fmla="*/ 1720878 w 1786354"/>
              <a:gd name="connsiteY3" fmla="*/ 1930572 h 2122088"/>
              <a:gd name="connsiteX4" fmla="*/ 1721491 w 1786354"/>
              <a:gd name="connsiteY4" fmla="*/ 1931616 h 2122088"/>
              <a:gd name="connsiteX5" fmla="*/ 1729524 w 1786354"/>
              <a:gd name="connsiteY5" fmla="*/ 1752420 h 2122088"/>
              <a:gd name="connsiteX6" fmla="*/ 1777150 w 1786354"/>
              <a:gd name="connsiteY6" fmla="*/ 1609545 h 2122088"/>
              <a:gd name="connsiteX7" fmla="*/ 1713399 w 1786354"/>
              <a:gd name="connsiteY7" fmla="*/ 1506490 h 2122088"/>
              <a:gd name="connsiteX8" fmla="*/ 1624749 w 1786354"/>
              <a:gd name="connsiteY8" fmla="*/ 1433332 h 2122088"/>
              <a:gd name="connsiteX9" fmla="*/ 1681900 w 1786354"/>
              <a:gd name="connsiteY9" fmla="*/ 1333320 h 2122088"/>
              <a:gd name="connsiteX10" fmla="*/ 1639037 w 1786354"/>
              <a:gd name="connsiteY10" fmla="*/ 1171395 h 2122088"/>
              <a:gd name="connsiteX11" fmla="*/ 1691423 w 1786354"/>
              <a:gd name="connsiteY11" fmla="*/ 1104719 h 2122088"/>
              <a:gd name="connsiteX12" fmla="*/ 1691365 w 1786354"/>
              <a:gd name="connsiteY12" fmla="*/ 1080505 h 2122088"/>
              <a:gd name="connsiteX13" fmla="*/ 1711163 w 1786354"/>
              <a:gd name="connsiteY13" fmla="*/ 1017905 h 2122088"/>
              <a:gd name="connsiteX14" fmla="*/ 1634274 w 1786354"/>
              <a:gd name="connsiteY14" fmla="*/ 942794 h 2122088"/>
              <a:gd name="connsiteX15" fmla="*/ 1543787 w 1786354"/>
              <a:gd name="connsiteY15" fmla="*/ 1014233 h 2122088"/>
              <a:gd name="connsiteX16" fmla="*/ 1600936 w 1786354"/>
              <a:gd name="connsiteY16" fmla="*/ 895170 h 2122088"/>
              <a:gd name="connsiteX17" fmla="*/ 1610321 w 1786354"/>
              <a:gd name="connsiteY17" fmla="*/ 521707 h 2122088"/>
              <a:gd name="connsiteX18" fmla="*/ 1552928 w 1786354"/>
              <a:gd name="connsiteY18" fmla="*/ 461529 h 2122088"/>
              <a:gd name="connsiteX19" fmla="*/ 1405105 w 1786354"/>
              <a:gd name="connsiteY19" fmla="*/ 302289 h 2122088"/>
              <a:gd name="connsiteX20" fmla="*/ 1379529 w 1786354"/>
              <a:gd name="connsiteY20" fmla="*/ 251132 h 2122088"/>
              <a:gd name="connsiteX21" fmla="*/ 1437077 w 1786354"/>
              <a:gd name="connsiteY21" fmla="*/ 91273 h 2122088"/>
              <a:gd name="connsiteX22" fmla="*/ 1373133 w 1786354"/>
              <a:gd name="connsiteY22" fmla="*/ 1752 h 2122088"/>
              <a:gd name="connsiteX23" fmla="*/ 1231663 w 1786354"/>
              <a:gd name="connsiteY23" fmla="*/ 48052 h 2122088"/>
              <a:gd name="connsiteX24" fmla="*/ 1155724 w 1786354"/>
              <a:gd name="connsiteY24" fmla="*/ 129640 h 2122088"/>
              <a:gd name="connsiteX25" fmla="*/ 836003 w 1786354"/>
              <a:gd name="connsiteY25" fmla="*/ 91272 h 2122088"/>
              <a:gd name="connsiteX26" fmla="*/ 670925 w 1786354"/>
              <a:gd name="connsiteY26" fmla="*/ 106547 h 2122088"/>
              <a:gd name="connsiteX27" fmla="*/ 385888 w 1786354"/>
              <a:gd name="connsiteY27" fmla="*/ 108449 h 2122088"/>
              <a:gd name="connsiteX28" fmla="*/ 30308 w 1786354"/>
              <a:gd name="connsiteY28" fmla="*/ 148822 h 2122088"/>
              <a:gd name="connsiteX29" fmla="*/ 23914 w 1786354"/>
              <a:gd name="connsiteY29" fmla="*/ 372627 h 2122088"/>
              <a:gd name="connsiteX30" fmla="*/ 100630 w 1786354"/>
              <a:gd name="connsiteY30" fmla="*/ 720402 h 2122088"/>
              <a:gd name="connsiteX31" fmla="*/ 81699 w 1786354"/>
              <a:gd name="connsiteY31" fmla="*/ 714197 h 2122088"/>
              <a:gd name="connsiteX32" fmla="*/ 91223 w 1786354"/>
              <a:gd name="connsiteY32" fmla="*/ 909861 h 2122088"/>
              <a:gd name="connsiteX33" fmla="*/ 105511 w 1786354"/>
              <a:gd name="connsiteY33" fmla="*/ 957085 h 2122088"/>
              <a:gd name="connsiteX34" fmla="*/ 112052 w 1786354"/>
              <a:gd name="connsiteY34" fmla="*/ 1077235 h 2122088"/>
              <a:gd name="connsiteX35" fmla="*/ 81699 w 1786354"/>
              <a:gd name="connsiteY35" fmla="*/ 1190445 h 2122088"/>
              <a:gd name="connsiteX36" fmla="*/ 181711 w 1786354"/>
              <a:gd name="connsiteY36" fmla="*/ 1438094 h 2122088"/>
              <a:gd name="connsiteX37" fmla="*/ 203194 w 1786354"/>
              <a:gd name="connsiteY37" fmla="*/ 1637030 h 2122088"/>
              <a:gd name="connsiteX38" fmla="*/ 165620 w 1786354"/>
              <a:gd name="connsiteY38" fmla="*/ 1725901 h 2122088"/>
              <a:gd name="connsiteX39" fmla="*/ 251221 w 1786354"/>
              <a:gd name="connsiteY39" fmla="*/ 1704768 h 2122088"/>
              <a:gd name="connsiteX40" fmla="*/ 412214 w 1786354"/>
              <a:gd name="connsiteY40" fmla="*/ 1796235 h 2122088"/>
              <a:gd name="connsiteX41" fmla="*/ 678914 w 1786354"/>
              <a:gd name="connsiteY41" fmla="*/ 1867355 h 2122088"/>
              <a:gd name="connsiteX42" fmla="*/ 928256 w 1786354"/>
              <a:gd name="connsiteY42" fmla="*/ 1910731 h 2122088"/>
              <a:gd name="connsiteX43" fmla="*/ 1089499 w 1786354"/>
              <a:gd name="connsiteY43" fmla="*/ 2043444 h 2122088"/>
              <a:gd name="connsiteX44" fmla="*/ 1786354 w 1786354"/>
              <a:gd name="connsiteY44" fmla="*/ 2095955 h 2122088"/>
              <a:gd name="connsiteX0" fmla="*/ 1633954 w 1786354"/>
              <a:gd name="connsiteY0" fmla="*/ 2120314 h 2122088"/>
              <a:gd name="connsiteX1" fmla="*/ 1686308 w 1786354"/>
              <a:gd name="connsiteY1" fmla="*/ 2021941 h 2122088"/>
              <a:gd name="connsiteX2" fmla="*/ 1720878 w 1786354"/>
              <a:gd name="connsiteY2" fmla="*/ 1930572 h 2122088"/>
              <a:gd name="connsiteX3" fmla="*/ 1721491 w 1786354"/>
              <a:gd name="connsiteY3" fmla="*/ 1931616 h 2122088"/>
              <a:gd name="connsiteX4" fmla="*/ 1729524 w 1786354"/>
              <a:gd name="connsiteY4" fmla="*/ 1752420 h 2122088"/>
              <a:gd name="connsiteX5" fmla="*/ 1777150 w 1786354"/>
              <a:gd name="connsiteY5" fmla="*/ 1609545 h 2122088"/>
              <a:gd name="connsiteX6" fmla="*/ 1713399 w 1786354"/>
              <a:gd name="connsiteY6" fmla="*/ 1506490 h 2122088"/>
              <a:gd name="connsiteX7" fmla="*/ 1624749 w 1786354"/>
              <a:gd name="connsiteY7" fmla="*/ 1433332 h 2122088"/>
              <a:gd name="connsiteX8" fmla="*/ 1681900 w 1786354"/>
              <a:gd name="connsiteY8" fmla="*/ 1333320 h 2122088"/>
              <a:gd name="connsiteX9" fmla="*/ 1639037 w 1786354"/>
              <a:gd name="connsiteY9" fmla="*/ 1171395 h 2122088"/>
              <a:gd name="connsiteX10" fmla="*/ 1691423 w 1786354"/>
              <a:gd name="connsiteY10" fmla="*/ 1104719 h 2122088"/>
              <a:gd name="connsiteX11" fmla="*/ 1691365 w 1786354"/>
              <a:gd name="connsiteY11" fmla="*/ 1080505 h 2122088"/>
              <a:gd name="connsiteX12" fmla="*/ 1711163 w 1786354"/>
              <a:gd name="connsiteY12" fmla="*/ 1017905 h 2122088"/>
              <a:gd name="connsiteX13" fmla="*/ 1634274 w 1786354"/>
              <a:gd name="connsiteY13" fmla="*/ 942794 h 2122088"/>
              <a:gd name="connsiteX14" fmla="*/ 1543787 w 1786354"/>
              <a:gd name="connsiteY14" fmla="*/ 1014233 h 2122088"/>
              <a:gd name="connsiteX15" fmla="*/ 1600936 w 1786354"/>
              <a:gd name="connsiteY15" fmla="*/ 895170 h 2122088"/>
              <a:gd name="connsiteX16" fmla="*/ 1610321 w 1786354"/>
              <a:gd name="connsiteY16" fmla="*/ 521707 h 2122088"/>
              <a:gd name="connsiteX17" fmla="*/ 1552928 w 1786354"/>
              <a:gd name="connsiteY17" fmla="*/ 461529 h 2122088"/>
              <a:gd name="connsiteX18" fmla="*/ 1405105 w 1786354"/>
              <a:gd name="connsiteY18" fmla="*/ 302289 h 2122088"/>
              <a:gd name="connsiteX19" fmla="*/ 1379529 w 1786354"/>
              <a:gd name="connsiteY19" fmla="*/ 251132 h 2122088"/>
              <a:gd name="connsiteX20" fmla="*/ 1437077 w 1786354"/>
              <a:gd name="connsiteY20" fmla="*/ 91273 h 2122088"/>
              <a:gd name="connsiteX21" fmla="*/ 1373133 w 1786354"/>
              <a:gd name="connsiteY21" fmla="*/ 1752 h 2122088"/>
              <a:gd name="connsiteX22" fmla="*/ 1231663 w 1786354"/>
              <a:gd name="connsiteY22" fmla="*/ 48052 h 2122088"/>
              <a:gd name="connsiteX23" fmla="*/ 1155724 w 1786354"/>
              <a:gd name="connsiteY23" fmla="*/ 129640 h 2122088"/>
              <a:gd name="connsiteX24" fmla="*/ 836003 w 1786354"/>
              <a:gd name="connsiteY24" fmla="*/ 91272 h 2122088"/>
              <a:gd name="connsiteX25" fmla="*/ 670925 w 1786354"/>
              <a:gd name="connsiteY25" fmla="*/ 106547 h 2122088"/>
              <a:gd name="connsiteX26" fmla="*/ 385888 w 1786354"/>
              <a:gd name="connsiteY26" fmla="*/ 108449 h 2122088"/>
              <a:gd name="connsiteX27" fmla="*/ 30308 w 1786354"/>
              <a:gd name="connsiteY27" fmla="*/ 148822 h 2122088"/>
              <a:gd name="connsiteX28" fmla="*/ 23914 w 1786354"/>
              <a:gd name="connsiteY28" fmla="*/ 372627 h 2122088"/>
              <a:gd name="connsiteX29" fmla="*/ 100630 w 1786354"/>
              <a:gd name="connsiteY29" fmla="*/ 720402 h 2122088"/>
              <a:gd name="connsiteX30" fmla="*/ 81699 w 1786354"/>
              <a:gd name="connsiteY30" fmla="*/ 714197 h 2122088"/>
              <a:gd name="connsiteX31" fmla="*/ 91223 w 1786354"/>
              <a:gd name="connsiteY31" fmla="*/ 909861 h 2122088"/>
              <a:gd name="connsiteX32" fmla="*/ 105511 w 1786354"/>
              <a:gd name="connsiteY32" fmla="*/ 957085 h 2122088"/>
              <a:gd name="connsiteX33" fmla="*/ 112052 w 1786354"/>
              <a:gd name="connsiteY33" fmla="*/ 1077235 h 2122088"/>
              <a:gd name="connsiteX34" fmla="*/ 81699 w 1786354"/>
              <a:gd name="connsiteY34" fmla="*/ 1190445 h 2122088"/>
              <a:gd name="connsiteX35" fmla="*/ 181711 w 1786354"/>
              <a:gd name="connsiteY35" fmla="*/ 1438094 h 2122088"/>
              <a:gd name="connsiteX36" fmla="*/ 203194 w 1786354"/>
              <a:gd name="connsiteY36" fmla="*/ 1637030 h 2122088"/>
              <a:gd name="connsiteX37" fmla="*/ 165620 w 1786354"/>
              <a:gd name="connsiteY37" fmla="*/ 1725901 h 2122088"/>
              <a:gd name="connsiteX38" fmla="*/ 251221 w 1786354"/>
              <a:gd name="connsiteY38" fmla="*/ 1704768 h 2122088"/>
              <a:gd name="connsiteX39" fmla="*/ 412214 w 1786354"/>
              <a:gd name="connsiteY39" fmla="*/ 1796235 h 2122088"/>
              <a:gd name="connsiteX40" fmla="*/ 678914 w 1786354"/>
              <a:gd name="connsiteY40" fmla="*/ 1867355 h 2122088"/>
              <a:gd name="connsiteX41" fmla="*/ 928256 w 1786354"/>
              <a:gd name="connsiteY41" fmla="*/ 1910731 h 2122088"/>
              <a:gd name="connsiteX42" fmla="*/ 1089499 w 1786354"/>
              <a:gd name="connsiteY42" fmla="*/ 2043444 h 2122088"/>
              <a:gd name="connsiteX43" fmla="*/ 1786354 w 1786354"/>
              <a:gd name="connsiteY43" fmla="*/ 2095955 h 2122088"/>
              <a:gd name="connsiteX0" fmla="*/ 1633954 w 1777276"/>
              <a:gd name="connsiteY0" fmla="*/ 2120314 h 2122088"/>
              <a:gd name="connsiteX1" fmla="*/ 1686308 w 1777276"/>
              <a:gd name="connsiteY1" fmla="*/ 2021941 h 2122088"/>
              <a:gd name="connsiteX2" fmla="*/ 1720878 w 1777276"/>
              <a:gd name="connsiteY2" fmla="*/ 1930572 h 2122088"/>
              <a:gd name="connsiteX3" fmla="*/ 1721491 w 1777276"/>
              <a:gd name="connsiteY3" fmla="*/ 1931616 h 2122088"/>
              <a:gd name="connsiteX4" fmla="*/ 1729524 w 1777276"/>
              <a:gd name="connsiteY4" fmla="*/ 1752420 h 2122088"/>
              <a:gd name="connsiteX5" fmla="*/ 1777150 w 1777276"/>
              <a:gd name="connsiteY5" fmla="*/ 1609545 h 2122088"/>
              <a:gd name="connsiteX6" fmla="*/ 1713399 w 1777276"/>
              <a:gd name="connsiteY6" fmla="*/ 1506490 h 2122088"/>
              <a:gd name="connsiteX7" fmla="*/ 1624749 w 1777276"/>
              <a:gd name="connsiteY7" fmla="*/ 1433332 h 2122088"/>
              <a:gd name="connsiteX8" fmla="*/ 1681900 w 1777276"/>
              <a:gd name="connsiteY8" fmla="*/ 1333320 h 2122088"/>
              <a:gd name="connsiteX9" fmla="*/ 1639037 w 1777276"/>
              <a:gd name="connsiteY9" fmla="*/ 1171395 h 2122088"/>
              <a:gd name="connsiteX10" fmla="*/ 1691423 w 1777276"/>
              <a:gd name="connsiteY10" fmla="*/ 1104719 h 2122088"/>
              <a:gd name="connsiteX11" fmla="*/ 1691365 w 1777276"/>
              <a:gd name="connsiteY11" fmla="*/ 1080505 h 2122088"/>
              <a:gd name="connsiteX12" fmla="*/ 1711163 w 1777276"/>
              <a:gd name="connsiteY12" fmla="*/ 1017905 h 2122088"/>
              <a:gd name="connsiteX13" fmla="*/ 1634274 w 1777276"/>
              <a:gd name="connsiteY13" fmla="*/ 942794 h 2122088"/>
              <a:gd name="connsiteX14" fmla="*/ 1543787 w 1777276"/>
              <a:gd name="connsiteY14" fmla="*/ 1014233 h 2122088"/>
              <a:gd name="connsiteX15" fmla="*/ 1600936 w 1777276"/>
              <a:gd name="connsiteY15" fmla="*/ 895170 h 2122088"/>
              <a:gd name="connsiteX16" fmla="*/ 1610321 w 1777276"/>
              <a:gd name="connsiteY16" fmla="*/ 521707 h 2122088"/>
              <a:gd name="connsiteX17" fmla="*/ 1552928 w 1777276"/>
              <a:gd name="connsiteY17" fmla="*/ 461529 h 2122088"/>
              <a:gd name="connsiteX18" fmla="*/ 1405105 w 1777276"/>
              <a:gd name="connsiteY18" fmla="*/ 302289 h 2122088"/>
              <a:gd name="connsiteX19" fmla="*/ 1379529 w 1777276"/>
              <a:gd name="connsiteY19" fmla="*/ 251132 h 2122088"/>
              <a:gd name="connsiteX20" fmla="*/ 1437077 w 1777276"/>
              <a:gd name="connsiteY20" fmla="*/ 91273 h 2122088"/>
              <a:gd name="connsiteX21" fmla="*/ 1373133 w 1777276"/>
              <a:gd name="connsiteY21" fmla="*/ 1752 h 2122088"/>
              <a:gd name="connsiteX22" fmla="*/ 1231663 w 1777276"/>
              <a:gd name="connsiteY22" fmla="*/ 48052 h 2122088"/>
              <a:gd name="connsiteX23" fmla="*/ 1155724 w 1777276"/>
              <a:gd name="connsiteY23" fmla="*/ 129640 h 2122088"/>
              <a:gd name="connsiteX24" fmla="*/ 836003 w 1777276"/>
              <a:gd name="connsiteY24" fmla="*/ 91272 h 2122088"/>
              <a:gd name="connsiteX25" fmla="*/ 670925 w 1777276"/>
              <a:gd name="connsiteY25" fmla="*/ 106547 h 2122088"/>
              <a:gd name="connsiteX26" fmla="*/ 385888 w 1777276"/>
              <a:gd name="connsiteY26" fmla="*/ 108449 h 2122088"/>
              <a:gd name="connsiteX27" fmla="*/ 30308 w 1777276"/>
              <a:gd name="connsiteY27" fmla="*/ 148822 h 2122088"/>
              <a:gd name="connsiteX28" fmla="*/ 23914 w 1777276"/>
              <a:gd name="connsiteY28" fmla="*/ 372627 h 2122088"/>
              <a:gd name="connsiteX29" fmla="*/ 100630 w 1777276"/>
              <a:gd name="connsiteY29" fmla="*/ 720402 h 2122088"/>
              <a:gd name="connsiteX30" fmla="*/ 81699 w 1777276"/>
              <a:gd name="connsiteY30" fmla="*/ 714197 h 2122088"/>
              <a:gd name="connsiteX31" fmla="*/ 91223 w 1777276"/>
              <a:gd name="connsiteY31" fmla="*/ 909861 h 2122088"/>
              <a:gd name="connsiteX32" fmla="*/ 105511 w 1777276"/>
              <a:gd name="connsiteY32" fmla="*/ 957085 h 2122088"/>
              <a:gd name="connsiteX33" fmla="*/ 112052 w 1777276"/>
              <a:gd name="connsiteY33" fmla="*/ 1077235 h 2122088"/>
              <a:gd name="connsiteX34" fmla="*/ 81699 w 1777276"/>
              <a:gd name="connsiteY34" fmla="*/ 1190445 h 2122088"/>
              <a:gd name="connsiteX35" fmla="*/ 181711 w 1777276"/>
              <a:gd name="connsiteY35" fmla="*/ 1438094 h 2122088"/>
              <a:gd name="connsiteX36" fmla="*/ 203194 w 1777276"/>
              <a:gd name="connsiteY36" fmla="*/ 1637030 h 2122088"/>
              <a:gd name="connsiteX37" fmla="*/ 165620 w 1777276"/>
              <a:gd name="connsiteY37" fmla="*/ 1725901 h 2122088"/>
              <a:gd name="connsiteX38" fmla="*/ 251221 w 1777276"/>
              <a:gd name="connsiteY38" fmla="*/ 1704768 h 2122088"/>
              <a:gd name="connsiteX39" fmla="*/ 412214 w 1777276"/>
              <a:gd name="connsiteY39" fmla="*/ 1796235 h 2122088"/>
              <a:gd name="connsiteX40" fmla="*/ 678914 w 1777276"/>
              <a:gd name="connsiteY40" fmla="*/ 1867355 h 2122088"/>
              <a:gd name="connsiteX41" fmla="*/ 928256 w 1777276"/>
              <a:gd name="connsiteY41" fmla="*/ 1910731 h 2122088"/>
              <a:gd name="connsiteX42" fmla="*/ 1089499 w 1777276"/>
              <a:gd name="connsiteY42" fmla="*/ 2043444 h 2122088"/>
              <a:gd name="connsiteX0" fmla="*/ 1633954 w 1777276"/>
              <a:gd name="connsiteY0" fmla="*/ 2064434 h 2067813"/>
              <a:gd name="connsiteX1" fmla="*/ 1686308 w 1777276"/>
              <a:gd name="connsiteY1" fmla="*/ 2021941 h 2067813"/>
              <a:gd name="connsiteX2" fmla="*/ 1720878 w 1777276"/>
              <a:gd name="connsiteY2" fmla="*/ 1930572 h 2067813"/>
              <a:gd name="connsiteX3" fmla="*/ 1721491 w 1777276"/>
              <a:gd name="connsiteY3" fmla="*/ 1931616 h 2067813"/>
              <a:gd name="connsiteX4" fmla="*/ 1729524 w 1777276"/>
              <a:gd name="connsiteY4" fmla="*/ 1752420 h 2067813"/>
              <a:gd name="connsiteX5" fmla="*/ 1777150 w 1777276"/>
              <a:gd name="connsiteY5" fmla="*/ 1609545 h 2067813"/>
              <a:gd name="connsiteX6" fmla="*/ 1713399 w 1777276"/>
              <a:gd name="connsiteY6" fmla="*/ 1506490 h 2067813"/>
              <a:gd name="connsiteX7" fmla="*/ 1624749 w 1777276"/>
              <a:gd name="connsiteY7" fmla="*/ 1433332 h 2067813"/>
              <a:gd name="connsiteX8" fmla="*/ 1681900 w 1777276"/>
              <a:gd name="connsiteY8" fmla="*/ 1333320 h 2067813"/>
              <a:gd name="connsiteX9" fmla="*/ 1639037 w 1777276"/>
              <a:gd name="connsiteY9" fmla="*/ 1171395 h 2067813"/>
              <a:gd name="connsiteX10" fmla="*/ 1691423 w 1777276"/>
              <a:gd name="connsiteY10" fmla="*/ 1104719 h 2067813"/>
              <a:gd name="connsiteX11" fmla="*/ 1691365 w 1777276"/>
              <a:gd name="connsiteY11" fmla="*/ 1080505 h 2067813"/>
              <a:gd name="connsiteX12" fmla="*/ 1711163 w 1777276"/>
              <a:gd name="connsiteY12" fmla="*/ 1017905 h 2067813"/>
              <a:gd name="connsiteX13" fmla="*/ 1634274 w 1777276"/>
              <a:gd name="connsiteY13" fmla="*/ 942794 h 2067813"/>
              <a:gd name="connsiteX14" fmla="*/ 1543787 w 1777276"/>
              <a:gd name="connsiteY14" fmla="*/ 1014233 h 2067813"/>
              <a:gd name="connsiteX15" fmla="*/ 1600936 w 1777276"/>
              <a:gd name="connsiteY15" fmla="*/ 895170 h 2067813"/>
              <a:gd name="connsiteX16" fmla="*/ 1610321 w 1777276"/>
              <a:gd name="connsiteY16" fmla="*/ 521707 h 2067813"/>
              <a:gd name="connsiteX17" fmla="*/ 1552928 w 1777276"/>
              <a:gd name="connsiteY17" fmla="*/ 461529 h 2067813"/>
              <a:gd name="connsiteX18" fmla="*/ 1405105 w 1777276"/>
              <a:gd name="connsiteY18" fmla="*/ 302289 h 2067813"/>
              <a:gd name="connsiteX19" fmla="*/ 1379529 w 1777276"/>
              <a:gd name="connsiteY19" fmla="*/ 251132 h 2067813"/>
              <a:gd name="connsiteX20" fmla="*/ 1437077 w 1777276"/>
              <a:gd name="connsiteY20" fmla="*/ 91273 h 2067813"/>
              <a:gd name="connsiteX21" fmla="*/ 1373133 w 1777276"/>
              <a:gd name="connsiteY21" fmla="*/ 1752 h 2067813"/>
              <a:gd name="connsiteX22" fmla="*/ 1231663 w 1777276"/>
              <a:gd name="connsiteY22" fmla="*/ 48052 h 2067813"/>
              <a:gd name="connsiteX23" fmla="*/ 1155724 w 1777276"/>
              <a:gd name="connsiteY23" fmla="*/ 129640 h 2067813"/>
              <a:gd name="connsiteX24" fmla="*/ 836003 w 1777276"/>
              <a:gd name="connsiteY24" fmla="*/ 91272 h 2067813"/>
              <a:gd name="connsiteX25" fmla="*/ 670925 w 1777276"/>
              <a:gd name="connsiteY25" fmla="*/ 106547 h 2067813"/>
              <a:gd name="connsiteX26" fmla="*/ 385888 w 1777276"/>
              <a:gd name="connsiteY26" fmla="*/ 108449 h 2067813"/>
              <a:gd name="connsiteX27" fmla="*/ 30308 w 1777276"/>
              <a:gd name="connsiteY27" fmla="*/ 148822 h 2067813"/>
              <a:gd name="connsiteX28" fmla="*/ 23914 w 1777276"/>
              <a:gd name="connsiteY28" fmla="*/ 372627 h 2067813"/>
              <a:gd name="connsiteX29" fmla="*/ 100630 w 1777276"/>
              <a:gd name="connsiteY29" fmla="*/ 720402 h 2067813"/>
              <a:gd name="connsiteX30" fmla="*/ 81699 w 1777276"/>
              <a:gd name="connsiteY30" fmla="*/ 714197 h 2067813"/>
              <a:gd name="connsiteX31" fmla="*/ 91223 w 1777276"/>
              <a:gd name="connsiteY31" fmla="*/ 909861 h 2067813"/>
              <a:gd name="connsiteX32" fmla="*/ 105511 w 1777276"/>
              <a:gd name="connsiteY32" fmla="*/ 957085 h 2067813"/>
              <a:gd name="connsiteX33" fmla="*/ 112052 w 1777276"/>
              <a:gd name="connsiteY33" fmla="*/ 1077235 h 2067813"/>
              <a:gd name="connsiteX34" fmla="*/ 81699 w 1777276"/>
              <a:gd name="connsiteY34" fmla="*/ 1190445 h 2067813"/>
              <a:gd name="connsiteX35" fmla="*/ 181711 w 1777276"/>
              <a:gd name="connsiteY35" fmla="*/ 1438094 h 2067813"/>
              <a:gd name="connsiteX36" fmla="*/ 203194 w 1777276"/>
              <a:gd name="connsiteY36" fmla="*/ 1637030 h 2067813"/>
              <a:gd name="connsiteX37" fmla="*/ 165620 w 1777276"/>
              <a:gd name="connsiteY37" fmla="*/ 1725901 h 2067813"/>
              <a:gd name="connsiteX38" fmla="*/ 251221 w 1777276"/>
              <a:gd name="connsiteY38" fmla="*/ 1704768 h 2067813"/>
              <a:gd name="connsiteX39" fmla="*/ 412214 w 1777276"/>
              <a:gd name="connsiteY39" fmla="*/ 1796235 h 2067813"/>
              <a:gd name="connsiteX40" fmla="*/ 678914 w 1777276"/>
              <a:gd name="connsiteY40" fmla="*/ 1867355 h 2067813"/>
              <a:gd name="connsiteX41" fmla="*/ 928256 w 1777276"/>
              <a:gd name="connsiteY41" fmla="*/ 1910731 h 2067813"/>
              <a:gd name="connsiteX42" fmla="*/ 1089499 w 1777276"/>
              <a:gd name="connsiteY42" fmla="*/ 2043444 h 2067813"/>
              <a:gd name="connsiteX0" fmla="*/ 1633954 w 1777276"/>
              <a:gd name="connsiteY0" fmla="*/ 2064434 h 2067813"/>
              <a:gd name="connsiteX1" fmla="*/ 1686308 w 1777276"/>
              <a:gd name="connsiteY1" fmla="*/ 2021941 h 2067813"/>
              <a:gd name="connsiteX2" fmla="*/ 1720878 w 1777276"/>
              <a:gd name="connsiteY2" fmla="*/ 1930572 h 2067813"/>
              <a:gd name="connsiteX3" fmla="*/ 1721491 w 1777276"/>
              <a:gd name="connsiteY3" fmla="*/ 1931616 h 2067813"/>
              <a:gd name="connsiteX4" fmla="*/ 1729524 w 1777276"/>
              <a:gd name="connsiteY4" fmla="*/ 1752420 h 2067813"/>
              <a:gd name="connsiteX5" fmla="*/ 1777150 w 1777276"/>
              <a:gd name="connsiteY5" fmla="*/ 1609545 h 2067813"/>
              <a:gd name="connsiteX6" fmla="*/ 1713399 w 1777276"/>
              <a:gd name="connsiteY6" fmla="*/ 1506490 h 2067813"/>
              <a:gd name="connsiteX7" fmla="*/ 1624749 w 1777276"/>
              <a:gd name="connsiteY7" fmla="*/ 1433332 h 2067813"/>
              <a:gd name="connsiteX8" fmla="*/ 1681900 w 1777276"/>
              <a:gd name="connsiteY8" fmla="*/ 1333320 h 2067813"/>
              <a:gd name="connsiteX9" fmla="*/ 1639037 w 1777276"/>
              <a:gd name="connsiteY9" fmla="*/ 1171395 h 2067813"/>
              <a:gd name="connsiteX10" fmla="*/ 1691423 w 1777276"/>
              <a:gd name="connsiteY10" fmla="*/ 1104719 h 2067813"/>
              <a:gd name="connsiteX11" fmla="*/ 1691365 w 1777276"/>
              <a:gd name="connsiteY11" fmla="*/ 1080505 h 2067813"/>
              <a:gd name="connsiteX12" fmla="*/ 1711163 w 1777276"/>
              <a:gd name="connsiteY12" fmla="*/ 1017905 h 2067813"/>
              <a:gd name="connsiteX13" fmla="*/ 1634274 w 1777276"/>
              <a:gd name="connsiteY13" fmla="*/ 942794 h 2067813"/>
              <a:gd name="connsiteX14" fmla="*/ 1543787 w 1777276"/>
              <a:gd name="connsiteY14" fmla="*/ 1014233 h 2067813"/>
              <a:gd name="connsiteX15" fmla="*/ 1600936 w 1777276"/>
              <a:gd name="connsiteY15" fmla="*/ 895170 h 2067813"/>
              <a:gd name="connsiteX16" fmla="*/ 1610321 w 1777276"/>
              <a:gd name="connsiteY16" fmla="*/ 521707 h 2067813"/>
              <a:gd name="connsiteX17" fmla="*/ 1552928 w 1777276"/>
              <a:gd name="connsiteY17" fmla="*/ 461529 h 2067813"/>
              <a:gd name="connsiteX18" fmla="*/ 1405105 w 1777276"/>
              <a:gd name="connsiteY18" fmla="*/ 302289 h 2067813"/>
              <a:gd name="connsiteX19" fmla="*/ 1379529 w 1777276"/>
              <a:gd name="connsiteY19" fmla="*/ 251132 h 2067813"/>
              <a:gd name="connsiteX20" fmla="*/ 1437077 w 1777276"/>
              <a:gd name="connsiteY20" fmla="*/ 91273 h 2067813"/>
              <a:gd name="connsiteX21" fmla="*/ 1373133 w 1777276"/>
              <a:gd name="connsiteY21" fmla="*/ 1752 h 2067813"/>
              <a:gd name="connsiteX22" fmla="*/ 1231663 w 1777276"/>
              <a:gd name="connsiteY22" fmla="*/ 48052 h 2067813"/>
              <a:gd name="connsiteX23" fmla="*/ 1155724 w 1777276"/>
              <a:gd name="connsiteY23" fmla="*/ 129640 h 2067813"/>
              <a:gd name="connsiteX24" fmla="*/ 836003 w 1777276"/>
              <a:gd name="connsiteY24" fmla="*/ 91272 h 2067813"/>
              <a:gd name="connsiteX25" fmla="*/ 670925 w 1777276"/>
              <a:gd name="connsiteY25" fmla="*/ 106547 h 2067813"/>
              <a:gd name="connsiteX26" fmla="*/ 385888 w 1777276"/>
              <a:gd name="connsiteY26" fmla="*/ 108449 h 2067813"/>
              <a:gd name="connsiteX27" fmla="*/ 30308 w 1777276"/>
              <a:gd name="connsiteY27" fmla="*/ 148822 h 2067813"/>
              <a:gd name="connsiteX28" fmla="*/ 23914 w 1777276"/>
              <a:gd name="connsiteY28" fmla="*/ 372627 h 2067813"/>
              <a:gd name="connsiteX29" fmla="*/ 100630 w 1777276"/>
              <a:gd name="connsiteY29" fmla="*/ 720402 h 2067813"/>
              <a:gd name="connsiteX30" fmla="*/ 81699 w 1777276"/>
              <a:gd name="connsiteY30" fmla="*/ 714197 h 2067813"/>
              <a:gd name="connsiteX31" fmla="*/ 91223 w 1777276"/>
              <a:gd name="connsiteY31" fmla="*/ 909861 h 2067813"/>
              <a:gd name="connsiteX32" fmla="*/ 105511 w 1777276"/>
              <a:gd name="connsiteY32" fmla="*/ 957085 h 2067813"/>
              <a:gd name="connsiteX33" fmla="*/ 112052 w 1777276"/>
              <a:gd name="connsiteY33" fmla="*/ 1077235 h 2067813"/>
              <a:gd name="connsiteX34" fmla="*/ 81699 w 1777276"/>
              <a:gd name="connsiteY34" fmla="*/ 1190445 h 2067813"/>
              <a:gd name="connsiteX35" fmla="*/ 181711 w 1777276"/>
              <a:gd name="connsiteY35" fmla="*/ 1438094 h 2067813"/>
              <a:gd name="connsiteX36" fmla="*/ 203194 w 1777276"/>
              <a:gd name="connsiteY36" fmla="*/ 1637030 h 2067813"/>
              <a:gd name="connsiteX37" fmla="*/ 165620 w 1777276"/>
              <a:gd name="connsiteY37" fmla="*/ 1725901 h 2067813"/>
              <a:gd name="connsiteX38" fmla="*/ 251221 w 1777276"/>
              <a:gd name="connsiteY38" fmla="*/ 1704768 h 2067813"/>
              <a:gd name="connsiteX39" fmla="*/ 412214 w 1777276"/>
              <a:gd name="connsiteY39" fmla="*/ 1796235 h 2067813"/>
              <a:gd name="connsiteX40" fmla="*/ 521433 w 1777276"/>
              <a:gd name="connsiteY40" fmla="*/ 1857195 h 2067813"/>
              <a:gd name="connsiteX41" fmla="*/ 678914 w 1777276"/>
              <a:gd name="connsiteY41" fmla="*/ 1867355 h 2067813"/>
              <a:gd name="connsiteX42" fmla="*/ 928256 w 1777276"/>
              <a:gd name="connsiteY42" fmla="*/ 1910731 h 2067813"/>
              <a:gd name="connsiteX43" fmla="*/ 1089499 w 1777276"/>
              <a:gd name="connsiteY43" fmla="*/ 2043444 h 2067813"/>
              <a:gd name="connsiteX0" fmla="*/ 1633954 w 1777276"/>
              <a:gd name="connsiteY0" fmla="*/ 2064434 h 2067813"/>
              <a:gd name="connsiteX1" fmla="*/ 1686308 w 1777276"/>
              <a:gd name="connsiteY1" fmla="*/ 2021941 h 2067813"/>
              <a:gd name="connsiteX2" fmla="*/ 1720878 w 1777276"/>
              <a:gd name="connsiteY2" fmla="*/ 1930572 h 2067813"/>
              <a:gd name="connsiteX3" fmla="*/ 1721491 w 1777276"/>
              <a:gd name="connsiteY3" fmla="*/ 1931616 h 2067813"/>
              <a:gd name="connsiteX4" fmla="*/ 1729524 w 1777276"/>
              <a:gd name="connsiteY4" fmla="*/ 1752420 h 2067813"/>
              <a:gd name="connsiteX5" fmla="*/ 1777150 w 1777276"/>
              <a:gd name="connsiteY5" fmla="*/ 1609545 h 2067813"/>
              <a:gd name="connsiteX6" fmla="*/ 1713399 w 1777276"/>
              <a:gd name="connsiteY6" fmla="*/ 1506490 h 2067813"/>
              <a:gd name="connsiteX7" fmla="*/ 1624749 w 1777276"/>
              <a:gd name="connsiteY7" fmla="*/ 1433332 h 2067813"/>
              <a:gd name="connsiteX8" fmla="*/ 1681900 w 1777276"/>
              <a:gd name="connsiteY8" fmla="*/ 1333320 h 2067813"/>
              <a:gd name="connsiteX9" fmla="*/ 1639037 w 1777276"/>
              <a:gd name="connsiteY9" fmla="*/ 1171395 h 2067813"/>
              <a:gd name="connsiteX10" fmla="*/ 1691423 w 1777276"/>
              <a:gd name="connsiteY10" fmla="*/ 1104719 h 2067813"/>
              <a:gd name="connsiteX11" fmla="*/ 1691365 w 1777276"/>
              <a:gd name="connsiteY11" fmla="*/ 1080505 h 2067813"/>
              <a:gd name="connsiteX12" fmla="*/ 1711163 w 1777276"/>
              <a:gd name="connsiteY12" fmla="*/ 1017905 h 2067813"/>
              <a:gd name="connsiteX13" fmla="*/ 1634274 w 1777276"/>
              <a:gd name="connsiteY13" fmla="*/ 942794 h 2067813"/>
              <a:gd name="connsiteX14" fmla="*/ 1543787 w 1777276"/>
              <a:gd name="connsiteY14" fmla="*/ 1014233 h 2067813"/>
              <a:gd name="connsiteX15" fmla="*/ 1600936 w 1777276"/>
              <a:gd name="connsiteY15" fmla="*/ 895170 h 2067813"/>
              <a:gd name="connsiteX16" fmla="*/ 1610321 w 1777276"/>
              <a:gd name="connsiteY16" fmla="*/ 521707 h 2067813"/>
              <a:gd name="connsiteX17" fmla="*/ 1552928 w 1777276"/>
              <a:gd name="connsiteY17" fmla="*/ 461529 h 2067813"/>
              <a:gd name="connsiteX18" fmla="*/ 1405105 w 1777276"/>
              <a:gd name="connsiteY18" fmla="*/ 302289 h 2067813"/>
              <a:gd name="connsiteX19" fmla="*/ 1379529 w 1777276"/>
              <a:gd name="connsiteY19" fmla="*/ 251132 h 2067813"/>
              <a:gd name="connsiteX20" fmla="*/ 1437077 w 1777276"/>
              <a:gd name="connsiteY20" fmla="*/ 91273 h 2067813"/>
              <a:gd name="connsiteX21" fmla="*/ 1373133 w 1777276"/>
              <a:gd name="connsiteY21" fmla="*/ 1752 h 2067813"/>
              <a:gd name="connsiteX22" fmla="*/ 1231663 w 1777276"/>
              <a:gd name="connsiteY22" fmla="*/ 48052 h 2067813"/>
              <a:gd name="connsiteX23" fmla="*/ 1155724 w 1777276"/>
              <a:gd name="connsiteY23" fmla="*/ 129640 h 2067813"/>
              <a:gd name="connsiteX24" fmla="*/ 836003 w 1777276"/>
              <a:gd name="connsiteY24" fmla="*/ 91272 h 2067813"/>
              <a:gd name="connsiteX25" fmla="*/ 670925 w 1777276"/>
              <a:gd name="connsiteY25" fmla="*/ 106547 h 2067813"/>
              <a:gd name="connsiteX26" fmla="*/ 385888 w 1777276"/>
              <a:gd name="connsiteY26" fmla="*/ 108449 h 2067813"/>
              <a:gd name="connsiteX27" fmla="*/ 30308 w 1777276"/>
              <a:gd name="connsiteY27" fmla="*/ 148822 h 2067813"/>
              <a:gd name="connsiteX28" fmla="*/ 23914 w 1777276"/>
              <a:gd name="connsiteY28" fmla="*/ 372627 h 2067813"/>
              <a:gd name="connsiteX29" fmla="*/ 100630 w 1777276"/>
              <a:gd name="connsiteY29" fmla="*/ 720402 h 2067813"/>
              <a:gd name="connsiteX30" fmla="*/ 81699 w 1777276"/>
              <a:gd name="connsiteY30" fmla="*/ 714197 h 2067813"/>
              <a:gd name="connsiteX31" fmla="*/ 91223 w 1777276"/>
              <a:gd name="connsiteY31" fmla="*/ 909861 h 2067813"/>
              <a:gd name="connsiteX32" fmla="*/ 105511 w 1777276"/>
              <a:gd name="connsiteY32" fmla="*/ 957085 h 2067813"/>
              <a:gd name="connsiteX33" fmla="*/ 112052 w 1777276"/>
              <a:gd name="connsiteY33" fmla="*/ 1077235 h 2067813"/>
              <a:gd name="connsiteX34" fmla="*/ 81699 w 1777276"/>
              <a:gd name="connsiteY34" fmla="*/ 1190445 h 2067813"/>
              <a:gd name="connsiteX35" fmla="*/ 181711 w 1777276"/>
              <a:gd name="connsiteY35" fmla="*/ 1438094 h 2067813"/>
              <a:gd name="connsiteX36" fmla="*/ 203194 w 1777276"/>
              <a:gd name="connsiteY36" fmla="*/ 1637030 h 2067813"/>
              <a:gd name="connsiteX37" fmla="*/ 165620 w 1777276"/>
              <a:gd name="connsiteY37" fmla="*/ 1725901 h 2067813"/>
              <a:gd name="connsiteX38" fmla="*/ 251221 w 1777276"/>
              <a:gd name="connsiteY38" fmla="*/ 1704768 h 2067813"/>
              <a:gd name="connsiteX39" fmla="*/ 412214 w 1777276"/>
              <a:gd name="connsiteY39" fmla="*/ 1796235 h 2067813"/>
              <a:gd name="connsiteX40" fmla="*/ 678914 w 1777276"/>
              <a:gd name="connsiteY40" fmla="*/ 1867355 h 2067813"/>
              <a:gd name="connsiteX41" fmla="*/ 928256 w 1777276"/>
              <a:gd name="connsiteY41" fmla="*/ 1910731 h 2067813"/>
              <a:gd name="connsiteX42" fmla="*/ 1089499 w 1777276"/>
              <a:gd name="connsiteY42" fmla="*/ 2043444 h 2067813"/>
              <a:gd name="connsiteX0" fmla="*/ 1633954 w 1777276"/>
              <a:gd name="connsiteY0" fmla="*/ 2064434 h 2067813"/>
              <a:gd name="connsiteX1" fmla="*/ 1686308 w 1777276"/>
              <a:gd name="connsiteY1" fmla="*/ 2021941 h 2067813"/>
              <a:gd name="connsiteX2" fmla="*/ 1720878 w 1777276"/>
              <a:gd name="connsiteY2" fmla="*/ 1930572 h 2067813"/>
              <a:gd name="connsiteX3" fmla="*/ 1721491 w 1777276"/>
              <a:gd name="connsiteY3" fmla="*/ 1931616 h 2067813"/>
              <a:gd name="connsiteX4" fmla="*/ 1729524 w 1777276"/>
              <a:gd name="connsiteY4" fmla="*/ 1752420 h 2067813"/>
              <a:gd name="connsiteX5" fmla="*/ 1777150 w 1777276"/>
              <a:gd name="connsiteY5" fmla="*/ 1609545 h 2067813"/>
              <a:gd name="connsiteX6" fmla="*/ 1713399 w 1777276"/>
              <a:gd name="connsiteY6" fmla="*/ 1506490 h 2067813"/>
              <a:gd name="connsiteX7" fmla="*/ 1624749 w 1777276"/>
              <a:gd name="connsiteY7" fmla="*/ 1433332 h 2067813"/>
              <a:gd name="connsiteX8" fmla="*/ 1681900 w 1777276"/>
              <a:gd name="connsiteY8" fmla="*/ 1333320 h 2067813"/>
              <a:gd name="connsiteX9" fmla="*/ 1639037 w 1777276"/>
              <a:gd name="connsiteY9" fmla="*/ 1171395 h 2067813"/>
              <a:gd name="connsiteX10" fmla="*/ 1691423 w 1777276"/>
              <a:gd name="connsiteY10" fmla="*/ 1104719 h 2067813"/>
              <a:gd name="connsiteX11" fmla="*/ 1691365 w 1777276"/>
              <a:gd name="connsiteY11" fmla="*/ 1080505 h 2067813"/>
              <a:gd name="connsiteX12" fmla="*/ 1711163 w 1777276"/>
              <a:gd name="connsiteY12" fmla="*/ 1017905 h 2067813"/>
              <a:gd name="connsiteX13" fmla="*/ 1634274 w 1777276"/>
              <a:gd name="connsiteY13" fmla="*/ 942794 h 2067813"/>
              <a:gd name="connsiteX14" fmla="*/ 1543787 w 1777276"/>
              <a:gd name="connsiteY14" fmla="*/ 1014233 h 2067813"/>
              <a:gd name="connsiteX15" fmla="*/ 1600936 w 1777276"/>
              <a:gd name="connsiteY15" fmla="*/ 895170 h 2067813"/>
              <a:gd name="connsiteX16" fmla="*/ 1610321 w 1777276"/>
              <a:gd name="connsiteY16" fmla="*/ 521707 h 2067813"/>
              <a:gd name="connsiteX17" fmla="*/ 1552928 w 1777276"/>
              <a:gd name="connsiteY17" fmla="*/ 461529 h 2067813"/>
              <a:gd name="connsiteX18" fmla="*/ 1405105 w 1777276"/>
              <a:gd name="connsiteY18" fmla="*/ 302289 h 2067813"/>
              <a:gd name="connsiteX19" fmla="*/ 1379529 w 1777276"/>
              <a:gd name="connsiteY19" fmla="*/ 251132 h 2067813"/>
              <a:gd name="connsiteX20" fmla="*/ 1437077 w 1777276"/>
              <a:gd name="connsiteY20" fmla="*/ 91273 h 2067813"/>
              <a:gd name="connsiteX21" fmla="*/ 1373133 w 1777276"/>
              <a:gd name="connsiteY21" fmla="*/ 1752 h 2067813"/>
              <a:gd name="connsiteX22" fmla="*/ 1231663 w 1777276"/>
              <a:gd name="connsiteY22" fmla="*/ 48052 h 2067813"/>
              <a:gd name="connsiteX23" fmla="*/ 1155724 w 1777276"/>
              <a:gd name="connsiteY23" fmla="*/ 129640 h 2067813"/>
              <a:gd name="connsiteX24" fmla="*/ 836003 w 1777276"/>
              <a:gd name="connsiteY24" fmla="*/ 91272 h 2067813"/>
              <a:gd name="connsiteX25" fmla="*/ 670925 w 1777276"/>
              <a:gd name="connsiteY25" fmla="*/ 106547 h 2067813"/>
              <a:gd name="connsiteX26" fmla="*/ 385888 w 1777276"/>
              <a:gd name="connsiteY26" fmla="*/ 108449 h 2067813"/>
              <a:gd name="connsiteX27" fmla="*/ 30308 w 1777276"/>
              <a:gd name="connsiteY27" fmla="*/ 148822 h 2067813"/>
              <a:gd name="connsiteX28" fmla="*/ 23914 w 1777276"/>
              <a:gd name="connsiteY28" fmla="*/ 372627 h 2067813"/>
              <a:gd name="connsiteX29" fmla="*/ 100630 w 1777276"/>
              <a:gd name="connsiteY29" fmla="*/ 720402 h 2067813"/>
              <a:gd name="connsiteX30" fmla="*/ 81699 w 1777276"/>
              <a:gd name="connsiteY30" fmla="*/ 714197 h 2067813"/>
              <a:gd name="connsiteX31" fmla="*/ 91223 w 1777276"/>
              <a:gd name="connsiteY31" fmla="*/ 909861 h 2067813"/>
              <a:gd name="connsiteX32" fmla="*/ 105511 w 1777276"/>
              <a:gd name="connsiteY32" fmla="*/ 957085 h 2067813"/>
              <a:gd name="connsiteX33" fmla="*/ 112052 w 1777276"/>
              <a:gd name="connsiteY33" fmla="*/ 1077235 h 2067813"/>
              <a:gd name="connsiteX34" fmla="*/ 81699 w 1777276"/>
              <a:gd name="connsiteY34" fmla="*/ 1190445 h 2067813"/>
              <a:gd name="connsiteX35" fmla="*/ 181711 w 1777276"/>
              <a:gd name="connsiteY35" fmla="*/ 1438094 h 2067813"/>
              <a:gd name="connsiteX36" fmla="*/ 203194 w 1777276"/>
              <a:gd name="connsiteY36" fmla="*/ 1637030 h 2067813"/>
              <a:gd name="connsiteX37" fmla="*/ 165620 w 1777276"/>
              <a:gd name="connsiteY37" fmla="*/ 1725901 h 2067813"/>
              <a:gd name="connsiteX38" fmla="*/ 251221 w 1777276"/>
              <a:gd name="connsiteY38" fmla="*/ 1704768 h 2067813"/>
              <a:gd name="connsiteX39" fmla="*/ 678914 w 1777276"/>
              <a:gd name="connsiteY39" fmla="*/ 1867355 h 2067813"/>
              <a:gd name="connsiteX40" fmla="*/ 928256 w 1777276"/>
              <a:gd name="connsiteY40" fmla="*/ 1910731 h 2067813"/>
              <a:gd name="connsiteX41" fmla="*/ 1089499 w 1777276"/>
              <a:gd name="connsiteY41" fmla="*/ 2043444 h 2067813"/>
              <a:gd name="connsiteX0" fmla="*/ 1633954 w 1777276"/>
              <a:gd name="connsiteY0" fmla="*/ 2064434 h 2067813"/>
              <a:gd name="connsiteX1" fmla="*/ 1686308 w 1777276"/>
              <a:gd name="connsiteY1" fmla="*/ 2021941 h 2067813"/>
              <a:gd name="connsiteX2" fmla="*/ 1720878 w 1777276"/>
              <a:gd name="connsiteY2" fmla="*/ 1930572 h 2067813"/>
              <a:gd name="connsiteX3" fmla="*/ 1721491 w 1777276"/>
              <a:gd name="connsiteY3" fmla="*/ 1931616 h 2067813"/>
              <a:gd name="connsiteX4" fmla="*/ 1729524 w 1777276"/>
              <a:gd name="connsiteY4" fmla="*/ 1752420 h 2067813"/>
              <a:gd name="connsiteX5" fmla="*/ 1777150 w 1777276"/>
              <a:gd name="connsiteY5" fmla="*/ 1609545 h 2067813"/>
              <a:gd name="connsiteX6" fmla="*/ 1713399 w 1777276"/>
              <a:gd name="connsiteY6" fmla="*/ 1506490 h 2067813"/>
              <a:gd name="connsiteX7" fmla="*/ 1624749 w 1777276"/>
              <a:gd name="connsiteY7" fmla="*/ 1433332 h 2067813"/>
              <a:gd name="connsiteX8" fmla="*/ 1681900 w 1777276"/>
              <a:gd name="connsiteY8" fmla="*/ 1333320 h 2067813"/>
              <a:gd name="connsiteX9" fmla="*/ 1639037 w 1777276"/>
              <a:gd name="connsiteY9" fmla="*/ 1171395 h 2067813"/>
              <a:gd name="connsiteX10" fmla="*/ 1691423 w 1777276"/>
              <a:gd name="connsiteY10" fmla="*/ 1104719 h 2067813"/>
              <a:gd name="connsiteX11" fmla="*/ 1691365 w 1777276"/>
              <a:gd name="connsiteY11" fmla="*/ 1080505 h 2067813"/>
              <a:gd name="connsiteX12" fmla="*/ 1711163 w 1777276"/>
              <a:gd name="connsiteY12" fmla="*/ 1017905 h 2067813"/>
              <a:gd name="connsiteX13" fmla="*/ 1634274 w 1777276"/>
              <a:gd name="connsiteY13" fmla="*/ 942794 h 2067813"/>
              <a:gd name="connsiteX14" fmla="*/ 1543787 w 1777276"/>
              <a:gd name="connsiteY14" fmla="*/ 1014233 h 2067813"/>
              <a:gd name="connsiteX15" fmla="*/ 1600936 w 1777276"/>
              <a:gd name="connsiteY15" fmla="*/ 895170 h 2067813"/>
              <a:gd name="connsiteX16" fmla="*/ 1610321 w 1777276"/>
              <a:gd name="connsiteY16" fmla="*/ 521707 h 2067813"/>
              <a:gd name="connsiteX17" fmla="*/ 1552928 w 1777276"/>
              <a:gd name="connsiteY17" fmla="*/ 461529 h 2067813"/>
              <a:gd name="connsiteX18" fmla="*/ 1405105 w 1777276"/>
              <a:gd name="connsiteY18" fmla="*/ 302289 h 2067813"/>
              <a:gd name="connsiteX19" fmla="*/ 1379529 w 1777276"/>
              <a:gd name="connsiteY19" fmla="*/ 251132 h 2067813"/>
              <a:gd name="connsiteX20" fmla="*/ 1437077 w 1777276"/>
              <a:gd name="connsiteY20" fmla="*/ 91273 h 2067813"/>
              <a:gd name="connsiteX21" fmla="*/ 1373133 w 1777276"/>
              <a:gd name="connsiteY21" fmla="*/ 1752 h 2067813"/>
              <a:gd name="connsiteX22" fmla="*/ 1231663 w 1777276"/>
              <a:gd name="connsiteY22" fmla="*/ 48052 h 2067813"/>
              <a:gd name="connsiteX23" fmla="*/ 1155724 w 1777276"/>
              <a:gd name="connsiteY23" fmla="*/ 129640 h 2067813"/>
              <a:gd name="connsiteX24" fmla="*/ 836003 w 1777276"/>
              <a:gd name="connsiteY24" fmla="*/ 91272 h 2067813"/>
              <a:gd name="connsiteX25" fmla="*/ 670925 w 1777276"/>
              <a:gd name="connsiteY25" fmla="*/ 106547 h 2067813"/>
              <a:gd name="connsiteX26" fmla="*/ 385888 w 1777276"/>
              <a:gd name="connsiteY26" fmla="*/ 108449 h 2067813"/>
              <a:gd name="connsiteX27" fmla="*/ 30308 w 1777276"/>
              <a:gd name="connsiteY27" fmla="*/ 148822 h 2067813"/>
              <a:gd name="connsiteX28" fmla="*/ 23914 w 1777276"/>
              <a:gd name="connsiteY28" fmla="*/ 372627 h 2067813"/>
              <a:gd name="connsiteX29" fmla="*/ 100630 w 1777276"/>
              <a:gd name="connsiteY29" fmla="*/ 720402 h 2067813"/>
              <a:gd name="connsiteX30" fmla="*/ 81699 w 1777276"/>
              <a:gd name="connsiteY30" fmla="*/ 714197 h 2067813"/>
              <a:gd name="connsiteX31" fmla="*/ 91223 w 1777276"/>
              <a:gd name="connsiteY31" fmla="*/ 909861 h 2067813"/>
              <a:gd name="connsiteX32" fmla="*/ 105511 w 1777276"/>
              <a:gd name="connsiteY32" fmla="*/ 957085 h 2067813"/>
              <a:gd name="connsiteX33" fmla="*/ 112052 w 1777276"/>
              <a:gd name="connsiteY33" fmla="*/ 1077235 h 2067813"/>
              <a:gd name="connsiteX34" fmla="*/ 81699 w 1777276"/>
              <a:gd name="connsiteY34" fmla="*/ 1190445 h 2067813"/>
              <a:gd name="connsiteX35" fmla="*/ 181711 w 1777276"/>
              <a:gd name="connsiteY35" fmla="*/ 1438094 h 2067813"/>
              <a:gd name="connsiteX36" fmla="*/ 203194 w 1777276"/>
              <a:gd name="connsiteY36" fmla="*/ 1637030 h 2067813"/>
              <a:gd name="connsiteX37" fmla="*/ 165620 w 1777276"/>
              <a:gd name="connsiteY37" fmla="*/ 1725901 h 2067813"/>
              <a:gd name="connsiteX38" fmla="*/ 251221 w 1777276"/>
              <a:gd name="connsiteY38" fmla="*/ 1704768 h 2067813"/>
              <a:gd name="connsiteX39" fmla="*/ 496033 w 1777276"/>
              <a:gd name="connsiteY39" fmla="*/ 1874128 h 2067813"/>
              <a:gd name="connsiteX40" fmla="*/ 678914 w 1777276"/>
              <a:gd name="connsiteY40" fmla="*/ 1867355 h 2067813"/>
              <a:gd name="connsiteX41" fmla="*/ 928256 w 1777276"/>
              <a:gd name="connsiteY41" fmla="*/ 1910731 h 2067813"/>
              <a:gd name="connsiteX42" fmla="*/ 1089499 w 1777276"/>
              <a:gd name="connsiteY42" fmla="*/ 2043444 h 2067813"/>
              <a:gd name="connsiteX0" fmla="*/ 1633954 w 1777276"/>
              <a:gd name="connsiteY0" fmla="*/ 2064434 h 2067813"/>
              <a:gd name="connsiteX1" fmla="*/ 1686308 w 1777276"/>
              <a:gd name="connsiteY1" fmla="*/ 2021941 h 2067813"/>
              <a:gd name="connsiteX2" fmla="*/ 1720878 w 1777276"/>
              <a:gd name="connsiteY2" fmla="*/ 1930572 h 2067813"/>
              <a:gd name="connsiteX3" fmla="*/ 1721491 w 1777276"/>
              <a:gd name="connsiteY3" fmla="*/ 1931616 h 2067813"/>
              <a:gd name="connsiteX4" fmla="*/ 1729524 w 1777276"/>
              <a:gd name="connsiteY4" fmla="*/ 1752420 h 2067813"/>
              <a:gd name="connsiteX5" fmla="*/ 1777150 w 1777276"/>
              <a:gd name="connsiteY5" fmla="*/ 1609545 h 2067813"/>
              <a:gd name="connsiteX6" fmla="*/ 1713399 w 1777276"/>
              <a:gd name="connsiteY6" fmla="*/ 1506490 h 2067813"/>
              <a:gd name="connsiteX7" fmla="*/ 1624749 w 1777276"/>
              <a:gd name="connsiteY7" fmla="*/ 1433332 h 2067813"/>
              <a:gd name="connsiteX8" fmla="*/ 1681900 w 1777276"/>
              <a:gd name="connsiteY8" fmla="*/ 1333320 h 2067813"/>
              <a:gd name="connsiteX9" fmla="*/ 1639037 w 1777276"/>
              <a:gd name="connsiteY9" fmla="*/ 1171395 h 2067813"/>
              <a:gd name="connsiteX10" fmla="*/ 1691423 w 1777276"/>
              <a:gd name="connsiteY10" fmla="*/ 1104719 h 2067813"/>
              <a:gd name="connsiteX11" fmla="*/ 1691365 w 1777276"/>
              <a:gd name="connsiteY11" fmla="*/ 1080505 h 2067813"/>
              <a:gd name="connsiteX12" fmla="*/ 1711163 w 1777276"/>
              <a:gd name="connsiteY12" fmla="*/ 1017905 h 2067813"/>
              <a:gd name="connsiteX13" fmla="*/ 1634274 w 1777276"/>
              <a:gd name="connsiteY13" fmla="*/ 942794 h 2067813"/>
              <a:gd name="connsiteX14" fmla="*/ 1543787 w 1777276"/>
              <a:gd name="connsiteY14" fmla="*/ 1014233 h 2067813"/>
              <a:gd name="connsiteX15" fmla="*/ 1600936 w 1777276"/>
              <a:gd name="connsiteY15" fmla="*/ 895170 h 2067813"/>
              <a:gd name="connsiteX16" fmla="*/ 1610321 w 1777276"/>
              <a:gd name="connsiteY16" fmla="*/ 521707 h 2067813"/>
              <a:gd name="connsiteX17" fmla="*/ 1552928 w 1777276"/>
              <a:gd name="connsiteY17" fmla="*/ 461529 h 2067813"/>
              <a:gd name="connsiteX18" fmla="*/ 1405105 w 1777276"/>
              <a:gd name="connsiteY18" fmla="*/ 302289 h 2067813"/>
              <a:gd name="connsiteX19" fmla="*/ 1379529 w 1777276"/>
              <a:gd name="connsiteY19" fmla="*/ 251132 h 2067813"/>
              <a:gd name="connsiteX20" fmla="*/ 1437077 w 1777276"/>
              <a:gd name="connsiteY20" fmla="*/ 91273 h 2067813"/>
              <a:gd name="connsiteX21" fmla="*/ 1373133 w 1777276"/>
              <a:gd name="connsiteY21" fmla="*/ 1752 h 2067813"/>
              <a:gd name="connsiteX22" fmla="*/ 1231663 w 1777276"/>
              <a:gd name="connsiteY22" fmla="*/ 48052 h 2067813"/>
              <a:gd name="connsiteX23" fmla="*/ 1155724 w 1777276"/>
              <a:gd name="connsiteY23" fmla="*/ 129640 h 2067813"/>
              <a:gd name="connsiteX24" fmla="*/ 836003 w 1777276"/>
              <a:gd name="connsiteY24" fmla="*/ 91272 h 2067813"/>
              <a:gd name="connsiteX25" fmla="*/ 670925 w 1777276"/>
              <a:gd name="connsiteY25" fmla="*/ 106547 h 2067813"/>
              <a:gd name="connsiteX26" fmla="*/ 385888 w 1777276"/>
              <a:gd name="connsiteY26" fmla="*/ 108449 h 2067813"/>
              <a:gd name="connsiteX27" fmla="*/ 30308 w 1777276"/>
              <a:gd name="connsiteY27" fmla="*/ 148822 h 2067813"/>
              <a:gd name="connsiteX28" fmla="*/ 23914 w 1777276"/>
              <a:gd name="connsiteY28" fmla="*/ 372627 h 2067813"/>
              <a:gd name="connsiteX29" fmla="*/ 100630 w 1777276"/>
              <a:gd name="connsiteY29" fmla="*/ 720402 h 2067813"/>
              <a:gd name="connsiteX30" fmla="*/ 81699 w 1777276"/>
              <a:gd name="connsiteY30" fmla="*/ 714197 h 2067813"/>
              <a:gd name="connsiteX31" fmla="*/ 91223 w 1777276"/>
              <a:gd name="connsiteY31" fmla="*/ 909861 h 2067813"/>
              <a:gd name="connsiteX32" fmla="*/ 105511 w 1777276"/>
              <a:gd name="connsiteY32" fmla="*/ 957085 h 2067813"/>
              <a:gd name="connsiteX33" fmla="*/ 112052 w 1777276"/>
              <a:gd name="connsiteY33" fmla="*/ 1077235 h 2067813"/>
              <a:gd name="connsiteX34" fmla="*/ 81699 w 1777276"/>
              <a:gd name="connsiteY34" fmla="*/ 1190445 h 2067813"/>
              <a:gd name="connsiteX35" fmla="*/ 181711 w 1777276"/>
              <a:gd name="connsiteY35" fmla="*/ 1438094 h 2067813"/>
              <a:gd name="connsiteX36" fmla="*/ 203194 w 1777276"/>
              <a:gd name="connsiteY36" fmla="*/ 1637030 h 2067813"/>
              <a:gd name="connsiteX37" fmla="*/ 165620 w 1777276"/>
              <a:gd name="connsiteY37" fmla="*/ 1725901 h 2067813"/>
              <a:gd name="connsiteX38" fmla="*/ 188591 w 1777276"/>
              <a:gd name="connsiteY38" fmla="*/ 1873870 h 2067813"/>
              <a:gd name="connsiteX39" fmla="*/ 496033 w 1777276"/>
              <a:gd name="connsiteY39" fmla="*/ 1874128 h 2067813"/>
              <a:gd name="connsiteX40" fmla="*/ 678914 w 1777276"/>
              <a:gd name="connsiteY40" fmla="*/ 1867355 h 2067813"/>
              <a:gd name="connsiteX41" fmla="*/ 928256 w 1777276"/>
              <a:gd name="connsiteY41" fmla="*/ 1910731 h 2067813"/>
              <a:gd name="connsiteX42" fmla="*/ 1089499 w 1777276"/>
              <a:gd name="connsiteY42" fmla="*/ 2043444 h 2067813"/>
              <a:gd name="connsiteX0" fmla="*/ 1633954 w 1777276"/>
              <a:gd name="connsiteY0" fmla="*/ 2064434 h 2067813"/>
              <a:gd name="connsiteX1" fmla="*/ 1686308 w 1777276"/>
              <a:gd name="connsiteY1" fmla="*/ 2021941 h 2067813"/>
              <a:gd name="connsiteX2" fmla="*/ 1720878 w 1777276"/>
              <a:gd name="connsiteY2" fmla="*/ 1930572 h 2067813"/>
              <a:gd name="connsiteX3" fmla="*/ 1721491 w 1777276"/>
              <a:gd name="connsiteY3" fmla="*/ 1931616 h 2067813"/>
              <a:gd name="connsiteX4" fmla="*/ 1729524 w 1777276"/>
              <a:gd name="connsiteY4" fmla="*/ 1752420 h 2067813"/>
              <a:gd name="connsiteX5" fmla="*/ 1777150 w 1777276"/>
              <a:gd name="connsiteY5" fmla="*/ 1609545 h 2067813"/>
              <a:gd name="connsiteX6" fmla="*/ 1713399 w 1777276"/>
              <a:gd name="connsiteY6" fmla="*/ 1506490 h 2067813"/>
              <a:gd name="connsiteX7" fmla="*/ 1624749 w 1777276"/>
              <a:gd name="connsiteY7" fmla="*/ 1433332 h 2067813"/>
              <a:gd name="connsiteX8" fmla="*/ 1681900 w 1777276"/>
              <a:gd name="connsiteY8" fmla="*/ 1333320 h 2067813"/>
              <a:gd name="connsiteX9" fmla="*/ 1639037 w 1777276"/>
              <a:gd name="connsiteY9" fmla="*/ 1171395 h 2067813"/>
              <a:gd name="connsiteX10" fmla="*/ 1691423 w 1777276"/>
              <a:gd name="connsiteY10" fmla="*/ 1104719 h 2067813"/>
              <a:gd name="connsiteX11" fmla="*/ 1691365 w 1777276"/>
              <a:gd name="connsiteY11" fmla="*/ 1080505 h 2067813"/>
              <a:gd name="connsiteX12" fmla="*/ 1711163 w 1777276"/>
              <a:gd name="connsiteY12" fmla="*/ 1017905 h 2067813"/>
              <a:gd name="connsiteX13" fmla="*/ 1634274 w 1777276"/>
              <a:gd name="connsiteY13" fmla="*/ 942794 h 2067813"/>
              <a:gd name="connsiteX14" fmla="*/ 1543787 w 1777276"/>
              <a:gd name="connsiteY14" fmla="*/ 1014233 h 2067813"/>
              <a:gd name="connsiteX15" fmla="*/ 1600936 w 1777276"/>
              <a:gd name="connsiteY15" fmla="*/ 895170 h 2067813"/>
              <a:gd name="connsiteX16" fmla="*/ 1610321 w 1777276"/>
              <a:gd name="connsiteY16" fmla="*/ 521707 h 2067813"/>
              <a:gd name="connsiteX17" fmla="*/ 1552928 w 1777276"/>
              <a:gd name="connsiteY17" fmla="*/ 461529 h 2067813"/>
              <a:gd name="connsiteX18" fmla="*/ 1405105 w 1777276"/>
              <a:gd name="connsiteY18" fmla="*/ 302289 h 2067813"/>
              <a:gd name="connsiteX19" fmla="*/ 1379529 w 1777276"/>
              <a:gd name="connsiteY19" fmla="*/ 251132 h 2067813"/>
              <a:gd name="connsiteX20" fmla="*/ 1437077 w 1777276"/>
              <a:gd name="connsiteY20" fmla="*/ 91273 h 2067813"/>
              <a:gd name="connsiteX21" fmla="*/ 1373133 w 1777276"/>
              <a:gd name="connsiteY21" fmla="*/ 1752 h 2067813"/>
              <a:gd name="connsiteX22" fmla="*/ 1231663 w 1777276"/>
              <a:gd name="connsiteY22" fmla="*/ 48052 h 2067813"/>
              <a:gd name="connsiteX23" fmla="*/ 1155724 w 1777276"/>
              <a:gd name="connsiteY23" fmla="*/ 129640 h 2067813"/>
              <a:gd name="connsiteX24" fmla="*/ 836003 w 1777276"/>
              <a:gd name="connsiteY24" fmla="*/ 91272 h 2067813"/>
              <a:gd name="connsiteX25" fmla="*/ 670925 w 1777276"/>
              <a:gd name="connsiteY25" fmla="*/ 106547 h 2067813"/>
              <a:gd name="connsiteX26" fmla="*/ 385888 w 1777276"/>
              <a:gd name="connsiteY26" fmla="*/ 108449 h 2067813"/>
              <a:gd name="connsiteX27" fmla="*/ 30308 w 1777276"/>
              <a:gd name="connsiteY27" fmla="*/ 148822 h 2067813"/>
              <a:gd name="connsiteX28" fmla="*/ 23914 w 1777276"/>
              <a:gd name="connsiteY28" fmla="*/ 372627 h 2067813"/>
              <a:gd name="connsiteX29" fmla="*/ 100630 w 1777276"/>
              <a:gd name="connsiteY29" fmla="*/ 720402 h 2067813"/>
              <a:gd name="connsiteX30" fmla="*/ 81699 w 1777276"/>
              <a:gd name="connsiteY30" fmla="*/ 714197 h 2067813"/>
              <a:gd name="connsiteX31" fmla="*/ 91223 w 1777276"/>
              <a:gd name="connsiteY31" fmla="*/ 909861 h 2067813"/>
              <a:gd name="connsiteX32" fmla="*/ 105511 w 1777276"/>
              <a:gd name="connsiteY32" fmla="*/ 957085 h 2067813"/>
              <a:gd name="connsiteX33" fmla="*/ 112052 w 1777276"/>
              <a:gd name="connsiteY33" fmla="*/ 1077235 h 2067813"/>
              <a:gd name="connsiteX34" fmla="*/ 81699 w 1777276"/>
              <a:gd name="connsiteY34" fmla="*/ 1190445 h 2067813"/>
              <a:gd name="connsiteX35" fmla="*/ 181711 w 1777276"/>
              <a:gd name="connsiteY35" fmla="*/ 1438094 h 2067813"/>
              <a:gd name="connsiteX36" fmla="*/ 203194 w 1777276"/>
              <a:gd name="connsiteY36" fmla="*/ 1637030 h 2067813"/>
              <a:gd name="connsiteX37" fmla="*/ 165620 w 1777276"/>
              <a:gd name="connsiteY37" fmla="*/ 1725901 h 2067813"/>
              <a:gd name="connsiteX38" fmla="*/ 107171 w 1777276"/>
              <a:gd name="connsiteY38" fmla="*/ 1923974 h 2067813"/>
              <a:gd name="connsiteX39" fmla="*/ 496033 w 1777276"/>
              <a:gd name="connsiteY39" fmla="*/ 1874128 h 2067813"/>
              <a:gd name="connsiteX40" fmla="*/ 678914 w 1777276"/>
              <a:gd name="connsiteY40" fmla="*/ 1867355 h 2067813"/>
              <a:gd name="connsiteX41" fmla="*/ 928256 w 1777276"/>
              <a:gd name="connsiteY41" fmla="*/ 1910731 h 2067813"/>
              <a:gd name="connsiteX42" fmla="*/ 1089499 w 1777276"/>
              <a:gd name="connsiteY42" fmla="*/ 2043444 h 2067813"/>
              <a:gd name="connsiteX0" fmla="*/ 1633954 w 1777276"/>
              <a:gd name="connsiteY0" fmla="*/ 2064434 h 2067813"/>
              <a:gd name="connsiteX1" fmla="*/ 1686308 w 1777276"/>
              <a:gd name="connsiteY1" fmla="*/ 2021941 h 2067813"/>
              <a:gd name="connsiteX2" fmla="*/ 1720878 w 1777276"/>
              <a:gd name="connsiteY2" fmla="*/ 1930572 h 2067813"/>
              <a:gd name="connsiteX3" fmla="*/ 1721491 w 1777276"/>
              <a:gd name="connsiteY3" fmla="*/ 1931616 h 2067813"/>
              <a:gd name="connsiteX4" fmla="*/ 1729524 w 1777276"/>
              <a:gd name="connsiteY4" fmla="*/ 1752420 h 2067813"/>
              <a:gd name="connsiteX5" fmla="*/ 1777150 w 1777276"/>
              <a:gd name="connsiteY5" fmla="*/ 1609545 h 2067813"/>
              <a:gd name="connsiteX6" fmla="*/ 1713399 w 1777276"/>
              <a:gd name="connsiteY6" fmla="*/ 1506490 h 2067813"/>
              <a:gd name="connsiteX7" fmla="*/ 1624749 w 1777276"/>
              <a:gd name="connsiteY7" fmla="*/ 1433332 h 2067813"/>
              <a:gd name="connsiteX8" fmla="*/ 1681900 w 1777276"/>
              <a:gd name="connsiteY8" fmla="*/ 1333320 h 2067813"/>
              <a:gd name="connsiteX9" fmla="*/ 1639037 w 1777276"/>
              <a:gd name="connsiteY9" fmla="*/ 1171395 h 2067813"/>
              <a:gd name="connsiteX10" fmla="*/ 1691423 w 1777276"/>
              <a:gd name="connsiteY10" fmla="*/ 1104719 h 2067813"/>
              <a:gd name="connsiteX11" fmla="*/ 1691365 w 1777276"/>
              <a:gd name="connsiteY11" fmla="*/ 1080505 h 2067813"/>
              <a:gd name="connsiteX12" fmla="*/ 1711163 w 1777276"/>
              <a:gd name="connsiteY12" fmla="*/ 1017905 h 2067813"/>
              <a:gd name="connsiteX13" fmla="*/ 1634274 w 1777276"/>
              <a:gd name="connsiteY13" fmla="*/ 942794 h 2067813"/>
              <a:gd name="connsiteX14" fmla="*/ 1543787 w 1777276"/>
              <a:gd name="connsiteY14" fmla="*/ 1014233 h 2067813"/>
              <a:gd name="connsiteX15" fmla="*/ 1600936 w 1777276"/>
              <a:gd name="connsiteY15" fmla="*/ 895170 h 2067813"/>
              <a:gd name="connsiteX16" fmla="*/ 1610321 w 1777276"/>
              <a:gd name="connsiteY16" fmla="*/ 521707 h 2067813"/>
              <a:gd name="connsiteX17" fmla="*/ 1552928 w 1777276"/>
              <a:gd name="connsiteY17" fmla="*/ 461529 h 2067813"/>
              <a:gd name="connsiteX18" fmla="*/ 1405105 w 1777276"/>
              <a:gd name="connsiteY18" fmla="*/ 302289 h 2067813"/>
              <a:gd name="connsiteX19" fmla="*/ 1379529 w 1777276"/>
              <a:gd name="connsiteY19" fmla="*/ 251132 h 2067813"/>
              <a:gd name="connsiteX20" fmla="*/ 1437077 w 1777276"/>
              <a:gd name="connsiteY20" fmla="*/ 91273 h 2067813"/>
              <a:gd name="connsiteX21" fmla="*/ 1373133 w 1777276"/>
              <a:gd name="connsiteY21" fmla="*/ 1752 h 2067813"/>
              <a:gd name="connsiteX22" fmla="*/ 1231663 w 1777276"/>
              <a:gd name="connsiteY22" fmla="*/ 48052 h 2067813"/>
              <a:gd name="connsiteX23" fmla="*/ 1155724 w 1777276"/>
              <a:gd name="connsiteY23" fmla="*/ 129640 h 2067813"/>
              <a:gd name="connsiteX24" fmla="*/ 836003 w 1777276"/>
              <a:gd name="connsiteY24" fmla="*/ 91272 h 2067813"/>
              <a:gd name="connsiteX25" fmla="*/ 670925 w 1777276"/>
              <a:gd name="connsiteY25" fmla="*/ 106547 h 2067813"/>
              <a:gd name="connsiteX26" fmla="*/ 385888 w 1777276"/>
              <a:gd name="connsiteY26" fmla="*/ 108449 h 2067813"/>
              <a:gd name="connsiteX27" fmla="*/ 30308 w 1777276"/>
              <a:gd name="connsiteY27" fmla="*/ 148822 h 2067813"/>
              <a:gd name="connsiteX28" fmla="*/ 23914 w 1777276"/>
              <a:gd name="connsiteY28" fmla="*/ 372627 h 2067813"/>
              <a:gd name="connsiteX29" fmla="*/ 100630 w 1777276"/>
              <a:gd name="connsiteY29" fmla="*/ 720402 h 2067813"/>
              <a:gd name="connsiteX30" fmla="*/ 81699 w 1777276"/>
              <a:gd name="connsiteY30" fmla="*/ 714197 h 2067813"/>
              <a:gd name="connsiteX31" fmla="*/ 91223 w 1777276"/>
              <a:gd name="connsiteY31" fmla="*/ 909861 h 2067813"/>
              <a:gd name="connsiteX32" fmla="*/ 105511 w 1777276"/>
              <a:gd name="connsiteY32" fmla="*/ 957085 h 2067813"/>
              <a:gd name="connsiteX33" fmla="*/ 112052 w 1777276"/>
              <a:gd name="connsiteY33" fmla="*/ 1077235 h 2067813"/>
              <a:gd name="connsiteX34" fmla="*/ 81699 w 1777276"/>
              <a:gd name="connsiteY34" fmla="*/ 1190445 h 2067813"/>
              <a:gd name="connsiteX35" fmla="*/ 181711 w 1777276"/>
              <a:gd name="connsiteY35" fmla="*/ 1438094 h 2067813"/>
              <a:gd name="connsiteX36" fmla="*/ 203194 w 1777276"/>
              <a:gd name="connsiteY36" fmla="*/ 1637030 h 2067813"/>
              <a:gd name="connsiteX37" fmla="*/ 171883 w 1777276"/>
              <a:gd name="connsiteY37" fmla="*/ 1744690 h 2067813"/>
              <a:gd name="connsiteX38" fmla="*/ 107171 w 1777276"/>
              <a:gd name="connsiteY38" fmla="*/ 1923974 h 2067813"/>
              <a:gd name="connsiteX39" fmla="*/ 496033 w 1777276"/>
              <a:gd name="connsiteY39" fmla="*/ 1874128 h 2067813"/>
              <a:gd name="connsiteX40" fmla="*/ 678914 w 1777276"/>
              <a:gd name="connsiteY40" fmla="*/ 1867355 h 2067813"/>
              <a:gd name="connsiteX41" fmla="*/ 928256 w 1777276"/>
              <a:gd name="connsiteY41" fmla="*/ 1910731 h 2067813"/>
              <a:gd name="connsiteX42" fmla="*/ 1089499 w 1777276"/>
              <a:gd name="connsiteY42" fmla="*/ 2043444 h 2067813"/>
              <a:gd name="connsiteX0" fmla="*/ 1633954 w 1777276"/>
              <a:gd name="connsiteY0" fmla="*/ 2064434 h 2067813"/>
              <a:gd name="connsiteX1" fmla="*/ 1686308 w 1777276"/>
              <a:gd name="connsiteY1" fmla="*/ 2021941 h 2067813"/>
              <a:gd name="connsiteX2" fmla="*/ 1720878 w 1777276"/>
              <a:gd name="connsiteY2" fmla="*/ 1930572 h 2067813"/>
              <a:gd name="connsiteX3" fmla="*/ 1721491 w 1777276"/>
              <a:gd name="connsiteY3" fmla="*/ 1931616 h 2067813"/>
              <a:gd name="connsiteX4" fmla="*/ 1729524 w 1777276"/>
              <a:gd name="connsiteY4" fmla="*/ 1752420 h 2067813"/>
              <a:gd name="connsiteX5" fmla="*/ 1777150 w 1777276"/>
              <a:gd name="connsiteY5" fmla="*/ 1609545 h 2067813"/>
              <a:gd name="connsiteX6" fmla="*/ 1713399 w 1777276"/>
              <a:gd name="connsiteY6" fmla="*/ 1506490 h 2067813"/>
              <a:gd name="connsiteX7" fmla="*/ 1624749 w 1777276"/>
              <a:gd name="connsiteY7" fmla="*/ 1433332 h 2067813"/>
              <a:gd name="connsiteX8" fmla="*/ 1681900 w 1777276"/>
              <a:gd name="connsiteY8" fmla="*/ 1333320 h 2067813"/>
              <a:gd name="connsiteX9" fmla="*/ 1639037 w 1777276"/>
              <a:gd name="connsiteY9" fmla="*/ 1171395 h 2067813"/>
              <a:gd name="connsiteX10" fmla="*/ 1691423 w 1777276"/>
              <a:gd name="connsiteY10" fmla="*/ 1104719 h 2067813"/>
              <a:gd name="connsiteX11" fmla="*/ 1691365 w 1777276"/>
              <a:gd name="connsiteY11" fmla="*/ 1080505 h 2067813"/>
              <a:gd name="connsiteX12" fmla="*/ 1711163 w 1777276"/>
              <a:gd name="connsiteY12" fmla="*/ 1017905 h 2067813"/>
              <a:gd name="connsiteX13" fmla="*/ 1634274 w 1777276"/>
              <a:gd name="connsiteY13" fmla="*/ 942794 h 2067813"/>
              <a:gd name="connsiteX14" fmla="*/ 1543787 w 1777276"/>
              <a:gd name="connsiteY14" fmla="*/ 1014233 h 2067813"/>
              <a:gd name="connsiteX15" fmla="*/ 1600936 w 1777276"/>
              <a:gd name="connsiteY15" fmla="*/ 895170 h 2067813"/>
              <a:gd name="connsiteX16" fmla="*/ 1610321 w 1777276"/>
              <a:gd name="connsiteY16" fmla="*/ 521707 h 2067813"/>
              <a:gd name="connsiteX17" fmla="*/ 1552928 w 1777276"/>
              <a:gd name="connsiteY17" fmla="*/ 461529 h 2067813"/>
              <a:gd name="connsiteX18" fmla="*/ 1405105 w 1777276"/>
              <a:gd name="connsiteY18" fmla="*/ 302289 h 2067813"/>
              <a:gd name="connsiteX19" fmla="*/ 1379529 w 1777276"/>
              <a:gd name="connsiteY19" fmla="*/ 251132 h 2067813"/>
              <a:gd name="connsiteX20" fmla="*/ 1437077 w 1777276"/>
              <a:gd name="connsiteY20" fmla="*/ 91273 h 2067813"/>
              <a:gd name="connsiteX21" fmla="*/ 1373133 w 1777276"/>
              <a:gd name="connsiteY21" fmla="*/ 1752 h 2067813"/>
              <a:gd name="connsiteX22" fmla="*/ 1231663 w 1777276"/>
              <a:gd name="connsiteY22" fmla="*/ 48052 h 2067813"/>
              <a:gd name="connsiteX23" fmla="*/ 1155724 w 1777276"/>
              <a:gd name="connsiteY23" fmla="*/ 129640 h 2067813"/>
              <a:gd name="connsiteX24" fmla="*/ 836003 w 1777276"/>
              <a:gd name="connsiteY24" fmla="*/ 91272 h 2067813"/>
              <a:gd name="connsiteX25" fmla="*/ 670925 w 1777276"/>
              <a:gd name="connsiteY25" fmla="*/ 106547 h 2067813"/>
              <a:gd name="connsiteX26" fmla="*/ 385888 w 1777276"/>
              <a:gd name="connsiteY26" fmla="*/ 108449 h 2067813"/>
              <a:gd name="connsiteX27" fmla="*/ 30308 w 1777276"/>
              <a:gd name="connsiteY27" fmla="*/ 148822 h 2067813"/>
              <a:gd name="connsiteX28" fmla="*/ 23914 w 1777276"/>
              <a:gd name="connsiteY28" fmla="*/ 372627 h 2067813"/>
              <a:gd name="connsiteX29" fmla="*/ 100630 w 1777276"/>
              <a:gd name="connsiteY29" fmla="*/ 720402 h 2067813"/>
              <a:gd name="connsiteX30" fmla="*/ 81699 w 1777276"/>
              <a:gd name="connsiteY30" fmla="*/ 714197 h 2067813"/>
              <a:gd name="connsiteX31" fmla="*/ 91223 w 1777276"/>
              <a:gd name="connsiteY31" fmla="*/ 909861 h 2067813"/>
              <a:gd name="connsiteX32" fmla="*/ 105511 w 1777276"/>
              <a:gd name="connsiteY32" fmla="*/ 957085 h 2067813"/>
              <a:gd name="connsiteX33" fmla="*/ 112052 w 1777276"/>
              <a:gd name="connsiteY33" fmla="*/ 1077235 h 2067813"/>
              <a:gd name="connsiteX34" fmla="*/ 81699 w 1777276"/>
              <a:gd name="connsiteY34" fmla="*/ 1190445 h 2067813"/>
              <a:gd name="connsiteX35" fmla="*/ 181711 w 1777276"/>
              <a:gd name="connsiteY35" fmla="*/ 1438094 h 2067813"/>
              <a:gd name="connsiteX36" fmla="*/ 203194 w 1777276"/>
              <a:gd name="connsiteY36" fmla="*/ 1637030 h 2067813"/>
              <a:gd name="connsiteX37" fmla="*/ 171883 w 1777276"/>
              <a:gd name="connsiteY37" fmla="*/ 1744690 h 2067813"/>
              <a:gd name="connsiteX38" fmla="*/ 100908 w 1777276"/>
              <a:gd name="connsiteY38" fmla="*/ 1923974 h 2067813"/>
              <a:gd name="connsiteX39" fmla="*/ 496033 w 1777276"/>
              <a:gd name="connsiteY39" fmla="*/ 1874128 h 2067813"/>
              <a:gd name="connsiteX40" fmla="*/ 678914 w 1777276"/>
              <a:gd name="connsiteY40" fmla="*/ 1867355 h 2067813"/>
              <a:gd name="connsiteX41" fmla="*/ 928256 w 1777276"/>
              <a:gd name="connsiteY41" fmla="*/ 1910731 h 2067813"/>
              <a:gd name="connsiteX42" fmla="*/ 1089499 w 1777276"/>
              <a:gd name="connsiteY42" fmla="*/ 2043444 h 2067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1777276" h="2067813">
                <a:moveTo>
                  <a:pt x="1633954" y="2064434"/>
                </a:moveTo>
                <a:cubicBezTo>
                  <a:pt x="1661118" y="2081073"/>
                  <a:pt x="1665612" y="2031348"/>
                  <a:pt x="1686308" y="2021941"/>
                </a:cubicBezTo>
                <a:cubicBezTo>
                  <a:pt x="1732871" y="2029769"/>
                  <a:pt x="1715014" y="1945626"/>
                  <a:pt x="1720878" y="1930572"/>
                </a:cubicBezTo>
                <a:cubicBezTo>
                  <a:pt x="1726742" y="1915518"/>
                  <a:pt x="1720050" y="1961308"/>
                  <a:pt x="1721491" y="1931616"/>
                </a:cubicBezTo>
                <a:cubicBezTo>
                  <a:pt x="1722932" y="1901924"/>
                  <a:pt x="1720248" y="1806098"/>
                  <a:pt x="1729524" y="1752420"/>
                </a:cubicBezTo>
                <a:cubicBezTo>
                  <a:pt x="1738800" y="1698742"/>
                  <a:pt x="1779837" y="1650533"/>
                  <a:pt x="1777150" y="1609545"/>
                </a:cubicBezTo>
                <a:cubicBezTo>
                  <a:pt x="1774463" y="1568557"/>
                  <a:pt x="1738799" y="1535859"/>
                  <a:pt x="1713399" y="1506490"/>
                </a:cubicBezTo>
                <a:cubicBezTo>
                  <a:pt x="1687999" y="1477121"/>
                  <a:pt x="1629999" y="1462194"/>
                  <a:pt x="1624749" y="1433332"/>
                </a:cubicBezTo>
                <a:cubicBezTo>
                  <a:pt x="1619499" y="1404470"/>
                  <a:pt x="1687456" y="1377770"/>
                  <a:pt x="1681900" y="1333320"/>
                </a:cubicBezTo>
                <a:cubicBezTo>
                  <a:pt x="1676344" y="1288870"/>
                  <a:pt x="1637450" y="1209495"/>
                  <a:pt x="1639037" y="1171395"/>
                </a:cubicBezTo>
                <a:cubicBezTo>
                  <a:pt x="1640624" y="1133295"/>
                  <a:pt x="1682702" y="1119867"/>
                  <a:pt x="1691423" y="1104719"/>
                </a:cubicBezTo>
                <a:cubicBezTo>
                  <a:pt x="1700144" y="1089571"/>
                  <a:pt x="1685015" y="1095586"/>
                  <a:pt x="1691365" y="1080505"/>
                </a:cubicBezTo>
                <a:cubicBezTo>
                  <a:pt x="1697715" y="1065424"/>
                  <a:pt x="1720678" y="1040857"/>
                  <a:pt x="1711163" y="1017905"/>
                </a:cubicBezTo>
                <a:cubicBezTo>
                  <a:pt x="1701648" y="994953"/>
                  <a:pt x="1662170" y="943406"/>
                  <a:pt x="1634274" y="942794"/>
                </a:cubicBezTo>
                <a:cubicBezTo>
                  <a:pt x="1606378" y="942182"/>
                  <a:pt x="1549343" y="1022170"/>
                  <a:pt x="1543787" y="1014233"/>
                </a:cubicBezTo>
                <a:cubicBezTo>
                  <a:pt x="1538231" y="1006296"/>
                  <a:pt x="1589847" y="977258"/>
                  <a:pt x="1600936" y="895170"/>
                </a:cubicBezTo>
                <a:lnTo>
                  <a:pt x="1610321" y="521707"/>
                </a:lnTo>
                <a:cubicBezTo>
                  <a:pt x="1592728" y="448368"/>
                  <a:pt x="1728189" y="472546"/>
                  <a:pt x="1552928" y="461529"/>
                </a:cubicBezTo>
                <a:cubicBezTo>
                  <a:pt x="1527251" y="420696"/>
                  <a:pt x="1428676" y="339487"/>
                  <a:pt x="1405105" y="302289"/>
                </a:cubicBezTo>
                <a:cubicBezTo>
                  <a:pt x="1381534" y="265091"/>
                  <a:pt x="1382726" y="282038"/>
                  <a:pt x="1379529" y="251132"/>
                </a:cubicBezTo>
                <a:cubicBezTo>
                  <a:pt x="1360221" y="183028"/>
                  <a:pt x="1438143" y="132836"/>
                  <a:pt x="1437077" y="91273"/>
                </a:cubicBezTo>
                <a:cubicBezTo>
                  <a:pt x="1436011" y="49710"/>
                  <a:pt x="1397777" y="13218"/>
                  <a:pt x="1373133" y="1752"/>
                </a:cubicBezTo>
                <a:cubicBezTo>
                  <a:pt x="1348489" y="-9714"/>
                  <a:pt x="1281753" y="38461"/>
                  <a:pt x="1231663" y="48052"/>
                </a:cubicBezTo>
                <a:cubicBezTo>
                  <a:pt x="1181574" y="57644"/>
                  <a:pt x="1221667" y="122437"/>
                  <a:pt x="1155724" y="129640"/>
                </a:cubicBezTo>
                <a:cubicBezTo>
                  <a:pt x="1089781" y="136843"/>
                  <a:pt x="902948" y="83398"/>
                  <a:pt x="836003" y="91272"/>
                </a:cubicBezTo>
                <a:cubicBezTo>
                  <a:pt x="769058" y="99146"/>
                  <a:pt x="745944" y="103684"/>
                  <a:pt x="670925" y="106547"/>
                </a:cubicBezTo>
                <a:cubicBezTo>
                  <a:pt x="595906" y="109410"/>
                  <a:pt x="473477" y="92464"/>
                  <a:pt x="385888" y="108449"/>
                </a:cubicBezTo>
                <a:cubicBezTo>
                  <a:pt x="308959" y="99509"/>
                  <a:pt x="76785" y="52159"/>
                  <a:pt x="30308" y="148822"/>
                </a:cubicBezTo>
                <a:cubicBezTo>
                  <a:pt x="-26824" y="192852"/>
                  <a:pt x="12194" y="277364"/>
                  <a:pt x="23914" y="372627"/>
                </a:cubicBezTo>
                <a:cubicBezTo>
                  <a:pt x="35634" y="467890"/>
                  <a:pt x="94196" y="663474"/>
                  <a:pt x="100630" y="720402"/>
                </a:cubicBezTo>
                <a:cubicBezTo>
                  <a:pt x="96168" y="746679"/>
                  <a:pt x="77485" y="663934"/>
                  <a:pt x="81699" y="714197"/>
                </a:cubicBezTo>
                <a:cubicBezTo>
                  <a:pt x="109286" y="772895"/>
                  <a:pt x="36166" y="852972"/>
                  <a:pt x="91223" y="909861"/>
                </a:cubicBezTo>
                <a:cubicBezTo>
                  <a:pt x="114242" y="959867"/>
                  <a:pt x="52836" y="931946"/>
                  <a:pt x="105511" y="957085"/>
                </a:cubicBezTo>
                <a:cubicBezTo>
                  <a:pt x="121386" y="1006297"/>
                  <a:pt x="56995" y="979071"/>
                  <a:pt x="112052" y="1077235"/>
                </a:cubicBezTo>
                <a:cubicBezTo>
                  <a:pt x="127927" y="1122478"/>
                  <a:pt x="70089" y="1130302"/>
                  <a:pt x="81699" y="1190445"/>
                </a:cubicBezTo>
                <a:cubicBezTo>
                  <a:pt x="93309" y="1250588"/>
                  <a:pt x="161462" y="1363663"/>
                  <a:pt x="181711" y="1438094"/>
                </a:cubicBezTo>
                <a:cubicBezTo>
                  <a:pt x="201960" y="1512525"/>
                  <a:pt x="204832" y="1585931"/>
                  <a:pt x="203194" y="1637030"/>
                </a:cubicBezTo>
                <a:cubicBezTo>
                  <a:pt x="201556" y="1688129"/>
                  <a:pt x="188931" y="1696866"/>
                  <a:pt x="171883" y="1744690"/>
                </a:cubicBezTo>
                <a:cubicBezTo>
                  <a:pt x="154835" y="1792514"/>
                  <a:pt x="46883" y="1902401"/>
                  <a:pt x="100908" y="1923974"/>
                </a:cubicBezTo>
                <a:cubicBezTo>
                  <a:pt x="154933" y="1945547"/>
                  <a:pt x="399699" y="1883565"/>
                  <a:pt x="496033" y="1874128"/>
                </a:cubicBezTo>
                <a:cubicBezTo>
                  <a:pt x="592367" y="1864692"/>
                  <a:pt x="606877" y="1861254"/>
                  <a:pt x="678914" y="1867355"/>
                </a:cubicBezTo>
                <a:cubicBezTo>
                  <a:pt x="750951" y="1873456"/>
                  <a:pt x="859825" y="1881383"/>
                  <a:pt x="928256" y="1910731"/>
                </a:cubicBezTo>
                <a:cubicBezTo>
                  <a:pt x="996687" y="1940079"/>
                  <a:pt x="961723" y="2027813"/>
                  <a:pt x="1089499" y="2043444"/>
                </a:cubicBezTo>
              </a:path>
            </a:pathLst>
          </a:custGeom>
          <a:solidFill>
            <a:srgbClr val="EEFF41">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7" name="Picture 96">
            <a:extLst>
              <a:ext uri="{FF2B5EF4-FFF2-40B4-BE49-F238E27FC236}">
                <a16:creationId xmlns:a16="http://schemas.microsoft.com/office/drawing/2014/main" id="{7075C80A-124E-491A-BF9D-AB474A9E3959}"/>
              </a:ext>
            </a:extLst>
          </p:cNvPr>
          <p:cNvPicPr>
            <a:picLocks noChangeAspect="1"/>
          </p:cNvPicPr>
          <p:nvPr/>
        </p:nvPicPr>
        <p:blipFill rotWithShape="1">
          <a:blip r:embed="rId7"/>
          <a:srcRect l="49418" t="29058" r="35826" b="8228"/>
          <a:stretch/>
        </p:blipFill>
        <p:spPr>
          <a:xfrm>
            <a:off x="7285200" y="3686317"/>
            <a:ext cx="351688" cy="381467"/>
          </a:xfrm>
          <a:prstGeom prst="rect">
            <a:avLst/>
          </a:prstGeom>
        </p:spPr>
      </p:pic>
      <p:sp>
        <p:nvSpPr>
          <p:cNvPr id="103" name="TextBox 102">
            <a:extLst>
              <a:ext uri="{FF2B5EF4-FFF2-40B4-BE49-F238E27FC236}">
                <a16:creationId xmlns:a16="http://schemas.microsoft.com/office/drawing/2014/main" id="{FE2A7E86-4265-4828-8BF4-99A7976143EE}"/>
              </a:ext>
            </a:extLst>
          </p:cNvPr>
          <p:cNvSpPr txBox="1"/>
          <p:nvPr/>
        </p:nvSpPr>
        <p:spPr>
          <a:xfrm flipH="1">
            <a:off x="8295529" y="4111523"/>
            <a:ext cx="201972" cy="338554"/>
          </a:xfrm>
          <a:prstGeom prst="rect">
            <a:avLst/>
          </a:prstGeom>
          <a:noFill/>
        </p:spPr>
        <p:txBody>
          <a:bodyPr wrap="square" rtlCol="0">
            <a:spAutoFit/>
          </a:bodyPr>
          <a:lstStyle/>
          <a:p>
            <a:pPr algn="ctr"/>
            <a:r>
              <a:rPr lang="af-ZA" sz="1600" b="1" dirty="0"/>
              <a:t>E</a:t>
            </a:r>
            <a:endParaRPr lang="en-US" sz="1600" b="1" dirty="0"/>
          </a:p>
        </p:txBody>
      </p:sp>
      <p:pic>
        <p:nvPicPr>
          <p:cNvPr id="133" name="Picture 132">
            <a:extLst>
              <a:ext uri="{FF2B5EF4-FFF2-40B4-BE49-F238E27FC236}">
                <a16:creationId xmlns:a16="http://schemas.microsoft.com/office/drawing/2014/main" id="{C630FC03-2078-417B-8FD1-90B084B83C71}"/>
              </a:ext>
            </a:extLst>
          </p:cNvPr>
          <p:cNvPicPr>
            <a:picLocks noChangeAspect="1"/>
          </p:cNvPicPr>
          <p:nvPr/>
        </p:nvPicPr>
        <p:blipFill rotWithShape="1">
          <a:blip r:embed="rId7"/>
          <a:srcRect l="49418" t="29058" r="35826" b="8228"/>
          <a:stretch/>
        </p:blipFill>
        <p:spPr>
          <a:xfrm>
            <a:off x="8219254" y="3706811"/>
            <a:ext cx="338088" cy="366714"/>
          </a:xfrm>
          <a:prstGeom prst="rect">
            <a:avLst/>
          </a:prstGeom>
        </p:spPr>
      </p:pic>
      <p:sp>
        <p:nvSpPr>
          <p:cNvPr id="29" name="Freeform: Shape 28">
            <a:extLst>
              <a:ext uri="{FF2B5EF4-FFF2-40B4-BE49-F238E27FC236}">
                <a16:creationId xmlns:a16="http://schemas.microsoft.com/office/drawing/2014/main" id="{245373F9-7295-4BE1-99CA-C10FC252533F}"/>
              </a:ext>
            </a:extLst>
          </p:cNvPr>
          <p:cNvSpPr/>
          <p:nvPr/>
        </p:nvSpPr>
        <p:spPr>
          <a:xfrm>
            <a:off x="1100349" y="3417176"/>
            <a:ext cx="1720929" cy="1131557"/>
          </a:xfrm>
          <a:custGeom>
            <a:avLst/>
            <a:gdLst>
              <a:gd name="connsiteX0" fmla="*/ 47812 w 1721223"/>
              <a:gd name="connsiteY0" fmla="*/ 1350682 h 1350682"/>
              <a:gd name="connsiteX1" fmla="*/ 352612 w 1721223"/>
              <a:gd name="connsiteY1" fmla="*/ 1255058 h 1350682"/>
              <a:gd name="connsiteX2" fmla="*/ 693271 w 1721223"/>
              <a:gd name="connsiteY2" fmla="*/ 1284941 h 1350682"/>
              <a:gd name="connsiteX3" fmla="*/ 1195294 w 1721223"/>
              <a:gd name="connsiteY3" fmla="*/ 1284941 h 1350682"/>
              <a:gd name="connsiteX4" fmla="*/ 1667435 w 1721223"/>
              <a:gd name="connsiteY4" fmla="*/ 1141506 h 1350682"/>
              <a:gd name="connsiteX5" fmla="*/ 1721223 w 1721223"/>
              <a:gd name="connsiteY5" fmla="*/ 1099670 h 1350682"/>
              <a:gd name="connsiteX6" fmla="*/ 1553882 w 1721223"/>
              <a:gd name="connsiteY6" fmla="*/ 848658 h 1350682"/>
              <a:gd name="connsiteX7" fmla="*/ 1613647 w 1721223"/>
              <a:gd name="connsiteY7" fmla="*/ 759011 h 1350682"/>
              <a:gd name="connsiteX8" fmla="*/ 1577788 w 1721223"/>
              <a:gd name="connsiteY8" fmla="*/ 663388 h 1350682"/>
              <a:gd name="connsiteX9" fmla="*/ 1637553 w 1721223"/>
              <a:gd name="connsiteY9" fmla="*/ 478117 h 1350682"/>
              <a:gd name="connsiteX10" fmla="*/ 1500094 w 1721223"/>
              <a:gd name="connsiteY10" fmla="*/ 406400 h 1350682"/>
              <a:gd name="connsiteX11" fmla="*/ 1422400 w 1721223"/>
              <a:gd name="connsiteY11" fmla="*/ 346635 h 1350682"/>
              <a:gd name="connsiteX12" fmla="*/ 1057835 w 1721223"/>
              <a:gd name="connsiteY12" fmla="*/ 251011 h 1350682"/>
              <a:gd name="connsiteX13" fmla="*/ 926353 w 1721223"/>
              <a:gd name="connsiteY13" fmla="*/ 251011 h 1350682"/>
              <a:gd name="connsiteX14" fmla="*/ 699247 w 1721223"/>
              <a:gd name="connsiteY14" fmla="*/ 215153 h 1350682"/>
              <a:gd name="connsiteX15" fmla="*/ 406400 w 1721223"/>
              <a:gd name="connsiteY15" fmla="*/ 53788 h 1350682"/>
              <a:gd name="connsiteX16" fmla="*/ 5976 w 1721223"/>
              <a:gd name="connsiteY16" fmla="*/ 0 h 1350682"/>
              <a:gd name="connsiteX17" fmla="*/ 11953 w 1721223"/>
              <a:gd name="connsiteY17" fmla="*/ 304800 h 1350682"/>
              <a:gd name="connsiteX18" fmla="*/ 41835 w 1721223"/>
              <a:gd name="connsiteY18" fmla="*/ 484094 h 1350682"/>
              <a:gd name="connsiteX19" fmla="*/ 11953 w 1721223"/>
              <a:gd name="connsiteY19" fmla="*/ 639482 h 1350682"/>
              <a:gd name="connsiteX20" fmla="*/ 77694 w 1721223"/>
              <a:gd name="connsiteY20" fmla="*/ 741082 h 1350682"/>
              <a:gd name="connsiteX21" fmla="*/ 131482 w 1721223"/>
              <a:gd name="connsiteY21" fmla="*/ 1039906 h 1350682"/>
              <a:gd name="connsiteX22" fmla="*/ 0 w 1721223"/>
              <a:gd name="connsiteY22" fmla="*/ 1314823 h 1350682"/>
              <a:gd name="connsiteX23" fmla="*/ 47812 w 1721223"/>
              <a:gd name="connsiteY23" fmla="*/ 1350682 h 1350682"/>
              <a:gd name="connsiteX0" fmla="*/ 59765 w 1733176"/>
              <a:gd name="connsiteY0" fmla="*/ 1398494 h 1398494"/>
              <a:gd name="connsiteX1" fmla="*/ 364565 w 1733176"/>
              <a:gd name="connsiteY1" fmla="*/ 1302870 h 1398494"/>
              <a:gd name="connsiteX2" fmla="*/ 705224 w 1733176"/>
              <a:gd name="connsiteY2" fmla="*/ 1332753 h 1398494"/>
              <a:gd name="connsiteX3" fmla="*/ 1207247 w 1733176"/>
              <a:gd name="connsiteY3" fmla="*/ 1332753 h 1398494"/>
              <a:gd name="connsiteX4" fmla="*/ 1679388 w 1733176"/>
              <a:gd name="connsiteY4" fmla="*/ 1189318 h 1398494"/>
              <a:gd name="connsiteX5" fmla="*/ 1733176 w 1733176"/>
              <a:gd name="connsiteY5" fmla="*/ 1147482 h 1398494"/>
              <a:gd name="connsiteX6" fmla="*/ 1565835 w 1733176"/>
              <a:gd name="connsiteY6" fmla="*/ 896470 h 1398494"/>
              <a:gd name="connsiteX7" fmla="*/ 1625600 w 1733176"/>
              <a:gd name="connsiteY7" fmla="*/ 806823 h 1398494"/>
              <a:gd name="connsiteX8" fmla="*/ 1589741 w 1733176"/>
              <a:gd name="connsiteY8" fmla="*/ 711200 h 1398494"/>
              <a:gd name="connsiteX9" fmla="*/ 1649506 w 1733176"/>
              <a:gd name="connsiteY9" fmla="*/ 525929 h 1398494"/>
              <a:gd name="connsiteX10" fmla="*/ 1512047 w 1733176"/>
              <a:gd name="connsiteY10" fmla="*/ 454212 h 1398494"/>
              <a:gd name="connsiteX11" fmla="*/ 1434353 w 1733176"/>
              <a:gd name="connsiteY11" fmla="*/ 394447 h 1398494"/>
              <a:gd name="connsiteX12" fmla="*/ 1069788 w 1733176"/>
              <a:gd name="connsiteY12" fmla="*/ 298823 h 1398494"/>
              <a:gd name="connsiteX13" fmla="*/ 938306 w 1733176"/>
              <a:gd name="connsiteY13" fmla="*/ 298823 h 1398494"/>
              <a:gd name="connsiteX14" fmla="*/ 711200 w 1733176"/>
              <a:gd name="connsiteY14" fmla="*/ 262965 h 1398494"/>
              <a:gd name="connsiteX15" fmla="*/ 418353 w 1733176"/>
              <a:gd name="connsiteY15" fmla="*/ 101600 h 1398494"/>
              <a:gd name="connsiteX16" fmla="*/ 0 w 1733176"/>
              <a:gd name="connsiteY16" fmla="*/ 0 h 1398494"/>
              <a:gd name="connsiteX17" fmla="*/ 23906 w 1733176"/>
              <a:gd name="connsiteY17" fmla="*/ 352612 h 1398494"/>
              <a:gd name="connsiteX18" fmla="*/ 53788 w 1733176"/>
              <a:gd name="connsiteY18" fmla="*/ 531906 h 1398494"/>
              <a:gd name="connsiteX19" fmla="*/ 23906 w 1733176"/>
              <a:gd name="connsiteY19" fmla="*/ 687294 h 1398494"/>
              <a:gd name="connsiteX20" fmla="*/ 89647 w 1733176"/>
              <a:gd name="connsiteY20" fmla="*/ 788894 h 1398494"/>
              <a:gd name="connsiteX21" fmla="*/ 143435 w 1733176"/>
              <a:gd name="connsiteY21" fmla="*/ 1087718 h 1398494"/>
              <a:gd name="connsiteX22" fmla="*/ 11953 w 1733176"/>
              <a:gd name="connsiteY22" fmla="*/ 1362635 h 1398494"/>
              <a:gd name="connsiteX23" fmla="*/ 59765 w 1733176"/>
              <a:gd name="connsiteY23" fmla="*/ 1398494 h 1398494"/>
              <a:gd name="connsiteX0" fmla="*/ 59765 w 1733176"/>
              <a:gd name="connsiteY0" fmla="*/ 1398494 h 1398494"/>
              <a:gd name="connsiteX1" fmla="*/ 364565 w 1733176"/>
              <a:gd name="connsiteY1" fmla="*/ 1302870 h 1398494"/>
              <a:gd name="connsiteX2" fmla="*/ 705224 w 1733176"/>
              <a:gd name="connsiteY2" fmla="*/ 1332753 h 1398494"/>
              <a:gd name="connsiteX3" fmla="*/ 1207247 w 1733176"/>
              <a:gd name="connsiteY3" fmla="*/ 1332753 h 1398494"/>
              <a:gd name="connsiteX4" fmla="*/ 1679388 w 1733176"/>
              <a:gd name="connsiteY4" fmla="*/ 1189318 h 1398494"/>
              <a:gd name="connsiteX5" fmla="*/ 1733176 w 1733176"/>
              <a:gd name="connsiteY5" fmla="*/ 1147482 h 1398494"/>
              <a:gd name="connsiteX6" fmla="*/ 1565835 w 1733176"/>
              <a:gd name="connsiteY6" fmla="*/ 896470 h 1398494"/>
              <a:gd name="connsiteX7" fmla="*/ 1625600 w 1733176"/>
              <a:gd name="connsiteY7" fmla="*/ 806823 h 1398494"/>
              <a:gd name="connsiteX8" fmla="*/ 1589741 w 1733176"/>
              <a:gd name="connsiteY8" fmla="*/ 711200 h 1398494"/>
              <a:gd name="connsiteX9" fmla="*/ 1649506 w 1733176"/>
              <a:gd name="connsiteY9" fmla="*/ 525929 h 1398494"/>
              <a:gd name="connsiteX10" fmla="*/ 1512047 w 1733176"/>
              <a:gd name="connsiteY10" fmla="*/ 454212 h 1398494"/>
              <a:gd name="connsiteX11" fmla="*/ 1434353 w 1733176"/>
              <a:gd name="connsiteY11" fmla="*/ 394447 h 1398494"/>
              <a:gd name="connsiteX12" fmla="*/ 1069788 w 1733176"/>
              <a:gd name="connsiteY12" fmla="*/ 298823 h 1398494"/>
              <a:gd name="connsiteX13" fmla="*/ 938306 w 1733176"/>
              <a:gd name="connsiteY13" fmla="*/ 274917 h 1398494"/>
              <a:gd name="connsiteX14" fmla="*/ 711200 w 1733176"/>
              <a:gd name="connsiteY14" fmla="*/ 262965 h 1398494"/>
              <a:gd name="connsiteX15" fmla="*/ 418353 w 1733176"/>
              <a:gd name="connsiteY15" fmla="*/ 101600 h 1398494"/>
              <a:gd name="connsiteX16" fmla="*/ 0 w 1733176"/>
              <a:gd name="connsiteY16" fmla="*/ 0 h 1398494"/>
              <a:gd name="connsiteX17" fmla="*/ 23906 w 1733176"/>
              <a:gd name="connsiteY17" fmla="*/ 352612 h 1398494"/>
              <a:gd name="connsiteX18" fmla="*/ 53788 w 1733176"/>
              <a:gd name="connsiteY18" fmla="*/ 531906 h 1398494"/>
              <a:gd name="connsiteX19" fmla="*/ 23906 w 1733176"/>
              <a:gd name="connsiteY19" fmla="*/ 687294 h 1398494"/>
              <a:gd name="connsiteX20" fmla="*/ 89647 w 1733176"/>
              <a:gd name="connsiteY20" fmla="*/ 788894 h 1398494"/>
              <a:gd name="connsiteX21" fmla="*/ 143435 w 1733176"/>
              <a:gd name="connsiteY21" fmla="*/ 1087718 h 1398494"/>
              <a:gd name="connsiteX22" fmla="*/ 11953 w 1733176"/>
              <a:gd name="connsiteY22" fmla="*/ 1362635 h 1398494"/>
              <a:gd name="connsiteX23" fmla="*/ 59765 w 1733176"/>
              <a:gd name="connsiteY23" fmla="*/ 1398494 h 1398494"/>
              <a:gd name="connsiteX0" fmla="*/ 59765 w 1733176"/>
              <a:gd name="connsiteY0" fmla="*/ 1398494 h 1398494"/>
              <a:gd name="connsiteX1" fmla="*/ 364565 w 1733176"/>
              <a:gd name="connsiteY1" fmla="*/ 1302870 h 1398494"/>
              <a:gd name="connsiteX2" fmla="*/ 705224 w 1733176"/>
              <a:gd name="connsiteY2" fmla="*/ 1332753 h 1398494"/>
              <a:gd name="connsiteX3" fmla="*/ 1207247 w 1733176"/>
              <a:gd name="connsiteY3" fmla="*/ 1332753 h 1398494"/>
              <a:gd name="connsiteX4" fmla="*/ 1679388 w 1733176"/>
              <a:gd name="connsiteY4" fmla="*/ 1189318 h 1398494"/>
              <a:gd name="connsiteX5" fmla="*/ 1733176 w 1733176"/>
              <a:gd name="connsiteY5" fmla="*/ 1147482 h 1398494"/>
              <a:gd name="connsiteX6" fmla="*/ 1565835 w 1733176"/>
              <a:gd name="connsiteY6" fmla="*/ 896470 h 1398494"/>
              <a:gd name="connsiteX7" fmla="*/ 1625600 w 1733176"/>
              <a:gd name="connsiteY7" fmla="*/ 806823 h 1398494"/>
              <a:gd name="connsiteX8" fmla="*/ 1589741 w 1733176"/>
              <a:gd name="connsiteY8" fmla="*/ 711200 h 1398494"/>
              <a:gd name="connsiteX9" fmla="*/ 1649506 w 1733176"/>
              <a:gd name="connsiteY9" fmla="*/ 525929 h 1398494"/>
              <a:gd name="connsiteX10" fmla="*/ 1512047 w 1733176"/>
              <a:gd name="connsiteY10" fmla="*/ 454212 h 1398494"/>
              <a:gd name="connsiteX11" fmla="*/ 1434353 w 1733176"/>
              <a:gd name="connsiteY11" fmla="*/ 394447 h 1398494"/>
              <a:gd name="connsiteX12" fmla="*/ 1267012 w 1733176"/>
              <a:gd name="connsiteY12" fmla="*/ 316753 h 1398494"/>
              <a:gd name="connsiteX13" fmla="*/ 1069788 w 1733176"/>
              <a:gd name="connsiteY13" fmla="*/ 298823 h 1398494"/>
              <a:gd name="connsiteX14" fmla="*/ 938306 w 1733176"/>
              <a:gd name="connsiteY14" fmla="*/ 274917 h 1398494"/>
              <a:gd name="connsiteX15" fmla="*/ 711200 w 1733176"/>
              <a:gd name="connsiteY15" fmla="*/ 262965 h 1398494"/>
              <a:gd name="connsiteX16" fmla="*/ 418353 w 1733176"/>
              <a:gd name="connsiteY16" fmla="*/ 101600 h 1398494"/>
              <a:gd name="connsiteX17" fmla="*/ 0 w 1733176"/>
              <a:gd name="connsiteY17" fmla="*/ 0 h 1398494"/>
              <a:gd name="connsiteX18" fmla="*/ 23906 w 1733176"/>
              <a:gd name="connsiteY18" fmla="*/ 352612 h 1398494"/>
              <a:gd name="connsiteX19" fmla="*/ 53788 w 1733176"/>
              <a:gd name="connsiteY19" fmla="*/ 531906 h 1398494"/>
              <a:gd name="connsiteX20" fmla="*/ 23906 w 1733176"/>
              <a:gd name="connsiteY20" fmla="*/ 687294 h 1398494"/>
              <a:gd name="connsiteX21" fmla="*/ 89647 w 1733176"/>
              <a:gd name="connsiteY21" fmla="*/ 788894 h 1398494"/>
              <a:gd name="connsiteX22" fmla="*/ 143435 w 1733176"/>
              <a:gd name="connsiteY22" fmla="*/ 1087718 h 1398494"/>
              <a:gd name="connsiteX23" fmla="*/ 11953 w 1733176"/>
              <a:gd name="connsiteY23" fmla="*/ 1362635 h 1398494"/>
              <a:gd name="connsiteX24" fmla="*/ 59765 w 1733176"/>
              <a:gd name="connsiteY24" fmla="*/ 1398494 h 1398494"/>
              <a:gd name="connsiteX0" fmla="*/ 59765 w 1733176"/>
              <a:gd name="connsiteY0" fmla="*/ 1398494 h 1398494"/>
              <a:gd name="connsiteX1" fmla="*/ 364565 w 1733176"/>
              <a:gd name="connsiteY1" fmla="*/ 1302870 h 1398494"/>
              <a:gd name="connsiteX2" fmla="*/ 705224 w 1733176"/>
              <a:gd name="connsiteY2" fmla="*/ 1332753 h 1398494"/>
              <a:gd name="connsiteX3" fmla="*/ 1207247 w 1733176"/>
              <a:gd name="connsiteY3" fmla="*/ 1332753 h 1398494"/>
              <a:gd name="connsiteX4" fmla="*/ 1679388 w 1733176"/>
              <a:gd name="connsiteY4" fmla="*/ 1189318 h 1398494"/>
              <a:gd name="connsiteX5" fmla="*/ 1733176 w 1733176"/>
              <a:gd name="connsiteY5" fmla="*/ 1147482 h 1398494"/>
              <a:gd name="connsiteX6" fmla="*/ 1565835 w 1733176"/>
              <a:gd name="connsiteY6" fmla="*/ 896470 h 1398494"/>
              <a:gd name="connsiteX7" fmla="*/ 1625600 w 1733176"/>
              <a:gd name="connsiteY7" fmla="*/ 806823 h 1398494"/>
              <a:gd name="connsiteX8" fmla="*/ 1589741 w 1733176"/>
              <a:gd name="connsiteY8" fmla="*/ 711200 h 1398494"/>
              <a:gd name="connsiteX9" fmla="*/ 1649506 w 1733176"/>
              <a:gd name="connsiteY9" fmla="*/ 525929 h 1398494"/>
              <a:gd name="connsiteX10" fmla="*/ 1601694 w 1733176"/>
              <a:gd name="connsiteY10" fmla="*/ 490070 h 1398494"/>
              <a:gd name="connsiteX11" fmla="*/ 1512047 w 1733176"/>
              <a:gd name="connsiteY11" fmla="*/ 454212 h 1398494"/>
              <a:gd name="connsiteX12" fmla="*/ 1434353 w 1733176"/>
              <a:gd name="connsiteY12" fmla="*/ 394447 h 1398494"/>
              <a:gd name="connsiteX13" fmla="*/ 1267012 w 1733176"/>
              <a:gd name="connsiteY13" fmla="*/ 316753 h 1398494"/>
              <a:gd name="connsiteX14" fmla="*/ 1069788 w 1733176"/>
              <a:gd name="connsiteY14" fmla="*/ 298823 h 1398494"/>
              <a:gd name="connsiteX15" fmla="*/ 938306 w 1733176"/>
              <a:gd name="connsiteY15" fmla="*/ 274917 h 1398494"/>
              <a:gd name="connsiteX16" fmla="*/ 711200 w 1733176"/>
              <a:gd name="connsiteY16" fmla="*/ 262965 h 1398494"/>
              <a:gd name="connsiteX17" fmla="*/ 418353 w 1733176"/>
              <a:gd name="connsiteY17" fmla="*/ 101600 h 1398494"/>
              <a:gd name="connsiteX18" fmla="*/ 0 w 1733176"/>
              <a:gd name="connsiteY18" fmla="*/ 0 h 1398494"/>
              <a:gd name="connsiteX19" fmla="*/ 23906 w 1733176"/>
              <a:gd name="connsiteY19" fmla="*/ 352612 h 1398494"/>
              <a:gd name="connsiteX20" fmla="*/ 53788 w 1733176"/>
              <a:gd name="connsiteY20" fmla="*/ 531906 h 1398494"/>
              <a:gd name="connsiteX21" fmla="*/ 23906 w 1733176"/>
              <a:gd name="connsiteY21" fmla="*/ 687294 h 1398494"/>
              <a:gd name="connsiteX22" fmla="*/ 89647 w 1733176"/>
              <a:gd name="connsiteY22" fmla="*/ 788894 h 1398494"/>
              <a:gd name="connsiteX23" fmla="*/ 143435 w 1733176"/>
              <a:gd name="connsiteY23" fmla="*/ 1087718 h 1398494"/>
              <a:gd name="connsiteX24" fmla="*/ 11953 w 1733176"/>
              <a:gd name="connsiteY24" fmla="*/ 1362635 h 1398494"/>
              <a:gd name="connsiteX25" fmla="*/ 59765 w 1733176"/>
              <a:gd name="connsiteY25" fmla="*/ 1398494 h 1398494"/>
              <a:gd name="connsiteX0" fmla="*/ 59765 w 1733176"/>
              <a:gd name="connsiteY0" fmla="*/ 1398494 h 1398494"/>
              <a:gd name="connsiteX1" fmla="*/ 364565 w 1733176"/>
              <a:gd name="connsiteY1" fmla="*/ 1302870 h 1398494"/>
              <a:gd name="connsiteX2" fmla="*/ 705224 w 1733176"/>
              <a:gd name="connsiteY2" fmla="*/ 1332753 h 1398494"/>
              <a:gd name="connsiteX3" fmla="*/ 1207247 w 1733176"/>
              <a:gd name="connsiteY3" fmla="*/ 1332753 h 1398494"/>
              <a:gd name="connsiteX4" fmla="*/ 1679388 w 1733176"/>
              <a:gd name="connsiteY4" fmla="*/ 1189318 h 1398494"/>
              <a:gd name="connsiteX5" fmla="*/ 1733176 w 1733176"/>
              <a:gd name="connsiteY5" fmla="*/ 1147482 h 1398494"/>
              <a:gd name="connsiteX6" fmla="*/ 1565835 w 1733176"/>
              <a:gd name="connsiteY6" fmla="*/ 896470 h 1398494"/>
              <a:gd name="connsiteX7" fmla="*/ 1625600 w 1733176"/>
              <a:gd name="connsiteY7" fmla="*/ 806823 h 1398494"/>
              <a:gd name="connsiteX8" fmla="*/ 1589741 w 1733176"/>
              <a:gd name="connsiteY8" fmla="*/ 711200 h 1398494"/>
              <a:gd name="connsiteX9" fmla="*/ 1649506 w 1733176"/>
              <a:gd name="connsiteY9" fmla="*/ 525929 h 1398494"/>
              <a:gd name="connsiteX10" fmla="*/ 1601694 w 1733176"/>
              <a:gd name="connsiteY10" fmla="*/ 490070 h 1398494"/>
              <a:gd name="connsiteX11" fmla="*/ 1512047 w 1733176"/>
              <a:gd name="connsiteY11" fmla="*/ 454212 h 1398494"/>
              <a:gd name="connsiteX12" fmla="*/ 1434353 w 1733176"/>
              <a:gd name="connsiteY12" fmla="*/ 394447 h 1398494"/>
              <a:gd name="connsiteX13" fmla="*/ 1267012 w 1733176"/>
              <a:gd name="connsiteY13" fmla="*/ 316753 h 1398494"/>
              <a:gd name="connsiteX14" fmla="*/ 1069788 w 1733176"/>
              <a:gd name="connsiteY14" fmla="*/ 298823 h 1398494"/>
              <a:gd name="connsiteX15" fmla="*/ 938306 w 1733176"/>
              <a:gd name="connsiteY15" fmla="*/ 274917 h 1398494"/>
              <a:gd name="connsiteX16" fmla="*/ 711200 w 1733176"/>
              <a:gd name="connsiteY16" fmla="*/ 262965 h 1398494"/>
              <a:gd name="connsiteX17" fmla="*/ 418353 w 1733176"/>
              <a:gd name="connsiteY17" fmla="*/ 101600 h 1398494"/>
              <a:gd name="connsiteX18" fmla="*/ 0 w 1733176"/>
              <a:gd name="connsiteY18" fmla="*/ 0 h 1398494"/>
              <a:gd name="connsiteX19" fmla="*/ 23906 w 1733176"/>
              <a:gd name="connsiteY19" fmla="*/ 352612 h 1398494"/>
              <a:gd name="connsiteX20" fmla="*/ 53788 w 1733176"/>
              <a:gd name="connsiteY20" fmla="*/ 531906 h 1398494"/>
              <a:gd name="connsiteX21" fmla="*/ 23906 w 1733176"/>
              <a:gd name="connsiteY21" fmla="*/ 687294 h 1398494"/>
              <a:gd name="connsiteX22" fmla="*/ 89647 w 1733176"/>
              <a:gd name="connsiteY22" fmla="*/ 788894 h 1398494"/>
              <a:gd name="connsiteX23" fmla="*/ 143435 w 1733176"/>
              <a:gd name="connsiteY23" fmla="*/ 1087718 h 1398494"/>
              <a:gd name="connsiteX24" fmla="*/ 11953 w 1733176"/>
              <a:gd name="connsiteY24" fmla="*/ 1362635 h 1398494"/>
              <a:gd name="connsiteX25" fmla="*/ 59765 w 1733176"/>
              <a:gd name="connsiteY25" fmla="*/ 1398494 h 1398494"/>
              <a:gd name="connsiteX0" fmla="*/ 59765 w 1733176"/>
              <a:gd name="connsiteY0" fmla="*/ 1398494 h 1398494"/>
              <a:gd name="connsiteX1" fmla="*/ 364565 w 1733176"/>
              <a:gd name="connsiteY1" fmla="*/ 1302870 h 1398494"/>
              <a:gd name="connsiteX2" fmla="*/ 705224 w 1733176"/>
              <a:gd name="connsiteY2" fmla="*/ 1332753 h 1398494"/>
              <a:gd name="connsiteX3" fmla="*/ 1207247 w 1733176"/>
              <a:gd name="connsiteY3" fmla="*/ 1332753 h 1398494"/>
              <a:gd name="connsiteX4" fmla="*/ 1679388 w 1733176"/>
              <a:gd name="connsiteY4" fmla="*/ 1189318 h 1398494"/>
              <a:gd name="connsiteX5" fmla="*/ 1733176 w 1733176"/>
              <a:gd name="connsiteY5" fmla="*/ 1147482 h 1398494"/>
              <a:gd name="connsiteX6" fmla="*/ 1565835 w 1733176"/>
              <a:gd name="connsiteY6" fmla="*/ 896470 h 1398494"/>
              <a:gd name="connsiteX7" fmla="*/ 1625600 w 1733176"/>
              <a:gd name="connsiteY7" fmla="*/ 806823 h 1398494"/>
              <a:gd name="connsiteX8" fmla="*/ 1589741 w 1733176"/>
              <a:gd name="connsiteY8" fmla="*/ 711200 h 1398494"/>
              <a:gd name="connsiteX9" fmla="*/ 1649506 w 1733176"/>
              <a:gd name="connsiteY9" fmla="*/ 525929 h 1398494"/>
              <a:gd name="connsiteX10" fmla="*/ 1601694 w 1733176"/>
              <a:gd name="connsiteY10" fmla="*/ 490070 h 1398494"/>
              <a:gd name="connsiteX11" fmla="*/ 1512047 w 1733176"/>
              <a:gd name="connsiteY11" fmla="*/ 454212 h 1398494"/>
              <a:gd name="connsiteX12" fmla="*/ 1434353 w 1733176"/>
              <a:gd name="connsiteY12" fmla="*/ 394447 h 1398494"/>
              <a:gd name="connsiteX13" fmla="*/ 1267012 w 1733176"/>
              <a:gd name="connsiteY13" fmla="*/ 316753 h 1398494"/>
              <a:gd name="connsiteX14" fmla="*/ 1069788 w 1733176"/>
              <a:gd name="connsiteY14" fmla="*/ 298823 h 1398494"/>
              <a:gd name="connsiteX15" fmla="*/ 938306 w 1733176"/>
              <a:gd name="connsiteY15" fmla="*/ 274917 h 1398494"/>
              <a:gd name="connsiteX16" fmla="*/ 711200 w 1733176"/>
              <a:gd name="connsiteY16" fmla="*/ 262965 h 1398494"/>
              <a:gd name="connsiteX17" fmla="*/ 418353 w 1733176"/>
              <a:gd name="connsiteY17" fmla="*/ 101600 h 1398494"/>
              <a:gd name="connsiteX18" fmla="*/ 0 w 1733176"/>
              <a:gd name="connsiteY18" fmla="*/ 0 h 1398494"/>
              <a:gd name="connsiteX19" fmla="*/ 23906 w 1733176"/>
              <a:gd name="connsiteY19" fmla="*/ 352612 h 1398494"/>
              <a:gd name="connsiteX20" fmla="*/ 53788 w 1733176"/>
              <a:gd name="connsiteY20" fmla="*/ 531906 h 1398494"/>
              <a:gd name="connsiteX21" fmla="*/ 23906 w 1733176"/>
              <a:gd name="connsiteY21" fmla="*/ 687294 h 1398494"/>
              <a:gd name="connsiteX22" fmla="*/ 89647 w 1733176"/>
              <a:gd name="connsiteY22" fmla="*/ 788894 h 1398494"/>
              <a:gd name="connsiteX23" fmla="*/ 143435 w 1733176"/>
              <a:gd name="connsiteY23" fmla="*/ 1087718 h 1398494"/>
              <a:gd name="connsiteX24" fmla="*/ 11953 w 1733176"/>
              <a:gd name="connsiteY24" fmla="*/ 1362635 h 1398494"/>
              <a:gd name="connsiteX25" fmla="*/ 59765 w 1733176"/>
              <a:gd name="connsiteY25" fmla="*/ 1398494 h 1398494"/>
              <a:gd name="connsiteX0" fmla="*/ 59765 w 1733176"/>
              <a:gd name="connsiteY0" fmla="*/ 1398494 h 1398494"/>
              <a:gd name="connsiteX1" fmla="*/ 364565 w 1733176"/>
              <a:gd name="connsiteY1" fmla="*/ 1302870 h 1398494"/>
              <a:gd name="connsiteX2" fmla="*/ 705224 w 1733176"/>
              <a:gd name="connsiteY2" fmla="*/ 1332753 h 1398494"/>
              <a:gd name="connsiteX3" fmla="*/ 1207247 w 1733176"/>
              <a:gd name="connsiteY3" fmla="*/ 1332753 h 1398494"/>
              <a:gd name="connsiteX4" fmla="*/ 1679388 w 1733176"/>
              <a:gd name="connsiteY4" fmla="*/ 1189318 h 1398494"/>
              <a:gd name="connsiteX5" fmla="*/ 1733176 w 1733176"/>
              <a:gd name="connsiteY5" fmla="*/ 1147482 h 1398494"/>
              <a:gd name="connsiteX6" fmla="*/ 1565835 w 1733176"/>
              <a:gd name="connsiteY6" fmla="*/ 896470 h 1398494"/>
              <a:gd name="connsiteX7" fmla="*/ 1625600 w 1733176"/>
              <a:gd name="connsiteY7" fmla="*/ 806823 h 1398494"/>
              <a:gd name="connsiteX8" fmla="*/ 1589741 w 1733176"/>
              <a:gd name="connsiteY8" fmla="*/ 711200 h 1398494"/>
              <a:gd name="connsiteX9" fmla="*/ 1649506 w 1733176"/>
              <a:gd name="connsiteY9" fmla="*/ 525929 h 1398494"/>
              <a:gd name="connsiteX10" fmla="*/ 1601694 w 1733176"/>
              <a:gd name="connsiteY10" fmla="*/ 490070 h 1398494"/>
              <a:gd name="connsiteX11" fmla="*/ 1512047 w 1733176"/>
              <a:gd name="connsiteY11" fmla="*/ 454212 h 1398494"/>
              <a:gd name="connsiteX12" fmla="*/ 1434353 w 1733176"/>
              <a:gd name="connsiteY12" fmla="*/ 394447 h 1398494"/>
              <a:gd name="connsiteX13" fmla="*/ 1267012 w 1733176"/>
              <a:gd name="connsiteY13" fmla="*/ 316753 h 1398494"/>
              <a:gd name="connsiteX14" fmla="*/ 1069788 w 1733176"/>
              <a:gd name="connsiteY14" fmla="*/ 298823 h 1398494"/>
              <a:gd name="connsiteX15" fmla="*/ 938306 w 1733176"/>
              <a:gd name="connsiteY15" fmla="*/ 274917 h 1398494"/>
              <a:gd name="connsiteX16" fmla="*/ 711200 w 1733176"/>
              <a:gd name="connsiteY16" fmla="*/ 262965 h 1398494"/>
              <a:gd name="connsiteX17" fmla="*/ 418353 w 1733176"/>
              <a:gd name="connsiteY17" fmla="*/ 101600 h 1398494"/>
              <a:gd name="connsiteX18" fmla="*/ 0 w 1733176"/>
              <a:gd name="connsiteY18" fmla="*/ 0 h 1398494"/>
              <a:gd name="connsiteX19" fmla="*/ 23906 w 1733176"/>
              <a:gd name="connsiteY19" fmla="*/ 352612 h 1398494"/>
              <a:gd name="connsiteX20" fmla="*/ 53788 w 1733176"/>
              <a:gd name="connsiteY20" fmla="*/ 531906 h 1398494"/>
              <a:gd name="connsiteX21" fmla="*/ 23906 w 1733176"/>
              <a:gd name="connsiteY21" fmla="*/ 687294 h 1398494"/>
              <a:gd name="connsiteX22" fmla="*/ 89647 w 1733176"/>
              <a:gd name="connsiteY22" fmla="*/ 788894 h 1398494"/>
              <a:gd name="connsiteX23" fmla="*/ 143435 w 1733176"/>
              <a:gd name="connsiteY23" fmla="*/ 1087718 h 1398494"/>
              <a:gd name="connsiteX24" fmla="*/ 11953 w 1733176"/>
              <a:gd name="connsiteY24" fmla="*/ 1362635 h 1398494"/>
              <a:gd name="connsiteX25" fmla="*/ 59765 w 1733176"/>
              <a:gd name="connsiteY25" fmla="*/ 1398494 h 1398494"/>
              <a:gd name="connsiteX0" fmla="*/ 59765 w 1733176"/>
              <a:gd name="connsiteY0" fmla="*/ 1398494 h 1398494"/>
              <a:gd name="connsiteX1" fmla="*/ 364565 w 1733176"/>
              <a:gd name="connsiteY1" fmla="*/ 1302870 h 1398494"/>
              <a:gd name="connsiteX2" fmla="*/ 705224 w 1733176"/>
              <a:gd name="connsiteY2" fmla="*/ 1332753 h 1398494"/>
              <a:gd name="connsiteX3" fmla="*/ 1207247 w 1733176"/>
              <a:gd name="connsiteY3" fmla="*/ 1332753 h 1398494"/>
              <a:gd name="connsiteX4" fmla="*/ 1679388 w 1733176"/>
              <a:gd name="connsiteY4" fmla="*/ 1189318 h 1398494"/>
              <a:gd name="connsiteX5" fmla="*/ 1733176 w 1733176"/>
              <a:gd name="connsiteY5" fmla="*/ 1147482 h 1398494"/>
              <a:gd name="connsiteX6" fmla="*/ 1565835 w 1733176"/>
              <a:gd name="connsiteY6" fmla="*/ 896470 h 1398494"/>
              <a:gd name="connsiteX7" fmla="*/ 1625600 w 1733176"/>
              <a:gd name="connsiteY7" fmla="*/ 806823 h 1398494"/>
              <a:gd name="connsiteX8" fmla="*/ 1589741 w 1733176"/>
              <a:gd name="connsiteY8" fmla="*/ 711200 h 1398494"/>
              <a:gd name="connsiteX9" fmla="*/ 1649506 w 1733176"/>
              <a:gd name="connsiteY9" fmla="*/ 525929 h 1398494"/>
              <a:gd name="connsiteX10" fmla="*/ 1601694 w 1733176"/>
              <a:gd name="connsiteY10" fmla="*/ 490070 h 1398494"/>
              <a:gd name="connsiteX11" fmla="*/ 1512047 w 1733176"/>
              <a:gd name="connsiteY11" fmla="*/ 454212 h 1398494"/>
              <a:gd name="connsiteX12" fmla="*/ 1434353 w 1733176"/>
              <a:gd name="connsiteY12" fmla="*/ 394447 h 1398494"/>
              <a:gd name="connsiteX13" fmla="*/ 1267012 w 1733176"/>
              <a:gd name="connsiteY13" fmla="*/ 316753 h 1398494"/>
              <a:gd name="connsiteX14" fmla="*/ 1069788 w 1733176"/>
              <a:gd name="connsiteY14" fmla="*/ 298823 h 1398494"/>
              <a:gd name="connsiteX15" fmla="*/ 938306 w 1733176"/>
              <a:gd name="connsiteY15" fmla="*/ 274917 h 1398494"/>
              <a:gd name="connsiteX16" fmla="*/ 711200 w 1733176"/>
              <a:gd name="connsiteY16" fmla="*/ 262965 h 1398494"/>
              <a:gd name="connsiteX17" fmla="*/ 418353 w 1733176"/>
              <a:gd name="connsiteY17" fmla="*/ 101600 h 1398494"/>
              <a:gd name="connsiteX18" fmla="*/ 0 w 1733176"/>
              <a:gd name="connsiteY18" fmla="*/ 0 h 1398494"/>
              <a:gd name="connsiteX19" fmla="*/ 23906 w 1733176"/>
              <a:gd name="connsiteY19" fmla="*/ 352612 h 1398494"/>
              <a:gd name="connsiteX20" fmla="*/ 53788 w 1733176"/>
              <a:gd name="connsiteY20" fmla="*/ 531906 h 1398494"/>
              <a:gd name="connsiteX21" fmla="*/ 23906 w 1733176"/>
              <a:gd name="connsiteY21" fmla="*/ 687294 h 1398494"/>
              <a:gd name="connsiteX22" fmla="*/ 89647 w 1733176"/>
              <a:gd name="connsiteY22" fmla="*/ 788894 h 1398494"/>
              <a:gd name="connsiteX23" fmla="*/ 143435 w 1733176"/>
              <a:gd name="connsiteY23" fmla="*/ 1087718 h 1398494"/>
              <a:gd name="connsiteX24" fmla="*/ 89647 w 1733176"/>
              <a:gd name="connsiteY24" fmla="*/ 1267012 h 1398494"/>
              <a:gd name="connsiteX25" fmla="*/ 11953 w 1733176"/>
              <a:gd name="connsiteY25" fmla="*/ 1362635 h 1398494"/>
              <a:gd name="connsiteX26" fmla="*/ 59765 w 1733176"/>
              <a:gd name="connsiteY26" fmla="*/ 1398494 h 1398494"/>
              <a:gd name="connsiteX0" fmla="*/ 59765 w 1733176"/>
              <a:gd name="connsiteY0" fmla="*/ 1398494 h 1398494"/>
              <a:gd name="connsiteX1" fmla="*/ 364565 w 1733176"/>
              <a:gd name="connsiteY1" fmla="*/ 1302870 h 1398494"/>
              <a:gd name="connsiteX2" fmla="*/ 705224 w 1733176"/>
              <a:gd name="connsiteY2" fmla="*/ 1332753 h 1398494"/>
              <a:gd name="connsiteX3" fmla="*/ 1207247 w 1733176"/>
              <a:gd name="connsiteY3" fmla="*/ 1332753 h 1398494"/>
              <a:gd name="connsiteX4" fmla="*/ 1679388 w 1733176"/>
              <a:gd name="connsiteY4" fmla="*/ 1189318 h 1398494"/>
              <a:gd name="connsiteX5" fmla="*/ 1733176 w 1733176"/>
              <a:gd name="connsiteY5" fmla="*/ 1147482 h 1398494"/>
              <a:gd name="connsiteX6" fmla="*/ 1565835 w 1733176"/>
              <a:gd name="connsiteY6" fmla="*/ 896470 h 1398494"/>
              <a:gd name="connsiteX7" fmla="*/ 1625600 w 1733176"/>
              <a:gd name="connsiteY7" fmla="*/ 806823 h 1398494"/>
              <a:gd name="connsiteX8" fmla="*/ 1589741 w 1733176"/>
              <a:gd name="connsiteY8" fmla="*/ 711200 h 1398494"/>
              <a:gd name="connsiteX9" fmla="*/ 1649506 w 1733176"/>
              <a:gd name="connsiteY9" fmla="*/ 525929 h 1398494"/>
              <a:gd name="connsiteX10" fmla="*/ 1601694 w 1733176"/>
              <a:gd name="connsiteY10" fmla="*/ 490070 h 1398494"/>
              <a:gd name="connsiteX11" fmla="*/ 1512047 w 1733176"/>
              <a:gd name="connsiteY11" fmla="*/ 454212 h 1398494"/>
              <a:gd name="connsiteX12" fmla="*/ 1434353 w 1733176"/>
              <a:gd name="connsiteY12" fmla="*/ 394447 h 1398494"/>
              <a:gd name="connsiteX13" fmla="*/ 1267012 w 1733176"/>
              <a:gd name="connsiteY13" fmla="*/ 316753 h 1398494"/>
              <a:gd name="connsiteX14" fmla="*/ 1069788 w 1733176"/>
              <a:gd name="connsiteY14" fmla="*/ 298823 h 1398494"/>
              <a:gd name="connsiteX15" fmla="*/ 938306 w 1733176"/>
              <a:gd name="connsiteY15" fmla="*/ 274917 h 1398494"/>
              <a:gd name="connsiteX16" fmla="*/ 711200 w 1733176"/>
              <a:gd name="connsiteY16" fmla="*/ 262965 h 1398494"/>
              <a:gd name="connsiteX17" fmla="*/ 418353 w 1733176"/>
              <a:gd name="connsiteY17" fmla="*/ 101600 h 1398494"/>
              <a:gd name="connsiteX18" fmla="*/ 0 w 1733176"/>
              <a:gd name="connsiteY18" fmla="*/ 0 h 1398494"/>
              <a:gd name="connsiteX19" fmla="*/ 23906 w 1733176"/>
              <a:gd name="connsiteY19" fmla="*/ 352612 h 1398494"/>
              <a:gd name="connsiteX20" fmla="*/ 53788 w 1733176"/>
              <a:gd name="connsiteY20" fmla="*/ 531906 h 1398494"/>
              <a:gd name="connsiteX21" fmla="*/ 23906 w 1733176"/>
              <a:gd name="connsiteY21" fmla="*/ 687294 h 1398494"/>
              <a:gd name="connsiteX22" fmla="*/ 89647 w 1733176"/>
              <a:gd name="connsiteY22" fmla="*/ 788894 h 1398494"/>
              <a:gd name="connsiteX23" fmla="*/ 143435 w 1733176"/>
              <a:gd name="connsiteY23" fmla="*/ 1087718 h 1398494"/>
              <a:gd name="connsiteX24" fmla="*/ 89647 w 1733176"/>
              <a:gd name="connsiteY24" fmla="*/ 1267012 h 1398494"/>
              <a:gd name="connsiteX25" fmla="*/ 11953 w 1733176"/>
              <a:gd name="connsiteY25" fmla="*/ 1362635 h 1398494"/>
              <a:gd name="connsiteX26" fmla="*/ 59765 w 1733176"/>
              <a:gd name="connsiteY26" fmla="*/ 1398494 h 1398494"/>
              <a:gd name="connsiteX0" fmla="*/ 59765 w 1733176"/>
              <a:gd name="connsiteY0" fmla="*/ 1398494 h 1398494"/>
              <a:gd name="connsiteX1" fmla="*/ 364565 w 1733176"/>
              <a:gd name="connsiteY1" fmla="*/ 1302870 h 1398494"/>
              <a:gd name="connsiteX2" fmla="*/ 705224 w 1733176"/>
              <a:gd name="connsiteY2" fmla="*/ 1332753 h 1398494"/>
              <a:gd name="connsiteX3" fmla="*/ 1207247 w 1733176"/>
              <a:gd name="connsiteY3" fmla="*/ 1332753 h 1398494"/>
              <a:gd name="connsiteX4" fmla="*/ 1679388 w 1733176"/>
              <a:gd name="connsiteY4" fmla="*/ 1189318 h 1398494"/>
              <a:gd name="connsiteX5" fmla="*/ 1733176 w 1733176"/>
              <a:gd name="connsiteY5" fmla="*/ 1147482 h 1398494"/>
              <a:gd name="connsiteX6" fmla="*/ 1685365 w 1733176"/>
              <a:gd name="connsiteY6" fmla="*/ 1069788 h 1398494"/>
              <a:gd name="connsiteX7" fmla="*/ 1565835 w 1733176"/>
              <a:gd name="connsiteY7" fmla="*/ 896470 h 1398494"/>
              <a:gd name="connsiteX8" fmla="*/ 1625600 w 1733176"/>
              <a:gd name="connsiteY8" fmla="*/ 806823 h 1398494"/>
              <a:gd name="connsiteX9" fmla="*/ 1589741 w 1733176"/>
              <a:gd name="connsiteY9" fmla="*/ 711200 h 1398494"/>
              <a:gd name="connsiteX10" fmla="*/ 1649506 w 1733176"/>
              <a:gd name="connsiteY10" fmla="*/ 525929 h 1398494"/>
              <a:gd name="connsiteX11" fmla="*/ 1601694 w 1733176"/>
              <a:gd name="connsiteY11" fmla="*/ 490070 h 1398494"/>
              <a:gd name="connsiteX12" fmla="*/ 1512047 w 1733176"/>
              <a:gd name="connsiteY12" fmla="*/ 454212 h 1398494"/>
              <a:gd name="connsiteX13" fmla="*/ 1434353 w 1733176"/>
              <a:gd name="connsiteY13" fmla="*/ 394447 h 1398494"/>
              <a:gd name="connsiteX14" fmla="*/ 1267012 w 1733176"/>
              <a:gd name="connsiteY14" fmla="*/ 316753 h 1398494"/>
              <a:gd name="connsiteX15" fmla="*/ 1069788 w 1733176"/>
              <a:gd name="connsiteY15" fmla="*/ 298823 h 1398494"/>
              <a:gd name="connsiteX16" fmla="*/ 938306 w 1733176"/>
              <a:gd name="connsiteY16" fmla="*/ 274917 h 1398494"/>
              <a:gd name="connsiteX17" fmla="*/ 711200 w 1733176"/>
              <a:gd name="connsiteY17" fmla="*/ 262965 h 1398494"/>
              <a:gd name="connsiteX18" fmla="*/ 418353 w 1733176"/>
              <a:gd name="connsiteY18" fmla="*/ 101600 h 1398494"/>
              <a:gd name="connsiteX19" fmla="*/ 0 w 1733176"/>
              <a:gd name="connsiteY19" fmla="*/ 0 h 1398494"/>
              <a:gd name="connsiteX20" fmla="*/ 23906 w 1733176"/>
              <a:gd name="connsiteY20" fmla="*/ 352612 h 1398494"/>
              <a:gd name="connsiteX21" fmla="*/ 53788 w 1733176"/>
              <a:gd name="connsiteY21" fmla="*/ 531906 h 1398494"/>
              <a:gd name="connsiteX22" fmla="*/ 23906 w 1733176"/>
              <a:gd name="connsiteY22" fmla="*/ 687294 h 1398494"/>
              <a:gd name="connsiteX23" fmla="*/ 89647 w 1733176"/>
              <a:gd name="connsiteY23" fmla="*/ 788894 h 1398494"/>
              <a:gd name="connsiteX24" fmla="*/ 143435 w 1733176"/>
              <a:gd name="connsiteY24" fmla="*/ 1087718 h 1398494"/>
              <a:gd name="connsiteX25" fmla="*/ 89647 w 1733176"/>
              <a:gd name="connsiteY25" fmla="*/ 1267012 h 1398494"/>
              <a:gd name="connsiteX26" fmla="*/ 11953 w 1733176"/>
              <a:gd name="connsiteY26" fmla="*/ 1362635 h 1398494"/>
              <a:gd name="connsiteX27" fmla="*/ 59765 w 1733176"/>
              <a:gd name="connsiteY27" fmla="*/ 1398494 h 1398494"/>
              <a:gd name="connsiteX0" fmla="*/ 59765 w 1733176"/>
              <a:gd name="connsiteY0" fmla="*/ 1398494 h 1398494"/>
              <a:gd name="connsiteX1" fmla="*/ 364565 w 1733176"/>
              <a:gd name="connsiteY1" fmla="*/ 1302870 h 1398494"/>
              <a:gd name="connsiteX2" fmla="*/ 542275 w 1733176"/>
              <a:gd name="connsiteY2" fmla="*/ 1351978 h 1398494"/>
              <a:gd name="connsiteX3" fmla="*/ 705224 w 1733176"/>
              <a:gd name="connsiteY3" fmla="*/ 1332753 h 1398494"/>
              <a:gd name="connsiteX4" fmla="*/ 1207247 w 1733176"/>
              <a:gd name="connsiteY4" fmla="*/ 1332753 h 1398494"/>
              <a:gd name="connsiteX5" fmla="*/ 1679388 w 1733176"/>
              <a:gd name="connsiteY5" fmla="*/ 1189318 h 1398494"/>
              <a:gd name="connsiteX6" fmla="*/ 1733176 w 1733176"/>
              <a:gd name="connsiteY6" fmla="*/ 1147482 h 1398494"/>
              <a:gd name="connsiteX7" fmla="*/ 1685365 w 1733176"/>
              <a:gd name="connsiteY7" fmla="*/ 1069788 h 1398494"/>
              <a:gd name="connsiteX8" fmla="*/ 1565835 w 1733176"/>
              <a:gd name="connsiteY8" fmla="*/ 896470 h 1398494"/>
              <a:gd name="connsiteX9" fmla="*/ 1625600 w 1733176"/>
              <a:gd name="connsiteY9" fmla="*/ 806823 h 1398494"/>
              <a:gd name="connsiteX10" fmla="*/ 1589741 w 1733176"/>
              <a:gd name="connsiteY10" fmla="*/ 711200 h 1398494"/>
              <a:gd name="connsiteX11" fmla="*/ 1649506 w 1733176"/>
              <a:gd name="connsiteY11" fmla="*/ 525929 h 1398494"/>
              <a:gd name="connsiteX12" fmla="*/ 1601694 w 1733176"/>
              <a:gd name="connsiteY12" fmla="*/ 490070 h 1398494"/>
              <a:gd name="connsiteX13" fmla="*/ 1512047 w 1733176"/>
              <a:gd name="connsiteY13" fmla="*/ 454212 h 1398494"/>
              <a:gd name="connsiteX14" fmla="*/ 1434353 w 1733176"/>
              <a:gd name="connsiteY14" fmla="*/ 394447 h 1398494"/>
              <a:gd name="connsiteX15" fmla="*/ 1267012 w 1733176"/>
              <a:gd name="connsiteY15" fmla="*/ 316753 h 1398494"/>
              <a:gd name="connsiteX16" fmla="*/ 1069788 w 1733176"/>
              <a:gd name="connsiteY16" fmla="*/ 298823 h 1398494"/>
              <a:gd name="connsiteX17" fmla="*/ 938306 w 1733176"/>
              <a:gd name="connsiteY17" fmla="*/ 274917 h 1398494"/>
              <a:gd name="connsiteX18" fmla="*/ 711200 w 1733176"/>
              <a:gd name="connsiteY18" fmla="*/ 262965 h 1398494"/>
              <a:gd name="connsiteX19" fmla="*/ 418353 w 1733176"/>
              <a:gd name="connsiteY19" fmla="*/ 101600 h 1398494"/>
              <a:gd name="connsiteX20" fmla="*/ 0 w 1733176"/>
              <a:gd name="connsiteY20" fmla="*/ 0 h 1398494"/>
              <a:gd name="connsiteX21" fmla="*/ 23906 w 1733176"/>
              <a:gd name="connsiteY21" fmla="*/ 352612 h 1398494"/>
              <a:gd name="connsiteX22" fmla="*/ 53788 w 1733176"/>
              <a:gd name="connsiteY22" fmla="*/ 531906 h 1398494"/>
              <a:gd name="connsiteX23" fmla="*/ 23906 w 1733176"/>
              <a:gd name="connsiteY23" fmla="*/ 687294 h 1398494"/>
              <a:gd name="connsiteX24" fmla="*/ 89647 w 1733176"/>
              <a:gd name="connsiteY24" fmla="*/ 788894 h 1398494"/>
              <a:gd name="connsiteX25" fmla="*/ 143435 w 1733176"/>
              <a:gd name="connsiteY25" fmla="*/ 1087718 h 1398494"/>
              <a:gd name="connsiteX26" fmla="*/ 89647 w 1733176"/>
              <a:gd name="connsiteY26" fmla="*/ 1267012 h 1398494"/>
              <a:gd name="connsiteX27" fmla="*/ 11953 w 1733176"/>
              <a:gd name="connsiteY27" fmla="*/ 1362635 h 1398494"/>
              <a:gd name="connsiteX28" fmla="*/ 59765 w 1733176"/>
              <a:gd name="connsiteY28" fmla="*/ 1398494 h 1398494"/>
              <a:gd name="connsiteX0" fmla="*/ 59765 w 1733176"/>
              <a:gd name="connsiteY0" fmla="*/ 1398494 h 1526973"/>
              <a:gd name="connsiteX1" fmla="*/ 326198 w 1733176"/>
              <a:gd name="connsiteY1" fmla="*/ 1526675 h 1526973"/>
              <a:gd name="connsiteX2" fmla="*/ 542275 w 1733176"/>
              <a:gd name="connsiteY2" fmla="*/ 1351978 h 1526973"/>
              <a:gd name="connsiteX3" fmla="*/ 705224 w 1733176"/>
              <a:gd name="connsiteY3" fmla="*/ 1332753 h 1526973"/>
              <a:gd name="connsiteX4" fmla="*/ 1207247 w 1733176"/>
              <a:gd name="connsiteY4" fmla="*/ 1332753 h 1526973"/>
              <a:gd name="connsiteX5" fmla="*/ 1679388 w 1733176"/>
              <a:gd name="connsiteY5" fmla="*/ 1189318 h 1526973"/>
              <a:gd name="connsiteX6" fmla="*/ 1733176 w 1733176"/>
              <a:gd name="connsiteY6" fmla="*/ 1147482 h 1526973"/>
              <a:gd name="connsiteX7" fmla="*/ 1685365 w 1733176"/>
              <a:gd name="connsiteY7" fmla="*/ 1069788 h 1526973"/>
              <a:gd name="connsiteX8" fmla="*/ 1565835 w 1733176"/>
              <a:gd name="connsiteY8" fmla="*/ 896470 h 1526973"/>
              <a:gd name="connsiteX9" fmla="*/ 1625600 w 1733176"/>
              <a:gd name="connsiteY9" fmla="*/ 806823 h 1526973"/>
              <a:gd name="connsiteX10" fmla="*/ 1589741 w 1733176"/>
              <a:gd name="connsiteY10" fmla="*/ 711200 h 1526973"/>
              <a:gd name="connsiteX11" fmla="*/ 1649506 w 1733176"/>
              <a:gd name="connsiteY11" fmla="*/ 525929 h 1526973"/>
              <a:gd name="connsiteX12" fmla="*/ 1601694 w 1733176"/>
              <a:gd name="connsiteY12" fmla="*/ 490070 h 1526973"/>
              <a:gd name="connsiteX13" fmla="*/ 1512047 w 1733176"/>
              <a:gd name="connsiteY13" fmla="*/ 454212 h 1526973"/>
              <a:gd name="connsiteX14" fmla="*/ 1434353 w 1733176"/>
              <a:gd name="connsiteY14" fmla="*/ 394447 h 1526973"/>
              <a:gd name="connsiteX15" fmla="*/ 1267012 w 1733176"/>
              <a:gd name="connsiteY15" fmla="*/ 316753 h 1526973"/>
              <a:gd name="connsiteX16" fmla="*/ 1069788 w 1733176"/>
              <a:gd name="connsiteY16" fmla="*/ 298823 h 1526973"/>
              <a:gd name="connsiteX17" fmla="*/ 938306 w 1733176"/>
              <a:gd name="connsiteY17" fmla="*/ 274917 h 1526973"/>
              <a:gd name="connsiteX18" fmla="*/ 711200 w 1733176"/>
              <a:gd name="connsiteY18" fmla="*/ 262965 h 1526973"/>
              <a:gd name="connsiteX19" fmla="*/ 418353 w 1733176"/>
              <a:gd name="connsiteY19" fmla="*/ 101600 h 1526973"/>
              <a:gd name="connsiteX20" fmla="*/ 0 w 1733176"/>
              <a:gd name="connsiteY20" fmla="*/ 0 h 1526973"/>
              <a:gd name="connsiteX21" fmla="*/ 23906 w 1733176"/>
              <a:gd name="connsiteY21" fmla="*/ 352612 h 1526973"/>
              <a:gd name="connsiteX22" fmla="*/ 53788 w 1733176"/>
              <a:gd name="connsiteY22" fmla="*/ 531906 h 1526973"/>
              <a:gd name="connsiteX23" fmla="*/ 23906 w 1733176"/>
              <a:gd name="connsiteY23" fmla="*/ 687294 h 1526973"/>
              <a:gd name="connsiteX24" fmla="*/ 89647 w 1733176"/>
              <a:gd name="connsiteY24" fmla="*/ 788894 h 1526973"/>
              <a:gd name="connsiteX25" fmla="*/ 143435 w 1733176"/>
              <a:gd name="connsiteY25" fmla="*/ 1087718 h 1526973"/>
              <a:gd name="connsiteX26" fmla="*/ 89647 w 1733176"/>
              <a:gd name="connsiteY26" fmla="*/ 1267012 h 1526973"/>
              <a:gd name="connsiteX27" fmla="*/ 11953 w 1733176"/>
              <a:gd name="connsiteY27" fmla="*/ 1362635 h 1526973"/>
              <a:gd name="connsiteX28" fmla="*/ 59765 w 1733176"/>
              <a:gd name="connsiteY28" fmla="*/ 1398494 h 1526973"/>
              <a:gd name="connsiteX0" fmla="*/ 0 w 1756538"/>
              <a:gd name="connsiteY0" fmla="*/ 1519988 h 1536045"/>
              <a:gd name="connsiteX1" fmla="*/ 349560 w 1756538"/>
              <a:gd name="connsiteY1" fmla="*/ 1526675 h 1536045"/>
              <a:gd name="connsiteX2" fmla="*/ 565637 w 1756538"/>
              <a:gd name="connsiteY2" fmla="*/ 1351978 h 1536045"/>
              <a:gd name="connsiteX3" fmla="*/ 728586 w 1756538"/>
              <a:gd name="connsiteY3" fmla="*/ 1332753 h 1536045"/>
              <a:gd name="connsiteX4" fmla="*/ 1230609 w 1756538"/>
              <a:gd name="connsiteY4" fmla="*/ 1332753 h 1536045"/>
              <a:gd name="connsiteX5" fmla="*/ 1702750 w 1756538"/>
              <a:gd name="connsiteY5" fmla="*/ 1189318 h 1536045"/>
              <a:gd name="connsiteX6" fmla="*/ 1756538 w 1756538"/>
              <a:gd name="connsiteY6" fmla="*/ 1147482 h 1536045"/>
              <a:gd name="connsiteX7" fmla="*/ 1708727 w 1756538"/>
              <a:gd name="connsiteY7" fmla="*/ 1069788 h 1536045"/>
              <a:gd name="connsiteX8" fmla="*/ 1589197 w 1756538"/>
              <a:gd name="connsiteY8" fmla="*/ 896470 h 1536045"/>
              <a:gd name="connsiteX9" fmla="*/ 1648962 w 1756538"/>
              <a:gd name="connsiteY9" fmla="*/ 806823 h 1536045"/>
              <a:gd name="connsiteX10" fmla="*/ 1613103 w 1756538"/>
              <a:gd name="connsiteY10" fmla="*/ 711200 h 1536045"/>
              <a:gd name="connsiteX11" fmla="*/ 1672868 w 1756538"/>
              <a:gd name="connsiteY11" fmla="*/ 525929 h 1536045"/>
              <a:gd name="connsiteX12" fmla="*/ 1625056 w 1756538"/>
              <a:gd name="connsiteY12" fmla="*/ 490070 h 1536045"/>
              <a:gd name="connsiteX13" fmla="*/ 1535409 w 1756538"/>
              <a:gd name="connsiteY13" fmla="*/ 454212 h 1536045"/>
              <a:gd name="connsiteX14" fmla="*/ 1457715 w 1756538"/>
              <a:gd name="connsiteY14" fmla="*/ 394447 h 1536045"/>
              <a:gd name="connsiteX15" fmla="*/ 1290374 w 1756538"/>
              <a:gd name="connsiteY15" fmla="*/ 316753 h 1536045"/>
              <a:gd name="connsiteX16" fmla="*/ 1093150 w 1756538"/>
              <a:gd name="connsiteY16" fmla="*/ 298823 h 1536045"/>
              <a:gd name="connsiteX17" fmla="*/ 961668 w 1756538"/>
              <a:gd name="connsiteY17" fmla="*/ 274917 h 1536045"/>
              <a:gd name="connsiteX18" fmla="*/ 734562 w 1756538"/>
              <a:gd name="connsiteY18" fmla="*/ 262965 h 1536045"/>
              <a:gd name="connsiteX19" fmla="*/ 441715 w 1756538"/>
              <a:gd name="connsiteY19" fmla="*/ 101600 h 1536045"/>
              <a:gd name="connsiteX20" fmla="*/ 23362 w 1756538"/>
              <a:gd name="connsiteY20" fmla="*/ 0 h 1536045"/>
              <a:gd name="connsiteX21" fmla="*/ 47268 w 1756538"/>
              <a:gd name="connsiteY21" fmla="*/ 352612 h 1536045"/>
              <a:gd name="connsiteX22" fmla="*/ 77150 w 1756538"/>
              <a:gd name="connsiteY22" fmla="*/ 531906 h 1536045"/>
              <a:gd name="connsiteX23" fmla="*/ 47268 w 1756538"/>
              <a:gd name="connsiteY23" fmla="*/ 687294 h 1536045"/>
              <a:gd name="connsiteX24" fmla="*/ 113009 w 1756538"/>
              <a:gd name="connsiteY24" fmla="*/ 788894 h 1536045"/>
              <a:gd name="connsiteX25" fmla="*/ 166797 w 1756538"/>
              <a:gd name="connsiteY25" fmla="*/ 1087718 h 1536045"/>
              <a:gd name="connsiteX26" fmla="*/ 113009 w 1756538"/>
              <a:gd name="connsiteY26" fmla="*/ 1267012 h 1536045"/>
              <a:gd name="connsiteX27" fmla="*/ 35315 w 1756538"/>
              <a:gd name="connsiteY27" fmla="*/ 1362635 h 1536045"/>
              <a:gd name="connsiteX28" fmla="*/ 0 w 1756538"/>
              <a:gd name="connsiteY28" fmla="*/ 1519988 h 1536045"/>
              <a:gd name="connsiteX0" fmla="*/ 0 w 1756538"/>
              <a:gd name="connsiteY0" fmla="*/ 1519988 h 1569479"/>
              <a:gd name="connsiteX1" fmla="*/ 349560 w 1756538"/>
              <a:gd name="connsiteY1" fmla="*/ 1526675 h 1569479"/>
              <a:gd name="connsiteX2" fmla="*/ 565637 w 1756538"/>
              <a:gd name="connsiteY2" fmla="*/ 1351978 h 1569479"/>
              <a:gd name="connsiteX3" fmla="*/ 728586 w 1756538"/>
              <a:gd name="connsiteY3" fmla="*/ 1332753 h 1569479"/>
              <a:gd name="connsiteX4" fmla="*/ 1230609 w 1756538"/>
              <a:gd name="connsiteY4" fmla="*/ 1332753 h 1569479"/>
              <a:gd name="connsiteX5" fmla="*/ 1632411 w 1756538"/>
              <a:gd name="connsiteY5" fmla="*/ 1566588 h 1569479"/>
              <a:gd name="connsiteX6" fmla="*/ 1756538 w 1756538"/>
              <a:gd name="connsiteY6" fmla="*/ 1147482 h 1569479"/>
              <a:gd name="connsiteX7" fmla="*/ 1708727 w 1756538"/>
              <a:gd name="connsiteY7" fmla="*/ 1069788 h 1569479"/>
              <a:gd name="connsiteX8" fmla="*/ 1589197 w 1756538"/>
              <a:gd name="connsiteY8" fmla="*/ 896470 h 1569479"/>
              <a:gd name="connsiteX9" fmla="*/ 1648962 w 1756538"/>
              <a:gd name="connsiteY9" fmla="*/ 806823 h 1569479"/>
              <a:gd name="connsiteX10" fmla="*/ 1613103 w 1756538"/>
              <a:gd name="connsiteY10" fmla="*/ 711200 h 1569479"/>
              <a:gd name="connsiteX11" fmla="*/ 1672868 w 1756538"/>
              <a:gd name="connsiteY11" fmla="*/ 525929 h 1569479"/>
              <a:gd name="connsiteX12" fmla="*/ 1625056 w 1756538"/>
              <a:gd name="connsiteY12" fmla="*/ 490070 h 1569479"/>
              <a:gd name="connsiteX13" fmla="*/ 1535409 w 1756538"/>
              <a:gd name="connsiteY13" fmla="*/ 454212 h 1569479"/>
              <a:gd name="connsiteX14" fmla="*/ 1457715 w 1756538"/>
              <a:gd name="connsiteY14" fmla="*/ 394447 h 1569479"/>
              <a:gd name="connsiteX15" fmla="*/ 1290374 w 1756538"/>
              <a:gd name="connsiteY15" fmla="*/ 316753 h 1569479"/>
              <a:gd name="connsiteX16" fmla="*/ 1093150 w 1756538"/>
              <a:gd name="connsiteY16" fmla="*/ 298823 h 1569479"/>
              <a:gd name="connsiteX17" fmla="*/ 961668 w 1756538"/>
              <a:gd name="connsiteY17" fmla="*/ 274917 h 1569479"/>
              <a:gd name="connsiteX18" fmla="*/ 734562 w 1756538"/>
              <a:gd name="connsiteY18" fmla="*/ 262965 h 1569479"/>
              <a:gd name="connsiteX19" fmla="*/ 441715 w 1756538"/>
              <a:gd name="connsiteY19" fmla="*/ 101600 h 1569479"/>
              <a:gd name="connsiteX20" fmla="*/ 23362 w 1756538"/>
              <a:gd name="connsiteY20" fmla="*/ 0 h 1569479"/>
              <a:gd name="connsiteX21" fmla="*/ 47268 w 1756538"/>
              <a:gd name="connsiteY21" fmla="*/ 352612 h 1569479"/>
              <a:gd name="connsiteX22" fmla="*/ 77150 w 1756538"/>
              <a:gd name="connsiteY22" fmla="*/ 531906 h 1569479"/>
              <a:gd name="connsiteX23" fmla="*/ 47268 w 1756538"/>
              <a:gd name="connsiteY23" fmla="*/ 687294 h 1569479"/>
              <a:gd name="connsiteX24" fmla="*/ 113009 w 1756538"/>
              <a:gd name="connsiteY24" fmla="*/ 788894 h 1569479"/>
              <a:gd name="connsiteX25" fmla="*/ 166797 w 1756538"/>
              <a:gd name="connsiteY25" fmla="*/ 1087718 h 1569479"/>
              <a:gd name="connsiteX26" fmla="*/ 113009 w 1756538"/>
              <a:gd name="connsiteY26" fmla="*/ 1267012 h 1569479"/>
              <a:gd name="connsiteX27" fmla="*/ 35315 w 1756538"/>
              <a:gd name="connsiteY27" fmla="*/ 1362635 h 1569479"/>
              <a:gd name="connsiteX28" fmla="*/ 0 w 1756538"/>
              <a:gd name="connsiteY28" fmla="*/ 1519988 h 1569479"/>
              <a:gd name="connsiteX0" fmla="*/ 0 w 1756538"/>
              <a:gd name="connsiteY0" fmla="*/ 1519988 h 1566785"/>
              <a:gd name="connsiteX1" fmla="*/ 349560 w 1756538"/>
              <a:gd name="connsiteY1" fmla="*/ 1526675 h 1566785"/>
              <a:gd name="connsiteX2" fmla="*/ 565637 w 1756538"/>
              <a:gd name="connsiteY2" fmla="*/ 1351978 h 1566785"/>
              <a:gd name="connsiteX3" fmla="*/ 728586 w 1756538"/>
              <a:gd name="connsiteY3" fmla="*/ 1332753 h 1566785"/>
              <a:gd name="connsiteX4" fmla="*/ 1230609 w 1756538"/>
              <a:gd name="connsiteY4" fmla="*/ 1332753 h 1566785"/>
              <a:gd name="connsiteX5" fmla="*/ 1632411 w 1756538"/>
              <a:gd name="connsiteY5" fmla="*/ 1566588 h 1566785"/>
              <a:gd name="connsiteX6" fmla="*/ 1680934 w 1756538"/>
              <a:gd name="connsiteY6" fmla="*/ 1288368 h 1566785"/>
              <a:gd name="connsiteX7" fmla="*/ 1756538 w 1756538"/>
              <a:gd name="connsiteY7" fmla="*/ 1147482 h 1566785"/>
              <a:gd name="connsiteX8" fmla="*/ 1708727 w 1756538"/>
              <a:gd name="connsiteY8" fmla="*/ 1069788 h 1566785"/>
              <a:gd name="connsiteX9" fmla="*/ 1589197 w 1756538"/>
              <a:gd name="connsiteY9" fmla="*/ 896470 h 1566785"/>
              <a:gd name="connsiteX10" fmla="*/ 1648962 w 1756538"/>
              <a:gd name="connsiteY10" fmla="*/ 806823 h 1566785"/>
              <a:gd name="connsiteX11" fmla="*/ 1613103 w 1756538"/>
              <a:gd name="connsiteY11" fmla="*/ 711200 h 1566785"/>
              <a:gd name="connsiteX12" fmla="*/ 1672868 w 1756538"/>
              <a:gd name="connsiteY12" fmla="*/ 525929 h 1566785"/>
              <a:gd name="connsiteX13" fmla="*/ 1625056 w 1756538"/>
              <a:gd name="connsiteY13" fmla="*/ 490070 h 1566785"/>
              <a:gd name="connsiteX14" fmla="*/ 1535409 w 1756538"/>
              <a:gd name="connsiteY14" fmla="*/ 454212 h 1566785"/>
              <a:gd name="connsiteX15" fmla="*/ 1457715 w 1756538"/>
              <a:gd name="connsiteY15" fmla="*/ 394447 h 1566785"/>
              <a:gd name="connsiteX16" fmla="*/ 1290374 w 1756538"/>
              <a:gd name="connsiteY16" fmla="*/ 316753 h 1566785"/>
              <a:gd name="connsiteX17" fmla="*/ 1093150 w 1756538"/>
              <a:gd name="connsiteY17" fmla="*/ 298823 h 1566785"/>
              <a:gd name="connsiteX18" fmla="*/ 961668 w 1756538"/>
              <a:gd name="connsiteY18" fmla="*/ 274917 h 1566785"/>
              <a:gd name="connsiteX19" fmla="*/ 734562 w 1756538"/>
              <a:gd name="connsiteY19" fmla="*/ 262965 h 1566785"/>
              <a:gd name="connsiteX20" fmla="*/ 441715 w 1756538"/>
              <a:gd name="connsiteY20" fmla="*/ 101600 h 1566785"/>
              <a:gd name="connsiteX21" fmla="*/ 23362 w 1756538"/>
              <a:gd name="connsiteY21" fmla="*/ 0 h 1566785"/>
              <a:gd name="connsiteX22" fmla="*/ 47268 w 1756538"/>
              <a:gd name="connsiteY22" fmla="*/ 352612 h 1566785"/>
              <a:gd name="connsiteX23" fmla="*/ 77150 w 1756538"/>
              <a:gd name="connsiteY23" fmla="*/ 531906 h 1566785"/>
              <a:gd name="connsiteX24" fmla="*/ 47268 w 1756538"/>
              <a:gd name="connsiteY24" fmla="*/ 687294 h 1566785"/>
              <a:gd name="connsiteX25" fmla="*/ 113009 w 1756538"/>
              <a:gd name="connsiteY25" fmla="*/ 788894 h 1566785"/>
              <a:gd name="connsiteX26" fmla="*/ 166797 w 1756538"/>
              <a:gd name="connsiteY26" fmla="*/ 1087718 h 1566785"/>
              <a:gd name="connsiteX27" fmla="*/ 113009 w 1756538"/>
              <a:gd name="connsiteY27" fmla="*/ 1267012 h 1566785"/>
              <a:gd name="connsiteX28" fmla="*/ 35315 w 1756538"/>
              <a:gd name="connsiteY28" fmla="*/ 1362635 h 1566785"/>
              <a:gd name="connsiteX29" fmla="*/ 0 w 1756538"/>
              <a:gd name="connsiteY29" fmla="*/ 1519988 h 1566785"/>
              <a:gd name="connsiteX0" fmla="*/ 0 w 1756538"/>
              <a:gd name="connsiteY0" fmla="*/ 1519988 h 1536045"/>
              <a:gd name="connsiteX1" fmla="*/ 349560 w 1756538"/>
              <a:gd name="connsiteY1" fmla="*/ 1526675 h 1536045"/>
              <a:gd name="connsiteX2" fmla="*/ 565637 w 1756538"/>
              <a:gd name="connsiteY2" fmla="*/ 1351978 h 1536045"/>
              <a:gd name="connsiteX3" fmla="*/ 728586 w 1756538"/>
              <a:gd name="connsiteY3" fmla="*/ 1332753 h 1536045"/>
              <a:gd name="connsiteX4" fmla="*/ 1230609 w 1756538"/>
              <a:gd name="connsiteY4" fmla="*/ 1332753 h 1536045"/>
              <a:gd name="connsiteX5" fmla="*/ 1670777 w 1756538"/>
              <a:gd name="connsiteY5" fmla="*/ 1534616 h 1536045"/>
              <a:gd name="connsiteX6" fmla="*/ 1680934 w 1756538"/>
              <a:gd name="connsiteY6" fmla="*/ 1288368 h 1536045"/>
              <a:gd name="connsiteX7" fmla="*/ 1756538 w 1756538"/>
              <a:gd name="connsiteY7" fmla="*/ 1147482 h 1536045"/>
              <a:gd name="connsiteX8" fmla="*/ 1708727 w 1756538"/>
              <a:gd name="connsiteY8" fmla="*/ 1069788 h 1536045"/>
              <a:gd name="connsiteX9" fmla="*/ 1589197 w 1756538"/>
              <a:gd name="connsiteY9" fmla="*/ 896470 h 1536045"/>
              <a:gd name="connsiteX10" fmla="*/ 1648962 w 1756538"/>
              <a:gd name="connsiteY10" fmla="*/ 806823 h 1536045"/>
              <a:gd name="connsiteX11" fmla="*/ 1613103 w 1756538"/>
              <a:gd name="connsiteY11" fmla="*/ 711200 h 1536045"/>
              <a:gd name="connsiteX12" fmla="*/ 1672868 w 1756538"/>
              <a:gd name="connsiteY12" fmla="*/ 525929 h 1536045"/>
              <a:gd name="connsiteX13" fmla="*/ 1625056 w 1756538"/>
              <a:gd name="connsiteY13" fmla="*/ 490070 h 1536045"/>
              <a:gd name="connsiteX14" fmla="*/ 1535409 w 1756538"/>
              <a:gd name="connsiteY14" fmla="*/ 454212 h 1536045"/>
              <a:gd name="connsiteX15" fmla="*/ 1457715 w 1756538"/>
              <a:gd name="connsiteY15" fmla="*/ 394447 h 1536045"/>
              <a:gd name="connsiteX16" fmla="*/ 1290374 w 1756538"/>
              <a:gd name="connsiteY16" fmla="*/ 316753 h 1536045"/>
              <a:gd name="connsiteX17" fmla="*/ 1093150 w 1756538"/>
              <a:gd name="connsiteY17" fmla="*/ 298823 h 1536045"/>
              <a:gd name="connsiteX18" fmla="*/ 961668 w 1756538"/>
              <a:gd name="connsiteY18" fmla="*/ 274917 h 1536045"/>
              <a:gd name="connsiteX19" fmla="*/ 734562 w 1756538"/>
              <a:gd name="connsiteY19" fmla="*/ 262965 h 1536045"/>
              <a:gd name="connsiteX20" fmla="*/ 441715 w 1756538"/>
              <a:gd name="connsiteY20" fmla="*/ 101600 h 1536045"/>
              <a:gd name="connsiteX21" fmla="*/ 23362 w 1756538"/>
              <a:gd name="connsiteY21" fmla="*/ 0 h 1536045"/>
              <a:gd name="connsiteX22" fmla="*/ 47268 w 1756538"/>
              <a:gd name="connsiteY22" fmla="*/ 352612 h 1536045"/>
              <a:gd name="connsiteX23" fmla="*/ 77150 w 1756538"/>
              <a:gd name="connsiteY23" fmla="*/ 531906 h 1536045"/>
              <a:gd name="connsiteX24" fmla="*/ 47268 w 1756538"/>
              <a:gd name="connsiteY24" fmla="*/ 687294 h 1536045"/>
              <a:gd name="connsiteX25" fmla="*/ 113009 w 1756538"/>
              <a:gd name="connsiteY25" fmla="*/ 788894 h 1536045"/>
              <a:gd name="connsiteX26" fmla="*/ 166797 w 1756538"/>
              <a:gd name="connsiteY26" fmla="*/ 1087718 h 1536045"/>
              <a:gd name="connsiteX27" fmla="*/ 113009 w 1756538"/>
              <a:gd name="connsiteY27" fmla="*/ 1267012 h 1536045"/>
              <a:gd name="connsiteX28" fmla="*/ 35315 w 1756538"/>
              <a:gd name="connsiteY28" fmla="*/ 1362635 h 1536045"/>
              <a:gd name="connsiteX29" fmla="*/ 0 w 1756538"/>
              <a:gd name="connsiteY29" fmla="*/ 1519988 h 1536045"/>
              <a:gd name="connsiteX0" fmla="*/ 0 w 1756538"/>
              <a:gd name="connsiteY0" fmla="*/ 1519988 h 1536045"/>
              <a:gd name="connsiteX1" fmla="*/ 349560 w 1756538"/>
              <a:gd name="connsiteY1" fmla="*/ 1526675 h 1536045"/>
              <a:gd name="connsiteX2" fmla="*/ 565637 w 1756538"/>
              <a:gd name="connsiteY2" fmla="*/ 1351978 h 1536045"/>
              <a:gd name="connsiteX3" fmla="*/ 728586 w 1756538"/>
              <a:gd name="connsiteY3" fmla="*/ 1332753 h 1536045"/>
              <a:gd name="connsiteX4" fmla="*/ 1230609 w 1756538"/>
              <a:gd name="connsiteY4" fmla="*/ 1396697 h 1536045"/>
              <a:gd name="connsiteX5" fmla="*/ 1670777 w 1756538"/>
              <a:gd name="connsiteY5" fmla="*/ 1534616 h 1536045"/>
              <a:gd name="connsiteX6" fmla="*/ 1680934 w 1756538"/>
              <a:gd name="connsiteY6" fmla="*/ 1288368 h 1536045"/>
              <a:gd name="connsiteX7" fmla="*/ 1756538 w 1756538"/>
              <a:gd name="connsiteY7" fmla="*/ 1147482 h 1536045"/>
              <a:gd name="connsiteX8" fmla="*/ 1708727 w 1756538"/>
              <a:gd name="connsiteY8" fmla="*/ 1069788 h 1536045"/>
              <a:gd name="connsiteX9" fmla="*/ 1589197 w 1756538"/>
              <a:gd name="connsiteY9" fmla="*/ 896470 h 1536045"/>
              <a:gd name="connsiteX10" fmla="*/ 1648962 w 1756538"/>
              <a:gd name="connsiteY10" fmla="*/ 806823 h 1536045"/>
              <a:gd name="connsiteX11" fmla="*/ 1613103 w 1756538"/>
              <a:gd name="connsiteY11" fmla="*/ 711200 h 1536045"/>
              <a:gd name="connsiteX12" fmla="*/ 1672868 w 1756538"/>
              <a:gd name="connsiteY12" fmla="*/ 525929 h 1536045"/>
              <a:gd name="connsiteX13" fmla="*/ 1625056 w 1756538"/>
              <a:gd name="connsiteY13" fmla="*/ 490070 h 1536045"/>
              <a:gd name="connsiteX14" fmla="*/ 1535409 w 1756538"/>
              <a:gd name="connsiteY14" fmla="*/ 454212 h 1536045"/>
              <a:gd name="connsiteX15" fmla="*/ 1457715 w 1756538"/>
              <a:gd name="connsiteY15" fmla="*/ 394447 h 1536045"/>
              <a:gd name="connsiteX16" fmla="*/ 1290374 w 1756538"/>
              <a:gd name="connsiteY16" fmla="*/ 316753 h 1536045"/>
              <a:gd name="connsiteX17" fmla="*/ 1093150 w 1756538"/>
              <a:gd name="connsiteY17" fmla="*/ 298823 h 1536045"/>
              <a:gd name="connsiteX18" fmla="*/ 961668 w 1756538"/>
              <a:gd name="connsiteY18" fmla="*/ 274917 h 1536045"/>
              <a:gd name="connsiteX19" fmla="*/ 734562 w 1756538"/>
              <a:gd name="connsiteY19" fmla="*/ 262965 h 1536045"/>
              <a:gd name="connsiteX20" fmla="*/ 441715 w 1756538"/>
              <a:gd name="connsiteY20" fmla="*/ 101600 h 1536045"/>
              <a:gd name="connsiteX21" fmla="*/ 23362 w 1756538"/>
              <a:gd name="connsiteY21" fmla="*/ 0 h 1536045"/>
              <a:gd name="connsiteX22" fmla="*/ 47268 w 1756538"/>
              <a:gd name="connsiteY22" fmla="*/ 352612 h 1536045"/>
              <a:gd name="connsiteX23" fmla="*/ 77150 w 1756538"/>
              <a:gd name="connsiteY23" fmla="*/ 531906 h 1536045"/>
              <a:gd name="connsiteX24" fmla="*/ 47268 w 1756538"/>
              <a:gd name="connsiteY24" fmla="*/ 687294 h 1536045"/>
              <a:gd name="connsiteX25" fmla="*/ 113009 w 1756538"/>
              <a:gd name="connsiteY25" fmla="*/ 788894 h 1536045"/>
              <a:gd name="connsiteX26" fmla="*/ 166797 w 1756538"/>
              <a:gd name="connsiteY26" fmla="*/ 1087718 h 1536045"/>
              <a:gd name="connsiteX27" fmla="*/ 113009 w 1756538"/>
              <a:gd name="connsiteY27" fmla="*/ 1267012 h 1536045"/>
              <a:gd name="connsiteX28" fmla="*/ 35315 w 1756538"/>
              <a:gd name="connsiteY28" fmla="*/ 1362635 h 1536045"/>
              <a:gd name="connsiteX29" fmla="*/ 0 w 1756538"/>
              <a:gd name="connsiteY29" fmla="*/ 1519988 h 1536045"/>
              <a:gd name="connsiteX0" fmla="*/ 0 w 1756538"/>
              <a:gd name="connsiteY0" fmla="*/ 1519988 h 1536045"/>
              <a:gd name="connsiteX1" fmla="*/ 349560 w 1756538"/>
              <a:gd name="connsiteY1" fmla="*/ 1526675 h 1536045"/>
              <a:gd name="connsiteX2" fmla="*/ 565637 w 1756538"/>
              <a:gd name="connsiteY2" fmla="*/ 1351978 h 1536045"/>
              <a:gd name="connsiteX3" fmla="*/ 728586 w 1756538"/>
              <a:gd name="connsiteY3" fmla="*/ 1332753 h 1536045"/>
              <a:gd name="connsiteX4" fmla="*/ 1230609 w 1756538"/>
              <a:gd name="connsiteY4" fmla="*/ 1460641 h 1536045"/>
              <a:gd name="connsiteX5" fmla="*/ 1670777 w 1756538"/>
              <a:gd name="connsiteY5" fmla="*/ 1534616 h 1536045"/>
              <a:gd name="connsiteX6" fmla="*/ 1680934 w 1756538"/>
              <a:gd name="connsiteY6" fmla="*/ 1288368 h 1536045"/>
              <a:gd name="connsiteX7" fmla="*/ 1756538 w 1756538"/>
              <a:gd name="connsiteY7" fmla="*/ 1147482 h 1536045"/>
              <a:gd name="connsiteX8" fmla="*/ 1708727 w 1756538"/>
              <a:gd name="connsiteY8" fmla="*/ 1069788 h 1536045"/>
              <a:gd name="connsiteX9" fmla="*/ 1589197 w 1756538"/>
              <a:gd name="connsiteY9" fmla="*/ 896470 h 1536045"/>
              <a:gd name="connsiteX10" fmla="*/ 1648962 w 1756538"/>
              <a:gd name="connsiteY10" fmla="*/ 806823 h 1536045"/>
              <a:gd name="connsiteX11" fmla="*/ 1613103 w 1756538"/>
              <a:gd name="connsiteY11" fmla="*/ 711200 h 1536045"/>
              <a:gd name="connsiteX12" fmla="*/ 1672868 w 1756538"/>
              <a:gd name="connsiteY12" fmla="*/ 525929 h 1536045"/>
              <a:gd name="connsiteX13" fmla="*/ 1625056 w 1756538"/>
              <a:gd name="connsiteY13" fmla="*/ 490070 h 1536045"/>
              <a:gd name="connsiteX14" fmla="*/ 1535409 w 1756538"/>
              <a:gd name="connsiteY14" fmla="*/ 454212 h 1536045"/>
              <a:gd name="connsiteX15" fmla="*/ 1457715 w 1756538"/>
              <a:gd name="connsiteY15" fmla="*/ 394447 h 1536045"/>
              <a:gd name="connsiteX16" fmla="*/ 1290374 w 1756538"/>
              <a:gd name="connsiteY16" fmla="*/ 316753 h 1536045"/>
              <a:gd name="connsiteX17" fmla="*/ 1093150 w 1756538"/>
              <a:gd name="connsiteY17" fmla="*/ 298823 h 1536045"/>
              <a:gd name="connsiteX18" fmla="*/ 961668 w 1756538"/>
              <a:gd name="connsiteY18" fmla="*/ 274917 h 1536045"/>
              <a:gd name="connsiteX19" fmla="*/ 734562 w 1756538"/>
              <a:gd name="connsiteY19" fmla="*/ 262965 h 1536045"/>
              <a:gd name="connsiteX20" fmla="*/ 441715 w 1756538"/>
              <a:gd name="connsiteY20" fmla="*/ 101600 h 1536045"/>
              <a:gd name="connsiteX21" fmla="*/ 23362 w 1756538"/>
              <a:gd name="connsiteY21" fmla="*/ 0 h 1536045"/>
              <a:gd name="connsiteX22" fmla="*/ 47268 w 1756538"/>
              <a:gd name="connsiteY22" fmla="*/ 352612 h 1536045"/>
              <a:gd name="connsiteX23" fmla="*/ 77150 w 1756538"/>
              <a:gd name="connsiteY23" fmla="*/ 531906 h 1536045"/>
              <a:gd name="connsiteX24" fmla="*/ 47268 w 1756538"/>
              <a:gd name="connsiteY24" fmla="*/ 687294 h 1536045"/>
              <a:gd name="connsiteX25" fmla="*/ 113009 w 1756538"/>
              <a:gd name="connsiteY25" fmla="*/ 788894 h 1536045"/>
              <a:gd name="connsiteX26" fmla="*/ 166797 w 1756538"/>
              <a:gd name="connsiteY26" fmla="*/ 1087718 h 1536045"/>
              <a:gd name="connsiteX27" fmla="*/ 113009 w 1756538"/>
              <a:gd name="connsiteY27" fmla="*/ 1267012 h 1536045"/>
              <a:gd name="connsiteX28" fmla="*/ 35315 w 1756538"/>
              <a:gd name="connsiteY28" fmla="*/ 1362635 h 1536045"/>
              <a:gd name="connsiteX29" fmla="*/ 0 w 1756538"/>
              <a:gd name="connsiteY29" fmla="*/ 1519988 h 1536045"/>
              <a:gd name="connsiteX0" fmla="*/ 0 w 1756538"/>
              <a:gd name="connsiteY0" fmla="*/ 1519988 h 1591696"/>
              <a:gd name="connsiteX1" fmla="*/ 349560 w 1756538"/>
              <a:gd name="connsiteY1" fmla="*/ 1526675 h 1591696"/>
              <a:gd name="connsiteX2" fmla="*/ 565637 w 1756538"/>
              <a:gd name="connsiteY2" fmla="*/ 1351978 h 1591696"/>
              <a:gd name="connsiteX3" fmla="*/ 728586 w 1756538"/>
              <a:gd name="connsiteY3" fmla="*/ 1332753 h 1591696"/>
              <a:gd name="connsiteX4" fmla="*/ 1230609 w 1756538"/>
              <a:gd name="connsiteY4" fmla="*/ 1460641 h 1591696"/>
              <a:gd name="connsiteX5" fmla="*/ 1501891 w 1756538"/>
              <a:gd name="connsiteY5" fmla="*/ 1588905 h 1591696"/>
              <a:gd name="connsiteX6" fmla="*/ 1670777 w 1756538"/>
              <a:gd name="connsiteY6" fmla="*/ 1534616 h 1591696"/>
              <a:gd name="connsiteX7" fmla="*/ 1680934 w 1756538"/>
              <a:gd name="connsiteY7" fmla="*/ 1288368 h 1591696"/>
              <a:gd name="connsiteX8" fmla="*/ 1756538 w 1756538"/>
              <a:gd name="connsiteY8" fmla="*/ 1147482 h 1591696"/>
              <a:gd name="connsiteX9" fmla="*/ 1708727 w 1756538"/>
              <a:gd name="connsiteY9" fmla="*/ 1069788 h 1591696"/>
              <a:gd name="connsiteX10" fmla="*/ 1589197 w 1756538"/>
              <a:gd name="connsiteY10" fmla="*/ 896470 h 1591696"/>
              <a:gd name="connsiteX11" fmla="*/ 1648962 w 1756538"/>
              <a:gd name="connsiteY11" fmla="*/ 806823 h 1591696"/>
              <a:gd name="connsiteX12" fmla="*/ 1613103 w 1756538"/>
              <a:gd name="connsiteY12" fmla="*/ 711200 h 1591696"/>
              <a:gd name="connsiteX13" fmla="*/ 1672868 w 1756538"/>
              <a:gd name="connsiteY13" fmla="*/ 525929 h 1591696"/>
              <a:gd name="connsiteX14" fmla="*/ 1625056 w 1756538"/>
              <a:gd name="connsiteY14" fmla="*/ 490070 h 1591696"/>
              <a:gd name="connsiteX15" fmla="*/ 1535409 w 1756538"/>
              <a:gd name="connsiteY15" fmla="*/ 454212 h 1591696"/>
              <a:gd name="connsiteX16" fmla="*/ 1457715 w 1756538"/>
              <a:gd name="connsiteY16" fmla="*/ 394447 h 1591696"/>
              <a:gd name="connsiteX17" fmla="*/ 1290374 w 1756538"/>
              <a:gd name="connsiteY17" fmla="*/ 316753 h 1591696"/>
              <a:gd name="connsiteX18" fmla="*/ 1093150 w 1756538"/>
              <a:gd name="connsiteY18" fmla="*/ 298823 h 1591696"/>
              <a:gd name="connsiteX19" fmla="*/ 961668 w 1756538"/>
              <a:gd name="connsiteY19" fmla="*/ 274917 h 1591696"/>
              <a:gd name="connsiteX20" fmla="*/ 734562 w 1756538"/>
              <a:gd name="connsiteY20" fmla="*/ 262965 h 1591696"/>
              <a:gd name="connsiteX21" fmla="*/ 441715 w 1756538"/>
              <a:gd name="connsiteY21" fmla="*/ 101600 h 1591696"/>
              <a:gd name="connsiteX22" fmla="*/ 23362 w 1756538"/>
              <a:gd name="connsiteY22" fmla="*/ 0 h 1591696"/>
              <a:gd name="connsiteX23" fmla="*/ 47268 w 1756538"/>
              <a:gd name="connsiteY23" fmla="*/ 352612 h 1591696"/>
              <a:gd name="connsiteX24" fmla="*/ 77150 w 1756538"/>
              <a:gd name="connsiteY24" fmla="*/ 531906 h 1591696"/>
              <a:gd name="connsiteX25" fmla="*/ 47268 w 1756538"/>
              <a:gd name="connsiteY25" fmla="*/ 687294 h 1591696"/>
              <a:gd name="connsiteX26" fmla="*/ 113009 w 1756538"/>
              <a:gd name="connsiteY26" fmla="*/ 788894 h 1591696"/>
              <a:gd name="connsiteX27" fmla="*/ 166797 w 1756538"/>
              <a:gd name="connsiteY27" fmla="*/ 1087718 h 1591696"/>
              <a:gd name="connsiteX28" fmla="*/ 113009 w 1756538"/>
              <a:gd name="connsiteY28" fmla="*/ 1267012 h 1591696"/>
              <a:gd name="connsiteX29" fmla="*/ 35315 w 1756538"/>
              <a:gd name="connsiteY29" fmla="*/ 1362635 h 1591696"/>
              <a:gd name="connsiteX30" fmla="*/ 0 w 1756538"/>
              <a:gd name="connsiteY30" fmla="*/ 1519988 h 1591696"/>
              <a:gd name="connsiteX0" fmla="*/ 0 w 1756538"/>
              <a:gd name="connsiteY0" fmla="*/ 1519988 h 1591696"/>
              <a:gd name="connsiteX1" fmla="*/ 349560 w 1756538"/>
              <a:gd name="connsiteY1" fmla="*/ 1526675 h 1591696"/>
              <a:gd name="connsiteX2" fmla="*/ 565637 w 1756538"/>
              <a:gd name="connsiteY2" fmla="*/ 1351978 h 1591696"/>
              <a:gd name="connsiteX3" fmla="*/ 728586 w 1756538"/>
              <a:gd name="connsiteY3" fmla="*/ 1332753 h 1591696"/>
              <a:gd name="connsiteX4" fmla="*/ 1211425 w 1756538"/>
              <a:gd name="connsiteY4" fmla="*/ 1396697 h 1591696"/>
              <a:gd name="connsiteX5" fmla="*/ 1501891 w 1756538"/>
              <a:gd name="connsiteY5" fmla="*/ 1588905 h 1591696"/>
              <a:gd name="connsiteX6" fmla="*/ 1670777 w 1756538"/>
              <a:gd name="connsiteY6" fmla="*/ 1534616 h 1591696"/>
              <a:gd name="connsiteX7" fmla="*/ 1680934 w 1756538"/>
              <a:gd name="connsiteY7" fmla="*/ 1288368 h 1591696"/>
              <a:gd name="connsiteX8" fmla="*/ 1756538 w 1756538"/>
              <a:gd name="connsiteY8" fmla="*/ 1147482 h 1591696"/>
              <a:gd name="connsiteX9" fmla="*/ 1708727 w 1756538"/>
              <a:gd name="connsiteY9" fmla="*/ 1069788 h 1591696"/>
              <a:gd name="connsiteX10" fmla="*/ 1589197 w 1756538"/>
              <a:gd name="connsiteY10" fmla="*/ 896470 h 1591696"/>
              <a:gd name="connsiteX11" fmla="*/ 1648962 w 1756538"/>
              <a:gd name="connsiteY11" fmla="*/ 806823 h 1591696"/>
              <a:gd name="connsiteX12" fmla="*/ 1613103 w 1756538"/>
              <a:gd name="connsiteY12" fmla="*/ 711200 h 1591696"/>
              <a:gd name="connsiteX13" fmla="*/ 1672868 w 1756538"/>
              <a:gd name="connsiteY13" fmla="*/ 525929 h 1591696"/>
              <a:gd name="connsiteX14" fmla="*/ 1625056 w 1756538"/>
              <a:gd name="connsiteY14" fmla="*/ 490070 h 1591696"/>
              <a:gd name="connsiteX15" fmla="*/ 1535409 w 1756538"/>
              <a:gd name="connsiteY15" fmla="*/ 454212 h 1591696"/>
              <a:gd name="connsiteX16" fmla="*/ 1457715 w 1756538"/>
              <a:gd name="connsiteY16" fmla="*/ 394447 h 1591696"/>
              <a:gd name="connsiteX17" fmla="*/ 1290374 w 1756538"/>
              <a:gd name="connsiteY17" fmla="*/ 316753 h 1591696"/>
              <a:gd name="connsiteX18" fmla="*/ 1093150 w 1756538"/>
              <a:gd name="connsiteY18" fmla="*/ 298823 h 1591696"/>
              <a:gd name="connsiteX19" fmla="*/ 961668 w 1756538"/>
              <a:gd name="connsiteY19" fmla="*/ 274917 h 1591696"/>
              <a:gd name="connsiteX20" fmla="*/ 734562 w 1756538"/>
              <a:gd name="connsiteY20" fmla="*/ 262965 h 1591696"/>
              <a:gd name="connsiteX21" fmla="*/ 441715 w 1756538"/>
              <a:gd name="connsiteY21" fmla="*/ 101600 h 1591696"/>
              <a:gd name="connsiteX22" fmla="*/ 23362 w 1756538"/>
              <a:gd name="connsiteY22" fmla="*/ 0 h 1591696"/>
              <a:gd name="connsiteX23" fmla="*/ 47268 w 1756538"/>
              <a:gd name="connsiteY23" fmla="*/ 352612 h 1591696"/>
              <a:gd name="connsiteX24" fmla="*/ 77150 w 1756538"/>
              <a:gd name="connsiteY24" fmla="*/ 531906 h 1591696"/>
              <a:gd name="connsiteX25" fmla="*/ 47268 w 1756538"/>
              <a:gd name="connsiteY25" fmla="*/ 687294 h 1591696"/>
              <a:gd name="connsiteX26" fmla="*/ 113009 w 1756538"/>
              <a:gd name="connsiteY26" fmla="*/ 788894 h 1591696"/>
              <a:gd name="connsiteX27" fmla="*/ 166797 w 1756538"/>
              <a:gd name="connsiteY27" fmla="*/ 1087718 h 1591696"/>
              <a:gd name="connsiteX28" fmla="*/ 113009 w 1756538"/>
              <a:gd name="connsiteY28" fmla="*/ 1267012 h 1591696"/>
              <a:gd name="connsiteX29" fmla="*/ 35315 w 1756538"/>
              <a:gd name="connsiteY29" fmla="*/ 1362635 h 1591696"/>
              <a:gd name="connsiteX30" fmla="*/ 0 w 1756538"/>
              <a:gd name="connsiteY30" fmla="*/ 1519988 h 1591696"/>
              <a:gd name="connsiteX0" fmla="*/ 0 w 1756538"/>
              <a:gd name="connsiteY0" fmla="*/ 1519988 h 1557636"/>
              <a:gd name="connsiteX1" fmla="*/ 349560 w 1756538"/>
              <a:gd name="connsiteY1" fmla="*/ 1526675 h 1557636"/>
              <a:gd name="connsiteX2" fmla="*/ 565637 w 1756538"/>
              <a:gd name="connsiteY2" fmla="*/ 1351978 h 1557636"/>
              <a:gd name="connsiteX3" fmla="*/ 728586 w 1756538"/>
              <a:gd name="connsiteY3" fmla="*/ 1332753 h 1557636"/>
              <a:gd name="connsiteX4" fmla="*/ 1211425 w 1756538"/>
              <a:gd name="connsiteY4" fmla="*/ 1396697 h 1557636"/>
              <a:gd name="connsiteX5" fmla="*/ 1457130 w 1756538"/>
              <a:gd name="connsiteY5" fmla="*/ 1544145 h 1557636"/>
              <a:gd name="connsiteX6" fmla="*/ 1670777 w 1756538"/>
              <a:gd name="connsiteY6" fmla="*/ 1534616 h 1557636"/>
              <a:gd name="connsiteX7" fmla="*/ 1680934 w 1756538"/>
              <a:gd name="connsiteY7" fmla="*/ 1288368 h 1557636"/>
              <a:gd name="connsiteX8" fmla="*/ 1756538 w 1756538"/>
              <a:gd name="connsiteY8" fmla="*/ 1147482 h 1557636"/>
              <a:gd name="connsiteX9" fmla="*/ 1708727 w 1756538"/>
              <a:gd name="connsiteY9" fmla="*/ 1069788 h 1557636"/>
              <a:gd name="connsiteX10" fmla="*/ 1589197 w 1756538"/>
              <a:gd name="connsiteY10" fmla="*/ 896470 h 1557636"/>
              <a:gd name="connsiteX11" fmla="*/ 1648962 w 1756538"/>
              <a:gd name="connsiteY11" fmla="*/ 806823 h 1557636"/>
              <a:gd name="connsiteX12" fmla="*/ 1613103 w 1756538"/>
              <a:gd name="connsiteY12" fmla="*/ 711200 h 1557636"/>
              <a:gd name="connsiteX13" fmla="*/ 1672868 w 1756538"/>
              <a:gd name="connsiteY13" fmla="*/ 525929 h 1557636"/>
              <a:gd name="connsiteX14" fmla="*/ 1625056 w 1756538"/>
              <a:gd name="connsiteY14" fmla="*/ 490070 h 1557636"/>
              <a:gd name="connsiteX15" fmla="*/ 1535409 w 1756538"/>
              <a:gd name="connsiteY15" fmla="*/ 454212 h 1557636"/>
              <a:gd name="connsiteX16" fmla="*/ 1457715 w 1756538"/>
              <a:gd name="connsiteY16" fmla="*/ 394447 h 1557636"/>
              <a:gd name="connsiteX17" fmla="*/ 1290374 w 1756538"/>
              <a:gd name="connsiteY17" fmla="*/ 316753 h 1557636"/>
              <a:gd name="connsiteX18" fmla="*/ 1093150 w 1756538"/>
              <a:gd name="connsiteY18" fmla="*/ 298823 h 1557636"/>
              <a:gd name="connsiteX19" fmla="*/ 961668 w 1756538"/>
              <a:gd name="connsiteY19" fmla="*/ 274917 h 1557636"/>
              <a:gd name="connsiteX20" fmla="*/ 734562 w 1756538"/>
              <a:gd name="connsiteY20" fmla="*/ 262965 h 1557636"/>
              <a:gd name="connsiteX21" fmla="*/ 441715 w 1756538"/>
              <a:gd name="connsiteY21" fmla="*/ 101600 h 1557636"/>
              <a:gd name="connsiteX22" fmla="*/ 23362 w 1756538"/>
              <a:gd name="connsiteY22" fmla="*/ 0 h 1557636"/>
              <a:gd name="connsiteX23" fmla="*/ 47268 w 1756538"/>
              <a:gd name="connsiteY23" fmla="*/ 352612 h 1557636"/>
              <a:gd name="connsiteX24" fmla="*/ 77150 w 1756538"/>
              <a:gd name="connsiteY24" fmla="*/ 531906 h 1557636"/>
              <a:gd name="connsiteX25" fmla="*/ 47268 w 1756538"/>
              <a:gd name="connsiteY25" fmla="*/ 687294 h 1557636"/>
              <a:gd name="connsiteX26" fmla="*/ 113009 w 1756538"/>
              <a:gd name="connsiteY26" fmla="*/ 788894 h 1557636"/>
              <a:gd name="connsiteX27" fmla="*/ 166797 w 1756538"/>
              <a:gd name="connsiteY27" fmla="*/ 1087718 h 1557636"/>
              <a:gd name="connsiteX28" fmla="*/ 113009 w 1756538"/>
              <a:gd name="connsiteY28" fmla="*/ 1267012 h 1557636"/>
              <a:gd name="connsiteX29" fmla="*/ 35315 w 1756538"/>
              <a:gd name="connsiteY29" fmla="*/ 1362635 h 1557636"/>
              <a:gd name="connsiteX30" fmla="*/ 0 w 1756538"/>
              <a:gd name="connsiteY30" fmla="*/ 1519988 h 1557636"/>
              <a:gd name="connsiteX0" fmla="*/ 0 w 1756538"/>
              <a:gd name="connsiteY0" fmla="*/ 1519988 h 1557636"/>
              <a:gd name="connsiteX1" fmla="*/ 349560 w 1756538"/>
              <a:gd name="connsiteY1" fmla="*/ 1526675 h 1557636"/>
              <a:gd name="connsiteX2" fmla="*/ 565637 w 1756538"/>
              <a:gd name="connsiteY2" fmla="*/ 1417292 h 1557636"/>
              <a:gd name="connsiteX3" fmla="*/ 728586 w 1756538"/>
              <a:gd name="connsiteY3" fmla="*/ 1332753 h 1557636"/>
              <a:gd name="connsiteX4" fmla="*/ 1211425 w 1756538"/>
              <a:gd name="connsiteY4" fmla="*/ 1396697 h 1557636"/>
              <a:gd name="connsiteX5" fmla="*/ 1457130 w 1756538"/>
              <a:gd name="connsiteY5" fmla="*/ 1544145 h 1557636"/>
              <a:gd name="connsiteX6" fmla="*/ 1670777 w 1756538"/>
              <a:gd name="connsiteY6" fmla="*/ 1534616 h 1557636"/>
              <a:gd name="connsiteX7" fmla="*/ 1680934 w 1756538"/>
              <a:gd name="connsiteY7" fmla="*/ 1288368 h 1557636"/>
              <a:gd name="connsiteX8" fmla="*/ 1756538 w 1756538"/>
              <a:gd name="connsiteY8" fmla="*/ 1147482 h 1557636"/>
              <a:gd name="connsiteX9" fmla="*/ 1708727 w 1756538"/>
              <a:gd name="connsiteY9" fmla="*/ 1069788 h 1557636"/>
              <a:gd name="connsiteX10" fmla="*/ 1589197 w 1756538"/>
              <a:gd name="connsiteY10" fmla="*/ 896470 h 1557636"/>
              <a:gd name="connsiteX11" fmla="*/ 1648962 w 1756538"/>
              <a:gd name="connsiteY11" fmla="*/ 806823 h 1557636"/>
              <a:gd name="connsiteX12" fmla="*/ 1613103 w 1756538"/>
              <a:gd name="connsiteY12" fmla="*/ 711200 h 1557636"/>
              <a:gd name="connsiteX13" fmla="*/ 1672868 w 1756538"/>
              <a:gd name="connsiteY13" fmla="*/ 525929 h 1557636"/>
              <a:gd name="connsiteX14" fmla="*/ 1625056 w 1756538"/>
              <a:gd name="connsiteY14" fmla="*/ 490070 h 1557636"/>
              <a:gd name="connsiteX15" fmla="*/ 1535409 w 1756538"/>
              <a:gd name="connsiteY15" fmla="*/ 454212 h 1557636"/>
              <a:gd name="connsiteX16" fmla="*/ 1457715 w 1756538"/>
              <a:gd name="connsiteY16" fmla="*/ 394447 h 1557636"/>
              <a:gd name="connsiteX17" fmla="*/ 1290374 w 1756538"/>
              <a:gd name="connsiteY17" fmla="*/ 316753 h 1557636"/>
              <a:gd name="connsiteX18" fmla="*/ 1093150 w 1756538"/>
              <a:gd name="connsiteY18" fmla="*/ 298823 h 1557636"/>
              <a:gd name="connsiteX19" fmla="*/ 961668 w 1756538"/>
              <a:gd name="connsiteY19" fmla="*/ 274917 h 1557636"/>
              <a:gd name="connsiteX20" fmla="*/ 734562 w 1756538"/>
              <a:gd name="connsiteY20" fmla="*/ 262965 h 1557636"/>
              <a:gd name="connsiteX21" fmla="*/ 441715 w 1756538"/>
              <a:gd name="connsiteY21" fmla="*/ 101600 h 1557636"/>
              <a:gd name="connsiteX22" fmla="*/ 23362 w 1756538"/>
              <a:gd name="connsiteY22" fmla="*/ 0 h 1557636"/>
              <a:gd name="connsiteX23" fmla="*/ 47268 w 1756538"/>
              <a:gd name="connsiteY23" fmla="*/ 352612 h 1557636"/>
              <a:gd name="connsiteX24" fmla="*/ 77150 w 1756538"/>
              <a:gd name="connsiteY24" fmla="*/ 531906 h 1557636"/>
              <a:gd name="connsiteX25" fmla="*/ 47268 w 1756538"/>
              <a:gd name="connsiteY25" fmla="*/ 687294 h 1557636"/>
              <a:gd name="connsiteX26" fmla="*/ 113009 w 1756538"/>
              <a:gd name="connsiteY26" fmla="*/ 788894 h 1557636"/>
              <a:gd name="connsiteX27" fmla="*/ 166797 w 1756538"/>
              <a:gd name="connsiteY27" fmla="*/ 1087718 h 1557636"/>
              <a:gd name="connsiteX28" fmla="*/ 113009 w 1756538"/>
              <a:gd name="connsiteY28" fmla="*/ 1267012 h 1557636"/>
              <a:gd name="connsiteX29" fmla="*/ 35315 w 1756538"/>
              <a:gd name="connsiteY29" fmla="*/ 1362635 h 1557636"/>
              <a:gd name="connsiteX30" fmla="*/ 0 w 1756538"/>
              <a:gd name="connsiteY30" fmla="*/ 1519988 h 1557636"/>
              <a:gd name="connsiteX0" fmla="*/ 0 w 1756538"/>
              <a:gd name="connsiteY0" fmla="*/ 1519988 h 1557636"/>
              <a:gd name="connsiteX1" fmla="*/ 349560 w 1756538"/>
              <a:gd name="connsiteY1" fmla="*/ 1526675 h 1557636"/>
              <a:gd name="connsiteX2" fmla="*/ 565637 w 1756538"/>
              <a:gd name="connsiteY2" fmla="*/ 1417292 h 1557636"/>
              <a:gd name="connsiteX3" fmla="*/ 750358 w 1756538"/>
              <a:gd name="connsiteY3" fmla="*/ 1398067 h 1557636"/>
              <a:gd name="connsiteX4" fmla="*/ 1211425 w 1756538"/>
              <a:gd name="connsiteY4" fmla="*/ 1396697 h 1557636"/>
              <a:gd name="connsiteX5" fmla="*/ 1457130 w 1756538"/>
              <a:gd name="connsiteY5" fmla="*/ 1544145 h 1557636"/>
              <a:gd name="connsiteX6" fmla="*/ 1670777 w 1756538"/>
              <a:gd name="connsiteY6" fmla="*/ 1534616 h 1557636"/>
              <a:gd name="connsiteX7" fmla="*/ 1680934 w 1756538"/>
              <a:gd name="connsiteY7" fmla="*/ 1288368 h 1557636"/>
              <a:gd name="connsiteX8" fmla="*/ 1756538 w 1756538"/>
              <a:gd name="connsiteY8" fmla="*/ 1147482 h 1557636"/>
              <a:gd name="connsiteX9" fmla="*/ 1708727 w 1756538"/>
              <a:gd name="connsiteY9" fmla="*/ 1069788 h 1557636"/>
              <a:gd name="connsiteX10" fmla="*/ 1589197 w 1756538"/>
              <a:gd name="connsiteY10" fmla="*/ 896470 h 1557636"/>
              <a:gd name="connsiteX11" fmla="*/ 1648962 w 1756538"/>
              <a:gd name="connsiteY11" fmla="*/ 806823 h 1557636"/>
              <a:gd name="connsiteX12" fmla="*/ 1613103 w 1756538"/>
              <a:gd name="connsiteY12" fmla="*/ 711200 h 1557636"/>
              <a:gd name="connsiteX13" fmla="*/ 1672868 w 1756538"/>
              <a:gd name="connsiteY13" fmla="*/ 525929 h 1557636"/>
              <a:gd name="connsiteX14" fmla="*/ 1625056 w 1756538"/>
              <a:gd name="connsiteY14" fmla="*/ 490070 h 1557636"/>
              <a:gd name="connsiteX15" fmla="*/ 1535409 w 1756538"/>
              <a:gd name="connsiteY15" fmla="*/ 454212 h 1557636"/>
              <a:gd name="connsiteX16" fmla="*/ 1457715 w 1756538"/>
              <a:gd name="connsiteY16" fmla="*/ 394447 h 1557636"/>
              <a:gd name="connsiteX17" fmla="*/ 1290374 w 1756538"/>
              <a:gd name="connsiteY17" fmla="*/ 316753 h 1557636"/>
              <a:gd name="connsiteX18" fmla="*/ 1093150 w 1756538"/>
              <a:gd name="connsiteY18" fmla="*/ 298823 h 1557636"/>
              <a:gd name="connsiteX19" fmla="*/ 961668 w 1756538"/>
              <a:gd name="connsiteY19" fmla="*/ 274917 h 1557636"/>
              <a:gd name="connsiteX20" fmla="*/ 734562 w 1756538"/>
              <a:gd name="connsiteY20" fmla="*/ 262965 h 1557636"/>
              <a:gd name="connsiteX21" fmla="*/ 441715 w 1756538"/>
              <a:gd name="connsiteY21" fmla="*/ 101600 h 1557636"/>
              <a:gd name="connsiteX22" fmla="*/ 23362 w 1756538"/>
              <a:gd name="connsiteY22" fmla="*/ 0 h 1557636"/>
              <a:gd name="connsiteX23" fmla="*/ 47268 w 1756538"/>
              <a:gd name="connsiteY23" fmla="*/ 352612 h 1557636"/>
              <a:gd name="connsiteX24" fmla="*/ 77150 w 1756538"/>
              <a:gd name="connsiteY24" fmla="*/ 531906 h 1557636"/>
              <a:gd name="connsiteX25" fmla="*/ 47268 w 1756538"/>
              <a:gd name="connsiteY25" fmla="*/ 687294 h 1557636"/>
              <a:gd name="connsiteX26" fmla="*/ 113009 w 1756538"/>
              <a:gd name="connsiteY26" fmla="*/ 788894 h 1557636"/>
              <a:gd name="connsiteX27" fmla="*/ 166797 w 1756538"/>
              <a:gd name="connsiteY27" fmla="*/ 1087718 h 1557636"/>
              <a:gd name="connsiteX28" fmla="*/ 113009 w 1756538"/>
              <a:gd name="connsiteY28" fmla="*/ 1267012 h 1557636"/>
              <a:gd name="connsiteX29" fmla="*/ 35315 w 1756538"/>
              <a:gd name="connsiteY29" fmla="*/ 1362635 h 1557636"/>
              <a:gd name="connsiteX30" fmla="*/ 0 w 1756538"/>
              <a:gd name="connsiteY30" fmla="*/ 1519988 h 1557636"/>
              <a:gd name="connsiteX0" fmla="*/ 0 w 1756538"/>
              <a:gd name="connsiteY0" fmla="*/ 1519988 h 1558536"/>
              <a:gd name="connsiteX1" fmla="*/ 349560 w 1756538"/>
              <a:gd name="connsiteY1" fmla="*/ 1526675 h 1558536"/>
              <a:gd name="connsiteX2" fmla="*/ 565637 w 1756538"/>
              <a:gd name="connsiteY2" fmla="*/ 1417292 h 1558536"/>
              <a:gd name="connsiteX3" fmla="*/ 750358 w 1756538"/>
              <a:gd name="connsiteY3" fmla="*/ 1398067 h 1558536"/>
              <a:gd name="connsiteX4" fmla="*/ 1205982 w 1756538"/>
              <a:gd name="connsiteY4" fmla="*/ 1445683 h 1558536"/>
              <a:gd name="connsiteX5" fmla="*/ 1457130 w 1756538"/>
              <a:gd name="connsiteY5" fmla="*/ 1544145 h 1558536"/>
              <a:gd name="connsiteX6" fmla="*/ 1670777 w 1756538"/>
              <a:gd name="connsiteY6" fmla="*/ 1534616 h 1558536"/>
              <a:gd name="connsiteX7" fmla="*/ 1680934 w 1756538"/>
              <a:gd name="connsiteY7" fmla="*/ 1288368 h 1558536"/>
              <a:gd name="connsiteX8" fmla="*/ 1756538 w 1756538"/>
              <a:gd name="connsiteY8" fmla="*/ 1147482 h 1558536"/>
              <a:gd name="connsiteX9" fmla="*/ 1708727 w 1756538"/>
              <a:gd name="connsiteY9" fmla="*/ 1069788 h 1558536"/>
              <a:gd name="connsiteX10" fmla="*/ 1589197 w 1756538"/>
              <a:gd name="connsiteY10" fmla="*/ 896470 h 1558536"/>
              <a:gd name="connsiteX11" fmla="*/ 1648962 w 1756538"/>
              <a:gd name="connsiteY11" fmla="*/ 806823 h 1558536"/>
              <a:gd name="connsiteX12" fmla="*/ 1613103 w 1756538"/>
              <a:gd name="connsiteY12" fmla="*/ 711200 h 1558536"/>
              <a:gd name="connsiteX13" fmla="*/ 1672868 w 1756538"/>
              <a:gd name="connsiteY13" fmla="*/ 525929 h 1558536"/>
              <a:gd name="connsiteX14" fmla="*/ 1625056 w 1756538"/>
              <a:gd name="connsiteY14" fmla="*/ 490070 h 1558536"/>
              <a:gd name="connsiteX15" fmla="*/ 1535409 w 1756538"/>
              <a:gd name="connsiteY15" fmla="*/ 454212 h 1558536"/>
              <a:gd name="connsiteX16" fmla="*/ 1457715 w 1756538"/>
              <a:gd name="connsiteY16" fmla="*/ 394447 h 1558536"/>
              <a:gd name="connsiteX17" fmla="*/ 1290374 w 1756538"/>
              <a:gd name="connsiteY17" fmla="*/ 316753 h 1558536"/>
              <a:gd name="connsiteX18" fmla="*/ 1093150 w 1756538"/>
              <a:gd name="connsiteY18" fmla="*/ 298823 h 1558536"/>
              <a:gd name="connsiteX19" fmla="*/ 961668 w 1756538"/>
              <a:gd name="connsiteY19" fmla="*/ 274917 h 1558536"/>
              <a:gd name="connsiteX20" fmla="*/ 734562 w 1756538"/>
              <a:gd name="connsiteY20" fmla="*/ 262965 h 1558536"/>
              <a:gd name="connsiteX21" fmla="*/ 441715 w 1756538"/>
              <a:gd name="connsiteY21" fmla="*/ 101600 h 1558536"/>
              <a:gd name="connsiteX22" fmla="*/ 23362 w 1756538"/>
              <a:gd name="connsiteY22" fmla="*/ 0 h 1558536"/>
              <a:gd name="connsiteX23" fmla="*/ 47268 w 1756538"/>
              <a:gd name="connsiteY23" fmla="*/ 352612 h 1558536"/>
              <a:gd name="connsiteX24" fmla="*/ 77150 w 1756538"/>
              <a:gd name="connsiteY24" fmla="*/ 531906 h 1558536"/>
              <a:gd name="connsiteX25" fmla="*/ 47268 w 1756538"/>
              <a:gd name="connsiteY25" fmla="*/ 687294 h 1558536"/>
              <a:gd name="connsiteX26" fmla="*/ 113009 w 1756538"/>
              <a:gd name="connsiteY26" fmla="*/ 788894 h 1558536"/>
              <a:gd name="connsiteX27" fmla="*/ 166797 w 1756538"/>
              <a:gd name="connsiteY27" fmla="*/ 1087718 h 1558536"/>
              <a:gd name="connsiteX28" fmla="*/ 113009 w 1756538"/>
              <a:gd name="connsiteY28" fmla="*/ 1267012 h 1558536"/>
              <a:gd name="connsiteX29" fmla="*/ 35315 w 1756538"/>
              <a:gd name="connsiteY29" fmla="*/ 1362635 h 1558536"/>
              <a:gd name="connsiteX30" fmla="*/ 0 w 1756538"/>
              <a:gd name="connsiteY30" fmla="*/ 1519988 h 1558536"/>
              <a:gd name="connsiteX0" fmla="*/ 0 w 1756538"/>
              <a:gd name="connsiteY0" fmla="*/ 1519988 h 1641050"/>
              <a:gd name="connsiteX1" fmla="*/ 349560 w 1756538"/>
              <a:gd name="connsiteY1" fmla="*/ 1526675 h 1641050"/>
              <a:gd name="connsiteX2" fmla="*/ 565637 w 1756538"/>
              <a:gd name="connsiteY2" fmla="*/ 1417292 h 1641050"/>
              <a:gd name="connsiteX3" fmla="*/ 750358 w 1756538"/>
              <a:gd name="connsiteY3" fmla="*/ 1398067 h 1641050"/>
              <a:gd name="connsiteX4" fmla="*/ 1205982 w 1756538"/>
              <a:gd name="connsiteY4" fmla="*/ 1445683 h 1641050"/>
              <a:gd name="connsiteX5" fmla="*/ 1457130 w 1756538"/>
              <a:gd name="connsiteY5" fmla="*/ 1544145 h 1641050"/>
              <a:gd name="connsiteX6" fmla="*/ 1560472 w 1756538"/>
              <a:gd name="connsiteY6" fmla="*/ 1641022 h 1641050"/>
              <a:gd name="connsiteX7" fmla="*/ 1670777 w 1756538"/>
              <a:gd name="connsiteY7" fmla="*/ 1534616 h 1641050"/>
              <a:gd name="connsiteX8" fmla="*/ 1680934 w 1756538"/>
              <a:gd name="connsiteY8" fmla="*/ 1288368 h 1641050"/>
              <a:gd name="connsiteX9" fmla="*/ 1756538 w 1756538"/>
              <a:gd name="connsiteY9" fmla="*/ 1147482 h 1641050"/>
              <a:gd name="connsiteX10" fmla="*/ 1708727 w 1756538"/>
              <a:gd name="connsiteY10" fmla="*/ 1069788 h 1641050"/>
              <a:gd name="connsiteX11" fmla="*/ 1589197 w 1756538"/>
              <a:gd name="connsiteY11" fmla="*/ 896470 h 1641050"/>
              <a:gd name="connsiteX12" fmla="*/ 1648962 w 1756538"/>
              <a:gd name="connsiteY12" fmla="*/ 806823 h 1641050"/>
              <a:gd name="connsiteX13" fmla="*/ 1613103 w 1756538"/>
              <a:gd name="connsiteY13" fmla="*/ 711200 h 1641050"/>
              <a:gd name="connsiteX14" fmla="*/ 1672868 w 1756538"/>
              <a:gd name="connsiteY14" fmla="*/ 525929 h 1641050"/>
              <a:gd name="connsiteX15" fmla="*/ 1625056 w 1756538"/>
              <a:gd name="connsiteY15" fmla="*/ 490070 h 1641050"/>
              <a:gd name="connsiteX16" fmla="*/ 1535409 w 1756538"/>
              <a:gd name="connsiteY16" fmla="*/ 454212 h 1641050"/>
              <a:gd name="connsiteX17" fmla="*/ 1457715 w 1756538"/>
              <a:gd name="connsiteY17" fmla="*/ 394447 h 1641050"/>
              <a:gd name="connsiteX18" fmla="*/ 1290374 w 1756538"/>
              <a:gd name="connsiteY18" fmla="*/ 316753 h 1641050"/>
              <a:gd name="connsiteX19" fmla="*/ 1093150 w 1756538"/>
              <a:gd name="connsiteY19" fmla="*/ 298823 h 1641050"/>
              <a:gd name="connsiteX20" fmla="*/ 961668 w 1756538"/>
              <a:gd name="connsiteY20" fmla="*/ 274917 h 1641050"/>
              <a:gd name="connsiteX21" fmla="*/ 734562 w 1756538"/>
              <a:gd name="connsiteY21" fmla="*/ 262965 h 1641050"/>
              <a:gd name="connsiteX22" fmla="*/ 441715 w 1756538"/>
              <a:gd name="connsiteY22" fmla="*/ 101600 h 1641050"/>
              <a:gd name="connsiteX23" fmla="*/ 23362 w 1756538"/>
              <a:gd name="connsiteY23" fmla="*/ 0 h 1641050"/>
              <a:gd name="connsiteX24" fmla="*/ 47268 w 1756538"/>
              <a:gd name="connsiteY24" fmla="*/ 352612 h 1641050"/>
              <a:gd name="connsiteX25" fmla="*/ 77150 w 1756538"/>
              <a:gd name="connsiteY25" fmla="*/ 531906 h 1641050"/>
              <a:gd name="connsiteX26" fmla="*/ 47268 w 1756538"/>
              <a:gd name="connsiteY26" fmla="*/ 687294 h 1641050"/>
              <a:gd name="connsiteX27" fmla="*/ 113009 w 1756538"/>
              <a:gd name="connsiteY27" fmla="*/ 788894 h 1641050"/>
              <a:gd name="connsiteX28" fmla="*/ 166797 w 1756538"/>
              <a:gd name="connsiteY28" fmla="*/ 1087718 h 1641050"/>
              <a:gd name="connsiteX29" fmla="*/ 113009 w 1756538"/>
              <a:gd name="connsiteY29" fmla="*/ 1267012 h 1641050"/>
              <a:gd name="connsiteX30" fmla="*/ 35315 w 1756538"/>
              <a:gd name="connsiteY30" fmla="*/ 1362635 h 1641050"/>
              <a:gd name="connsiteX31" fmla="*/ 0 w 1756538"/>
              <a:gd name="connsiteY31" fmla="*/ 1519988 h 1641050"/>
              <a:gd name="connsiteX0" fmla="*/ 6226 w 1762764"/>
              <a:gd name="connsiteY0" fmla="*/ 1519988 h 1641050"/>
              <a:gd name="connsiteX1" fmla="*/ 32865 w 1762764"/>
              <a:gd name="connsiteY1" fmla="*/ 1621358 h 1641050"/>
              <a:gd name="connsiteX2" fmla="*/ 355786 w 1762764"/>
              <a:gd name="connsiteY2" fmla="*/ 1526675 h 1641050"/>
              <a:gd name="connsiteX3" fmla="*/ 571863 w 1762764"/>
              <a:gd name="connsiteY3" fmla="*/ 1417292 h 1641050"/>
              <a:gd name="connsiteX4" fmla="*/ 756584 w 1762764"/>
              <a:gd name="connsiteY4" fmla="*/ 1398067 h 1641050"/>
              <a:gd name="connsiteX5" fmla="*/ 1212208 w 1762764"/>
              <a:gd name="connsiteY5" fmla="*/ 1445683 h 1641050"/>
              <a:gd name="connsiteX6" fmla="*/ 1463356 w 1762764"/>
              <a:gd name="connsiteY6" fmla="*/ 1544145 h 1641050"/>
              <a:gd name="connsiteX7" fmla="*/ 1566698 w 1762764"/>
              <a:gd name="connsiteY7" fmla="*/ 1641022 h 1641050"/>
              <a:gd name="connsiteX8" fmla="*/ 1677003 w 1762764"/>
              <a:gd name="connsiteY8" fmla="*/ 1534616 h 1641050"/>
              <a:gd name="connsiteX9" fmla="*/ 1687160 w 1762764"/>
              <a:gd name="connsiteY9" fmla="*/ 1288368 h 1641050"/>
              <a:gd name="connsiteX10" fmla="*/ 1762764 w 1762764"/>
              <a:gd name="connsiteY10" fmla="*/ 1147482 h 1641050"/>
              <a:gd name="connsiteX11" fmla="*/ 1714953 w 1762764"/>
              <a:gd name="connsiteY11" fmla="*/ 1069788 h 1641050"/>
              <a:gd name="connsiteX12" fmla="*/ 1595423 w 1762764"/>
              <a:gd name="connsiteY12" fmla="*/ 896470 h 1641050"/>
              <a:gd name="connsiteX13" fmla="*/ 1655188 w 1762764"/>
              <a:gd name="connsiteY13" fmla="*/ 806823 h 1641050"/>
              <a:gd name="connsiteX14" fmla="*/ 1619329 w 1762764"/>
              <a:gd name="connsiteY14" fmla="*/ 711200 h 1641050"/>
              <a:gd name="connsiteX15" fmla="*/ 1679094 w 1762764"/>
              <a:gd name="connsiteY15" fmla="*/ 525929 h 1641050"/>
              <a:gd name="connsiteX16" fmla="*/ 1631282 w 1762764"/>
              <a:gd name="connsiteY16" fmla="*/ 490070 h 1641050"/>
              <a:gd name="connsiteX17" fmla="*/ 1541635 w 1762764"/>
              <a:gd name="connsiteY17" fmla="*/ 454212 h 1641050"/>
              <a:gd name="connsiteX18" fmla="*/ 1463941 w 1762764"/>
              <a:gd name="connsiteY18" fmla="*/ 394447 h 1641050"/>
              <a:gd name="connsiteX19" fmla="*/ 1296600 w 1762764"/>
              <a:gd name="connsiteY19" fmla="*/ 316753 h 1641050"/>
              <a:gd name="connsiteX20" fmla="*/ 1099376 w 1762764"/>
              <a:gd name="connsiteY20" fmla="*/ 298823 h 1641050"/>
              <a:gd name="connsiteX21" fmla="*/ 967894 w 1762764"/>
              <a:gd name="connsiteY21" fmla="*/ 274917 h 1641050"/>
              <a:gd name="connsiteX22" fmla="*/ 740788 w 1762764"/>
              <a:gd name="connsiteY22" fmla="*/ 262965 h 1641050"/>
              <a:gd name="connsiteX23" fmla="*/ 447941 w 1762764"/>
              <a:gd name="connsiteY23" fmla="*/ 101600 h 1641050"/>
              <a:gd name="connsiteX24" fmla="*/ 29588 w 1762764"/>
              <a:gd name="connsiteY24" fmla="*/ 0 h 1641050"/>
              <a:gd name="connsiteX25" fmla="*/ 53494 w 1762764"/>
              <a:gd name="connsiteY25" fmla="*/ 352612 h 1641050"/>
              <a:gd name="connsiteX26" fmla="*/ 83376 w 1762764"/>
              <a:gd name="connsiteY26" fmla="*/ 531906 h 1641050"/>
              <a:gd name="connsiteX27" fmla="*/ 53494 w 1762764"/>
              <a:gd name="connsiteY27" fmla="*/ 687294 h 1641050"/>
              <a:gd name="connsiteX28" fmla="*/ 119235 w 1762764"/>
              <a:gd name="connsiteY28" fmla="*/ 788894 h 1641050"/>
              <a:gd name="connsiteX29" fmla="*/ 173023 w 1762764"/>
              <a:gd name="connsiteY29" fmla="*/ 1087718 h 1641050"/>
              <a:gd name="connsiteX30" fmla="*/ 119235 w 1762764"/>
              <a:gd name="connsiteY30" fmla="*/ 1267012 h 1641050"/>
              <a:gd name="connsiteX31" fmla="*/ 41541 w 1762764"/>
              <a:gd name="connsiteY31" fmla="*/ 1362635 h 1641050"/>
              <a:gd name="connsiteX32" fmla="*/ 6226 w 1762764"/>
              <a:gd name="connsiteY32" fmla="*/ 1519988 h 1641050"/>
              <a:gd name="connsiteX0" fmla="*/ 34492 w 1791030"/>
              <a:gd name="connsiteY0" fmla="*/ 1519988 h 1641050"/>
              <a:gd name="connsiteX1" fmla="*/ 21802 w 1791030"/>
              <a:gd name="connsiteY1" fmla="*/ 1641022 h 1641050"/>
              <a:gd name="connsiteX2" fmla="*/ 384052 w 1791030"/>
              <a:gd name="connsiteY2" fmla="*/ 1526675 h 1641050"/>
              <a:gd name="connsiteX3" fmla="*/ 600129 w 1791030"/>
              <a:gd name="connsiteY3" fmla="*/ 1417292 h 1641050"/>
              <a:gd name="connsiteX4" fmla="*/ 784850 w 1791030"/>
              <a:gd name="connsiteY4" fmla="*/ 1398067 h 1641050"/>
              <a:gd name="connsiteX5" fmla="*/ 1240474 w 1791030"/>
              <a:gd name="connsiteY5" fmla="*/ 1445683 h 1641050"/>
              <a:gd name="connsiteX6" fmla="*/ 1491622 w 1791030"/>
              <a:gd name="connsiteY6" fmla="*/ 1544145 h 1641050"/>
              <a:gd name="connsiteX7" fmla="*/ 1594964 w 1791030"/>
              <a:gd name="connsiteY7" fmla="*/ 1641022 h 1641050"/>
              <a:gd name="connsiteX8" fmla="*/ 1705269 w 1791030"/>
              <a:gd name="connsiteY8" fmla="*/ 1534616 h 1641050"/>
              <a:gd name="connsiteX9" fmla="*/ 1715426 w 1791030"/>
              <a:gd name="connsiteY9" fmla="*/ 1288368 h 1641050"/>
              <a:gd name="connsiteX10" fmla="*/ 1791030 w 1791030"/>
              <a:gd name="connsiteY10" fmla="*/ 1147482 h 1641050"/>
              <a:gd name="connsiteX11" fmla="*/ 1743219 w 1791030"/>
              <a:gd name="connsiteY11" fmla="*/ 1069788 h 1641050"/>
              <a:gd name="connsiteX12" fmla="*/ 1623689 w 1791030"/>
              <a:gd name="connsiteY12" fmla="*/ 896470 h 1641050"/>
              <a:gd name="connsiteX13" fmla="*/ 1683454 w 1791030"/>
              <a:gd name="connsiteY13" fmla="*/ 806823 h 1641050"/>
              <a:gd name="connsiteX14" fmla="*/ 1647595 w 1791030"/>
              <a:gd name="connsiteY14" fmla="*/ 711200 h 1641050"/>
              <a:gd name="connsiteX15" fmla="*/ 1707360 w 1791030"/>
              <a:gd name="connsiteY15" fmla="*/ 525929 h 1641050"/>
              <a:gd name="connsiteX16" fmla="*/ 1659548 w 1791030"/>
              <a:gd name="connsiteY16" fmla="*/ 490070 h 1641050"/>
              <a:gd name="connsiteX17" fmla="*/ 1569901 w 1791030"/>
              <a:gd name="connsiteY17" fmla="*/ 454212 h 1641050"/>
              <a:gd name="connsiteX18" fmla="*/ 1492207 w 1791030"/>
              <a:gd name="connsiteY18" fmla="*/ 394447 h 1641050"/>
              <a:gd name="connsiteX19" fmla="*/ 1324866 w 1791030"/>
              <a:gd name="connsiteY19" fmla="*/ 316753 h 1641050"/>
              <a:gd name="connsiteX20" fmla="*/ 1127642 w 1791030"/>
              <a:gd name="connsiteY20" fmla="*/ 298823 h 1641050"/>
              <a:gd name="connsiteX21" fmla="*/ 996160 w 1791030"/>
              <a:gd name="connsiteY21" fmla="*/ 274917 h 1641050"/>
              <a:gd name="connsiteX22" fmla="*/ 769054 w 1791030"/>
              <a:gd name="connsiteY22" fmla="*/ 262965 h 1641050"/>
              <a:gd name="connsiteX23" fmla="*/ 476207 w 1791030"/>
              <a:gd name="connsiteY23" fmla="*/ 101600 h 1641050"/>
              <a:gd name="connsiteX24" fmla="*/ 57854 w 1791030"/>
              <a:gd name="connsiteY24" fmla="*/ 0 h 1641050"/>
              <a:gd name="connsiteX25" fmla="*/ 81760 w 1791030"/>
              <a:gd name="connsiteY25" fmla="*/ 352612 h 1641050"/>
              <a:gd name="connsiteX26" fmla="*/ 111642 w 1791030"/>
              <a:gd name="connsiteY26" fmla="*/ 531906 h 1641050"/>
              <a:gd name="connsiteX27" fmla="*/ 81760 w 1791030"/>
              <a:gd name="connsiteY27" fmla="*/ 687294 h 1641050"/>
              <a:gd name="connsiteX28" fmla="*/ 147501 w 1791030"/>
              <a:gd name="connsiteY28" fmla="*/ 788894 h 1641050"/>
              <a:gd name="connsiteX29" fmla="*/ 201289 w 1791030"/>
              <a:gd name="connsiteY29" fmla="*/ 1087718 h 1641050"/>
              <a:gd name="connsiteX30" fmla="*/ 147501 w 1791030"/>
              <a:gd name="connsiteY30" fmla="*/ 1267012 h 1641050"/>
              <a:gd name="connsiteX31" fmla="*/ 69807 w 1791030"/>
              <a:gd name="connsiteY31" fmla="*/ 1362635 h 1641050"/>
              <a:gd name="connsiteX32" fmla="*/ 34492 w 1791030"/>
              <a:gd name="connsiteY32" fmla="*/ 1519988 h 1641050"/>
              <a:gd name="connsiteX0" fmla="*/ 34492 w 1791030"/>
              <a:gd name="connsiteY0" fmla="*/ 1519988 h 1641050"/>
              <a:gd name="connsiteX1" fmla="*/ 21802 w 1791030"/>
              <a:gd name="connsiteY1" fmla="*/ 1641022 h 1641050"/>
              <a:gd name="connsiteX2" fmla="*/ 384052 w 1791030"/>
              <a:gd name="connsiteY2" fmla="*/ 1526675 h 1641050"/>
              <a:gd name="connsiteX3" fmla="*/ 600129 w 1791030"/>
              <a:gd name="connsiteY3" fmla="*/ 1417292 h 1641050"/>
              <a:gd name="connsiteX4" fmla="*/ 784850 w 1791030"/>
              <a:gd name="connsiteY4" fmla="*/ 1398067 h 1641050"/>
              <a:gd name="connsiteX5" fmla="*/ 1240474 w 1791030"/>
              <a:gd name="connsiteY5" fmla="*/ 1445683 h 1641050"/>
              <a:gd name="connsiteX6" fmla="*/ 1491622 w 1791030"/>
              <a:gd name="connsiteY6" fmla="*/ 1544145 h 1641050"/>
              <a:gd name="connsiteX7" fmla="*/ 1594964 w 1791030"/>
              <a:gd name="connsiteY7" fmla="*/ 1641022 h 1641050"/>
              <a:gd name="connsiteX8" fmla="*/ 1705269 w 1791030"/>
              <a:gd name="connsiteY8" fmla="*/ 1534616 h 1641050"/>
              <a:gd name="connsiteX9" fmla="*/ 1715426 w 1791030"/>
              <a:gd name="connsiteY9" fmla="*/ 1288368 h 1641050"/>
              <a:gd name="connsiteX10" fmla="*/ 1732615 w 1791030"/>
              <a:gd name="connsiteY10" fmla="*/ 1208403 h 1641050"/>
              <a:gd name="connsiteX11" fmla="*/ 1791030 w 1791030"/>
              <a:gd name="connsiteY11" fmla="*/ 1147482 h 1641050"/>
              <a:gd name="connsiteX12" fmla="*/ 1743219 w 1791030"/>
              <a:gd name="connsiteY12" fmla="*/ 1069788 h 1641050"/>
              <a:gd name="connsiteX13" fmla="*/ 1623689 w 1791030"/>
              <a:gd name="connsiteY13" fmla="*/ 896470 h 1641050"/>
              <a:gd name="connsiteX14" fmla="*/ 1683454 w 1791030"/>
              <a:gd name="connsiteY14" fmla="*/ 806823 h 1641050"/>
              <a:gd name="connsiteX15" fmla="*/ 1647595 w 1791030"/>
              <a:gd name="connsiteY15" fmla="*/ 711200 h 1641050"/>
              <a:gd name="connsiteX16" fmla="*/ 1707360 w 1791030"/>
              <a:gd name="connsiteY16" fmla="*/ 525929 h 1641050"/>
              <a:gd name="connsiteX17" fmla="*/ 1659548 w 1791030"/>
              <a:gd name="connsiteY17" fmla="*/ 490070 h 1641050"/>
              <a:gd name="connsiteX18" fmla="*/ 1569901 w 1791030"/>
              <a:gd name="connsiteY18" fmla="*/ 454212 h 1641050"/>
              <a:gd name="connsiteX19" fmla="*/ 1492207 w 1791030"/>
              <a:gd name="connsiteY19" fmla="*/ 394447 h 1641050"/>
              <a:gd name="connsiteX20" fmla="*/ 1324866 w 1791030"/>
              <a:gd name="connsiteY20" fmla="*/ 316753 h 1641050"/>
              <a:gd name="connsiteX21" fmla="*/ 1127642 w 1791030"/>
              <a:gd name="connsiteY21" fmla="*/ 298823 h 1641050"/>
              <a:gd name="connsiteX22" fmla="*/ 996160 w 1791030"/>
              <a:gd name="connsiteY22" fmla="*/ 274917 h 1641050"/>
              <a:gd name="connsiteX23" fmla="*/ 769054 w 1791030"/>
              <a:gd name="connsiteY23" fmla="*/ 262965 h 1641050"/>
              <a:gd name="connsiteX24" fmla="*/ 476207 w 1791030"/>
              <a:gd name="connsiteY24" fmla="*/ 101600 h 1641050"/>
              <a:gd name="connsiteX25" fmla="*/ 57854 w 1791030"/>
              <a:gd name="connsiteY25" fmla="*/ 0 h 1641050"/>
              <a:gd name="connsiteX26" fmla="*/ 81760 w 1791030"/>
              <a:gd name="connsiteY26" fmla="*/ 352612 h 1641050"/>
              <a:gd name="connsiteX27" fmla="*/ 111642 w 1791030"/>
              <a:gd name="connsiteY27" fmla="*/ 531906 h 1641050"/>
              <a:gd name="connsiteX28" fmla="*/ 81760 w 1791030"/>
              <a:gd name="connsiteY28" fmla="*/ 687294 h 1641050"/>
              <a:gd name="connsiteX29" fmla="*/ 147501 w 1791030"/>
              <a:gd name="connsiteY29" fmla="*/ 788894 h 1641050"/>
              <a:gd name="connsiteX30" fmla="*/ 201289 w 1791030"/>
              <a:gd name="connsiteY30" fmla="*/ 1087718 h 1641050"/>
              <a:gd name="connsiteX31" fmla="*/ 147501 w 1791030"/>
              <a:gd name="connsiteY31" fmla="*/ 1267012 h 1641050"/>
              <a:gd name="connsiteX32" fmla="*/ 69807 w 1791030"/>
              <a:gd name="connsiteY32" fmla="*/ 1362635 h 1641050"/>
              <a:gd name="connsiteX33" fmla="*/ 34492 w 1791030"/>
              <a:gd name="connsiteY33" fmla="*/ 1519988 h 1641050"/>
              <a:gd name="connsiteX0" fmla="*/ 34492 w 1761533"/>
              <a:gd name="connsiteY0" fmla="*/ 1519988 h 1641050"/>
              <a:gd name="connsiteX1" fmla="*/ 21802 w 1761533"/>
              <a:gd name="connsiteY1" fmla="*/ 1641022 h 1641050"/>
              <a:gd name="connsiteX2" fmla="*/ 384052 w 1761533"/>
              <a:gd name="connsiteY2" fmla="*/ 1526675 h 1641050"/>
              <a:gd name="connsiteX3" fmla="*/ 600129 w 1761533"/>
              <a:gd name="connsiteY3" fmla="*/ 1417292 h 1641050"/>
              <a:gd name="connsiteX4" fmla="*/ 784850 w 1761533"/>
              <a:gd name="connsiteY4" fmla="*/ 1398067 h 1641050"/>
              <a:gd name="connsiteX5" fmla="*/ 1240474 w 1761533"/>
              <a:gd name="connsiteY5" fmla="*/ 1445683 h 1641050"/>
              <a:gd name="connsiteX6" fmla="*/ 1491622 w 1761533"/>
              <a:gd name="connsiteY6" fmla="*/ 1544145 h 1641050"/>
              <a:gd name="connsiteX7" fmla="*/ 1594964 w 1761533"/>
              <a:gd name="connsiteY7" fmla="*/ 1641022 h 1641050"/>
              <a:gd name="connsiteX8" fmla="*/ 1705269 w 1761533"/>
              <a:gd name="connsiteY8" fmla="*/ 1534616 h 1641050"/>
              <a:gd name="connsiteX9" fmla="*/ 1715426 w 1761533"/>
              <a:gd name="connsiteY9" fmla="*/ 1288368 h 1641050"/>
              <a:gd name="connsiteX10" fmla="*/ 1732615 w 1761533"/>
              <a:gd name="connsiteY10" fmla="*/ 1208403 h 1641050"/>
              <a:gd name="connsiteX11" fmla="*/ 1761533 w 1761533"/>
              <a:gd name="connsiteY11" fmla="*/ 1127817 h 1641050"/>
              <a:gd name="connsiteX12" fmla="*/ 1743219 w 1761533"/>
              <a:gd name="connsiteY12" fmla="*/ 1069788 h 1641050"/>
              <a:gd name="connsiteX13" fmla="*/ 1623689 w 1761533"/>
              <a:gd name="connsiteY13" fmla="*/ 896470 h 1641050"/>
              <a:gd name="connsiteX14" fmla="*/ 1683454 w 1761533"/>
              <a:gd name="connsiteY14" fmla="*/ 806823 h 1641050"/>
              <a:gd name="connsiteX15" fmla="*/ 1647595 w 1761533"/>
              <a:gd name="connsiteY15" fmla="*/ 711200 h 1641050"/>
              <a:gd name="connsiteX16" fmla="*/ 1707360 w 1761533"/>
              <a:gd name="connsiteY16" fmla="*/ 525929 h 1641050"/>
              <a:gd name="connsiteX17" fmla="*/ 1659548 w 1761533"/>
              <a:gd name="connsiteY17" fmla="*/ 490070 h 1641050"/>
              <a:gd name="connsiteX18" fmla="*/ 1569901 w 1761533"/>
              <a:gd name="connsiteY18" fmla="*/ 454212 h 1641050"/>
              <a:gd name="connsiteX19" fmla="*/ 1492207 w 1761533"/>
              <a:gd name="connsiteY19" fmla="*/ 394447 h 1641050"/>
              <a:gd name="connsiteX20" fmla="*/ 1324866 w 1761533"/>
              <a:gd name="connsiteY20" fmla="*/ 316753 h 1641050"/>
              <a:gd name="connsiteX21" fmla="*/ 1127642 w 1761533"/>
              <a:gd name="connsiteY21" fmla="*/ 298823 h 1641050"/>
              <a:gd name="connsiteX22" fmla="*/ 996160 w 1761533"/>
              <a:gd name="connsiteY22" fmla="*/ 274917 h 1641050"/>
              <a:gd name="connsiteX23" fmla="*/ 769054 w 1761533"/>
              <a:gd name="connsiteY23" fmla="*/ 262965 h 1641050"/>
              <a:gd name="connsiteX24" fmla="*/ 476207 w 1761533"/>
              <a:gd name="connsiteY24" fmla="*/ 101600 h 1641050"/>
              <a:gd name="connsiteX25" fmla="*/ 57854 w 1761533"/>
              <a:gd name="connsiteY25" fmla="*/ 0 h 1641050"/>
              <a:gd name="connsiteX26" fmla="*/ 81760 w 1761533"/>
              <a:gd name="connsiteY26" fmla="*/ 352612 h 1641050"/>
              <a:gd name="connsiteX27" fmla="*/ 111642 w 1761533"/>
              <a:gd name="connsiteY27" fmla="*/ 531906 h 1641050"/>
              <a:gd name="connsiteX28" fmla="*/ 81760 w 1761533"/>
              <a:gd name="connsiteY28" fmla="*/ 687294 h 1641050"/>
              <a:gd name="connsiteX29" fmla="*/ 147501 w 1761533"/>
              <a:gd name="connsiteY29" fmla="*/ 788894 h 1641050"/>
              <a:gd name="connsiteX30" fmla="*/ 201289 w 1761533"/>
              <a:gd name="connsiteY30" fmla="*/ 1087718 h 1641050"/>
              <a:gd name="connsiteX31" fmla="*/ 147501 w 1761533"/>
              <a:gd name="connsiteY31" fmla="*/ 1267012 h 1641050"/>
              <a:gd name="connsiteX32" fmla="*/ 69807 w 1761533"/>
              <a:gd name="connsiteY32" fmla="*/ 1362635 h 1641050"/>
              <a:gd name="connsiteX33" fmla="*/ 34492 w 1761533"/>
              <a:gd name="connsiteY33" fmla="*/ 1519988 h 1641050"/>
              <a:gd name="connsiteX0" fmla="*/ 34492 w 1761533"/>
              <a:gd name="connsiteY0" fmla="*/ 1519988 h 1641050"/>
              <a:gd name="connsiteX1" fmla="*/ 21802 w 1761533"/>
              <a:gd name="connsiteY1" fmla="*/ 1641022 h 1641050"/>
              <a:gd name="connsiteX2" fmla="*/ 384052 w 1761533"/>
              <a:gd name="connsiteY2" fmla="*/ 1526675 h 1641050"/>
              <a:gd name="connsiteX3" fmla="*/ 600129 w 1761533"/>
              <a:gd name="connsiteY3" fmla="*/ 1417292 h 1641050"/>
              <a:gd name="connsiteX4" fmla="*/ 784850 w 1761533"/>
              <a:gd name="connsiteY4" fmla="*/ 1398067 h 1641050"/>
              <a:gd name="connsiteX5" fmla="*/ 1240474 w 1761533"/>
              <a:gd name="connsiteY5" fmla="*/ 1445683 h 1641050"/>
              <a:gd name="connsiteX6" fmla="*/ 1491622 w 1761533"/>
              <a:gd name="connsiteY6" fmla="*/ 1544145 h 1641050"/>
              <a:gd name="connsiteX7" fmla="*/ 1594964 w 1761533"/>
              <a:gd name="connsiteY7" fmla="*/ 1641022 h 1641050"/>
              <a:gd name="connsiteX8" fmla="*/ 1705269 w 1761533"/>
              <a:gd name="connsiteY8" fmla="*/ 1534616 h 1641050"/>
              <a:gd name="connsiteX9" fmla="*/ 1715426 w 1761533"/>
              <a:gd name="connsiteY9" fmla="*/ 1288368 h 1641050"/>
              <a:gd name="connsiteX10" fmla="*/ 1732615 w 1761533"/>
              <a:gd name="connsiteY10" fmla="*/ 1208403 h 1641050"/>
              <a:gd name="connsiteX11" fmla="*/ 1761533 w 1761533"/>
              <a:gd name="connsiteY11" fmla="*/ 1127817 h 1641050"/>
              <a:gd name="connsiteX12" fmla="*/ 1743219 w 1761533"/>
              <a:gd name="connsiteY12" fmla="*/ 1069788 h 1641050"/>
              <a:gd name="connsiteX13" fmla="*/ 1623689 w 1761533"/>
              <a:gd name="connsiteY13" fmla="*/ 896470 h 1641050"/>
              <a:gd name="connsiteX14" fmla="*/ 1683454 w 1761533"/>
              <a:gd name="connsiteY14" fmla="*/ 806823 h 1641050"/>
              <a:gd name="connsiteX15" fmla="*/ 1647595 w 1761533"/>
              <a:gd name="connsiteY15" fmla="*/ 711200 h 1641050"/>
              <a:gd name="connsiteX16" fmla="*/ 1707360 w 1761533"/>
              <a:gd name="connsiteY16" fmla="*/ 525929 h 1641050"/>
              <a:gd name="connsiteX17" fmla="*/ 1659548 w 1761533"/>
              <a:gd name="connsiteY17" fmla="*/ 490070 h 1641050"/>
              <a:gd name="connsiteX18" fmla="*/ 1492207 w 1761533"/>
              <a:gd name="connsiteY18" fmla="*/ 394447 h 1641050"/>
              <a:gd name="connsiteX19" fmla="*/ 1324866 w 1761533"/>
              <a:gd name="connsiteY19" fmla="*/ 316753 h 1641050"/>
              <a:gd name="connsiteX20" fmla="*/ 1127642 w 1761533"/>
              <a:gd name="connsiteY20" fmla="*/ 298823 h 1641050"/>
              <a:gd name="connsiteX21" fmla="*/ 996160 w 1761533"/>
              <a:gd name="connsiteY21" fmla="*/ 274917 h 1641050"/>
              <a:gd name="connsiteX22" fmla="*/ 769054 w 1761533"/>
              <a:gd name="connsiteY22" fmla="*/ 262965 h 1641050"/>
              <a:gd name="connsiteX23" fmla="*/ 476207 w 1761533"/>
              <a:gd name="connsiteY23" fmla="*/ 101600 h 1641050"/>
              <a:gd name="connsiteX24" fmla="*/ 57854 w 1761533"/>
              <a:gd name="connsiteY24" fmla="*/ 0 h 1641050"/>
              <a:gd name="connsiteX25" fmla="*/ 81760 w 1761533"/>
              <a:gd name="connsiteY25" fmla="*/ 352612 h 1641050"/>
              <a:gd name="connsiteX26" fmla="*/ 111642 w 1761533"/>
              <a:gd name="connsiteY26" fmla="*/ 531906 h 1641050"/>
              <a:gd name="connsiteX27" fmla="*/ 81760 w 1761533"/>
              <a:gd name="connsiteY27" fmla="*/ 687294 h 1641050"/>
              <a:gd name="connsiteX28" fmla="*/ 147501 w 1761533"/>
              <a:gd name="connsiteY28" fmla="*/ 788894 h 1641050"/>
              <a:gd name="connsiteX29" fmla="*/ 201289 w 1761533"/>
              <a:gd name="connsiteY29" fmla="*/ 1087718 h 1641050"/>
              <a:gd name="connsiteX30" fmla="*/ 147501 w 1761533"/>
              <a:gd name="connsiteY30" fmla="*/ 1267012 h 1641050"/>
              <a:gd name="connsiteX31" fmla="*/ 69807 w 1761533"/>
              <a:gd name="connsiteY31" fmla="*/ 1362635 h 1641050"/>
              <a:gd name="connsiteX32" fmla="*/ 34492 w 1761533"/>
              <a:gd name="connsiteY32" fmla="*/ 1519988 h 1641050"/>
              <a:gd name="connsiteX0" fmla="*/ 34492 w 1761533"/>
              <a:gd name="connsiteY0" fmla="*/ 1519988 h 1641050"/>
              <a:gd name="connsiteX1" fmla="*/ 21802 w 1761533"/>
              <a:gd name="connsiteY1" fmla="*/ 1641022 h 1641050"/>
              <a:gd name="connsiteX2" fmla="*/ 384052 w 1761533"/>
              <a:gd name="connsiteY2" fmla="*/ 1526675 h 1641050"/>
              <a:gd name="connsiteX3" fmla="*/ 600129 w 1761533"/>
              <a:gd name="connsiteY3" fmla="*/ 1417292 h 1641050"/>
              <a:gd name="connsiteX4" fmla="*/ 784850 w 1761533"/>
              <a:gd name="connsiteY4" fmla="*/ 1398067 h 1641050"/>
              <a:gd name="connsiteX5" fmla="*/ 1240474 w 1761533"/>
              <a:gd name="connsiteY5" fmla="*/ 1445683 h 1641050"/>
              <a:gd name="connsiteX6" fmla="*/ 1491622 w 1761533"/>
              <a:gd name="connsiteY6" fmla="*/ 1544145 h 1641050"/>
              <a:gd name="connsiteX7" fmla="*/ 1594964 w 1761533"/>
              <a:gd name="connsiteY7" fmla="*/ 1641022 h 1641050"/>
              <a:gd name="connsiteX8" fmla="*/ 1705269 w 1761533"/>
              <a:gd name="connsiteY8" fmla="*/ 1534616 h 1641050"/>
              <a:gd name="connsiteX9" fmla="*/ 1715426 w 1761533"/>
              <a:gd name="connsiteY9" fmla="*/ 1288368 h 1641050"/>
              <a:gd name="connsiteX10" fmla="*/ 1732615 w 1761533"/>
              <a:gd name="connsiteY10" fmla="*/ 1208403 h 1641050"/>
              <a:gd name="connsiteX11" fmla="*/ 1761533 w 1761533"/>
              <a:gd name="connsiteY11" fmla="*/ 1127817 h 1641050"/>
              <a:gd name="connsiteX12" fmla="*/ 1743219 w 1761533"/>
              <a:gd name="connsiteY12" fmla="*/ 1069788 h 1641050"/>
              <a:gd name="connsiteX13" fmla="*/ 1623689 w 1761533"/>
              <a:gd name="connsiteY13" fmla="*/ 896470 h 1641050"/>
              <a:gd name="connsiteX14" fmla="*/ 1683454 w 1761533"/>
              <a:gd name="connsiteY14" fmla="*/ 806823 h 1641050"/>
              <a:gd name="connsiteX15" fmla="*/ 1647595 w 1761533"/>
              <a:gd name="connsiteY15" fmla="*/ 711200 h 1641050"/>
              <a:gd name="connsiteX16" fmla="*/ 1707360 w 1761533"/>
              <a:gd name="connsiteY16" fmla="*/ 525929 h 1641050"/>
              <a:gd name="connsiteX17" fmla="*/ 1492207 w 1761533"/>
              <a:gd name="connsiteY17" fmla="*/ 394447 h 1641050"/>
              <a:gd name="connsiteX18" fmla="*/ 1324866 w 1761533"/>
              <a:gd name="connsiteY18" fmla="*/ 316753 h 1641050"/>
              <a:gd name="connsiteX19" fmla="*/ 1127642 w 1761533"/>
              <a:gd name="connsiteY19" fmla="*/ 298823 h 1641050"/>
              <a:gd name="connsiteX20" fmla="*/ 996160 w 1761533"/>
              <a:gd name="connsiteY20" fmla="*/ 274917 h 1641050"/>
              <a:gd name="connsiteX21" fmla="*/ 769054 w 1761533"/>
              <a:gd name="connsiteY21" fmla="*/ 262965 h 1641050"/>
              <a:gd name="connsiteX22" fmla="*/ 476207 w 1761533"/>
              <a:gd name="connsiteY22" fmla="*/ 101600 h 1641050"/>
              <a:gd name="connsiteX23" fmla="*/ 57854 w 1761533"/>
              <a:gd name="connsiteY23" fmla="*/ 0 h 1641050"/>
              <a:gd name="connsiteX24" fmla="*/ 81760 w 1761533"/>
              <a:gd name="connsiteY24" fmla="*/ 352612 h 1641050"/>
              <a:gd name="connsiteX25" fmla="*/ 111642 w 1761533"/>
              <a:gd name="connsiteY25" fmla="*/ 531906 h 1641050"/>
              <a:gd name="connsiteX26" fmla="*/ 81760 w 1761533"/>
              <a:gd name="connsiteY26" fmla="*/ 687294 h 1641050"/>
              <a:gd name="connsiteX27" fmla="*/ 147501 w 1761533"/>
              <a:gd name="connsiteY27" fmla="*/ 788894 h 1641050"/>
              <a:gd name="connsiteX28" fmla="*/ 201289 w 1761533"/>
              <a:gd name="connsiteY28" fmla="*/ 1087718 h 1641050"/>
              <a:gd name="connsiteX29" fmla="*/ 147501 w 1761533"/>
              <a:gd name="connsiteY29" fmla="*/ 1267012 h 1641050"/>
              <a:gd name="connsiteX30" fmla="*/ 69807 w 1761533"/>
              <a:gd name="connsiteY30" fmla="*/ 1362635 h 1641050"/>
              <a:gd name="connsiteX31" fmla="*/ 34492 w 1761533"/>
              <a:gd name="connsiteY31" fmla="*/ 1519988 h 1641050"/>
              <a:gd name="connsiteX0" fmla="*/ 34492 w 1761533"/>
              <a:gd name="connsiteY0" fmla="*/ 1519988 h 1641050"/>
              <a:gd name="connsiteX1" fmla="*/ 21802 w 1761533"/>
              <a:gd name="connsiteY1" fmla="*/ 1641022 h 1641050"/>
              <a:gd name="connsiteX2" fmla="*/ 384052 w 1761533"/>
              <a:gd name="connsiteY2" fmla="*/ 1526675 h 1641050"/>
              <a:gd name="connsiteX3" fmla="*/ 600129 w 1761533"/>
              <a:gd name="connsiteY3" fmla="*/ 1417292 h 1641050"/>
              <a:gd name="connsiteX4" fmla="*/ 784850 w 1761533"/>
              <a:gd name="connsiteY4" fmla="*/ 1398067 h 1641050"/>
              <a:gd name="connsiteX5" fmla="*/ 1240474 w 1761533"/>
              <a:gd name="connsiteY5" fmla="*/ 1445683 h 1641050"/>
              <a:gd name="connsiteX6" fmla="*/ 1491622 w 1761533"/>
              <a:gd name="connsiteY6" fmla="*/ 1544145 h 1641050"/>
              <a:gd name="connsiteX7" fmla="*/ 1594964 w 1761533"/>
              <a:gd name="connsiteY7" fmla="*/ 1641022 h 1641050"/>
              <a:gd name="connsiteX8" fmla="*/ 1705269 w 1761533"/>
              <a:gd name="connsiteY8" fmla="*/ 1534616 h 1641050"/>
              <a:gd name="connsiteX9" fmla="*/ 1715426 w 1761533"/>
              <a:gd name="connsiteY9" fmla="*/ 1288368 h 1641050"/>
              <a:gd name="connsiteX10" fmla="*/ 1732615 w 1761533"/>
              <a:gd name="connsiteY10" fmla="*/ 1208403 h 1641050"/>
              <a:gd name="connsiteX11" fmla="*/ 1761533 w 1761533"/>
              <a:gd name="connsiteY11" fmla="*/ 1127817 h 1641050"/>
              <a:gd name="connsiteX12" fmla="*/ 1743219 w 1761533"/>
              <a:gd name="connsiteY12" fmla="*/ 1069788 h 1641050"/>
              <a:gd name="connsiteX13" fmla="*/ 1623689 w 1761533"/>
              <a:gd name="connsiteY13" fmla="*/ 896470 h 1641050"/>
              <a:gd name="connsiteX14" fmla="*/ 1683454 w 1761533"/>
              <a:gd name="connsiteY14" fmla="*/ 806823 h 1641050"/>
              <a:gd name="connsiteX15" fmla="*/ 1647595 w 1761533"/>
              <a:gd name="connsiteY15" fmla="*/ 711200 h 1641050"/>
              <a:gd name="connsiteX16" fmla="*/ 1492207 w 1761533"/>
              <a:gd name="connsiteY16" fmla="*/ 394447 h 1641050"/>
              <a:gd name="connsiteX17" fmla="*/ 1324866 w 1761533"/>
              <a:gd name="connsiteY17" fmla="*/ 316753 h 1641050"/>
              <a:gd name="connsiteX18" fmla="*/ 1127642 w 1761533"/>
              <a:gd name="connsiteY18" fmla="*/ 298823 h 1641050"/>
              <a:gd name="connsiteX19" fmla="*/ 996160 w 1761533"/>
              <a:gd name="connsiteY19" fmla="*/ 274917 h 1641050"/>
              <a:gd name="connsiteX20" fmla="*/ 769054 w 1761533"/>
              <a:gd name="connsiteY20" fmla="*/ 262965 h 1641050"/>
              <a:gd name="connsiteX21" fmla="*/ 476207 w 1761533"/>
              <a:gd name="connsiteY21" fmla="*/ 101600 h 1641050"/>
              <a:gd name="connsiteX22" fmla="*/ 57854 w 1761533"/>
              <a:gd name="connsiteY22" fmla="*/ 0 h 1641050"/>
              <a:gd name="connsiteX23" fmla="*/ 81760 w 1761533"/>
              <a:gd name="connsiteY23" fmla="*/ 352612 h 1641050"/>
              <a:gd name="connsiteX24" fmla="*/ 111642 w 1761533"/>
              <a:gd name="connsiteY24" fmla="*/ 531906 h 1641050"/>
              <a:gd name="connsiteX25" fmla="*/ 81760 w 1761533"/>
              <a:gd name="connsiteY25" fmla="*/ 687294 h 1641050"/>
              <a:gd name="connsiteX26" fmla="*/ 147501 w 1761533"/>
              <a:gd name="connsiteY26" fmla="*/ 788894 h 1641050"/>
              <a:gd name="connsiteX27" fmla="*/ 201289 w 1761533"/>
              <a:gd name="connsiteY27" fmla="*/ 1087718 h 1641050"/>
              <a:gd name="connsiteX28" fmla="*/ 147501 w 1761533"/>
              <a:gd name="connsiteY28" fmla="*/ 1267012 h 1641050"/>
              <a:gd name="connsiteX29" fmla="*/ 69807 w 1761533"/>
              <a:gd name="connsiteY29" fmla="*/ 1362635 h 1641050"/>
              <a:gd name="connsiteX30" fmla="*/ 34492 w 1761533"/>
              <a:gd name="connsiteY30" fmla="*/ 1519988 h 1641050"/>
              <a:gd name="connsiteX0" fmla="*/ 34492 w 1761533"/>
              <a:gd name="connsiteY0" fmla="*/ 1519988 h 1641050"/>
              <a:gd name="connsiteX1" fmla="*/ 21802 w 1761533"/>
              <a:gd name="connsiteY1" fmla="*/ 1641022 h 1641050"/>
              <a:gd name="connsiteX2" fmla="*/ 384052 w 1761533"/>
              <a:gd name="connsiteY2" fmla="*/ 1526675 h 1641050"/>
              <a:gd name="connsiteX3" fmla="*/ 600129 w 1761533"/>
              <a:gd name="connsiteY3" fmla="*/ 1417292 h 1641050"/>
              <a:gd name="connsiteX4" fmla="*/ 784850 w 1761533"/>
              <a:gd name="connsiteY4" fmla="*/ 1398067 h 1641050"/>
              <a:gd name="connsiteX5" fmla="*/ 1240474 w 1761533"/>
              <a:gd name="connsiteY5" fmla="*/ 1445683 h 1641050"/>
              <a:gd name="connsiteX6" fmla="*/ 1491622 w 1761533"/>
              <a:gd name="connsiteY6" fmla="*/ 1544145 h 1641050"/>
              <a:gd name="connsiteX7" fmla="*/ 1594964 w 1761533"/>
              <a:gd name="connsiteY7" fmla="*/ 1641022 h 1641050"/>
              <a:gd name="connsiteX8" fmla="*/ 1705269 w 1761533"/>
              <a:gd name="connsiteY8" fmla="*/ 1534616 h 1641050"/>
              <a:gd name="connsiteX9" fmla="*/ 1715426 w 1761533"/>
              <a:gd name="connsiteY9" fmla="*/ 1288368 h 1641050"/>
              <a:gd name="connsiteX10" fmla="*/ 1732615 w 1761533"/>
              <a:gd name="connsiteY10" fmla="*/ 1208403 h 1641050"/>
              <a:gd name="connsiteX11" fmla="*/ 1761533 w 1761533"/>
              <a:gd name="connsiteY11" fmla="*/ 1127817 h 1641050"/>
              <a:gd name="connsiteX12" fmla="*/ 1743219 w 1761533"/>
              <a:gd name="connsiteY12" fmla="*/ 1069788 h 1641050"/>
              <a:gd name="connsiteX13" fmla="*/ 1623689 w 1761533"/>
              <a:gd name="connsiteY13" fmla="*/ 896470 h 1641050"/>
              <a:gd name="connsiteX14" fmla="*/ 1683454 w 1761533"/>
              <a:gd name="connsiteY14" fmla="*/ 806823 h 1641050"/>
              <a:gd name="connsiteX15" fmla="*/ 1647595 w 1761533"/>
              <a:gd name="connsiteY15" fmla="*/ 711200 h 1641050"/>
              <a:gd name="connsiteX16" fmla="*/ 1341894 w 1761533"/>
              <a:gd name="connsiteY16" fmla="*/ 438288 h 1641050"/>
              <a:gd name="connsiteX17" fmla="*/ 1324866 w 1761533"/>
              <a:gd name="connsiteY17" fmla="*/ 316753 h 1641050"/>
              <a:gd name="connsiteX18" fmla="*/ 1127642 w 1761533"/>
              <a:gd name="connsiteY18" fmla="*/ 298823 h 1641050"/>
              <a:gd name="connsiteX19" fmla="*/ 996160 w 1761533"/>
              <a:gd name="connsiteY19" fmla="*/ 274917 h 1641050"/>
              <a:gd name="connsiteX20" fmla="*/ 769054 w 1761533"/>
              <a:gd name="connsiteY20" fmla="*/ 262965 h 1641050"/>
              <a:gd name="connsiteX21" fmla="*/ 476207 w 1761533"/>
              <a:gd name="connsiteY21" fmla="*/ 101600 h 1641050"/>
              <a:gd name="connsiteX22" fmla="*/ 57854 w 1761533"/>
              <a:gd name="connsiteY22" fmla="*/ 0 h 1641050"/>
              <a:gd name="connsiteX23" fmla="*/ 81760 w 1761533"/>
              <a:gd name="connsiteY23" fmla="*/ 352612 h 1641050"/>
              <a:gd name="connsiteX24" fmla="*/ 111642 w 1761533"/>
              <a:gd name="connsiteY24" fmla="*/ 531906 h 1641050"/>
              <a:gd name="connsiteX25" fmla="*/ 81760 w 1761533"/>
              <a:gd name="connsiteY25" fmla="*/ 687294 h 1641050"/>
              <a:gd name="connsiteX26" fmla="*/ 147501 w 1761533"/>
              <a:gd name="connsiteY26" fmla="*/ 788894 h 1641050"/>
              <a:gd name="connsiteX27" fmla="*/ 201289 w 1761533"/>
              <a:gd name="connsiteY27" fmla="*/ 1087718 h 1641050"/>
              <a:gd name="connsiteX28" fmla="*/ 147501 w 1761533"/>
              <a:gd name="connsiteY28" fmla="*/ 1267012 h 1641050"/>
              <a:gd name="connsiteX29" fmla="*/ 69807 w 1761533"/>
              <a:gd name="connsiteY29" fmla="*/ 1362635 h 1641050"/>
              <a:gd name="connsiteX30" fmla="*/ 34492 w 1761533"/>
              <a:gd name="connsiteY30" fmla="*/ 1519988 h 1641050"/>
              <a:gd name="connsiteX0" fmla="*/ 34492 w 1761533"/>
              <a:gd name="connsiteY0" fmla="*/ 1519988 h 1641050"/>
              <a:gd name="connsiteX1" fmla="*/ 21802 w 1761533"/>
              <a:gd name="connsiteY1" fmla="*/ 1641022 h 1641050"/>
              <a:gd name="connsiteX2" fmla="*/ 384052 w 1761533"/>
              <a:gd name="connsiteY2" fmla="*/ 1526675 h 1641050"/>
              <a:gd name="connsiteX3" fmla="*/ 600129 w 1761533"/>
              <a:gd name="connsiteY3" fmla="*/ 1417292 h 1641050"/>
              <a:gd name="connsiteX4" fmla="*/ 784850 w 1761533"/>
              <a:gd name="connsiteY4" fmla="*/ 1398067 h 1641050"/>
              <a:gd name="connsiteX5" fmla="*/ 1240474 w 1761533"/>
              <a:gd name="connsiteY5" fmla="*/ 1445683 h 1641050"/>
              <a:gd name="connsiteX6" fmla="*/ 1491622 w 1761533"/>
              <a:gd name="connsiteY6" fmla="*/ 1544145 h 1641050"/>
              <a:gd name="connsiteX7" fmla="*/ 1594964 w 1761533"/>
              <a:gd name="connsiteY7" fmla="*/ 1641022 h 1641050"/>
              <a:gd name="connsiteX8" fmla="*/ 1705269 w 1761533"/>
              <a:gd name="connsiteY8" fmla="*/ 1534616 h 1641050"/>
              <a:gd name="connsiteX9" fmla="*/ 1715426 w 1761533"/>
              <a:gd name="connsiteY9" fmla="*/ 1288368 h 1641050"/>
              <a:gd name="connsiteX10" fmla="*/ 1732615 w 1761533"/>
              <a:gd name="connsiteY10" fmla="*/ 1208403 h 1641050"/>
              <a:gd name="connsiteX11" fmla="*/ 1761533 w 1761533"/>
              <a:gd name="connsiteY11" fmla="*/ 1127817 h 1641050"/>
              <a:gd name="connsiteX12" fmla="*/ 1743219 w 1761533"/>
              <a:gd name="connsiteY12" fmla="*/ 1069788 h 1641050"/>
              <a:gd name="connsiteX13" fmla="*/ 1623689 w 1761533"/>
              <a:gd name="connsiteY13" fmla="*/ 896470 h 1641050"/>
              <a:gd name="connsiteX14" fmla="*/ 1683454 w 1761533"/>
              <a:gd name="connsiteY14" fmla="*/ 806823 h 1641050"/>
              <a:gd name="connsiteX15" fmla="*/ 1647595 w 1761533"/>
              <a:gd name="connsiteY15" fmla="*/ 711200 h 1641050"/>
              <a:gd name="connsiteX16" fmla="*/ 1341894 w 1761533"/>
              <a:gd name="connsiteY16" fmla="*/ 438288 h 1641050"/>
              <a:gd name="connsiteX17" fmla="*/ 1127642 w 1761533"/>
              <a:gd name="connsiteY17" fmla="*/ 298823 h 1641050"/>
              <a:gd name="connsiteX18" fmla="*/ 996160 w 1761533"/>
              <a:gd name="connsiteY18" fmla="*/ 274917 h 1641050"/>
              <a:gd name="connsiteX19" fmla="*/ 769054 w 1761533"/>
              <a:gd name="connsiteY19" fmla="*/ 262965 h 1641050"/>
              <a:gd name="connsiteX20" fmla="*/ 476207 w 1761533"/>
              <a:gd name="connsiteY20" fmla="*/ 101600 h 1641050"/>
              <a:gd name="connsiteX21" fmla="*/ 57854 w 1761533"/>
              <a:gd name="connsiteY21" fmla="*/ 0 h 1641050"/>
              <a:gd name="connsiteX22" fmla="*/ 81760 w 1761533"/>
              <a:gd name="connsiteY22" fmla="*/ 352612 h 1641050"/>
              <a:gd name="connsiteX23" fmla="*/ 111642 w 1761533"/>
              <a:gd name="connsiteY23" fmla="*/ 531906 h 1641050"/>
              <a:gd name="connsiteX24" fmla="*/ 81760 w 1761533"/>
              <a:gd name="connsiteY24" fmla="*/ 687294 h 1641050"/>
              <a:gd name="connsiteX25" fmla="*/ 147501 w 1761533"/>
              <a:gd name="connsiteY25" fmla="*/ 788894 h 1641050"/>
              <a:gd name="connsiteX26" fmla="*/ 201289 w 1761533"/>
              <a:gd name="connsiteY26" fmla="*/ 1087718 h 1641050"/>
              <a:gd name="connsiteX27" fmla="*/ 147501 w 1761533"/>
              <a:gd name="connsiteY27" fmla="*/ 1267012 h 1641050"/>
              <a:gd name="connsiteX28" fmla="*/ 69807 w 1761533"/>
              <a:gd name="connsiteY28" fmla="*/ 1362635 h 1641050"/>
              <a:gd name="connsiteX29" fmla="*/ 34492 w 1761533"/>
              <a:gd name="connsiteY29" fmla="*/ 1519988 h 1641050"/>
              <a:gd name="connsiteX0" fmla="*/ 34492 w 1761533"/>
              <a:gd name="connsiteY0" fmla="*/ 1519988 h 1641050"/>
              <a:gd name="connsiteX1" fmla="*/ 21802 w 1761533"/>
              <a:gd name="connsiteY1" fmla="*/ 1641022 h 1641050"/>
              <a:gd name="connsiteX2" fmla="*/ 384052 w 1761533"/>
              <a:gd name="connsiteY2" fmla="*/ 1526675 h 1641050"/>
              <a:gd name="connsiteX3" fmla="*/ 600129 w 1761533"/>
              <a:gd name="connsiteY3" fmla="*/ 1417292 h 1641050"/>
              <a:gd name="connsiteX4" fmla="*/ 784850 w 1761533"/>
              <a:gd name="connsiteY4" fmla="*/ 1398067 h 1641050"/>
              <a:gd name="connsiteX5" fmla="*/ 1240474 w 1761533"/>
              <a:gd name="connsiteY5" fmla="*/ 1445683 h 1641050"/>
              <a:gd name="connsiteX6" fmla="*/ 1491622 w 1761533"/>
              <a:gd name="connsiteY6" fmla="*/ 1544145 h 1641050"/>
              <a:gd name="connsiteX7" fmla="*/ 1594964 w 1761533"/>
              <a:gd name="connsiteY7" fmla="*/ 1641022 h 1641050"/>
              <a:gd name="connsiteX8" fmla="*/ 1705269 w 1761533"/>
              <a:gd name="connsiteY8" fmla="*/ 1534616 h 1641050"/>
              <a:gd name="connsiteX9" fmla="*/ 1715426 w 1761533"/>
              <a:gd name="connsiteY9" fmla="*/ 1288368 h 1641050"/>
              <a:gd name="connsiteX10" fmla="*/ 1732615 w 1761533"/>
              <a:gd name="connsiteY10" fmla="*/ 1208403 h 1641050"/>
              <a:gd name="connsiteX11" fmla="*/ 1761533 w 1761533"/>
              <a:gd name="connsiteY11" fmla="*/ 1127817 h 1641050"/>
              <a:gd name="connsiteX12" fmla="*/ 1743219 w 1761533"/>
              <a:gd name="connsiteY12" fmla="*/ 1069788 h 1641050"/>
              <a:gd name="connsiteX13" fmla="*/ 1623689 w 1761533"/>
              <a:gd name="connsiteY13" fmla="*/ 896470 h 1641050"/>
              <a:gd name="connsiteX14" fmla="*/ 1683454 w 1761533"/>
              <a:gd name="connsiteY14" fmla="*/ 806823 h 1641050"/>
              <a:gd name="connsiteX15" fmla="*/ 1647595 w 1761533"/>
              <a:gd name="connsiteY15" fmla="*/ 711200 h 1641050"/>
              <a:gd name="connsiteX16" fmla="*/ 1304316 w 1761533"/>
              <a:gd name="connsiteY16" fmla="*/ 463340 h 1641050"/>
              <a:gd name="connsiteX17" fmla="*/ 1127642 w 1761533"/>
              <a:gd name="connsiteY17" fmla="*/ 298823 h 1641050"/>
              <a:gd name="connsiteX18" fmla="*/ 996160 w 1761533"/>
              <a:gd name="connsiteY18" fmla="*/ 274917 h 1641050"/>
              <a:gd name="connsiteX19" fmla="*/ 769054 w 1761533"/>
              <a:gd name="connsiteY19" fmla="*/ 262965 h 1641050"/>
              <a:gd name="connsiteX20" fmla="*/ 476207 w 1761533"/>
              <a:gd name="connsiteY20" fmla="*/ 101600 h 1641050"/>
              <a:gd name="connsiteX21" fmla="*/ 57854 w 1761533"/>
              <a:gd name="connsiteY21" fmla="*/ 0 h 1641050"/>
              <a:gd name="connsiteX22" fmla="*/ 81760 w 1761533"/>
              <a:gd name="connsiteY22" fmla="*/ 352612 h 1641050"/>
              <a:gd name="connsiteX23" fmla="*/ 111642 w 1761533"/>
              <a:gd name="connsiteY23" fmla="*/ 531906 h 1641050"/>
              <a:gd name="connsiteX24" fmla="*/ 81760 w 1761533"/>
              <a:gd name="connsiteY24" fmla="*/ 687294 h 1641050"/>
              <a:gd name="connsiteX25" fmla="*/ 147501 w 1761533"/>
              <a:gd name="connsiteY25" fmla="*/ 788894 h 1641050"/>
              <a:gd name="connsiteX26" fmla="*/ 201289 w 1761533"/>
              <a:gd name="connsiteY26" fmla="*/ 1087718 h 1641050"/>
              <a:gd name="connsiteX27" fmla="*/ 147501 w 1761533"/>
              <a:gd name="connsiteY27" fmla="*/ 1267012 h 1641050"/>
              <a:gd name="connsiteX28" fmla="*/ 69807 w 1761533"/>
              <a:gd name="connsiteY28" fmla="*/ 1362635 h 1641050"/>
              <a:gd name="connsiteX29" fmla="*/ 34492 w 1761533"/>
              <a:gd name="connsiteY29" fmla="*/ 1519988 h 1641050"/>
              <a:gd name="connsiteX0" fmla="*/ 34492 w 1761533"/>
              <a:gd name="connsiteY0" fmla="*/ 1418388 h 1539450"/>
              <a:gd name="connsiteX1" fmla="*/ 21802 w 1761533"/>
              <a:gd name="connsiteY1" fmla="*/ 1539422 h 1539450"/>
              <a:gd name="connsiteX2" fmla="*/ 384052 w 1761533"/>
              <a:gd name="connsiteY2" fmla="*/ 1425075 h 1539450"/>
              <a:gd name="connsiteX3" fmla="*/ 600129 w 1761533"/>
              <a:gd name="connsiteY3" fmla="*/ 1315692 h 1539450"/>
              <a:gd name="connsiteX4" fmla="*/ 784850 w 1761533"/>
              <a:gd name="connsiteY4" fmla="*/ 1296467 h 1539450"/>
              <a:gd name="connsiteX5" fmla="*/ 1240474 w 1761533"/>
              <a:gd name="connsiteY5" fmla="*/ 1344083 h 1539450"/>
              <a:gd name="connsiteX6" fmla="*/ 1491622 w 1761533"/>
              <a:gd name="connsiteY6" fmla="*/ 1442545 h 1539450"/>
              <a:gd name="connsiteX7" fmla="*/ 1594964 w 1761533"/>
              <a:gd name="connsiteY7" fmla="*/ 1539422 h 1539450"/>
              <a:gd name="connsiteX8" fmla="*/ 1705269 w 1761533"/>
              <a:gd name="connsiteY8" fmla="*/ 1433016 h 1539450"/>
              <a:gd name="connsiteX9" fmla="*/ 1715426 w 1761533"/>
              <a:gd name="connsiteY9" fmla="*/ 1186768 h 1539450"/>
              <a:gd name="connsiteX10" fmla="*/ 1732615 w 1761533"/>
              <a:gd name="connsiteY10" fmla="*/ 1106803 h 1539450"/>
              <a:gd name="connsiteX11" fmla="*/ 1761533 w 1761533"/>
              <a:gd name="connsiteY11" fmla="*/ 1026217 h 1539450"/>
              <a:gd name="connsiteX12" fmla="*/ 1743219 w 1761533"/>
              <a:gd name="connsiteY12" fmla="*/ 968188 h 1539450"/>
              <a:gd name="connsiteX13" fmla="*/ 1623689 w 1761533"/>
              <a:gd name="connsiteY13" fmla="*/ 794870 h 1539450"/>
              <a:gd name="connsiteX14" fmla="*/ 1683454 w 1761533"/>
              <a:gd name="connsiteY14" fmla="*/ 705223 h 1539450"/>
              <a:gd name="connsiteX15" fmla="*/ 1647595 w 1761533"/>
              <a:gd name="connsiteY15" fmla="*/ 609600 h 1539450"/>
              <a:gd name="connsiteX16" fmla="*/ 1304316 w 1761533"/>
              <a:gd name="connsiteY16" fmla="*/ 361740 h 1539450"/>
              <a:gd name="connsiteX17" fmla="*/ 1127642 w 1761533"/>
              <a:gd name="connsiteY17" fmla="*/ 197223 h 1539450"/>
              <a:gd name="connsiteX18" fmla="*/ 996160 w 1761533"/>
              <a:gd name="connsiteY18" fmla="*/ 173317 h 1539450"/>
              <a:gd name="connsiteX19" fmla="*/ 769054 w 1761533"/>
              <a:gd name="connsiteY19" fmla="*/ 161365 h 1539450"/>
              <a:gd name="connsiteX20" fmla="*/ 476207 w 1761533"/>
              <a:gd name="connsiteY20" fmla="*/ 0 h 1539450"/>
              <a:gd name="connsiteX21" fmla="*/ 95432 w 1761533"/>
              <a:gd name="connsiteY21" fmla="*/ 148921 h 1539450"/>
              <a:gd name="connsiteX22" fmla="*/ 81760 w 1761533"/>
              <a:gd name="connsiteY22" fmla="*/ 251012 h 1539450"/>
              <a:gd name="connsiteX23" fmla="*/ 111642 w 1761533"/>
              <a:gd name="connsiteY23" fmla="*/ 430306 h 1539450"/>
              <a:gd name="connsiteX24" fmla="*/ 81760 w 1761533"/>
              <a:gd name="connsiteY24" fmla="*/ 585694 h 1539450"/>
              <a:gd name="connsiteX25" fmla="*/ 147501 w 1761533"/>
              <a:gd name="connsiteY25" fmla="*/ 687294 h 1539450"/>
              <a:gd name="connsiteX26" fmla="*/ 201289 w 1761533"/>
              <a:gd name="connsiteY26" fmla="*/ 986118 h 1539450"/>
              <a:gd name="connsiteX27" fmla="*/ 147501 w 1761533"/>
              <a:gd name="connsiteY27" fmla="*/ 1165412 h 1539450"/>
              <a:gd name="connsiteX28" fmla="*/ 69807 w 1761533"/>
              <a:gd name="connsiteY28" fmla="*/ 1261035 h 1539450"/>
              <a:gd name="connsiteX29" fmla="*/ 34492 w 1761533"/>
              <a:gd name="connsiteY29" fmla="*/ 1418388 h 1539450"/>
              <a:gd name="connsiteX0" fmla="*/ 34492 w 1761533"/>
              <a:gd name="connsiteY0" fmla="*/ 1418388 h 1539450"/>
              <a:gd name="connsiteX1" fmla="*/ 21802 w 1761533"/>
              <a:gd name="connsiteY1" fmla="*/ 1539422 h 1539450"/>
              <a:gd name="connsiteX2" fmla="*/ 384052 w 1761533"/>
              <a:gd name="connsiteY2" fmla="*/ 1425075 h 1539450"/>
              <a:gd name="connsiteX3" fmla="*/ 600129 w 1761533"/>
              <a:gd name="connsiteY3" fmla="*/ 1315692 h 1539450"/>
              <a:gd name="connsiteX4" fmla="*/ 784850 w 1761533"/>
              <a:gd name="connsiteY4" fmla="*/ 1296467 h 1539450"/>
              <a:gd name="connsiteX5" fmla="*/ 1240474 w 1761533"/>
              <a:gd name="connsiteY5" fmla="*/ 1344083 h 1539450"/>
              <a:gd name="connsiteX6" fmla="*/ 1491622 w 1761533"/>
              <a:gd name="connsiteY6" fmla="*/ 1442545 h 1539450"/>
              <a:gd name="connsiteX7" fmla="*/ 1594964 w 1761533"/>
              <a:gd name="connsiteY7" fmla="*/ 1539422 h 1539450"/>
              <a:gd name="connsiteX8" fmla="*/ 1705269 w 1761533"/>
              <a:gd name="connsiteY8" fmla="*/ 1433016 h 1539450"/>
              <a:gd name="connsiteX9" fmla="*/ 1715426 w 1761533"/>
              <a:gd name="connsiteY9" fmla="*/ 1186768 h 1539450"/>
              <a:gd name="connsiteX10" fmla="*/ 1732615 w 1761533"/>
              <a:gd name="connsiteY10" fmla="*/ 1106803 h 1539450"/>
              <a:gd name="connsiteX11" fmla="*/ 1761533 w 1761533"/>
              <a:gd name="connsiteY11" fmla="*/ 1026217 h 1539450"/>
              <a:gd name="connsiteX12" fmla="*/ 1743219 w 1761533"/>
              <a:gd name="connsiteY12" fmla="*/ 968188 h 1539450"/>
              <a:gd name="connsiteX13" fmla="*/ 1623689 w 1761533"/>
              <a:gd name="connsiteY13" fmla="*/ 794870 h 1539450"/>
              <a:gd name="connsiteX14" fmla="*/ 1683454 w 1761533"/>
              <a:gd name="connsiteY14" fmla="*/ 705223 h 1539450"/>
              <a:gd name="connsiteX15" fmla="*/ 1647595 w 1761533"/>
              <a:gd name="connsiteY15" fmla="*/ 609600 h 1539450"/>
              <a:gd name="connsiteX16" fmla="*/ 1304316 w 1761533"/>
              <a:gd name="connsiteY16" fmla="*/ 361740 h 1539450"/>
              <a:gd name="connsiteX17" fmla="*/ 1127642 w 1761533"/>
              <a:gd name="connsiteY17" fmla="*/ 197223 h 1539450"/>
              <a:gd name="connsiteX18" fmla="*/ 996160 w 1761533"/>
              <a:gd name="connsiteY18" fmla="*/ 173317 h 1539450"/>
              <a:gd name="connsiteX19" fmla="*/ 769054 w 1761533"/>
              <a:gd name="connsiteY19" fmla="*/ 161365 h 1539450"/>
              <a:gd name="connsiteX20" fmla="*/ 476207 w 1761533"/>
              <a:gd name="connsiteY20" fmla="*/ 0 h 1539450"/>
              <a:gd name="connsiteX21" fmla="*/ 101695 w 1761533"/>
              <a:gd name="connsiteY21" fmla="*/ 148921 h 1539450"/>
              <a:gd name="connsiteX22" fmla="*/ 81760 w 1761533"/>
              <a:gd name="connsiteY22" fmla="*/ 251012 h 1539450"/>
              <a:gd name="connsiteX23" fmla="*/ 111642 w 1761533"/>
              <a:gd name="connsiteY23" fmla="*/ 430306 h 1539450"/>
              <a:gd name="connsiteX24" fmla="*/ 81760 w 1761533"/>
              <a:gd name="connsiteY24" fmla="*/ 585694 h 1539450"/>
              <a:gd name="connsiteX25" fmla="*/ 147501 w 1761533"/>
              <a:gd name="connsiteY25" fmla="*/ 687294 h 1539450"/>
              <a:gd name="connsiteX26" fmla="*/ 201289 w 1761533"/>
              <a:gd name="connsiteY26" fmla="*/ 986118 h 1539450"/>
              <a:gd name="connsiteX27" fmla="*/ 147501 w 1761533"/>
              <a:gd name="connsiteY27" fmla="*/ 1165412 h 1539450"/>
              <a:gd name="connsiteX28" fmla="*/ 69807 w 1761533"/>
              <a:gd name="connsiteY28" fmla="*/ 1261035 h 1539450"/>
              <a:gd name="connsiteX29" fmla="*/ 34492 w 1761533"/>
              <a:gd name="connsiteY29" fmla="*/ 1418388 h 1539450"/>
              <a:gd name="connsiteX0" fmla="*/ 34492 w 1761533"/>
              <a:gd name="connsiteY0" fmla="*/ 1349495 h 1470557"/>
              <a:gd name="connsiteX1" fmla="*/ 21802 w 1761533"/>
              <a:gd name="connsiteY1" fmla="*/ 1470529 h 1470557"/>
              <a:gd name="connsiteX2" fmla="*/ 384052 w 1761533"/>
              <a:gd name="connsiteY2" fmla="*/ 1356182 h 1470557"/>
              <a:gd name="connsiteX3" fmla="*/ 600129 w 1761533"/>
              <a:gd name="connsiteY3" fmla="*/ 1246799 h 1470557"/>
              <a:gd name="connsiteX4" fmla="*/ 784850 w 1761533"/>
              <a:gd name="connsiteY4" fmla="*/ 1227574 h 1470557"/>
              <a:gd name="connsiteX5" fmla="*/ 1240474 w 1761533"/>
              <a:gd name="connsiteY5" fmla="*/ 1275190 h 1470557"/>
              <a:gd name="connsiteX6" fmla="*/ 1491622 w 1761533"/>
              <a:gd name="connsiteY6" fmla="*/ 1373652 h 1470557"/>
              <a:gd name="connsiteX7" fmla="*/ 1594964 w 1761533"/>
              <a:gd name="connsiteY7" fmla="*/ 1470529 h 1470557"/>
              <a:gd name="connsiteX8" fmla="*/ 1705269 w 1761533"/>
              <a:gd name="connsiteY8" fmla="*/ 1364123 h 1470557"/>
              <a:gd name="connsiteX9" fmla="*/ 1715426 w 1761533"/>
              <a:gd name="connsiteY9" fmla="*/ 1117875 h 1470557"/>
              <a:gd name="connsiteX10" fmla="*/ 1732615 w 1761533"/>
              <a:gd name="connsiteY10" fmla="*/ 1037910 h 1470557"/>
              <a:gd name="connsiteX11" fmla="*/ 1761533 w 1761533"/>
              <a:gd name="connsiteY11" fmla="*/ 957324 h 1470557"/>
              <a:gd name="connsiteX12" fmla="*/ 1743219 w 1761533"/>
              <a:gd name="connsiteY12" fmla="*/ 899295 h 1470557"/>
              <a:gd name="connsiteX13" fmla="*/ 1623689 w 1761533"/>
              <a:gd name="connsiteY13" fmla="*/ 725977 h 1470557"/>
              <a:gd name="connsiteX14" fmla="*/ 1683454 w 1761533"/>
              <a:gd name="connsiteY14" fmla="*/ 636330 h 1470557"/>
              <a:gd name="connsiteX15" fmla="*/ 1647595 w 1761533"/>
              <a:gd name="connsiteY15" fmla="*/ 540707 h 1470557"/>
              <a:gd name="connsiteX16" fmla="*/ 1304316 w 1761533"/>
              <a:gd name="connsiteY16" fmla="*/ 292847 h 1470557"/>
              <a:gd name="connsiteX17" fmla="*/ 1127642 w 1761533"/>
              <a:gd name="connsiteY17" fmla="*/ 128330 h 1470557"/>
              <a:gd name="connsiteX18" fmla="*/ 996160 w 1761533"/>
              <a:gd name="connsiteY18" fmla="*/ 104424 h 1470557"/>
              <a:gd name="connsiteX19" fmla="*/ 769054 w 1761533"/>
              <a:gd name="connsiteY19" fmla="*/ 92472 h 1470557"/>
              <a:gd name="connsiteX20" fmla="*/ 469944 w 1761533"/>
              <a:gd name="connsiteY20" fmla="*/ 0 h 1470557"/>
              <a:gd name="connsiteX21" fmla="*/ 101695 w 1761533"/>
              <a:gd name="connsiteY21" fmla="*/ 80028 h 1470557"/>
              <a:gd name="connsiteX22" fmla="*/ 81760 w 1761533"/>
              <a:gd name="connsiteY22" fmla="*/ 182119 h 1470557"/>
              <a:gd name="connsiteX23" fmla="*/ 111642 w 1761533"/>
              <a:gd name="connsiteY23" fmla="*/ 361413 h 1470557"/>
              <a:gd name="connsiteX24" fmla="*/ 81760 w 1761533"/>
              <a:gd name="connsiteY24" fmla="*/ 516801 h 1470557"/>
              <a:gd name="connsiteX25" fmla="*/ 147501 w 1761533"/>
              <a:gd name="connsiteY25" fmla="*/ 618401 h 1470557"/>
              <a:gd name="connsiteX26" fmla="*/ 201289 w 1761533"/>
              <a:gd name="connsiteY26" fmla="*/ 917225 h 1470557"/>
              <a:gd name="connsiteX27" fmla="*/ 147501 w 1761533"/>
              <a:gd name="connsiteY27" fmla="*/ 1096519 h 1470557"/>
              <a:gd name="connsiteX28" fmla="*/ 69807 w 1761533"/>
              <a:gd name="connsiteY28" fmla="*/ 1192142 h 1470557"/>
              <a:gd name="connsiteX29" fmla="*/ 34492 w 1761533"/>
              <a:gd name="connsiteY29" fmla="*/ 1349495 h 1470557"/>
              <a:gd name="connsiteX0" fmla="*/ 34492 w 1761533"/>
              <a:gd name="connsiteY0" fmla="*/ 1349495 h 1470557"/>
              <a:gd name="connsiteX1" fmla="*/ 21802 w 1761533"/>
              <a:gd name="connsiteY1" fmla="*/ 1470529 h 1470557"/>
              <a:gd name="connsiteX2" fmla="*/ 384052 w 1761533"/>
              <a:gd name="connsiteY2" fmla="*/ 1356182 h 1470557"/>
              <a:gd name="connsiteX3" fmla="*/ 600129 w 1761533"/>
              <a:gd name="connsiteY3" fmla="*/ 1246799 h 1470557"/>
              <a:gd name="connsiteX4" fmla="*/ 784850 w 1761533"/>
              <a:gd name="connsiteY4" fmla="*/ 1227574 h 1470557"/>
              <a:gd name="connsiteX5" fmla="*/ 1240474 w 1761533"/>
              <a:gd name="connsiteY5" fmla="*/ 1275190 h 1470557"/>
              <a:gd name="connsiteX6" fmla="*/ 1491622 w 1761533"/>
              <a:gd name="connsiteY6" fmla="*/ 1373652 h 1470557"/>
              <a:gd name="connsiteX7" fmla="*/ 1594964 w 1761533"/>
              <a:gd name="connsiteY7" fmla="*/ 1470529 h 1470557"/>
              <a:gd name="connsiteX8" fmla="*/ 1705269 w 1761533"/>
              <a:gd name="connsiteY8" fmla="*/ 1364123 h 1470557"/>
              <a:gd name="connsiteX9" fmla="*/ 1715426 w 1761533"/>
              <a:gd name="connsiteY9" fmla="*/ 1117875 h 1470557"/>
              <a:gd name="connsiteX10" fmla="*/ 1732615 w 1761533"/>
              <a:gd name="connsiteY10" fmla="*/ 1037910 h 1470557"/>
              <a:gd name="connsiteX11" fmla="*/ 1761533 w 1761533"/>
              <a:gd name="connsiteY11" fmla="*/ 957324 h 1470557"/>
              <a:gd name="connsiteX12" fmla="*/ 1743219 w 1761533"/>
              <a:gd name="connsiteY12" fmla="*/ 899295 h 1470557"/>
              <a:gd name="connsiteX13" fmla="*/ 1623689 w 1761533"/>
              <a:gd name="connsiteY13" fmla="*/ 725977 h 1470557"/>
              <a:gd name="connsiteX14" fmla="*/ 1683454 w 1761533"/>
              <a:gd name="connsiteY14" fmla="*/ 636330 h 1470557"/>
              <a:gd name="connsiteX15" fmla="*/ 1647595 w 1761533"/>
              <a:gd name="connsiteY15" fmla="*/ 540707 h 1470557"/>
              <a:gd name="connsiteX16" fmla="*/ 1304316 w 1761533"/>
              <a:gd name="connsiteY16" fmla="*/ 292847 h 1470557"/>
              <a:gd name="connsiteX17" fmla="*/ 1127642 w 1761533"/>
              <a:gd name="connsiteY17" fmla="*/ 128330 h 1470557"/>
              <a:gd name="connsiteX18" fmla="*/ 1052527 w 1761533"/>
              <a:gd name="connsiteY18" fmla="*/ 91898 h 1470557"/>
              <a:gd name="connsiteX19" fmla="*/ 769054 w 1761533"/>
              <a:gd name="connsiteY19" fmla="*/ 92472 h 1470557"/>
              <a:gd name="connsiteX20" fmla="*/ 469944 w 1761533"/>
              <a:gd name="connsiteY20" fmla="*/ 0 h 1470557"/>
              <a:gd name="connsiteX21" fmla="*/ 101695 w 1761533"/>
              <a:gd name="connsiteY21" fmla="*/ 80028 h 1470557"/>
              <a:gd name="connsiteX22" fmla="*/ 81760 w 1761533"/>
              <a:gd name="connsiteY22" fmla="*/ 182119 h 1470557"/>
              <a:gd name="connsiteX23" fmla="*/ 111642 w 1761533"/>
              <a:gd name="connsiteY23" fmla="*/ 361413 h 1470557"/>
              <a:gd name="connsiteX24" fmla="*/ 81760 w 1761533"/>
              <a:gd name="connsiteY24" fmla="*/ 516801 h 1470557"/>
              <a:gd name="connsiteX25" fmla="*/ 147501 w 1761533"/>
              <a:gd name="connsiteY25" fmla="*/ 618401 h 1470557"/>
              <a:gd name="connsiteX26" fmla="*/ 201289 w 1761533"/>
              <a:gd name="connsiteY26" fmla="*/ 917225 h 1470557"/>
              <a:gd name="connsiteX27" fmla="*/ 147501 w 1761533"/>
              <a:gd name="connsiteY27" fmla="*/ 1096519 h 1470557"/>
              <a:gd name="connsiteX28" fmla="*/ 69807 w 1761533"/>
              <a:gd name="connsiteY28" fmla="*/ 1192142 h 1470557"/>
              <a:gd name="connsiteX29" fmla="*/ 34492 w 1761533"/>
              <a:gd name="connsiteY29" fmla="*/ 1349495 h 1470557"/>
              <a:gd name="connsiteX0" fmla="*/ 34492 w 1761533"/>
              <a:gd name="connsiteY0" fmla="*/ 1362021 h 1483083"/>
              <a:gd name="connsiteX1" fmla="*/ 21802 w 1761533"/>
              <a:gd name="connsiteY1" fmla="*/ 1483055 h 1483083"/>
              <a:gd name="connsiteX2" fmla="*/ 384052 w 1761533"/>
              <a:gd name="connsiteY2" fmla="*/ 1368708 h 1483083"/>
              <a:gd name="connsiteX3" fmla="*/ 600129 w 1761533"/>
              <a:gd name="connsiteY3" fmla="*/ 1259325 h 1483083"/>
              <a:gd name="connsiteX4" fmla="*/ 784850 w 1761533"/>
              <a:gd name="connsiteY4" fmla="*/ 1240100 h 1483083"/>
              <a:gd name="connsiteX5" fmla="*/ 1240474 w 1761533"/>
              <a:gd name="connsiteY5" fmla="*/ 1287716 h 1483083"/>
              <a:gd name="connsiteX6" fmla="*/ 1491622 w 1761533"/>
              <a:gd name="connsiteY6" fmla="*/ 1386178 h 1483083"/>
              <a:gd name="connsiteX7" fmla="*/ 1594964 w 1761533"/>
              <a:gd name="connsiteY7" fmla="*/ 1483055 h 1483083"/>
              <a:gd name="connsiteX8" fmla="*/ 1705269 w 1761533"/>
              <a:gd name="connsiteY8" fmla="*/ 1376649 h 1483083"/>
              <a:gd name="connsiteX9" fmla="*/ 1715426 w 1761533"/>
              <a:gd name="connsiteY9" fmla="*/ 1130401 h 1483083"/>
              <a:gd name="connsiteX10" fmla="*/ 1732615 w 1761533"/>
              <a:gd name="connsiteY10" fmla="*/ 1050436 h 1483083"/>
              <a:gd name="connsiteX11" fmla="*/ 1761533 w 1761533"/>
              <a:gd name="connsiteY11" fmla="*/ 969850 h 1483083"/>
              <a:gd name="connsiteX12" fmla="*/ 1743219 w 1761533"/>
              <a:gd name="connsiteY12" fmla="*/ 911821 h 1483083"/>
              <a:gd name="connsiteX13" fmla="*/ 1623689 w 1761533"/>
              <a:gd name="connsiteY13" fmla="*/ 738503 h 1483083"/>
              <a:gd name="connsiteX14" fmla="*/ 1683454 w 1761533"/>
              <a:gd name="connsiteY14" fmla="*/ 648856 h 1483083"/>
              <a:gd name="connsiteX15" fmla="*/ 1647595 w 1761533"/>
              <a:gd name="connsiteY15" fmla="*/ 553233 h 1483083"/>
              <a:gd name="connsiteX16" fmla="*/ 1304316 w 1761533"/>
              <a:gd name="connsiteY16" fmla="*/ 305373 h 1483083"/>
              <a:gd name="connsiteX17" fmla="*/ 1127642 w 1761533"/>
              <a:gd name="connsiteY17" fmla="*/ 140856 h 1483083"/>
              <a:gd name="connsiteX18" fmla="*/ 1052527 w 1761533"/>
              <a:gd name="connsiteY18" fmla="*/ 104424 h 1483083"/>
              <a:gd name="connsiteX19" fmla="*/ 769054 w 1761533"/>
              <a:gd name="connsiteY19" fmla="*/ 104998 h 1483083"/>
              <a:gd name="connsiteX20" fmla="*/ 457418 w 1761533"/>
              <a:gd name="connsiteY20" fmla="*/ 0 h 1483083"/>
              <a:gd name="connsiteX21" fmla="*/ 101695 w 1761533"/>
              <a:gd name="connsiteY21" fmla="*/ 92554 h 1483083"/>
              <a:gd name="connsiteX22" fmla="*/ 81760 w 1761533"/>
              <a:gd name="connsiteY22" fmla="*/ 194645 h 1483083"/>
              <a:gd name="connsiteX23" fmla="*/ 111642 w 1761533"/>
              <a:gd name="connsiteY23" fmla="*/ 373939 h 1483083"/>
              <a:gd name="connsiteX24" fmla="*/ 81760 w 1761533"/>
              <a:gd name="connsiteY24" fmla="*/ 529327 h 1483083"/>
              <a:gd name="connsiteX25" fmla="*/ 147501 w 1761533"/>
              <a:gd name="connsiteY25" fmla="*/ 630927 h 1483083"/>
              <a:gd name="connsiteX26" fmla="*/ 201289 w 1761533"/>
              <a:gd name="connsiteY26" fmla="*/ 929751 h 1483083"/>
              <a:gd name="connsiteX27" fmla="*/ 147501 w 1761533"/>
              <a:gd name="connsiteY27" fmla="*/ 1109045 h 1483083"/>
              <a:gd name="connsiteX28" fmla="*/ 69807 w 1761533"/>
              <a:gd name="connsiteY28" fmla="*/ 1204668 h 1483083"/>
              <a:gd name="connsiteX29" fmla="*/ 34492 w 1761533"/>
              <a:gd name="connsiteY29" fmla="*/ 1362021 h 1483083"/>
              <a:gd name="connsiteX0" fmla="*/ 34492 w 1761533"/>
              <a:gd name="connsiteY0" fmla="*/ 1362021 h 1483083"/>
              <a:gd name="connsiteX1" fmla="*/ 21802 w 1761533"/>
              <a:gd name="connsiteY1" fmla="*/ 1483055 h 1483083"/>
              <a:gd name="connsiteX2" fmla="*/ 384052 w 1761533"/>
              <a:gd name="connsiteY2" fmla="*/ 1368708 h 1483083"/>
              <a:gd name="connsiteX3" fmla="*/ 600129 w 1761533"/>
              <a:gd name="connsiteY3" fmla="*/ 1259325 h 1483083"/>
              <a:gd name="connsiteX4" fmla="*/ 784850 w 1761533"/>
              <a:gd name="connsiteY4" fmla="*/ 1240100 h 1483083"/>
              <a:gd name="connsiteX5" fmla="*/ 1240474 w 1761533"/>
              <a:gd name="connsiteY5" fmla="*/ 1287716 h 1483083"/>
              <a:gd name="connsiteX6" fmla="*/ 1491622 w 1761533"/>
              <a:gd name="connsiteY6" fmla="*/ 1386178 h 1483083"/>
              <a:gd name="connsiteX7" fmla="*/ 1594964 w 1761533"/>
              <a:gd name="connsiteY7" fmla="*/ 1483055 h 1483083"/>
              <a:gd name="connsiteX8" fmla="*/ 1705269 w 1761533"/>
              <a:gd name="connsiteY8" fmla="*/ 1376649 h 1483083"/>
              <a:gd name="connsiteX9" fmla="*/ 1715426 w 1761533"/>
              <a:gd name="connsiteY9" fmla="*/ 1130401 h 1483083"/>
              <a:gd name="connsiteX10" fmla="*/ 1732615 w 1761533"/>
              <a:gd name="connsiteY10" fmla="*/ 1050436 h 1483083"/>
              <a:gd name="connsiteX11" fmla="*/ 1761533 w 1761533"/>
              <a:gd name="connsiteY11" fmla="*/ 969850 h 1483083"/>
              <a:gd name="connsiteX12" fmla="*/ 1743219 w 1761533"/>
              <a:gd name="connsiteY12" fmla="*/ 911821 h 1483083"/>
              <a:gd name="connsiteX13" fmla="*/ 1623689 w 1761533"/>
              <a:gd name="connsiteY13" fmla="*/ 738503 h 1483083"/>
              <a:gd name="connsiteX14" fmla="*/ 1683454 w 1761533"/>
              <a:gd name="connsiteY14" fmla="*/ 648856 h 1483083"/>
              <a:gd name="connsiteX15" fmla="*/ 1647595 w 1761533"/>
              <a:gd name="connsiteY15" fmla="*/ 553233 h 1483083"/>
              <a:gd name="connsiteX16" fmla="*/ 1304316 w 1761533"/>
              <a:gd name="connsiteY16" fmla="*/ 305373 h 1483083"/>
              <a:gd name="connsiteX17" fmla="*/ 1127642 w 1761533"/>
              <a:gd name="connsiteY17" fmla="*/ 140856 h 1483083"/>
              <a:gd name="connsiteX18" fmla="*/ 1052527 w 1761533"/>
              <a:gd name="connsiteY18" fmla="*/ 104424 h 1483083"/>
              <a:gd name="connsiteX19" fmla="*/ 769054 w 1761533"/>
              <a:gd name="connsiteY19" fmla="*/ 104998 h 1483083"/>
              <a:gd name="connsiteX20" fmla="*/ 457418 w 1761533"/>
              <a:gd name="connsiteY20" fmla="*/ 0 h 1483083"/>
              <a:gd name="connsiteX21" fmla="*/ 95432 w 1761533"/>
              <a:gd name="connsiteY21" fmla="*/ 86291 h 1483083"/>
              <a:gd name="connsiteX22" fmla="*/ 81760 w 1761533"/>
              <a:gd name="connsiteY22" fmla="*/ 194645 h 1483083"/>
              <a:gd name="connsiteX23" fmla="*/ 111642 w 1761533"/>
              <a:gd name="connsiteY23" fmla="*/ 373939 h 1483083"/>
              <a:gd name="connsiteX24" fmla="*/ 81760 w 1761533"/>
              <a:gd name="connsiteY24" fmla="*/ 529327 h 1483083"/>
              <a:gd name="connsiteX25" fmla="*/ 147501 w 1761533"/>
              <a:gd name="connsiteY25" fmla="*/ 630927 h 1483083"/>
              <a:gd name="connsiteX26" fmla="*/ 201289 w 1761533"/>
              <a:gd name="connsiteY26" fmla="*/ 929751 h 1483083"/>
              <a:gd name="connsiteX27" fmla="*/ 147501 w 1761533"/>
              <a:gd name="connsiteY27" fmla="*/ 1109045 h 1483083"/>
              <a:gd name="connsiteX28" fmla="*/ 69807 w 1761533"/>
              <a:gd name="connsiteY28" fmla="*/ 1204668 h 1483083"/>
              <a:gd name="connsiteX29" fmla="*/ 34492 w 1761533"/>
              <a:gd name="connsiteY29" fmla="*/ 1362021 h 1483083"/>
              <a:gd name="connsiteX0" fmla="*/ 34492 w 1761533"/>
              <a:gd name="connsiteY0" fmla="*/ 1362021 h 1483083"/>
              <a:gd name="connsiteX1" fmla="*/ 21802 w 1761533"/>
              <a:gd name="connsiteY1" fmla="*/ 1483055 h 1483083"/>
              <a:gd name="connsiteX2" fmla="*/ 384052 w 1761533"/>
              <a:gd name="connsiteY2" fmla="*/ 1368708 h 1483083"/>
              <a:gd name="connsiteX3" fmla="*/ 600129 w 1761533"/>
              <a:gd name="connsiteY3" fmla="*/ 1259325 h 1483083"/>
              <a:gd name="connsiteX4" fmla="*/ 784850 w 1761533"/>
              <a:gd name="connsiteY4" fmla="*/ 1240100 h 1483083"/>
              <a:gd name="connsiteX5" fmla="*/ 1240474 w 1761533"/>
              <a:gd name="connsiteY5" fmla="*/ 1287716 h 1483083"/>
              <a:gd name="connsiteX6" fmla="*/ 1491622 w 1761533"/>
              <a:gd name="connsiteY6" fmla="*/ 1386178 h 1483083"/>
              <a:gd name="connsiteX7" fmla="*/ 1594964 w 1761533"/>
              <a:gd name="connsiteY7" fmla="*/ 1483055 h 1483083"/>
              <a:gd name="connsiteX8" fmla="*/ 1705269 w 1761533"/>
              <a:gd name="connsiteY8" fmla="*/ 1376649 h 1483083"/>
              <a:gd name="connsiteX9" fmla="*/ 1715426 w 1761533"/>
              <a:gd name="connsiteY9" fmla="*/ 1130401 h 1483083"/>
              <a:gd name="connsiteX10" fmla="*/ 1732615 w 1761533"/>
              <a:gd name="connsiteY10" fmla="*/ 1050436 h 1483083"/>
              <a:gd name="connsiteX11" fmla="*/ 1761533 w 1761533"/>
              <a:gd name="connsiteY11" fmla="*/ 969850 h 1483083"/>
              <a:gd name="connsiteX12" fmla="*/ 1743219 w 1761533"/>
              <a:gd name="connsiteY12" fmla="*/ 911821 h 1483083"/>
              <a:gd name="connsiteX13" fmla="*/ 1623689 w 1761533"/>
              <a:gd name="connsiteY13" fmla="*/ 738503 h 1483083"/>
              <a:gd name="connsiteX14" fmla="*/ 1683454 w 1761533"/>
              <a:gd name="connsiteY14" fmla="*/ 648856 h 1483083"/>
              <a:gd name="connsiteX15" fmla="*/ 1647595 w 1761533"/>
              <a:gd name="connsiteY15" fmla="*/ 553233 h 1483083"/>
              <a:gd name="connsiteX16" fmla="*/ 1323105 w 1761533"/>
              <a:gd name="connsiteY16" fmla="*/ 299110 h 1483083"/>
              <a:gd name="connsiteX17" fmla="*/ 1127642 w 1761533"/>
              <a:gd name="connsiteY17" fmla="*/ 140856 h 1483083"/>
              <a:gd name="connsiteX18" fmla="*/ 1052527 w 1761533"/>
              <a:gd name="connsiteY18" fmla="*/ 104424 h 1483083"/>
              <a:gd name="connsiteX19" fmla="*/ 769054 w 1761533"/>
              <a:gd name="connsiteY19" fmla="*/ 104998 h 1483083"/>
              <a:gd name="connsiteX20" fmla="*/ 457418 w 1761533"/>
              <a:gd name="connsiteY20" fmla="*/ 0 h 1483083"/>
              <a:gd name="connsiteX21" fmla="*/ 95432 w 1761533"/>
              <a:gd name="connsiteY21" fmla="*/ 86291 h 1483083"/>
              <a:gd name="connsiteX22" fmla="*/ 81760 w 1761533"/>
              <a:gd name="connsiteY22" fmla="*/ 194645 h 1483083"/>
              <a:gd name="connsiteX23" fmla="*/ 111642 w 1761533"/>
              <a:gd name="connsiteY23" fmla="*/ 373939 h 1483083"/>
              <a:gd name="connsiteX24" fmla="*/ 81760 w 1761533"/>
              <a:gd name="connsiteY24" fmla="*/ 529327 h 1483083"/>
              <a:gd name="connsiteX25" fmla="*/ 147501 w 1761533"/>
              <a:gd name="connsiteY25" fmla="*/ 630927 h 1483083"/>
              <a:gd name="connsiteX26" fmla="*/ 201289 w 1761533"/>
              <a:gd name="connsiteY26" fmla="*/ 929751 h 1483083"/>
              <a:gd name="connsiteX27" fmla="*/ 147501 w 1761533"/>
              <a:gd name="connsiteY27" fmla="*/ 1109045 h 1483083"/>
              <a:gd name="connsiteX28" fmla="*/ 69807 w 1761533"/>
              <a:gd name="connsiteY28" fmla="*/ 1204668 h 1483083"/>
              <a:gd name="connsiteX29" fmla="*/ 34492 w 1761533"/>
              <a:gd name="connsiteY29" fmla="*/ 1362021 h 1483083"/>
              <a:gd name="connsiteX0" fmla="*/ 34492 w 1761533"/>
              <a:gd name="connsiteY0" fmla="*/ 1362021 h 1483130"/>
              <a:gd name="connsiteX1" fmla="*/ 21802 w 1761533"/>
              <a:gd name="connsiteY1" fmla="*/ 1483055 h 1483130"/>
              <a:gd name="connsiteX2" fmla="*/ 384052 w 1761533"/>
              <a:gd name="connsiteY2" fmla="*/ 1368708 h 1483130"/>
              <a:gd name="connsiteX3" fmla="*/ 600129 w 1761533"/>
              <a:gd name="connsiteY3" fmla="*/ 1259325 h 1483130"/>
              <a:gd name="connsiteX4" fmla="*/ 784850 w 1761533"/>
              <a:gd name="connsiteY4" fmla="*/ 1240100 h 1483130"/>
              <a:gd name="connsiteX5" fmla="*/ 1240474 w 1761533"/>
              <a:gd name="connsiteY5" fmla="*/ 1287716 h 1483130"/>
              <a:gd name="connsiteX6" fmla="*/ 1491622 w 1761533"/>
              <a:gd name="connsiteY6" fmla="*/ 1386178 h 1483130"/>
              <a:gd name="connsiteX7" fmla="*/ 1594964 w 1761533"/>
              <a:gd name="connsiteY7" fmla="*/ 1483055 h 1483130"/>
              <a:gd name="connsiteX8" fmla="*/ 1730321 w 1761533"/>
              <a:gd name="connsiteY8" fmla="*/ 1370386 h 1483130"/>
              <a:gd name="connsiteX9" fmla="*/ 1715426 w 1761533"/>
              <a:gd name="connsiteY9" fmla="*/ 1130401 h 1483130"/>
              <a:gd name="connsiteX10" fmla="*/ 1732615 w 1761533"/>
              <a:gd name="connsiteY10" fmla="*/ 1050436 h 1483130"/>
              <a:gd name="connsiteX11" fmla="*/ 1761533 w 1761533"/>
              <a:gd name="connsiteY11" fmla="*/ 969850 h 1483130"/>
              <a:gd name="connsiteX12" fmla="*/ 1743219 w 1761533"/>
              <a:gd name="connsiteY12" fmla="*/ 911821 h 1483130"/>
              <a:gd name="connsiteX13" fmla="*/ 1623689 w 1761533"/>
              <a:gd name="connsiteY13" fmla="*/ 738503 h 1483130"/>
              <a:gd name="connsiteX14" fmla="*/ 1683454 w 1761533"/>
              <a:gd name="connsiteY14" fmla="*/ 648856 h 1483130"/>
              <a:gd name="connsiteX15" fmla="*/ 1647595 w 1761533"/>
              <a:gd name="connsiteY15" fmla="*/ 553233 h 1483130"/>
              <a:gd name="connsiteX16" fmla="*/ 1323105 w 1761533"/>
              <a:gd name="connsiteY16" fmla="*/ 299110 h 1483130"/>
              <a:gd name="connsiteX17" fmla="*/ 1127642 w 1761533"/>
              <a:gd name="connsiteY17" fmla="*/ 140856 h 1483130"/>
              <a:gd name="connsiteX18" fmla="*/ 1052527 w 1761533"/>
              <a:gd name="connsiteY18" fmla="*/ 104424 h 1483130"/>
              <a:gd name="connsiteX19" fmla="*/ 769054 w 1761533"/>
              <a:gd name="connsiteY19" fmla="*/ 104998 h 1483130"/>
              <a:gd name="connsiteX20" fmla="*/ 457418 w 1761533"/>
              <a:gd name="connsiteY20" fmla="*/ 0 h 1483130"/>
              <a:gd name="connsiteX21" fmla="*/ 95432 w 1761533"/>
              <a:gd name="connsiteY21" fmla="*/ 86291 h 1483130"/>
              <a:gd name="connsiteX22" fmla="*/ 81760 w 1761533"/>
              <a:gd name="connsiteY22" fmla="*/ 194645 h 1483130"/>
              <a:gd name="connsiteX23" fmla="*/ 111642 w 1761533"/>
              <a:gd name="connsiteY23" fmla="*/ 373939 h 1483130"/>
              <a:gd name="connsiteX24" fmla="*/ 81760 w 1761533"/>
              <a:gd name="connsiteY24" fmla="*/ 529327 h 1483130"/>
              <a:gd name="connsiteX25" fmla="*/ 147501 w 1761533"/>
              <a:gd name="connsiteY25" fmla="*/ 630927 h 1483130"/>
              <a:gd name="connsiteX26" fmla="*/ 201289 w 1761533"/>
              <a:gd name="connsiteY26" fmla="*/ 929751 h 1483130"/>
              <a:gd name="connsiteX27" fmla="*/ 147501 w 1761533"/>
              <a:gd name="connsiteY27" fmla="*/ 1109045 h 1483130"/>
              <a:gd name="connsiteX28" fmla="*/ 69807 w 1761533"/>
              <a:gd name="connsiteY28" fmla="*/ 1204668 h 1483130"/>
              <a:gd name="connsiteX29" fmla="*/ 34492 w 1761533"/>
              <a:gd name="connsiteY29" fmla="*/ 1362021 h 1483130"/>
              <a:gd name="connsiteX0" fmla="*/ 34492 w 1761533"/>
              <a:gd name="connsiteY0" fmla="*/ 1362021 h 1483130"/>
              <a:gd name="connsiteX1" fmla="*/ 21802 w 1761533"/>
              <a:gd name="connsiteY1" fmla="*/ 1483055 h 1483130"/>
              <a:gd name="connsiteX2" fmla="*/ 384052 w 1761533"/>
              <a:gd name="connsiteY2" fmla="*/ 1368708 h 1483130"/>
              <a:gd name="connsiteX3" fmla="*/ 600129 w 1761533"/>
              <a:gd name="connsiteY3" fmla="*/ 1259325 h 1483130"/>
              <a:gd name="connsiteX4" fmla="*/ 784850 w 1761533"/>
              <a:gd name="connsiteY4" fmla="*/ 1240100 h 1483130"/>
              <a:gd name="connsiteX5" fmla="*/ 1240474 w 1761533"/>
              <a:gd name="connsiteY5" fmla="*/ 1287716 h 1483130"/>
              <a:gd name="connsiteX6" fmla="*/ 1491622 w 1761533"/>
              <a:gd name="connsiteY6" fmla="*/ 1386178 h 1483130"/>
              <a:gd name="connsiteX7" fmla="*/ 1594964 w 1761533"/>
              <a:gd name="connsiteY7" fmla="*/ 1483055 h 1483130"/>
              <a:gd name="connsiteX8" fmla="*/ 1730321 w 1761533"/>
              <a:gd name="connsiteY8" fmla="*/ 1370386 h 1483130"/>
              <a:gd name="connsiteX9" fmla="*/ 1715426 w 1761533"/>
              <a:gd name="connsiteY9" fmla="*/ 1130401 h 1483130"/>
              <a:gd name="connsiteX10" fmla="*/ 1732615 w 1761533"/>
              <a:gd name="connsiteY10" fmla="*/ 1050436 h 1483130"/>
              <a:gd name="connsiteX11" fmla="*/ 1761533 w 1761533"/>
              <a:gd name="connsiteY11" fmla="*/ 969850 h 1483130"/>
              <a:gd name="connsiteX12" fmla="*/ 1743219 w 1761533"/>
              <a:gd name="connsiteY12" fmla="*/ 911821 h 1483130"/>
              <a:gd name="connsiteX13" fmla="*/ 1623689 w 1761533"/>
              <a:gd name="connsiteY13" fmla="*/ 738503 h 1483130"/>
              <a:gd name="connsiteX14" fmla="*/ 1683454 w 1761533"/>
              <a:gd name="connsiteY14" fmla="*/ 648856 h 1483130"/>
              <a:gd name="connsiteX15" fmla="*/ 1647595 w 1761533"/>
              <a:gd name="connsiteY15" fmla="*/ 553233 h 1483130"/>
              <a:gd name="connsiteX16" fmla="*/ 1323105 w 1761533"/>
              <a:gd name="connsiteY16" fmla="*/ 299110 h 1483130"/>
              <a:gd name="connsiteX17" fmla="*/ 1127642 w 1761533"/>
              <a:gd name="connsiteY17" fmla="*/ 140856 h 1483130"/>
              <a:gd name="connsiteX18" fmla="*/ 1052527 w 1761533"/>
              <a:gd name="connsiteY18" fmla="*/ 104424 h 1483130"/>
              <a:gd name="connsiteX19" fmla="*/ 769054 w 1761533"/>
              <a:gd name="connsiteY19" fmla="*/ 104998 h 1483130"/>
              <a:gd name="connsiteX20" fmla="*/ 457418 w 1761533"/>
              <a:gd name="connsiteY20" fmla="*/ 0 h 1483130"/>
              <a:gd name="connsiteX21" fmla="*/ 95432 w 1761533"/>
              <a:gd name="connsiteY21" fmla="*/ 86291 h 1483130"/>
              <a:gd name="connsiteX22" fmla="*/ 81760 w 1761533"/>
              <a:gd name="connsiteY22" fmla="*/ 194645 h 1483130"/>
              <a:gd name="connsiteX23" fmla="*/ 111642 w 1761533"/>
              <a:gd name="connsiteY23" fmla="*/ 373939 h 1483130"/>
              <a:gd name="connsiteX24" fmla="*/ 81760 w 1761533"/>
              <a:gd name="connsiteY24" fmla="*/ 529327 h 1483130"/>
              <a:gd name="connsiteX25" fmla="*/ 147501 w 1761533"/>
              <a:gd name="connsiteY25" fmla="*/ 630927 h 1483130"/>
              <a:gd name="connsiteX26" fmla="*/ 201289 w 1761533"/>
              <a:gd name="connsiteY26" fmla="*/ 929751 h 1483130"/>
              <a:gd name="connsiteX27" fmla="*/ 147501 w 1761533"/>
              <a:gd name="connsiteY27" fmla="*/ 1109045 h 1483130"/>
              <a:gd name="connsiteX28" fmla="*/ 69807 w 1761533"/>
              <a:gd name="connsiteY28" fmla="*/ 1204668 h 1483130"/>
              <a:gd name="connsiteX29" fmla="*/ 34492 w 1761533"/>
              <a:gd name="connsiteY29" fmla="*/ 1362021 h 1483130"/>
              <a:gd name="connsiteX0" fmla="*/ 34492 w 1761533"/>
              <a:gd name="connsiteY0" fmla="*/ 1362021 h 1483130"/>
              <a:gd name="connsiteX1" fmla="*/ 21802 w 1761533"/>
              <a:gd name="connsiteY1" fmla="*/ 1483055 h 1483130"/>
              <a:gd name="connsiteX2" fmla="*/ 384052 w 1761533"/>
              <a:gd name="connsiteY2" fmla="*/ 1368708 h 1483130"/>
              <a:gd name="connsiteX3" fmla="*/ 600129 w 1761533"/>
              <a:gd name="connsiteY3" fmla="*/ 1259325 h 1483130"/>
              <a:gd name="connsiteX4" fmla="*/ 784850 w 1761533"/>
              <a:gd name="connsiteY4" fmla="*/ 1240100 h 1483130"/>
              <a:gd name="connsiteX5" fmla="*/ 1240474 w 1761533"/>
              <a:gd name="connsiteY5" fmla="*/ 1287716 h 1483130"/>
              <a:gd name="connsiteX6" fmla="*/ 1491622 w 1761533"/>
              <a:gd name="connsiteY6" fmla="*/ 1386178 h 1483130"/>
              <a:gd name="connsiteX7" fmla="*/ 1594964 w 1761533"/>
              <a:gd name="connsiteY7" fmla="*/ 1483055 h 1483130"/>
              <a:gd name="connsiteX8" fmla="*/ 1730321 w 1761533"/>
              <a:gd name="connsiteY8" fmla="*/ 1370386 h 1483130"/>
              <a:gd name="connsiteX9" fmla="*/ 1715426 w 1761533"/>
              <a:gd name="connsiteY9" fmla="*/ 1130401 h 1483130"/>
              <a:gd name="connsiteX10" fmla="*/ 1732615 w 1761533"/>
              <a:gd name="connsiteY10" fmla="*/ 1050436 h 1483130"/>
              <a:gd name="connsiteX11" fmla="*/ 1761533 w 1761533"/>
              <a:gd name="connsiteY11" fmla="*/ 969850 h 1483130"/>
              <a:gd name="connsiteX12" fmla="*/ 1743219 w 1761533"/>
              <a:gd name="connsiteY12" fmla="*/ 911821 h 1483130"/>
              <a:gd name="connsiteX13" fmla="*/ 1623689 w 1761533"/>
              <a:gd name="connsiteY13" fmla="*/ 738503 h 1483130"/>
              <a:gd name="connsiteX14" fmla="*/ 1683454 w 1761533"/>
              <a:gd name="connsiteY14" fmla="*/ 648856 h 1483130"/>
              <a:gd name="connsiteX15" fmla="*/ 1647595 w 1761533"/>
              <a:gd name="connsiteY15" fmla="*/ 553233 h 1483130"/>
              <a:gd name="connsiteX16" fmla="*/ 1323105 w 1761533"/>
              <a:gd name="connsiteY16" fmla="*/ 299110 h 1483130"/>
              <a:gd name="connsiteX17" fmla="*/ 1127642 w 1761533"/>
              <a:gd name="connsiteY17" fmla="*/ 140856 h 1483130"/>
              <a:gd name="connsiteX18" fmla="*/ 1052527 w 1761533"/>
              <a:gd name="connsiteY18" fmla="*/ 104424 h 1483130"/>
              <a:gd name="connsiteX19" fmla="*/ 769054 w 1761533"/>
              <a:gd name="connsiteY19" fmla="*/ 104998 h 1483130"/>
              <a:gd name="connsiteX20" fmla="*/ 457418 w 1761533"/>
              <a:gd name="connsiteY20" fmla="*/ 0 h 1483130"/>
              <a:gd name="connsiteX21" fmla="*/ 95432 w 1761533"/>
              <a:gd name="connsiteY21" fmla="*/ 86291 h 1483130"/>
              <a:gd name="connsiteX22" fmla="*/ 81760 w 1761533"/>
              <a:gd name="connsiteY22" fmla="*/ 194645 h 1483130"/>
              <a:gd name="connsiteX23" fmla="*/ 111642 w 1761533"/>
              <a:gd name="connsiteY23" fmla="*/ 373939 h 1483130"/>
              <a:gd name="connsiteX24" fmla="*/ 81760 w 1761533"/>
              <a:gd name="connsiteY24" fmla="*/ 529327 h 1483130"/>
              <a:gd name="connsiteX25" fmla="*/ 147501 w 1761533"/>
              <a:gd name="connsiteY25" fmla="*/ 630927 h 1483130"/>
              <a:gd name="connsiteX26" fmla="*/ 201289 w 1761533"/>
              <a:gd name="connsiteY26" fmla="*/ 929751 h 1483130"/>
              <a:gd name="connsiteX27" fmla="*/ 147501 w 1761533"/>
              <a:gd name="connsiteY27" fmla="*/ 1109045 h 1483130"/>
              <a:gd name="connsiteX28" fmla="*/ 69807 w 1761533"/>
              <a:gd name="connsiteY28" fmla="*/ 1204668 h 1483130"/>
              <a:gd name="connsiteX29" fmla="*/ 34492 w 1761533"/>
              <a:gd name="connsiteY29" fmla="*/ 1362021 h 1483130"/>
              <a:gd name="connsiteX0" fmla="*/ 34492 w 1761533"/>
              <a:gd name="connsiteY0" fmla="*/ 1362021 h 1483130"/>
              <a:gd name="connsiteX1" fmla="*/ 21802 w 1761533"/>
              <a:gd name="connsiteY1" fmla="*/ 1483055 h 1483130"/>
              <a:gd name="connsiteX2" fmla="*/ 384052 w 1761533"/>
              <a:gd name="connsiteY2" fmla="*/ 1368708 h 1483130"/>
              <a:gd name="connsiteX3" fmla="*/ 600129 w 1761533"/>
              <a:gd name="connsiteY3" fmla="*/ 1259325 h 1483130"/>
              <a:gd name="connsiteX4" fmla="*/ 784850 w 1761533"/>
              <a:gd name="connsiteY4" fmla="*/ 1240100 h 1483130"/>
              <a:gd name="connsiteX5" fmla="*/ 1240474 w 1761533"/>
              <a:gd name="connsiteY5" fmla="*/ 1287716 h 1483130"/>
              <a:gd name="connsiteX6" fmla="*/ 1491622 w 1761533"/>
              <a:gd name="connsiteY6" fmla="*/ 1386178 h 1483130"/>
              <a:gd name="connsiteX7" fmla="*/ 1594964 w 1761533"/>
              <a:gd name="connsiteY7" fmla="*/ 1483055 h 1483130"/>
              <a:gd name="connsiteX8" fmla="*/ 1730321 w 1761533"/>
              <a:gd name="connsiteY8" fmla="*/ 1370386 h 1483130"/>
              <a:gd name="connsiteX9" fmla="*/ 1715426 w 1761533"/>
              <a:gd name="connsiteY9" fmla="*/ 1130401 h 1483130"/>
              <a:gd name="connsiteX10" fmla="*/ 1732615 w 1761533"/>
              <a:gd name="connsiteY10" fmla="*/ 1050436 h 1483130"/>
              <a:gd name="connsiteX11" fmla="*/ 1761533 w 1761533"/>
              <a:gd name="connsiteY11" fmla="*/ 969850 h 1483130"/>
              <a:gd name="connsiteX12" fmla="*/ 1743219 w 1761533"/>
              <a:gd name="connsiteY12" fmla="*/ 911821 h 1483130"/>
              <a:gd name="connsiteX13" fmla="*/ 1623689 w 1761533"/>
              <a:gd name="connsiteY13" fmla="*/ 738503 h 1483130"/>
              <a:gd name="connsiteX14" fmla="*/ 1683454 w 1761533"/>
              <a:gd name="connsiteY14" fmla="*/ 648856 h 1483130"/>
              <a:gd name="connsiteX15" fmla="*/ 1647595 w 1761533"/>
              <a:gd name="connsiteY15" fmla="*/ 553233 h 1483130"/>
              <a:gd name="connsiteX16" fmla="*/ 1323105 w 1761533"/>
              <a:gd name="connsiteY16" fmla="*/ 299110 h 1483130"/>
              <a:gd name="connsiteX17" fmla="*/ 1127642 w 1761533"/>
              <a:gd name="connsiteY17" fmla="*/ 140856 h 1483130"/>
              <a:gd name="connsiteX18" fmla="*/ 769054 w 1761533"/>
              <a:gd name="connsiteY18" fmla="*/ 104998 h 1483130"/>
              <a:gd name="connsiteX19" fmla="*/ 457418 w 1761533"/>
              <a:gd name="connsiteY19" fmla="*/ 0 h 1483130"/>
              <a:gd name="connsiteX20" fmla="*/ 95432 w 1761533"/>
              <a:gd name="connsiteY20" fmla="*/ 86291 h 1483130"/>
              <a:gd name="connsiteX21" fmla="*/ 81760 w 1761533"/>
              <a:gd name="connsiteY21" fmla="*/ 194645 h 1483130"/>
              <a:gd name="connsiteX22" fmla="*/ 111642 w 1761533"/>
              <a:gd name="connsiteY22" fmla="*/ 373939 h 1483130"/>
              <a:gd name="connsiteX23" fmla="*/ 81760 w 1761533"/>
              <a:gd name="connsiteY23" fmla="*/ 529327 h 1483130"/>
              <a:gd name="connsiteX24" fmla="*/ 147501 w 1761533"/>
              <a:gd name="connsiteY24" fmla="*/ 630927 h 1483130"/>
              <a:gd name="connsiteX25" fmla="*/ 201289 w 1761533"/>
              <a:gd name="connsiteY25" fmla="*/ 929751 h 1483130"/>
              <a:gd name="connsiteX26" fmla="*/ 147501 w 1761533"/>
              <a:gd name="connsiteY26" fmla="*/ 1109045 h 1483130"/>
              <a:gd name="connsiteX27" fmla="*/ 69807 w 1761533"/>
              <a:gd name="connsiteY27" fmla="*/ 1204668 h 1483130"/>
              <a:gd name="connsiteX28" fmla="*/ 34492 w 1761533"/>
              <a:gd name="connsiteY28" fmla="*/ 1362021 h 1483130"/>
              <a:gd name="connsiteX0" fmla="*/ 34492 w 1761533"/>
              <a:gd name="connsiteY0" fmla="*/ 1362021 h 1483130"/>
              <a:gd name="connsiteX1" fmla="*/ 21802 w 1761533"/>
              <a:gd name="connsiteY1" fmla="*/ 1483055 h 1483130"/>
              <a:gd name="connsiteX2" fmla="*/ 384052 w 1761533"/>
              <a:gd name="connsiteY2" fmla="*/ 1368708 h 1483130"/>
              <a:gd name="connsiteX3" fmla="*/ 600129 w 1761533"/>
              <a:gd name="connsiteY3" fmla="*/ 1259325 h 1483130"/>
              <a:gd name="connsiteX4" fmla="*/ 784850 w 1761533"/>
              <a:gd name="connsiteY4" fmla="*/ 1240100 h 1483130"/>
              <a:gd name="connsiteX5" fmla="*/ 1240474 w 1761533"/>
              <a:gd name="connsiteY5" fmla="*/ 1287716 h 1483130"/>
              <a:gd name="connsiteX6" fmla="*/ 1491622 w 1761533"/>
              <a:gd name="connsiteY6" fmla="*/ 1386178 h 1483130"/>
              <a:gd name="connsiteX7" fmla="*/ 1594964 w 1761533"/>
              <a:gd name="connsiteY7" fmla="*/ 1483055 h 1483130"/>
              <a:gd name="connsiteX8" fmla="*/ 1730321 w 1761533"/>
              <a:gd name="connsiteY8" fmla="*/ 1370386 h 1483130"/>
              <a:gd name="connsiteX9" fmla="*/ 1715426 w 1761533"/>
              <a:gd name="connsiteY9" fmla="*/ 1130401 h 1483130"/>
              <a:gd name="connsiteX10" fmla="*/ 1732615 w 1761533"/>
              <a:gd name="connsiteY10" fmla="*/ 1050436 h 1483130"/>
              <a:gd name="connsiteX11" fmla="*/ 1761533 w 1761533"/>
              <a:gd name="connsiteY11" fmla="*/ 969850 h 1483130"/>
              <a:gd name="connsiteX12" fmla="*/ 1743219 w 1761533"/>
              <a:gd name="connsiteY12" fmla="*/ 911821 h 1483130"/>
              <a:gd name="connsiteX13" fmla="*/ 1623689 w 1761533"/>
              <a:gd name="connsiteY13" fmla="*/ 738503 h 1483130"/>
              <a:gd name="connsiteX14" fmla="*/ 1683454 w 1761533"/>
              <a:gd name="connsiteY14" fmla="*/ 648856 h 1483130"/>
              <a:gd name="connsiteX15" fmla="*/ 1647595 w 1761533"/>
              <a:gd name="connsiteY15" fmla="*/ 553233 h 1483130"/>
              <a:gd name="connsiteX16" fmla="*/ 1323105 w 1761533"/>
              <a:gd name="connsiteY16" fmla="*/ 299110 h 1483130"/>
              <a:gd name="connsiteX17" fmla="*/ 1127642 w 1761533"/>
              <a:gd name="connsiteY17" fmla="*/ 140856 h 1483130"/>
              <a:gd name="connsiteX18" fmla="*/ 769054 w 1761533"/>
              <a:gd name="connsiteY18" fmla="*/ 104998 h 1483130"/>
              <a:gd name="connsiteX19" fmla="*/ 457418 w 1761533"/>
              <a:gd name="connsiteY19" fmla="*/ 0 h 1483130"/>
              <a:gd name="connsiteX20" fmla="*/ 95432 w 1761533"/>
              <a:gd name="connsiteY20" fmla="*/ 86291 h 1483130"/>
              <a:gd name="connsiteX21" fmla="*/ 111642 w 1761533"/>
              <a:gd name="connsiteY21" fmla="*/ 373939 h 1483130"/>
              <a:gd name="connsiteX22" fmla="*/ 81760 w 1761533"/>
              <a:gd name="connsiteY22" fmla="*/ 529327 h 1483130"/>
              <a:gd name="connsiteX23" fmla="*/ 147501 w 1761533"/>
              <a:gd name="connsiteY23" fmla="*/ 630927 h 1483130"/>
              <a:gd name="connsiteX24" fmla="*/ 201289 w 1761533"/>
              <a:gd name="connsiteY24" fmla="*/ 929751 h 1483130"/>
              <a:gd name="connsiteX25" fmla="*/ 147501 w 1761533"/>
              <a:gd name="connsiteY25" fmla="*/ 1109045 h 1483130"/>
              <a:gd name="connsiteX26" fmla="*/ 69807 w 1761533"/>
              <a:gd name="connsiteY26" fmla="*/ 1204668 h 1483130"/>
              <a:gd name="connsiteX27" fmla="*/ 34492 w 1761533"/>
              <a:gd name="connsiteY27" fmla="*/ 1362021 h 1483130"/>
              <a:gd name="connsiteX0" fmla="*/ 34492 w 1761533"/>
              <a:gd name="connsiteY0" fmla="*/ 1362021 h 1483130"/>
              <a:gd name="connsiteX1" fmla="*/ 21802 w 1761533"/>
              <a:gd name="connsiteY1" fmla="*/ 1483055 h 1483130"/>
              <a:gd name="connsiteX2" fmla="*/ 384052 w 1761533"/>
              <a:gd name="connsiteY2" fmla="*/ 1368708 h 1483130"/>
              <a:gd name="connsiteX3" fmla="*/ 600129 w 1761533"/>
              <a:gd name="connsiteY3" fmla="*/ 1259325 h 1483130"/>
              <a:gd name="connsiteX4" fmla="*/ 784850 w 1761533"/>
              <a:gd name="connsiteY4" fmla="*/ 1240100 h 1483130"/>
              <a:gd name="connsiteX5" fmla="*/ 1240474 w 1761533"/>
              <a:gd name="connsiteY5" fmla="*/ 1287716 h 1483130"/>
              <a:gd name="connsiteX6" fmla="*/ 1491622 w 1761533"/>
              <a:gd name="connsiteY6" fmla="*/ 1386178 h 1483130"/>
              <a:gd name="connsiteX7" fmla="*/ 1594964 w 1761533"/>
              <a:gd name="connsiteY7" fmla="*/ 1483055 h 1483130"/>
              <a:gd name="connsiteX8" fmla="*/ 1730321 w 1761533"/>
              <a:gd name="connsiteY8" fmla="*/ 1370386 h 1483130"/>
              <a:gd name="connsiteX9" fmla="*/ 1715426 w 1761533"/>
              <a:gd name="connsiteY9" fmla="*/ 1130401 h 1483130"/>
              <a:gd name="connsiteX10" fmla="*/ 1732615 w 1761533"/>
              <a:gd name="connsiteY10" fmla="*/ 1050436 h 1483130"/>
              <a:gd name="connsiteX11" fmla="*/ 1761533 w 1761533"/>
              <a:gd name="connsiteY11" fmla="*/ 969850 h 1483130"/>
              <a:gd name="connsiteX12" fmla="*/ 1743219 w 1761533"/>
              <a:gd name="connsiteY12" fmla="*/ 911821 h 1483130"/>
              <a:gd name="connsiteX13" fmla="*/ 1623689 w 1761533"/>
              <a:gd name="connsiteY13" fmla="*/ 738503 h 1483130"/>
              <a:gd name="connsiteX14" fmla="*/ 1683454 w 1761533"/>
              <a:gd name="connsiteY14" fmla="*/ 648856 h 1483130"/>
              <a:gd name="connsiteX15" fmla="*/ 1647595 w 1761533"/>
              <a:gd name="connsiteY15" fmla="*/ 553233 h 1483130"/>
              <a:gd name="connsiteX16" fmla="*/ 1323105 w 1761533"/>
              <a:gd name="connsiteY16" fmla="*/ 299110 h 1483130"/>
              <a:gd name="connsiteX17" fmla="*/ 1127642 w 1761533"/>
              <a:gd name="connsiteY17" fmla="*/ 140856 h 1483130"/>
              <a:gd name="connsiteX18" fmla="*/ 769054 w 1761533"/>
              <a:gd name="connsiteY18" fmla="*/ 104998 h 1483130"/>
              <a:gd name="connsiteX19" fmla="*/ 457418 w 1761533"/>
              <a:gd name="connsiteY19" fmla="*/ 0 h 1483130"/>
              <a:gd name="connsiteX20" fmla="*/ 95432 w 1761533"/>
              <a:gd name="connsiteY20" fmla="*/ 86291 h 1483130"/>
              <a:gd name="connsiteX21" fmla="*/ 111642 w 1761533"/>
              <a:gd name="connsiteY21" fmla="*/ 373939 h 1483130"/>
              <a:gd name="connsiteX22" fmla="*/ 81760 w 1761533"/>
              <a:gd name="connsiteY22" fmla="*/ 529327 h 1483130"/>
              <a:gd name="connsiteX23" fmla="*/ 147501 w 1761533"/>
              <a:gd name="connsiteY23" fmla="*/ 630927 h 1483130"/>
              <a:gd name="connsiteX24" fmla="*/ 201289 w 1761533"/>
              <a:gd name="connsiteY24" fmla="*/ 929751 h 1483130"/>
              <a:gd name="connsiteX25" fmla="*/ 147501 w 1761533"/>
              <a:gd name="connsiteY25" fmla="*/ 1109045 h 1483130"/>
              <a:gd name="connsiteX26" fmla="*/ 69807 w 1761533"/>
              <a:gd name="connsiteY26" fmla="*/ 1204668 h 1483130"/>
              <a:gd name="connsiteX27" fmla="*/ 34492 w 1761533"/>
              <a:gd name="connsiteY27" fmla="*/ 1362021 h 1483130"/>
              <a:gd name="connsiteX0" fmla="*/ 34492 w 1761533"/>
              <a:gd name="connsiteY0" fmla="*/ 1362021 h 1483130"/>
              <a:gd name="connsiteX1" fmla="*/ 21802 w 1761533"/>
              <a:gd name="connsiteY1" fmla="*/ 1483055 h 1483130"/>
              <a:gd name="connsiteX2" fmla="*/ 384052 w 1761533"/>
              <a:gd name="connsiteY2" fmla="*/ 1368708 h 1483130"/>
              <a:gd name="connsiteX3" fmla="*/ 600129 w 1761533"/>
              <a:gd name="connsiteY3" fmla="*/ 1259325 h 1483130"/>
              <a:gd name="connsiteX4" fmla="*/ 784850 w 1761533"/>
              <a:gd name="connsiteY4" fmla="*/ 1240100 h 1483130"/>
              <a:gd name="connsiteX5" fmla="*/ 1240474 w 1761533"/>
              <a:gd name="connsiteY5" fmla="*/ 1287716 h 1483130"/>
              <a:gd name="connsiteX6" fmla="*/ 1491622 w 1761533"/>
              <a:gd name="connsiteY6" fmla="*/ 1386178 h 1483130"/>
              <a:gd name="connsiteX7" fmla="*/ 1594964 w 1761533"/>
              <a:gd name="connsiteY7" fmla="*/ 1483055 h 1483130"/>
              <a:gd name="connsiteX8" fmla="*/ 1730321 w 1761533"/>
              <a:gd name="connsiteY8" fmla="*/ 1370386 h 1483130"/>
              <a:gd name="connsiteX9" fmla="*/ 1715426 w 1761533"/>
              <a:gd name="connsiteY9" fmla="*/ 1130401 h 1483130"/>
              <a:gd name="connsiteX10" fmla="*/ 1732615 w 1761533"/>
              <a:gd name="connsiteY10" fmla="*/ 1050436 h 1483130"/>
              <a:gd name="connsiteX11" fmla="*/ 1761533 w 1761533"/>
              <a:gd name="connsiteY11" fmla="*/ 969850 h 1483130"/>
              <a:gd name="connsiteX12" fmla="*/ 1743219 w 1761533"/>
              <a:gd name="connsiteY12" fmla="*/ 911821 h 1483130"/>
              <a:gd name="connsiteX13" fmla="*/ 1623689 w 1761533"/>
              <a:gd name="connsiteY13" fmla="*/ 738503 h 1483130"/>
              <a:gd name="connsiteX14" fmla="*/ 1683454 w 1761533"/>
              <a:gd name="connsiteY14" fmla="*/ 648856 h 1483130"/>
              <a:gd name="connsiteX15" fmla="*/ 1647595 w 1761533"/>
              <a:gd name="connsiteY15" fmla="*/ 553233 h 1483130"/>
              <a:gd name="connsiteX16" fmla="*/ 1323105 w 1761533"/>
              <a:gd name="connsiteY16" fmla="*/ 299110 h 1483130"/>
              <a:gd name="connsiteX17" fmla="*/ 1127642 w 1761533"/>
              <a:gd name="connsiteY17" fmla="*/ 140856 h 1483130"/>
              <a:gd name="connsiteX18" fmla="*/ 769054 w 1761533"/>
              <a:gd name="connsiteY18" fmla="*/ 104998 h 1483130"/>
              <a:gd name="connsiteX19" fmla="*/ 457418 w 1761533"/>
              <a:gd name="connsiteY19" fmla="*/ 0 h 1483130"/>
              <a:gd name="connsiteX20" fmla="*/ 95432 w 1761533"/>
              <a:gd name="connsiteY20" fmla="*/ 86291 h 1483130"/>
              <a:gd name="connsiteX21" fmla="*/ 111642 w 1761533"/>
              <a:gd name="connsiteY21" fmla="*/ 373939 h 1483130"/>
              <a:gd name="connsiteX22" fmla="*/ 147501 w 1761533"/>
              <a:gd name="connsiteY22" fmla="*/ 630927 h 1483130"/>
              <a:gd name="connsiteX23" fmla="*/ 201289 w 1761533"/>
              <a:gd name="connsiteY23" fmla="*/ 929751 h 1483130"/>
              <a:gd name="connsiteX24" fmla="*/ 147501 w 1761533"/>
              <a:gd name="connsiteY24" fmla="*/ 1109045 h 1483130"/>
              <a:gd name="connsiteX25" fmla="*/ 69807 w 1761533"/>
              <a:gd name="connsiteY25" fmla="*/ 1204668 h 1483130"/>
              <a:gd name="connsiteX26" fmla="*/ 34492 w 1761533"/>
              <a:gd name="connsiteY26" fmla="*/ 1362021 h 1483130"/>
              <a:gd name="connsiteX0" fmla="*/ 34492 w 1761533"/>
              <a:gd name="connsiteY0" fmla="*/ 1362021 h 1483130"/>
              <a:gd name="connsiteX1" fmla="*/ 21802 w 1761533"/>
              <a:gd name="connsiteY1" fmla="*/ 1483055 h 1483130"/>
              <a:gd name="connsiteX2" fmla="*/ 384052 w 1761533"/>
              <a:gd name="connsiteY2" fmla="*/ 1368708 h 1483130"/>
              <a:gd name="connsiteX3" fmla="*/ 600129 w 1761533"/>
              <a:gd name="connsiteY3" fmla="*/ 1259325 h 1483130"/>
              <a:gd name="connsiteX4" fmla="*/ 784850 w 1761533"/>
              <a:gd name="connsiteY4" fmla="*/ 1240100 h 1483130"/>
              <a:gd name="connsiteX5" fmla="*/ 1240474 w 1761533"/>
              <a:gd name="connsiteY5" fmla="*/ 1287716 h 1483130"/>
              <a:gd name="connsiteX6" fmla="*/ 1491622 w 1761533"/>
              <a:gd name="connsiteY6" fmla="*/ 1386178 h 1483130"/>
              <a:gd name="connsiteX7" fmla="*/ 1594964 w 1761533"/>
              <a:gd name="connsiteY7" fmla="*/ 1483055 h 1483130"/>
              <a:gd name="connsiteX8" fmla="*/ 1730321 w 1761533"/>
              <a:gd name="connsiteY8" fmla="*/ 1370386 h 1483130"/>
              <a:gd name="connsiteX9" fmla="*/ 1715426 w 1761533"/>
              <a:gd name="connsiteY9" fmla="*/ 1130401 h 1483130"/>
              <a:gd name="connsiteX10" fmla="*/ 1732615 w 1761533"/>
              <a:gd name="connsiteY10" fmla="*/ 1050436 h 1483130"/>
              <a:gd name="connsiteX11" fmla="*/ 1761533 w 1761533"/>
              <a:gd name="connsiteY11" fmla="*/ 969850 h 1483130"/>
              <a:gd name="connsiteX12" fmla="*/ 1743219 w 1761533"/>
              <a:gd name="connsiteY12" fmla="*/ 911821 h 1483130"/>
              <a:gd name="connsiteX13" fmla="*/ 1623689 w 1761533"/>
              <a:gd name="connsiteY13" fmla="*/ 738503 h 1483130"/>
              <a:gd name="connsiteX14" fmla="*/ 1683454 w 1761533"/>
              <a:gd name="connsiteY14" fmla="*/ 648856 h 1483130"/>
              <a:gd name="connsiteX15" fmla="*/ 1647595 w 1761533"/>
              <a:gd name="connsiteY15" fmla="*/ 553233 h 1483130"/>
              <a:gd name="connsiteX16" fmla="*/ 1323105 w 1761533"/>
              <a:gd name="connsiteY16" fmla="*/ 299110 h 1483130"/>
              <a:gd name="connsiteX17" fmla="*/ 1127642 w 1761533"/>
              <a:gd name="connsiteY17" fmla="*/ 140856 h 1483130"/>
              <a:gd name="connsiteX18" fmla="*/ 769054 w 1761533"/>
              <a:gd name="connsiteY18" fmla="*/ 104998 h 1483130"/>
              <a:gd name="connsiteX19" fmla="*/ 457418 w 1761533"/>
              <a:gd name="connsiteY19" fmla="*/ 0 h 1483130"/>
              <a:gd name="connsiteX20" fmla="*/ 95432 w 1761533"/>
              <a:gd name="connsiteY20" fmla="*/ 86291 h 1483130"/>
              <a:gd name="connsiteX21" fmla="*/ 111642 w 1761533"/>
              <a:gd name="connsiteY21" fmla="*/ 373939 h 1483130"/>
              <a:gd name="connsiteX22" fmla="*/ 147501 w 1761533"/>
              <a:gd name="connsiteY22" fmla="*/ 630927 h 1483130"/>
              <a:gd name="connsiteX23" fmla="*/ 201289 w 1761533"/>
              <a:gd name="connsiteY23" fmla="*/ 929751 h 1483130"/>
              <a:gd name="connsiteX24" fmla="*/ 147501 w 1761533"/>
              <a:gd name="connsiteY24" fmla="*/ 1109045 h 1483130"/>
              <a:gd name="connsiteX25" fmla="*/ 69807 w 1761533"/>
              <a:gd name="connsiteY25" fmla="*/ 1204668 h 1483130"/>
              <a:gd name="connsiteX26" fmla="*/ 34492 w 1761533"/>
              <a:gd name="connsiteY26" fmla="*/ 1362021 h 1483130"/>
              <a:gd name="connsiteX0" fmla="*/ 34492 w 1761533"/>
              <a:gd name="connsiteY0" fmla="*/ 1362021 h 1483130"/>
              <a:gd name="connsiteX1" fmla="*/ 21802 w 1761533"/>
              <a:gd name="connsiteY1" fmla="*/ 1483055 h 1483130"/>
              <a:gd name="connsiteX2" fmla="*/ 384052 w 1761533"/>
              <a:gd name="connsiteY2" fmla="*/ 1368708 h 1483130"/>
              <a:gd name="connsiteX3" fmla="*/ 600129 w 1761533"/>
              <a:gd name="connsiteY3" fmla="*/ 1259325 h 1483130"/>
              <a:gd name="connsiteX4" fmla="*/ 784850 w 1761533"/>
              <a:gd name="connsiteY4" fmla="*/ 1240100 h 1483130"/>
              <a:gd name="connsiteX5" fmla="*/ 1240474 w 1761533"/>
              <a:gd name="connsiteY5" fmla="*/ 1287716 h 1483130"/>
              <a:gd name="connsiteX6" fmla="*/ 1491622 w 1761533"/>
              <a:gd name="connsiteY6" fmla="*/ 1386178 h 1483130"/>
              <a:gd name="connsiteX7" fmla="*/ 1594964 w 1761533"/>
              <a:gd name="connsiteY7" fmla="*/ 1483055 h 1483130"/>
              <a:gd name="connsiteX8" fmla="*/ 1730321 w 1761533"/>
              <a:gd name="connsiteY8" fmla="*/ 1370386 h 1483130"/>
              <a:gd name="connsiteX9" fmla="*/ 1715426 w 1761533"/>
              <a:gd name="connsiteY9" fmla="*/ 1130401 h 1483130"/>
              <a:gd name="connsiteX10" fmla="*/ 1732615 w 1761533"/>
              <a:gd name="connsiteY10" fmla="*/ 1050436 h 1483130"/>
              <a:gd name="connsiteX11" fmla="*/ 1761533 w 1761533"/>
              <a:gd name="connsiteY11" fmla="*/ 969850 h 1483130"/>
              <a:gd name="connsiteX12" fmla="*/ 1743219 w 1761533"/>
              <a:gd name="connsiteY12" fmla="*/ 911821 h 1483130"/>
              <a:gd name="connsiteX13" fmla="*/ 1623689 w 1761533"/>
              <a:gd name="connsiteY13" fmla="*/ 738503 h 1483130"/>
              <a:gd name="connsiteX14" fmla="*/ 1683454 w 1761533"/>
              <a:gd name="connsiteY14" fmla="*/ 648856 h 1483130"/>
              <a:gd name="connsiteX15" fmla="*/ 1647595 w 1761533"/>
              <a:gd name="connsiteY15" fmla="*/ 553233 h 1483130"/>
              <a:gd name="connsiteX16" fmla="*/ 1323105 w 1761533"/>
              <a:gd name="connsiteY16" fmla="*/ 299110 h 1483130"/>
              <a:gd name="connsiteX17" fmla="*/ 1127642 w 1761533"/>
              <a:gd name="connsiteY17" fmla="*/ 140856 h 1483130"/>
              <a:gd name="connsiteX18" fmla="*/ 769054 w 1761533"/>
              <a:gd name="connsiteY18" fmla="*/ 104998 h 1483130"/>
              <a:gd name="connsiteX19" fmla="*/ 457418 w 1761533"/>
              <a:gd name="connsiteY19" fmla="*/ 0 h 1483130"/>
              <a:gd name="connsiteX20" fmla="*/ 95432 w 1761533"/>
              <a:gd name="connsiteY20" fmla="*/ 86291 h 1483130"/>
              <a:gd name="connsiteX21" fmla="*/ 111642 w 1761533"/>
              <a:gd name="connsiteY21" fmla="*/ 373939 h 1483130"/>
              <a:gd name="connsiteX22" fmla="*/ 147501 w 1761533"/>
              <a:gd name="connsiteY22" fmla="*/ 630927 h 1483130"/>
              <a:gd name="connsiteX23" fmla="*/ 201289 w 1761533"/>
              <a:gd name="connsiteY23" fmla="*/ 929751 h 1483130"/>
              <a:gd name="connsiteX24" fmla="*/ 147501 w 1761533"/>
              <a:gd name="connsiteY24" fmla="*/ 1109045 h 1483130"/>
              <a:gd name="connsiteX25" fmla="*/ 69807 w 1761533"/>
              <a:gd name="connsiteY25" fmla="*/ 1204668 h 1483130"/>
              <a:gd name="connsiteX26" fmla="*/ 34492 w 1761533"/>
              <a:gd name="connsiteY26" fmla="*/ 1362021 h 1483130"/>
              <a:gd name="connsiteX0" fmla="*/ 34492 w 1761533"/>
              <a:gd name="connsiteY0" fmla="*/ 1362021 h 1483130"/>
              <a:gd name="connsiteX1" fmla="*/ 21802 w 1761533"/>
              <a:gd name="connsiteY1" fmla="*/ 1483055 h 1483130"/>
              <a:gd name="connsiteX2" fmla="*/ 384052 w 1761533"/>
              <a:gd name="connsiteY2" fmla="*/ 1368708 h 1483130"/>
              <a:gd name="connsiteX3" fmla="*/ 600129 w 1761533"/>
              <a:gd name="connsiteY3" fmla="*/ 1259325 h 1483130"/>
              <a:gd name="connsiteX4" fmla="*/ 784850 w 1761533"/>
              <a:gd name="connsiteY4" fmla="*/ 1240100 h 1483130"/>
              <a:gd name="connsiteX5" fmla="*/ 1240474 w 1761533"/>
              <a:gd name="connsiteY5" fmla="*/ 1287716 h 1483130"/>
              <a:gd name="connsiteX6" fmla="*/ 1491622 w 1761533"/>
              <a:gd name="connsiteY6" fmla="*/ 1386178 h 1483130"/>
              <a:gd name="connsiteX7" fmla="*/ 1594964 w 1761533"/>
              <a:gd name="connsiteY7" fmla="*/ 1483055 h 1483130"/>
              <a:gd name="connsiteX8" fmla="*/ 1730321 w 1761533"/>
              <a:gd name="connsiteY8" fmla="*/ 1370386 h 1483130"/>
              <a:gd name="connsiteX9" fmla="*/ 1715426 w 1761533"/>
              <a:gd name="connsiteY9" fmla="*/ 1130401 h 1483130"/>
              <a:gd name="connsiteX10" fmla="*/ 1732615 w 1761533"/>
              <a:gd name="connsiteY10" fmla="*/ 1050436 h 1483130"/>
              <a:gd name="connsiteX11" fmla="*/ 1761533 w 1761533"/>
              <a:gd name="connsiteY11" fmla="*/ 969850 h 1483130"/>
              <a:gd name="connsiteX12" fmla="*/ 1743219 w 1761533"/>
              <a:gd name="connsiteY12" fmla="*/ 911821 h 1483130"/>
              <a:gd name="connsiteX13" fmla="*/ 1623689 w 1761533"/>
              <a:gd name="connsiteY13" fmla="*/ 738503 h 1483130"/>
              <a:gd name="connsiteX14" fmla="*/ 1683454 w 1761533"/>
              <a:gd name="connsiteY14" fmla="*/ 648856 h 1483130"/>
              <a:gd name="connsiteX15" fmla="*/ 1647595 w 1761533"/>
              <a:gd name="connsiteY15" fmla="*/ 553233 h 1483130"/>
              <a:gd name="connsiteX16" fmla="*/ 1323105 w 1761533"/>
              <a:gd name="connsiteY16" fmla="*/ 299110 h 1483130"/>
              <a:gd name="connsiteX17" fmla="*/ 1127642 w 1761533"/>
              <a:gd name="connsiteY17" fmla="*/ 140856 h 1483130"/>
              <a:gd name="connsiteX18" fmla="*/ 769054 w 1761533"/>
              <a:gd name="connsiteY18" fmla="*/ 104998 h 1483130"/>
              <a:gd name="connsiteX19" fmla="*/ 457418 w 1761533"/>
              <a:gd name="connsiteY19" fmla="*/ 0 h 1483130"/>
              <a:gd name="connsiteX20" fmla="*/ 95432 w 1761533"/>
              <a:gd name="connsiteY20" fmla="*/ 86291 h 1483130"/>
              <a:gd name="connsiteX21" fmla="*/ 111642 w 1761533"/>
              <a:gd name="connsiteY21" fmla="*/ 373939 h 1483130"/>
              <a:gd name="connsiteX22" fmla="*/ 147501 w 1761533"/>
              <a:gd name="connsiteY22" fmla="*/ 630927 h 1483130"/>
              <a:gd name="connsiteX23" fmla="*/ 201289 w 1761533"/>
              <a:gd name="connsiteY23" fmla="*/ 929751 h 1483130"/>
              <a:gd name="connsiteX24" fmla="*/ 147501 w 1761533"/>
              <a:gd name="connsiteY24" fmla="*/ 1109045 h 1483130"/>
              <a:gd name="connsiteX25" fmla="*/ 69807 w 1761533"/>
              <a:gd name="connsiteY25" fmla="*/ 1204668 h 1483130"/>
              <a:gd name="connsiteX26" fmla="*/ 34492 w 1761533"/>
              <a:gd name="connsiteY26" fmla="*/ 1362021 h 1483130"/>
              <a:gd name="connsiteX0" fmla="*/ 34492 w 1761533"/>
              <a:gd name="connsiteY0" fmla="*/ 1362021 h 1483130"/>
              <a:gd name="connsiteX1" fmla="*/ 21802 w 1761533"/>
              <a:gd name="connsiteY1" fmla="*/ 1483055 h 1483130"/>
              <a:gd name="connsiteX2" fmla="*/ 384052 w 1761533"/>
              <a:gd name="connsiteY2" fmla="*/ 1368708 h 1483130"/>
              <a:gd name="connsiteX3" fmla="*/ 600129 w 1761533"/>
              <a:gd name="connsiteY3" fmla="*/ 1259325 h 1483130"/>
              <a:gd name="connsiteX4" fmla="*/ 784850 w 1761533"/>
              <a:gd name="connsiteY4" fmla="*/ 1240100 h 1483130"/>
              <a:gd name="connsiteX5" fmla="*/ 1240474 w 1761533"/>
              <a:gd name="connsiteY5" fmla="*/ 1287716 h 1483130"/>
              <a:gd name="connsiteX6" fmla="*/ 1491622 w 1761533"/>
              <a:gd name="connsiteY6" fmla="*/ 1386178 h 1483130"/>
              <a:gd name="connsiteX7" fmla="*/ 1594964 w 1761533"/>
              <a:gd name="connsiteY7" fmla="*/ 1483055 h 1483130"/>
              <a:gd name="connsiteX8" fmla="*/ 1730321 w 1761533"/>
              <a:gd name="connsiteY8" fmla="*/ 1370386 h 1483130"/>
              <a:gd name="connsiteX9" fmla="*/ 1715426 w 1761533"/>
              <a:gd name="connsiteY9" fmla="*/ 1130401 h 1483130"/>
              <a:gd name="connsiteX10" fmla="*/ 1732615 w 1761533"/>
              <a:gd name="connsiteY10" fmla="*/ 1050436 h 1483130"/>
              <a:gd name="connsiteX11" fmla="*/ 1761533 w 1761533"/>
              <a:gd name="connsiteY11" fmla="*/ 969850 h 1483130"/>
              <a:gd name="connsiteX12" fmla="*/ 1743219 w 1761533"/>
              <a:gd name="connsiteY12" fmla="*/ 911821 h 1483130"/>
              <a:gd name="connsiteX13" fmla="*/ 1623689 w 1761533"/>
              <a:gd name="connsiteY13" fmla="*/ 738503 h 1483130"/>
              <a:gd name="connsiteX14" fmla="*/ 1647595 w 1761533"/>
              <a:gd name="connsiteY14" fmla="*/ 553233 h 1483130"/>
              <a:gd name="connsiteX15" fmla="*/ 1323105 w 1761533"/>
              <a:gd name="connsiteY15" fmla="*/ 299110 h 1483130"/>
              <a:gd name="connsiteX16" fmla="*/ 1127642 w 1761533"/>
              <a:gd name="connsiteY16" fmla="*/ 140856 h 1483130"/>
              <a:gd name="connsiteX17" fmla="*/ 769054 w 1761533"/>
              <a:gd name="connsiteY17" fmla="*/ 104998 h 1483130"/>
              <a:gd name="connsiteX18" fmla="*/ 457418 w 1761533"/>
              <a:gd name="connsiteY18" fmla="*/ 0 h 1483130"/>
              <a:gd name="connsiteX19" fmla="*/ 95432 w 1761533"/>
              <a:gd name="connsiteY19" fmla="*/ 86291 h 1483130"/>
              <a:gd name="connsiteX20" fmla="*/ 111642 w 1761533"/>
              <a:gd name="connsiteY20" fmla="*/ 373939 h 1483130"/>
              <a:gd name="connsiteX21" fmla="*/ 147501 w 1761533"/>
              <a:gd name="connsiteY21" fmla="*/ 630927 h 1483130"/>
              <a:gd name="connsiteX22" fmla="*/ 201289 w 1761533"/>
              <a:gd name="connsiteY22" fmla="*/ 929751 h 1483130"/>
              <a:gd name="connsiteX23" fmla="*/ 147501 w 1761533"/>
              <a:gd name="connsiteY23" fmla="*/ 1109045 h 1483130"/>
              <a:gd name="connsiteX24" fmla="*/ 69807 w 1761533"/>
              <a:gd name="connsiteY24" fmla="*/ 1204668 h 1483130"/>
              <a:gd name="connsiteX25" fmla="*/ 34492 w 1761533"/>
              <a:gd name="connsiteY25" fmla="*/ 1362021 h 1483130"/>
              <a:gd name="connsiteX0" fmla="*/ 34492 w 1761533"/>
              <a:gd name="connsiteY0" fmla="*/ 1362021 h 1483130"/>
              <a:gd name="connsiteX1" fmla="*/ 21802 w 1761533"/>
              <a:gd name="connsiteY1" fmla="*/ 1483055 h 1483130"/>
              <a:gd name="connsiteX2" fmla="*/ 384052 w 1761533"/>
              <a:gd name="connsiteY2" fmla="*/ 1368708 h 1483130"/>
              <a:gd name="connsiteX3" fmla="*/ 600129 w 1761533"/>
              <a:gd name="connsiteY3" fmla="*/ 1259325 h 1483130"/>
              <a:gd name="connsiteX4" fmla="*/ 784850 w 1761533"/>
              <a:gd name="connsiteY4" fmla="*/ 1240100 h 1483130"/>
              <a:gd name="connsiteX5" fmla="*/ 1240474 w 1761533"/>
              <a:gd name="connsiteY5" fmla="*/ 1287716 h 1483130"/>
              <a:gd name="connsiteX6" fmla="*/ 1491622 w 1761533"/>
              <a:gd name="connsiteY6" fmla="*/ 1386178 h 1483130"/>
              <a:gd name="connsiteX7" fmla="*/ 1594964 w 1761533"/>
              <a:gd name="connsiteY7" fmla="*/ 1483055 h 1483130"/>
              <a:gd name="connsiteX8" fmla="*/ 1730321 w 1761533"/>
              <a:gd name="connsiteY8" fmla="*/ 1370386 h 1483130"/>
              <a:gd name="connsiteX9" fmla="*/ 1715426 w 1761533"/>
              <a:gd name="connsiteY9" fmla="*/ 1130401 h 1483130"/>
              <a:gd name="connsiteX10" fmla="*/ 1732615 w 1761533"/>
              <a:gd name="connsiteY10" fmla="*/ 1050436 h 1483130"/>
              <a:gd name="connsiteX11" fmla="*/ 1761533 w 1761533"/>
              <a:gd name="connsiteY11" fmla="*/ 969850 h 1483130"/>
              <a:gd name="connsiteX12" fmla="*/ 1743219 w 1761533"/>
              <a:gd name="connsiteY12" fmla="*/ 911821 h 1483130"/>
              <a:gd name="connsiteX13" fmla="*/ 1623689 w 1761533"/>
              <a:gd name="connsiteY13" fmla="*/ 738503 h 1483130"/>
              <a:gd name="connsiteX14" fmla="*/ 1647595 w 1761533"/>
              <a:gd name="connsiteY14" fmla="*/ 553233 h 1483130"/>
              <a:gd name="connsiteX15" fmla="*/ 1323105 w 1761533"/>
              <a:gd name="connsiteY15" fmla="*/ 299110 h 1483130"/>
              <a:gd name="connsiteX16" fmla="*/ 1127642 w 1761533"/>
              <a:gd name="connsiteY16" fmla="*/ 140856 h 1483130"/>
              <a:gd name="connsiteX17" fmla="*/ 769054 w 1761533"/>
              <a:gd name="connsiteY17" fmla="*/ 104998 h 1483130"/>
              <a:gd name="connsiteX18" fmla="*/ 457418 w 1761533"/>
              <a:gd name="connsiteY18" fmla="*/ 0 h 1483130"/>
              <a:gd name="connsiteX19" fmla="*/ 146803 w 1761533"/>
              <a:gd name="connsiteY19" fmla="*/ 291775 h 1483130"/>
              <a:gd name="connsiteX20" fmla="*/ 111642 w 1761533"/>
              <a:gd name="connsiteY20" fmla="*/ 373939 h 1483130"/>
              <a:gd name="connsiteX21" fmla="*/ 147501 w 1761533"/>
              <a:gd name="connsiteY21" fmla="*/ 630927 h 1483130"/>
              <a:gd name="connsiteX22" fmla="*/ 201289 w 1761533"/>
              <a:gd name="connsiteY22" fmla="*/ 929751 h 1483130"/>
              <a:gd name="connsiteX23" fmla="*/ 147501 w 1761533"/>
              <a:gd name="connsiteY23" fmla="*/ 1109045 h 1483130"/>
              <a:gd name="connsiteX24" fmla="*/ 69807 w 1761533"/>
              <a:gd name="connsiteY24" fmla="*/ 1204668 h 1483130"/>
              <a:gd name="connsiteX25" fmla="*/ 34492 w 1761533"/>
              <a:gd name="connsiteY25" fmla="*/ 1362021 h 1483130"/>
              <a:gd name="connsiteX0" fmla="*/ 34492 w 1761533"/>
              <a:gd name="connsiteY0" fmla="*/ 1362021 h 1483130"/>
              <a:gd name="connsiteX1" fmla="*/ 21802 w 1761533"/>
              <a:gd name="connsiteY1" fmla="*/ 1483055 h 1483130"/>
              <a:gd name="connsiteX2" fmla="*/ 384052 w 1761533"/>
              <a:gd name="connsiteY2" fmla="*/ 1368708 h 1483130"/>
              <a:gd name="connsiteX3" fmla="*/ 600129 w 1761533"/>
              <a:gd name="connsiteY3" fmla="*/ 1259325 h 1483130"/>
              <a:gd name="connsiteX4" fmla="*/ 784850 w 1761533"/>
              <a:gd name="connsiteY4" fmla="*/ 1240100 h 1483130"/>
              <a:gd name="connsiteX5" fmla="*/ 1240474 w 1761533"/>
              <a:gd name="connsiteY5" fmla="*/ 1287716 h 1483130"/>
              <a:gd name="connsiteX6" fmla="*/ 1491622 w 1761533"/>
              <a:gd name="connsiteY6" fmla="*/ 1386178 h 1483130"/>
              <a:gd name="connsiteX7" fmla="*/ 1594964 w 1761533"/>
              <a:gd name="connsiteY7" fmla="*/ 1483055 h 1483130"/>
              <a:gd name="connsiteX8" fmla="*/ 1730321 w 1761533"/>
              <a:gd name="connsiteY8" fmla="*/ 1370386 h 1483130"/>
              <a:gd name="connsiteX9" fmla="*/ 1715426 w 1761533"/>
              <a:gd name="connsiteY9" fmla="*/ 1130401 h 1483130"/>
              <a:gd name="connsiteX10" fmla="*/ 1732615 w 1761533"/>
              <a:gd name="connsiteY10" fmla="*/ 1050436 h 1483130"/>
              <a:gd name="connsiteX11" fmla="*/ 1761533 w 1761533"/>
              <a:gd name="connsiteY11" fmla="*/ 969850 h 1483130"/>
              <a:gd name="connsiteX12" fmla="*/ 1743219 w 1761533"/>
              <a:gd name="connsiteY12" fmla="*/ 911821 h 1483130"/>
              <a:gd name="connsiteX13" fmla="*/ 1623689 w 1761533"/>
              <a:gd name="connsiteY13" fmla="*/ 738503 h 1483130"/>
              <a:gd name="connsiteX14" fmla="*/ 1647595 w 1761533"/>
              <a:gd name="connsiteY14" fmla="*/ 553233 h 1483130"/>
              <a:gd name="connsiteX15" fmla="*/ 1323105 w 1761533"/>
              <a:gd name="connsiteY15" fmla="*/ 299110 h 1483130"/>
              <a:gd name="connsiteX16" fmla="*/ 1127642 w 1761533"/>
              <a:gd name="connsiteY16" fmla="*/ 140856 h 1483130"/>
              <a:gd name="connsiteX17" fmla="*/ 769054 w 1761533"/>
              <a:gd name="connsiteY17" fmla="*/ 104998 h 1483130"/>
              <a:gd name="connsiteX18" fmla="*/ 471104 w 1761533"/>
              <a:gd name="connsiteY18" fmla="*/ 282745 h 1483130"/>
              <a:gd name="connsiteX19" fmla="*/ 457418 w 1761533"/>
              <a:gd name="connsiteY19" fmla="*/ 0 h 1483130"/>
              <a:gd name="connsiteX20" fmla="*/ 146803 w 1761533"/>
              <a:gd name="connsiteY20" fmla="*/ 291775 h 1483130"/>
              <a:gd name="connsiteX21" fmla="*/ 111642 w 1761533"/>
              <a:gd name="connsiteY21" fmla="*/ 373939 h 1483130"/>
              <a:gd name="connsiteX22" fmla="*/ 147501 w 1761533"/>
              <a:gd name="connsiteY22" fmla="*/ 630927 h 1483130"/>
              <a:gd name="connsiteX23" fmla="*/ 201289 w 1761533"/>
              <a:gd name="connsiteY23" fmla="*/ 929751 h 1483130"/>
              <a:gd name="connsiteX24" fmla="*/ 147501 w 1761533"/>
              <a:gd name="connsiteY24" fmla="*/ 1109045 h 1483130"/>
              <a:gd name="connsiteX25" fmla="*/ 69807 w 1761533"/>
              <a:gd name="connsiteY25" fmla="*/ 1204668 h 1483130"/>
              <a:gd name="connsiteX26" fmla="*/ 34492 w 1761533"/>
              <a:gd name="connsiteY26" fmla="*/ 1362021 h 1483130"/>
              <a:gd name="connsiteX0" fmla="*/ 34492 w 1761533"/>
              <a:gd name="connsiteY0" fmla="*/ 1260138 h 1381247"/>
              <a:gd name="connsiteX1" fmla="*/ 21802 w 1761533"/>
              <a:gd name="connsiteY1" fmla="*/ 1381172 h 1381247"/>
              <a:gd name="connsiteX2" fmla="*/ 384052 w 1761533"/>
              <a:gd name="connsiteY2" fmla="*/ 1266825 h 1381247"/>
              <a:gd name="connsiteX3" fmla="*/ 600129 w 1761533"/>
              <a:gd name="connsiteY3" fmla="*/ 1157442 h 1381247"/>
              <a:gd name="connsiteX4" fmla="*/ 784850 w 1761533"/>
              <a:gd name="connsiteY4" fmla="*/ 1138217 h 1381247"/>
              <a:gd name="connsiteX5" fmla="*/ 1240474 w 1761533"/>
              <a:gd name="connsiteY5" fmla="*/ 1185833 h 1381247"/>
              <a:gd name="connsiteX6" fmla="*/ 1491622 w 1761533"/>
              <a:gd name="connsiteY6" fmla="*/ 1284295 h 1381247"/>
              <a:gd name="connsiteX7" fmla="*/ 1594964 w 1761533"/>
              <a:gd name="connsiteY7" fmla="*/ 1381172 h 1381247"/>
              <a:gd name="connsiteX8" fmla="*/ 1730321 w 1761533"/>
              <a:gd name="connsiteY8" fmla="*/ 1268503 h 1381247"/>
              <a:gd name="connsiteX9" fmla="*/ 1715426 w 1761533"/>
              <a:gd name="connsiteY9" fmla="*/ 1028518 h 1381247"/>
              <a:gd name="connsiteX10" fmla="*/ 1732615 w 1761533"/>
              <a:gd name="connsiteY10" fmla="*/ 948553 h 1381247"/>
              <a:gd name="connsiteX11" fmla="*/ 1761533 w 1761533"/>
              <a:gd name="connsiteY11" fmla="*/ 867967 h 1381247"/>
              <a:gd name="connsiteX12" fmla="*/ 1743219 w 1761533"/>
              <a:gd name="connsiteY12" fmla="*/ 809938 h 1381247"/>
              <a:gd name="connsiteX13" fmla="*/ 1623689 w 1761533"/>
              <a:gd name="connsiteY13" fmla="*/ 636620 h 1381247"/>
              <a:gd name="connsiteX14" fmla="*/ 1647595 w 1761533"/>
              <a:gd name="connsiteY14" fmla="*/ 451350 h 1381247"/>
              <a:gd name="connsiteX15" fmla="*/ 1323105 w 1761533"/>
              <a:gd name="connsiteY15" fmla="*/ 197227 h 1381247"/>
              <a:gd name="connsiteX16" fmla="*/ 1127642 w 1761533"/>
              <a:gd name="connsiteY16" fmla="*/ 38973 h 1381247"/>
              <a:gd name="connsiteX17" fmla="*/ 769054 w 1761533"/>
              <a:gd name="connsiteY17" fmla="*/ 3115 h 1381247"/>
              <a:gd name="connsiteX18" fmla="*/ 471104 w 1761533"/>
              <a:gd name="connsiteY18" fmla="*/ 180862 h 1381247"/>
              <a:gd name="connsiteX19" fmla="*/ 334129 w 1761533"/>
              <a:gd name="connsiteY19" fmla="*/ 185794 h 1381247"/>
              <a:gd name="connsiteX20" fmla="*/ 146803 w 1761533"/>
              <a:gd name="connsiteY20" fmla="*/ 189892 h 1381247"/>
              <a:gd name="connsiteX21" fmla="*/ 111642 w 1761533"/>
              <a:gd name="connsiteY21" fmla="*/ 272056 h 1381247"/>
              <a:gd name="connsiteX22" fmla="*/ 147501 w 1761533"/>
              <a:gd name="connsiteY22" fmla="*/ 529044 h 1381247"/>
              <a:gd name="connsiteX23" fmla="*/ 201289 w 1761533"/>
              <a:gd name="connsiteY23" fmla="*/ 827868 h 1381247"/>
              <a:gd name="connsiteX24" fmla="*/ 147501 w 1761533"/>
              <a:gd name="connsiteY24" fmla="*/ 1007162 h 1381247"/>
              <a:gd name="connsiteX25" fmla="*/ 69807 w 1761533"/>
              <a:gd name="connsiteY25" fmla="*/ 1102785 h 1381247"/>
              <a:gd name="connsiteX26" fmla="*/ 34492 w 1761533"/>
              <a:gd name="connsiteY26" fmla="*/ 1260138 h 1381247"/>
              <a:gd name="connsiteX0" fmla="*/ 34492 w 1761533"/>
              <a:gd name="connsiteY0" fmla="*/ 1221165 h 1342274"/>
              <a:gd name="connsiteX1" fmla="*/ 21802 w 1761533"/>
              <a:gd name="connsiteY1" fmla="*/ 1342199 h 1342274"/>
              <a:gd name="connsiteX2" fmla="*/ 384052 w 1761533"/>
              <a:gd name="connsiteY2" fmla="*/ 1227852 h 1342274"/>
              <a:gd name="connsiteX3" fmla="*/ 600129 w 1761533"/>
              <a:gd name="connsiteY3" fmla="*/ 1118469 h 1342274"/>
              <a:gd name="connsiteX4" fmla="*/ 784850 w 1761533"/>
              <a:gd name="connsiteY4" fmla="*/ 1099244 h 1342274"/>
              <a:gd name="connsiteX5" fmla="*/ 1240474 w 1761533"/>
              <a:gd name="connsiteY5" fmla="*/ 1146860 h 1342274"/>
              <a:gd name="connsiteX6" fmla="*/ 1491622 w 1761533"/>
              <a:gd name="connsiteY6" fmla="*/ 1245322 h 1342274"/>
              <a:gd name="connsiteX7" fmla="*/ 1594964 w 1761533"/>
              <a:gd name="connsiteY7" fmla="*/ 1342199 h 1342274"/>
              <a:gd name="connsiteX8" fmla="*/ 1730321 w 1761533"/>
              <a:gd name="connsiteY8" fmla="*/ 1229530 h 1342274"/>
              <a:gd name="connsiteX9" fmla="*/ 1715426 w 1761533"/>
              <a:gd name="connsiteY9" fmla="*/ 989545 h 1342274"/>
              <a:gd name="connsiteX10" fmla="*/ 1732615 w 1761533"/>
              <a:gd name="connsiteY10" fmla="*/ 909580 h 1342274"/>
              <a:gd name="connsiteX11" fmla="*/ 1761533 w 1761533"/>
              <a:gd name="connsiteY11" fmla="*/ 828994 h 1342274"/>
              <a:gd name="connsiteX12" fmla="*/ 1743219 w 1761533"/>
              <a:gd name="connsiteY12" fmla="*/ 770965 h 1342274"/>
              <a:gd name="connsiteX13" fmla="*/ 1623689 w 1761533"/>
              <a:gd name="connsiteY13" fmla="*/ 597647 h 1342274"/>
              <a:gd name="connsiteX14" fmla="*/ 1647595 w 1761533"/>
              <a:gd name="connsiteY14" fmla="*/ 412377 h 1342274"/>
              <a:gd name="connsiteX15" fmla="*/ 1323105 w 1761533"/>
              <a:gd name="connsiteY15" fmla="*/ 158254 h 1342274"/>
              <a:gd name="connsiteX16" fmla="*/ 1127642 w 1761533"/>
              <a:gd name="connsiteY16" fmla="*/ 0 h 1342274"/>
              <a:gd name="connsiteX17" fmla="*/ 697135 w 1761533"/>
              <a:gd name="connsiteY17" fmla="*/ 210722 h 1342274"/>
              <a:gd name="connsiteX18" fmla="*/ 471104 w 1761533"/>
              <a:gd name="connsiteY18" fmla="*/ 141889 h 1342274"/>
              <a:gd name="connsiteX19" fmla="*/ 334129 w 1761533"/>
              <a:gd name="connsiteY19" fmla="*/ 146821 h 1342274"/>
              <a:gd name="connsiteX20" fmla="*/ 146803 w 1761533"/>
              <a:gd name="connsiteY20" fmla="*/ 150919 h 1342274"/>
              <a:gd name="connsiteX21" fmla="*/ 111642 w 1761533"/>
              <a:gd name="connsiteY21" fmla="*/ 233083 h 1342274"/>
              <a:gd name="connsiteX22" fmla="*/ 147501 w 1761533"/>
              <a:gd name="connsiteY22" fmla="*/ 490071 h 1342274"/>
              <a:gd name="connsiteX23" fmla="*/ 201289 w 1761533"/>
              <a:gd name="connsiteY23" fmla="*/ 788895 h 1342274"/>
              <a:gd name="connsiteX24" fmla="*/ 147501 w 1761533"/>
              <a:gd name="connsiteY24" fmla="*/ 968189 h 1342274"/>
              <a:gd name="connsiteX25" fmla="*/ 69807 w 1761533"/>
              <a:gd name="connsiteY25" fmla="*/ 1063812 h 1342274"/>
              <a:gd name="connsiteX26" fmla="*/ 34492 w 1761533"/>
              <a:gd name="connsiteY26" fmla="*/ 1221165 h 1342274"/>
              <a:gd name="connsiteX0" fmla="*/ 34492 w 1761533"/>
              <a:gd name="connsiteY0" fmla="*/ 1221165 h 1342274"/>
              <a:gd name="connsiteX1" fmla="*/ 21802 w 1761533"/>
              <a:gd name="connsiteY1" fmla="*/ 1342199 h 1342274"/>
              <a:gd name="connsiteX2" fmla="*/ 384052 w 1761533"/>
              <a:gd name="connsiteY2" fmla="*/ 1227852 h 1342274"/>
              <a:gd name="connsiteX3" fmla="*/ 600129 w 1761533"/>
              <a:gd name="connsiteY3" fmla="*/ 1118469 h 1342274"/>
              <a:gd name="connsiteX4" fmla="*/ 784850 w 1761533"/>
              <a:gd name="connsiteY4" fmla="*/ 1099244 h 1342274"/>
              <a:gd name="connsiteX5" fmla="*/ 1240474 w 1761533"/>
              <a:gd name="connsiteY5" fmla="*/ 1146860 h 1342274"/>
              <a:gd name="connsiteX6" fmla="*/ 1491622 w 1761533"/>
              <a:gd name="connsiteY6" fmla="*/ 1245322 h 1342274"/>
              <a:gd name="connsiteX7" fmla="*/ 1594964 w 1761533"/>
              <a:gd name="connsiteY7" fmla="*/ 1342199 h 1342274"/>
              <a:gd name="connsiteX8" fmla="*/ 1730321 w 1761533"/>
              <a:gd name="connsiteY8" fmla="*/ 1229530 h 1342274"/>
              <a:gd name="connsiteX9" fmla="*/ 1715426 w 1761533"/>
              <a:gd name="connsiteY9" fmla="*/ 989545 h 1342274"/>
              <a:gd name="connsiteX10" fmla="*/ 1732615 w 1761533"/>
              <a:gd name="connsiteY10" fmla="*/ 909580 h 1342274"/>
              <a:gd name="connsiteX11" fmla="*/ 1761533 w 1761533"/>
              <a:gd name="connsiteY11" fmla="*/ 828994 h 1342274"/>
              <a:gd name="connsiteX12" fmla="*/ 1743219 w 1761533"/>
              <a:gd name="connsiteY12" fmla="*/ 770965 h 1342274"/>
              <a:gd name="connsiteX13" fmla="*/ 1623689 w 1761533"/>
              <a:gd name="connsiteY13" fmla="*/ 597647 h 1342274"/>
              <a:gd name="connsiteX14" fmla="*/ 1647595 w 1761533"/>
              <a:gd name="connsiteY14" fmla="*/ 412377 h 1342274"/>
              <a:gd name="connsiteX15" fmla="*/ 1323105 w 1761533"/>
              <a:gd name="connsiteY15" fmla="*/ 158254 h 1342274"/>
              <a:gd name="connsiteX16" fmla="*/ 1127642 w 1761533"/>
              <a:gd name="connsiteY16" fmla="*/ 0 h 1342274"/>
              <a:gd name="connsiteX17" fmla="*/ 697135 w 1761533"/>
              <a:gd name="connsiteY17" fmla="*/ 210722 h 1342274"/>
              <a:gd name="connsiteX18" fmla="*/ 471104 w 1761533"/>
              <a:gd name="connsiteY18" fmla="*/ 141889 h 1342274"/>
              <a:gd name="connsiteX19" fmla="*/ 313581 w 1761533"/>
              <a:gd name="connsiteY19" fmla="*/ 352304 h 1342274"/>
              <a:gd name="connsiteX20" fmla="*/ 146803 w 1761533"/>
              <a:gd name="connsiteY20" fmla="*/ 150919 h 1342274"/>
              <a:gd name="connsiteX21" fmla="*/ 111642 w 1761533"/>
              <a:gd name="connsiteY21" fmla="*/ 233083 h 1342274"/>
              <a:gd name="connsiteX22" fmla="*/ 147501 w 1761533"/>
              <a:gd name="connsiteY22" fmla="*/ 490071 h 1342274"/>
              <a:gd name="connsiteX23" fmla="*/ 201289 w 1761533"/>
              <a:gd name="connsiteY23" fmla="*/ 788895 h 1342274"/>
              <a:gd name="connsiteX24" fmla="*/ 147501 w 1761533"/>
              <a:gd name="connsiteY24" fmla="*/ 968189 h 1342274"/>
              <a:gd name="connsiteX25" fmla="*/ 69807 w 1761533"/>
              <a:gd name="connsiteY25" fmla="*/ 1063812 h 1342274"/>
              <a:gd name="connsiteX26" fmla="*/ 34492 w 1761533"/>
              <a:gd name="connsiteY26" fmla="*/ 1221165 h 1342274"/>
              <a:gd name="connsiteX0" fmla="*/ 34492 w 1761533"/>
              <a:gd name="connsiteY0" fmla="*/ 1221165 h 1342274"/>
              <a:gd name="connsiteX1" fmla="*/ 21802 w 1761533"/>
              <a:gd name="connsiteY1" fmla="*/ 1342199 h 1342274"/>
              <a:gd name="connsiteX2" fmla="*/ 384052 w 1761533"/>
              <a:gd name="connsiteY2" fmla="*/ 1227852 h 1342274"/>
              <a:gd name="connsiteX3" fmla="*/ 600129 w 1761533"/>
              <a:gd name="connsiteY3" fmla="*/ 1118469 h 1342274"/>
              <a:gd name="connsiteX4" fmla="*/ 784850 w 1761533"/>
              <a:gd name="connsiteY4" fmla="*/ 1099244 h 1342274"/>
              <a:gd name="connsiteX5" fmla="*/ 1240474 w 1761533"/>
              <a:gd name="connsiteY5" fmla="*/ 1146860 h 1342274"/>
              <a:gd name="connsiteX6" fmla="*/ 1491622 w 1761533"/>
              <a:gd name="connsiteY6" fmla="*/ 1245322 h 1342274"/>
              <a:gd name="connsiteX7" fmla="*/ 1594964 w 1761533"/>
              <a:gd name="connsiteY7" fmla="*/ 1342199 h 1342274"/>
              <a:gd name="connsiteX8" fmla="*/ 1730321 w 1761533"/>
              <a:gd name="connsiteY8" fmla="*/ 1229530 h 1342274"/>
              <a:gd name="connsiteX9" fmla="*/ 1715426 w 1761533"/>
              <a:gd name="connsiteY9" fmla="*/ 989545 h 1342274"/>
              <a:gd name="connsiteX10" fmla="*/ 1732615 w 1761533"/>
              <a:gd name="connsiteY10" fmla="*/ 909580 h 1342274"/>
              <a:gd name="connsiteX11" fmla="*/ 1761533 w 1761533"/>
              <a:gd name="connsiteY11" fmla="*/ 828994 h 1342274"/>
              <a:gd name="connsiteX12" fmla="*/ 1743219 w 1761533"/>
              <a:gd name="connsiteY12" fmla="*/ 770965 h 1342274"/>
              <a:gd name="connsiteX13" fmla="*/ 1623689 w 1761533"/>
              <a:gd name="connsiteY13" fmla="*/ 597647 h 1342274"/>
              <a:gd name="connsiteX14" fmla="*/ 1647595 w 1761533"/>
              <a:gd name="connsiteY14" fmla="*/ 412377 h 1342274"/>
              <a:gd name="connsiteX15" fmla="*/ 1323105 w 1761533"/>
              <a:gd name="connsiteY15" fmla="*/ 158254 h 1342274"/>
              <a:gd name="connsiteX16" fmla="*/ 1127642 w 1761533"/>
              <a:gd name="connsiteY16" fmla="*/ 0 h 1342274"/>
              <a:gd name="connsiteX17" fmla="*/ 697135 w 1761533"/>
              <a:gd name="connsiteY17" fmla="*/ 210722 h 1342274"/>
              <a:gd name="connsiteX18" fmla="*/ 471104 w 1761533"/>
              <a:gd name="connsiteY18" fmla="*/ 141889 h 1342274"/>
              <a:gd name="connsiteX19" fmla="*/ 313581 w 1761533"/>
              <a:gd name="connsiteY19" fmla="*/ 352304 h 1342274"/>
              <a:gd name="connsiteX20" fmla="*/ 146803 w 1761533"/>
              <a:gd name="connsiteY20" fmla="*/ 150919 h 1342274"/>
              <a:gd name="connsiteX21" fmla="*/ 132190 w 1761533"/>
              <a:gd name="connsiteY21" fmla="*/ 366647 h 1342274"/>
              <a:gd name="connsiteX22" fmla="*/ 147501 w 1761533"/>
              <a:gd name="connsiteY22" fmla="*/ 490071 h 1342274"/>
              <a:gd name="connsiteX23" fmla="*/ 201289 w 1761533"/>
              <a:gd name="connsiteY23" fmla="*/ 788895 h 1342274"/>
              <a:gd name="connsiteX24" fmla="*/ 147501 w 1761533"/>
              <a:gd name="connsiteY24" fmla="*/ 968189 h 1342274"/>
              <a:gd name="connsiteX25" fmla="*/ 69807 w 1761533"/>
              <a:gd name="connsiteY25" fmla="*/ 1063812 h 1342274"/>
              <a:gd name="connsiteX26" fmla="*/ 34492 w 1761533"/>
              <a:gd name="connsiteY26" fmla="*/ 1221165 h 1342274"/>
              <a:gd name="connsiteX0" fmla="*/ 34492 w 1761533"/>
              <a:gd name="connsiteY0" fmla="*/ 1221165 h 1342274"/>
              <a:gd name="connsiteX1" fmla="*/ 21802 w 1761533"/>
              <a:gd name="connsiteY1" fmla="*/ 1342199 h 1342274"/>
              <a:gd name="connsiteX2" fmla="*/ 384052 w 1761533"/>
              <a:gd name="connsiteY2" fmla="*/ 1227852 h 1342274"/>
              <a:gd name="connsiteX3" fmla="*/ 600129 w 1761533"/>
              <a:gd name="connsiteY3" fmla="*/ 1118469 h 1342274"/>
              <a:gd name="connsiteX4" fmla="*/ 784850 w 1761533"/>
              <a:gd name="connsiteY4" fmla="*/ 1099244 h 1342274"/>
              <a:gd name="connsiteX5" fmla="*/ 1240474 w 1761533"/>
              <a:gd name="connsiteY5" fmla="*/ 1146860 h 1342274"/>
              <a:gd name="connsiteX6" fmla="*/ 1491622 w 1761533"/>
              <a:gd name="connsiteY6" fmla="*/ 1245322 h 1342274"/>
              <a:gd name="connsiteX7" fmla="*/ 1594964 w 1761533"/>
              <a:gd name="connsiteY7" fmla="*/ 1342199 h 1342274"/>
              <a:gd name="connsiteX8" fmla="*/ 1730321 w 1761533"/>
              <a:gd name="connsiteY8" fmla="*/ 1229530 h 1342274"/>
              <a:gd name="connsiteX9" fmla="*/ 1715426 w 1761533"/>
              <a:gd name="connsiteY9" fmla="*/ 989545 h 1342274"/>
              <a:gd name="connsiteX10" fmla="*/ 1732615 w 1761533"/>
              <a:gd name="connsiteY10" fmla="*/ 909580 h 1342274"/>
              <a:gd name="connsiteX11" fmla="*/ 1761533 w 1761533"/>
              <a:gd name="connsiteY11" fmla="*/ 828994 h 1342274"/>
              <a:gd name="connsiteX12" fmla="*/ 1743219 w 1761533"/>
              <a:gd name="connsiteY12" fmla="*/ 770965 h 1342274"/>
              <a:gd name="connsiteX13" fmla="*/ 1623689 w 1761533"/>
              <a:gd name="connsiteY13" fmla="*/ 597647 h 1342274"/>
              <a:gd name="connsiteX14" fmla="*/ 1647595 w 1761533"/>
              <a:gd name="connsiteY14" fmla="*/ 412377 h 1342274"/>
              <a:gd name="connsiteX15" fmla="*/ 1323105 w 1761533"/>
              <a:gd name="connsiteY15" fmla="*/ 158254 h 1342274"/>
              <a:gd name="connsiteX16" fmla="*/ 1127642 w 1761533"/>
              <a:gd name="connsiteY16" fmla="*/ 0 h 1342274"/>
              <a:gd name="connsiteX17" fmla="*/ 697135 w 1761533"/>
              <a:gd name="connsiteY17" fmla="*/ 210722 h 1342274"/>
              <a:gd name="connsiteX18" fmla="*/ 471104 w 1761533"/>
              <a:gd name="connsiteY18" fmla="*/ 141889 h 1342274"/>
              <a:gd name="connsiteX19" fmla="*/ 313581 w 1761533"/>
              <a:gd name="connsiteY19" fmla="*/ 352304 h 1342274"/>
              <a:gd name="connsiteX20" fmla="*/ 157077 w 1761533"/>
              <a:gd name="connsiteY20" fmla="*/ 335854 h 1342274"/>
              <a:gd name="connsiteX21" fmla="*/ 132190 w 1761533"/>
              <a:gd name="connsiteY21" fmla="*/ 366647 h 1342274"/>
              <a:gd name="connsiteX22" fmla="*/ 147501 w 1761533"/>
              <a:gd name="connsiteY22" fmla="*/ 490071 h 1342274"/>
              <a:gd name="connsiteX23" fmla="*/ 201289 w 1761533"/>
              <a:gd name="connsiteY23" fmla="*/ 788895 h 1342274"/>
              <a:gd name="connsiteX24" fmla="*/ 147501 w 1761533"/>
              <a:gd name="connsiteY24" fmla="*/ 968189 h 1342274"/>
              <a:gd name="connsiteX25" fmla="*/ 69807 w 1761533"/>
              <a:gd name="connsiteY25" fmla="*/ 1063812 h 1342274"/>
              <a:gd name="connsiteX26" fmla="*/ 34492 w 1761533"/>
              <a:gd name="connsiteY26" fmla="*/ 1221165 h 1342274"/>
              <a:gd name="connsiteX0" fmla="*/ 34492 w 1761533"/>
              <a:gd name="connsiteY0" fmla="*/ 1221165 h 1342274"/>
              <a:gd name="connsiteX1" fmla="*/ 21802 w 1761533"/>
              <a:gd name="connsiteY1" fmla="*/ 1342199 h 1342274"/>
              <a:gd name="connsiteX2" fmla="*/ 384052 w 1761533"/>
              <a:gd name="connsiteY2" fmla="*/ 1227852 h 1342274"/>
              <a:gd name="connsiteX3" fmla="*/ 600129 w 1761533"/>
              <a:gd name="connsiteY3" fmla="*/ 1118469 h 1342274"/>
              <a:gd name="connsiteX4" fmla="*/ 784850 w 1761533"/>
              <a:gd name="connsiteY4" fmla="*/ 1099244 h 1342274"/>
              <a:gd name="connsiteX5" fmla="*/ 1240474 w 1761533"/>
              <a:gd name="connsiteY5" fmla="*/ 1146860 h 1342274"/>
              <a:gd name="connsiteX6" fmla="*/ 1491622 w 1761533"/>
              <a:gd name="connsiteY6" fmla="*/ 1245322 h 1342274"/>
              <a:gd name="connsiteX7" fmla="*/ 1594964 w 1761533"/>
              <a:gd name="connsiteY7" fmla="*/ 1342199 h 1342274"/>
              <a:gd name="connsiteX8" fmla="*/ 1730321 w 1761533"/>
              <a:gd name="connsiteY8" fmla="*/ 1229530 h 1342274"/>
              <a:gd name="connsiteX9" fmla="*/ 1715426 w 1761533"/>
              <a:gd name="connsiteY9" fmla="*/ 989545 h 1342274"/>
              <a:gd name="connsiteX10" fmla="*/ 1732615 w 1761533"/>
              <a:gd name="connsiteY10" fmla="*/ 909580 h 1342274"/>
              <a:gd name="connsiteX11" fmla="*/ 1761533 w 1761533"/>
              <a:gd name="connsiteY11" fmla="*/ 828994 h 1342274"/>
              <a:gd name="connsiteX12" fmla="*/ 1743219 w 1761533"/>
              <a:gd name="connsiteY12" fmla="*/ 770965 h 1342274"/>
              <a:gd name="connsiteX13" fmla="*/ 1623689 w 1761533"/>
              <a:gd name="connsiteY13" fmla="*/ 597647 h 1342274"/>
              <a:gd name="connsiteX14" fmla="*/ 1647595 w 1761533"/>
              <a:gd name="connsiteY14" fmla="*/ 412377 h 1342274"/>
              <a:gd name="connsiteX15" fmla="*/ 1323105 w 1761533"/>
              <a:gd name="connsiteY15" fmla="*/ 158254 h 1342274"/>
              <a:gd name="connsiteX16" fmla="*/ 1127642 w 1761533"/>
              <a:gd name="connsiteY16" fmla="*/ 0 h 1342274"/>
              <a:gd name="connsiteX17" fmla="*/ 697135 w 1761533"/>
              <a:gd name="connsiteY17" fmla="*/ 210722 h 1342274"/>
              <a:gd name="connsiteX18" fmla="*/ 440281 w 1761533"/>
              <a:gd name="connsiteY18" fmla="*/ 203534 h 1342274"/>
              <a:gd name="connsiteX19" fmla="*/ 313581 w 1761533"/>
              <a:gd name="connsiteY19" fmla="*/ 352304 h 1342274"/>
              <a:gd name="connsiteX20" fmla="*/ 157077 w 1761533"/>
              <a:gd name="connsiteY20" fmla="*/ 335854 h 1342274"/>
              <a:gd name="connsiteX21" fmla="*/ 132190 w 1761533"/>
              <a:gd name="connsiteY21" fmla="*/ 366647 h 1342274"/>
              <a:gd name="connsiteX22" fmla="*/ 147501 w 1761533"/>
              <a:gd name="connsiteY22" fmla="*/ 490071 h 1342274"/>
              <a:gd name="connsiteX23" fmla="*/ 201289 w 1761533"/>
              <a:gd name="connsiteY23" fmla="*/ 788895 h 1342274"/>
              <a:gd name="connsiteX24" fmla="*/ 147501 w 1761533"/>
              <a:gd name="connsiteY24" fmla="*/ 968189 h 1342274"/>
              <a:gd name="connsiteX25" fmla="*/ 69807 w 1761533"/>
              <a:gd name="connsiteY25" fmla="*/ 1063812 h 1342274"/>
              <a:gd name="connsiteX26" fmla="*/ 34492 w 1761533"/>
              <a:gd name="connsiteY26" fmla="*/ 1221165 h 1342274"/>
              <a:gd name="connsiteX0" fmla="*/ 34492 w 1761533"/>
              <a:gd name="connsiteY0" fmla="*/ 1097876 h 1218985"/>
              <a:gd name="connsiteX1" fmla="*/ 21802 w 1761533"/>
              <a:gd name="connsiteY1" fmla="*/ 1218910 h 1218985"/>
              <a:gd name="connsiteX2" fmla="*/ 384052 w 1761533"/>
              <a:gd name="connsiteY2" fmla="*/ 1104563 h 1218985"/>
              <a:gd name="connsiteX3" fmla="*/ 600129 w 1761533"/>
              <a:gd name="connsiteY3" fmla="*/ 995180 h 1218985"/>
              <a:gd name="connsiteX4" fmla="*/ 784850 w 1761533"/>
              <a:gd name="connsiteY4" fmla="*/ 975955 h 1218985"/>
              <a:gd name="connsiteX5" fmla="*/ 1240474 w 1761533"/>
              <a:gd name="connsiteY5" fmla="*/ 1023571 h 1218985"/>
              <a:gd name="connsiteX6" fmla="*/ 1491622 w 1761533"/>
              <a:gd name="connsiteY6" fmla="*/ 1122033 h 1218985"/>
              <a:gd name="connsiteX7" fmla="*/ 1594964 w 1761533"/>
              <a:gd name="connsiteY7" fmla="*/ 1218910 h 1218985"/>
              <a:gd name="connsiteX8" fmla="*/ 1730321 w 1761533"/>
              <a:gd name="connsiteY8" fmla="*/ 1106241 h 1218985"/>
              <a:gd name="connsiteX9" fmla="*/ 1715426 w 1761533"/>
              <a:gd name="connsiteY9" fmla="*/ 866256 h 1218985"/>
              <a:gd name="connsiteX10" fmla="*/ 1732615 w 1761533"/>
              <a:gd name="connsiteY10" fmla="*/ 786291 h 1218985"/>
              <a:gd name="connsiteX11" fmla="*/ 1761533 w 1761533"/>
              <a:gd name="connsiteY11" fmla="*/ 705705 h 1218985"/>
              <a:gd name="connsiteX12" fmla="*/ 1743219 w 1761533"/>
              <a:gd name="connsiteY12" fmla="*/ 647676 h 1218985"/>
              <a:gd name="connsiteX13" fmla="*/ 1623689 w 1761533"/>
              <a:gd name="connsiteY13" fmla="*/ 474358 h 1218985"/>
              <a:gd name="connsiteX14" fmla="*/ 1647595 w 1761533"/>
              <a:gd name="connsiteY14" fmla="*/ 289088 h 1218985"/>
              <a:gd name="connsiteX15" fmla="*/ 1323105 w 1761533"/>
              <a:gd name="connsiteY15" fmla="*/ 34965 h 1218985"/>
              <a:gd name="connsiteX16" fmla="*/ 1045448 w 1761533"/>
              <a:gd name="connsiteY16" fmla="*/ 0 h 1218985"/>
              <a:gd name="connsiteX17" fmla="*/ 697135 w 1761533"/>
              <a:gd name="connsiteY17" fmla="*/ 87433 h 1218985"/>
              <a:gd name="connsiteX18" fmla="*/ 440281 w 1761533"/>
              <a:gd name="connsiteY18" fmla="*/ 80245 h 1218985"/>
              <a:gd name="connsiteX19" fmla="*/ 313581 w 1761533"/>
              <a:gd name="connsiteY19" fmla="*/ 229015 h 1218985"/>
              <a:gd name="connsiteX20" fmla="*/ 157077 w 1761533"/>
              <a:gd name="connsiteY20" fmla="*/ 212565 h 1218985"/>
              <a:gd name="connsiteX21" fmla="*/ 132190 w 1761533"/>
              <a:gd name="connsiteY21" fmla="*/ 243358 h 1218985"/>
              <a:gd name="connsiteX22" fmla="*/ 147501 w 1761533"/>
              <a:gd name="connsiteY22" fmla="*/ 366782 h 1218985"/>
              <a:gd name="connsiteX23" fmla="*/ 201289 w 1761533"/>
              <a:gd name="connsiteY23" fmla="*/ 665606 h 1218985"/>
              <a:gd name="connsiteX24" fmla="*/ 147501 w 1761533"/>
              <a:gd name="connsiteY24" fmla="*/ 844900 h 1218985"/>
              <a:gd name="connsiteX25" fmla="*/ 69807 w 1761533"/>
              <a:gd name="connsiteY25" fmla="*/ 940523 h 1218985"/>
              <a:gd name="connsiteX26" fmla="*/ 34492 w 1761533"/>
              <a:gd name="connsiteY26" fmla="*/ 1097876 h 1218985"/>
              <a:gd name="connsiteX0" fmla="*/ 34492 w 1761533"/>
              <a:gd name="connsiteY0" fmla="*/ 1097876 h 1218985"/>
              <a:gd name="connsiteX1" fmla="*/ 21802 w 1761533"/>
              <a:gd name="connsiteY1" fmla="*/ 1218910 h 1218985"/>
              <a:gd name="connsiteX2" fmla="*/ 384052 w 1761533"/>
              <a:gd name="connsiteY2" fmla="*/ 1104563 h 1218985"/>
              <a:gd name="connsiteX3" fmla="*/ 600129 w 1761533"/>
              <a:gd name="connsiteY3" fmla="*/ 995180 h 1218985"/>
              <a:gd name="connsiteX4" fmla="*/ 784850 w 1761533"/>
              <a:gd name="connsiteY4" fmla="*/ 975955 h 1218985"/>
              <a:gd name="connsiteX5" fmla="*/ 1240474 w 1761533"/>
              <a:gd name="connsiteY5" fmla="*/ 1023571 h 1218985"/>
              <a:gd name="connsiteX6" fmla="*/ 1491622 w 1761533"/>
              <a:gd name="connsiteY6" fmla="*/ 1122033 h 1218985"/>
              <a:gd name="connsiteX7" fmla="*/ 1594964 w 1761533"/>
              <a:gd name="connsiteY7" fmla="*/ 1218910 h 1218985"/>
              <a:gd name="connsiteX8" fmla="*/ 1730321 w 1761533"/>
              <a:gd name="connsiteY8" fmla="*/ 1106241 h 1218985"/>
              <a:gd name="connsiteX9" fmla="*/ 1715426 w 1761533"/>
              <a:gd name="connsiteY9" fmla="*/ 866256 h 1218985"/>
              <a:gd name="connsiteX10" fmla="*/ 1732615 w 1761533"/>
              <a:gd name="connsiteY10" fmla="*/ 786291 h 1218985"/>
              <a:gd name="connsiteX11" fmla="*/ 1761533 w 1761533"/>
              <a:gd name="connsiteY11" fmla="*/ 705705 h 1218985"/>
              <a:gd name="connsiteX12" fmla="*/ 1743219 w 1761533"/>
              <a:gd name="connsiteY12" fmla="*/ 647676 h 1218985"/>
              <a:gd name="connsiteX13" fmla="*/ 1623689 w 1761533"/>
              <a:gd name="connsiteY13" fmla="*/ 474358 h 1218985"/>
              <a:gd name="connsiteX14" fmla="*/ 1647595 w 1761533"/>
              <a:gd name="connsiteY14" fmla="*/ 289088 h 1218985"/>
              <a:gd name="connsiteX15" fmla="*/ 1251186 w 1761533"/>
              <a:gd name="connsiteY15" fmla="*/ 86336 h 1218985"/>
              <a:gd name="connsiteX16" fmla="*/ 1045448 w 1761533"/>
              <a:gd name="connsiteY16" fmla="*/ 0 h 1218985"/>
              <a:gd name="connsiteX17" fmla="*/ 697135 w 1761533"/>
              <a:gd name="connsiteY17" fmla="*/ 87433 h 1218985"/>
              <a:gd name="connsiteX18" fmla="*/ 440281 w 1761533"/>
              <a:gd name="connsiteY18" fmla="*/ 80245 h 1218985"/>
              <a:gd name="connsiteX19" fmla="*/ 313581 w 1761533"/>
              <a:gd name="connsiteY19" fmla="*/ 229015 h 1218985"/>
              <a:gd name="connsiteX20" fmla="*/ 157077 w 1761533"/>
              <a:gd name="connsiteY20" fmla="*/ 212565 h 1218985"/>
              <a:gd name="connsiteX21" fmla="*/ 132190 w 1761533"/>
              <a:gd name="connsiteY21" fmla="*/ 243358 h 1218985"/>
              <a:gd name="connsiteX22" fmla="*/ 147501 w 1761533"/>
              <a:gd name="connsiteY22" fmla="*/ 366782 h 1218985"/>
              <a:gd name="connsiteX23" fmla="*/ 201289 w 1761533"/>
              <a:gd name="connsiteY23" fmla="*/ 665606 h 1218985"/>
              <a:gd name="connsiteX24" fmla="*/ 147501 w 1761533"/>
              <a:gd name="connsiteY24" fmla="*/ 844900 h 1218985"/>
              <a:gd name="connsiteX25" fmla="*/ 69807 w 1761533"/>
              <a:gd name="connsiteY25" fmla="*/ 940523 h 1218985"/>
              <a:gd name="connsiteX26" fmla="*/ 34492 w 1761533"/>
              <a:gd name="connsiteY26" fmla="*/ 1097876 h 1218985"/>
              <a:gd name="connsiteX0" fmla="*/ 34492 w 1761533"/>
              <a:gd name="connsiteY0" fmla="*/ 1056779 h 1177888"/>
              <a:gd name="connsiteX1" fmla="*/ 21802 w 1761533"/>
              <a:gd name="connsiteY1" fmla="*/ 1177813 h 1177888"/>
              <a:gd name="connsiteX2" fmla="*/ 384052 w 1761533"/>
              <a:gd name="connsiteY2" fmla="*/ 1063466 h 1177888"/>
              <a:gd name="connsiteX3" fmla="*/ 600129 w 1761533"/>
              <a:gd name="connsiteY3" fmla="*/ 954083 h 1177888"/>
              <a:gd name="connsiteX4" fmla="*/ 784850 w 1761533"/>
              <a:gd name="connsiteY4" fmla="*/ 934858 h 1177888"/>
              <a:gd name="connsiteX5" fmla="*/ 1240474 w 1761533"/>
              <a:gd name="connsiteY5" fmla="*/ 982474 h 1177888"/>
              <a:gd name="connsiteX6" fmla="*/ 1491622 w 1761533"/>
              <a:gd name="connsiteY6" fmla="*/ 1080936 h 1177888"/>
              <a:gd name="connsiteX7" fmla="*/ 1594964 w 1761533"/>
              <a:gd name="connsiteY7" fmla="*/ 1177813 h 1177888"/>
              <a:gd name="connsiteX8" fmla="*/ 1730321 w 1761533"/>
              <a:gd name="connsiteY8" fmla="*/ 1065144 h 1177888"/>
              <a:gd name="connsiteX9" fmla="*/ 1715426 w 1761533"/>
              <a:gd name="connsiteY9" fmla="*/ 825159 h 1177888"/>
              <a:gd name="connsiteX10" fmla="*/ 1732615 w 1761533"/>
              <a:gd name="connsiteY10" fmla="*/ 745194 h 1177888"/>
              <a:gd name="connsiteX11" fmla="*/ 1761533 w 1761533"/>
              <a:gd name="connsiteY11" fmla="*/ 664608 h 1177888"/>
              <a:gd name="connsiteX12" fmla="*/ 1743219 w 1761533"/>
              <a:gd name="connsiteY12" fmla="*/ 606579 h 1177888"/>
              <a:gd name="connsiteX13" fmla="*/ 1623689 w 1761533"/>
              <a:gd name="connsiteY13" fmla="*/ 433261 h 1177888"/>
              <a:gd name="connsiteX14" fmla="*/ 1647595 w 1761533"/>
              <a:gd name="connsiteY14" fmla="*/ 247991 h 1177888"/>
              <a:gd name="connsiteX15" fmla="*/ 1251186 w 1761533"/>
              <a:gd name="connsiteY15" fmla="*/ 45239 h 1177888"/>
              <a:gd name="connsiteX16" fmla="*/ 1035174 w 1761533"/>
              <a:gd name="connsiteY16" fmla="*/ 0 h 1177888"/>
              <a:gd name="connsiteX17" fmla="*/ 697135 w 1761533"/>
              <a:gd name="connsiteY17" fmla="*/ 46336 h 1177888"/>
              <a:gd name="connsiteX18" fmla="*/ 440281 w 1761533"/>
              <a:gd name="connsiteY18" fmla="*/ 39148 h 1177888"/>
              <a:gd name="connsiteX19" fmla="*/ 313581 w 1761533"/>
              <a:gd name="connsiteY19" fmla="*/ 187918 h 1177888"/>
              <a:gd name="connsiteX20" fmla="*/ 157077 w 1761533"/>
              <a:gd name="connsiteY20" fmla="*/ 171468 h 1177888"/>
              <a:gd name="connsiteX21" fmla="*/ 132190 w 1761533"/>
              <a:gd name="connsiteY21" fmla="*/ 202261 h 1177888"/>
              <a:gd name="connsiteX22" fmla="*/ 147501 w 1761533"/>
              <a:gd name="connsiteY22" fmla="*/ 325685 h 1177888"/>
              <a:gd name="connsiteX23" fmla="*/ 201289 w 1761533"/>
              <a:gd name="connsiteY23" fmla="*/ 624509 h 1177888"/>
              <a:gd name="connsiteX24" fmla="*/ 147501 w 1761533"/>
              <a:gd name="connsiteY24" fmla="*/ 803803 h 1177888"/>
              <a:gd name="connsiteX25" fmla="*/ 69807 w 1761533"/>
              <a:gd name="connsiteY25" fmla="*/ 899426 h 1177888"/>
              <a:gd name="connsiteX26" fmla="*/ 34492 w 1761533"/>
              <a:gd name="connsiteY26" fmla="*/ 1056779 h 1177888"/>
              <a:gd name="connsiteX0" fmla="*/ 34492 w 1761533"/>
              <a:gd name="connsiteY0" fmla="*/ 1056779 h 1177888"/>
              <a:gd name="connsiteX1" fmla="*/ 21802 w 1761533"/>
              <a:gd name="connsiteY1" fmla="*/ 1177813 h 1177888"/>
              <a:gd name="connsiteX2" fmla="*/ 384052 w 1761533"/>
              <a:gd name="connsiteY2" fmla="*/ 1063466 h 1177888"/>
              <a:gd name="connsiteX3" fmla="*/ 600129 w 1761533"/>
              <a:gd name="connsiteY3" fmla="*/ 954083 h 1177888"/>
              <a:gd name="connsiteX4" fmla="*/ 784850 w 1761533"/>
              <a:gd name="connsiteY4" fmla="*/ 934858 h 1177888"/>
              <a:gd name="connsiteX5" fmla="*/ 1240474 w 1761533"/>
              <a:gd name="connsiteY5" fmla="*/ 982474 h 1177888"/>
              <a:gd name="connsiteX6" fmla="*/ 1491622 w 1761533"/>
              <a:gd name="connsiteY6" fmla="*/ 1080936 h 1177888"/>
              <a:gd name="connsiteX7" fmla="*/ 1594964 w 1761533"/>
              <a:gd name="connsiteY7" fmla="*/ 1177813 h 1177888"/>
              <a:gd name="connsiteX8" fmla="*/ 1730321 w 1761533"/>
              <a:gd name="connsiteY8" fmla="*/ 1065144 h 1177888"/>
              <a:gd name="connsiteX9" fmla="*/ 1715426 w 1761533"/>
              <a:gd name="connsiteY9" fmla="*/ 825159 h 1177888"/>
              <a:gd name="connsiteX10" fmla="*/ 1732615 w 1761533"/>
              <a:gd name="connsiteY10" fmla="*/ 745194 h 1177888"/>
              <a:gd name="connsiteX11" fmla="*/ 1761533 w 1761533"/>
              <a:gd name="connsiteY11" fmla="*/ 664608 h 1177888"/>
              <a:gd name="connsiteX12" fmla="*/ 1743219 w 1761533"/>
              <a:gd name="connsiteY12" fmla="*/ 606579 h 1177888"/>
              <a:gd name="connsiteX13" fmla="*/ 1623689 w 1761533"/>
              <a:gd name="connsiteY13" fmla="*/ 433261 h 1177888"/>
              <a:gd name="connsiteX14" fmla="*/ 1647595 w 1761533"/>
              <a:gd name="connsiteY14" fmla="*/ 247991 h 1177888"/>
              <a:gd name="connsiteX15" fmla="*/ 1251186 w 1761533"/>
              <a:gd name="connsiteY15" fmla="*/ 45239 h 1177888"/>
              <a:gd name="connsiteX16" fmla="*/ 1035174 w 1761533"/>
              <a:gd name="connsiteY16" fmla="*/ 0 h 1177888"/>
              <a:gd name="connsiteX17" fmla="*/ 697135 w 1761533"/>
              <a:gd name="connsiteY17" fmla="*/ 46336 h 1177888"/>
              <a:gd name="connsiteX18" fmla="*/ 460829 w 1761533"/>
              <a:gd name="connsiteY18" fmla="*/ 131615 h 1177888"/>
              <a:gd name="connsiteX19" fmla="*/ 313581 w 1761533"/>
              <a:gd name="connsiteY19" fmla="*/ 187918 h 1177888"/>
              <a:gd name="connsiteX20" fmla="*/ 157077 w 1761533"/>
              <a:gd name="connsiteY20" fmla="*/ 171468 h 1177888"/>
              <a:gd name="connsiteX21" fmla="*/ 132190 w 1761533"/>
              <a:gd name="connsiteY21" fmla="*/ 202261 h 1177888"/>
              <a:gd name="connsiteX22" fmla="*/ 147501 w 1761533"/>
              <a:gd name="connsiteY22" fmla="*/ 325685 h 1177888"/>
              <a:gd name="connsiteX23" fmla="*/ 201289 w 1761533"/>
              <a:gd name="connsiteY23" fmla="*/ 624509 h 1177888"/>
              <a:gd name="connsiteX24" fmla="*/ 147501 w 1761533"/>
              <a:gd name="connsiteY24" fmla="*/ 803803 h 1177888"/>
              <a:gd name="connsiteX25" fmla="*/ 69807 w 1761533"/>
              <a:gd name="connsiteY25" fmla="*/ 899426 h 1177888"/>
              <a:gd name="connsiteX26" fmla="*/ 34492 w 1761533"/>
              <a:gd name="connsiteY26" fmla="*/ 1056779 h 1177888"/>
              <a:gd name="connsiteX0" fmla="*/ 34492 w 1761533"/>
              <a:gd name="connsiteY0" fmla="*/ 1056779 h 1177888"/>
              <a:gd name="connsiteX1" fmla="*/ 21802 w 1761533"/>
              <a:gd name="connsiteY1" fmla="*/ 1177813 h 1177888"/>
              <a:gd name="connsiteX2" fmla="*/ 384052 w 1761533"/>
              <a:gd name="connsiteY2" fmla="*/ 1063466 h 1177888"/>
              <a:gd name="connsiteX3" fmla="*/ 600129 w 1761533"/>
              <a:gd name="connsiteY3" fmla="*/ 954083 h 1177888"/>
              <a:gd name="connsiteX4" fmla="*/ 784850 w 1761533"/>
              <a:gd name="connsiteY4" fmla="*/ 934858 h 1177888"/>
              <a:gd name="connsiteX5" fmla="*/ 1240474 w 1761533"/>
              <a:gd name="connsiteY5" fmla="*/ 982474 h 1177888"/>
              <a:gd name="connsiteX6" fmla="*/ 1491622 w 1761533"/>
              <a:gd name="connsiteY6" fmla="*/ 1080936 h 1177888"/>
              <a:gd name="connsiteX7" fmla="*/ 1594964 w 1761533"/>
              <a:gd name="connsiteY7" fmla="*/ 1177813 h 1177888"/>
              <a:gd name="connsiteX8" fmla="*/ 1730321 w 1761533"/>
              <a:gd name="connsiteY8" fmla="*/ 1065144 h 1177888"/>
              <a:gd name="connsiteX9" fmla="*/ 1715426 w 1761533"/>
              <a:gd name="connsiteY9" fmla="*/ 825159 h 1177888"/>
              <a:gd name="connsiteX10" fmla="*/ 1732615 w 1761533"/>
              <a:gd name="connsiteY10" fmla="*/ 745194 h 1177888"/>
              <a:gd name="connsiteX11" fmla="*/ 1761533 w 1761533"/>
              <a:gd name="connsiteY11" fmla="*/ 664608 h 1177888"/>
              <a:gd name="connsiteX12" fmla="*/ 1743219 w 1761533"/>
              <a:gd name="connsiteY12" fmla="*/ 606579 h 1177888"/>
              <a:gd name="connsiteX13" fmla="*/ 1623689 w 1761533"/>
              <a:gd name="connsiteY13" fmla="*/ 433261 h 1177888"/>
              <a:gd name="connsiteX14" fmla="*/ 1647595 w 1761533"/>
              <a:gd name="connsiteY14" fmla="*/ 247991 h 1177888"/>
              <a:gd name="connsiteX15" fmla="*/ 1251186 w 1761533"/>
              <a:gd name="connsiteY15" fmla="*/ 45239 h 1177888"/>
              <a:gd name="connsiteX16" fmla="*/ 1035174 w 1761533"/>
              <a:gd name="connsiteY16" fmla="*/ 0 h 1177888"/>
              <a:gd name="connsiteX17" fmla="*/ 697135 w 1761533"/>
              <a:gd name="connsiteY17" fmla="*/ 46336 h 1177888"/>
              <a:gd name="connsiteX18" fmla="*/ 460829 w 1761533"/>
              <a:gd name="connsiteY18" fmla="*/ 90519 h 1177888"/>
              <a:gd name="connsiteX19" fmla="*/ 313581 w 1761533"/>
              <a:gd name="connsiteY19" fmla="*/ 187918 h 1177888"/>
              <a:gd name="connsiteX20" fmla="*/ 157077 w 1761533"/>
              <a:gd name="connsiteY20" fmla="*/ 171468 h 1177888"/>
              <a:gd name="connsiteX21" fmla="*/ 132190 w 1761533"/>
              <a:gd name="connsiteY21" fmla="*/ 202261 h 1177888"/>
              <a:gd name="connsiteX22" fmla="*/ 147501 w 1761533"/>
              <a:gd name="connsiteY22" fmla="*/ 325685 h 1177888"/>
              <a:gd name="connsiteX23" fmla="*/ 201289 w 1761533"/>
              <a:gd name="connsiteY23" fmla="*/ 624509 h 1177888"/>
              <a:gd name="connsiteX24" fmla="*/ 147501 w 1761533"/>
              <a:gd name="connsiteY24" fmla="*/ 803803 h 1177888"/>
              <a:gd name="connsiteX25" fmla="*/ 69807 w 1761533"/>
              <a:gd name="connsiteY25" fmla="*/ 899426 h 1177888"/>
              <a:gd name="connsiteX26" fmla="*/ 34492 w 1761533"/>
              <a:gd name="connsiteY26" fmla="*/ 1056779 h 1177888"/>
              <a:gd name="connsiteX0" fmla="*/ 34492 w 1761533"/>
              <a:gd name="connsiteY0" fmla="*/ 1056779 h 1177888"/>
              <a:gd name="connsiteX1" fmla="*/ 21802 w 1761533"/>
              <a:gd name="connsiteY1" fmla="*/ 1177813 h 1177888"/>
              <a:gd name="connsiteX2" fmla="*/ 384052 w 1761533"/>
              <a:gd name="connsiteY2" fmla="*/ 1063466 h 1177888"/>
              <a:gd name="connsiteX3" fmla="*/ 600129 w 1761533"/>
              <a:gd name="connsiteY3" fmla="*/ 954083 h 1177888"/>
              <a:gd name="connsiteX4" fmla="*/ 784850 w 1761533"/>
              <a:gd name="connsiteY4" fmla="*/ 934858 h 1177888"/>
              <a:gd name="connsiteX5" fmla="*/ 1240474 w 1761533"/>
              <a:gd name="connsiteY5" fmla="*/ 982474 h 1177888"/>
              <a:gd name="connsiteX6" fmla="*/ 1491622 w 1761533"/>
              <a:gd name="connsiteY6" fmla="*/ 1080936 h 1177888"/>
              <a:gd name="connsiteX7" fmla="*/ 1594964 w 1761533"/>
              <a:gd name="connsiteY7" fmla="*/ 1177813 h 1177888"/>
              <a:gd name="connsiteX8" fmla="*/ 1730321 w 1761533"/>
              <a:gd name="connsiteY8" fmla="*/ 1065144 h 1177888"/>
              <a:gd name="connsiteX9" fmla="*/ 1715426 w 1761533"/>
              <a:gd name="connsiteY9" fmla="*/ 825159 h 1177888"/>
              <a:gd name="connsiteX10" fmla="*/ 1732615 w 1761533"/>
              <a:gd name="connsiteY10" fmla="*/ 745194 h 1177888"/>
              <a:gd name="connsiteX11" fmla="*/ 1761533 w 1761533"/>
              <a:gd name="connsiteY11" fmla="*/ 664608 h 1177888"/>
              <a:gd name="connsiteX12" fmla="*/ 1743219 w 1761533"/>
              <a:gd name="connsiteY12" fmla="*/ 606579 h 1177888"/>
              <a:gd name="connsiteX13" fmla="*/ 1623689 w 1761533"/>
              <a:gd name="connsiteY13" fmla="*/ 433261 h 1177888"/>
              <a:gd name="connsiteX14" fmla="*/ 1647595 w 1761533"/>
              <a:gd name="connsiteY14" fmla="*/ 247991 h 1177888"/>
              <a:gd name="connsiteX15" fmla="*/ 1251186 w 1761533"/>
              <a:gd name="connsiteY15" fmla="*/ 45239 h 1177888"/>
              <a:gd name="connsiteX16" fmla="*/ 1035174 w 1761533"/>
              <a:gd name="connsiteY16" fmla="*/ 0 h 1177888"/>
              <a:gd name="connsiteX17" fmla="*/ 697135 w 1761533"/>
              <a:gd name="connsiteY17" fmla="*/ 46336 h 1177888"/>
              <a:gd name="connsiteX18" fmla="*/ 460829 w 1761533"/>
              <a:gd name="connsiteY18" fmla="*/ 90519 h 1177888"/>
              <a:gd name="connsiteX19" fmla="*/ 313581 w 1761533"/>
              <a:gd name="connsiteY19" fmla="*/ 187918 h 1177888"/>
              <a:gd name="connsiteX20" fmla="*/ 157077 w 1761533"/>
              <a:gd name="connsiteY20" fmla="*/ 171468 h 1177888"/>
              <a:gd name="connsiteX21" fmla="*/ 58050 w 1761533"/>
              <a:gd name="connsiteY21" fmla="*/ 202261 h 1177888"/>
              <a:gd name="connsiteX22" fmla="*/ 147501 w 1761533"/>
              <a:gd name="connsiteY22" fmla="*/ 325685 h 1177888"/>
              <a:gd name="connsiteX23" fmla="*/ 201289 w 1761533"/>
              <a:gd name="connsiteY23" fmla="*/ 624509 h 1177888"/>
              <a:gd name="connsiteX24" fmla="*/ 147501 w 1761533"/>
              <a:gd name="connsiteY24" fmla="*/ 803803 h 1177888"/>
              <a:gd name="connsiteX25" fmla="*/ 69807 w 1761533"/>
              <a:gd name="connsiteY25" fmla="*/ 899426 h 1177888"/>
              <a:gd name="connsiteX26" fmla="*/ 34492 w 1761533"/>
              <a:gd name="connsiteY26" fmla="*/ 1056779 h 1177888"/>
              <a:gd name="connsiteX0" fmla="*/ 34492 w 1761533"/>
              <a:gd name="connsiteY0" fmla="*/ 1056779 h 1177888"/>
              <a:gd name="connsiteX1" fmla="*/ 21802 w 1761533"/>
              <a:gd name="connsiteY1" fmla="*/ 1177813 h 1177888"/>
              <a:gd name="connsiteX2" fmla="*/ 384052 w 1761533"/>
              <a:gd name="connsiteY2" fmla="*/ 1063466 h 1177888"/>
              <a:gd name="connsiteX3" fmla="*/ 600129 w 1761533"/>
              <a:gd name="connsiteY3" fmla="*/ 954083 h 1177888"/>
              <a:gd name="connsiteX4" fmla="*/ 784850 w 1761533"/>
              <a:gd name="connsiteY4" fmla="*/ 934858 h 1177888"/>
              <a:gd name="connsiteX5" fmla="*/ 1240474 w 1761533"/>
              <a:gd name="connsiteY5" fmla="*/ 982474 h 1177888"/>
              <a:gd name="connsiteX6" fmla="*/ 1491622 w 1761533"/>
              <a:gd name="connsiteY6" fmla="*/ 1080936 h 1177888"/>
              <a:gd name="connsiteX7" fmla="*/ 1594964 w 1761533"/>
              <a:gd name="connsiteY7" fmla="*/ 1177813 h 1177888"/>
              <a:gd name="connsiteX8" fmla="*/ 1730321 w 1761533"/>
              <a:gd name="connsiteY8" fmla="*/ 1065144 h 1177888"/>
              <a:gd name="connsiteX9" fmla="*/ 1715426 w 1761533"/>
              <a:gd name="connsiteY9" fmla="*/ 825159 h 1177888"/>
              <a:gd name="connsiteX10" fmla="*/ 1732615 w 1761533"/>
              <a:gd name="connsiteY10" fmla="*/ 745194 h 1177888"/>
              <a:gd name="connsiteX11" fmla="*/ 1761533 w 1761533"/>
              <a:gd name="connsiteY11" fmla="*/ 664608 h 1177888"/>
              <a:gd name="connsiteX12" fmla="*/ 1743219 w 1761533"/>
              <a:gd name="connsiteY12" fmla="*/ 606579 h 1177888"/>
              <a:gd name="connsiteX13" fmla="*/ 1623689 w 1761533"/>
              <a:gd name="connsiteY13" fmla="*/ 433261 h 1177888"/>
              <a:gd name="connsiteX14" fmla="*/ 1647595 w 1761533"/>
              <a:gd name="connsiteY14" fmla="*/ 247991 h 1177888"/>
              <a:gd name="connsiteX15" fmla="*/ 1251186 w 1761533"/>
              <a:gd name="connsiteY15" fmla="*/ 45239 h 1177888"/>
              <a:gd name="connsiteX16" fmla="*/ 1035174 w 1761533"/>
              <a:gd name="connsiteY16" fmla="*/ 0 h 1177888"/>
              <a:gd name="connsiteX17" fmla="*/ 697135 w 1761533"/>
              <a:gd name="connsiteY17" fmla="*/ 46336 h 1177888"/>
              <a:gd name="connsiteX18" fmla="*/ 460829 w 1761533"/>
              <a:gd name="connsiteY18" fmla="*/ 90519 h 1177888"/>
              <a:gd name="connsiteX19" fmla="*/ 313581 w 1761533"/>
              <a:gd name="connsiteY19" fmla="*/ 187918 h 1177888"/>
              <a:gd name="connsiteX20" fmla="*/ 136482 w 1761533"/>
              <a:gd name="connsiteY20" fmla="*/ 150874 h 1177888"/>
              <a:gd name="connsiteX21" fmla="*/ 58050 w 1761533"/>
              <a:gd name="connsiteY21" fmla="*/ 202261 h 1177888"/>
              <a:gd name="connsiteX22" fmla="*/ 147501 w 1761533"/>
              <a:gd name="connsiteY22" fmla="*/ 325685 h 1177888"/>
              <a:gd name="connsiteX23" fmla="*/ 201289 w 1761533"/>
              <a:gd name="connsiteY23" fmla="*/ 624509 h 1177888"/>
              <a:gd name="connsiteX24" fmla="*/ 147501 w 1761533"/>
              <a:gd name="connsiteY24" fmla="*/ 803803 h 1177888"/>
              <a:gd name="connsiteX25" fmla="*/ 69807 w 1761533"/>
              <a:gd name="connsiteY25" fmla="*/ 899426 h 1177888"/>
              <a:gd name="connsiteX26" fmla="*/ 34492 w 1761533"/>
              <a:gd name="connsiteY26" fmla="*/ 1056779 h 1177888"/>
              <a:gd name="connsiteX0" fmla="*/ 34492 w 1761533"/>
              <a:gd name="connsiteY0" fmla="*/ 1056779 h 1177888"/>
              <a:gd name="connsiteX1" fmla="*/ 21802 w 1761533"/>
              <a:gd name="connsiteY1" fmla="*/ 1177813 h 1177888"/>
              <a:gd name="connsiteX2" fmla="*/ 384052 w 1761533"/>
              <a:gd name="connsiteY2" fmla="*/ 1063466 h 1177888"/>
              <a:gd name="connsiteX3" fmla="*/ 600129 w 1761533"/>
              <a:gd name="connsiteY3" fmla="*/ 954083 h 1177888"/>
              <a:gd name="connsiteX4" fmla="*/ 784850 w 1761533"/>
              <a:gd name="connsiteY4" fmla="*/ 934858 h 1177888"/>
              <a:gd name="connsiteX5" fmla="*/ 1240474 w 1761533"/>
              <a:gd name="connsiteY5" fmla="*/ 982474 h 1177888"/>
              <a:gd name="connsiteX6" fmla="*/ 1491622 w 1761533"/>
              <a:gd name="connsiteY6" fmla="*/ 1080936 h 1177888"/>
              <a:gd name="connsiteX7" fmla="*/ 1594964 w 1761533"/>
              <a:gd name="connsiteY7" fmla="*/ 1177813 h 1177888"/>
              <a:gd name="connsiteX8" fmla="*/ 1730321 w 1761533"/>
              <a:gd name="connsiteY8" fmla="*/ 1065144 h 1177888"/>
              <a:gd name="connsiteX9" fmla="*/ 1715426 w 1761533"/>
              <a:gd name="connsiteY9" fmla="*/ 825159 h 1177888"/>
              <a:gd name="connsiteX10" fmla="*/ 1732615 w 1761533"/>
              <a:gd name="connsiteY10" fmla="*/ 745194 h 1177888"/>
              <a:gd name="connsiteX11" fmla="*/ 1761533 w 1761533"/>
              <a:gd name="connsiteY11" fmla="*/ 664608 h 1177888"/>
              <a:gd name="connsiteX12" fmla="*/ 1743219 w 1761533"/>
              <a:gd name="connsiteY12" fmla="*/ 606579 h 1177888"/>
              <a:gd name="connsiteX13" fmla="*/ 1623689 w 1761533"/>
              <a:gd name="connsiteY13" fmla="*/ 433261 h 1177888"/>
              <a:gd name="connsiteX14" fmla="*/ 1647595 w 1761533"/>
              <a:gd name="connsiteY14" fmla="*/ 247991 h 1177888"/>
              <a:gd name="connsiteX15" fmla="*/ 1251186 w 1761533"/>
              <a:gd name="connsiteY15" fmla="*/ 45239 h 1177888"/>
              <a:gd name="connsiteX16" fmla="*/ 1035174 w 1761533"/>
              <a:gd name="connsiteY16" fmla="*/ 0 h 1177888"/>
              <a:gd name="connsiteX17" fmla="*/ 697135 w 1761533"/>
              <a:gd name="connsiteY17" fmla="*/ 46336 h 1177888"/>
              <a:gd name="connsiteX18" fmla="*/ 460829 w 1761533"/>
              <a:gd name="connsiteY18" fmla="*/ 90519 h 1177888"/>
              <a:gd name="connsiteX19" fmla="*/ 313581 w 1761533"/>
              <a:gd name="connsiteY19" fmla="*/ 187918 h 1177888"/>
              <a:gd name="connsiteX20" fmla="*/ 250071 w 1761533"/>
              <a:gd name="connsiteY20" fmla="*/ 137584 h 1177888"/>
              <a:gd name="connsiteX21" fmla="*/ 136482 w 1761533"/>
              <a:gd name="connsiteY21" fmla="*/ 150874 h 1177888"/>
              <a:gd name="connsiteX22" fmla="*/ 58050 w 1761533"/>
              <a:gd name="connsiteY22" fmla="*/ 202261 h 1177888"/>
              <a:gd name="connsiteX23" fmla="*/ 147501 w 1761533"/>
              <a:gd name="connsiteY23" fmla="*/ 325685 h 1177888"/>
              <a:gd name="connsiteX24" fmla="*/ 201289 w 1761533"/>
              <a:gd name="connsiteY24" fmla="*/ 624509 h 1177888"/>
              <a:gd name="connsiteX25" fmla="*/ 147501 w 1761533"/>
              <a:gd name="connsiteY25" fmla="*/ 803803 h 1177888"/>
              <a:gd name="connsiteX26" fmla="*/ 69807 w 1761533"/>
              <a:gd name="connsiteY26" fmla="*/ 899426 h 1177888"/>
              <a:gd name="connsiteX27" fmla="*/ 34492 w 1761533"/>
              <a:gd name="connsiteY27" fmla="*/ 1056779 h 1177888"/>
              <a:gd name="connsiteX0" fmla="*/ 34492 w 1761533"/>
              <a:gd name="connsiteY0" fmla="*/ 1065316 h 1186425"/>
              <a:gd name="connsiteX1" fmla="*/ 21802 w 1761533"/>
              <a:gd name="connsiteY1" fmla="*/ 1186350 h 1186425"/>
              <a:gd name="connsiteX2" fmla="*/ 384052 w 1761533"/>
              <a:gd name="connsiteY2" fmla="*/ 1072003 h 1186425"/>
              <a:gd name="connsiteX3" fmla="*/ 600129 w 1761533"/>
              <a:gd name="connsiteY3" fmla="*/ 962620 h 1186425"/>
              <a:gd name="connsiteX4" fmla="*/ 784850 w 1761533"/>
              <a:gd name="connsiteY4" fmla="*/ 943395 h 1186425"/>
              <a:gd name="connsiteX5" fmla="*/ 1240474 w 1761533"/>
              <a:gd name="connsiteY5" fmla="*/ 991011 h 1186425"/>
              <a:gd name="connsiteX6" fmla="*/ 1491622 w 1761533"/>
              <a:gd name="connsiteY6" fmla="*/ 1089473 h 1186425"/>
              <a:gd name="connsiteX7" fmla="*/ 1594964 w 1761533"/>
              <a:gd name="connsiteY7" fmla="*/ 1186350 h 1186425"/>
              <a:gd name="connsiteX8" fmla="*/ 1730321 w 1761533"/>
              <a:gd name="connsiteY8" fmla="*/ 1073681 h 1186425"/>
              <a:gd name="connsiteX9" fmla="*/ 1715426 w 1761533"/>
              <a:gd name="connsiteY9" fmla="*/ 833696 h 1186425"/>
              <a:gd name="connsiteX10" fmla="*/ 1732615 w 1761533"/>
              <a:gd name="connsiteY10" fmla="*/ 753731 h 1186425"/>
              <a:gd name="connsiteX11" fmla="*/ 1761533 w 1761533"/>
              <a:gd name="connsiteY11" fmla="*/ 673145 h 1186425"/>
              <a:gd name="connsiteX12" fmla="*/ 1743219 w 1761533"/>
              <a:gd name="connsiteY12" fmla="*/ 615116 h 1186425"/>
              <a:gd name="connsiteX13" fmla="*/ 1623689 w 1761533"/>
              <a:gd name="connsiteY13" fmla="*/ 441798 h 1186425"/>
              <a:gd name="connsiteX14" fmla="*/ 1647595 w 1761533"/>
              <a:gd name="connsiteY14" fmla="*/ 256528 h 1186425"/>
              <a:gd name="connsiteX15" fmla="*/ 1251186 w 1761533"/>
              <a:gd name="connsiteY15" fmla="*/ 53776 h 1186425"/>
              <a:gd name="connsiteX16" fmla="*/ 1035174 w 1761533"/>
              <a:gd name="connsiteY16" fmla="*/ 8537 h 1186425"/>
              <a:gd name="connsiteX17" fmla="*/ 810244 w 1761533"/>
              <a:gd name="connsiteY17" fmla="*/ 1959 h 1186425"/>
              <a:gd name="connsiteX18" fmla="*/ 697135 w 1761533"/>
              <a:gd name="connsiteY18" fmla="*/ 54873 h 1186425"/>
              <a:gd name="connsiteX19" fmla="*/ 460829 w 1761533"/>
              <a:gd name="connsiteY19" fmla="*/ 99056 h 1186425"/>
              <a:gd name="connsiteX20" fmla="*/ 313581 w 1761533"/>
              <a:gd name="connsiteY20" fmla="*/ 196455 h 1186425"/>
              <a:gd name="connsiteX21" fmla="*/ 250071 w 1761533"/>
              <a:gd name="connsiteY21" fmla="*/ 146121 h 1186425"/>
              <a:gd name="connsiteX22" fmla="*/ 136482 w 1761533"/>
              <a:gd name="connsiteY22" fmla="*/ 159411 h 1186425"/>
              <a:gd name="connsiteX23" fmla="*/ 58050 w 1761533"/>
              <a:gd name="connsiteY23" fmla="*/ 210798 h 1186425"/>
              <a:gd name="connsiteX24" fmla="*/ 147501 w 1761533"/>
              <a:gd name="connsiteY24" fmla="*/ 334222 h 1186425"/>
              <a:gd name="connsiteX25" fmla="*/ 201289 w 1761533"/>
              <a:gd name="connsiteY25" fmla="*/ 633046 h 1186425"/>
              <a:gd name="connsiteX26" fmla="*/ 147501 w 1761533"/>
              <a:gd name="connsiteY26" fmla="*/ 812340 h 1186425"/>
              <a:gd name="connsiteX27" fmla="*/ 69807 w 1761533"/>
              <a:gd name="connsiteY27" fmla="*/ 907963 h 1186425"/>
              <a:gd name="connsiteX28" fmla="*/ 34492 w 1761533"/>
              <a:gd name="connsiteY28" fmla="*/ 1065316 h 1186425"/>
              <a:gd name="connsiteX0" fmla="*/ 34492 w 1761533"/>
              <a:gd name="connsiteY0" fmla="*/ 1065316 h 1186425"/>
              <a:gd name="connsiteX1" fmla="*/ 21802 w 1761533"/>
              <a:gd name="connsiteY1" fmla="*/ 1186350 h 1186425"/>
              <a:gd name="connsiteX2" fmla="*/ 384052 w 1761533"/>
              <a:gd name="connsiteY2" fmla="*/ 1072003 h 1186425"/>
              <a:gd name="connsiteX3" fmla="*/ 600129 w 1761533"/>
              <a:gd name="connsiteY3" fmla="*/ 962620 h 1186425"/>
              <a:gd name="connsiteX4" fmla="*/ 784850 w 1761533"/>
              <a:gd name="connsiteY4" fmla="*/ 943395 h 1186425"/>
              <a:gd name="connsiteX5" fmla="*/ 1240474 w 1761533"/>
              <a:gd name="connsiteY5" fmla="*/ 991011 h 1186425"/>
              <a:gd name="connsiteX6" fmla="*/ 1491622 w 1761533"/>
              <a:gd name="connsiteY6" fmla="*/ 1089473 h 1186425"/>
              <a:gd name="connsiteX7" fmla="*/ 1594964 w 1761533"/>
              <a:gd name="connsiteY7" fmla="*/ 1186350 h 1186425"/>
              <a:gd name="connsiteX8" fmla="*/ 1730321 w 1761533"/>
              <a:gd name="connsiteY8" fmla="*/ 1073681 h 1186425"/>
              <a:gd name="connsiteX9" fmla="*/ 1715426 w 1761533"/>
              <a:gd name="connsiteY9" fmla="*/ 833696 h 1186425"/>
              <a:gd name="connsiteX10" fmla="*/ 1732615 w 1761533"/>
              <a:gd name="connsiteY10" fmla="*/ 753731 h 1186425"/>
              <a:gd name="connsiteX11" fmla="*/ 1761533 w 1761533"/>
              <a:gd name="connsiteY11" fmla="*/ 673145 h 1186425"/>
              <a:gd name="connsiteX12" fmla="*/ 1743219 w 1761533"/>
              <a:gd name="connsiteY12" fmla="*/ 615116 h 1186425"/>
              <a:gd name="connsiteX13" fmla="*/ 1623689 w 1761533"/>
              <a:gd name="connsiteY13" fmla="*/ 441798 h 1186425"/>
              <a:gd name="connsiteX14" fmla="*/ 1647595 w 1761533"/>
              <a:gd name="connsiteY14" fmla="*/ 256528 h 1186425"/>
              <a:gd name="connsiteX15" fmla="*/ 1251186 w 1761533"/>
              <a:gd name="connsiteY15" fmla="*/ 53776 h 1186425"/>
              <a:gd name="connsiteX16" fmla="*/ 1035174 w 1761533"/>
              <a:gd name="connsiteY16" fmla="*/ 8537 h 1186425"/>
              <a:gd name="connsiteX17" fmla="*/ 810244 w 1761533"/>
              <a:gd name="connsiteY17" fmla="*/ 1959 h 1186425"/>
              <a:gd name="connsiteX18" fmla="*/ 713611 w 1761533"/>
              <a:gd name="connsiteY18" fmla="*/ 38397 h 1186425"/>
              <a:gd name="connsiteX19" fmla="*/ 460829 w 1761533"/>
              <a:gd name="connsiteY19" fmla="*/ 99056 h 1186425"/>
              <a:gd name="connsiteX20" fmla="*/ 313581 w 1761533"/>
              <a:gd name="connsiteY20" fmla="*/ 196455 h 1186425"/>
              <a:gd name="connsiteX21" fmla="*/ 250071 w 1761533"/>
              <a:gd name="connsiteY21" fmla="*/ 146121 h 1186425"/>
              <a:gd name="connsiteX22" fmla="*/ 136482 w 1761533"/>
              <a:gd name="connsiteY22" fmla="*/ 159411 h 1186425"/>
              <a:gd name="connsiteX23" fmla="*/ 58050 w 1761533"/>
              <a:gd name="connsiteY23" fmla="*/ 210798 h 1186425"/>
              <a:gd name="connsiteX24" fmla="*/ 147501 w 1761533"/>
              <a:gd name="connsiteY24" fmla="*/ 334222 h 1186425"/>
              <a:gd name="connsiteX25" fmla="*/ 201289 w 1761533"/>
              <a:gd name="connsiteY25" fmla="*/ 633046 h 1186425"/>
              <a:gd name="connsiteX26" fmla="*/ 147501 w 1761533"/>
              <a:gd name="connsiteY26" fmla="*/ 812340 h 1186425"/>
              <a:gd name="connsiteX27" fmla="*/ 69807 w 1761533"/>
              <a:gd name="connsiteY27" fmla="*/ 907963 h 1186425"/>
              <a:gd name="connsiteX28" fmla="*/ 34492 w 1761533"/>
              <a:gd name="connsiteY28" fmla="*/ 1065316 h 1186425"/>
              <a:gd name="connsiteX0" fmla="*/ 34492 w 1761533"/>
              <a:gd name="connsiteY0" fmla="*/ 1065316 h 1186425"/>
              <a:gd name="connsiteX1" fmla="*/ 21802 w 1761533"/>
              <a:gd name="connsiteY1" fmla="*/ 1186350 h 1186425"/>
              <a:gd name="connsiteX2" fmla="*/ 384052 w 1761533"/>
              <a:gd name="connsiteY2" fmla="*/ 1072003 h 1186425"/>
              <a:gd name="connsiteX3" fmla="*/ 600129 w 1761533"/>
              <a:gd name="connsiteY3" fmla="*/ 962620 h 1186425"/>
              <a:gd name="connsiteX4" fmla="*/ 784850 w 1761533"/>
              <a:gd name="connsiteY4" fmla="*/ 943395 h 1186425"/>
              <a:gd name="connsiteX5" fmla="*/ 1240474 w 1761533"/>
              <a:gd name="connsiteY5" fmla="*/ 991011 h 1186425"/>
              <a:gd name="connsiteX6" fmla="*/ 1491622 w 1761533"/>
              <a:gd name="connsiteY6" fmla="*/ 1089473 h 1186425"/>
              <a:gd name="connsiteX7" fmla="*/ 1594964 w 1761533"/>
              <a:gd name="connsiteY7" fmla="*/ 1186350 h 1186425"/>
              <a:gd name="connsiteX8" fmla="*/ 1730321 w 1761533"/>
              <a:gd name="connsiteY8" fmla="*/ 1073681 h 1186425"/>
              <a:gd name="connsiteX9" fmla="*/ 1715426 w 1761533"/>
              <a:gd name="connsiteY9" fmla="*/ 833696 h 1186425"/>
              <a:gd name="connsiteX10" fmla="*/ 1732615 w 1761533"/>
              <a:gd name="connsiteY10" fmla="*/ 753731 h 1186425"/>
              <a:gd name="connsiteX11" fmla="*/ 1761533 w 1761533"/>
              <a:gd name="connsiteY11" fmla="*/ 673145 h 1186425"/>
              <a:gd name="connsiteX12" fmla="*/ 1743219 w 1761533"/>
              <a:gd name="connsiteY12" fmla="*/ 615116 h 1186425"/>
              <a:gd name="connsiteX13" fmla="*/ 1623689 w 1761533"/>
              <a:gd name="connsiteY13" fmla="*/ 441798 h 1186425"/>
              <a:gd name="connsiteX14" fmla="*/ 1675217 w 1761533"/>
              <a:gd name="connsiteY14" fmla="*/ 347949 h 1186425"/>
              <a:gd name="connsiteX15" fmla="*/ 1647595 w 1761533"/>
              <a:gd name="connsiteY15" fmla="*/ 256528 h 1186425"/>
              <a:gd name="connsiteX16" fmla="*/ 1251186 w 1761533"/>
              <a:gd name="connsiteY16" fmla="*/ 53776 h 1186425"/>
              <a:gd name="connsiteX17" fmla="*/ 1035174 w 1761533"/>
              <a:gd name="connsiteY17" fmla="*/ 8537 h 1186425"/>
              <a:gd name="connsiteX18" fmla="*/ 810244 w 1761533"/>
              <a:gd name="connsiteY18" fmla="*/ 1959 h 1186425"/>
              <a:gd name="connsiteX19" fmla="*/ 713611 w 1761533"/>
              <a:gd name="connsiteY19" fmla="*/ 38397 h 1186425"/>
              <a:gd name="connsiteX20" fmla="*/ 460829 w 1761533"/>
              <a:gd name="connsiteY20" fmla="*/ 99056 h 1186425"/>
              <a:gd name="connsiteX21" fmla="*/ 313581 w 1761533"/>
              <a:gd name="connsiteY21" fmla="*/ 196455 h 1186425"/>
              <a:gd name="connsiteX22" fmla="*/ 250071 w 1761533"/>
              <a:gd name="connsiteY22" fmla="*/ 146121 h 1186425"/>
              <a:gd name="connsiteX23" fmla="*/ 136482 w 1761533"/>
              <a:gd name="connsiteY23" fmla="*/ 159411 h 1186425"/>
              <a:gd name="connsiteX24" fmla="*/ 58050 w 1761533"/>
              <a:gd name="connsiteY24" fmla="*/ 210798 h 1186425"/>
              <a:gd name="connsiteX25" fmla="*/ 147501 w 1761533"/>
              <a:gd name="connsiteY25" fmla="*/ 334222 h 1186425"/>
              <a:gd name="connsiteX26" fmla="*/ 201289 w 1761533"/>
              <a:gd name="connsiteY26" fmla="*/ 633046 h 1186425"/>
              <a:gd name="connsiteX27" fmla="*/ 147501 w 1761533"/>
              <a:gd name="connsiteY27" fmla="*/ 812340 h 1186425"/>
              <a:gd name="connsiteX28" fmla="*/ 69807 w 1761533"/>
              <a:gd name="connsiteY28" fmla="*/ 907963 h 1186425"/>
              <a:gd name="connsiteX29" fmla="*/ 34492 w 1761533"/>
              <a:gd name="connsiteY29" fmla="*/ 1065316 h 1186425"/>
              <a:gd name="connsiteX0" fmla="*/ 34492 w 1761533"/>
              <a:gd name="connsiteY0" fmla="*/ 1065316 h 1186361"/>
              <a:gd name="connsiteX1" fmla="*/ 21802 w 1761533"/>
              <a:gd name="connsiteY1" fmla="*/ 1186350 h 1186361"/>
              <a:gd name="connsiteX2" fmla="*/ 384052 w 1761533"/>
              <a:gd name="connsiteY2" fmla="*/ 1072003 h 1186361"/>
              <a:gd name="connsiteX3" fmla="*/ 600129 w 1761533"/>
              <a:gd name="connsiteY3" fmla="*/ 962620 h 1186361"/>
              <a:gd name="connsiteX4" fmla="*/ 784850 w 1761533"/>
              <a:gd name="connsiteY4" fmla="*/ 943395 h 1186361"/>
              <a:gd name="connsiteX5" fmla="*/ 1240474 w 1761533"/>
              <a:gd name="connsiteY5" fmla="*/ 991011 h 1186361"/>
              <a:gd name="connsiteX6" fmla="*/ 1491622 w 1761533"/>
              <a:gd name="connsiteY6" fmla="*/ 1089473 h 1186361"/>
              <a:gd name="connsiteX7" fmla="*/ 1594964 w 1761533"/>
              <a:gd name="connsiteY7" fmla="*/ 947453 h 1186361"/>
              <a:gd name="connsiteX8" fmla="*/ 1730321 w 1761533"/>
              <a:gd name="connsiteY8" fmla="*/ 1073681 h 1186361"/>
              <a:gd name="connsiteX9" fmla="*/ 1715426 w 1761533"/>
              <a:gd name="connsiteY9" fmla="*/ 833696 h 1186361"/>
              <a:gd name="connsiteX10" fmla="*/ 1732615 w 1761533"/>
              <a:gd name="connsiteY10" fmla="*/ 753731 h 1186361"/>
              <a:gd name="connsiteX11" fmla="*/ 1761533 w 1761533"/>
              <a:gd name="connsiteY11" fmla="*/ 673145 h 1186361"/>
              <a:gd name="connsiteX12" fmla="*/ 1743219 w 1761533"/>
              <a:gd name="connsiteY12" fmla="*/ 615116 h 1186361"/>
              <a:gd name="connsiteX13" fmla="*/ 1623689 w 1761533"/>
              <a:gd name="connsiteY13" fmla="*/ 441798 h 1186361"/>
              <a:gd name="connsiteX14" fmla="*/ 1675217 w 1761533"/>
              <a:gd name="connsiteY14" fmla="*/ 347949 h 1186361"/>
              <a:gd name="connsiteX15" fmla="*/ 1647595 w 1761533"/>
              <a:gd name="connsiteY15" fmla="*/ 256528 h 1186361"/>
              <a:gd name="connsiteX16" fmla="*/ 1251186 w 1761533"/>
              <a:gd name="connsiteY16" fmla="*/ 53776 h 1186361"/>
              <a:gd name="connsiteX17" fmla="*/ 1035174 w 1761533"/>
              <a:gd name="connsiteY17" fmla="*/ 8537 h 1186361"/>
              <a:gd name="connsiteX18" fmla="*/ 810244 w 1761533"/>
              <a:gd name="connsiteY18" fmla="*/ 1959 h 1186361"/>
              <a:gd name="connsiteX19" fmla="*/ 713611 w 1761533"/>
              <a:gd name="connsiteY19" fmla="*/ 38397 h 1186361"/>
              <a:gd name="connsiteX20" fmla="*/ 460829 w 1761533"/>
              <a:gd name="connsiteY20" fmla="*/ 99056 h 1186361"/>
              <a:gd name="connsiteX21" fmla="*/ 313581 w 1761533"/>
              <a:gd name="connsiteY21" fmla="*/ 196455 h 1186361"/>
              <a:gd name="connsiteX22" fmla="*/ 250071 w 1761533"/>
              <a:gd name="connsiteY22" fmla="*/ 146121 h 1186361"/>
              <a:gd name="connsiteX23" fmla="*/ 136482 w 1761533"/>
              <a:gd name="connsiteY23" fmla="*/ 159411 h 1186361"/>
              <a:gd name="connsiteX24" fmla="*/ 58050 w 1761533"/>
              <a:gd name="connsiteY24" fmla="*/ 210798 h 1186361"/>
              <a:gd name="connsiteX25" fmla="*/ 147501 w 1761533"/>
              <a:gd name="connsiteY25" fmla="*/ 334222 h 1186361"/>
              <a:gd name="connsiteX26" fmla="*/ 201289 w 1761533"/>
              <a:gd name="connsiteY26" fmla="*/ 633046 h 1186361"/>
              <a:gd name="connsiteX27" fmla="*/ 147501 w 1761533"/>
              <a:gd name="connsiteY27" fmla="*/ 812340 h 1186361"/>
              <a:gd name="connsiteX28" fmla="*/ 69807 w 1761533"/>
              <a:gd name="connsiteY28" fmla="*/ 907963 h 1186361"/>
              <a:gd name="connsiteX29" fmla="*/ 34492 w 1761533"/>
              <a:gd name="connsiteY29" fmla="*/ 1065316 h 1186361"/>
              <a:gd name="connsiteX0" fmla="*/ 34492 w 1761533"/>
              <a:gd name="connsiteY0" fmla="*/ 1065316 h 1186361"/>
              <a:gd name="connsiteX1" fmla="*/ 21802 w 1761533"/>
              <a:gd name="connsiteY1" fmla="*/ 1186350 h 1186361"/>
              <a:gd name="connsiteX2" fmla="*/ 384052 w 1761533"/>
              <a:gd name="connsiteY2" fmla="*/ 1072003 h 1186361"/>
              <a:gd name="connsiteX3" fmla="*/ 600129 w 1761533"/>
              <a:gd name="connsiteY3" fmla="*/ 962620 h 1186361"/>
              <a:gd name="connsiteX4" fmla="*/ 784850 w 1761533"/>
              <a:gd name="connsiteY4" fmla="*/ 943395 h 1186361"/>
              <a:gd name="connsiteX5" fmla="*/ 1240474 w 1761533"/>
              <a:gd name="connsiteY5" fmla="*/ 991011 h 1186361"/>
              <a:gd name="connsiteX6" fmla="*/ 1438077 w 1761533"/>
              <a:gd name="connsiteY6" fmla="*/ 908240 h 1186361"/>
              <a:gd name="connsiteX7" fmla="*/ 1594964 w 1761533"/>
              <a:gd name="connsiteY7" fmla="*/ 947453 h 1186361"/>
              <a:gd name="connsiteX8" fmla="*/ 1730321 w 1761533"/>
              <a:gd name="connsiteY8" fmla="*/ 1073681 h 1186361"/>
              <a:gd name="connsiteX9" fmla="*/ 1715426 w 1761533"/>
              <a:gd name="connsiteY9" fmla="*/ 833696 h 1186361"/>
              <a:gd name="connsiteX10" fmla="*/ 1732615 w 1761533"/>
              <a:gd name="connsiteY10" fmla="*/ 753731 h 1186361"/>
              <a:gd name="connsiteX11" fmla="*/ 1761533 w 1761533"/>
              <a:gd name="connsiteY11" fmla="*/ 673145 h 1186361"/>
              <a:gd name="connsiteX12" fmla="*/ 1743219 w 1761533"/>
              <a:gd name="connsiteY12" fmla="*/ 615116 h 1186361"/>
              <a:gd name="connsiteX13" fmla="*/ 1623689 w 1761533"/>
              <a:gd name="connsiteY13" fmla="*/ 441798 h 1186361"/>
              <a:gd name="connsiteX14" fmla="*/ 1675217 w 1761533"/>
              <a:gd name="connsiteY14" fmla="*/ 347949 h 1186361"/>
              <a:gd name="connsiteX15" fmla="*/ 1647595 w 1761533"/>
              <a:gd name="connsiteY15" fmla="*/ 256528 h 1186361"/>
              <a:gd name="connsiteX16" fmla="*/ 1251186 w 1761533"/>
              <a:gd name="connsiteY16" fmla="*/ 53776 h 1186361"/>
              <a:gd name="connsiteX17" fmla="*/ 1035174 w 1761533"/>
              <a:gd name="connsiteY17" fmla="*/ 8537 h 1186361"/>
              <a:gd name="connsiteX18" fmla="*/ 810244 w 1761533"/>
              <a:gd name="connsiteY18" fmla="*/ 1959 h 1186361"/>
              <a:gd name="connsiteX19" fmla="*/ 713611 w 1761533"/>
              <a:gd name="connsiteY19" fmla="*/ 38397 h 1186361"/>
              <a:gd name="connsiteX20" fmla="*/ 460829 w 1761533"/>
              <a:gd name="connsiteY20" fmla="*/ 99056 h 1186361"/>
              <a:gd name="connsiteX21" fmla="*/ 313581 w 1761533"/>
              <a:gd name="connsiteY21" fmla="*/ 196455 h 1186361"/>
              <a:gd name="connsiteX22" fmla="*/ 250071 w 1761533"/>
              <a:gd name="connsiteY22" fmla="*/ 146121 h 1186361"/>
              <a:gd name="connsiteX23" fmla="*/ 136482 w 1761533"/>
              <a:gd name="connsiteY23" fmla="*/ 159411 h 1186361"/>
              <a:gd name="connsiteX24" fmla="*/ 58050 w 1761533"/>
              <a:gd name="connsiteY24" fmla="*/ 210798 h 1186361"/>
              <a:gd name="connsiteX25" fmla="*/ 147501 w 1761533"/>
              <a:gd name="connsiteY25" fmla="*/ 334222 h 1186361"/>
              <a:gd name="connsiteX26" fmla="*/ 201289 w 1761533"/>
              <a:gd name="connsiteY26" fmla="*/ 633046 h 1186361"/>
              <a:gd name="connsiteX27" fmla="*/ 147501 w 1761533"/>
              <a:gd name="connsiteY27" fmla="*/ 812340 h 1186361"/>
              <a:gd name="connsiteX28" fmla="*/ 69807 w 1761533"/>
              <a:gd name="connsiteY28" fmla="*/ 907963 h 1186361"/>
              <a:gd name="connsiteX29" fmla="*/ 34492 w 1761533"/>
              <a:gd name="connsiteY29" fmla="*/ 1065316 h 1186361"/>
              <a:gd name="connsiteX0" fmla="*/ 34492 w 1761533"/>
              <a:gd name="connsiteY0" fmla="*/ 1065316 h 1186361"/>
              <a:gd name="connsiteX1" fmla="*/ 21802 w 1761533"/>
              <a:gd name="connsiteY1" fmla="*/ 1186350 h 1186361"/>
              <a:gd name="connsiteX2" fmla="*/ 384052 w 1761533"/>
              <a:gd name="connsiteY2" fmla="*/ 1072003 h 1186361"/>
              <a:gd name="connsiteX3" fmla="*/ 600129 w 1761533"/>
              <a:gd name="connsiteY3" fmla="*/ 962620 h 1186361"/>
              <a:gd name="connsiteX4" fmla="*/ 784850 w 1761533"/>
              <a:gd name="connsiteY4" fmla="*/ 943395 h 1186361"/>
              <a:gd name="connsiteX5" fmla="*/ 1228118 w 1761533"/>
              <a:gd name="connsiteY5" fmla="*/ 933346 h 1186361"/>
              <a:gd name="connsiteX6" fmla="*/ 1438077 w 1761533"/>
              <a:gd name="connsiteY6" fmla="*/ 908240 h 1186361"/>
              <a:gd name="connsiteX7" fmla="*/ 1594964 w 1761533"/>
              <a:gd name="connsiteY7" fmla="*/ 947453 h 1186361"/>
              <a:gd name="connsiteX8" fmla="*/ 1730321 w 1761533"/>
              <a:gd name="connsiteY8" fmla="*/ 1073681 h 1186361"/>
              <a:gd name="connsiteX9" fmla="*/ 1715426 w 1761533"/>
              <a:gd name="connsiteY9" fmla="*/ 833696 h 1186361"/>
              <a:gd name="connsiteX10" fmla="*/ 1732615 w 1761533"/>
              <a:gd name="connsiteY10" fmla="*/ 753731 h 1186361"/>
              <a:gd name="connsiteX11" fmla="*/ 1761533 w 1761533"/>
              <a:gd name="connsiteY11" fmla="*/ 673145 h 1186361"/>
              <a:gd name="connsiteX12" fmla="*/ 1743219 w 1761533"/>
              <a:gd name="connsiteY12" fmla="*/ 615116 h 1186361"/>
              <a:gd name="connsiteX13" fmla="*/ 1623689 w 1761533"/>
              <a:gd name="connsiteY13" fmla="*/ 441798 h 1186361"/>
              <a:gd name="connsiteX14" fmla="*/ 1675217 w 1761533"/>
              <a:gd name="connsiteY14" fmla="*/ 347949 h 1186361"/>
              <a:gd name="connsiteX15" fmla="*/ 1647595 w 1761533"/>
              <a:gd name="connsiteY15" fmla="*/ 256528 h 1186361"/>
              <a:gd name="connsiteX16" fmla="*/ 1251186 w 1761533"/>
              <a:gd name="connsiteY16" fmla="*/ 53776 h 1186361"/>
              <a:gd name="connsiteX17" fmla="*/ 1035174 w 1761533"/>
              <a:gd name="connsiteY17" fmla="*/ 8537 h 1186361"/>
              <a:gd name="connsiteX18" fmla="*/ 810244 w 1761533"/>
              <a:gd name="connsiteY18" fmla="*/ 1959 h 1186361"/>
              <a:gd name="connsiteX19" fmla="*/ 713611 w 1761533"/>
              <a:gd name="connsiteY19" fmla="*/ 38397 h 1186361"/>
              <a:gd name="connsiteX20" fmla="*/ 460829 w 1761533"/>
              <a:gd name="connsiteY20" fmla="*/ 99056 h 1186361"/>
              <a:gd name="connsiteX21" fmla="*/ 313581 w 1761533"/>
              <a:gd name="connsiteY21" fmla="*/ 196455 h 1186361"/>
              <a:gd name="connsiteX22" fmla="*/ 250071 w 1761533"/>
              <a:gd name="connsiteY22" fmla="*/ 146121 h 1186361"/>
              <a:gd name="connsiteX23" fmla="*/ 136482 w 1761533"/>
              <a:gd name="connsiteY23" fmla="*/ 159411 h 1186361"/>
              <a:gd name="connsiteX24" fmla="*/ 58050 w 1761533"/>
              <a:gd name="connsiteY24" fmla="*/ 210798 h 1186361"/>
              <a:gd name="connsiteX25" fmla="*/ 147501 w 1761533"/>
              <a:gd name="connsiteY25" fmla="*/ 334222 h 1186361"/>
              <a:gd name="connsiteX26" fmla="*/ 201289 w 1761533"/>
              <a:gd name="connsiteY26" fmla="*/ 633046 h 1186361"/>
              <a:gd name="connsiteX27" fmla="*/ 147501 w 1761533"/>
              <a:gd name="connsiteY27" fmla="*/ 812340 h 1186361"/>
              <a:gd name="connsiteX28" fmla="*/ 69807 w 1761533"/>
              <a:gd name="connsiteY28" fmla="*/ 907963 h 1186361"/>
              <a:gd name="connsiteX29" fmla="*/ 34492 w 1761533"/>
              <a:gd name="connsiteY29" fmla="*/ 1065316 h 1186361"/>
              <a:gd name="connsiteX0" fmla="*/ 0 w 1727041"/>
              <a:gd name="connsiteY0" fmla="*/ 1065316 h 1082542"/>
              <a:gd name="connsiteX1" fmla="*/ 139710 w 1727041"/>
              <a:gd name="connsiteY1" fmla="*/ 1046307 h 1082542"/>
              <a:gd name="connsiteX2" fmla="*/ 349560 w 1727041"/>
              <a:gd name="connsiteY2" fmla="*/ 1072003 h 1082542"/>
              <a:gd name="connsiteX3" fmla="*/ 565637 w 1727041"/>
              <a:gd name="connsiteY3" fmla="*/ 962620 h 1082542"/>
              <a:gd name="connsiteX4" fmla="*/ 750358 w 1727041"/>
              <a:gd name="connsiteY4" fmla="*/ 943395 h 1082542"/>
              <a:gd name="connsiteX5" fmla="*/ 1193626 w 1727041"/>
              <a:gd name="connsiteY5" fmla="*/ 933346 h 1082542"/>
              <a:gd name="connsiteX6" fmla="*/ 1403585 w 1727041"/>
              <a:gd name="connsiteY6" fmla="*/ 908240 h 1082542"/>
              <a:gd name="connsiteX7" fmla="*/ 1560472 w 1727041"/>
              <a:gd name="connsiteY7" fmla="*/ 947453 h 1082542"/>
              <a:gd name="connsiteX8" fmla="*/ 1695829 w 1727041"/>
              <a:gd name="connsiteY8" fmla="*/ 1073681 h 1082542"/>
              <a:gd name="connsiteX9" fmla="*/ 1680934 w 1727041"/>
              <a:gd name="connsiteY9" fmla="*/ 833696 h 1082542"/>
              <a:gd name="connsiteX10" fmla="*/ 1698123 w 1727041"/>
              <a:gd name="connsiteY10" fmla="*/ 753731 h 1082542"/>
              <a:gd name="connsiteX11" fmla="*/ 1727041 w 1727041"/>
              <a:gd name="connsiteY11" fmla="*/ 673145 h 1082542"/>
              <a:gd name="connsiteX12" fmla="*/ 1708727 w 1727041"/>
              <a:gd name="connsiteY12" fmla="*/ 615116 h 1082542"/>
              <a:gd name="connsiteX13" fmla="*/ 1589197 w 1727041"/>
              <a:gd name="connsiteY13" fmla="*/ 441798 h 1082542"/>
              <a:gd name="connsiteX14" fmla="*/ 1640725 w 1727041"/>
              <a:gd name="connsiteY14" fmla="*/ 347949 h 1082542"/>
              <a:gd name="connsiteX15" fmla="*/ 1613103 w 1727041"/>
              <a:gd name="connsiteY15" fmla="*/ 256528 h 1082542"/>
              <a:gd name="connsiteX16" fmla="*/ 1216694 w 1727041"/>
              <a:gd name="connsiteY16" fmla="*/ 53776 h 1082542"/>
              <a:gd name="connsiteX17" fmla="*/ 1000682 w 1727041"/>
              <a:gd name="connsiteY17" fmla="*/ 8537 h 1082542"/>
              <a:gd name="connsiteX18" fmla="*/ 775752 w 1727041"/>
              <a:gd name="connsiteY18" fmla="*/ 1959 h 1082542"/>
              <a:gd name="connsiteX19" fmla="*/ 679119 w 1727041"/>
              <a:gd name="connsiteY19" fmla="*/ 38397 h 1082542"/>
              <a:gd name="connsiteX20" fmla="*/ 426337 w 1727041"/>
              <a:gd name="connsiteY20" fmla="*/ 99056 h 1082542"/>
              <a:gd name="connsiteX21" fmla="*/ 279089 w 1727041"/>
              <a:gd name="connsiteY21" fmla="*/ 196455 h 1082542"/>
              <a:gd name="connsiteX22" fmla="*/ 215579 w 1727041"/>
              <a:gd name="connsiteY22" fmla="*/ 146121 h 1082542"/>
              <a:gd name="connsiteX23" fmla="*/ 101990 w 1727041"/>
              <a:gd name="connsiteY23" fmla="*/ 159411 h 1082542"/>
              <a:gd name="connsiteX24" fmla="*/ 23558 w 1727041"/>
              <a:gd name="connsiteY24" fmla="*/ 210798 h 1082542"/>
              <a:gd name="connsiteX25" fmla="*/ 113009 w 1727041"/>
              <a:gd name="connsiteY25" fmla="*/ 334222 h 1082542"/>
              <a:gd name="connsiteX26" fmla="*/ 166797 w 1727041"/>
              <a:gd name="connsiteY26" fmla="*/ 633046 h 1082542"/>
              <a:gd name="connsiteX27" fmla="*/ 113009 w 1727041"/>
              <a:gd name="connsiteY27" fmla="*/ 812340 h 1082542"/>
              <a:gd name="connsiteX28" fmla="*/ 35315 w 1727041"/>
              <a:gd name="connsiteY28" fmla="*/ 907963 h 1082542"/>
              <a:gd name="connsiteX29" fmla="*/ 0 w 1727041"/>
              <a:gd name="connsiteY29" fmla="*/ 1065316 h 1082542"/>
              <a:gd name="connsiteX0" fmla="*/ 1156 w 1703483"/>
              <a:gd name="connsiteY0" fmla="*/ 974699 h 1082542"/>
              <a:gd name="connsiteX1" fmla="*/ 116152 w 1703483"/>
              <a:gd name="connsiteY1" fmla="*/ 1046307 h 1082542"/>
              <a:gd name="connsiteX2" fmla="*/ 326002 w 1703483"/>
              <a:gd name="connsiteY2" fmla="*/ 1072003 h 1082542"/>
              <a:gd name="connsiteX3" fmla="*/ 542079 w 1703483"/>
              <a:gd name="connsiteY3" fmla="*/ 962620 h 1082542"/>
              <a:gd name="connsiteX4" fmla="*/ 726800 w 1703483"/>
              <a:gd name="connsiteY4" fmla="*/ 943395 h 1082542"/>
              <a:gd name="connsiteX5" fmla="*/ 1170068 w 1703483"/>
              <a:gd name="connsiteY5" fmla="*/ 933346 h 1082542"/>
              <a:gd name="connsiteX6" fmla="*/ 1380027 w 1703483"/>
              <a:gd name="connsiteY6" fmla="*/ 908240 h 1082542"/>
              <a:gd name="connsiteX7" fmla="*/ 1536914 w 1703483"/>
              <a:gd name="connsiteY7" fmla="*/ 947453 h 1082542"/>
              <a:gd name="connsiteX8" fmla="*/ 1672271 w 1703483"/>
              <a:gd name="connsiteY8" fmla="*/ 1073681 h 1082542"/>
              <a:gd name="connsiteX9" fmla="*/ 1657376 w 1703483"/>
              <a:gd name="connsiteY9" fmla="*/ 833696 h 1082542"/>
              <a:gd name="connsiteX10" fmla="*/ 1674565 w 1703483"/>
              <a:gd name="connsiteY10" fmla="*/ 753731 h 1082542"/>
              <a:gd name="connsiteX11" fmla="*/ 1703483 w 1703483"/>
              <a:gd name="connsiteY11" fmla="*/ 673145 h 1082542"/>
              <a:gd name="connsiteX12" fmla="*/ 1685169 w 1703483"/>
              <a:gd name="connsiteY12" fmla="*/ 615116 h 1082542"/>
              <a:gd name="connsiteX13" fmla="*/ 1565639 w 1703483"/>
              <a:gd name="connsiteY13" fmla="*/ 441798 h 1082542"/>
              <a:gd name="connsiteX14" fmla="*/ 1617167 w 1703483"/>
              <a:gd name="connsiteY14" fmla="*/ 347949 h 1082542"/>
              <a:gd name="connsiteX15" fmla="*/ 1589545 w 1703483"/>
              <a:gd name="connsiteY15" fmla="*/ 256528 h 1082542"/>
              <a:gd name="connsiteX16" fmla="*/ 1193136 w 1703483"/>
              <a:gd name="connsiteY16" fmla="*/ 53776 h 1082542"/>
              <a:gd name="connsiteX17" fmla="*/ 977124 w 1703483"/>
              <a:gd name="connsiteY17" fmla="*/ 8537 h 1082542"/>
              <a:gd name="connsiteX18" fmla="*/ 752194 w 1703483"/>
              <a:gd name="connsiteY18" fmla="*/ 1959 h 1082542"/>
              <a:gd name="connsiteX19" fmla="*/ 655561 w 1703483"/>
              <a:gd name="connsiteY19" fmla="*/ 38397 h 1082542"/>
              <a:gd name="connsiteX20" fmla="*/ 402779 w 1703483"/>
              <a:gd name="connsiteY20" fmla="*/ 99056 h 1082542"/>
              <a:gd name="connsiteX21" fmla="*/ 255531 w 1703483"/>
              <a:gd name="connsiteY21" fmla="*/ 196455 h 1082542"/>
              <a:gd name="connsiteX22" fmla="*/ 192021 w 1703483"/>
              <a:gd name="connsiteY22" fmla="*/ 146121 h 1082542"/>
              <a:gd name="connsiteX23" fmla="*/ 78432 w 1703483"/>
              <a:gd name="connsiteY23" fmla="*/ 159411 h 1082542"/>
              <a:gd name="connsiteX24" fmla="*/ 0 w 1703483"/>
              <a:gd name="connsiteY24" fmla="*/ 210798 h 1082542"/>
              <a:gd name="connsiteX25" fmla="*/ 89451 w 1703483"/>
              <a:gd name="connsiteY25" fmla="*/ 334222 h 1082542"/>
              <a:gd name="connsiteX26" fmla="*/ 143239 w 1703483"/>
              <a:gd name="connsiteY26" fmla="*/ 633046 h 1082542"/>
              <a:gd name="connsiteX27" fmla="*/ 89451 w 1703483"/>
              <a:gd name="connsiteY27" fmla="*/ 812340 h 1082542"/>
              <a:gd name="connsiteX28" fmla="*/ 11757 w 1703483"/>
              <a:gd name="connsiteY28" fmla="*/ 907963 h 1082542"/>
              <a:gd name="connsiteX29" fmla="*/ 1156 w 1703483"/>
              <a:gd name="connsiteY29" fmla="*/ 974699 h 1082542"/>
              <a:gd name="connsiteX0" fmla="*/ 1156 w 1703483"/>
              <a:gd name="connsiteY0" fmla="*/ 982504 h 1090347"/>
              <a:gd name="connsiteX1" fmla="*/ 116152 w 1703483"/>
              <a:gd name="connsiteY1" fmla="*/ 1054112 h 1090347"/>
              <a:gd name="connsiteX2" fmla="*/ 326002 w 1703483"/>
              <a:gd name="connsiteY2" fmla="*/ 1079808 h 1090347"/>
              <a:gd name="connsiteX3" fmla="*/ 542079 w 1703483"/>
              <a:gd name="connsiteY3" fmla="*/ 970425 h 1090347"/>
              <a:gd name="connsiteX4" fmla="*/ 726800 w 1703483"/>
              <a:gd name="connsiteY4" fmla="*/ 951200 h 1090347"/>
              <a:gd name="connsiteX5" fmla="*/ 1170068 w 1703483"/>
              <a:gd name="connsiteY5" fmla="*/ 941151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93136 w 1703483"/>
              <a:gd name="connsiteY16" fmla="*/ 61581 h 1090347"/>
              <a:gd name="connsiteX17" fmla="*/ 977124 w 1703483"/>
              <a:gd name="connsiteY17" fmla="*/ 16342 h 1090347"/>
              <a:gd name="connsiteX18" fmla="*/ 752194 w 1703483"/>
              <a:gd name="connsiteY18" fmla="*/ 1527 h 1090347"/>
              <a:gd name="connsiteX19" fmla="*/ 655561 w 1703483"/>
              <a:gd name="connsiteY19" fmla="*/ 46202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27" fmla="*/ 89451 w 1703483"/>
              <a:gd name="connsiteY27" fmla="*/ 820145 h 1090347"/>
              <a:gd name="connsiteX28" fmla="*/ 11757 w 1703483"/>
              <a:gd name="connsiteY28" fmla="*/ 915768 h 1090347"/>
              <a:gd name="connsiteX29" fmla="*/ 1156 w 1703483"/>
              <a:gd name="connsiteY29" fmla="*/ 982504 h 1090347"/>
              <a:gd name="connsiteX0" fmla="*/ 1156 w 1703483"/>
              <a:gd name="connsiteY0" fmla="*/ 982504 h 1090347"/>
              <a:gd name="connsiteX1" fmla="*/ 116152 w 1703483"/>
              <a:gd name="connsiteY1" fmla="*/ 1054112 h 1090347"/>
              <a:gd name="connsiteX2" fmla="*/ 326002 w 1703483"/>
              <a:gd name="connsiteY2" fmla="*/ 1079808 h 1090347"/>
              <a:gd name="connsiteX3" fmla="*/ 542079 w 1703483"/>
              <a:gd name="connsiteY3" fmla="*/ 970425 h 1090347"/>
              <a:gd name="connsiteX4" fmla="*/ 726800 w 1703483"/>
              <a:gd name="connsiteY4" fmla="*/ 951200 h 1090347"/>
              <a:gd name="connsiteX5" fmla="*/ 1170068 w 1703483"/>
              <a:gd name="connsiteY5" fmla="*/ 941151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55561 w 1703483"/>
              <a:gd name="connsiteY19" fmla="*/ 46202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27" fmla="*/ 89451 w 1703483"/>
              <a:gd name="connsiteY27" fmla="*/ 820145 h 1090347"/>
              <a:gd name="connsiteX28" fmla="*/ 11757 w 1703483"/>
              <a:gd name="connsiteY28" fmla="*/ 915768 h 1090347"/>
              <a:gd name="connsiteX29" fmla="*/ 1156 w 1703483"/>
              <a:gd name="connsiteY29" fmla="*/ 982504 h 1090347"/>
              <a:gd name="connsiteX0" fmla="*/ 1156 w 1703483"/>
              <a:gd name="connsiteY0" fmla="*/ 982504 h 1090347"/>
              <a:gd name="connsiteX1" fmla="*/ 116152 w 1703483"/>
              <a:gd name="connsiteY1" fmla="*/ 1054112 h 1090347"/>
              <a:gd name="connsiteX2" fmla="*/ 326002 w 1703483"/>
              <a:gd name="connsiteY2" fmla="*/ 1079808 h 1090347"/>
              <a:gd name="connsiteX3" fmla="*/ 542079 w 1703483"/>
              <a:gd name="connsiteY3" fmla="*/ 970425 h 1090347"/>
              <a:gd name="connsiteX4" fmla="*/ 726800 w 1703483"/>
              <a:gd name="connsiteY4" fmla="*/ 951200 h 1090347"/>
              <a:gd name="connsiteX5" fmla="*/ 1170068 w 1703483"/>
              <a:gd name="connsiteY5" fmla="*/ 941151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63799 w 1703483"/>
              <a:gd name="connsiteY19" fmla="*/ 42083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27" fmla="*/ 89451 w 1703483"/>
              <a:gd name="connsiteY27" fmla="*/ 820145 h 1090347"/>
              <a:gd name="connsiteX28" fmla="*/ 11757 w 1703483"/>
              <a:gd name="connsiteY28" fmla="*/ 915768 h 1090347"/>
              <a:gd name="connsiteX29" fmla="*/ 1156 w 1703483"/>
              <a:gd name="connsiteY29" fmla="*/ 982504 h 1090347"/>
              <a:gd name="connsiteX0" fmla="*/ 1156 w 1703483"/>
              <a:gd name="connsiteY0" fmla="*/ 982504 h 1098062"/>
              <a:gd name="connsiteX1" fmla="*/ 116152 w 1703483"/>
              <a:gd name="connsiteY1" fmla="*/ 1054112 h 1098062"/>
              <a:gd name="connsiteX2" fmla="*/ 326002 w 1703483"/>
              <a:gd name="connsiteY2" fmla="*/ 1079808 h 1098062"/>
              <a:gd name="connsiteX3" fmla="*/ 525603 w 1703483"/>
              <a:gd name="connsiteY3" fmla="*/ 772717 h 1098062"/>
              <a:gd name="connsiteX4" fmla="*/ 726800 w 1703483"/>
              <a:gd name="connsiteY4" fmla="*/ 951200 h 1098062"/>
              <a:gd name="connsiteX5" fmla="*/ 1170068 w 1703483"/>
              <a:gd name="connsiteY5" fmla="*/ 941151 h 1098062"/>
              <a:gd name="connsiteX6" fmla="*/ 1380027 w 1703483"/>
              <a:gd name="connsiteY6" fmla="*/ 916045 h 1098062"/>
              <a:gd name="connsiteX7" fmla="*/ 1536914 w 1703483"/>
              <a:gd name="connsiteY7" fmla="*/ 955258 h 1098062"/>
              <a:gd name="connsiteX8" fmla="*/ 1672271 w 1703483"/>
              <a:gd name="connsiteY8" fmla="*/ 1081486 h 1098062"/>
              <a:gd name="connsiteX9" fmla="*/ 1657376 w 1703483"/>
              <a:gd name="connsiteY9" fmla="*/ 841501 h 1098062"/>
              <a:gd name="connsiteX10" fmla="*/ 1674565 w 1703483"/>
              <a:gd name="connsiteY10" fmla="*/ 761536 h 1098062"/>
              <a:gd name="connsiteX11" fmla="*/ 1703483 w 1703483"/>
              <a:gd name="connsiteY11" fmla="*/ 680950 h 1098062"/>
              <a:gd name="connsiteX12" fmla="*/ 1685169 w 1703483"/>
              <a:gd name="connsiteY12" fmla="*/ 622921 h 1098062"/>
              <a:gd name="connsiteX13" fmla="*/ 1565639 w 1703483"/>
              <a:gd name="connsiteY13" fmla="*/ 449603 h 1098062"/>
              <a:gd name="connsiteX14" fmla="*/ 1617167 w 1703483"/>
              <a:gd name="connsiteY14" fmla="*/ 355754 h 1098062"/>
              <a:gd name="connsiteX15" fmla="*/ 1589545 w 1703483"/>
              <a:gd name="connsiteY15" fmla="*/ 264333 h 1098062"/>
              <a:gd name="connsiteX16" fmla="*/ 1180780 w 1703483"/>
              <a:gd name="connsiteY16" fmla="*/ 98652 h 1098062"/>
              <a:gd name="connsiteX17" fmla="*/ 977124 w 1703483"/>
              <a:gd name="connsiteY17" fmla="*/ 16342 h 1098062"/>
              <a:gd name="connsiteX18" fmla="*/ 752194 w 1703483"/>
              <a:gd name="connsiteY18" fmla="*/ 1527 h 1098062"/>
              <a:gd name="connsiteX19" fmla="*/ 663799 w 1703483"/>
              <a:gd name="connsiteY19" fmla="*/ 42083 h 1098062"/>
              <a:gd name="connsiteX20" fmla="*/ 402779 w 1703483"/>
              <a:gd name="connsiteY20" fmla="*/ 106861 h 1098062"/>
              <a:gd name="connsiteX21" fmla="*/ 255531 w 1703483"/>
              <a:gd name="connsiteY21" fmla="*/ 204260 h 1098062"/>
              <a:gd name="connsiteX22" fmla="*/ 192021 w 1703483"/>
              <a:gd name="connsiteY22" fmla="*/ 153926 h 1098062"/>
              <a:gd name="connsiteX23" fmla="*/ 78432 w 1703483"/>
              <a:gd name="connsiteY23" fmla="*/ 167216 h 1098062"/>
              <a:gd name="connsiteX24" fmla="*/ 0 w 1703483"/>
              <a:gd name="connsiteY24" fmla="*/ 218603 h 1098062"/>
              <a:gd name="connsiteX25" fmla="*/ 89451 w 1703483"/>
              <a:gd name="connsiteY25" fmla="*/ 342027 h 1098062"/>
              <a:gd name="connsiteX26" fmla="*/ 143239 w 1703483"/>
              <a:gd name="connsiteY26" fmla="*/ 640851 h 1098062"/>
              <a:gd name="connsiteX27" fmla="*/ 89451 w 1703483"/>
              <a:gd name="connsiteY27" fmla="*/ 820145 h 1098062"/>
              <a:gd name="connsiteX28" fmla="*/ 11757 w 1703483"/>
              <a:gd name="connsiteY28" fmla="*/ 915768 h 1098062"/>
              <a:gd name="connsiteX29" fmla="*/ 1156 w 1703483"/>
              <a:gd name="connsiteY29" fmla="*/ 982504 h 1098062"/>
              <a:gd name="connsiteX0" fmla="*/ 1156 w 1703483"/>
              <a:gd name="connsiteY0" fmla="*/ 982504 h 1090347"/>
              <a:gd name="connsiteX1" fmla="*/ 116152 w 1703483"/>
              <a:gd name="connsiteY1" fmla="*/ 1054112 h 1090347"/>
              <a:gd name="connsiteX2" fmla="*/ 313645 w 1703483"/>
              <a:gd name="connsiteY2" fmla="*/ 902695 h 1090347"/>
              <a:gd name="connsiteX3" fmla="*/ 525603 w 1703483"/>
              <a:gd name="connsiteY3" fmla="*/ 772717 h 1090347"/>
              <a:gd name="connsiteX4" fmla="*/ 726800 w 1703483"/>
              <a:gd name="connsiteY4" fmla="*/ 951200 h 1090347"/>
              <a:gd name="connsiteX5" fmla="*/ 1170068 w 1703483"/>
              <a:gd name="connsiteY5" fmla="*/ 941151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63799 w 1703483"/>
              <a:gd name="connsiteY19" fmla="*/ 42083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27" fmla="*/ 89451 w 1703483"/>
              <a:gd name="connsiteY27" fmla="*/ 820145 h 1090347"/>
              <a:gd name="connsiteX28" fmla="*/ 11757 w 1703483"/>
              <a:gd name="connsiteY28" fmla="*/ 915768 h 1090347"/>
              <a:gd name="connsiteX29" fmla="*/ 1156 w 1703483"/>
              <a:gd name="connsiteY29" fmla="*/ 982504 h 1090347"/>
              <a:gd name="connsiteX0" fmla="*/ 1156 w 1703483"/>
              <a:gd name="connsiteY0" fmla="*/ 982504 h 1090347"/>
              <a:gd name="connsiteX1" fmla="*/ 223243 w 1703483"/>
              <a:gd name="connsiteY1" fmla="*/ 889355 h 1090347"/>
              <a:gd name="connsiteX2" fmla="*/ 313645 w 1703483"/>
              <a:gd name="connsiteY2" fmla="*/ 902695 h 1090347"/>
              <a:gd name="connsiteX3" fmla="*/ 525603 w 1703483"/>
              <a:gd name="connsiteY3" fmla="*/ 772717 h 1090347"/>
              <a:gd name="connsiteX4" fmla="*/ 726800 w 1703483"/>
              <a:gd name="connsiteY4" fmla="*/ 951200 h 1090347"/>
              <a:gd name="connsiteX5" fmla="*/ 1170068 w 1703483"/>
              <a:gd name="connsiteY5" fmla="*/ 941151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63799 w 1703483"/>
              <a:gd name="connsiteY19" fmla="*/ 42083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27" fmla="*/ 89451 w 1703483"/>
              <a:gd name="connsiteY27" fmla="*/ 820145 h 1090347"/>
              <a:gd name="connsiteX28" fmla="*/ 11757 w 1703483"/>
              <a:gd name="connsiteY28" fmla="*/ 915768 h 1090347"/>
              <a:gd name="connsiteX29" fmla="*/ 1156 w 1703483"/>
              <a:gd name="connsiteY29" fmla="*/ 982504 h 1090347"/>
              <a:gd name="connsiteX0" fmla="*/ 11757 w 1703483"/>
              <a:gd name="connsiteY0" fmla="*/ 915768 h 1090347"/>
              <a:gd name="connsiteX1" fmla="*/ 223243 w 1703483"/>
              <a:gd name="connsiteY1" fmla="*/ 889355 h 1090347"/>
              <a:gd name="connsiteX2" fmla="*/ 313645 w 1703483"/>
              <a:gd name="connsiteY2" fmla="*/ 902695 h 1090347"/>
              <a:gd name="connsiteX3" fmla="*/ 525603 w 1703483"/>
              <a:gd name="connsiteY3" fmla="*/ 772717 h 1090347"/>
              <a:gd name="connsiteX4" fmla="*/ 726800 w 1703483"/>
              <a:gd name="connsiteY4" fmla="*/ 951200 h 1090347"/>
              <a:gd name="connsiteX5" fmla="*/ 1170068 w 1703483"/>
              <a:gd name="connsiteY5" fmla="*/ 941151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63799 w 1703483"/>
              <a:gd name="connsiteY19" fmla="*/ 42083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27" fmla="*/ 89451 w 1703483"/>
              <a:gd name="connsiteY27" fmla="*/ 820145 h 1090347"/>
              <a:gd name="connsiteX28" fmla="*/ 11757 w 1703483"/>
              <a:gd name="connsiteY28" fmla="*/ 915768 h 1090347"/>
              <a:gd name="connsiteX0" fmla="*/ 89451 w 1703483"/>
              <a:gd name="connsiteY0" fmla="*/ 820145 h 1090347"/>
              <a:gd name="connsiteX1" fmla="*/ 223243 w 1703483"/>
              <a:gd name="connsiteY1" fmla="*/ 889355 h 1090347"/>
              <a:gd name="connsiteX2" fmla="*/ 313645 w 1703483"/>
              <a:gd name="connsiteY2" fmla="*/ 902695 h 1090347"/>
              <a:gd name="connsiteX3" fmla="*/ 525603 w 1703483"/>
              <a:gd name="connsiteY3" fmla="*/ 772717 h 1090347"/>
              <a:gd name="connsiteX4" fmla="*/ 726800 w 1703483"/>
              <a:gd name="connsiteY4" fmla="*/ 951200 h 1090347"/>
              <a:gd name="connsiteX5" fmla="*/ 1170068 w 1703483"/>
              <a:gd name="connsiteY5" fmla="*/ 941151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63799 w 1703483"/>
              <a:gd name="connsiteY19" fmla="*/ 42083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27" fmla="*/ 89451 w 1703483"/>
              <a:gd name="connsiteY27" fmla="*/ 820145 h 1090347"/>
              <a:gd name="connsiteX0" fmla="*/ 89451 w 1703483"/>
              <a:gd name="connsiteY0" fmla="*/ 820145 h 1090347"/>
              <a:gd name="connsiteX1" fmla="*/ 223243 w 1703483"/>
              <a:gd name="connsiteY1" fmla="*/ 889355 h 1090347"/>
              <a:gd name="connsiteX2" fmla="*/ 342477 w 1703483"/>
              <a:gd name="connsiteY2" fmla="*/ 812079 h 1090347"/>
              <a:gd name="connsiteX3" fmla="*/ 525603 w 1703483"/>
              <a:gd name="connsiteY3" fmla="*/ 772717 h 1090347"/>
              <a:gd name="connsiteX4" fmla="*/ 726800 w 1703483"/>
              <a:gd name="connsiteY4" fmla="*/ 951200 h 1090347"/>
              <a:gd name="connsiteX5" fmla="*/ 1170068 w 1703483"/>
              <a:gd name="connsiteY5" fmla="*/ 941151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63799 w 1703483"/>
              <a:gd name="connsiteY19" fmla="*/ 42083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27" fmla="*/ 89451 w 1703483"/>
              <a:gd name="connsiteY27" fmla="*/ 820145 h 1090347"/>
              <a:gd name="connsiteX0" fmla="*/ 89451 w 1703483"/>
              <a:gd name="connsiteY0" fmla="*/ 820145 h 1090347"/>
              <a:gd name="connsiteX1" fmla="*/ 260313 w 1703483"/>
              <a:gd name="connsiteY1" fmla="*/ 765787 h 1090347"/>
              <a:gd name="connsiteX2" fmla="*/ 342477 w 1703483"/>
              <a:gd name="connsiteY2" fmla="*/ 812079 h 1090347"/>
              <a:gd name="connsiteX3" fmla="*/ 525603 w 1703483"/>
              <a:gd name="connsiteY3" fmla="*/ 772717 h 1090347"/>
              <a:gd name="connsiteX4" fmla="*/ 726800 w 1703483"/>
              <a:gd name="connsiteY4" fmla="*/ 951200 h 1090347"/>
              <a:gd name="connsiteX5" fmla="*/ 1170068 w 1703483"/>
              <a:gd name="connsiteY5" fmla="*/ 941151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63799 w 1703483"/>
              <a:gd name="connsiteY19" fmla="*/ 42083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27" fmla="*/ 89451 w 1703483"/>
              <a:gd name="connsiteY27" fmla="*/ 820145 h 1090347"/>
              <a:gd name="connsiteX0" fmla="*/ 159473 w 1703483"/>
              <a:gd name="connsiteY0" fmla="*/ 750124 h 1090347"/>
              <a:gd name="connsiteX1" fmla="*/ 260313 w 1703483"/>
              <a:gd name="connsiteY1" fmla="*/ 765787 h 1090347"/>
              <a:gd name="connsiteX2" fmla="*/ 342477 w 1703483"/>
              <a:gd name="connsiteY2" fmla="*/ 812079 h 1090347"/>
              <a:gd name="connsiteX3" fmla="*/ 525603 w 1703483"/>
              <a:gd name="connsiteY3" fmla="*/ 772717 h 1090347"/>
              <a:gd name="connsiteX4" fmla="*/ 726800 w 1703483"/>
              <a:gd name="connsiteY4" fmla="*/ 951200 h 1090347"/>
              <a:gd name="connsiteX5" fmla="*/ 1170068 w 1703483"/>
              <a:gd name="connsiteY5" fmla="*/ 941151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63799 w 1703483"/>
              <a:gd name="connsiteY19" fmla="*/ 42083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27" fmla="*/ 159473 w 1703483"/>
              <a:gd name="connsiteY27" fmla="*/ 750124 h 1090347"/>
              <a:gd name="connsiteX0" fmla="*/ 200663 w 1703483"/>
              <a:gd name="connsiteY0" fmla="*/ 750124 h 1090347"/>
              <a:gd name="connsiteX1" fmla="*/ 260313 w 1703483"/>
              <a:gd name="connsiteY1" fmla="*/ 765787 h 1090347"/>
              <a:gd name="connsiteX2" fmla="*/ 342477 w 1703483"/>
              <a:gd name="connsiteY2" fmla="*/ 812079 h 1090347"/>
              <a:gd name="connsiteX3" fmla="*/ 525603 w 1703483"/>
              <a:gd name="connsiteY3" fmla="*/ 772717 h 1090347"/>
              <a:gd name="connsiteX4" fmla="*/ 726800 w 1703483"/>
              <a:gd name="connsiteY4" fmla="*/ 951200 h 1090347"/>
              <a:gd name="connsiteX5" fmla="*/ 1170068 w 1703483"/>
              <a:gd name="connsiteY5" fmla="*/ 941151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63799 w 1703483"/>
              <a:gd name="connsiteY19" fmla="*/ 42083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27" fmla="*/ 200663 w 1703483"/>
              <a:gd name="connsiteY27" fmla="*/ 750124 h 1090347"/>
              <a:gd name="connsiteX0" fmla="*/ 225377 w 1703483"/>
              <a:gd name="connsiteY0" fmla="*/ 750124 h 1090347"/>
              <a:gd name="connsiteX1" fmla="*/ 260313 w 1703483"/>
              <a:gd name="connsiteY1" fmla="*/ 765787 h 1090347"/>
              <a:gd name="connsiteX2" fmla="*/ 342477 w 1703483"/>
              <a:gd name="connsiteY2" fmla="*/ 812079 h 1090347"/>
              <a:gd name="connsiteX3" fmla="*/ 525603 w 1703483"/>
              <a:gd name="connsiteY3" fmla="*/ 772717 h 1090347"/>
              <a:gd name="connsiteX4" fmla="*/ 726800 w 1703483"/>
              <a:gd name="connsiteY4" fmla="*/ 951200 h 1090347"/>
              <a:gd name="connsiteX5" fmla="*/ 1170068 w 1703483"/>
              <a:gd name="connsiteY5" fmla="*/ 941151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63799 w 1703483"/>
              <a:gd name="connsiteY19" fmla="*/ 42083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27" fmla="*/ 225377 w 1703483"/>
              <a:gd name="connsiteY27" fmla="*/ 750124 h 1090347"/>
              <a:gd name="connsiteX0" fmla="*/ 225377 w 1703483"/>
              <a:gd name="connsiteY0" fmla="*/ 750124 h 1090347"/>
              <a:gd name="connsiteX1" fmla="*/ 260313 w 1703483"/>
              <a:gd name="connsiteY1" fmla="*/ 765787 h 1090347"/>
              <a:gd name="connsiteX2" fmla="*/ 342477 w 1703483"/>
              <a:gd name="connsiteY2" fmla="*/ 812079 h 1090347"/>
              <a:gd name="connsiteX3" fmla="*/ 525603 w 1703483"/>
              <a:gd name="connsiteY3" fmla="*/ 772717 h 1090347"/>
              <a:gd name="connsiteX4" fmla="*/ 726800 w 1703483"/>
              <a:gd name="connsiteY4" fmla="*/ 951200 h 1090347"/>
              <a:gd name="connsiteX5" fmla="*/ 1170068 w 1703483"/>
              <a:gd name="connsiteY5" fmla="*/ 941151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63799 w 1703483"/>
              <a:gd name="connsiteY19" fmla="*/ 42083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27" fmla="*/ 225377 w 1703483"/>
              <a:gd name="connsiteY27" fmla="*/ 750124 h 1090347"/>
              <a:gd name="connsiteX0" fmla="*/ 143239 w 1703483"/>
              <a:gd name="connsiteY0" fmla="*/ 640851 h 1090347"/>
              <a:gd name="connsiteX1" fmla="*/ 260313 w 1703483"/>
              <a:gd name="connsiteY1" fmla="*/ 765787 h 1090347"/>
              <a:gd name="connsiteX2" fmla="*/ 342477 w 1703483"/>
              <a:gd name="connsiteY2" fmla="*/ 812079 h 1090347"/>
              <a:gd name="connsiteX3" fmla="*/ 525603 w 1703483"/>
              <a:gd name="connsiteY3" fmla="*/ 772717 h 1090347"/>
              <a:gd name="connsiteX4" fmla="*/ 726800 w 1703483"/>
              <a:gd name="connsiteY4" fmla="*/ 951200 h 1090347"/>
              <a:gd name="connsiteX5" fmla="*/ 1170068 w 1703483"/>
              <a:gd name="connsiteY5" fmla="*/ 941151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63799 w 1703483"/>
              <a:gd name="connsiteY19" fmla="*/ 42083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0" fmla="*/ 143239 w 1703483"/>
              <a:gd name="connsiteY0" fmla="*/ 640851 h 1090347"/>
              <a:gd name="connsiteX1" fmla="*/ 260313 w 1703483"/>
              <a:gd name="connsiteY1" fmla="*/ 765787 h 1090347"/>
              <a:gd name="connsiteX2" fmla="*/ 342477 w 1703483"/>
              <a:gd name="connsiteY2" fmla="*/ 812079 h 1090347"/>
              <a:gd name="connsiteX3" fmla="*/ 525603 w 1703483"/>
              <a:gd name="connsiteY3" fmla="*/ 772717 h 1090347"/>
              <a:gd name="connsiteX4" fmla="*/ 726800 w 1703483"/>
              <a:gd name="connsiteY4" fmla="*/ 951200 h 1090347"/>
              <a:gd name="connsiteX5" fmla="*/ 1194781 w 1703483"/>
              <a:gd name="connsiteY5" fmla="*/ 912318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63799 w 1703483"/>
              <a:gd name="connsiteY19" fmla="*/ 42083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0" fmla="*/ 143239 w 1703483"/>
              <a:gd name="connsiteY0" fmla="*/ 640851 h 1090347"/>
              <a:gd name="connsiteX1" fmla="*/ 260313 w 1703483"/>
              <a:gd name="connsiteY1" fmla="*/ 765787 h 1090347"/>
              <a:gd name="connsiteX2" fmla="*/ 342477 w 1703483"/>
              <a:gd name="connsiteY2" fmla="*/ 812079 h 1090347"/>
              <a:gd name="connsiteX3" fmla="*/ 521484 w 1703483"/>
              <a:gd name="connsiteY3" fmla="*/ 780954 h 1090347"/>
              <a:gd name="connsiteX4" fmla="*/ 726800 w 1703483"/>
              <a:gd name="connsiteY4" fmla="*/ 951200 h 1090347"/>
              <a:gd name="connsiteX5" fmla="*/ 1194781 w 1703483"/>
              <a:gd name="connsiteY5" fmla="*/ 912318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63799 w 1703483"/>
              <a:gd name="connsiteY19" fmla="*/ 42083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0" fmla="*/ 143239 w 1703483"/>
              <a:gd name="connsiteY0" fmla="*/ 640851 h 1090347"/>
              <a:gd name="connsiteX1" fmla="*/ 153633 w 1703483"/>
              <a:gd name="connsiteY1" fmla="*/ 979147 h 1090347"/>
              <a:gd name="connsiteX2" fmla="*/ 342477 w 1703483"/>
              <a:gd name="connsiteY2" fmla="*/ 812079 h 1090347"/>
              <a:gd name="connsiteX3" fmla="*/ 521484 w 1703483"/>
              <a:gd name="connsiteY3" fmla="*/ 780954 h 1090347"/>
              <a:gd name="connsiteX4" fmla="*/ 726800 w 1703483"/>
              <a:gd name="connsiteY4" fmla="*/ 951200 h 1090347"/>
              <a:gd name="connsiteX5" fmla="*/ 1194781 w 1703483"/>
              <a:gd name="connsiteY5" fmla="*/ 912318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63799 w 1703483"/>
              <a:gd name="connsiteY19" fmla="*/ 42083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0" fmla="*/ 143239 w 1703483"/>
              <a:gd name="connsiteY0" fmla="*/ 640851 h 1090347"/>
              <a:gd name="connsiteX1" fmla="*/ 153633 w 1703483"/>
              <a:gd name="connsiteY1" fmla="*/ 979147 h 1090347"/>
              <a:gd name="connsiteX2" fmla="*/ 357717 w 1703483"/>
              <a:gd name="connsiteY2" fmla="*/ 994959 h 1090347"/>
              <a:gd name="connsiteX3" fmla="*/ 521484 w 1703483"/>
              <a:gd name="connsiteY3" fmla="*/ 780954 h 1090347"/>
              <a:gd name="connsiteX4" fmla="*/ 726800 w 1703483"/>
              <a:gd name="connsiteY4" fmla="*/ 951200 h 1090347"/>
              <a:gd name="connsiteX5" fmla="*/ 1194781 w 1703483"/>
              <a:gd name="connsiteY5" fmla="*/ 912318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63799 w 1703483"/>
              <a:gd name="connsiteY19" fmla="*/ 42083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0" fmla="*/ 143239 w 1703483"/>
              <a:gd name="connsiteY0" fmla="*/ 640851 h 1090347"/>
              <a:gd name="connsiteX1" fmla="*/ 153633 w 1703483"/>
              <a:gd name="connsiteY1" fmla="*/ 979147 h 1090347"/>
              <a:gd name="connsiteX2" fmla="*/ 357717 w 1703483"/>
              <a:gd name="connsiteY2" fmla="*/ 994959 h 1090347"/>
              <a:gd name="connsiteX3" fmla="*/ 536724 w 1703483"/>
              <a:gd name="connsiteY3" fmla="*/ 1040034 h 1090347"/>
              <a:gd name="connsiteX4" fmla="*/ 726800 w 1703483"/>
              <a:gd name="connsiteY4" fmla="*/ 951200 h 1090347"/>
              <a:gd name="connsiteX5" fmla="*/ 1194781 w 1703483"/>
              <a:gd name="connsiteY5" fmla="*/ 912318 h 1090347"/>
              <a:gd name="connsiteX6" fmla="*/ 1380027 w 1703483"/>
              <a:gd name="connsiteY6" fmla="*/ 916045 h 1090347"/>
              <a:gd name="connsiteX7" fmla="*/ 1536914 w 1703483"/>
              <a:gd name="connsiteY7" fmla="*/ 955258 h 1090347"/>
              <a:gd name="connsiteX8" fmla="*/ 1672271 w 1703483"/>
              <a:gd name="connsiteY8" fmla="*/ 1081486 h 1090347"/>
              <a:gd name="connsiteX9" fmla="*/ 1657376 w 1703483"/>
              <a:gd name="connsiteY9" fmla="*/ 841501 h 1090347"/>
              <a:gd name="connsiteX10" fmla="*/ 1674565 w 1703483"/>
              <a:gd name="connsiteY10" fmla="*/ 761536 h 1090347"/>
              <a:gd name="connsiteX11" fmla="*/ 1703483 w 1703483"/>
              <a:gd name="connsiteY11" fmla="*/ 680950 h 1090347"/>
              <a:gd name="connsiteX12" fmla="*/ 1685169 w 1703483"/>
              <a:gd name="connsiteY12" fmla="*/ 622921 h 1090347"/>
              <a:gd name="connsiteX13" fmla="*/ 1565639 w 1703483"/>
              <a:gd name="connsiteY13" fmla="*/ 449603 h 1090347"/>
              <a:gd name="connsiteX14" fmla="*/ 1617167 w 1703483"/>
              <a:gd name="connsiteY14" fmla="*/ 355754 h 1090347"/>
              <a:gd name="connsiteX15" fmla="*/ 1589545 w 1703483"/>
              <a:gd name="connsiteY15" fmla="*/ 264333 h 1090347"/>
              <a:gd name="connsiteX16" fmla="*/ 1180780 w 1703483"/>
              <a:gd name="connsiteY16" fmla="*/ 98652 h 1090347"/>
              <a:gd name="connsiteX17" fmla="*/ 977124 w 1703483"/>
              <a:gd name="connsiteY17" fmla="*/ 16342 h 1090347"/>
              <a:gd name="connsiteX18" fmla="*/ 752194 w 1703483"/>
              <a:gd name="connsiteY18" fmla="*/ 1527 h 1090347"/>
              <a:gd name="connsiteX19" fmla="*/ 663799 w 1703483"/>
              <a:gd name="connsiteY19" fmla="*/ 42083 h 1090347"/>
              <a:gd name="connsiteX20" fmla="*/ 402779 w 1703483"/>
              <a:gd name="connsiteY20" fmla="*/ 106861 h 1090347"/>
              <a:gd name="connsiteX21" fmla="*/ 255531 w 1703483"/>
              <a:gd name="connsiteY21" fmla="*/ 204260 h 1090347"/>
              <a:gd name="connsiteX22" fmla="*/ 192021 w 1703483"/>
              <a:gd name="connsiteY22" fmla="*/ 153926 h 1090347"/>
              <a:gd name="connsiteX23" fmla="*/ 78432 w 1703483"/>
              <a:gd name="connsiteY23" fmla="*/ 167216 h 1090347"/>
              <a:gd name="connsiteX24" fmla="*/ 0 w 1703483"/>
              <a:gd name="connsiteY24" fmla="*/ 218603 h 1090347"/>
              <a:gd name="connsiteX25" fmla="*/ 89451 w 1703483"/>
              <a:gd name="connsiteY25" fmla="*/ 342027 h 1090347"/>
              <a:gd name="connsiteX26" fmla="*/ 143239 w 1703483"/>
              <a:gd name="connsiteY26" fmla="*/ 640851 h 1090347"/>
              <a:gd name="connsiteX0" fmla="*/ 143239 w 1703483"/>
              <a:gd name="connsiteY0" fmla="*/ 640851 h 1100126"/>
              <a:gd name="connsiteX1" fmla="*/ 62193 w 1703483"/>
              <a:gd name="connsiteY1" fmla="*/ 1085827 h 1100126"/>
              <a:gd name="connsiteX2" fmla="*/ 357717 w 1703483"/>
              <a:gd name="connsiteY2" fmla="*/ 994959 h 1100126"/>
              <a:gd name="connsiteX3" fmla="*/ 536724 w 1703483"/>
              <a:gd name="connsiteY3" fmla="*/ 1040034 h 1100126"/>
              <a:gd name="connsiteX4" fmla="*/ 726800 w 1703483"/>
              <a:gd name="connsiteY4" fmla="*/ 951200 h 1100126"/>
              <a:gd name="connsiteX5" fmla="*/ 1194781 w 1703483"/>
              <a:gd name="connsiteY5" fmla="*/ 912318 h 1100126"/>
              <a:gd name="connsiteX6" fmla="*/ 1380027 w 1703483"/>
              <a:gd name="connsiteY6" fmla="*/ 916045 h 1100126"/>
              <a:gd name="connsiteX7" fmla="*/ 1536914 w 1703483"/>
              <a:gd name="connsiteY7" fmla="*/ 955258 h 1100126"/>
              <a:gd name="connsiteX8" fmla="*/ 1672271 w 1703483"/>
              <a:gd name="connsiteY8" fmla="*/ 1081486 h 1100126"/>
              <a:gd name="connsiteX9" fmla="*/ 1657376 w 1703483"/>
              <a:gd name="connsiteY9" fmla="*/ 841501 h 1100126"/>
              <a:gd name="connsiteX10" fmla="*/ 1674565 w 1703483"/>
              <a:gd name="connsiteY10" fmla="*/ 761536 h 1100126"/>
              <a:gd name="connsiteX11" fmla="*/ 1703483 w 1703483"/>
              <a:gd name="connsiteY11" fmla="*/ 680950 h 1100126"/>
              <a:gd name="connsiteX12" fmla="*/ 1685169 w 1703483"/>
              <a:gd name="connsiteY12" fmla="*/ 622921 h 1100126"/>
              <a:gd name="connsiteX13" fmla="*/ 1565639 w 1703483"/>
              <a:gd name="connsiteY13" fmla="*/ 449603 h 1100126"/>
              <a:gd name="connsiteX14" fmla="*/ 1617167 w 1703483"/>
              <a:gd name="connsiteY14" fmla="*/ 355754 h 1100126"/>
              <a:gd name="connsiteX15" fmla="*/ 1589545 w 1703483"/>
              <a:gd name="connsiteY15" fmla="*/ 264333 h 1100126"/>
              <a:gd name="connsiteX16" fmla="*/ 1180780 w 1703483"/>
              <a:gd name="connsiteY16" fmla="*/ 98652 h 1100126"/>
              <a:gd name="connsiteX17" fmla="*/ 977124 w 1703483"/>
              <a:gd name="connsiteY17" fmla="*/ 16342 h 1100126"/>
              <a:gd name="connsiteX18" fmla="*/ 752194 w 1703483"/>
              <a:gd name="connsiteY18" fmla="*/ 1527 h 1100126"/>
              <a:gd name="connsiteX19" fmla="*/ 663799 w 1703483"/>
              <a:gd name="connsiteY19" fmla="*/ 42083 h 1100126"/>
              <a:gd name="connsiteX20" fmla="*/ 402779 w 1703483"/>
              <a:gd name="connsiteY20" fmla="*/ 106861 h 1100126"/>
              <a:gd name="connsiteX21" fmla="*/ 255531 w 1703483"/>
              <a:gd name="connsiteY21" fmla="*/ 204260 h 1100126"/>
              <a:gd name="connsiteX22" fmla="*/ 192021 w 1703483"/>
              <a:gd name="connsiteY22" fmla="*/ 153926 h 1100126"/>
              <a:gd name="connsiteX23" fmla="*/ 78432 w 1703483"/>
              <a:gd name="connsiteY23" fmla="*/ 167216 h 1100126"/>
              <a:gd name="connsiteX24" fmla="*/ 0 w 1703483"/>
              <a:gd name="connsiteY24" fmla="*/ 218603 h 1100126"/>
              <a:gd name="connsiteX25" fmla="*/ 89451 w 1703483"/>
              <a:gd name="connsiteY25" fmla="*/ 342027 h 1100126"/>
              <a:gd name="connsiteX26" fmla="*/ 143239 w 1703483"/>
              <a:gd name="connsiteY26" fmla="*/ 640851 h 1100126"/>
              <a:gd name="connsiteX0" fmla="*/ 143239 w 1703483"/>
              <a:gd name="connsiteY0" fmla="*/ 640851 h 1094983"/>
              <a:gd name="connsiteX1" fmla="*/ 62193 w 1703483"/>
              <a:gd name="connsiteY1" fmla="*/ 1085827 h 1094983"/>
              <a:gd name="connsiteX2" fmla="*/ 357717 w 1703483"/>
              <a:gd name="connsiteY2" fmla="*/ 994959 h 1094983"/>
              <a:gd name="connsiteX3" fmla="*/ 536724 w 1703483"/>
              <a:gd name="connsiteY3" fmla="*/ 1040034 h 1094983"/>
              <a:gd name="connsiteX4" fmla="*/ 726800 w 1703483"/>
              <a:gd name="connsiteY4" fmla="*/ 951200 h 1094983"/>
              <a:gd name="connsiteX5" fmla="*/ 1194781 w 1703483"/>
              <a:gd name="connsiteY5" fmla="*/ 912318 h 1094983"/>
              <a:gd name="connsiteX6" fmla="*/ 1380027 w 1703483"/>
              <a:gd name="connsiteY6" fmla="*/ 916045 h 1094983"/>
              <a:gd name="connsiteX7" fmla="*/ 1536914 w 1703483"/>
              <a:gd name="connsiteY7" fmla="*/ 955258 h 1094983"/>
              <a:gd name="connsiteX8" fmla="*/ 1672271 w 1703483"/>
              <a:gd name="connsiteY8" fmla="*/ 1081486 h 1094983"/>
              <a:gd name="connsiteX9" fmla="*/ 1657376 w 1703483"/>
              <a:gd name="connsiteY9" fmla="*/ 841501 h 1094983"/>
              <a:gd name="connsiteX10" fmla="*/ 1674565 w 1703483"/>
              <a:gd name="connsiteY10" fmla="*/ 761536 h 1094983"/>
              <a:gd name="connsiteX11" fmla="*/ 1703483 w 1703483"/>
              <a:gd name="connsiteY11" fmla="*/ 680950 h 1094983"/>
              <a:gd name="connsiteX12" fmla="*/ 1685169 w 1703483"/>
              <a:gd name="connsiteY12" fmla="*/ 622921 h 1094983"/>
              <a:gd name="connsiteX13" fmla="*/ 1565639 w 1703483"/>
              <a:gd name="connsiteY13" fmla="*/ 449603 h 1094983"/>
              <a:gd name="connsiteX14" fmla="*/ 1617167 w 1703483"/>
              <a:gd name="connsiteY14" fmla="*/ 355754 h 1094983"/>
              <a:gd name="connsiteX15" fmla="*/ 1589545 w 1703483"/>
              <a:gd name="connsiteY15" fmla="*/ 264333 h 1094983"/>
              <a:gd name="connsiteX16" fmla="*/ 1180780 w 1703483"/>
              <a:gd name="connsiteY16" fmla="*/ 98652 h 1094983"/>
              <a:gd name="connsiteX17" fmla="*/ 977124 w 1703483"/>
              <a:gd name="connsiteY17" fmla="*/ 16342 h 1094983"/>
              <a:gd name="connsiteX18" fmla="*/ 752194 w 1703483"/>
              <a:gd name="connsiteY18" fmla="*/ 1527 h 1094983"/>
              <a:gd name="connsiteX19" fmla="*/ 663799 w 1703483"/>
              <a:gd name="connsiteY19" fmla="*/ 42083 h 1094983"/>
              <a:gd name="connsiteX20" fmla="*/ 402779 w 1703483"/>
              <a:gd name="connsiteY20" fmla="*/ 106861 h 1094983"/>
              <a:gd name="connsiteX21" fmla="*/ 255531 w 1703483"/>
              <a:gd name="connsiteY21" fmla="*/ 204260 h 1094983"/>
              <a:gd name="connsiteX22" fmla="*/ 192021 w 1703483"/>
              <a:gd name="connsiteY22" fmla="*/ 153926 h 1094983"/>
              <a:gd name="connsiteX23" fmla="*/ 78432 w 1703483"/>
              <a:gd name="connsiteY23" fmla="*/ 167216 h 1094983"/>
              <a:gd name="connsiteX24" fmla="*/ 0 w 1703483"/>
              <a:gd name="connsiteY24" fmla="*/ 218603 h 1094983"/>
              <a:gd name="connsiteX25" fmla="*/ 89451 w 1703483"/>
              <a:gd name="connsiteY25" fmla="*/ 342027 h 1094983"/>
              <a:gd name="connsiteX26" fmla="*/ 143239 w 1703483"/>
              <a:gd name="connsiteY26" fmla="*/ 640851 h 1094983"/>
              <a:gd name="connsiteX0" fmla="*/ 143239 w 1703483"/>
              <a:gd name="connsiteY0" fmla="*/ 640851 h 1107988"/>
              <a:gd name="connsiteX1" fmla="*/ 62193 w 1703483"/>
              <a:gd name="connsiteY1" fmla="*/ 1085827 h 1107988"/>
              <a:gd name="connsiteX2" fmla="*/ 357717 w 1703483"/>
              <a:gd name="connsiteY2" fmla="*/ 1040679 h 1107988"/>
              <a:gd name="connsiteX3" fmla="*/ 536724 w 1703483"/>
              <a:gd name="connsiteY3" fmla="*/ 1040034 h 1107988"/>
              <a:gd name="connsiteX4" fmla="*/ 726800 w 1703483"/>
              <a:gd name="connsiteY4" fmla="*/ 951200 h 1107988"/>
              <a:gd name="connsiteX5" fmla="*/ 1194781 w 1703483"/>
              <a:gd name="connsiteY5" fmla="*/ 912318 h 1107988"/>
              <a:gd name="connsiteX6" fmla="*/ 1380027 w 1703483"/>
              <a:gd name="connsiteY6" fmla="*/ 916045 h 1107988"/>
              <a:gd name="connsiteX7" fmla="*/ 1536914 w 1703483"/>
              <a:gd name="connsiteY7" fmla="*/ 955258 h 1107988"/>
              <a:gd name="connsiteX8" fmla="*/ 1672271 w 1703483"/>
              <a:gd name="connsiteY8" fmla="*/ 1081486 h 1107988"/>
              <a:gd name="connsiteX9" fmla="*/ 1657376 w 1703483"/>
              <a:gd name="connsiteY9" fmla="*/ 841501 h 1107988"/>
              <a:gd name="connsiteX10" fmla="*/ 1674565 w 1703483"/>
              <a:gd name="connsiteY10" fmla="*/ 761536 h 1107988"/>
              <a:gd name="connsiteX11" fmla="*/ 1703483 w 1703483"/>
              <a:gd name="connsiteY11" fmla="*/ 680950 h 1107988"/>
              <a:gd name="connsiteX12" fmla="*/ 1685169 w 1703483"/>
              <a:gd name="connsiteY12" fmla="*/ 622921 h 1107988"/>
              <a:gd name="connsiteX13" fmla="*/ 1565639 w 1703483"/>
              <a:gd name="connsiteY13" fmla="*/ 449603 h 1107988"/>
              <a:gd name="connsiteX14" fmla="*/ 1617167 w 1703483"/>
              <a:gd name="connsiteY14" fmla="*/ 355754 h 1107988"/>
              <a:gd name="connsiteX15" fmla="*/ 1589545 w 1703483"/>
              <a:gd name="connsiteY15" fmla="*/ 264333 h 1107988"/>
              <a:gd name="connsiteX16" fmla="*/ 1180780 w 1703483"/>
              <a:gd name="connsiteY16" fmla="*/ 98652 h 1107988"/>
              <a:gd name="connsiteX17" fmla="*/ 977124 w 1703483"/>
              <a:gd name="connsiteY17" fmla="*/ 16342 h 1107988"/>
              <a:gd name="connsiteX18" fmla="*/ 752194 w 1703483"/>
              <a:gd name="connsiteY18" fmla="*/ 1527 h 1107988"/>
              <a:gd name="connsiteX19" fmla="*/ 663799 w 1703483"/>
              <a:gd name="connsiteY19" fmla="*/ 42083 h 1107988"/>
              <a:gd name="connsiteX20" fmla="*/ 402779 w 1703483"/>
              <a:gd name="connsiteY20" fmla="*/ 106861 h 1107988"/>
              <a:gd name="connsiteX21" fmla="*/ 255531 w 1703483"/>
              <a:gd name="connsiteY21" fmla="*/ 204260 h 1107988"/>
              <a:gd name="connsiteX22" fmla="*/ 192021 w 1703483"/>
              <a:gd name="connsiteY22" fmla="*/ 153926 h 1107988"/>
              <a:gd name="connsiteX23" fmla="*/ 78432 w 1703483"/>
              <a:gd name="connsiteY23" fmla="*/ 167216 h 1107988"/>
              <a:gd name="connsiteX24" fmla="*/ 0 w 1703483"/>
              <a:gd name="connsiteY24" fmla="*/ 218603 h 1107988"/>
              <a:gd name="connsiteX25" fmla="*/ 89451 w 1703483"/>
              <a:gd name="connsiteY25" fmla="*/ 342027 h 1107988"/>
              <a:gd name="connsiteX26" fmla="*/ 143239 w 1703483"/>
              <a:gd name="connsiteY26" fmla="*/ 640851 h 1107988"/>
              <a:gd name="connsiteX0" fmla="*/ 161162 w 1721406"/>
              <a:gd name="connsiteY0" fmla="*/ 640851 h 1121494"/>
              <a:gd name="connsiteX1" fmla="*/ 3916 w 1721406"/>
              <a:gd name="connsiteY1" fmla="*/ 1101067 h 1121494"/>
              <a:gd name="connsiteX2" fmla="*/ 375640 w 1721406"/>
              <a:gd name="connsiteY2" fmla="*/ 1040679 h 1121494"/>
              <a:gd name="connsiteX3" fmla="*/ 554647 w 1721406"/>
              <a:gd name="connsiteY3" fmla="*/ 1040034 h 1121494"/>
              <a:gd name="connsiteX4" fmla="*/ 744723 w 1721406"/>
              <a:gd name="connsiteY4" fmla="*/ 951200 h 1121494"/>
              <a:gd name="connsiteX5" fmla="*/ 1212704 w 1721406"/>
              <a:gd name="connsiteY5" fmla="*/ 912318 h 1121494"/>
              <a:gd name="connsiteX6" fmla="*/ 1397950 w 1721406"/>
              <a:gd name="connsiteY6" fmla="*/ 916045 h 1121494"/>
              <a:gd name="connsiteX7" fmla="*/ 1554837 w 1721406"/>
              <a:gd name="connsiteY7" fmla="*/ 955258 h 1121494"/>
              <a:gd name="connsiteX8" fmla="*/ 1690194 w 1721406"/>
              <a:gd name="connsiteY8" fmla="*/ 1081486 h 1121494"/>
              <a:gd name="connsiteX9" fmla="*/ 1675299 w 1721406"/>
              <a:gd name="connsiteY9" fmla="*/ 841501 h 1121494"/>
              <a:gd name="connsiteX10" fmla="*/ 1692488 w 1721406"/>
              <a:gd name="connsiteY10" fmla="*/ 761536 h 1121494"/>
              <a:gd name="connsiteX11" fmla="*/ 1721406 w 1721406"/>
              <a:gd name="connsiteY11" fmla="*/ 680950 h 1121494"/>
              <a:gd name="connsiteX12" fmla="*/ 1703092 w 1721406"/>
              <a:gd name="connsiteY12" fmla="*/ 622921 h 1121494"/>
              <a:gd name="connsiteX13" fmla="*/ 1583562 w 1721406"/>
              <a:gd name="connsiteY13" fmla="*/ 449603 h 1121494"/>
              <a:gd name="connsiteX14" fmla="*/ 1635090 w 1721406"/>
              <a:gd name="connsiteY14" fmla="*/ 355754 h 1121494"/>
              <a:gd name="connsiteX15" fmla="*/ 1607468 w 1721406"/>
              <a:gd name="connsiteY15" fmla="*/ 264333 h 1121494"/>
              <a:gd name="connsiteX16" fmla="*/ 1198703 w 1721406"/>
              <a:gd name="connsiteY16" fmla="*/ 98652 h 1121494"/>
              <a:gd name="connsiteX17" fmla="*/ 995047 w 1721406"/>
              <a:gd name="connsiteY17" fmla="*/ 16342 h 1121494"/>
              <a:gd name="connsiteX18" fmla="*/ 770117 w 1721406"/>
              <a:gd name="connsiteY18" fmla="*/ 1527 h 1121494"/>
              <a:gd name="connsiteX19" fmla="*/ 681722 w 1721406"/>
              <a:gd name="connsiteY19" fmla="*/ 42083 h 1121494"/>
              <a:gd name="connsiteX20" fmla="*/ 420702 w 1721406"/>
              <a:gd name="connsiteY20" fmla="*/ 106861 h 1121494"/>
              <a:gd name="connsiteX21" fmla="*/ 273454 w 1721406"/>
              <a:gd name="connsiteY21" fmla="*/ 204260 h 1121494"/>
              <a:gd name="connsiteX22" fmla="*/ 209944 w 1721406"/>
              <a:gd name="connsiteY22" fmla="*/ 153926 h 1121494"/>
              <a:gd name="connsiteX23" fmla="*/ 96355 w 1721406"/>
              <a:gd name="connsiteY23" fmla="*/ 167216 h 1121494"/>
              <a:gd name="connsiteX24" fmla="*/ 17923 w 1721406"/>
              <a:gd name="connsiteY24" fmla="*/ 218603 h 1121494"/>
              <a:gd name="connsiteX25" fmla="*/ 107374 w 1721406"/>
              <a:gd name="connsiteY25" fmla="*/ 342027 h 1121494"/>
              <a:gd name="connsiteX26" fmla="*/ 161162 w 1721406"/>
              <a:gd name="connsiteY26" fmla="*/ 640851 h 1121494"/>
              <a:gd name="connsiteX0" fmla="*/ 161162 w 1721406"/>
              <a:gd name="connsiteY0" fmla="*/ 640851 h 1121494"/>
              <a:gd name="connsiteX1" fmla="*/ 3916 w 1721406"/>
              <a:gd name="connsiteY1" fmla="*/ 1101067 h 1121494"/>
              <a:gd name="connsiteX2" fmla="*/ 375640 w 1721406"/>
              <a:gd name="connsiteY2" fmla="*/ 1040679 h 1121494"/>
              <a:gd name="connsiteX3" fmla="*/ 554647 w 1721406"/>
              <a:gd name="connsiteY3" fmla="*/ 1040034 h 1121494"/>
              <a:gd name="connsiteX4" fmla="*/ 714243 w 1721406"/>
              <a:gd name="connsiteY4" fmla="*/ 1073120 h 1121494"/>
              <a:gd name="connsiteX5" fmla="*/ 1212704 w 1721406"/>
              <a:gd name="connsiteY5" fmla="*/ 912318 h 1121494"/>
              <a:gd name="connsiteX6" fmla="*/ 1397950 w 1721406"/>
              <a:gd name="connsiteY6" fmla="*/ 916045 h 1121494"/>
              <a:gd name="connsiteX7" fmla="*/ 1554837 w 1721406"/>
              <a:gd name="connsiteY7" fmla="*/ 955258 h 1121494"/>
              <a:gd name="connsiteX8" fmla="*/ 1690194 w 1721406"/>
              <a:gd name="connsiteY8" fmla="*/ 1081486 h 1121494"/>
              <a:gd name="connsiteX9" fmla="*/ 1675299 w 1721406"/>
              <a:gd name="connsiteY9" fmla="*/ 841501 h 1121494"/>
              <a:gd name="connsiteX10" fmla="*/ 1692488 w 1721406"/>
              <a:gd name="connsiteY10" fmla="*/ 761536 h 1121494"/>
              <a:gd name="connsiteX11" fmla="*/ 1721406 w 1721406"/>
              <a:gd name="connsiteY11" fmla="*/ 680950 h 1121494"/>
              <a:gd name="connsiteX12" fmla="*/ 1703092 w 1721406"/>
              <a:gd name="connsiteY12" fmla="*/ 622921 h 1121494"/>
              <a:gd name="connsiteX13" fmla="*/ 1583562 w 1721406"/>
              <a:gd name="connsiteY13" fmla="*/ 449603 h 1121494"/>
              <a:gd name="connsiteX14" fmla="*/ 1635090 w 1721406"/>
              <a:gd name="connsiteY14" fmla="*/ 355754 h 1121494"/>
              <a:gd name="connsiteX15" fmla="*/ 1607468 w 1721406"/>
              <a:gd name="connsiteY15" fmla="*/ 264333 h 1121494"/>
              <a:gd name="connsiteX16" fmla="*/ 1198703 w 1721406"/>
              <a:gd name="connsiteY16" fmla="*/ 98652 h 1121494"/>
              <a:gd name="connsiteX17" fmla="*/ 995047 w 1721406"/>
              <a:gd name="connsiteY17" fmla="*/ 16342 h 1121494"/>
              <a:gd name="connsiteX18" fmla="*/ 770117 w 1721406"/>
              <a:gd name="connsiteY18" fmla="*/ 1527 h 1121494"/>
              <a:gd name="connsiteX19" fmla="*/ 681722 w 1721406"/>
              <a:gd name="connsiteY19" fmla="*/ 42083 h 1121494"/>
              <a:gd name="connsiteX20" fmla="*/ 420702 w 1721406"/>
              <a:gd name="connsiteY20" fmla="*/ 106861 h 1121494"/>
              <a:gd name="connsiteX21" fmla="*/ 273454 w 1721406"/>
              <a:gd name="connsiteY21" fmla="*/ 204260 h 1121494"/>
              <a:gd name="connsiteX22" fmla="*/ 209944 w 1721406"/>
              <a:gd name="connsiteY22" fmla="*/ 153926 h 1121494"/>
              <a:gd name="connsiteX23" fmla="*/ 96355 w 1721406"/>
              <a:gd name="connsiteY23" fmla="*/ 167216 h 1121494"/>
              <a:gd name="connsiteX24" fmla="*/ 17923 w 1721406"/>
              <a:gd name="connsiteY24" fmla="*/ 218603 h 1121494"/>
              <a:gd name="connsiteX25" fmla="*/ 107374 w 1721406"/>
              <a:gd name="connsiteY25" fmla="*/ 342027 h 1121494"/>
              <a:gd name="connsiteX26" fmla="*/ 161162 w 1721406"/>
              <a:gd name="connsiteY26" fmla="*/ 640851 h 1121494"/>
              <a:gd name="connsiteX0" fmla="*/ 161162 w 1721406"/>
              <a:gd name="connsiteY0" fmla="*/ 640851 h 1132159"/>
              <a:gd name="connsiteX1" fmla="*/ 3916 w 1721406"/>
              <a:gd name="connsiteY1" fmla="*/ 1101067 h 1132159"/>
              <a:gd name="connsiteX2" fmla="*/ 375640 w 1721406"/>
              <a:gd name="connsiteY2" fmla="*/ 1040679 h 1132159"/>
              <a:gd name="connsiteX3" fmla="*/ 539407 w 1721406"/>
              <a:gd name="connsiteY3" fmla="*/ 1131474 h 1132159"/>
              <a:gd name="connsiteX4" fmla="*/ 714243 w 1721406"/>
              <a:gd name="connsiteY4" fmla="*/ 1073120 h 1132159"/>
              <a:gd name="connsiteX5" fmla="*/ 1212704 w 1721406"/>
              <a:gd name="connsiteY5" fmla="*/ 912318 h 1132159"/>
              <a:gd name="connsiteX6" fmla="*/ 1397950 w 1721406"/>
              <a:gd name="connsiteY6" fmla="*/ 916045 h 1132159"/>
              <a:gd name="connsiteX7" fmla="*/ 1554837 w 1721406"/>
              <a:gd name="connsiteY7" fmla="*/ 955258 h 1132159"/>
              <a:gd name="connsiteX8" fmla="*/ 1690194 w 1721406"/>
              <a:gd name="connsiteY8" fmla="*/ 1081486 h 1132159"/>
              <a:gd name="connsiteX9" fmla="*/ 1675299 w 1721406"/>
              <a:gd name="connsiteY9" fmla="*/ 841501 h 1132159"/>
              <a:gd name="connsiteX10" fmla="*/ 1692488 w 1721406"/>
              <a:gd name="connsiteY10" fmla="*/ 761536 h 1132159"/>
              <a:gd name="connsiteX11" fmla="*/ 1721406 w 1721406"/>
              <a:gd name="connsiteY11" fmla="*/ 680950 h 1132159"/>
              <a:gd name="connsiteX12" fmla="*/ 1703092 w 1721406"/>
              <a:gd name="connsiteY12" fmla="*/ 622921 h 1132159"/>
              <a:gd name="connsiteX13" fmla="*/ 1583562 w 1721406"/>
              <a:gd name="connsiteY13" fmla="*/ 449603 h 1132159"/>
              <a:gd name="connsiteX14" fmla="*/ 1635090 w 1721406"/>
              <a:gd name="connsiteY14" fmla="*/ 355754 h 1132159"/>
              <a:gd name="connsiteX15" fmla="*/ 1607468 w 1721406"/>
              <a:gd name="connsiteY15" fmla="*/ 264333 h 1132159"/>
              <a:gd name="connsiteX16" fmla="*/ 1198703 w 1721406"/>
              <a:gd name="connsiteY16" fmla="*/ 98652 h 1132159"/>
              <a:gd name="connsiteX17" fmla="*/ 995047 w 1721406"/>
              <a:gd name="connsiteY17" fmla="*/ 16342 h 1132159"/>
              <a:gd name="connsiteX18" fmla="*/ 770117 w 1721406"/>
              <a:gd name="connsiteY18" fmla="*/ 1527 h 1132159"/>
              <a:gd name="connsiteX19" fmla="*/ 681722 w 1721406"/>
              <a:gd name="connsiteY19" fmla="*/ 42083 h 1132159"/>
              <a:gd name="connsiteX20" fmla="*/ 420702 w 1721406"/>
              <a:gd name="connsiteY20" fmla="*/ 106861 h 1132159"/>
              <a:gd name="connsiteX21" fmla="*/ 273454 w 1721406"/>
              <a:gd name="connsiteY21" fmla="*/ 204260 h 1132159"/>
              <a:gd name="connsiteX22" fmla="*/ 209944 w 1721406"/>
              <a:gd name="connsiteY22" fmla="*/ 153926 h 1132159"/>
              <a:gd name="connsiteX23" fmla="*/ 96355 w 1721406"/>
              <a:gd name="connsiteY23" fmla="*/ 167216 h 1132159"/>
              <a:gd name="connsiteX24" fmla="*/ 17923 w 1721406"/>
              <a:gd name="connsiteY24" fmla="*/ 218603 h 1132159"/>
              <a:gd name="connsiteX25" fmla="*/ 107374 w 1721406"/>
              <a:gd name="connsiteY25" fmla="*/ 342027 h 1132159"/>
              <a:gd name="connsiteX26" fmla="*/ 161162 w 1721406"/>
              <a:gd name="connsiteY26" fmla="*/ 640851 h 1132159"/>
              <a:gd name="connsiteX0" fmla="*/ 160685 w 1720929"/>
              <a:gd name="connsiteY0" fmla="*/ 640851 h 1131557"/>
              <a:gd name="connsiteX1" fmla="*/ 3439 w 1720929"/>
              <a:gd name="connsiteY1" fmla="*/ 1101067 h 1131557"/>
              <a:gd name="connsiteX2" fmla="*/ 359923 w 1720929"/>
              <a:gd name="connsiteY2" fmla="*/ 1086399 h 1131557"/>
              <a:gd name="connsiteX3" fmla="*/ 538930 w 1720929"/>
              <a:gd name="connsiteY3" fmla="*/ 1131474 h 1131557"/>
              <a:gd name="connsiteX4" fmla="*/ 713766 w 1720929"/>
              <a:gd name="connsiteY4" fmla="*/ 1073120 h 1131557"/>
              <a:gd name="connsiteX5" fmla="*/ 1212227 w 1720929"/>
              <a:gd name="connsiteY5" fmla="*/ 912318 h 1131557"/>
              <a:gd name="connsiteX6" fmla="*/ 1397473 w 1720929"/>
              <a:gd name="connsiteY6" fmla="*/ 916045 h 1131557"/>
              <a:gd name="connsiteX7" fmla="*/ 1554360 w 1720929"/>
              <a:gd name="connsiteY7" fmla="*/ 955258 h 1131557"/>
              <a:gd name="connsiteX8" fmla="*/ 1689717 w 1720929"/>
              <a:gd name="connsiteY8" fmla="*/ 1081486 h 1131557"/>
              <a:gd name="connsiteX9" fmla="*/ 1674822 w 1720929"/>
              <a:gd name="connsiteY9" fmla="*/ 841501 h 1131557"/>
              <a:gd name="connsiteX10" fmla="*/ 1692011 w 1720929"/>
              <a:gd name="connsiteY10" fmla="*/ 761536 h 1131557"/>
              <a:gd name="connsiteX11" fmla="*/ 1720929 w 1720929"/>
              <a:gd name="connsiteY11" fmla="*/ 680950 h 1131557"/>
              <a:gd name="connsiteX12" fmla="*/ 1702615 w 1720929"/>
              <a:gd name="connsiteY12" fmla="*/ 622921 h 1131557"/>
              <a:gd name="connsiteX13" fmla="*/ 1583085 w 1720929"/>
              <a:gd name="connsiteY13" fmla="*/ 449603 h 1131557"/>
              <a:gd name="connsiteX14" fmla="*/ 1634613 w 1720929"/>
              <a:gd name="connsiteY14" fmla="*/ 355754 h 1131557"/>
              <a:gd name="connsiteX15" fmla="*/ 1606991 w 1720929"/>
              <a:gd name="connsiteY15" fmla="*/ 264333 h 1131557"/>
              <a:gd name="connsiteX16" fmla="*/ 1198226 w 1720929"/>
              <a:gd name="connsiteY16" fmla="*/ 98652 h 1131557"/>
              <a:gd name="connsiteX17" fmla="*/ 994570 w 1720929"/>
              <a:gd name="connsiteY17" fmla="*/ 16342 h 1131557"/>
              <a:gd name="connsiteX18" fmla="*/ 769640 w 1720929"/>
              <a:gd name="connsiteY18" fmla="*/ 1527 h 1131557"/>
              <a:gd name="connsiteX19" fmla="*/ 681245 w 1720929"/>
              <a:gd name="connsiteY19" fmla="*/ 42083 h 1131557"/>
              <a:gd name="connsiteX20" fmla="*/ 420225 w 1720929"/>
              <a:gd name="connsiteY20" fmla="*/ 106861 h 1131557"/>
              <a:gd name="connsiteX21" fmla="*/ 272977 w 1720929"/>
              <a:gd name="connsiteY21" fmla="*/ 204260 h 1131557"/>
              <a:gd name="connsiteX22" fmla="*/ 209467 w 1720929"/>
              <a:gd name="connsiteY22" fmla="*/ 153926 h 1131557"/>
              <a:gd name="connsiteX23" fmla="*/ 95878 w 1720929"/>
              <a:gd name="connsiteY23" fmla="*/ 167216 h 1131557"/>
              <a:gd name="connsiteX24" fmla="*/ 17446 w 1720929"/>
              <a:gd name="connsiteY24" fmla="*/ 218603 h 1131557"/>
              <a:gd name="connsiteX25" fmla="*/ 106897 w 1720929"/>
              <a:gd name="connsiteY25" fmla="*/ 342027 h 1131557"/>
              <a:gd name="connsiteX26" fmla="*/ 160685 w 1720929"/>
              <a:gd name="connsiteY26" fmla="*/ 640851 h 1131557"/>
              <a:gd name="connsiteX0" fmla="*/ 160685 w 1720929"/>
              <a:gd name="connsiteY0" fmla="*/ 640851 h 1131557"/>
              <a:gd name="connsiteX1" fmla="*/ 3439 w 1720929"/>
              <a:gd name="connsiteY1" fmla="*/ 1101067 h 1131557"/>
              <a:gd name="connsiteX2" fmla="*/ 359923 w 1720929"/>
              <a:gd name="connsiteY2" fmla="*/ 1086399 h 1131557"/>
              <a:gd name="connsiteX3" fmla="*/ 538930 w 1720929"/>
              <a:gd name="connsiteY3" fmla="*/ 1131474 h 1131557"/>
              <a:gd name="connsiteX4" fmla="*/ 713766 w 1720929"/>
              <a:gd name="connsiteY4" fmla="*/ 1073120 h 1131557"/>
              <a:gd name="connsiteX5" fmla="*/ 1212227 w 1720929"/>
              <a:gd name="connsiteY5" fmla="*/ 973278 h 1131557"/>
              <a:gd name="connsiteX6" fmla="*/ 1397473 w 1720929"/>
              <a:gd name="connsiteY6" fmla="*/ 916045 h 1131557"/>
              <a:gd name="connsiteX7" fmla="*/ 1554360 w 1720929"/>
              <a:gd name="connsiteY7" fmla="*/ 955258 h 1131557"/>
              <a:gd name="connsiteX8" fmla="*/ 1689717 w 1720929"/>
              <a:gd name="connsiteY8" fmla="*/ 1081486 h 1131557"/>
              <a:gd name="connsiteX9" fmla="*/ 1674822 w 1720929"/>
              <a:gd name="connsiteY9" fmla="*/ 841501 h 1131557"/>
              <a:gd name="connsiteX10" fmla="*/ 1692011 w 1720929"/>
              <a:gd name="connsiteY10" fmla="*/ 761536 h 1131557"/>
              <a:gd name="connsiteX11" fmla="*/ 1720929 w 1720929"/>
              <a:gd name="connsiteY11" fmla="*/ 680950 h 1131557"/>
              <a:gd name="connsiteX12" fmla="*/ 1702615 w 1720929"/>
              <a:gd name="connsiteY12" fmla="*/ 622921 h 1131557"/>
              <a:gd name="connsiteX13" fmla="*/ 1583085 w 1720929"/>
              <a:gd name="connsiteY13" fmla="*/ 449603 h 1131557"/>
              <a:gd name="connsiteX14" fmla="*/ 1634613 w 1720929"/>
              <a:gd name="connsiteY14" fmla="*/ 355754 h 1131557"/>
              <a:gd name="connsiteX15" fmla="*/ 1606991 w 1720929"/>
              <a:gd name="connsiteY15" fmla="*/ 264333 h 1131557"/>
              <a:gd name="connsiteX16" fmla="*/ 1198226 w 1720929"/>
              <a:gd name="connsiteY16" fmla="*/ 98652 h 1131557"/>
              <a:gd name="connsiteX17" fmla="*/ 994570 w 1720929"/>
              <a:gd name="connsiteY17" fmla="*/ 16342 h 1131557"/>
              <a:gd name="connsiteX18" fmla="*/ 769640 w 1720929"/>
              <a:gd name="connsiteY18" fmla="*/ 1527 h 1131557"/>
              <a:gd name="connsiteX19" fmla="*/ 681245 w 1720929"/>
              <a:gd name="connsiteY19" fmla="*/ 42083 h 1131557"/>
              <a:gd name="connsiteX20" fmla="*/ 420225 w 1720929"/>
              <a:gd name="connsiteY20" fmla="*/ 106861 h 1131557"/>
              <a:gd name="connsiteX21" fmla="*/ 272977 w 1720929"/>
              <a:gd name="connsiteY21" fmla="*/ 204260 h 1131557"/>
              <a:gd name="connsiteX22" fmla="*/ 209467 w 1720929"/>
              <a:gd name="connsiteY22" fmla="*/ 153926 h 1131557"/>
              <a:gd name="connsiteX23" fmla="*/ 95878 w 1720929"/>
              <a:gd name="connsiteY23" fmla="*/ 167216 h 1131557"/>
              <a:gd name="connsiteX24" fmla="*/ 17446 w 1720929"/>
              <a:gd name="connsiteY24" fmla="*/ 218603 h 1131557"/>
              <a:gd name="connsiteX25" fmla="*/ 106897 w 1720929"/>
              <a:gd name="connsiteY25" fmla="*/ 342027 h 1131557"/>
              <a:gd name="connsiteX26" fmla="*/ 160685 w 1720929"/>
              <a:gd name="connsiteY26" fmla="*/ 640851 h 1131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720929" h="1131557">
                <a:moveTo>
                  <a:pt x="160685" y="640851"/>
                </a:moveTo>
                <a:cubicBezTo>
                  <a:pt x="189162" y="711478"/>
                  <a:pt x="-29767" y="1026809"/>
                  <a:pt x="3439" y="1101067"/>
                </a:cubicBezTo>
                <a:cubicBezTo>
                  <a:pt x="36645" y="1175325"/>
                  <a:pt x="270675" y="1081331"/>
                  <a:pt x="359923" y="1086399"/>
                </a:cubicBezTo>
                <a:cubicBezTo>
                  <a:pt x="449171" y="1091467"/>
                  <a:pt x="479956" y="1133687"/>
                  <a:pt x="538930" y="1131474"/>
                </a:cubicBezTo>
                <a:cubicBezTo>
                  <a:pt x="597904" y="1129261"/>
                  <a:pt x="601550" y="1099486"/>
                  <a:pt x="713766" y="1073120"/>
                </a:cubicBezTo>
                <a:cubicBezTo>
                  <a:pt x="825982" y="1046754"/>
                  <a:pt x="1098276" y="999457"/>
                  <a:pt x="1212227" y="973278"/>
                </a:cubicBezTo>
                <a:cubicBezTo>
                  <a:pt x="1326178" y="947099"/>
                  <a:pt x="1340451" y="919048"/>
                  <a:pt x="1397473" y="916045"/>
                </a:cubicBezTo>
                <a:cubicBezTo>
                  <a:pt x="1454495" y="913042"/>
                  <a:pt x="1505653" y="927685"/>
                  <a:pt x="1554360" y="955258"/>
                </a:cubicBezTo>
                <a:cubicBezTo>
                  <a:pt x="1603067" y="982831"/>
                  <a:pt x="1669640" y="1127152"/>
                  <a:pt x="1689717" y="1081486"/>
                </a:cubicBezTo>
                <a:cubicBezTo>
                  <a:pt x="1716549" y="988746"/>
                  <a:pt x="1647990" y="934241"/>
                  <a:pt x="1674822" y="841501"/>
                </a:cubicBezTo>
                <a:cubicBezTo>
                  <a:pt x="1683829" y="818123"/>
                  <a:pt x="1683004" y="784914"/>
                  <a:pt x="1692011" y="761536"/>
                </a:cubicBezTo>
                <a:lnTo>
                  <a:pt x="1720929" y="680950"/>
                </a:lnTo>
                <a:cubicBezTo>
                  <a:pt x="1699015" y="657044"/>
                  <a:pt x="1724529" y="646827"/>
                  <a:pt x="1702615" y="622921"/>
                </a:cubicBezTo>
                <a:lnTo>
                  <a:pt x="1583085" y="449603"/>
                </a:lnTo>
                <a:cubicBezTo>
                  <a:pt x="1585158" y="418320"/>
                  <a:pt x="1632540" y="387037"/>
                  <a:pt x="1634613" y="355754"/>
                </a:cubicBezTo>
                <a:lnTo>
                  <a:pt x="1606991" y="264333"/>
                </a:lnTo>
                <a:lnTo>
                  <a:pt x="1198226" y="98652"/>
                </a:lnTo>
                <a:cubicBezTo>
                  <a:pt x="1111567" y="29923"/>
                  <a:pt x="1052192" y="43570"/>
                  <a:pt x="994570" y="16342"/>
                </a:cubicBezTo>
                <a:cubicBezTo>
                  <a:pt x="920966" y="25133"/>
                  <a:pt x="843244" y="-7264"/>
                  <a:pt x="769640" y="1527"/>
                </a:cubicBezTo>
                <a:lnTo>
                  <a:pt x="681245" y="42083"/>
                </a:lnTo>
                <a:cubicBezTo>
                  <a:pt x="599052" y="8865"/>
                  <a:pt x="502418" y="140079"/>
                  <a:pt x="420225" y="106861"/>
                </a:cubicBezTo>
                <a:lnTo>
                  <a:pt x="272977" y="204260"/>
                </a:lnTo>
                <a:cubicBezTo>
                  <a:pt x="251807" y="199839"/>
                  <a:pt x="230637" y="158347"/>
                  <a:pt x="209467" y="153926"/>
                </a:cubicBezTo>
                <a:lnTo>
                  <a:pt x="95878" y="167216"/>
                </a:lnTo>
                <a:lnTo>
                  <a:pt x="17446" y="218603"/>
                </a:lnTo>
                <a:lnTo>
                  <a:pt x="106897" y="342027"/>
                </a:lnTo>
                <a:lnTo>
                  <a:pt x="160685" y="640851"/>
                </a:lnTo>
                <a:close/>
              </a:path>
            </a:pathLst>
          </a:custGeom>
          <a:solidFill>
            <a:srgbClr val="EEFF41">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p>
        </p:txBody>
      </p:sp>
      <p:sp>
        <p:nvSpPr>
          <p:cNvPr id="31" name="Freeform: Shape 30">
            <a:extLst>
              <a:ext uri="{FF2B5EF4-FFF2-40B4-BE49-F238E27FC236}">
                <a16:creationId xmlns:a16="http://schemas.microsoft.com/office/drawing/2014/main" id="{A86CAF8F-66FE-40DB-9438-BF3B5B57DA1E}"/>
              </a:ext>
            </a:extLst>
          </p:cNvPr>
          <p:cNvSpPr/>
          <p:nvPr/>
        </p:nvSpPr>
        <p:spPr>
          <a:xfrm>
            <a:off x="1045882" y="2462307"/>
            <a:ext cx="1709845" cy="1212773"/>
          </a:xfrm>
          <a:custGeom>
            <a:avLst/>
            <a:gdLst>
              <a:gd name="connsiteX0" fmla="*/ 83671 w 1619624"/>
              <a:gd name="connsiteY0" fmla="*/ 525929 h 908423"/>
              <a:gd name="connsiteX1" fmla="*/ 53789 w 1619624"/>
              <a:gd name="connsiteY1" fmla="*/ 430306 h 908423"/>
              <a:gd name="connsiteX2" fmla="*/ 0 w 1619624"/>
              <a:gd name="connsiteY2" fmla="*/ 280894 h 908423"/>
              <a:gd name="connsiteX3" fmla="*/ 71718 w 1619624"/>
              <a:gd name="connsiteY3" fmla="*/ 107576 h 908423"/>
              <a:gd name="connsiteX4" fmla="*/ 519953 w 1619624"/>
              <a:gd name="connsiteY4" fmla="*/ 113553 h 908423"/>
              <a:gd name="connsiteX5" fmla="*/ 800847 w 1619624"/>
              <a:gd name="connsiteY5" fmla="*/ 101600 h 908423"/>
              <a:gd name="connsiteX6" fmla="*/ 1105647 w 1619624"/>
              <a:gd name="connsiteY6" fmla="*/ 113553 h 908423"/>
              <a:gd name="connsiteX7" fmla="*/ 1153459 w 1619624"/>
              <a:gd name="connsiteY7" fmla="*/ 149412 h 908423"/>
              <a:gd name="connsiteX8" fmla="*/ 1308847 w 1619624"/>
              <a:gd name="connsiteY8" fmla="*/ 0 h 908423"/>
              <a:gd name="connsiteX9" fmla="*/ 1440330 w 1619624"/>
              <a:gd name="connsiteY9" fmla="*/ 53788 h 908423"/>
              <a:gd name="connsiteX10" fmla="*/ 1386542 w 1619624"/>
              <a:gd name="connsiteY10" fmla="*/ 268941 h 908423"/>
              <a:gd name="connsiteX11" fmla="*/ 1607671 w 1619624"/>
              <a:gd name="connsiteY11" fmla="*/ 496047 h 908423"/>
              <a:gd name="connsiteX12" fmla="*/ 1613647 w 1619624"/>
              <a:gd name="connsiteY12" fmla="*/ 711200 h 908423"/>
              <a:gd name="connsiteX13" fmla="*/ 1619624 w 1619624"/>
              <a:gd name="connsiteY13" fmla="*/ 890494 h 908423"/>
              <a:gd name="connsiteX14" fmla="*/ 1547906 w 1619624"/>
              <a:gd name="connsiteY14" fmla="*/ 908423 h 908423"/>
              <a:gd name="connsiteX15" fmla="*/ 1302871 w 1619624"/>
              <a:gd name="connsiteY15" fmla="*/ 830729 h 908423"/>
              <a:gd name="connsiteX16" fmla="*/ 1087718 w 1619624"/>
              <a:gd name="connsiteY16" fmla="*/ 788894 h 908423"/>
              <a:gd name="connsiteX17" fmla="*/ 800847 w 1619624"/>
              <a:gd name="connsiteY17" fmla="*/ 776941 h 908423"/>
              <a:gd name="connsiteX18" fmla="*/ 496047 w 1619624"/>
              <a:gd name="connsiteY18" fmla="*/ 609600 h 908423"/>
              <a:gd name="connsiteX19" fmla="*/ 83671 w 1619624"/>
              <a:gd name="connsiteY19" fmla="*/ 525929 h 908423"/>
              <a:gd name="connsiteX0" fmla="*/ 83671 w 1619624"/>
              <a:gd name="connsiteY0" fmla="*/ 525929 h 908423"/>
              <a:gd name="connsiteX1" fmla="*/ 53789 w 1619624"/>
              <a:gd name="connsiteY1" fmla="*/ 430306 h 908423"/>
              <a:gd name="connsiteX2" fmla="*/ 0 w 1619624"/>
              <a:gd name="connsiteY2" fmla="*/ 280894 h 908423"/>
              <a:gd name="connsiteX3" fmla="*/ 71718 w 1619624"/>
              <a:gd name="connsiteY3" fmla="*/ 107576 h 908423"/>
              <a:gd name="connsiteX4" fmla="*/ 519953 w 1619624"/>
              <a:gd name="connsiteY4" fmla="*/ 113553 h 908423"/>
              <a:gd name="connsiteX5" fmla="*/ 639699 w 1619624"/>
              <a:gd name="connsiteY5" fmla="*/ 86263 h 908423"/>
              <a:gd name="connsiteX6" fmla="*/ 800847 w 1619624"/>
              <a:gd name="connsiteY6" fmla="*/ 101600 h 908423"/>
              <a:gd name="connsiteX7" fmla="*/ 1105647 w 1619624"/>
              <a:gd name="connsiteY7" fmla="*/ 113553 h 908423"/>
              <a:gd name="connsiteX8" fmla="*/ 1153459 w 1619624"/>
              <a:gd name="connsiteY8" fmla="*/ 149412 h 908423"/>
              <a:gd name="connsiteX9" fmla="*/ 1308847 w 1619624"/>
              <a:gd name="connsiteY9" fmla="*/ 0 h 908423"/>
              <a:gd name="connsiteX10" fmla="*/ 1440330 w 1619624"/>
              <a:gd name="connsiteY10" fmla="*/ 53788 h 908423"/>
              <a:gd name="connsiteX11" fmla="*/ 1386542 w 1619624"/>
              <a:gd name="connsiteY11" fmla="*/ 268941 h 908423"/>
              <a:gd name="connsiteX12" fmla="*/ 1607671 w 1619624"/>
              <a:gd name="connsiteY12" fmla="*/ 496047 h 908423"/>
              <a:gd name="connsiteX13" fmla="*/ 1613647 w 1619624"/>
              <a:gd name="connsiteY13" fmla="*/ 711200 h 908423"/>
              <a:gd name="connsiteX14" fmla="*/ 1619624 w 1619624"/>
              <a:gd name="connsiteY14" fmla="*/ 890494 h 908423"/>
              <a:gd name="connsiteX15" fmla="*/ 1547906 w 1619624"/>
              <a:gd name="connsiteY15" fmla="*/ 908423 h 908423"/>
              <a:gd name="connsiteX16" fmla="*/ 1302871 w 1619624"/>
              <a:gd name="connsiteY16" fmla="*/ 830729 h 908423"/>
              <a:gd name="connsiteX17" fmla="*/ 1087718 w 1619624"/>
              <a:gd name="connsiteY17" fmla="*/ 788894 h 908423"/>
              <a:gd name="connsiteX18" fmla="*/ 800847 w 1619624"/>
              <a:gd name="connsiteY18" fmla="*/ 776941 h 908423"/>
              <a:gd name="connsiteX19" fmla="*/ 496047 w 1619624"/>
              <a:gd name="connsiteY19" fmla="*/ 609600 h 908423"/>
              <a:gd name="connsiteX20" fmla="*/ 83671 w 1619624"/>
              <a:gd name="connsiteY20" fmla="*/ 525929 h 908423"/>
              <a:gd name="connsiteX0" fmla="*/ 83671 w 1619624"/>
              <a:gd name="connsiteY0" fmla="*/ 525929 h 908423"/>
              <a:gd name="connsiteX1" fmla="*/ 53789 w 1619624"/>
              <a:gd name="connsiteY1" fmla="*/ 430306 h 908423"/>
              <a:gd name="connsiteX2" fmla="*/ 0 w 1619624"/>
              <a:gd name="connsiteY2" fmla="*/ 280894 h 908423"/>
              <a:gd name="connsiteX3" fmla="*/ 71718 w 1619624"/>
              <a:gd name="connsiteY3" fmla="*/ 107576 h 908423"/>
              <a:gd name="connsiteX4" fmla="*/ 519953 w 1619624"/>
              <a:gd name="connsiteY4" fmla="*/ 113553 h 908423"/>
              <a:gd name="connsiteX5" fmla="*/ 639699 w 1619624"/>
              <a:gd name="connsiteY5" fmla="*/ 86263 h 908423"/>
              <a:gd name="connsiteX6" fmla="*/ 800847 w 1619624"/>
              <a:gd name="connsiteY6" fmla="*/ 101600 h 908423"/>
              <a:gd name="connsiteX7" fmla="*/ 1105647 w 1619624"/>
              <a:gd name="connsiteY7" fmla="*/ 113553 h 908423"/>
              <a:gd name="connsiteX8" fmla="*/ 1153459 w 1619624"/>
              <a:gd name="connsiteY8" fmla="*/ 149412 h 908423"/>
              <a:gd name="connsiteX9" fmla="*/ 1308847 w 1619624"/>
              <a:gd name="connsiteY9" fmla="*/ 0 h 908423"/>
              <a:gd name="connsiteX10" fmla="*/ 1440330 w 1619624"/>
              <a:gd name="connsiteY10" fmla="*/ 53788 h 908423"/>
              <a:gd name="connsiteX11" fmla="*/ 1386542 w 1619624"/>
              <a:gd name="connsiteY11" fmla="*/ 268941 h 908423"/>
              <a:gd name="connsiteX12" fmla="*/ 1607671 w 1619624"/>
              <a:gd name="connsiteY12" fmla="*/ 496047 h 908423"/>
              <a:gd name="connsiteX13" fmla="*/ 1613647 w 1619624"/>
              <a:gd name="connsiteY13" fmla="*/ 711200 h 908423"/>
              <a:gd name="connsiteX14" fmla="*/ 1619624 w 1619624"/>
              <a:gd name="connsiteY14" fmla="*/ 890494 h 908423"/>
              <a:gd name="connsiteX15" fmla="*/ 1547906 w 1619624"/>
              <a:gd name="connsiteY15" fmla="*/ 908423 h 908423"/>
              <a:gd name="connsiteX16" fmla="*/ 1302871 w 1619624"/>
              <a:gd name="connsiteY16" fmla="*/ 830729 h 908423"/>
              <a:gd name="connsiteX17" fmla="*/ 1069356 w 1619624"/>
              <a:gd name="connsiteY17" fmla="*/ 792566 h 908423"/>
              <a:gd name="connsiteX18" fmla="*/ 800847 w 1619624"/>
              <a:gd name="connsiteY18" fmla="*/ 776941 h 908423"/>
              <a:gd name="connsiteX19" fmla="*/ 496047 w 1619624"/>
              <a:gd name="connsiteY19" fmla="*/ 609600 h 908423"/>
              <a:gd name="connsiteX20" fmla="*/ 83671 w 1619624"/>
              <a:gd name="connsiteY20" fmla="*/ 525929 h 908423"/>
              <a:gd name="connsiteX0" fmla="*/ 83671 w 1619624"/>
              <a:gd name="connsiteY0" fmla="*/ 525929 h 926784"/>
              <a:gd name="connsiteX1" fmla="*/ 53789 w 1619624"/>
              <a:gd name="connsiteY1" fmla="*/ 430306 h 926784"/>
              <a:gd name="connsiteX2" fmla="*/ 0 w 1619624"/>
              <a:gd name="connsiteY2" fmla="*/ 280894 h 926784"/>
              <a:gd name="connsiteX3" fmla="*/ 71718 w 1619624"/>
              <a:gd name="connsiteY3" fmla="*/ 107576 h 926784"/>
              <a:gd name="connsiteX4" fmla="*/ 519953 w 1619624"/>
              <a:gd name="connsiteY4" fmla="*/ 113553 h 926784"/>
              <a:gd name="connsiteX5" fmla="*/ 639699 w 1619624"/>
              <a:gd name="connsiteY5" fmla="*/ 86263 h 926784"/>
              <a:gd name="connsiteX6" fmla="*/ 800847 w 1619624"/>
              <a:gd name="connsiteY6" fmla="*/ 101600 h 926784"/>
              <a:gd name="connsiteX7" fmla="*/ 1105647 w 1619624"/>
              <a:gd name="connsiteY7" fmla="*/ 113553 h 926784"/>
              <a:gd name="connsiteX8" fmla="*/ 1153459 w 1619624"/>
              <a:gd name="connsiteY8" fmla="*/ 149412 h 926784"/>
              <a:gd name="connsiteX9" fmla="*/ 1308847 w 1619624"/>
              <a:gd name="connsiteY9" fmla="*/ 0 h 926784"/>
              <a:gd name="connsiteX10" fmla="*/ 1440330 w 1619624"/>
              <a:gd name="connsiteY10" fmla="*/ 53788 h 926784"/>
              <a:gd name="connsiteX11" fmla="*/ 1386542 w 1619624"/>
              <a:gd name="connsiteY11" fmla="*/ 268941 h 926784"/>
              <a:gd name="connsiteX12" fmla="*/ 1607671 w 1619624"/>
              <a:gd name="connsiteY12" fmla="*/ 496047 h 926784"/>
              <a:gd name="connsiteX13" fmla="*/ 1613647 w 1619624"/>
              <a:gd name="connsiteY13" fmla="*/ 711200 h 926784"/>
              <a:gd name="connsiteX14" fmla="*/ 1619624 w 1619624"/>
              <a:gd name="connsiteY14" fmla="*/ 890494 h 926784"/>
              <a:gd name="connsiteX15" fmla="*/ 1562595 w 1619624"/>
              <a:gd name="connsiteY15" fmla="*/ 926784 h 926784"/>
              <a:gd name="connsiteX16" fmla="*/ 1302871 w 1619624"/>
              <a:gd name="connsiteY16" fmla="*/ 830729 h 926784"/>
              <a:gd name="connsiteX17" fmla="*/ 1069356 w 1619624"/>
              <a:gd name="connsiteY17" fmla="*/ 792566 h 926784"/>
              <a:gd name="connsiteX18" fmla="*/ 800847 w 1619624"/>
              <a:gd name="connsiteY18" fmla="*/ 776941 h 926784"/>
              <a:gd name="connsiteX19" fmla="*/ 496047 w 1619624"/>
              <a:gd name="connsiteY19" fmla="*/ 609600 h 926784"/>
              <a:gd name="connsiteX20" fmla="*/ 83671 w 1619624"/>
              <a:gd name="connsiteY20" fmla="*/ 525929 h 926784"/>
              <a:gd name="connsiteX0" fmla="*/ 83671 w 1641658"/>
              <a:gd name="connsiteY0" fmla="*/ 525929 h 926784"/>
              <a:gd name="connsiteX1" fmla="*/ 53789 w 1641658"/>
              <a:gd name="connsiteY1" fmla="*/ 430306 h 926784"/>
              <a:gd name="connsiteX2" fmla="*/ 0 w 1641658"/>
              <a:gd name="connsiteY2" fmla="*/ 280894 h 926784"/>
              <a:gd name="connsiteX3" fmla="*/ 71718 w 1641658"/>
              <a:gd name="connsiteY3" fmla="*/ 107576 h 926784"/>
              <a:gd name="connsiteX4" fmla="*/ 519953 w 1641658"/>
              <a:gd name="connsiteY4" fmla="*/ 113553 h 926784"/>
              <a:gd name="connsiteX5" fmla="*/ 639699 w 1641658"/>
              <a:gd name="connsiteY5" fmla="*/ 86263 h 926784"/>
              <a:gd name="connsiteX6" fmla="*/ 800847 w 1641658"/>
              <a:gd name="connsiteY6" fmla="*/ 101600 h 926784"/>
              <a:gd name="connsiteX7" fmla="*/ 1105647 w 1641658"/>
              <a:gd name="connsiteY7" fmla="*/ 113553 h 926784"/>
              <a:gd name="connsiteX8" fmla="*/ 1153459 w 1641658"/>
              <a:gd name="connsiteY8" fmla="*/ 149412 h 926784"/>
              <a:gd name="connsiteX9" fmla="*/ 1308847 w 1641658"/>
              <a:gd name="connsiteY9" fmla="*/ 0 h 926784"/>
              <a:gd name="connsiteX10" fmla="*/ 1440330 w 1641658"/>
              <a:gd name="connsiteY10" fmla="*/ 53788 h 926784"/>
              <a:gd name="connsiteX11" fmla="*/ 1386542 w 1641658"/>
              <a:gd name="connsiteY11" fmla="*/ 268941 h 926784"/>
              <a:gd name="connsiteX12" fmla="*/ 1607671 w 1641658"/>
              <a:gd name="connsiteY12" fmla="*/ 496047 h 926784"/>
              <a:gd name="connsiteX13" fmla="*/ 1613647 w 1641658"/>
              <a:gd name="connsiteY13" fmla="*/ 711200 h 926784"/>
              <a:gd name="connsiteX14" fmla="*/ 1641658 w 1641658"/>
              <a:gd name="connsiteY14" fmla="*/ 894166 h 926784"/>
              <a:gd name="connsiteX15" fmla="*/ 1562595 w 1641658"/>
              <a:gd name="connsiteY15" fmla="*/ 926784 h 926784"/>
              <a:gd name="connsiteX16" fmla="*/ 1302871 w 1641658"/>
              <a:gd name="connsiteY16" fmla="*/ 830729 h 926784"/>
              <a:gd name="connsiteX17" fmla="*/ 1069356 w 1641658"/>
              <a:gd name="connsiteY17" fmla="*/ 792566 h 926784"/>
              <a:gd name="connsiteX18" fmla="*/ 800847 w 1641658"/>
              <a:gd name="connsiteY18" fmla="*/ 776941 h 926784"/>
              <a:gd name="connsiteX19" fmla="*/ 496047 w 1641658"/>
              <a:gd name="connsiteY19" fmla="*/ 609600 h 926784"/>
              <a:gd name="connsiteX20" fmla="*/ 83671 w 1641658"/>
              <a:gd name="connsiteY20" fmla="*/ 525929 h 926784"/>
              <a:gd name="connsiteX0" fmla="*/ 83671 w 1641658"/>
              <a:gd name="connsiteY0" fmla="*/ 525929 h 926784"/>
              <a:gd name="connsiteX1" fmla="*/ 53789 w 1641658"/>
              <a:gd name="connsiteY1" fmla="*/ 430306 h 926784"/>
              <a:gd name="connsiteX2" fmla="*/ 0 w 1641658"/>
              <a:gd name="connsiteY2" fmla="*/ 280894 h 926784"/>
              <a:gd name="connsiteX3" fmla="*/ 71718 w 1641658"/>
              <a:gd name="connsiteY3" fmla="*/ 107576 h 926784"/>
              <a:gd name="connsiteX4" fmla="*/ 519953 w 1641658"/>
              <a:gd name="connsiteY4" fmla="*/ 113553 h 926784"/>
              <a:gd name="connsiteX5" fmla="*/ 639699 w 1641658"/>
              <a:gd name="connsiteY5" fmla="*/ 86263 h 926784"/>
              <a:gd name="connsiteX6" fmla="*/ 800847 w 1641658"/>
              <a:gd name="connsiteY6" fmla="*/ 101600 h 926784"/>
              <a:gd name="connsiteX7" fmla="*/ 1105647 w 1641658"/>
              <a:gd name="connsiteY7" fmla="*/ 113553 h 926784"/>
              <a:gd name="connsiteX8" fmla="*/ 1153459 w 1641658"/>
              <a:gd name="connsiteY8" fmla="*/ 149412 h 926784"/>
              <a:gd name="connsiteX9" fmla="*/ 1308847 w 1641658"/>
              <a:gd name="connsiteY9" fmla="*/ 0 h 926784"/>
              <a:gd name="connsiteX10" fmla="*/ 1440330 w 1641658"/>
              <a:gd name="connsiteY10" fmla="*/ 53788 h 926784"/>
              <a:gd name="connsiteX11" fmla="*/ 1386542 w 1641658"/>
              <a:gd name="connsiteY11" fmla="*/ 268941 h 926784"/>
              <a:gd name="connsiteX12" fmla="*/ 1626033 w 1641658"/>
              <a:gd name="connsiteY12" fmla="*/ 499720 h 926784"/>
              <a:gd name="connsiteX13" fmla="*/ 1613647 w 1641658"/>
              <a:gd name="connsiteY13" fmla="*/ 711200 h 926784"/>
              <a:gd name="connsiteX14" fmla="*/ 1641658 w 1641658"/>
              <a:gd name="connsiteY14" fmla="*/ 894166 h 926784"/>
              <a:gd name="connsiteX15" fmla="*/ 1562595 w 1641658"/>
              <a:gd name="connsiteY15" fmla="*/ 926784 h 926784"/>
              <a:gd name="connsiteX16" fmla="*/ 1302871 w 1641658"/>
              <a:gd name="connsiteY16" fmla="*/ 830729 h 926784"/>
              <a:gd name="connsiteX17" fmla="*/ 1069356 w 1641658"/>
              <a:gd name="connsiteY17" fmla="*/ 792566 h 926784"/>
              <a:gd name="connsiteX18" fmla="*/ 800847 w 1641658"/>
              <a:gd name="connsiteY18" fmla="*/ 776941 h 926784"/>
              <a:gd name="connsiteX19" fmla="*/ 496047 w 1641658"/>
              <a:gd name="connsiteY19" fmla="*/ 609600 h 926784"/>
              <a:gd name="connsiteX20" fmla="*/ 83671 w 1641658"/>
              <a:gd name="connsiteY20" fmla="*/ 525929 h 926784"/>
              <a:gd name="connsiteX0" fmla="*/ 83671 w 1641658"/>
              <a:gd name="connsiteY0" fmla="*/ 525929 h 926784"/>
              <a:gd name="connsiteX1" fmla="*/ 53789 w 1641658"/>
              <a:gd name="connsiteY1" fmla="*/ 430306 h 926784"/>
              <a:gd name="connsiteX2" fmla="*/ 0 w 1641658"/>
              <a:gd name="connsiteY2" fmla="*/ 280894 h 926784"/>
              <a:gd name="connsiteX3" fmla="*/ 71718 w 1641658"/>
              <a:gd name="connsiteY3" fmla="*/ 107576 h 926784"/>
              <a:gd name="connsiteX4" fmla="*/ 519953 w 1641658"/>
              <a:gd name="connsiteY4" fmla="*/ 113553 h 926784"/>
              <a:gd name="connsiteX5" fmla="*/ 639699 w 1641658"/>
              <a:gd name="connsiteY5" fmla="*/ 86263 h 926784"/>
              <a:gd name="connsiteX6" fmla="*/ 800847 w 1641658"/>
              <a:gd name="connsiteY6" fmla="*/ 101600 h 926784"/>
              <a:gd name="connsiteX7" fmla="*/ 1105647 w 1641658"/>
              <a:gd name="connsiteY7" fmla="*/ 113553 h 926784"/>
              <a:gd name="connsiteX8" fmla="*/ 1153459 w 1641658"/>
              <a:gd name="connsiteY8" fmla="*/ 149412 h 926784"/>
              <a:gd name="connsiteX9" fmla="*/ 1308847 w 1641658"/>
              <a:gd name="connsiteY9" fmla="*/ 0 h 926784"/>
              <a:gd name="connsiteX10" fmla="*/ 1469708 w 1641658"/>
              <a:gd name="connsiteY10" fmla="*/ 83167 h 926784"/>
              <a:gd name="connsiteX11" fmla="*/ 1386542 w 1641658"/>
              <a:gd name="connsiteY11" fmla="*/ 268941 h 926784"/>
              <a:gd name="connsiteX12" fmla="*/ 1626033 w 1641658"/>
              <a:gd name="connsiteY12" fmla="*/ 499720 h 926784"/>
              <a:gd name="connsiteX13" fmla="*/ 1613647 w 1641658"/>
              <a:gd name="connsiteY13" fmla="*/ 711200 h 926784"/>
              <a:gd name="connsiteX14" fmla="*/ 1641658 w 1641658"/>
              <a:gd name="connsiteY14" fmla="*/ 894166 h 926784"/>
              <a:gd name="connsiteX15" fmla="*/ 1562595 w 1641658"/>
              <a:gd name="connsiteY15" fmla="*/ 926784 h 926784"/>
              <a:gd name="connsiteX16" fmla="*/ 1302871 w 1641658"/>
              <a:gd name="connsiteY16" fmla="*/ 830729 h 926784"/>
              <a:gd name="connsiteX17" fmla="*/ 1069356 w 1641658"/>
              <a:gd name="connsiteY17" fmla="*/ 792566 h 926784"/>
              <a:gd name="connsiteX18" fmla="*/ 800847 w 1641658"/>
              <a:gd name="connsiteY18" fmla="*/ 776941 h 926784"/>
              <a:gd name="connsiteX19" fmla="*/ 496047 w 1641658"/>
              <a:gd name="connsiteY19" fmla="*/ 609600 h 926784"/>
              <a:gd name="connsiteX20" fmla="*/ 83671 w 1641658"/>
              <a:gd name="connsiteY20" fmla="*/ 525929 h 926784"/>
              <a:gd name="connsiteX0" fmla="*/ 83671 w 1641658"/>
              <a:gd name="connsiteY0" fmla="*/ 525929 h 926784"/>
              <a:gd name="connsiteX1" fmla="*/ 53789 w 1641658"/>
              <a:gd name="connsiteY1" fmla="*/ 430306 h 926784"/>
              <a:gd name="connsiteX2" fmla="*/ 0 w 1641658"/>
              <a:gd name="connsiteY2" fmla="*/ 280894 h 926784"/>
              <a:gd name="connsiteX3" fmla="*/ 71718 w 1641658"/>
              <a:gd name="connsiteY3" fmla="*/ 107576 h 926784"/>
              <a:gd name="connsiteX4" fmla="*/ 519953 w 1641658"/>
              <a:gd name="connsiteY4" fmla="*/ 113553 h 926784"/>
              <a:gd name="connsiteX5" fmla="*/ 639699 w 1641658"/>
              <a:gd name="connsiteY5" fmla="*/ 86263 h 926784"/>
              <a:gd name="connsiteX6" fmla="*/ 800847 w 1641658"/>
              <a:gd name="connsiteY6" fmla="*/ 101600 h 926784"/>
              <a:gd name="connsiteX7" fmla="*/ 1105647 w 1641658"/>
              <a:gd name="connsiteY7" fmla="*/ 113553 h 926784"/>
              <a:gd name="connsiteX8" fmla="*/ 1153459 w 1641658"/>
              <a:gd name="connsiteY8" fmla="*/ 149412 h 926784"/>
              <a:gd name="connsiteX9" fmla="*/ 1241954 w 1641658"/>
              <a:gd name="connsiteY9" fmla="*/ 56883 h 926784"/>
              <a:gd name="connsiteX10" fmla="*/ 1308847 w 1641658"/>
              <a:gd name="connsiteY10" fmla="*/ 0 h 926784"/>
              <a:gd name="connsiteX11" fmla="*/ 1469708 w 1641658"/>
              <a:gd name="connsiteY11" fmla="*/ 83167 h 926784"/>
              <a:gd name="connsiteX12" fmla="*/ 1386542 w 1641658"/>
              <a:gd name="connsiteY12" fmla="*/ 268941 h 926784"/>
              <a:gd name="connsiteX13" fmla="*/ 1626033 w 1641658"/>
              <a:gd name="connsiteY13" fmla="*/ 499720 h 926784"/>
              <a:gd name="connsiteX14" fmla="*/ 1613647 w 1641658"/>
              <a:gd name="connsiteY14" fmla="*/ 711200 h 926784"/>
              <a:gd name="connsiteX15" fmla="*/ 1641658 w 1641658"/>
              <a:gd name="connsiteY15" fmla="*/ 894166 h 926784"/>
              <a:gd name="connsiteX16" fmla="*/ 1562595 w 1641658"/>
              <a:gd name="connsiteY16" fmla="*/ 926784 h 926784"/>
              <a:gd name="connsiteX17" fmla="*/ 1302871 w 1641658"/>
              <a:gd name="connsiteY17" fmla="*/ 830729 h 926784"/>
              <a:gd name="connsiteX18" fmla="*/ 1069356 w 1641658"/>
              <a:gd name="connsiteY18" fmla="*/ 792566 h 926784"/>
              <a:gd name="connsiteX19" fmla="*/ 800847 w 1641658"/>
              <a:gd name="connsiteY19" fmla="*/ 776941 h 926784"/>
              <a:gd name="connsiteX20" fmla="*/ 496047 w 1641658"/>
              <a:gd name="connsiteY20" fmla="*/ 609600 h 926784"/>
              <a:gd name="connsiteX21" fmla="*/ 83671 w 1641658"/>
              <a:gd name="connsiteY21" fmla="*/ 525929 h 926784"/>
              <a:gd name="connsiteX0" fmla="*/ 83671 w 1641658"/>
              <a:gd name="connsiteY0" fmla="*/ 525929 h 926784"/>
              <a:gd name="connsiteX1" fmla="*/ 53789 w 1641658"/>
              <a:gd name="connsiteY1" fmla="*/ 430306 h 926784"/>
              <a:gd name="connsiteX2" fmla="*/ 0 w 1641658"/>
              <a:gd name="connsiteY2" fmla="*/ 280894 h 926784"/>
              <a:gd name="connsiteX3" fmla="*/ 71718 w 1641658"/>
              <a:gd name="connsiteY3" fmla="*/ 107576 h 926784"/>
              <a:gd name="connsiteX4" fmla="*/ 519953 w 1641658"/>
              <a:gd name="connsiteY4" fmla="*/ 113553 h 926784"/>
              <a:gd name="connsiteX5" fmla="*/ 639699 w 1641658"/>
              <a:gd name="connsiteY5" fmla="*/ 86263 h 926784"/>
              <a:gd name="connsiteX6" fmla="*/ 800847 w 1641658"/>
              <a:gd name="connsiteY6" fmla="*/ 101600 h 926784"/>
              <a:gd name="connsiteX7" fmla="*/ 1105647 w 1641658"/>
              <a:gd name="connsiteY7" fmla="*/ 113553 h 926784"/>
              <a:gd name="connsiteX8" fmla="*/ 1153459 w 1641658"/>
              <a:gd name="connsiteY8" fmla="*/ 149412 h 926784"/>
              <a:gd name="connsiteX9" fmla="*/ 1241954 w 1641658"/>
              <a:gd name="connsiteY9" fmla="*/ 56883 h 926784"/>
              <a:gd name="connsiteX10" fmla="*/ 1308847 w 1641658"/>
              <a:gd name="connsiteY10" fmla="*/ 0 h 926784"/>
              <a:gd name="connsiteX11" fmla="*/ 1443930 w 1641658"/>
              <a:gd name="connsiteY11" fmla="*/ 53211 h 926784"/>
              <a:gd name="connsiteX12" fmla="*/ 1469708 w 1641658"/>
              <a:gd name="connsiteY12" fmla="*/ 83167 h 926784"/>
              <a:gd name="connsiteX13" fmla="*/ 1386542 w 1641658"/>
              <a:gd name="connsiteY13" fmla="*/ 268941 h 926784"/>
              <a:gd name="connsiteX14" fmla="*/ 1626033 w 1641658"/>
              <a:gd name="connsiteY14" fmla="*/ 499720 h 926784"/>
              <a:gd name="connsiteX15" fmla="*/ 1613647 w 1641658"/>
              <a:gd name="connsiteY15" fmla="*/ 711200 h 926784"/>
              <a:gd name="connsiteX16" fmla="*/ 1641658 w 1641658"/>
              <a:gd name="connsiteY16" fmla="*/ 894166 h 926784"/>
              <a:gd name="connsiteX17" fmla="*/ 1562595 w 1641658"/>
              <a:gd name="connsiteY17" fmla="*/ 926784 h 926784"/>
              <a:gd name="connsiteX18" fmla="*/ 1302871 w 1641658"/>
              <a:gd name="connsiteY18" fmla="*/ 830729 h 926784"/>
              <a:gd name="connsiteX19" fmla="*/ 1069356 w 1641658"/>
              <a:gd name="connsiteY19" fmla="*/ 792566 h 926784"/>
              <a:gd name="connsiteX20" fmla="*/ 800847 w 1641658"/>
              <a:gd name="connsiteY20" fmla="*/ 776941 h 926784"/>
              <a:gd name="connsiteX21" fmla="*/ 496047 w 1641658"/>
              <a:gd name="connsiteY21" fmla="*/ 609600 h 926784"/>
              <a:gd name="connsiteX22" fmla="*/ 83671 w 1641658"/>
              <a:gd name="connsiteY22" fmla="*/ 525929 h 926784"/>
              <a:gd name="connsiteX0" fmla="*/ 83671 w 1626033"/>
              <a:gd name="connsiteY0" fmla="*/ 525929 h 926784"/>
              <a:gd name="connsiteX1" fmla="*/ 53789 w 1626033"/>
              <a:gd name="connsiteY1" fmla="*/ 430306 h 926784"/>
              <a:gd name="connsiteX2" fmla="*/ 0 w 1626033"/>
              <a:gd name="connsiteY2" fmla="*/ 280894 h 926784"/>
              <a:gd name="connsiteX3" fmla="*/ 71718 w 1626033"/>
              <a:gd name="connsiteY3" fmla="*/ 107576 h 926784"/>
              <a:gd name="connsiteX4" fmla="*/ 519953 w 1626033"/>
              <a:gd name="connsiteY4" fmla="*/ 113553 h 926784"/>
              <a:gd name="connsiteX5" fmla="*/ 639699 w 1626033"/>
              <a:gd name="connsiteY5" fmla="*/ 86263 h 926784"/>
              <a:gd name="connsiteX6" fmla="*/ 800847 w 1626033"/>
              <a:gd name="connsiteY6" fmla="*/ 101600 h 926784"/>
              <a:gd name="connsiteX7" fmla="*/ 1105647 w 1626033"/>
              <a:gd name="connsiteY7" fmla="*/ 113553 h 926784"/>
              <a:gd name="connsiteX8" fmla="*/ 1153459 w 1626033"/>
              <a:gd name="connsiteY8" fmla="*/ 149412 h 926784"/>
              <a:gd name="connsiteX9" fmla="*/ 1241954 w 1626033"/>
              <a:gd name="connsiteY9" fmla="*/ 56883 h 926784"/>
              <a:gd name="connsiteX10" fmla="*/ 1308847 w 1626033"/>
              <a:gd name="connsiteY10" fmla="*/ 0 h 926784"/>
              <a:gd name="connsiteX11" fmla="*/ 1443930 w 1626033"/>
              <a:gd name="connsiteY11" fmla="*/ 53211 h 926784"/>
              <a:gd name="connsiteX12" fmla="*/ 1469708 w 1626033"/>
              <a:gd name="connsiteY12" fmla="*/ 83167 h 926784"/>
              <a:gd name="connsiteX13" fmla="*/ 1386542 w 1626033"/>
              <a:gd name="connsiteY13" fmla="*/ 268941 h 926784"/>
              <a:gd name="connsiteX14" fmla="*/ 1626033 w 1626033"/>
              <a:gd name="connsiteY14" fmla="*/ 499720 h 926784"/>
              <a:gd name="connsiteX15" fmla="*/ 1613647 w 1626033"/>
              <a:gd name="connsiteY15" fmla="*/ 711200 h 926784"/>
              <a:gd name="connsiteX16" fmla="*/ 1562595 w 1626033"/>
              <a:gd name="connsiteY16" fmla="*/ 926784 h 926784"/>
              <a:gd name="connsiteX17" fmla="*/ 1302871 w 1626033"/>
              <a:gd name="connsiteY17" fmla="*/ 830729 h 926784"/>
              <a:gd name="connsiteX18" fmla="*/ 1069356 w 1626033"/>
              <a:gd name="connsiteY18" fmla="*/ 792566 h 926784"/>
              <a:gd name="connsiteX19" fmla="*/ 800847 w 1626033"/>
              <a:gd name="connsiteY19" fmla="*/ 776941 h 926784"/>
              <a:gd name="connsiteX20" fmla="*/ 496047 w 1626033"/>
              <a:gd name="connsiteY20" fmla="*/ 609600 h 926784"/>
              <a:gd name="connsiteX21" fmla="*/ 83671 w 1626033"/>
              <a:gd name="connsiteY21" fmla="*/ 525929 h 926784"/>
              <a:gd name="connsiteX0" fmla="*/ 83671 w 1626033"/>
              <a:gd name="connsiteY0" fmla="*/ 525929 h 926784"/>
              <a:gd name="connsiteX1" fmla="*/ 53789 w 1626033"/>
              <a:gd name="connsiteY1" fmla="*/ 430306 h 926784"/>
              <a:gd name="connsiteX2" fmla="*/ 0 w 1626033"/>
              <a:gd name="connsiteY2" fmla="*/ 280894 h 926784"/>
              <a:gd name="connsiteX3" fmla="*/ 71718 w 1626033"/>
              <a:gd name="connsiteY3" fmla="*/ 107576 h 926784"/>
              <a:gd name="connsiteX4" fmla="*/ 519953 w 1626033"/>
              <a:gd name="connsiteY4" fmla="*/ 113553 h 926784"/>
              <a:gd name="connsiteX5" fmla="*/ 639699 w 1626033"/>
              <a:gd name="connsiteY5" fmla="*/ 86263 h 926784"/>
              <a:gd name="connsiteX6" fmla="*/ 800847 w 1626033"/>
              <a:gd name="connsiteY6" fmla="*/ 101600 h 926784"/>
              <a:gd name="connsiteX7" fmla="*/ 1105647 w 1626033"/>
              <a:gd name="connsiteY7" fmla="*/ 113553 h 926784"/>
              <a:gd name="connsiteX8" fmla="*/ 1153459 w 1626033"/>
              <a:gd name="connsiteY8" fmla="*/ 149412 h 926784"/>
              <a:gd name="connsiteX9" fmla="*/ 1241954 w 1626033"/>
              <a:gd name="connsiteY9" fmla="*/ 56883 h 926784"/>
              <a:gd name="connsiteX10" fmla="*/ 1308847 w 1626033"/>
              <a:gd name="connsiteY10" fmla="*/ 0 h 926784"/>
              <a:gd name="connsiteX11" fmla="*/ 1443930 w 1626033"/>
              <a:gd name="connsiteY11" fmla="*/ 53211 h 926784"/>
              <a:gd name="connsiteX12" fmla="*/ 1469708 w 1626033"/>
              <a:gd name="connsiteY12" fmla="*/ 83167 h 926784"/>
              <a:gd name="connsiteX13" fmla="*/ 1386542 w 1626033"/>
              <a:gd name="connsiteY13" fmla="*/ 268941 h 926784"/>
              <a:gd name="connsiteX14" fmla="*/ 1626033 w 1626033"/>
              <a:gd name="connsiteY14" fmla="*/ 499720 h 926784"/>
              <a:gd name="connsiteX15" fmla="*/ 1613647 w 1626033"/>
              <a:gd name="connsiteY15" fmla="*/ 711200 h 926784"/>
              <a:gd name="connsiteX16" fmla="*/ 1562595 w 1626033"/>
              <a:gd name="connsiteY16" fmla="*/ 926784 h 926784"/>
              <a:gd name="connsiteX17" fmla="*/ 1302871 w 1626033"/>
              <a:gd name="connsiteY17" fmla="*/ 830729 h 926784"/>
              <a:gd name="connsiteX18" fmla="*/ 1069356 w 1626033"/>
              <a:gd name="connsiteY18" fmla="*/ 792566 h 926784"/>
              <a:gd name="connsiteX19" fmla="*/ 800847 w 1626033"/>
              <a:gd name="connsiteY19" fmla="*/ 776941 h 926784"/>
              <a:gd name="connsiteX20" fmla="*/ 496047 w 1626033"/>
              <a:gd name="connsiteY20" fmla="*/ 609600 h 926784"/>
              <a:gd name="connsiteX21" fmla="*/ 83671 w 1626033"/>
              <a:gd name="connsiteY21" fmla="*/ 525929 h 926784"/>
              <a:gd name="connsiteX0" fmla="*/ 83671 w 1626033"/>
              <a:gd name="connsiteY0" fmla="*/ 525929 h 926784"/>
              <a:gd name="connsiteX1" fmla="*/ 53789 w 1626033"/>
              <a:gd name="connsiteY1" fmla="*/ 430306 h 926784"/>
              <a:gd name="connsiteX2" fmla="*/ 0 w 1626033"/>
              <a:gd name="connsiteY2" fmla="*/ 280894 h 926784"/>
              <a:gd name="connsiteX3" fmla="*/ 71718 w 1626033"/>
              <a:gd name="connsiteY3" fmla="*/ 107576 h 926784"/>
              <a:gd name="connsiteX4" fmla="*/ 519953 w 1626033"/>
              <a:gd name="connsiteY4" fmla="*/ 113553 h 926784"/>
              <a:gd name="connsiteX5" fmla="*/ 639699 w 1626033"/>
              <a:gd name="connsiteY5" fmla="*/ 86263 h 926784"/>
              <a:gd name="connsiteX6" fmla="*/ 800847 w 1626033"/>
              <a:gd name="connsiteY6" fmla="*/ 101600 h 926784"/>
              <a:gd name="connsiteX7" fmla="*/ 1105647 w 1626033"/>
              <a:gd name="connsiteY7" fmla="*/ 113553 h 926784"/>
              <a:gd name="connsiteX8" fmla="*/ 1153459 w 1626033"/>
              <a:gd name="connsiteY8" fmla="*/ 149412 h 926784"/>
              <a:gd name="connsiteX9" fmla="*/ 1241954 w 1626033"/>
              <a:gd name="connsiteY9" fmla="*/ 56883 h 926784"/>
              <a:gd name="connsiteX10" fmla="*/ 1308847 w 1626033"/>
              <a:gd name="connsiteY10" fmla="*/ 0 h 926784"/>
              <a:gd name="connsiteX11" fmla="*/ 1443930 w 1626033"/>
              <a:gd name="connsiteY11" fmla="*/ 53211 h 926784"/>
              <a:gd name="connsiteX12" fmla="*/ 1469708 w 1626033"/>
              <a:gd name="connsiteY12" fmla="*/ 83167 h 926784"/>
              <a:gd name="connsiteX13" fmla="*/ 1386542 w 1626033"/>
              <a:gd name="connsiteY13" fmla="*/ 268941 h 926784"/>
              <a:gd name="connsiteX14" fmla="*/ 1626033 w 1626033"/>
              <a:gd name="connsiteY14" fmla="*/ 499720 h 926784"/>
              <a:gd name="connsiteX15" fmla="*/ 1613647 w 1626033"/>
              <a:gd name="connsiteY15" fmla="*/ 711200 h 926784"/>
              <a:gd name="connsiteX16" fmla="*/ 1587647 w 1626033"/>
              <a:gd name="connsiteY16" fmla="*/ 926784 h 926784"/>
              <a:gd name="connsiteX17" fmla="*/ 1302871 w 1626033"/>
              <a:gd name="connsiteY17" fmla="*/ 830729 h 926784"/>
              <a:gd name="connsiteX18" fmla="*/ 1069356 w 1626033"/>
              <a:gd name="connsiteY18" fmla="*/ 792566 h 926784"/>
              <a:gd name="connsiteX19" fmla="*/ 800847 w 1626033"/>
              <a:gd name="connsiteY19" fmla="*/ 776941 h 926784"/>
              <a:gd name="connsiteX20" fmla="*/ 496047 w 1626033"/>
              <a:gd name="connsiteY20" fmla="*/ 609600 h 926784"/>
              <a:gd name="connsiteX21" fmla="*/ 83671 w 1626033"/>
              <a:gd name="connsiteY21" fmla="*/ 525929 h 926784"/>
              <a:gd name="connsiteX0" fmla="*/ 83671 w 1678652"/>
              <a:gd name="connsiteY0" fmla="*/ 525929 h 1187721"/>
              <a:gd name="connsiteX1" fmla="*/ 53789 w 1678652"/>
              <a:gd name="connsiteY1" fmla="*/ 430306 h 1187721"/>
              <a:gd name="connsiteX2" fmla="*/ 0 w 1678652"/>
              <a:gd name="connsiteY2" fmla="*/ 280894 h 1187721"/>
              <a:gd name="connsiteX3" fmla="*/ 71718 w 1678652"/>
              <a:gd name="connsiteY3" fmla="*/ 107576 h 1187721"/>
              <a:gd name="connsiteX4" fmla="*/ 519953 w 1678652"/>
              <a:gd name="connsiteY4" fmla="*/ 113553 h 1187721"/>
              <a:gd name="connsiteX5" fmla="*/ 639699 w 1678652"/>
              <a:gd name="connsiteY5" fmla="*/ 86263 h 1187721"/>
              <a:gd name="connsiteX6" fmla="*/ 800847 w 1678652"/>
              <a:gd name="connsiteY6" fmla="*/ 101600 h 1187721"/>
              <a:gd name="connsiteX7" fmla="*/ 1105647 w 1678652"/>
              <a:gd name="connsiteY7" fmla="*/ 113553 h 1187721"/>
              <a:gd name="connsiteX8" fmla="*/ 1153459 w 1678652"/>
              <a:gd name="connsiteY8" fmla="*/ 149412 h 1187721"/>
              <a:gd name="connsiteX9" fmla="*/ 1241954 w 1678652"/>
              <a:gd name="connsiteY9" fmla="*/ 56883 h 1187721"/>
              <a:gd name="connsiteX10" fmla="*/ 1308847 w 1678652"/>
              <a:gd name="connsiteY10" fmla="*/ 0 h 1187721"/>
              <a:gd name="connsiteX11" fmla="*/ 1443930 w 1678652"/>
              <a:gd name="connsiteY11" fmla="*/ 53211 h 1187721"/>
              <a:gd name="connsiteX12" fmla="*/ 1469708 w 1678652"/>
              <a:gd name="connsiteY12" fmla="*/ 83167 h 1187721"/>
              <a:gd name="connsiteX13" fmla="*/ 1386542 w 1678652"/>
              <a:gd name="connsiteY13" fmla="*/ 268941 h 1187721"/>
              <a:gd name="connsiteX14" fmla="*/ 1626033 w 1678652"/>
              <a:gd name="connsiteY14" fmla="*/ 499720 h 1187721"/>
              <a:gd name="connsiteX15" fmla="*/ 1613647 w 1678652"/>
              <a:gd name="connsiteY15" fmla="*/ 711200 h 1187721"/>
              <a:gd name="connsiteX16" fmla="*/ 1587647 w 1678652"/>
              <a:gd name="connsiteY16" fmla="*/ 926784 h 1187721"/>
              <a:gd name="connsiteX17" fmla="*/ 1678652 w 1678652"/>
              <a:gd name="connsiteY17" fmla="*/ 1187721 h 1187721"/>
              <a:gd name="connsiteX18" fmla="*/ 1069356 w 1678652"/>
              <a:gd name="connsiteY18" fmla="*/ 792566 h 1187721"/>
              <a:gd name="connsiteX19" fmla="*/ 800847 w 1678652"/>
              <a:gd name="connsiteY19" fmla="*/ 776941 h 1187721"/>
              <a:gd name="connsiteX20" fmla="*/ 496047 w 1678652"/>
              <a:gd name="connsiteY20" fmla="*/ 609600 h 1187721"/>
              <a:gd name="connsiteX21" fmla="*/ 83671 w 1678652"/>
              <a:gd name="connsiteY21" fmla="*/ 525929 h 1187721"/>
              <a:gd name="connsiteX0" fmla="*/ 83671 w 1678652"/>
              <a:gd name="connsiteY0" fmla="*/ 525929 h 1187721"/>
              <a:gd name="connsiteX1" fmla="*/ 53789 w 1678652"/>
              <a:gd name="connsiteY1" fmla="*/ 430306 h 1187721"/>
              <a:gd name="connsiteX2" fmla="*/ 0 w 1678652"/>
              <a:gd name="connsiteY2" fmla="*/ 280894 h 1187721"/>
              <a:gd name="connsiteX3" fmla="*/ 71718 w 1678652"/>
              <a:gd name="connsiteY3" fmla="*/ 107576 h 1187721"/>
              <a:gd name="connsiteX4" fmla="*/ 519953 w 1678652"/>
              <a:gd name="connsiteY4" fmla="*/ 113553 h 1187721"/>
              <a:gd name="connsiteX5" fmla="*/ 639699 w 1678652"/>
              <a:gd name="connsiteY5" fmla="*/ 86263 h 1187721"/>
              <a:gd name="connsiteX6" fmla="*/ 800847 w 1678652"/>
              <a:gd name="connsiteY6" fmla="*/ 101600 h 1187721"/>
              <a:gd name="connsiteX7" fmla="*/ 1105647 w 1678652"/>
              <a:gd name="connsiteY7" fmla="*/ 113553 h 1187721"/>
              <a:gd name="connsiteX8" fmla="*/ 1153459 w 1678652"/>
              <a:gd name="connsiteY8" fmla="*/ 149412 h 1187721"/>
              <a:gd name="connsiteX9" fmla="*/ 1241954 w 1678652"/>
              <a:gd name="connsiteY9" fmla="*/ 56883 h 1187721"/>
              <a:gd name="connsiteX10" fmla="*/ 1308847 w 1678652"/>
              <a:gd name="connsiteY10" fmla="*/ 0 h 1187721"/>
              <a:gd name="connsiteX11" fmla="*/ 1443930 w 1678652"/>
              <a:gd name="connsiteY11" fmla="*/ 53211 h 1187721"/>
              <a:gd name="connsiteX12" fmla="*/ 1469708 w 1678652"/>
              <a:gd name="connsiteY12" fmla="*/ 83167 h 1187721"/>
              <a:gd name="connsiteX13" fmla="*/ 1386542 w 1678652"/>
              <a:gd name="connsiteY13" fmla="*/ 268941 h 1187721"/>
              <a:gd name="connsiteX14" fmla="*/ 1626033 w 1678652"/>
              <a:gd name="connsiteY14" fmla="*/ 499720 h 1187721"/>
              <a:gd name="connsiteX15" fmla="*/ 1613647 w 1678652"/>
              <a:gd name="connsiteY15" fmla="*/ 711200 h 1187721"/>
              <a:gd name="connsiteX16" fmla="*/ 1587647 w 1678652"/>
              <a:gd name="connsiteY16" fmla="*/ 926784 h 1187721"/>
              <a:gd name="connsiteX17" fmla="*/ 1678652 w 1678652"/>
              <a:gd name="connsiteY17" fmla="*/ 1187721 h 1187721"/>
              <a:gd name="connsiteX18" fmla="*/ 1069356 w 1678652"/>
              <a:gd name="connsiteY18" fmla="*/ 786303 h 1187721"/>
              <a:gd name="connsiteX19" fmla="*/ 800847 w 1678652"/>
              <a:gd name="connsiteY19" fmla="*/ 776941 h 1187721"/>
              <a:gd name="connsiteX20" fmla="*/ 496047 w 1678652"/>
              <a:gd name="connsiteY20" fmla="*/ 609600 h 1187721"/>
              <a:gd name="connsiteX21" fmla="*/ 83671 w 1678652"/>
              <a:gd name="connsiteY21" fmla="*/ 525929 h 1187721"/>
              <a:gd name="connsiteX0" fmla="*/ 83671 w 1659863"/>
              <a:gd name="connsiteY0" fmla="*/ 525929 h 1212773"/>
              <a:gd name="connsiteX1" fmla="*/ 53789 w 1659863"/>
              <a:gd name="connsiteY1" fmla="*/ 430306 h 1212773"/>
              <a:gd name="connsiteX2" fmla="*/ 0 w 1659863"/>
              <a:gd name="connsiteY2" fmla="*/ 280894 h 1212773"/>
              <a:gd name="connsiteX3" fmla="*/ 71718 w 1659863"/>
              <a:gd name="connsiteY3" fmla="*/ 107576 h 1212773"/>
              <a:gd name="connsiteX4" fmla="*/ 519953 w 1659863"/>
              <a:gd name="connsiteY4" fmla="*/ 113553 h 1212773"/>
              <a:gd name="connsiteX5" fmla="*/ 639699 w 1659863"/>
              <a:gd name="connsiteY5" fmla="*/ 86263 h 1212773"/>
              <a:gd name="connsiteX6" fmla="*/ 800847 w 1659863"/>
              <a:gd name="connsiteY6" fmla="*/ 101600 h 1212773"/>
              <a:gd name="connsiteX7" fmla="*/ 1105647 w 1659863"/>
              <a:gd name="connsiteY7" fmla="*/ 113553 h 1212773"/>
              <a:gd name="connsiteX8" fmla="*/ 1153459 w 1659863"/>
              <a:gd name="connsiteY8" fmla="*/ 149412 h 1212773"/>
              <a:gd name="connsiteX9" fmla="*/ 1241954 w 1659863"/>
              <a:gd name="connsiteY9" fmla="*/ 56883 h 1212773"/>
              <a:gd name="connsiteX10" fmla="*/ 1308847 w 1659863"/>
              <a:gd name="connsiteY10" fmla="*/ 0 h 1212773"/>
              <a:gd name="connsiteX11" fmla="*/ 1443930 w 1659863"/>
              <a:gd name="connsiteY11" fmla="*/ 53211 h 1212773"/>
              <a:gd name="connsiteX12" fmla="*/ 1469708 w 1659863"/>
              <a:gd name="connsiteY12" fmla="*/ 83167 h 1212773"/>
              <a:gd name="connsiteX13" fmla="*/ 1386542 w 1659863"/>
              <a:gd name="connsiteY13" fmla="*/ 268941 h 1212773"/>
              <a:gd name="connsiteX14" fmla="*/ 1626033 w 1659863"/>
              <a:gd name="connsiteY14" fmla="*/ 499720 h 1212773"/>
              <a:gd name="connsiteX15" fmla="*/ 1613647 w 1659863"/>
              <a:gd name="connsiteY15" fmla="*/ 711200 h 1212773"/>
              <a:gd name="connsiteX16" fmla="*/ 1587647 w 1659863"/>
              <a:gd name="connsiteY16" fmla="*/ 926784 h 1212773"/>
              <a:gd name="connsiteX17" fmla="*/ 1659863 w 1659863"/>
              <a:gd name="connsiteY17" fmla="*/ 1212773 h 1212773"/>
              <a:gd name="connsiteX18" fmla="*/ 1069356 w 1659863"/>
              <a:gd name="connsiteY18" fmla="*/ 786303 h 1212773"/>
              <a:gd name="connsiteX19" fmla="*/ 800847 w 1659863"/>
              <a:gd name="connsiteY19" fmla="*/ 776941 h 1212773"/>
              <a:gd name="connsiteX20" fmla="*/ 496047 w 1659863"/>
              <a:gd name="connsiteY20" fmla="*/ 609600 h 1212773"/>
              <a:gd name="connsiteX21" fmla="*/ 83671 w 1659863"/>
              <a:gd name="connsiteY21" fmla="*/ 525929 h 1212773"/>
              <a:gd name="connsiteX0" fmla="*/ 83671 w 1659863"/>
              <a:gd name="connsiteY0" fmla="*/ 525929 h 1212773"/>
              <a:gd name="connsiteX1" fmla="*/ 53789 w 1659863"/>
              <a:gd name="connsiteY1" fmla="*/ 430306 h 1212773"/>
              <a:gd name="connsiteX2" fmla="*/ 0 w 1659863"/>
              <a:gd name="connsiteY2" fmla="*/ 280894 h 1212773"/>
              <a:gd name="connsiteX3" fmla="*/ 71718 w 1659863"/>
              <a:gd name="connsiteY3" fmla="*/ 107576 h 1212773"/>
              <a:gd name="connsiteX4" fmla="*/ 519953 w 1659863"/>
              <a:gd name="connsiteY4" fmla="*/ 113553 h 1212773"/>
              <a:gd name="connsiteX5" fmla="*/ 639699 w 1659863"/>
              <a:gd name="connsiteY5" fmla="*/ 86263 h 1212773"/>
              <a:gd name="connsiteX6" fmla="*/ 800847 w 1659863"/>
              <a:gd name="connsiteY6" fmla="*/ 101600 h 1212773"/>
              <a:gd name="connsiteX7" fmla="*/ 1105647 w 1659863"/>
              <a:gd name="connsiteY7" fmla="*/ 113553 h 1212773"/>
              <a:gd name="connsiteX8" fmla="*/ 1153459 w 1659863"/>
              <a:gd name="connsiteY8" fmla="*/ 149412 h 1212773"/>
              <a:gd name="connsiteX9" fmla="*/ 1241954 w 1659863"/>
              <a:gd name="connsiteY9" fmla="*/ 56883 h 1212773"/>
              <a:gd name="connsiteX10" fmla="*/ 1308847 w 1659863"/>
              <a:gd name="connsiteY10" fmla="*/ 0 h 1212773"/>
              <a:gd name="connsiteX11" fmla="*/ 1443930 w 1659863"/>
              <a:gd name="connsiteY11" fmla="*/ 53211 h 1212773"/>
              <a:gd name="connsiteX12" fmla="*/ 1469708 w 1659863"/>
              <a:gd name="connsiteY12" fmla="*/ 83167 h 1212773"/>
              <a:gd name="connsiteX13" fmla="*/ 1386542 w 1659863"/>
              <a:gd name="connsiteY13" fmla="*/ 268941 h 1212773"/>
              <a:gd name="connsiteX14" fmla="*/ 1626033 w 1659863"/>
              <a:gd name="connsiteY14" fmla="*/ 499720 h 1212773"/>
              <a:gd name="connsiteX15" fmla="*/ 1613647 w 1659863"/>
              <a:gd name="connsiteY15" fmla="*/ 711200 h 1212773"/>
              <a:gd name="connsiteX16" fmla="*/ 1587647 w 1659863"/>
              <a:gd name="connsiteY16" fmla="*/ 926784 h 1212773"/>
              <a:gd name="connsiteX17" fmla="*/ 1659863 w 1659863"/>
              <a:gd name="connsiteY17" fmla="*/ 1212773 h 1212773"/>
              <a:gd name="connsiteX18" fmla="*/ 1075619 w 1659863"/>
              <a:gd name="connsiteY18" fmla="*/ 767514 h 1212773"/>
              <a:gd name="connsiteX19" fmla="*/ 800847 w 1659863"/>
              <a:gd name="connsiteY19" fmla="*/ 776941 h 1212773"/>
              <a:gd name="connsiteX20" fmla="*/ 496047 w 1659863"/>
              <a:gd name="connsiteY20" fmla="*/ 609600 h 1212773"/>
              <a:gd name="connsiteX21" fmla="*/ 83671 w 1659863"/>
              <a:gd name="connsiteY21" fmla="*/ 525929 h 1212773"/>
              <a:gd name="connsiteX0" fmla="*/ 83671 w 1703582"/>
              <a:gd name="connsiteY0" fmla="*/ 525929 h 1212773"/>
              <a:gd name="connsiteX1" fmla="*/ 53789 w 1703582"/>
              <a:gd name="connsiteY1" fmla="*/ 430306 h 1212773"/>
              <a:gd name="connsiteX2" fmla="*/ 0 w 1703582"/>
              <a:gd name="connsiteY2" fmla="*/ 280894 h 1212773"/>
              <a:gd name="connsiteX3" fmla="*/ 71718 w 1703582"/>
              <a:gd name="connsiteY3" fmla="*/ 107576 h 1212773"/>
              <a:gd name="connsiteX4" fmla="*/ 519953 w 1703582"/>
              <a:gd name="connsiteY4" fmla="*/ 113553 h 1212773"/>
              <a:gd name="connsiteX5" fmla="*/ 639699 w 1703582"/>
              <a:gd name="connsiteY5" fmla="*/ 86263 h 1212773"/>
              <a:gd name="connsiteX6" fmla="*/ 800847 w 1703582"/>
              <a:gd name="connsiteY6" fmla="*/ 101600 h 1212773"/>
              <a:gd name="connsiteX7" fmla="*/ 1105647 w 1703582"/>
              <a:gd name="connsiteY7" fmla="*/ 113553 h 1212773"/>
              <a:gd name="connsiteX8" fmla="*/ 1153459 w 1703582"/>
              <a:gd name="connsiteY8" fmla="*/ 149412 h 1212773"/>
              <a:gd name="connsiteX9" fmla="*/ 1241954 w 1703582"/>
              <a:gd name="connsiteY9" fmla="*/ 56883 h 1212773"/>
              <a:gd name="connsiteX10" fmla="*/ 1308847 w 1703582"/>
              <a:gd name="connsiteY10" fmla="*/ 0 h 1212773"/>
              <a:gd name="connsiteX11" fmla="*/ 1443930 w 1703582"/>
              <a:gd name="connsiteY11" fmla="*/ 53211 h 1212773"/>
              <a:gd name="connsiteX12" fmla="*/ 1469708 w 1703582"/>
              <a:gd name="connsiteY12" fmla="*/ 83167 h 1212773"/>
              <a:gd name="connsiteX13" fmla="*/ 1386542 w 1703582"/>
              <a:gd name="connsiteY13" fmla="*/ 268941 h 1212773"/>
              <a:gd name="connsiteX14" fmla="*/ 1626033 w 1703582"/>
              <a:gd name="connsiteY14" fmla="*/ 499720 h 1212773"/>
              <a:gd name="connsiteX15" fmla="*/ 1613647 w 1703582"/>
              <a:gd name="connsiteY15" fmla="*/ 711200 h 1212773"/>
              <a:gd name="connsiteX16" fmla="*/ 1587647 w 1703582"/>
              <a:gd name="connsiteY16" fmla="*/ 926784 h 1212773"/>
              <a:gd name="connsiteX17" fmla="*/ 1703582 w 1703582"/>
              <a:gd name="connsiteY17" fmla="*/ 1044981 h 1212773"/>
              <a:gd name="connsiteX18" fmla="*/ 1659863 w 1703582"/>
              <a:gd name="connsiteY18" fmla="*/ 1212773 h 1212773"/>
              <a:gd name="connsiteX19" fmla="*/ 1075619 w 1703582"/>
              <a:gd name="connsiteY19" fmla="*/ 767514 h 1212773"/>
              <a:gd name="connsiteX20" fmla="*/ 800847 w 1703582"/>
              <a:gd name="connsiteY20" fmla="*/ 776941 h 1212773"/>
              <a:gd name="connsiteX21" fmla="*/ 496047 w 1703582"/>
              <a:gd name="connsiteY21" fmla="*/ 609600 h 1212773"/>
              <a:gd name="connsiteX22" fmla="*/ 83671 w 1703582"/>
              <a:gd name="connsiteY22" fmla="*/ 525929 h 1212773"/>
              <a:gd name="connsiteX0" fmla="*/ 83671 w 1703582"/>
              <a:gd name="connsiteY0" fmla="*/ 525929 h 1212773"/>
              <a:gd name="connsiteX1" fmla="*/ 53789 w 1703582"/>
              <a:gd name="connsiteY1" fmla="*/ 430306 h 1212773"/>
              <a:gd name="connsiteX2" fmla="*/ 0 w 1703582"/>
              <a:gd name="connsiteY2" fmla="*/ 280894 h 1212773"/>
              <a:gd name="connsiteX3" fmla="*/ 71718 w 1703582"/>
              <a:gd name="connsiteY3" fmla="*/ 107576 h 1212773"/>
              <a:gd name="connsiteX4" fmla="*/ 519953 w 1703582"/>
              <a:gd name="connsiteY4" fmla="*/ 113553 h 1212773"/>
              <a:gd name="connsiteX5" fmla="*/ 639699 w 1703582"/>
              <a:gd name="connsiteY5" fmla="*/ 86263 h 1212773"/>
              <a:gd name="connsiteX6" fmla="*/ 800847 w 1703582"/>
              <a:gd name="connsiteY6" fmla="*/ 101600 h 1212773"/>
              <a:gd name="connsiteX7" fmla="*/ 1105647 w 1703582"/>
              <a:gd name="connsiteY7" fmla="*/ 113553 h 1212773"/>
              <a:gd name="connsiteX8" fmla="*/ 1153459 w 1703582"/>
              <a:gd name="connsiteY8" fmla="*/ 149412 h 1212773"/>
              <a:gd name="connsiteX9" fmla="*/ 1241954 w 1703582"/>
              <a:gd name="connsiteY9" fmla="*/ 56883 h 1212773"/>
              <a:gd name="connsiteX10" fmla="*/ 1308847 w 1703582"/>
              <a:gd name="connsiteY10" fmla="*/ 0 h 1212773"/>
              <a:gd name="connsiteX11" fmla="*/ 1443930 w 1703582"/>
              <a:gd name="connsiteY11" fmla="*/ 53211 h 1212773"/>
              <a:gd name="connsiteX12" fmla="*/ 1469708 w 1703582"/>
              <a:gd name="connsiteY12" fmla="*/ 83167 h 1212773"/>
              <a:gd name="connsiteX13" fmla="*/ 1386542 w 1703582"/>
              <a:gd name="connsiteY13" fmla="*/ 268941 h 1212773"/>
              <a:gd name="connsiteX14" fmla="*/ 1626033 w 1703582"/>
              <a:gd name="connsiteY14" fmla="*/ 499720 h 1212773"/>
              <a:gd name="connsiteX15" fmla="*/ 1613647 w 1703582"/>
              <a:gd name="connsiteY15" fmla="*/ 711200 h 1212773"/>
              <a:gd name="connsiteX16" fmla="*/ 1606436 w 1703582"/>
              <a:gd name="connsiteY16" fmla="*/ 920521 h 1212773"/>
              <a:gd name="connsiteX17" fmla="*/ 1703582 w 1703582"/>
              <a:gd name="connsiteY17" fmla="*/ 1044981 h 1212773"/>
              <a:gd name="connsiteX18" fmla="*/ 1659863 w 1703582"/>
              <a:gd name="connsiteY18" fmla="*/ 1212773 h 1212773"/>
              <a:gd name="connsiteX19" fmla="*/ 1075619 w 1703582"/>
              <a:gd name="connsiteY19" fmla="*/ 767514 h 1212773"/>
              <a:gd name="connsiteX20" fmla="*/ 800847 w 1703582"/>
              <a:gd name="connsiteY20" fmla="*/ 776941 h 1212773"/>
              <a:gd name="connsiteX21" fmla="*/ 496047 w 1703582"/>
              <a:gd name="connsiteY21" fmla="*/ 609600 h 1212773"/>
              <a:gd name="connsiteX22" fmla="*/ 83671 w 1703582"/>
              <a:gd name="connsiteY22" fmla="*/ 525929 h 1212773"/>
              <a:gd name="connsiteX0" fmla="*/ 83671 w 1709845"/>
              <a:gd name="connsiteY0" fmla="*/ 525929 h 1212773"/>
              <a:gd name="connsiteX1" fmla="*/ 53789 w 1709845"/>
              <a:gd name="connsiteY1" fmla="*/ 430306 h 1212773"/>
              <a:gd name="connsiteX2" fmla="*/ 0 w 1709845"/>
              <a:gd name="connsiteY2" fmla="*/ 280894 h 1212773"/>
              <a:gd name="connsiteX3" fmla="*/ 71718 w 1709845"/>
              <a:gd name="connsiteY3" fmla="*/ 107576 h 1212773"/>
              <a:gd name="connsiteX4" fmla="*/ 519953 w 1709845"/>
              <a:gd name="connsiteY4" fmla="*/ 113553 h 1212773"/>
              <a:gd name="connsiteX5" fmla="*/ 639699 w 1709845"/>
              <a:gd name="connsiteY5" fmla="*/ 86263 h 1212773"/>
              <a:gd name="connsiteX6" fmla="*/ 800847 w 1709845"/>
              <a:gd name="connsiteY6" fmla="*/ 101600 h 1212773"/>
              <a:gd name="connsiteX7" fmla="*/ 1105647 w 1709845"/>
              <a:gd name="connsiteY7" fmla="*/ 113553 h 1212773"/>
              <a:gd name="connsiteX8" fmla="*/ 1153459 w 1709845"/>
              <a:gd name="connsiteY8" fmla="*/ 149412 h 1212773"/>
              <a:gd name="connsiteX9" fmla="*/ 1241954 w 1709845"/>
              <a:gd name="connsiteY9" fmla="*/ 56883 h 1212773"/>
              <a:gd name="connsiteX10" fmla="*/ 1308847 w 1709845"/>
              <a:gd name="connsiteY10" fmla="*/ 0 h 1212773"/>
              <a:gd name="connsiteX11" fmla="*/ 1443930 w 1709845"/>
              <a:gd name="connsiteY11" fmla="*/ 53211 h 1212773"/>
              <a:gd name="connsiteX12" fmla="*/ 1469708 w 1709845"/>
              <a:gd name="connsiteY12" fmla="*/ 83167 h 1212773"/>
              <a:gd name="connsiteX13" fmla="*/ 1386542 w 1709845"/>
              <a:gd name="connsiteY13" fmla="*/ 268941 h 1212773"/>
              <a:gd name="connsiteX14" fmla="*/ 1626033 w 1709845"/>
              <a:gd name="connsiteY14" fmla="*/ 499720 h 1212773"/>
              <a:gd name="connsiteX15" fmla="*/ 1613647 w 1709845"/>
              <a:gd name="connsiteY15" fmla="*/ 711200 h 1212773"/>
              <a:gd name="connsiteX16" fmla="*/ 1606436 w 1709845"/>
              <a:gd name="connsiteY16" fmla="*/ 920521 h 1212773"/>
              <a:gd name="connsiteX17" fmla="*/ 1709845 w 1709845"/>
              <a:gd name="connsiteY17" fmla="*/ 1026192 h 1212773"/>
              <a:gd name="connsiteX18" fmla="*/ 1659863 w 1709845"/>
              <a:gd name="connsiteY18" fmla="*/ 1212773 h 1212773"/>
              <a:gd name="connsiteX19" fmla="*/ 1075619 w 1709845"/>
              <a:gd name="connsiteY19" fmla="*/ 767514 h 1212773"/>
              <a:gd name="connsiteX20" fmla="*/ 800847 w 1709845"/>
              <a:gd name="connsiteY20" fmla="*/ 776941 h 1212773"/>
              <a:gd name="connsiteX21" fmla="*/ 496047 w 1709845"/>
              <a:gd name="connsiteY21" fmla="*/ 609600 h 1212773"/>
              <a:gd name="connsiteX22" fmla="*/ 83671 w 1709845"/>
              <a:gd name="connsiteY22" fmla="*/ 525929 h 1212773"/>
              <a:gd name="connsiteX0" fmla="*/ 96197 w 1709845"/>
              <a:gd name="connsiteY0" fmla="*/ 751397 h 1212773"/>
              <a:gd name="connsiteX1" fmla="*/ 53789 w 1709845"/>
              <a:gd name="connsiteY1" fmla="*/ 430306 h 1212773"/>
              <a:gd name="connsiteX2" fmla="*/ 0 w 1709845"/>
              <a:gd name="connsiteY2" fmla="*/ 280894 h 1212773"/>
              <a:gd name="connsiteX3" fmla="*/ 71718 w 1709845"/>
              <a:gd name="connsiteY3" fmla="*/ 107576 h 1212773"/>
              <a:gd name="connsiteX4" fmla="*/ 519953 w 1709845"/>
              <a:gd name="connsiteY4" fmla="*/ 113553 h 1212773"/>
              <a:gd name="connsiteX5" fmla="*/ 639699 w 1709845"/>
              <a:gd name="connsiteY5" fmla="*/ 86263 h 1212773"/>
              <a:gd name="connsiteX6" fmla="*/ 800847 w 1709845"/>
              <a:gd name="connsiteY6" fmla="*/ 101600 h 1212773"/>
              <a:gd name="connsiteX7" fmla="*/ 1105647 w 1709845"/>
              <a:gd name="connsiteY7" fmla="*/ 113553 h 1212773"/>
              <a:gd name="connsiteX8" fmla="*/ 1153459 w 1709845"/>
              <a:gd name="connsiteY8" fmla="*/ 149412 h 1212773"/>
              <a:gd name="connsiteX9" fmla="*/ 1241954 w 1709845"/>
              <a:gd name="connsiteY9" fmla="*/ 56883 h 1212773"/>
              <a:gd name="connsiteX10" fmla="*/ 1308847 w 1709845"/>
              <a:gd name="connsiteY10" fmla="*/ 0 h 1212773"/>
              <a:gd name="connsiteX11" fmla="*/ 1443930 w 1709845"/>
              <a:gd name="connsiteY11" fmla="*/ 53211 h 1212773"/>
              <a:gd name="connsiteX12" fmla="*/ 1469708 w 1709845"/>
              <a:gd name="connsiteY12" fmla="*/ 83167 h 1212773"/>
              <a:gd name="connsiteX13" fmla="*/ 1386542 w 1709845"/>
              <a:gd name="connsiteY13" fmla="*/ 268941 h 1212773"/>
              <a:gd name="connsiteX14" fmla="*/ 1626033 w 1709845"/>
              <a:gd name="connsiteY14" fmla="*/ 499720 h 1212773"/>
              <a:gd name="connsiteX15" fmla="*/ 1613647 w 1709845"/>
              <a:gd name="connsiteY15" fmla="*/ 711200 h 1212773"/>
              <a:gd name="connsiteX16" fmla="*/ 1606436 w 1709845"/>
              <a:gd name="connsiteY16" fmla="*/ 920521 h 1212773"/>
              <a:gd name="connsiteX17" fmla="*/ 1709845 w 1709845"/>
              <a:gd name="connsiteY17" fmla="*/ 1026192 h 1212773"/>
              <a:gd name="connsiteX18" fmla="*/ 1659863 w 1709845"/>
              <a:gd name="connsiteY18" fmla="*/ 1212773 h 1212773"/>
              <a:gd name="connsiteX19" fmla="*/ 1075619 w 1709845"/>
              <a:gd name="connsiteY19" fmla="*/ 767514 h 1212773"/>
              <a:gd name="connsiteX20" fmla="*/ 800847 w 1709845"/>
              <a:gd name="connsiteY20" fmla="*/ 776941 h 1212773"/>
              <a:gd name="connsiteX21" fmla="*/ 496047 w 1709845"/>
              <a:gd name="connsiteY21" fmla="*/ 609600 h 1212773"/>
              <a:gd name="connsiteX22" fmla="*/ 96197 w 1709845"/>
              <a:gd name="connsiteY22" fmla="*/ 751397 h 1212773"/>
              <a:gd name="connsiteX0" fmla="*/ 96197 w 1709845"/>
              <a:gd name="connsiteY0" fmla="*/ 751397 h 1212773"/>
              <a:gd name="connsiteX1" fmla="*/ 53789 w 1709845"/>
              <a:gd name="connsiteY1" fmla="*/ 430306 h 1212773"/>
              <a:gd name="connsiteX2" fmla="*/ 0 w 1709845"/>
              <a:gd name="connsiteY2" fmla="*/ 280894 h 1212773"/>
              <a:gd name="connsiteX3" fmla="*/ 71718 w 1709845"/>
              <a:gd name="connsiteY3" fmla="*/ 107576 h 1212773"/>
              <a:gd name="connsiteX4" fmla="*/ 519953 w 1709845"/>
              <a:gd name="connsiteY4" fmla="*/ 113553 h 1212773"/>
              <a:gd name="connsiteX5" fmla="*/ 639699 w 1709845"/>
              <a:gd name="connsiteY5" fmla="*/ 86263 h 1212773"/>
              <a:gd name="connsiteX6" fmla="*/ 800847 w 1709845"/>
              <a:gd name="connsiteY6" fmla="*/ 101600 h 1212773"/>
              <a:gd name="connsiteX7" fmla="*/ 1105647 w 1709845"/>
              <a:gd name="connsiteY7" fmla="*/ 113553 h 1212773"/>
              <a:gd name="connsiteX8" fmla="*/ 1153459 w 1709845"/>
              <a:gd name="connsiteY8" fmla="*/ 149412 h 1212773"/>
              <a:gd name="connsiteX9" fmla="*/ 1241954 w 1709845"/>
              <a:gd name="connsiteY9" fmla="*/ 56883 h 1212773"/>
              <a:gd name="connsiteX10" fmla="*/ 1308847 w 1709845"/>
              <a:gd name="connsiteY10" fmla="*/ 0 h 1212773"/>
              <a:gd name="connsiteX11" fmla="*/ 1443930 w 1709845"/>
              <a:gd name="connsiteY11" fmla="*/ 53211 h 1212773"/>
              <a:gd name="connsiteX12" fmla="*/ 1469708 w 1709845"/>
              <a:gd name="connsiteY12" fmla="*/ 83167 h 1212773"/>
              <a:gd name="connsiteX13" fmla="*/ 1386542 w 1709845"/>
              <a:gd name="connsiteY13" fmla="*/ 268941 h 1212773"/>
              <a:gd name="connsiteX14" fmla="*/ 1626033 w 1709845"/>
              <a:gd name="connsiteY14" fmla="*/ 499720 h 1212773"/>
              <a:gd name="connsiteX15" fmla="*/ 1613647 w 1709845"/>
              <a:gd name="connsiteY15" fmla="*/ 711200 h 1212773"/>
              <a:gd name="connsiteX16" fmla="*/ 1606436 w 1709845"/>
              <a:gd name="connsiteY16" fmla="*/ 920521 h 1212773"/>
              <a:gd name="connsiteX17" fmla="*/ 1709845 w 1709845"/>
              <a:gd name="connsiteY17" fmla="*/ 1026192 h 1212773"/>
              <a:gd name="connsiteX18" fmla="*/ 1659863 w 1709845"/>
              <a:gd name="connsiteY18" fmla="*/ 1212773 h 1212773"/>
              <a:gd name="connsiteX19" fmla="*/ 1075619 w 1709845"/>
              <a:gd name="connsiteY19" fmla="*/ 767514 h 1212773"/>
              <a:gd name="connsiteX20" fmla="*/ 800847 w 1709845"/>
              <a:gd name="connsiteY20" fmla="*/ 776941 h 1212773"/>
              <a:gd name="connsiteX21" fmla="*/ 483521 w 1709845"/>
              <a:gd name="connsiteY21" fmla="*/ 659704 h 1212773"/>
              <a:gd name="connsiteX22" fmla="*/ 96197 w 1709845"/>
              <a:gd name="connsiteY22" fmla="*/ 751397 h 1212773"/>
              <a:gd name="connsiteX0" fmla="*/ 96197 w 1709845"/>
              <a:gd name="connsiteY0" fmla="*/ 751397 h 1212773"/>
              <a:gd name="connsiteX1" fmla="*/ 53789 w 1709845"/>
              <a:gd name="connsiteY1" fmla="*/ 430306 h 1212773"/>
              <a:gd name="connsiteX2" fmla="*/ 0 w 1709845"/>
              <a:gd name="connsiteY2" fmla="*/ 280894 h 1212773"/>
              <a:gd name="connsiteX3" fmla="*/ 71718 w 1709845"/>
              <a:gd name="connsiteY3" fmla="*/ 107576 h 1212773"/>
              <a:gd name="connsiteX4" fmla="*/ 519953 w 1709845"/>
              <a:gd name="connsiteY4" fmla="*/ 113553 h 1212773"/>
              <a:gd name="connsiteX5" fmla="*/ 639699 w 1709845"/>
              <a:gd name="connsiteY5" fmla="*/ 86263 h 1212773"/>
              <a:gd name="connsiteX6" fmla="*/ 800847 w 1709845"/>
              <a:gd name="connsiteY6" fmla="*/ 101600 h 1212773"/>
              <a:gd name="connsiteX7" fmla="*/ 1105647 w 1709845"/>
              <a:gd name="connsiteY7" fmla="*/ 113553 h 1212773"/>
              <a:gd name="connsiteX8" fmla="*/ 1153459 w 1709845"/>
              <a:gd name="connsiteY8" fmla="*/ 149412 h 1212773"/>
              <a:gd name="connsiteX9" fmla="*/ 1241954 w 1709845"/>
              <a:gd name="connsiteY9" fmla="*/ 56883 h 1212773"/>
              <a:gd name="connsiteX10" fmla="*/ 1308847 w 1709845"/>
              <a:gd name="connsiteY10" fmla="*/ 0 h 1212773"/>
              <a:gd name="connsiteX11" fmla="*/ 1443930 w 1709845"/>
              <a:gd name="connsiteY11" fmla="*/ 53211 h 1212773"/>
              <a:gd name="connsiteX12" fmla="*/ 1469708 w 1709845"/>
              <a:gd name="connsiteY12" fmla="*/ 83167 h 1212773"/>
              <a:gd name="connsiteX13" fmla="*/ 1386542 w 1709845"/>
              <a:gd name="connsiteY13" fmla="*/ 268941 h 1212773"/>
              <a:gd name="connsiteX14" fmla="*/ 1626033 w 1709845"/>
              <a:gd name="connsiteY14" fmla="*/ 499720 h 1212773"/>
              <a:gd name="connsiteX15" fmla="*/ 1613647 w 1709845"/>
              <a:gd name="connsiteY15" fmla="*/ 711200 h 1212773"/>
              <a:gd name="connsiteX16" fmla="*/ 1606436 w 1709845"/>
              <a:gd name="connsiteY16" fmla="*/ 920521 h 1212773"/>
              <a:gd name="connsiteX17" fmla="*/ 1709845 w 1709845"/>
              <a:gd name="connsiteY17" fmla="*/ 1026192 h 1212773"/>
              <a:gd name="connsiteX18" fmla="*/ 1659863 w 1709845"/>
              <a:gd name="connsiteY18" fmla="*/ 1212773 h 1212773"/>
              <a:gd name="connsiteX19" fmla="*/ 1075619 w 1709845"/>
              <a:gd name="connsiteY19" fmla="*/ 767514 h 1212773"/>
              <a:gd name="connsiteX20" fmla="*/ 800847 w 1709845"/>
              <a:gd name="connsiteY20" fmla="*/ 776941 h 1212773"/>
              <a:gd name="connsiteX21" fmla="*/ 477258 w 1709845"/>
              <a:gd name="connsiteY21" fmla="*/ 665967 h 1212773"/>
              <a:gd name="connsiteX22" fmla="*/ 96197 w 1709845"/>
              <a:gd name="connsiteY22" fmla="*/ 751397 h 1212773"/>
              <a:gd name="connsiteX0" fmla="*/ 96197 w 1709845"/>
              <a:gd name="connsiteY0" fmla="*/ 751397 h 1212773"/>
              <a:gd name="connsiteX1" fmla="*/ 53789 w 1709845"/>
              <a:gd name="connsiteY1" fmla="*/ 430306 h 1212773"/>
              <a:gd name="connsiteX2" fmla="*/ 0 w 1709845"/>
              <a:gd name="connsiteY2" fmla="*/ 280894 h 1212773"/>
              <a:gd name="connsiteX3" fmla="*/ 71718 w 1709845"/>
              <a:gd name="connsiteY3" fmla="*/ 107576 h 1212773"/>
              <a:gd name="connsiteX4" fmla="*/ 519953 w 1709845"/>
              <a:gd name="connsiteY4" fmla="*/ 113553 h 1212773"/>
              <a:gd name="connsiteX5" fmla="*/ 639699 w 1709845"/>
              <a:gd name="connsiteY5" fmla="*/ 86263 h 1212773"/>
              <a:gd name="connsiteX6" fmla="*/ 800847 w 1709845"/>
              <a:gd name="connsiteY6" fmla="*/ 101600 h 1212773"/>
              <a:gd name="connsiteX7" fmla="*/ 1105647 w 1709845"/>
              <a:gd name="connsiteY7" fmla="*/ 113553 h 1212773"/>
              <a:gd name="connsiteX8" fmla="*/ 1153459 w 1709845"/>
              <a:gd name="connsiteY8" fmla="*/ 149412 h 1212773"/>
              <a:gd name="connsiteX9" fmla="*/ 1241954 w 1709845"/>
              <a:gd name="connsiteY9" fmla="*/ 56883 h 1212773"/>
              <a:gd name="connsiteX10" fmla="*/ 1308847 w 1709845"/>
              <a:gd name="connsiteY10" fmla="*/ 0 h 1212773"/>
              <a:gd name="connsiteX11" fmla="*/ 1443930 w 1709845"/>
              <a:gd name="connsiteY11" fmla="*/ 53211 h 1212773"/>
              <a:gd name="connsiteX12" fmla="*/ 1469708 w 1709845"/>
              <a:gd name="connsiteY12" fmla="*/ 83167 h 1212773"/>
              <a:gd name="connsiteX13" fmla="*/ 1386542 w 1709845"/>
              <a:gd name="connsiteY13" fmla="*/ 268941 h 1212773"/>
              <a:gd name="connsiteX14" fmla="*/ 1626033 w 1709845"/>
              <a:gd name="connsiteY14" fmla="*/ 499720 h 1212773"/>
              <a:gd name="connsiteX15" fmla="*/ 1613647 w 1709845"/>
              <a:gd name="connsiteY15" fmla="*/ 711200 h 1212773"/>
              <a:gd name="connsiteX16" fmla="*/ 1606436 w 1709845"/>
              <a:gd name="connsiteY16" fmla="*/ 920521 h 1212773"/>
              <a:gd name="connsiteX17" fmla="*/ 1709845 w 1709845"/>
              <a:gd name="connsiteY17" fmla="*/ 1026192 h 1212773"/>
              <a:gd name="connsiteX18" fmla="*/ 1659863 w 1709845"/>
              <a:gd name="connsiteY18" fmla="*/ 1212773 h 1212773"/>
              <a:gd name="connsiteX19" fmla="*/ 1075619 w 1709845"/>
              <a:gd name="connsiteY19" fmla="*/ 767514 h 1212773"/>
              <a:gd name="connsiteX20" fmla="*/ 800847 w 1709845"/>
              <a:gd name="connsiteY20" fmla="*/ 776941 h 1212773"/>
              <a:gd name="connsiteX21" fmla="*/ 312872 w 1709845"/>
              <a:gd name="connsiteY21" fmla="*/ 1148853 h 1212773"/>
              <a:gd name="connsiteX22" fmla="*/ 96197 w 1709845"/>
              <a:gd name="connsiteY22" fmla="*/ 751397 h 1212773"/>
              <a:gd name="connsiteX0" fmla="*/ 96197 w 1709845"/>
              <a:gd name="connsiteY0" fmla="*/ 751397 h 1212773"/>
              <a:gd name="connsiteX1" fmla="*/ 53789 w 1709845"/>
              <a:gd name="connsiteY1" fmla="*/ 430306 h 1212773"/>
              <a:gd name="connsiteX2" fmla="*/ 0 w 1709845"/>
              <a:gd name="connsiteY2" fmla="*/ 280894 h 1212773"/>
              <a:gd name="connsiteX3" fmla="*/ 71718 w 1709845"/>
              <a:gd name="connsiteY3" fmla="*/ 107576 h 1212773"/>
              <a:gd name="connsiteX4" fmla="*/ 519953 w 1709845"/>
              <a:gd name="connsiteY4" fmla="*/ 113553 h 1212773"/>
              <a:gd name="connsiteX5" fmla="*/ 639699 w 1709845"/>
              <a:gd name="connsiteY5" fmla="*/ 86263 h 1212773"/>
              <a:gd name="connsiteX6" fmla="*/ 800847 w 1709845"/>
              <a:gd name="connsiteY6" fmla="*/ 101600 h 1212773"/>
              <a:gd name="connsiteX7" fmla="*/ 1105647 w 1709845"/>
              <a:gd name="connsiteY7" fmla="*/ 113553 h 1212773"/>
              <a:gd name="connsiteX8" fmla="*/ 1153459 w 1709845"/>
              <a:gd name="connsiteY8" fmla="*/ 149412 h 1212773"/>
              <a:gd name="connsiteX9" fmla="*/ 1241954 w 1709845"/>
              <a:gd name="connsiteY9" fmla="*/ 56883 h 1212773"/>
              <a:gd name="connsiteX10" fmla="*/ 1308847 w 1709845"/>
              <a:gd name="connsiteY10" fmla="*/ 0 h 1212773"/>
              <a:gd name="connsiteX11" fmla="*/ 1443930 w 1709845"/>
              <a:gd name="connsiteY11" fmla="*/ 53211 h 1212773"/>
              <a:gd name="connsiteX12" fmla="*/ 1469708 w 1709845"/>
              <a:gd name="connsiteY12" fmla="*/ 83167 h 1212773"/>
              <a:gd name="connsiteX13" fmla="*/ 1386542 w 1709845"/>
              <a:gd name="connsiteY13" fmla="*/ 268941 h 1212773"/>
              <a:gd name="connsiteX14" fmla="*/ 1626033 w 1709845"/>
              <a:gd name="connsiteY14" fmla="*/ 499720 h 1212773"/>
              <a:gd name="connsiteX15" fmla="*/ 1613647 w 1709845"/>
              <a:gd name="connsiteY15" fmla="*/ 711200 h 1212773"/>
              <a:gd name="connsiteX16" fmla="*/ 1606436 w 1709845"/>
              <a:gd name="connsiteY16" fmla="*/ 920521 h 1212773"/>
              <a:gd name="connsiteX17" fmla="*/ 1709845 w 1709845"/>
              <a:gd name="connsiteY17" fmla="*/ 1026192 h 1212773"/>
              <a:gd name="connsiteX18" fmla="*/ 1659863 w 1709845"/>
              <a:gd name="connsiteY18" fmla="*/ 1212773 h 1212773"/>
              <a:gd name="connsiteX19" fmla="*/ 1075619 w 1709845"/>
              <a:gd name="connsiteY19" fmla="*/ 767514 h 1212773"/>
              <a:gd name="connsiteX20" fmla="*/ 800847 w 1709845"/>
              <a:gd name="connsiteY20" fmla="*/ 776941 h 1212773"/>
              <a:gd name="connsiteX21" fmla="*/ 312872 w 1709845"/>
              <a:gd name="connsiteY21" fmla="*/ 1148853 h 1212773"/>
              <a:gd name="connsiteX22" fmla="*/ 135646 w 1709845"/>
              <a:gd name="connsiteY22" fmla="*/ 1102826 h 1212773"/>
              <a:gd name="connsiteX23" fmla="*/ 96197 w 1709845"/>
              <a:gd name="connsiteY23" fmla="*/ 751397 h 1212773"/>
              <a:gd name="connsiteX0" fmla="*/ 96197 w 1709845"/>
              <a:gd name="connsiteY0" fmla="*/ 751397 h 1212773"/>
              <a:gd name="connsiteX1" fmla="*/ 53789 w 1709845"/>
              <a:gd name="connsiteY1" fmla="*/ 430306 h 1212773"/>
              <a:gd name="connsiteX2" fmla="*/ 0 w 1709845"/>
              <a:gd name="connsiteY2" fmla="*/ 280894 h 1212773"/>
              <a:gd name="connsiteX3" fmla="*/ 71718 w 1709845"/>
              <a:gd name="connsiteY3" fmla="*/ 107576 h 1212773"/>
              <a:gd name="connsiteX4" fmla="*/ 519953 w 1709845"/>
              <a:gd name="connsiteY4" fmla="*/ 113553 h 1212773"/>
              <a:gd name="connsiteX5" fmla="*/ 639699 w 1709845"/>
              <a:gd name="connsiteY5" fmla="*/ 86263 h 1212773"/>
              <a:gd name="connsiteX6" fmla="*/ 800847 w 1709845"/>
              <a:gd name="connsiteY6" fmla="*/ 101600 h 1212773"/>
              <a:gd name="connsiteX7" fmla="*/ 1105647 w 1709845"/>
              <a:gd name="connsiteY7" fmla="*/ 113553 h 1212773"/>
              <a:gd name="connsiteX8" fmla="*/ 1153459 w 1709845"/>
              <a:gd name="connsiteY8" fmla="*/ 149412 h 1212773"/>
              <a:gd name="connsiteX9" fmla="*/ 1241954 w 1709845"/>
              <a:gd name="connsiteY9" fmla="*/ 56883 h 1212773"/>
              <a:gd name="connsiteX10" fmla="*/ 1308847 w 1709845"/>
              <a:gd name="connsiteY10" fmla="*/ 0 h 1212773"/>
              <a:gd name="connsiteX11" fmla="*/ 1443930 w 1709845"/>
              <a:gd name="connsiteY11" fmla="*/ 53211 h 1212773"/>
              <a:gd name="connsiteX12" fmla="*/ 1469708 w 1709845"/>
              <a:gd name="connsiteY12" fmla="*/ 83167 h 1212773"/>
              <a:gd name="connsiteX13" fmla="*/ 1386542 w 1709845"/>
              <a:gd name="connsiteY13" fmla="*/ 268941 h 1212773"/>
              <a:gd name="connsiteX14" fmla="*/ 1626033 w 1709845"/>
              <a:gd name="connsiteY14" fmla="*/ 499720 h 1212773"/>
              <a:gd name="connsiteX15" fmla="*/ 1613647 w 1709845"/>
              <a:gd name="connsiteY15" fmla="*/ 711200 h 1212773"/>
              <a:gd name="connsiteX16" fmla="*/ 1606436 w 1709845"/>
              <a:gd name="connsiteY16" fmla="*/ 920521 h 1212773"/>
              <a:gd name="connsiteX17" fmla="*/ 1709845 w 1709845"/>
              <a:gd name="connsiteY17" fmla="*/ 1026192 h 1212773"/>
              <a:gd name="connsiteX18" fmla="*/ 1659863 w 1709845"/>
              <a:gd name="connsiteY18" fmla="*/ 1212773 h 1212773"/>
              <a:gd name="connsiteX19" fmla="*/ 1075619 w 1709845"/>
              <a:gd name="connsiteY19" fmla="*/ 767514 h 1212773"/>
              <a:gd name="connsiteX20" fmla="*/ 800847 w 1709845"/>
              <a:gd name="connsiteY20" fmla="*/ 931053 h 1212773"/>
              <a:gd name="connsiteX21" fmla="*/ 312872 w 1709845"/>
              <a:gd name="connsiteY21" fmla="*/ 1148853 h 1212773"/>
              <a:gd name="connsiteX22" fmla="*/ 135646 w 1709845"/>
              <a:gd name="connsiteY22" fmla="*/ 1102826 h 1212773"/>
              <a:gd name="connsiteX23" fmla="*/ 96197 w 1709845"/>
              <a:gd name="connsiteY23" fmla="*/ 751397 h 1212773"/>
              <a:gd name="connsiteX0" fmla="*/ 96197 w 1709845"/>
              <a:gd name="connsiteY0" fmla="*/ 751397 h 1212773"/>
              <a:gd name="connsiteX1" fmla="*/ 53789 w 1709845"/>
              <a:gd name="connsiteY1" fmla="*/ 430306 h 1212773"/>
              <a:gd name="connsiteX2" fmla="*/ 0 w 1709845"/>
              <a:gd name="connsiteY2" fmla="*/ 280894 h 1212773"/>
              <a:gd name="connsiteX3" fmla="*/ 71718 w 1709845"/>
              <a:gd name="connsiteY3" fmla="*/ 107576 h 1212773"/>
              <a:gd name="connsiteX4" fmla="*/ 519953 w 1709845"/>
              <a:gd name="connsiteY4" fmla="*/ 113553 h 1212773"/>
              <a:gd name="connsiteX5" fmla="*/ 639699 w 1709845"/>
              <a:gd name="connsiteY5" fmla="*/ 86263 h 1212773"/>
              <a:gd name="connsiteX6" fmla="*/ 800847 w 1709845"/>
              <a:gd name="connsiteY6" fmla="*/ 101600 h 1212773"/>
              <a:gd name="connsiteX7" fmla="*/ 1105647 w 1709845"/>
              <a:gd name="connsiteY7" fmla="*/ 113553 h 1212773"/>
              <a:gd name="connsiteX8" fmla="*/ 1153459 w 1709845"/>
              <a:gd name="connsiteY8" fmla="*/ 149412 h 1212773"/>
              <a:gd name="connsiteX9" fmla="*/ 1241954 w 1709845"/>
              <a:gd name="connsiteY9" fmla="*/ 56883 h 1212773"/>
              <a:gd name="connsiteX10" fmla="*/ 1308847 w 1709845"/>
              <a:gd name="connsiteY10" fmla="*/ 0 h 1212773"/>
              <a:gd name="connsiteX11" fmla="*/ 1443930 w 1709845"/>
              <a:gd name="connsiteY11" fmla="*/ 53211 h 1212773"/>
              <a:gd name="connsiteX12" fmla="*/ 1469708 w 1709845"/>
              <a:gd name="connsiteY12" fmla="*/ 83167 h 1212773"/>
              <a:gd name="connsiteX13" fmla="*/ 1386542 w 1709845"/>
              <a:gd name="connsiteY13" fmla="*/ 268941 h 1212773"/>
              <a:gd name="connsiteX14" fmla="*/ 1626033 w 1709845"/>
              <a:gd name="connsiteY14" fmla="*/ 499720 h 1212773"/>
              <a:gd name="connsiteX15" fmla="*/ 1613647 w 1709845"/>
              <a:gd name="connsiteY15" fmla="*/ 711200 h 1212773"/>
              <a:gd name="connsiteX16" fmla="*/ 1606436 w 1709845"/>
              <a:gd name="connsiteY16" fmla="*/ 920521 h 1212773"/>
              <a:gd name="connsiteX17" fmla="*/ 1709845 w 1709845"/>
              <a:gd name="connsiteY17" fmla="*/ 1026192 h 1212773"/>
              <a:gd name="connsiteX18" fmla="*/ 1659863 w 1709845"/>
              <a:gd name="connsiteY18" fmla="*/ 1212773 h 1212773"/>
              <a:gd name="connsiteX19" fmla="*/ 1055070 w 1709845"/>
              <a:gd name="connsiteY19" fmla="*/ 962723 h 1212773"/>
              <a:gd name="connsiteX20" fmla="*/ 800847 w 1709845"/>
              <a:gd name="connsiteY20" fmla="*/ 931053 h 1212773"/>
              <a:gd name="connsiteX21" fmla="*/ 312872 w 1709845"/>
              <a:gd name="connsiteY21" fmla="*/ 1148853 h 1212773"/>
              <a:gd name="connsiteX22" fmla="*/ 135646 w 1709845"/>
              <a:gd name="connsiteY22" fmla="*/ 1102826 h 1212773"/>
              <a:gd name="connsiteX23" fmla="*/ 96197 w 1709845"/>
              <a:gd name="connsiteY23" fmla="*/ 751397 h 1212773"/>
              <a:gd name="connsiteX0" fmla="*/ 96197 w 1709845"/>
              <a:gd name="connsiteY0" fmla="*/ 751397 h 1212773"/>
              <a:gd name="connsiteX1" fmla="*/ 53789 w 1709845"/>
              <a:gd name="connsiteY1" fmla="*/ 430306 h 1212773"/>
              <a:gd name="connsiteX2" fmla="*/ 0 w 1709845"/>
              <a:gd name="connsiteY2" fmla="*/ 280894 h 1212773"/>
              <a:gd name="connsiteX3" fmla="*/ 71718 w 1709845"/>
              <a:gd name="connsiteY3" fmla="*/ 107576 h 1212773"/>
              <a:gd name="connsiteX4" fmla="*/ 519953 w 1709845"/>
              <a:gd name="connsiteY4" fmla="*/ 113553 h 1212773"/>
              <a:gd name="connsiteX5" fmla="*/ 639699 w 1709845"/>
              <a:gd name="connsiteY5" fmla="*/ 86263 h 1212773"/>
              <a:gd name="connsiteX6" fmla="*/ 800847 w 1709845"/>
              <a:gd name="connsiteY6" fmla="*/ 101600 h 1212773"/>
              <a:gd name="connsiteX7" fmla="*/ 1105647 w 1709845"/>
              <a:gd name="connsiteY7" fmla="*/ 113553 h 1212773"/>
              <a:gd name="connsiteX8" fmla="*/ 1153459 w 1709845"/>
              <a:gd name="connsiteY8" fmla="*/ 149412 h 1212773"/>
              <a:gd name="connsiteX9" fmla="*/ 1241954 w 1709845"/>
              <a:gd name="connsiteY9" fmla="*/ 56883 h 1212773"/>
              <a:gd name="connsiteX10" fmla="*/ 1308847 w 1709845"/>
              <a:gd name="connsiteY10" fmla="*/ 0 h 1212773"/>
              <a:gd name="connsiteX11" fmla="*/ 1443930 w 1709845"/>
              <a:gd name="connsiteY11" fmla="*/ 53211 h 1212773"/>
              <a:gd name="connsiteX12" fmla="*/ 1469708 w 1709845"/>
              <a:gd name="connsiteY12" fmla="*/ 83167 h 1212773"/>
              <a:gd name="connsiteX13" fmla="*/ 1386542 w 1709845"/>
              <a:gd name="connsiteY13" fmla="*/ 268941 h 1212773"/>
              <a:gd name="connsiteX14" fmla="*/ 1626033 w 1709845"/>
              <a:gd name="connsiteY14" fmla="*/ 499720 h 1212773"/>
              <a:gd name="connsiteX15" fmla="*/ 1613647 w 1709845"/>
              <a:gd name="connsiteY15" fmla="*/ 711200 h 1212773"/>
              <a:gd name="connsiteX16" fmla="*/ 1606436 w 1709845"/>
              <a:gd name="connsiteY16" fmla="*/ 920521 h 1212773"/>
              <a:gd name="connsiteX17" fmla="*/ 1709845 w 1709845"/>
              <a:gd name="connsiteY17" fmla="*/ 1026192 h 1212773"/>
              <a:gd name="connsiteX18" fmla="*/ 1659863 w 1709845"/>
              <a:gd name="connsiteY18" fmla="*/ 1212773 h 1212773"/>
              <a:gd name="connsiteX19" fmla="*/ 1055070 w 1709845"/>
              <a:gd name="connsiteY19" fmla="*/ 962723 h 1212773"/>
              <a:gd name="connsiteX20" fmla="*/ 800847 w 1709845"/>
              <a:gd name="connsiteY20" fmla="*/ 951601 h 1212773"/>
              <a:gd name="connsiteX21" fmla="*/ 312872 w 1709845"/>
              <a:gd name="connsiteY21" fmla="*/ 1148853 h 1212773"/>
              <a:gd name="connsiteX22" fmla="*/ 135646 w 1709845"/>
              <a:gd name="connsiteY22" fmla="*/ 1102826 h 1212773"/>
              <a:gd name="connsiteX23" fmla="*/ 96197 w 1709845"/>
              <a:gd name="connsiteY23" fmla="*/ 751397 h 1212773"/>
              <a:gd name="connsiteX0" fmla="*/ 96197 w 1709845"/>
              <a:gd name="connsiteY0" fmla="*/ 751397 h 1212773"/>
              <a:gd name="connsiteX1" fmla="*/ 53789 w 1709845"/>
              <a:gd name="connsiteY1" fmla="*/ 430306 h 1212773"/>
              <a:gd name="connsiteX2" fmla="*/ 0 w 1709845"/>
              <a:gd name="connsiteY2" fmla="*/ 280894 h 1212773"/>
              <a:gd name="connsiteX3" fmla="*/ 71718 w 1709845"/>
              <a:gd name="connsiteY3" fmla="*/ 107576 h 1212773"/>
              <a:gd name="connsiteX4" fmla="*/ 519953 w 1709845"/>
              <a:gd name="connsiteY4" fmla="*/ 113553 h 1212773"/>
              <a:gd name="connsiteX5" fmla="*/ 639699 w 1709845"/>
              <a:gd name="connsiteY5" fmla="*/ 86263 h 1212773"/>
              <a:gd name="connsiteX6" fmla="*/ 800847 w 1709845"/>
              <a:gd name="connsiteY6" fmla="*/ 101600 h 1212773"/>
              <a:gd name="connsiteX7" fmla="*/ 1105647 w 1709845"/>
              <a:gd name="connsiteY7" fmla="*/ 113553 h 1212773"/>
              <a:gd name="connsiteX8" fmla="*/ 1153459 w 1709845"/>
              <a:gd name="connsiteY8" fmla="*/ 149412 h 1212773"/>
              <a:gd name="connsiteX9" fmla="*/ 1241954 w 1709845"/>
              <a:gd name="connsiteY9" fmla="*/ 56883 h 1212773"/>
              <a:gd name="connsiteX10" fmla="*/ 1308847 w 1709845"/>
              <a:gd name="connsiteY10" fmla="*/ 0 h 1212773"/>
              <a:gd name="connsiteX11" fmla="*/ 1443930 w 1709845"/>
              <a:gd name="connsiteY11" fmla="*/ 53211 h 1212773"/>
              <a:gd name="connsiteX12" fmla="*/ 1469708 w 1709845"/>
              <a:gd name="connsiteY12" fmla="*/ 83167 h 1212773"/>
              <a:gd name="connsiteX13" fmla="*/ 1386542 w 1709845"/>
              <a:gd name="connsiteY13" fmla="*/ 268941 h 1212773"/>
              <a:gd name="connsiteX14" fmla="*/ 1626033 w 1709845"/>
              <a:gd name="connsiteY14" fmla="*/ 499720 h 1212773"/>
              <a:gd name="connsiteX15" fmla="*/ 1613647 w 1709845"/>
              <a:gd name="connsiteY15" fmla="*/ 711200 h 1212773"/>
              <a:gd name="connsiteX16" fmla="*/ 1606436 w 1709845"/>
              <a:gd name="connsiteY16" fmla="*/ 920521 h 1212773"/>
              <a:gd name="connsiteX17" fmla="*/ 1709845 w 1709845"/>
              <a:gd name="connsiteY17" fmla="*/ 1026192 h 1212773"/>
              <a:gd name="connsiteX18" fmla="*/ 1659863 w 1709845"/>
              <a:gd name="connsiteY18" fmla="*/ 1212773 h 1212773"/>
              <a:gd name="connsiteX19" fmla="*/ 1055070 w 1709845"/>
              <a:gd name="connsiteY19" fmla="*/ 962723 h 1212773"/>
              <a:gd name="connsiteX20" fmla="*/ 875385 w 1709845"/>
              <a:gd name="connsiteY20" fmla="*/ 969262 h 1212773"/>
              <a:gd name="connsiteX21" fmla="*/ 800847 w 1709845"/>
              <a:gd name="connsiteY21" fmla="*/ 951601 h 1212773"/>
              <a:gd name="connsiteX22" fmla="*/ 312872 w 1709845"/>
              <a:gd name="connsiteY22" fmla="*/ 1148853 h 1212773"/>
              <a:gd name="connsiteX23" fmla="*/ 135646 w 1709845"/>
              <a:gd name="connsiteY23" fmla="*/ 1102826 h 1212773"/>
              <a:gd name="connsiteX24" fmla="*/ 96197 w 1709845"/>
              <a:gd name="connsiteY24" fmla="*/ 751397 h 1212773"/>
              <a:gd name="connsiteX0" fmla="*/ 96197 w 1709845"/>
              <a:gd name="connsiteY0" fmla="*/ 751397 h 1212773"/>
              <a:gd name="connsiteX1" fmla="*/ 53789 w 1709845"/>
              <a:gd name="connsiteY1" fmla="*/ 430306 h 1212773"/>
              <a:gd name="connsiteX2" fmla="*/ 0 w 1709845"/>
              <a:gd name="connsiteY2" fmla="*/ 280894 h 1212773"/>
              <a:gd name="connsiteX3" fmla="*/ 71718 w 1709845"/>
              <a:gd name="connsiteY3" fmla="*/ 107576 h 1212773"/>
              <a:gd name="connsiteX4" fmla="*/ 519953 w 1709845"/>
              <a:gd name="connsiteY4" fmla="*/ 113553 h 1212773"/>
              <a:gd name="connsiteX5" fmla="*/ 639699 w 1709845"/>
              <a:gd name="connsiteY5" fmla="*/ 86263 h 1212773"/>
              <a:gd name="connsiteX6" fmla="*/ 800847 w 1709845"/>
              <a:gd name="connsiteY6" fmla="*/ 101600 h 1212773"/>
              <a:gd name="connsiteX7" fmla="*/ 1105647 w 1709845"/>
              <a:gd name="connsiteY7" fmla="*/ 113553 h 1212773"/>
              <a:gd name="connsiteX8" fmla="*/ 1153459 w 1709845"/>
              <a:gd name="connsiteY8" fmla="*/ 149412 h 1212773"/>
              <a:gd name="connsiteX9" fmla="*/ 1241954 w 1709845"/>
              <a:gd name="connsiteY9" fmla="*/ 56883 h 1212773"/>
              <a:gd name="connsiteX10" fmla="*/ 1308847 w 1709845"/>
              <a:gd name="connsiteY10" fmla="*/ 0 h 1212773"/>
              <a:gd name="connsiteX11" fmla="*/ 1443930 w 1709845"/>
              <a:gd name="connsiteY11" fmla="*/ 53211 h 1212773"/>
              <a:gd name="connsiteX12" fmla="*/ 1469708 w 1709845"/>
              <a:gd name="connsiteY12" fmla="*/ 83167 h 1212773"/>
              <a:gd name="connsiteX13" fmla="*/ 1386542 w 1709845"/>
              <a:gd name="connsiteY13" fmla="*/ 268941 h 1212773"/>
              <a:gd name="connsiteX14" fmla="*/ 1626033 w 1709845"/>
              <a:gd name="connsiteY14" fmla="*/ 499720 h 1212773"/>
              <a:gd name="connsiteX15" fmla="*/ 1613647 w 1709845"/>
              <a:gd name="connsiteY15" fmla="*/ 711200 h 1212773"/>
              <a:gd name="connsiteX16" fmla="*/ 1606436 w 1709845"/>
              <a:gd name="connsiteY16" fmla="*/ 920521 h 1212773"/>
              <a:gd name="connsiteX17" fmla="*/ 1709845 w 1709845"/>
              <a:gd name="connsiteY17" fmla="*/ 1026192 h 1212773"/>
              <a:gd name="connsiteX18" fmla="*/ 1659863 w 1709845"/>
              <a:gd name="connsiteY18" fmla="*/ 1212773 h 1212773"/>
              <a:gd name="connsiteX19" fmla="*/ 1044796 w 1709845"/>
              <a:gd name="connsiteY19" fmla="*/ 972997 h 1212773"/>
              <a:gd name="connsiteX20" fmla="*/ 875385 w 1709845"/>
              <a:gd name="connsiteY20" fmla="*/ 969262 h 1212773"/>
              <a:gd name="connsiteX21" fmla="*/ 800847 w 1709845"/>
              <a:gd name="connsiteY21" fmla="*/ 951601 h 1212773"/>
              <a:gd name="connsiteX22" fmla="*/ 312872 w 1709845"/>
              <a:gd name="connsiteY22" fmla="*/ 1148853 h 1212773"/>
              <a:gd name="connsiteX23" fmla="*/ 135646 w 1709845"/>
              <a:gd name="connsiteY23" fmla="*/ 1102826 h 1212773"/>
              <a:gd name="connsiteX24" fmla="*/ 96197 w 1709845"/>
              <a:gd name="connsiteY24" fmla="*/ 751397 h 1212773"/>
              <a:gd name="connsiteX0" fmla="*/ 96197 w 1709845"/>
              <a:gd name="connsiteY0" fmla="*/ 751397 h 1212773"/>
              <a:gd name="connsiteX1" fmla="*/ 53789 w 1709845"/>
              <a:gd name="connsiteY1" fmla="*/ 430306 h 1212773"/>
              <a:gd name="connsiteX2" fmla="*/ 0 w 1709845"/>
              <a:gd name="connsiteY2" fmla="*/ 280894 h 1212773"/>
              <a:gd name="connsiteX3" fmla="*/ 71718 w 1709845"/>
              <a:gd name="connsiteY3" fmla="*/ 107576 h 1212773"/>
              <a:gd name="connsiteX4" fmla="*/ 519953 w 1709845"/>
              <a:gd name="connsiteY4" fmla="*/ 113553 h 1212773"/>
              <a:gd name="connsiteX5" fmla="*/ 639699 w 1709845"/>
              <a:gd name="connsiteY5" fmla="*/ 86263 h 1212773"/>
              <a:gd name="connsiteX6" fmla="*/ 800847 w 1709845"/>
              <a:gd name="connsiteY6" fmla="*/ 101600 h 1212773"/>
              <a:gd name="connsiteX7" fmla="*/ 1105647 w 1709845"/>
              <a:gd name="connsiteY7" fmla="*/ 113553 h 1212773"/>
              <a:gd name="connsiteX8" fmla="*/ 1153459 w 1709845"/>
              <a:gd name="connsiteY8" fmla="*/ 149412 h 1212773"/>
              <a:gd name="connsiteX9" fmla="*/ 1241954 w 1709845"/>
              <a:gd name="connsiteY9" fmla="*/ 56883 h 1212773"/>
              <a:gd name="connsiteX10" fmla="*/ 1308847 w 1709845"/>
              <a:gd name="connsiteY10" fmla="*/ 0 h 1212773"/>
              <a:gd name="connsiteX11" fmla="*/ 1443930 w 1709845"/>
              <a:gd name="connsiteY11" fmla="*/ 53211 h 1212773"/>
              <a:gd name="connsiteX12" fmla="*/ 1469708 w 1709845"/>
              <a:gd name="connsiteY12" fmla="*/ 83167 h 1212773"/>
              <a:gd name="connsiteX13" fmla="*/ 1386542 w 1709845"/>
              <a:gd name="connsiteY13" fmla="*/ 268941 h 1212773"/>
              <a:gd name="connsiteX14" fmla="*/ 1626033 w 1709845"/>
              <a:gd name="connsiteY14" fmla="*/ 499720 h 1212773"/>
              <a:gd name="connsiteX15" fmla="*/ 1613647 w 1709845"/>
              <a:gd name="connsiteY15" fmla="*/ 711200 h 1212773"/>
              <a:gd name="connsiteX16" fmla="*/ 1606436 w 1709845"/>
              <a:gd name="connsiteY16" fmla="*/ 920521 h 1212773"/>
              <a:gd name="connsiteX17" fmla="*/ 1709845 w 1709845"/>
              <a:gd name="connsiteY17" fmla="*/ 1026192 h 1212773"/>
              <a:gd name="connsiteX18" fmla="*/ 1659863 w 1709845"/>
              <a:gd name="connsiteY18" fmla="*/ 1212773 h 1212773"/>
              <a:gd name="connsiteX19" fmla="*/ 1044796 w 1709845"/>
              <a:gd name="connsiteY19" fmla="*/ 972997 h 1212773"/>
              <a:gd name="connsiteX20" fmla="*/ 875385 w 1709845"/>
              <a:gd name="connsiteY20" fmla="*/ 969262 h 1212773"/>
              <a:gd name="connsiteX21" fmla="*/ 800847 w 1709845"/>
              <a:gd name="connsiteY21" fmla="*/ 961875 h 1212773"/>
              <a:gd name="connsiteX22" fmla="*/ 312872 w 1709845"/>
              <a:gd name="connsiteY22" fmla="*/ 1148853 h 1212773"/>
              <a:gd name="connsiteX23" fmla="*/ 135646 w 1709845"/>
              <a:gd name="connsiteY23" fmla="*/ 1102826 h 1212773"/>
              <a:gd name="connsiteX24" fmla="*/ 96197 w 1709845"/>
              <a:gd name="connsiteY24" fmla="*/ 751397 h 1212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709845" h="1212773">
                <a:moveTo>
                  <a:pt x="96197" y="751397"/>
                </a:moveTo>
                <a:lnTo>
                  <a:pt x="53789" y="430306"/>
                </a:lnTo>
                <a:lnTo>
                  <a:pt x="0" y="280894"/>
                </a:lnTo>
                <a:lnTo>
                  <a:pt x="71718" y="107576"/>
                </a:lnTo>
                <a:lnTo>
                  <a:pt x="519953" y="113553"/>
                </a:lnTo>
                <a:cubicBezTo>
                  <a:pt x="559868" y="111801"/>
                  <a:pt x="599784" y="88015"/>
                  <a:pt x="639699" y="86263"/>
                </a:cubicBezTo>
                <a:lnTo>
                  <a:pt x="800847" y="101600"/>
                </a:lnTo>
                <a:lnTo>
                  <a:pt x="1105647" y="113553"/>
                </a:lnTo>
                <a:lnTo>
                  <a:pt x="1153459" y="149412"/>
                </a:lnTo>
                <a:cubicBezTo>
                  <a:pt x="1185406" y="121017"/>
                  <a:pt x="1210007" y="85278"/>
                  <a:pt x="1241954" y="56883"/>
                </a:cubicBezTo>
                <a:lnTo>
                  <a:pt x="1308847" y="0"/>
                </a:lnTo>
                <a:cubicBezTo>
                  <a:pt x="1348978" y="21409"/>
                  <a:pt x="1403799" y="31802"/>
                  <a:pt x="1443930" y="53211"/>
                </a:cubicBezTo>
                <a:lnTo>
                  <a:pt x="1469708" y="83167"/>
                </a:lnTo>
                <a:lnTo>
                  <a:pt x="1386542" y="268941"/>
                </a:lnTo>
                <a:lnTo>
                  <a:pt x="1626033" y="499720"/>
                </a:lnTo>
                <a:lnTo>
                  <a:pt x="1613647" y="711200"/>
                </a:lnTo>
                <a:lnTo>
                  <a:pt x="1606436" y="920521"/>
                </a:lnTo>
                <a:cubicBezTo>
                  <a:pt x="1613766" y="959920"/>
                  <a:pt x="1702515" y="986793"/>
                  <a:pt x="1709845" y="1026192"/>
                </a:cubicBezTo>
                <a:lnTo>
                  <a:pt x="1659863" y="1212773"/>
                </a:lnTo>
                <a:lnTo>
                  <a:pt x="1044796" y="972997"/>
                </a:lnTo>
                <a:cubicBezTo>
                  <a:pt x="984901" y="964902"/>
                  <a:pt x="935280" y="977357"/>
                  <a:pt x="875385" y="969262"/>
                </a:cubicBezTo>
                <a:lnTo>
                  <a:pt x="800847" y="961875"/>
                </a:lnTo>
                <a:lnTo>
                  <a:pt x="312872" y="1148853"/>
                </a:lnTo>
                <a:cubicBezTo>
                  <a:pt x="277770" y="1071866"/>
                  <a:pt x="170748" y="1179813"/>
                  <a:pt x="135646" y="1102826"/>
                </a:cubicBezTo>
                <a:lnTo>
                  <a:pt x="96197" y="751397"/>
                </a:lnTo>
                <a:close/>
              </a:path>
            </a:pathLst>
          </a:custGeom>
          <a:solidFill>
            <a:srgbClr val="EEFF41">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7" name="Picture 126">
            <a:extLst>
              <a:ext uri="{FF2B5EF4-FFF2-40B4-BE49-F238E27FC236}">
                <a16:creationId xmlns:a16="http://schemas.microsoft.com/office/drawing/2014/main" id="{F94BC73B-5C71-4DF0-B64F-F6B0DEA9FCD0}"/>
              </a:ext>
            </a:extLst>
          </p:cNvPr>
          <p:cNvPicPr>
            <a:picLocks noChangeAspect="1"/>
          </p:cNvPicPr>
          <p:nvPr/>
        </p:nvPicPr>
        <p:blipFill rotWithShape="1">
          <a:blip r:embed="rId7"/>
          <a:srcRect l="49418" t="29058" r="35826" b="8228"/>
          <a:stretch/>
        </p:blipFill>
        <p:spPr>
          <a:xfrm>
            <a:off x="1226094" y="2612428"/>
            <a:ext cx="409074" cy="443710"/>
          </a:xfrm>
          <a:prstGeom prst="rect">
            <a:avLst/>
          </a:prstGeom>
        </p:spPr>
      </p:pic>
      <p:sp>
        <p:nvSpPr>
          <p:cNvPr id="154" name="TextBox 153">
            <a:extLst>
              <a:ext uri="{FF2B5EF4-FFF2-40B4-BE49-F238E27FC236}">
                <a16:creationId xmlns:a16="http://schemas.microsoft.com/office/drawing/2014/main" id="{0239C1B4-E2EC-4CFC-ADAD-D094E93644B7}"/>
              </a:ext>
            </a:extLst>
          </p:cNvPr>
          <p:cNvSpPr txBox="1"/>
          <p:nvPr/>
        </p:nvSpPr>
        <p:spPr>
          <a:xfrm flipH="1">
            <a:off x="1779248" y="2951484"/>
            <a:ext cx="201972" cy="338554"/>
          </a:xfrm>
          <a:prstGeom prst="rect">
            <a:avLst/>
          </a:prstGeom>
          <a:noFill/>
        </p:spPr>
        <p:txBody>
          <a:bodyPr wrap="square" rtlCol="0">
            <a:spAutoFit/>
          </a:bodyPr>
          <a:lstStyle/>
          <a:p>
            <a:pPr algn="ctr"/>
            <a:r>
              <a:rPr lang="af-ZA" sz="1600" b="1" dirty="0"/>
              <a:t>E</a:t>
            </a:r>
            <a:endParaRPr lang="en-US" sz="1600" b="1" dirty="0"/>
          </a:p>
        </p:txBody>
      </p:sp>
      <p:pic>
        <p:nvPicPr>
          <p:cNvPr id="156" name="Picture 155">
            <a:extLst>
              <a:ext uri="{FF2B5EF4-FFF2-40B4-BE49-F238E27FC236}">
                <a16:creationId xmlns:a16="http://schemas.microsoft.com/office/drawing/2014/main" id="{9EE378FD-5622-467C-B70B-6EE55B0F9FDB}"/>
              </a:ext>
            </a:extLst>
          </p:cNvPr>
          <p:cNvPicPr>
            <a:picLocks noChangeAspect="1"/>
          </p:cNvPicPr>
          <p:nvPr/>
        </p:nvPicPr>
        <p:blipFill rotWithShape="1">
          <a:blip r:embed="rId7"/>
          <a:srcRect l="49418" t="29058" r="35826" b="8228"/>
          <a:stretch/>
        </p:blipFill>
        <p:spPr>
          <a:xfrm>
            <a:off x="2087686" y="2837009"/>
            <a:ext cx="409074" cy="443710"/>
          </a:xfrm>
          <a:prstGeom prst="rect">
            <a:avLst/>
          </a:prstGeom>
        </p:spPr>
      </p:pic>
      <p:pic>
        <p:nvPicPr>
          <p:cNvPr id="168" name="Picture 167">
            <a:extLst>
              <a:ext uri="{FF2B5EF4-FFF2-40B4-BE49-F238E27FC236}">
                <a16:creationId xmlns:a16="http://schemas.microsoft.com/office/drawing/2014/main" id="{54BC6805-E1D8-40D7-AB70-4FED3A372CC6}"/>
              </a:ext>
            </a:extLst>
          </p:cNvPr>
          <p:cNvPicPr>
            <a:picLocks noChangeAspect="1"/>
          </p:cNvPicPr>
          <p:nvPr/>
        </p:nvPicPr>
        <p:blipFill rotWithShape="1">
          <a:blip r:embed="rId7"/>
          <a:srcRect l="49418" t="29058" r="35826" b="8228"/>
          <a:stretch/>
        </p:blipFill>
        <p:spPr>
          <a:xfrm>
            <a:off x="7925225" y="2725663"/>
            <a:ext cx="351688" cy="381467"/>
          </a:xfrm>
          <a:prstGeom prst="rect">
            <a:avLst/>
          </a:prstGeom>
        </p:spPr>
      </p:pic>
      <p:pic>
        <p:nvPicPr>
          <p:cNvPr id="169" name="Picture 168">
            <a:extLst>
              <a:ext uri="{FF2B5EF4-FFF2-40B4-BE49-F238E27FC236}">
                <a16:creationId xmlns:a16="http://schemas.microsoft.com/office/drawing/2014/main" id="{159CA356-82CE-431F-A0E2-21A2F794A61C}"/>
              </a:ext>
            </a:extLst>
          </p:cNvPr>
          <p:cNvPicPr>
            <a:picLocks noChangeAspect="1"/>
          </p:cNvPicPr>
          <p:nvPr/>
        </p:nvPicPr>
        <p:blipFill rotWithShape="1">
          <a:blip r:embed="rId7"/>
          <a:srcRect l="49418" t="29058" r="35826" b="8228"/>
          <a:stretch/>
        </p:blipFill>
        <p:spPr>
          <a:xfrm>
            <a:off x="7004616" y="2740825"/>
            <a:ext cx="351688" cy="381467"/>
          </a:xfrm>
          <a:prstGeom prst="rect">
            <a:avLst/>
          </a:prstGeom>
        </p:spPr>
      </p:pic>
      <p:sp>
        <p:nvSpPr>
          <p:cNvPr id="170" name="TextBox 169">
            <a:extLst>
              <a:ext uri="{FF2B5EF4-FFF2-40B4-BE49-F238E27FC236}">
                <a16:creationId xmlns:a16="http://schemas.microsoft.com/office/drawing/2014/main" id="{D2215ABF-D288-48E6-AEA9-86913F62254E}"/>
              </a:ext>
            </a:extLst>
          </p:cNvPr>
          <p:cNvSpPr txBox="1"/>
          <p:nvPr/>
        </p:nvSpPr>
        <p:spPr>
          <a:xfrm flipH="1">
            <a:off x="7180460" y="3157529"/>
            <a:ext cx="201972" cy="338554"/>
          </a:xfrm>
          <a:prstGeom prst="rect">
            <a:avLst/>
          </a:prstGeom>
          <a:noFill/>
        </p:spPr>
        <p:txBody>
          <a:bodyPr wrap="square" rtlCol="0">
            <a:spAutoFit/>
          </a:bodyPr>
          <a:lstStyle/>
          <a:p>
            <a:pPr algn="ctr"/>
            <a:r>
              <a:rPr lang="af-ZA" sz="1600" b="1" dirty="0"/>
              <a:t>E</a:t>
            </a:r>
            <a:endParaRPr lang="en-US" sz="1600" b="1" dirty="0"/>
          </a:p>
        </p:txBody>
      </p:sp>
      <p:sp>
        <p:nvSpPr>
          <p:cNvPr id="171" name="TextBox 170">
            <a:extLst>
              <a:ext uri="{FF2B5EF4-FFF2-40B4-BE49-F238E27FC236}">
                <a16:creationId xmlns:a16="http://schemas.microsoft.com/office/drawing/2014/main" id="{448F19F3-A393-4715-8A4C-6DFC6D008242}"/>
              </a:ext>
            </a:extLst>
          </p:cNvPr>
          <p:cNvSpPr txBox="1"/>
          <p:nvPr/>
        </p:nvSpPr>
        <p:spPr>
          <a:xfrm flipH="1">
            <a:off x="8051267" y="3107840"/>
            <a:ext cx="201972" cy="338554"/>
          </a:xfrm>
          <a:prstGeom prst="rect">
            <a:avLst/>
          </a:prstGeom>
          <a:noFill/>
        </p:spPr>
        <p:txBody>
          <a:bodyPr wrap="square" rtlCol="0">
            <a:spAutoFit/>
          </a:bodyPr>
          <a:lstStyle/>
          <a:p>
            <a:pPr algn="ctr"/>
            <a:r>
              <a:rPr lang="af-ZA" sz="1600" b="1" dirty="0"/>
              <a:t>E</a:t>
            </a:r>
            <a:endParaRPr lang="en-US" sz="1600" b="1" dirty="0"/>
          </a:p>
        </p:txBody>
      </p:sp>
      <p:sp>
        <p:nvSpPr>
          <p:cNvPr id="173" name="TextBox 172">
            <a:extLst>
              <a:ext uri="{FF2B5EF4-FFF2-40B4-BE49-F238E27FC236}">
                <a16:creationId xmlns:a16="http://schemas.microsoft.com/office/drawing/2014/main" id="{132C12AB-3348-42EE-A65A-EED8583710DB}"/>
              </a:ext>
            </a:extLst>
          </p:cNvPr>
          <p:cNvSpPr txBox="1"/>
          <p:nvPr/>
        </p:nvSpPr>
        <p:spPr>
          <a:xfrm flipH="1">
            <a:off x="7963069" y="6147055"/>
            <a:ext cx="201972" cy="338554"/>
          </a:xfrm>
          <a:prstGeom prst="rect">
            <a:avLst/>
          </a:prstGeom>
          <a:noFill/>
        </p:spPr>
        <p:txBody>
          <a:bodyPr wrap="square" rtlCol="0">
            <a:spAutoFit/>
          </a:bodyPr>
          <a:lstStyle/>
          <a:p>
            <a:pPr algn="ctr"/>
            <a:endParaRPr lang="en-US" sz="1600" b="1" dirty="0"/>
          </a:p>
        </p:txBody>
      </p:sp>
      <p:sp>
        <p:nvSpPr>
          <p:cNvPr id="20" name="Freeform: Shape 19">
            <a:extLst>
              <a:ext uri="{FF2B5EF4-FFF2-40B4-BE49-F238E27FC236}">
                <a16:creationId xmlns:a16="http://schemas.microsoft.com/office/drawing/2014/main" id="{21E49CBE-C8C9-4662-AE78-63E28C257254}"/>
              </a:ext>
            </a:extLst>
          </p:cNvPr>
          <p:cNvSpPr/>
          <p:nvPr/>
        </p:nvSpPr>
        <p:spPr>
          <a:xfrm>
            <a:off x="6832599" y="4429758"/>
            <a:ext cx="1905000" cy="861637"/>
          </a:xfrm>
          <a:custGeom>
            <a:avLst/>
            <a:gdLst>
              <a:gd name="connsiteX0" fmla="*/ 330200 w 1986280"/>
              <a:gd name="connsiteY0" fmla="*/ 0 h 1468120"/>
              <a:gd name="connsiteX1" fmla="*/ 482600 w 1986280"/>
              <a:gd name="connsiteY1" fmla="*/ 25400 h 1468120"/>
              <a:gd name="connsiteX2" fmla="*/ 589280 w 1986280"/>
              <a:gd name="connsiteY2" fmla="*/ 152400 h 1468120"/>
              <a:gd name="connsiteX3" fmla="*/ 726440 w 1986280"/>
              <a:gd name="connsiteY3" fmla="*/ 157480 h 1468120"/>
              <a:gd name="connsiteX4" fmla="*/ 1051560 w 1986280"/>
              <a:gd name="connsiteY4" fmla="*/ 193040 h 1468120"/>
              <a:gd name="connsiteX5" fmla="*/ 1153160 w 1986280"/>
              <a:gd name="connsiteY5" fmla="*/ 294640 h 1468120"/>
              <a:gd name="connsiteX6" fmla="*/ 1214120 w 1986280"/>
              <a:gd name="connsiteY6" fmla="*/ 350520 h 1468120"/>
              <a:gd name="connsiteX7" fmla="*/ 1605280 w 1986280"/>
              <a:gd name="connsiteY7" fmla="*/ 350520 h 1468120"/>
              <a:gd name="connsiteX8" fmla="*/ 1813560 w 1986280"/>
              <a:gd name="connsiteY8" fmla="*/ 320040 h 1468120"/>
              <a:gd name="connsiteX9" fmla="*/ 1803400 w 1986280"/>
              <a:gd name="connsiteY9" fmla="*/ 391160 h 1468120"/>
              <a:gd name="connsiteX10" fmla="*/ 1854200 w 1986280"/>
              <a:gd name="connsiteY10" fmla="*/ 436880 h 1468120"/>
              <a:gd name="connsiteX11" fmla="*/ 1869440 w 1986280"/>
              <a:gd name="connsiteY11" fmla="*/ 472440 h 1468120"/>
              <a:gd name="connsiteX12" fmla="*/ 1864360 w 1986280"/>
              <a:gd name="connsiteY12" fmla="*/ 635000 h 1468120"/>
              <a:gd name="connsiteX13" fmla="*/ 1813560 w 1986280"/>
              <a:gd name="connsiteY13" fmla="*/ 675640 h 1468120"/>
              <a:gd name="connsiteX14" fmla="*/ 1828800 w 1986280"/>
              <a:gd name="connsiteY14" fmla="*/ 716280 h 1468120"/>
              <a:gd name="connsiteX15" fmla="*/ 1874520 w 1986280"/>
              <a:gd name="connsiteY15" fmla="*/ 868680 h 1468120"/>
              <a:gd name="connsiteX16" fmla="*/ 1905000 w 1986280"/>
              <a:gd name="connsiteY16" fmla="*/ 904240 h 1468120"/>
              <a:gd name="connsiteX17" fmla="*/ 1930400 w 1986280"/>
              <a:gd name="connsiteY17" fmla="*/ 914400 h 1468120"/>
              <a:gd name="connsiteX18" fmla="*/ 1930400 w 1986280"/>
              <a:gd name="connsiteY18" fmla="*/ 960120 h 1468120"/>
              <a:gd name="connsiteX19" fmla="*/ 1940560 w 1986280"/>
              <a:gd name="connsiteY19" fmla="*/ 995680 h 1468120"/>
              <a:gd name="connsiteX20" fmla="*/ 1986280 w 1986280"/>
              <a:gd name="connsiteY20" fmla="*/ 1051560 h 1468120"/>
              <a:gd name="connsiteX21" fmla="*/ 1960880 w 1986280"/>
              <a:gd name="connsiteY21" fmla="*/ 1112520 h 1468120"/>
              <a:gd name="connsiteX22" fmla="*/ 1772920 w 1986280"/>
              <a:gd name="connsiteY22" fmla="*/ 1198880 h 1468120"/>
              <a:gd name="connsiteX23" fmla="*/ 1549400 w 1986280"/>
              <a:gd name="connsiteY23" fmla="*/ 1234440 h 1468120"/>
              <a:gd name="connsiteX24" fmla="*/ 1351280 w 1986280"/>
              <a:gd name="connsiteY24" fmla="*/ 1254760 h 1468120"/>
              <a:gd name="connsiteX25" fmla="*/ 579120 w 1986280"/>
              <a:gd name="connsiteY25" fmla="*/ 1432560 h 1468120"/>
              <a:gd name="connsiteX26" fmla="*/ 513080 w 1986280"/>
              <a:gd name="connsiteY26" fmla="*/ 1468120 h 1468120"/>
              <a:gd name="connsiteX27" fmla="*/ 335280 w 1986280"/>
              <a:gd name="connsiteY27" fmla="*/ 1442720 h 1468120"/>
              <a:gd name="connsiteX28" fmla="*/ 106680 w 1986280"/>
              <a:gd name="connsiteY28" fmla="*/ 1330960 h 1468120"/>
              <a:gd name="connsiteX29" fmla="*/ 55880 w 1986280"/>
              <a:gd name="connsiteY29" fmla="*/ 1158240 h 1468120"/>
              <a:gd name="connsiteX30" fmla="*/ 10160 w 1986280"/>
              <a:gd name="connsiteY30" fmla="*/ 1021080 h 1468120"/>
              <a:gd name="connsiteX31" fmla="*/ 0 w 1986280"/>
              <a:gd name="connsiteY31" fmla="*/ 848360 h 1468120"/>
              <a:gd name="connsiteX32" fmla="*/ 25400 w 1986280"/>
              <a:gd name="connsiteY32" fmla="*/ 726440 h 1468120"/>
              <a:gd name="connsiteX33" fmla="*/ 137160 w 1986280"/>
              <a:gd name="connsiteY33" fmla="*/ 508000 h 1468120"/>
              <a:gd name="connsiteX34" fmla="*/ 172720 w 1986280"/>
              <a:gd name="connsiteY34" fmla="*/ 223520 h 1468120"/>
              <a:gd name="connsiteX35" fmla="*/ 330200 w 1986280"/>
              <a:gd name="connsiteY35" fmla="*/ 0 h 1468120"/>
              <a:gd name="connsiteX0" fmla="*/ 330200 w 1986280"/>
              <a:gd name="connsiteY0" fmla="*/ 0 h 1496907"/>
              <a:gd name="connsiteX1" fmla="*/ 482600 w 1986280"/>
              <a:gd name="connsiteY1" fmla="*/ 25400 h 1496907"/>
              <a:gd name="connsiteX2" fmla="*/ 589280 w 1986280"/>
              <a:gd name="connsiteY2" fmla="*/ 152400 h 1496907"/>
              <a:gd name="connsiteX3" fmla="*/ 726440 w 1986280"/>
              <a:gd name="connsiteY3" fmla="*/ 157480 h 1496907"/>
              <a:gd name="connsiteX4" fmla="*/ 1051560 w 1986280"/>
              <a:gd name="connsiteY4" fmla="*/ 193040 h 1496907"/>
              <a:gd name="connsiteX5" fmla="*/ 1153160 w 1986280"/>
              <a:gd name="connsiteY5" fmla="*/ 294640 h 1496907"/>
              <a:gd name="connsiteX6" fmla="*/ 1214120 w 1986280"/>
              <a:gd name="connsiteY6" fmla="*/ 350520 h 1496907"/>
              <a:gd name="connsiteX7" fmla="*/ 1605280 w 1986280"/>
              <a:gd name="connsiteY7" fmla="*/ 350520 h 1496907"/>
              <a:gd name="connsiteX8" fmla="*/ 1813560 w 1986280"/>
              <a:gd name="connsiteY8" fmla="*/ 320040 h 1496907"/>
              <a:gd name="connsiteX9" fmla="*/ 1803400 w 1986280"/>
              <a:gd name="connsiteY9" fmla="*/ 391160 h 1496907"/>
              <a:gd name="connsiteX10" fmla="*/ 1854200 w 1986280"/>
              <a:gd name="connsiteY10" fmla="*/ 436880 h 1496907"/>
              <a:gd name="connsiteX11" fmla="*/ 1869440 w 1986280"/>
              <a:gd name="connsiteY11" fmla="*/ 472440 h 1496907"/>
              <a:gd name="connsiteX12" fmla="*/ 1864360 w 1986280"/>
              <a:gd name="connsiteY12" fmla="*/ 635000 h 1496907"/>
              <a:gd name="connsiteX13" fmla="*/ 1813560 w 1986280"/>
              <a:gd name="connsiteY13" fmla="*/ 675640 h 1496907"/>
              <a:gd name="connsiteX14" fmla="*/ 1828800 w 1986280"/>
              <a:gd name="connsiteY14" fmla="*/ 716280 h 1496907"/>
              <a:gd name="connsiteX15" fmla="*/ 1874520 w 1986280"/>
              <a:gd name="connsiteY15" fmla="*/ 868680 h 1496907"/>
              <a:gd name="connsiteX16" fmla="*/ 1905000 w 1986280"/>
              <a:gd name="connsiteY16" fmla="*/ 904240 h 1496907"/>
              <a:gd name="connsiteX17" fmla="*/ 1930400 w 1986280"/>
              <a:gd name="connsiteY17" fmla="*/ 914400 h 1496907"/>
              <a:gd name="connsiteX18" fmla="*/ 1930400 w 1986280"/>
              <a:gd name="connsiteY18" fmla="*/ 960120 h 1496907"/>
              <a:gd name="connsiteX19" fmla="*/ 1940560 w 1986280"/>
              <a:gd name="connsiteY19" fmla="*/ 995680 h 1496907"/>
              <a:gd name="connsiteX20" fmla="*/ 1986280 w 1986280"/>
              <a:gd name="connsiteY20" fmla="*/ 1051560 h 1496907"/>
              <a:gd name="connsiteX21" fmla="*/ 1960880 w 1986280"/>
              <a:gd name="connsiteY21" fmla="*/ 1112520 h 1496907"/>
              <a:gd name="connsiteX22" fmla="*/ 1772920 w 1986280"/>
              <a:gd name="connsiteY22" fmla="*/ 1198880 h 1496907"/>
              <a:gd name="connsiteX23" fmla="*/ 1549400 w 1986280"/>
              <a:gd name="connsiteY23" fmla="*/ 1234440 h 1496907"/>
              <a:gd name="connsiteX24" fmla="*/ 1351280 w 1986280"/>
              <a:gd name="connsiteY24" fmla="*/ 1254760 h 1496907"/>
              <a:gd name="connsiteX25" fmla="*/ 982133 w 1986280"/>
              <a:gd name="connsiteY25" fmla="*/ 1496907 h 1496907"/>
              <a:gd name="connsiteX26" fmla="*/ 579120 w 1986280"/>
              <a:gd name="connsiteY26" fmla="*/ 1432560 h 1496907"/>
              <a:gd name="connsiteX27" fmla="*/ 513080 w 1986280"/>
              <a:gd name="connsiteY27" fmla="*/ 1468120 h 1496907"/>
              <a:gd name="connsiteX28" fmla="*/ 335280 w 1986280"/>
              <a:gd name="connsiteY28" fmla="*/ 1442720 h 1496907"/>
              <a:gd name="connsiteX29" fmla="*/ 106680 w 1986280"/>
              <a:gd name="connsiteY29" fmla="*/ 1330960 h 1496907"/>
              <a:gd name="connsiteX30" fmla="*/ 55880 w 1986280"/>
              <a:gd name="connsiteY30" fmla="*/ 1158240 h 1496907"/>
              <a:gd name="connsiteX31" fmla="*/ 10160 w 1986280"/>
              <a:gd name="connsiteY31" fmla="*/ 1021080 h 1496907"/>
              <a:gd name="connsiteX32" fmla="*/ 0 w 1986280"/>
              <a:gd name="connsiteY32" fmla="*/ 848360 h 1496907"/>
              <a:gd name="connsiteX33" fmla="*/ 25400 w 1986280"/>
              <a:gd name="connsiteY33" fmla="*/ 726440 h 1496907"/>
              <a:gd name="connsiteX34" fmla="*/ 137160 w 1986280"/>
              <a:gd name="connsiteY34" fmla="*/ 508000 h 1496907"/>
              <a:gd name="connsiteX35" fmla="*/ 172720 w 1986280"/>
              <a:gd name="connsiteY35" fmla="*/ 223520 h 1496907"/>
              <a:gd name="connsiteX36" fmla="*/ 330200 w 1986280"/>
              <a:gd name="connsiteY36" fmla="*/ 0 h 1496907"/>
              <a:gd name="connsiteX0" fmla="*/ 330200 w 1986280"/>
              <a:gd name="connsiteY0" fmla="*/ 0 h 1496907"/>
              <a:gd name="connsiteX1" fmla="*/ 482600 w 1986280"/>
              <a:gd name="connsiteY1" fmla="*/ 25400 h 1496907"/>
              <a:gd name="connsiteX2" fmla="*/ 589280 w 1986280"/>
              <a:gd name="connsiteY2" fmla="*/ 152400 h 1496907"/>
              <a:gd name="connsiteX3" fmla="*/ 726440 w 1986280"/>
              <a:gd name="connsiteY3" fmla="*/ 157480 h 1496907"/>
              <a:gd name="connsiteX4" fmla="*/ 1051560 w 1986280"/>
              <a:gd name="connsiteY4" fmla="*/ 193040 h 1496907"/>
              <a:gd name="connsiteX5" fmla="*/ 1153160 w 1986280"/>
              <a:gd name="connsiteY5" fmla="*/ 294640 h 1496907"/>
              <a:gd name="connsiteX6" fmla="*/ 1214120 w 1986280"/>
              <a:gd name="connsiteY6" fmla="*/ 350520 h 1496907"/>
              <a:gd name="connsiteX7" fmla="*/ 1605280 w 1986280"/>
              <a:gd name="connsiteY7" fmla="*/ 350520 h 1496907"/>
              <a:gd name="connsiteX8" fmla="*/ 1813560 w 1986280"/>
              <a:gd name="connsiteY8" fmla="*/ 320040 h 1496907"/>
              <a:gd name="connsiteX9" fmla="*/ 1803400 w 1986280"/>
              <a:gd name="connsiteY9" fmla="*/ 391160 h 1496907"/>
              <a:gd name="connsiteX10" fmla="*/ 1854200 w 1986280"/>
              <a:gd name="connsiteY10" fmla="*/ 436880 h 1496907"/>
              <a:gd name="connsiteX11" fmla="*/ 1869440 w 1986280"/>
              <a:gd name="connsiteY11" fmla="*/ 472440 h 1496907"/>
              <a:gd name="connsiteX12" fmla="*/ 1864360 w 1986280"/>
              <a:gd name="connsiteY12" fmla="*/ 635000 h 1496907"/>
              <a:gd name="connsiteX13" fmla="*/ 1813560 w 1986280"/>
              <a:gd name="connsiteY13" fmla="*/ 675640 h 1496907"/>
              <a:gd name="connsiteX14" fmla="*/ 1828800 w 1986280"/>
              <a:gd name="connsiteY14" fmla="*/ 716280 h 1496907"/>
              <a:gd name="connsiteX15" fmla="*/ 1874520 w 1986280"/>
              <a:gd name="connsiteY15" fmla="*/ 868680 h 1496907"/>
              <a:gd name="connsiteX16" fmla="*/ 1905000 w 1986280"/>
              <a:gd name="connsiteY16" fmla="*/ 904240 h 1496907"/>
              <a:gd name="connsiteX17" fmla="*/ 1930400 w 1986280"/>
              <a:gd name="connsiteY17" fmla="*/ 914400 h 1496907"/>
              <a:gd name="connsiteX18" fmla="*/ 1930400 w 1986280"/>
              <a:gd name="connsiteY18" fmla="*/ 960120 h 1496907"/>
              <a:gd name="connsiteX19" fmla="*/ 1940560 w 1986280"/>
              <a:gd name="connsiteY19" fmla="*/ 995680 h 1496907"/>
              <a:gd name="connsiteX20" fmla="*/ 1986280 w 1986280"/>
              <a:gd name="connsiteY20" fmla="*/ 1051560 h 1496907"/>
              <a:gd name="connsiteX21" fmla="*/ 1960880 w 1986280"/>
              <a:gd name="connsiteY21" fmla="*/ 1112520 h 1496907"/>
              <a:gd name="connsiteX22" fmla="*/ 1772920 w 1986280"/>
              <a:gd name="connsiteY22" fmla="*/ 1198880 h 1496907"/>
              <a:gd name="connsiteX23" fmla="*/ 1549400 w 1986280"/>
              <a:gd name="connsiteY23" fmla="*/ 1234440 h 1496907"/>
              <a:gd name="connsiteX24" fmla="*/ 1351280 w 1986280"/>
              <a:gd name="connsiteY24" fmla="*/ 1254760 h 1496907"/>
              <a:gd name="connsiteX25" fmla="*/ 1244600 w 1986280"/>
              <a:gd name="connsiteY25" fmla="*/ 1378373 h 1496907"/>
              <a:gd name="connsiteX26" fmla="*/ 982133 w 1986280"/>
              <a:gd name="connsiteY26" fmla="*/ 1496907 h 1496907"/>
              <a:gd name="connsiteX27" fmla="*/ 579120 w 1986280"/>
              <a:gd name="connsiteY27" fmla="*/ 1432560 h 1496907"/>
              <a:gd name="connsiteX28" fmla="*/ 513080 w 1986280"/>
              <a:gd name="connsiteY28" fmla="*/ 1468120 h 1496907"/>
              <a:gd name="connsiteX29" fmla="*/ 335280 w 1986280"/>
              <a:gd name="connsiteY29" fmla="*/ 1442720 h 1496907"/>
              <a:gd name="connsiteX30" fmla="*/ 106680 w 1986280"/>
              <a:gd name="connsiteY30" fmla="*/ 1330960 h 1496907"/>
              <a:gd name="connsiteX31" fmla="*/ 55880 w 1986280"/>
              <a:gd name="connsiteY31" fmla="*/ 1158240 h 1496907"/>
              <a:gd name="connsiteX32" fmla="*/ 10160 w 1986280"/>
              <a:gd name="connsiteY32" fmla="*/ 1021080 h 1496907"/>
              <a:gd name="connsiteX33" fmla="*/ 0 w 1986280"/>
              <a:gd name="connsiteY33" fmla="*/ 848360 h 1496907"/>
              <a:gd name="connsiteX34" fmla="*/ 25400 w 1986280"/>
              <a:gd name="connsiteY34" fmla="*/ 726440 h 1496907"/>
              <a:gd name="connsiteX35" fmla="*/ 137160 w 1986280"/>
              <a:gd name="connsiteY35" fmla="*/ 508000 h 1496907"/>
              <a:gd name="connsiteX36" fmla="*/ 172720 w 1986280"/>
              <a:gd name="connsiteY36" fmla="*/ 223520 h 1496907"/>
              <a:gd name="connsiteX37" fmla="*/ 330200 w 1986280"/>
              <a:gd name="connsiteY37" fmla="*/ 0 h 1496907"/>
              <a:gd name="connsiteX0" fmla="*/ 330200 w 1986280"/>
              <a:gd name="connsiteY0" fmla="*/ 0 h 1573651"/>
              <a:gd name="connsiteX1" fmla="*/ 482600 w 1986280"/>
              <a:gd name="connsiteY1" fmla="*/ 25400 h 1573651"/>
              <a:gd name="connsiteX2" fmla="*/ 589280 w 1986280"/>
              <a:gd name="connsiteY2" fmla="*/ 152400 h 1573651"/>
              <a:gd name="connsiteX3" fmla="*/ 726440 w 1986280"/>
              <a:gd name="connsiteY3" fmla="*/ 157480 h 1573651"/>
              <a:gd name="connsiteX4" fmla="*/ 1051560 w 1986280"/>
              <a:gd name="connsiteY4" fmla="*/ 193040 h 1573651"/>
              <a:gd name="connsiteX5" fmla="*/ 1153160 w 1986280"/>
              <a:gd name="connsiteY5" fmla="*/ 294640 h 1573651"/>
              <a:gd name="connsiteX6" fmla="*/ 1214120 w 1986280"/>
              <a:gd name="connsiteY6" fmla="*/ 350520 h 1573651"/>
              <a:gd name="connsiteX7" fmla="*/ 1605280 w 1986280"/>
              <a:gd name="connsiteY7" fmla="*/ 350520 h 1573651"/>
              <a:gd name="connsiteX8" fmla="*/ 1813560 w 1986280"/>
              <a:gd name="connsiteY8" fmla="*/ 320040 h 1573651"/>
              <a:gd name="connsiteX9" fmla="*/ 1803400 w 1986280"/>
              <a:gd name="connsiteY9" fmla="*/ 391160 h 1573651"/>
              <a:gd name="connsiteX10" fmla="*/ 1854200 w 1986280"/>
              <a:gd name="connsiteY10" fmla="*/ 436880 h 1573651"/>
              <a:gd name="connsiteX11" fmla="*/ 1869440 w 1986280"/>
              <a:gd name="connsiteY11" fmla="*/ 472440 h 1573651"/>
              <a:gd name="connsiteX12" fmla="*/ 1864360 w 1986280"/>
              <a:gd name="connsiteY12" fmla="*/ 635000 h 1573651"/>
              <a:gd name="connsiteX13" fmla="*/ 1813560 w 1986280"/>
              <a:gd name="connsiteY13" fmla="*/ 675640 h 1573651"/>
              <a:gd name="connsiteX14" fmla="*/ 1828800 w 1986280"/>
              <a:gd name="connsiteY14" fmla="*/ 716280 h 1573651"/>
              <a:gd name="connsiteX15" fmla="*/ 1874520 w 1986280"/>
              <a:gd name="connsiteY15" fmla="*/ 868680 h 1573651"/>
              <a:gd name="connsiteX16" fmla="*/ 1905000 w 1986280"/>
              <a:gd name="connsiteY16" fmla="*/ 904240 h 1573651"/>
              <a:gd name="connsiteX17" fmla="*/ 1930400 w 1986280"/>
              <a:gd name="connsiteY17" fmla="*/ 914400 h 1573651"/>
              <a:gd name="connsiteX18" fmla="*/ 1930400 w 1986280"/>
              <a:gd name="connsiteY18" fmla="*/ 960120 h 1573651"/>
              <a:gd name="connsiteX19" fmla="*/ 1940560 w 1986280"/>
              <a:gd name="connsiteY19" fmla="*/ 995680 h 1573651"/>
              <a:gd name="connsiteX20" fmla="*/ 1986280 w 1986280"/>
              <a:gd name="connsiteY20" fmla="*/ 1051560 h 1573651"/>
              <a:gd name="connsiteX21" fmla="*/ 1960880 w 1986280"/>
              <a:gd name="connsiteY21" fmla="*/ 1112520 h 1573651"/>
              <a:gd name="connsiteX22" fmla="*/ 1772920 w 1986280"/>
              <a:gd name="connsiteY22" fmla="*/ 1198880 h 1573651"/>
              <a:gd name="connsiteX23" fmla="*/ 1549400 w 1986280"/>
              <a:gd name="connsiteY23" fmla="*/ 1234440 h 1573651"/>
              <a:gd name="connsiteX24" fmla="*/ 1351280 w 1986280"/>
              <a:gd name="connsiteY24" fmla="*/ 1254760 h 1573651"/>
              <a:gd name="connsiteX25" fmla="*/ 1244600 w 1986280"/>
              <a:gd name="connsiteY25" fmla="*/ 1378373 h 1573651"/>
              <a:gd name="connsiteX26" fmla="*/ 982133 w 1986280"/>
              <a:gd name="connsiteY26" fmla="*/ 1496907 h 1573651"/>
              <a:gd name="connsiteX27" fmla="*/ 736600 w 1986280"/>
              <a:gd name="connsiteY27" fmla="*/ 1573107 h 1573651"/>
              <a:gd name="connsiteX28" fmla="*/ 579120 w 1986280"/>
              <a:gd name="connsiteY28" fmla="*/ 1432560 h 1573651"/>
              <a:gd name="connsiteX29" fmla="*/ 513080 w 1986280"/>
              <a:gd name="connsiteY29" fmla="*/ 1468120 h 1573651"/>
              <a:gd name="connsiteX30" fmla="*/ 335280 w 1986280"/>
              <a:gd name="connsiteY30" fmla="*/ 1442720 h 1573651"/>
              <a:gd name="connsiteX31" fmla="*/ 106680 w 1986280"/>
              <a:gd name="connsiteY31" fmla="*/ 1330960 h 1573651"/>
              <a:gd name="connsiteX32" fmla="*/ 55880 w 1986280"/>
              <a:gd name="connsiteY32" fmla="*/ 1158240 h 1573651"/>
              <a:gd name="connsiteX33" fmla="*/ 10160 w 1986280"/>
              <a:gd name="connsiteY33" fmla="*/ 1021080 h 1573651"/>
              <a:gd name="connsiteX34" fmla="*/ 0 w 1986280"/>
              <a:gd name="connsiteY34" fmla="*/ 848360 h 1573651"/>
              <a:gd name="connsiteX35" fmla="*/ 25400 w 1986280"/>
              <a:gd name="connsiteY35" fmla="*/ 726440 h 1573651"/>
              <a:gd name="connsiteX36" fmla="*/ 137160 w 1986280"/>
              <a:gd name="connsiteY36" fmla="*/ 508000 h 1573651"/>
              <a:gd name="connsiteX37" fmla="*/ 172720 w 1986280"/>
              <a:gd name="connsiteY37" fmla="*/ 223520 h 1573651"/>
              <a:gd name="connsiteX38" fmla="*/ 330200 w 1986280"/>
              <a:gd name="connsiteY38" fmla="*/ 0 h 1573651"/>
              <a:gd name="connsiteX0" fmla="*/ 330200 w 1986280"/>
              <a:gd name="connsiteY0" fmla="*/ 0 h 1573651"/>
              <a:gd name="connsiteX1" fmla="*/ 482600 w 1986280"/>
              <a:gd name="connsiteY1" fmla="*/ 25400 h 1573651"/>
              <a:gd name="connsiteX2" fmla="*/ 589280 w 1986280"/>
              <a:gd name="connsiteY2" fmla="*/ 152400 h 1573651"/>
              <a:gd name="connsiteX3" fmla="*/ 726440 w 1986280"/>
              <a:gd name="connsiteY3" fmla="*/ 157480 h 1573651"/>
              <a:gd name="connsiteX4" fmla="*/ 1051560 w 1986280"/>
              <a:gd name="connsiteY4" fmla="*/ 193040 h 1573651"/>
              <a:gd name="connsiteX5" fmla="*/ 1153160 w 1986280"/>
              <a:gd name="connsiteY5" fmla="*/ 294640 h 1573651"/>
              <a:gd name="connsiteX6" fmla="*/ 1214120 w 1986280"/>
              <a:gd name="connsiteY6" fmla="*/ 350520 h 1573651"/>
              <a:gd name="connsiteX7" fmla="*/ 1605280 w 1986280"/>
              <a:gd name="connsiteY7" fmla="*/ 350520 h 1573651"/>
              <a:gd name="connsiteX8" fmla="*/ 1813560 w 1986280"/>
              <a:gd name="connsiteY8" fmla="*/ 320040 h 1573651"/>
              <a:gd name="connsiteX9" fmla="*/ 1803400 w 1986280"/>
              <a:gd name="connsiteY9" fmla="*/ 391160 h 1573651"/>
              <a:gd name="connsiteX10" fmla="*/ 1854200 w 1986280"/>
              <a:gd name="connsiteY10" fmla="*/ 436880 h 1573651"/>
              <a:gd name="connsiteX11" fmla="*/ 1869440 w 1986280"/>
              <a:gd name="connsiteY11" fmla="*/ 472440 h 1573651"/>
              <a:gd name="connsiteX12" fmla="*/ 1864360 w 1986280"/>
              <a:gd name="connsiteY12" fmla="*/ 635000 h 1573651"/>
              <a:gd name="connsiteX13" fmla="*/ 1813560 w 1986280"/>
              <a:gd name="connsiteY13" fmla="*/ 675640 h 1573651"/>
              <a:gd name="connsiteX14" fmla="*/ 1828800 w 1986280"/>
              <a:gd name="connsiteY14" fmla="*/ 716280 h 1573651"/>
              <a:gd name="connsiteX15" fmla="*/ 1874520 w 1986280"/>
              <a:gd name="connsiteY15" fmla="*/ 868680 h 1573651"/>
              <a:gd name="connsiteX16" fmla="*/ 1905000 w 1986280"/>
              <a:gd name="connsiteY16" fmla="*/ 904240 h 1573651"/>
              <a:gd name="connsiteX17" fmla="*/ 1930400 w 1986280"/>
              <a:gd name="connsiteY17" fmla="*/ 914400 h 1573651"/>
              <a:gd name="connsiteX18" fmla="*/ 1930400 w 1986280"/>
              <a:gd name="connsiteY18" fmla="*/ 960120 h 1573651"/>
              <a:gd name="connsiteX19" fmla="*/ 1940560 w 1986280"/>
              <a:gd name="connsiteY19" fmla="*/ 995680 h 1573651"/>
              <a:gd name="connsiteX20" fmla="*/ 1986280 w 1986280"/>
              <a:gd name="connsiteY20" fmla="*/ 1051560 h 1573651"/>
              <a:gd name="connsiteX21" fmla="*/ 1960880 w 1986280"/>
              <a:gd name="connsiteY21" fmla="*/ 1112520 h 1573651"/>
              <a:gd name="connsiteX22" fmla="*/ 1772920 w 1986280"/>
              <a:gd name="connsiteY22" fmla="*/ 1198880 h 1573651"/>
              <a:gd name="connsiteX23" fmla="*/ 1549400 w 1986280"/>
              <a:gd name="connsiteY23" fmla="*/ 1234440 h 1573651"/>
              <a:gd name="connsiteX24" fmla="*/ 1351280 w 1986280"/>
              <a:gd name="connsiteY24" fmla="*/ 1254760 h 1573651"/>
              <a:gd name="connsiteX25" fmla="*/ 1244600 w 1986280"/>
              <a:gd name="connsiteY25" fmla="*/ 1378373 h 1573651"/>
              <a:gd name="connsiteX26" fmla="*/ 982133 w 1986280"/>
              <a:gd name="connsiteY26" fmla="*/ 1496907 h 1573651"/>
              <a:gd name="connsiteX27" fmla="*/ 736600 w 1986280"/>
              <a:gd name="connsiteY27" fmla="*/ 1573107 h 1573651"/>
              <a:gd name="connsiteX28" fmla="*/ 562187 w 1986280"/>
              <a:gd name="connsiteY28" fmla="*/ 1517227 h 1573651"/>
              <a:gd name="connsiteX29" fmla="*/ 513080 w 1986280"/>
              <a:gd name="connsiteY29" fmla="*/ 1468120 h 1573651"/>
              <a:gd name="connsiteX30" fmla="*/ 335280 w 1986280"/>
              <a:gd name="connsiteY30" fmla="*/ 1442720 h 1573651"/>
              <a:gd name="connsiteX31" fmla="*/ 106680 w 1986280"/>
              <a:gd name="connsiteY31" fmla="*/ 1330960 h 1573651"/>
              <a:gd name="connsiteX32" fmla="*/ 55880 w 1986280"/>
              <a:gd name="connsiteY32" fmla="*/ 1158240 h 1573651"/>
              <a:gd name="connsiteX33" fmla="*/ 10160 w 1986280"/>
              <a:gd name="connsiteY33" fmla="*/ 1021080 h 1573651"/>
              <a:gd name="connsiteX34" fmla="*/ 0 w 1986280"/>
              <a:gd name="connsiteY34" fmla="*/ 848360 h 1573651"/>
              <a:gd name="connsiteX35" fmla="*/ 25400 w 1986280"/>
              <a:gd name="connsiteY35" fmla="*/ 726440 h 1573651"/>
              <a:gd name="connsiteX36" fmla="*/ 137160 w 1986280"/>
              <a:gd name="connsiteY36" fmla="*/ 508000 h 1573651"/>
              <a:gd name="connsiteX37" fmla="*/ 172720 w 1986280"/>
              <a:gd name="connsiteY37" fmla="*/ 223520 h 1573651"/>
              <a:gd name="connsiteX38" fmla="*/ 330200 w 1986280"/>
              <a:gd name="connsiteY38" fmla="*/ 0 h 1573651"/>
              <a:gd name="connsiteX0" fmla="*/ 330200 w 1986280"/>
              <a:gd name="connsiteY0" fmla="*/ 0 h 1573651"/>
              <a:gd name="connsiteX1" fmla="*/ 482600 w 1986280"/>
              <a:gd name="connsiteY1" fmla="*/ 25400 h 1573651"/>
              <a:gd name="connsiteX2" fmla="*/ 589280 w 1986280"/>
              <a:gd name="connsiteY2" fmla="*/ 152400 h 1573651"/>
              <a:gd name="connsiteX3" fmla="*/ 726440 w 1986280"/>
              <a:gd name="connsiteY3" fmla="*/ 157480 h 1573651"/>
              <a:gd name="connsiteX4" fmla="*/ 1051560 w 1986280"/>
              <a:gd name="connsiteY4" fmla="*/ 193040 h 1573651"/>
              <a:gd name="connsiteX5" fmla="*/ 1153160 w 1986280"/>
              <a:gd name="connsiteY5" fmla="*/ 294640 h 1573651"/>
              <a:gd name="connsiteX6" fmla="*/ 1214120 w 1986280"/>
              <a:gd name="connsiteY6" fmla="*/ 350520 h 1573651"/>
              <a:gd name="connsiteX7" fmla="*/ 1605280 w 1986280"/>
              <a:gd name="connsiteY7" fmla="*/ 350520 h 1573651"/>
              <a:gd name="connsiteX8" fmla="*/ 1813560 w 1986280"/>
              <a:gd name="connsiteY8" fmla="*/ 320040 h 1573651"/>
              <a:gd name="connsiteX9" fmla="*/ 1803400 w 1986280"/>
              <a:gd name="connsiteY9" fmla="*/ 391160 h 1573651"/>
              <a:gd name="connsiteX10" fmla="*/ 1854200 w 1986280"/>
              <a:gd name="connsiteY10" fmla="*/ 436880 h 1573651"/>
              <a:gd name="connsiteX11" fmla="*/ 1869440 w 1986280"/>
              <a:gd name="connsiteY11" fmla="*/ 472440 h 1573651"/>
              <a:gd name="connsiteX12" fmla="*/ 1864360 w 1986280"/>
              <a:gd name="connsiteY12" fmla="*/ 635000 h 1573651"/>
              <a:gd name="connsiteX13" fmla="*/ 1813560 w 1986280"/>
              <a:gd name="connsiteY13" fmla="*/ 675640 h 1573651"/>
              <a:gd name="connsiteX14" fmla="*/ 1828800 w 1986280"/>
              <a:gd name="connsiteY14" fmla="*/ 716280 h 1573651"/>
              <a:gd name="connsiteX15" fmla="*/ 1874520 w 1986280"/>
              <a:gd name="connsiteY15" fmla="*/ 868680 h 1573651"/>
              <a:gd name="connsiteX16" fmla="*/ 1905000 w 1986280"/>
              <a:gd name="connsiteY16" fmla="*/ 904240 h 1573651"/>
              <a:gd name="connsiteX17" fmla="*/ 1930400 w 1986280"/>
              <a:gd name="connsiteY17" fmla="*/ 914400 h 1573651"/>
              <a:gd name="connsiteX18" fmla="*/ 1930400 w 1986280"/>
              <a:gd name="connsiteY18" fmla="*/ 960120 h 1573651"/>
              <a:gd name="connsiteX19" fmla="*/ 1940560 w 1986280"/>
              <a:gd name="connsiteY19" fmla="*/ 995680 h 1573651"/>
              <a:gd name="connsiteX20" fmla="*/ 1986280 w 1986280"/>
              <a:gd name="connsiteY20" fmla="*/ 1051560 h 1573651"/>
              <a:gd name="connsiteX21" fmla="*/ 1960880 w 1986280"/>
              <a:gd name="connsiteY21" fmla="*/ 1112520 h 1573651"/>
              <a:gd name="connsiteX22" fmla="*/ 1772920 w 1986280"/>
              <a:gd name="connsiteY22" fmla="*/ 1198880 h 1573651"/>
              <a:gd name="connsiteX23" fmla="*/ 1549400 w 1986280"/>
              <a:gd name="connsiteY23" fmla="*/ 1234440 h 1573651"/>
              <a:gd name="connsiteX24" fmla="*/ 1351280 w 1986280"/>
              <a:gd name="connsiteY24" fmla="*/ 1254760 h 1573651"/>
              <a:gd name="connsiteX25" fmla="*/ 1244600 w 1986280"/>
              <a:gd name="connsiteY25" fmla="*/ 1378373 h 1573651"/>
              <a:gd name="connsiteX26" fmla="*/ 982133 w 1986280"/>
              <a:gd name="connsiteY26" fmla="*/ 1496907 h 1573651"/>
              <a:gd name="connsiteX27" fmla="*/ 736600 w 1986280"/>
              <a:gd name="connsiteY27" fmla="*/ 1573107 h 1573651"/>
              <a:gd name="connsiteX28" fmla="*/ 562187 w 1986280"/>
              <a:gd name="connsiteY28" fmla="*/ 1517227 h 1573651"/>
              <a:gd name="connsiteX29" fmla="*/ 513080 w 1986280"/>
              <a:gd name="connsiteY29" fmla="*/ 1468120 h 1573651"/>
              <a:gd name="connsiteX30" fmla="*/ 284480 w 1986280"/>
              <a:gd name="connsiteY30" fmla="*/ 1527386 h 1573651"/>
              <a:gd name="connsiteX31" fmla="*/ 106680 w 1986280"/>
              <a:gd name="connsiteY31" fmla="*/ 1330960 h 1573651"/>
              <a:gd name="connsiteX32" fmla="*/ 55880 w 1986280"/>
              <a:gd name="connsiteY32" fmla="*/ 1158240 h 1573651"/>
              <a:gd name="connsiteX33" fmla="*/ 10160 w 1986280"/>
              <a:gd name="connsiteY33" fmla="*/ 1021080 h 1573651"/>
              <a:gd name="connsiteX34" fmla="*/ 0 w 1986280"/>
              <a:gd name="connsiteY34" fmla="*/ 848360 h 1573651"/>
              <a:gd name="connsiteX35" fmla="*/ 25400 w 1986280"/>
              <a:gd name="connsiteY35" fmla="*/ 726440 h 1573651"/>
              <a:gd name="connsiteX36" fmla="*/ 137160 w 1986280"/>
              <a:gd name="connsiteY36" fmla="*/ 508000 h 1573651"/>
              <a:gd name="connsiteX37" fmla="*/ 172720 w 1986280"/>
              <a:gd name="connsiteY37" fmla="*/ 223520 h 1573651"/>
              <a:gd name="connsiteX38" fmla="*/ 330200 w 1986280"/>
              <a:gd name="connsiteY38" fmla="*/ 0 h 1573651"/>
              <a:gd name="connsiteX0" fmla="*/ 330200 w 1986280"/>
              <a:gd name="connsiteY0" fmla="*/ 0 h 1573651"/>
              <a:gd name="connsiteX1" fmla="*/ 482600 w 1986280"/>
              <a:gd name="connsiteY1" fmla="*/ 25400 h 1573651"/>
              <a:gd name="connsiteX2" fmla="*/ 589280 w 1986280"/>
              <a:gd name="connsiteY2" fmla="*/ 152400 h 1573651"/>
              <a:gd name="connsiteX3" fmla="*/ 726440 w 1986280"/>
              <a:gd name="connsiteY3" fmla="*/ 157480 h 1573651"/>
              <a:gd name="connsiteX4" fmla="*/ 1051560 w 1986280"/>
              <a:gd name="connsiteY4" fmla="*/ 193040 h 1573651"/>
              <a:gd name="connsiteX5" fmla="*/ 1153160 w 1986280"/>
              <a:gd name="connsiteY5" fmla="*/ 294640 h 1573651"/>
              <a:gd name="connsiteX6" fmla="*/ 1214120 w 1986280"/>
              <a:gd name="connsiteY6" fmla="*/ 350520 h 1573651"/>
              <a:gd name="connsiteX7" fmla="*/ 1605280 w 1986280"/>
              <a:gd name="connsiteY7" fmla="*/ 350520 h 1573651"/>
              <a:gd name="connsiteX8" fmla="*/ 1813560 w 1986280"/>
              <a:gd name="connsiteY8" fmla="*/ 320040 h 1573651"/>
              <a:gd name="connsiteX9" fmla="*/ 1803400 w 1986280"/>
              <a:gd name="connsiteY9" fmla="*/ 391160 h 1573651"/>
              <a:gd name="connsiteX10" fmla="*/ 1854200 w 1986280"/>
              <a:gd name="connsiteY10" fmla="*/ 436880 h 1573651"/>
              <a:gd name="connsiteX11" fmla="*/ 1869440 w 1986280"/>
              <a:gd name="connsiteY11" fmla="*/ 472440 h 1573651"/>
              <a:gd name="connsiteX12" fmla="*/ 1864360 w 1986280"/>
              <a:gd name="connsiteY12" fmla="*/ 635000 h 1573651"/>
              <a:gd name="connsiteX13" fmla="*/ 1813560 w 1986280"/>
              <a:gd name="connsiteY13" fmla="*/ 675640 h 1573651"/>
              <a:gd name="connsiteX14" fmla="*/ 1828800 w 1986280"/>
              <a:gd name="connsiteY14" fmla="*/ 716280 h 1573651"/>
              <a:gd name="connsiteX15" fmla="*/ 1874520 w 1986280"/>
              <a:gd name="connsiteY15" fmla="*/ 868680 h 1573651"/>
              <a:gd name="connsiteX16" fmla="*/ 1905000 w 1986280"/>
              <a:gd name="connsiteY16" fmla="*/ 904240 h 1573651"/>
              <a:gd name="connsiteX17" fmla="*/ 1930400 w 1986280"/>
              <a:gd name="connsiteY17" fmla="*/ 914400 h 1573651"/>
              <a:gd name="connsiteX18" fmla="*/ 1930400 w 1986280"/>
              <a:gd name="connsiteY18" fmla="*/ 960120 h 1573651"/>
              <a:gd name="connsiteX19" fmla="*/ 1940560 w 1986280"/>
              <a:gd name="connsiteY19" fmla="*/ 995680 h 1573651"/>
              <a:gd name="connsiteX20" fmla="*/ 1986280 w 1986280"/>
              <a:gd name="connsiteY20" fmla="*/ 1051560 h 1573651"/>
              <a:gd name="connsiteX21" fmla="*/ 1960880 w 1986280"/>
              <a:gd name="connsiteY21" fmla="*/ 1112520 h 1573651"/>
              <a:gd name="connsiteX22" fmla="*/ 1772920 w 1986280"/>
              <a:gd name="connsiteY22" fmla="*/ 1198880 h 1573651"/>
              <a:gd name="connsiteX23" fmla="*/ 1549400 w 1986280"/>
              <a:gd name="connsiteY23" fmla="*/ 1234440 h 1573651"/>
              <a:gd name="connsiteX24" fmla="*/ 1351280 w 1986280"/>
              <a:gd name="connsiteY24" fmla="*/ 1254760 h 1573651"/>
              <a:gd name="connsiteX25" fmla="*/ 1244600 w 1986280"/>
              <a:gd name="connsiteY25" fmla="*/ 1378373 h 1573651"/>
              <a:gd name="connsiteX26" fmla="*/ 982133 w 1986280"/>
              <a:gd name="connsiteY26" fmla="*/ 1496907 h 1573651"/>
              <a:gd name="connsiteX27" fmla="*/ 736600 w 1986280"/>
              <a:gd name="connsiteY27" fmla="*/ 1573107 h 1573651"/>
              <a:gd name="connsiteX28" fmla="*/ 562187 w 1986280"/>
              <a:gd name="connsiteY28" fmla="*/ 1517227 h 1573651"/>
              <a:gd name="connsiteX29" fmla="*/ 504613 w 1986280"/>
              <a:gd name="connsiteY29" fmla="*/ 1535853 h 1573651"/>
              <a:gd name="connsiteX30" fmla="*/ 284480 w 1986280"/>
              <a:gd name="connsiteY30" fmla="*/ 1527386 h 1573651"/>
              <a:gd name="connsiteX31" fmla="*/ 106680 w 1986280"/>
              <a:gd name="connsiteY31" fmla="*/ 1330960 h 1573651"/>
              <a:gd name="connsiteX32" fmla="*/ 55880 w 1986280"/>
              <a:gd name="connsiteY32" fmla="*/ 1158240 h 1573651"/>
              <a:gd name="connsiteX33" fmla="*/ 10160 w 1986280"/>
              <a:gd name="connsiteY33" fmla="*/ 1021080 h 1573651"/>
              <a:gd name="connsiteX34" fmla="*/ 0 w 1986280"/>
              <a:gd name="connsiteY34" fmla="*/ 848360 h 1573651"/>
              <a:gd name="connsiteX35" fmla="*/ 25400 w 1986280"/>
              <a:gd name="connsiteY35" fmla="*/ 726440 h 1573651"/>
              <a:gd name="connsiteX36" fmla="*/ 137160 w 1986280"/>
              <a:gd name="connsiteY36" fmla="*/ 508000 h 1573651"/>
              <a:gd name="connsiteX37" fmla="*/ 172720 w 1986280"/>
              <a:gd name="connsiteY37" fmla="*/ 223520 h 1573651"/>
              <a:gd name="connsiteX38" fmla="*/ 330200 w 1986280"/>
              <a:gd name="connsiteY38" fmla="*/ 0 h 1573651"/>
              <a:gd name="connsiteX0" fmla="*/ 330200 w 1986280"/>
              <a:gd name="connsiteY0" fmla="*/ 0 h 1573651"/>
              <a:gd name="connsiteX1" fmla="*/ 482600 w 1986280"/>
              <a:gd name="connsiteY1" fmla="*/ 25400 h 1573651"/>
              <a:gd name="connsiteX2" fmla="*/ 589280 w 1986280"/>
              <a:gd name="connsiteY2" fmla="*/ 152400 h 1573651"/>
              <a:gd name="connsiteX3" fmla="*/ 726440 w 1986280"/>
              <a:gd name="connsiteY3" fmla="*/ 157480 h 1573651"/>
              <a:gd name="connsiteX4" fmla="*/ 1051560 w 1986280"/>
              <a:gd name="connsiteY4" fmla="*/ 193040 h 1573651"/>
              <a:gd name="connsiteX5" fmla="*/ 1153160 w 1986280"/>
              <a:gd name="connsiteY5" fmla="*/ 294640 h 1573651"/>
              <a:gd name="connsiteX6" fmla="*/ 1214120 w 1986280"/>
              <a:gd name="connsiteY6" fmla="*/ 350520 h 1573651"/>
              <a:gd name="connsiteX7" fmla="*/ 1605280 w 1986280"/>
              <a:gd name="connsiteY7" fmla="*/ 350520 h 1573651"/>
              <a:gd name="connsiteX8" fmla="*/ 1813560 w 1986280"/>
              <a:gd name="connsiteY8" fmla="*/ 320040 h 1573651"/>
              <a:gd name="connsiteX9" fmla="*/ 1803400 w 1986280"/>
              <a:gd name="connsiteY9" fmla="*/ 391160 h 1573651"/>
              <a:gd name="connsiteX10" fmla="*/ 1854200 w 1986280"/>
              <a:gd name="connsiteY10" fmla="*/ 436880 h 1573651"/>
              <a:gd name="connsiteX11" fmla="*/ 1869440 w 1986280"/>
              <a:gd name="connsiteY11" fmla="*/ 472440 h 1573651"/>
              <a:gd name="connsiteX12" fmla="*/ 1864360 w 1986280"/>
              <a:gd name="connsiteY12" fmla="*/ 635000 h 1573651"/>
              <a:gd name="connsiteX13" fmla="*/ 1813560 w 1986280"/>
              <a:gd name="connsiteY13" fmla="*/ 675640 h 1573651"/>
              <a:gd name="connsiteX14" fmla="*/ 1828800 w 1986280"/>
              <a:gd name="connsiteY14" fmla="*/ 716280 h 1573651"/>
              <a:gd name="connsiteX15" fmla="*/ 1874520 w 1986280"/>
              <a:gd name="connsiteY15" fmla="*/ 868680 h 1573651"/>
              <a:gd name="connsiteX16" fmla="*/ 1905000 w 1986280"/>
              <a:gd name="connsiteY16" fmla="*/ 904240 h 1573651"/>
              <a:gd name="connsiteX17" fmla="*/ 1930400 w 1986280"/>
              <a:gd name="connsiteY17" fmla="*/ 914400 h 1573651"/>
              <a:gd name="connsiteX18" fmla="*/ 1930400 w 1986280"/>
              <a:gd name="connsiteY18" fmla="*/ 960120 h 1573651"/>
              <a:gd name="connsiteX19" fmla="*/ 1940560 w 1986280"/>
              <a:gd name="connsiteY19" fmla="*/ 995680 h 1573651"/>
              <a:gd name="connsiteX20" fmla="*/ 1986280 w 1986280"/>
              <a:gd name="connsiteY20" fmla="*/ 1051560 h 1573651"/>
              <a:gd name="connsiteX21" fmla="*/ 1960880 w 1986280"/>
              <a:gd name="connsiteY21" fmla="*/ 1112520 h 1573651"/>
              <a:gd name="connsiteX22" fmla="*/ 1772920 w 1986280"/>
              <a:gd name="connsiteY22" fmla="*/ 1198880 h 1573651"/>
              <a:gd name="connsiteX23" fmla="*/ 1549400 w 1986280"/>
              <a:gd name="connsiteY23" fmla="*/ 1234440 h 1573651"/>
              <a:gd name="connsiteX24" fmla="*/ 1351280 w 1986280"/>
              <a:gd name="connsiteY24" fmla="*/ 1254760 h 1573651"/>
              <a:gd name="connsiteX25" fmla="*/ 1223335 w 1986280"/>
              <a:gd name="connsiteY25" fmla="*/ 1250782 h 1573651"/>
              <a:gd name="connsiteX26" fmla="*/ 982133 w 1986280"/>
              <a:gd name="connsiteY26" fmla="*/ 1496907 h 1573651"/>
              <a:gd name="connsiteX27" fmla="*/ 736600 w 1986280"/>
              <a:gd name="connsiteY27" fmla="*/ 1573107 h 1573651"/>
              <a:gd name="connsiteX28" fmla="*/ 562187 w 1986280"/>
              <a:gd name="connsiteY28" fmla="*/ 1517227 h 1573651"/>
              <a:gd name="connsiteX29" fmla="*/ 504613 w 1986280"/>
              <a:gd name="connsiteY29" fmla="*/ 1535853 h 1573651"/>
              <a:gd name="connsiteX30" fmla="*/ 284480 w 1986280"/>
              <a:gd name="connsiteY30" fmla="*/ 1527386 h 1573651"/>
              <a:gd name="connsiteX31" fmla="*/ 106680 w 1986280"/>
              <a:gd name="connsiteY31" fmla="*/ 1330960 h 1573651"/>
              <a:gd name="connsiteX32" fmla="*/ 55880 w 1986280"/>
              <a:gd name="connsiteY32" fmla="*/ 1158240 h 1573651"/>
              <a:gd name="connsiteX33" fmla="*/ 10160 w 1986280"/>
              <a:gd name="connsiteY33" fmla="*/ 1021080 h 1573651"/>
              <a:gd name="connsiteX34" fmla="*/ 0 w 1986280"/>
              <a:gd name="connsiteY34" fmla="*/ 848360 h 1573651"/>
              <a:gd name="connsiteX35" fmla="*/ 25400 w 1986280"/>
              <a:gd name="connsiteY35" fmla="*/ 726440 h 1573651"/>
              <a:gd name="connsiteX36" fmla="*/ 137160 w 1986280"/>
              <a:gd name="connsiteY36" fmla="*/ 508000 h 1573651"/>
              <a:gd name="connsiteX37" fmla="*/ 172720 w 1986280"/>
              <a:gd name="connsiteY37" fmla="*/ 223520 h 1573651"/>
              <a:gd name="connsiteX38" fmla="*/ 330200 w 1986280"/>
              <a:gd name="connsiteY38" fmla="*/ 0 h 1573651"/>
              <a:gd name="connsiteX0" fmla="*/ 330200 w 1986280"/>
              <a:gd name="connsiteY0" fmla="*/ 0 h 1535853"/>
              <a:gd name="connsiteX1" fmla="*/ 482600 w 1986280"/>
              <a:gd name="connsiteY1" fmla="*/ 25400 h 1535853"/>
              <a:gd name="connsiteX2" fmla="*/ 589280 w 1986280"/>
              <a:gd name="connsiteY2" fmla="*/ 152400 h 1535853"/>
              <a:gd name="connsiteX3" fmla="*/ 726440 w 1986280"/>
              <a:gd name="connsiteY3" fmla="*/ 157480 h 1535853"/>
              <a:gd name="connsiteX4" fmla="*/ 1051560 w 1986280"/>
              <a:gd name="connsiteY4" fmla="*/ 193040 h 1535853"/>
              <a:gd name="connsiteX5" fmla="*/ 1153160 w 1986280"/>
              <a:gd name="connsiteY5" fmla="*/ 294640 h 1535853"/>
              <a:gd name="connsiteX6" fmla="*/ 1214120 w 1986280"/>
              <a:gd name="connsiteY6" fmla="*/ 350520 h 1535853"/>
              <a:gd name="connsiteX7" fmla="*/ 1605280 w 1986280"/>
              <a:gd name="connsiteY7" fmla="*/ 350520 h 1535853"/>
              <a:gd name="connsiteX8" fmla="*/ 1813560 w 1986280"/>
              <a:gd name="connsiteY8" fmla="*/ 320040 h 1535853"/>
              <a:gd name="connsiteX9" fmla="*/ 1803400 w 1986280"/>
              <a:gd name="connsiteY9" fmla="*/ 391160 h 1535853"/>
              <a:gd name="connsiteX10" fmla="*/ 1854200 w 1986280"/>
              <a:gd name="connsiteY10" fmla="*/ 436880 h 1535853"/>
              <a:gd name="connsiteX11" fmla="*/ 1869440 w 1986280"/>
              <a:gd name="connsiteY11" fmla="*/ 472440 h 1535853"/>
              <a:gd name="connsiteX12" fmla="*/ 1864360 w 1986280"/>
              <a:gd name="connsiteY12" fmla="*/ 635000 h 1535853"/>
              <a:gd name="connsiteX13" fmla="*/ 1813560 w 1986280"/>
              <a:gd name="connsiteY13" fmla="*/ 675640 h 1535853"/>
              <a:gd name="connsiteX14" fmla="*/ 1828800 w 1986280"/>
              <a:gd name="connsiteY14" fmla="*/ 716280 h 1535853"/>
              <a:gd name="connsiteX15" fmla="*/ 1874520 w 1986280"/>
              <a:gd name="connsiteY15" fmla="*/ 868680 h 1535853"/>
              <a:gd name="connsiteX16" fmla="*/ 1905000 w 1986280"/>
              <a:gd name="connsiteY16" fmla="*/ 904240 h 1535853"/>
              <a:gd name="connsiteX17" fmla="*/ 1930400 w 1986280"/>
              <a:gd name="connsiteY17" fmla="*/ 914400 h 1535853"/>
              <a:gd name="connsiteX18" fmla="*/ 1930400 w 1986280"/>
              <a:gd name="connsiteY18" fmla="*/ 960120 h 1535853"/>
              <a:gd name="connsiteX19" fmla="*/ 1940560 w 1986280"/>
              <a:gd name="connsiteY19" fmla="*/ 995680 h 1535853"/>
              <a:gd name="connsiteX20" fmla="*/ 1986280 w 1986280"/>
              <a:gd name="connsiteY20" fmla="*/ 1051560 h 1535853"/>
              <a:gd name="connsiteX21" fmla="*/ 1960880 w 1986280"/>
              <a:gd name="connsiteY21" fmla="*/ 1112520 h 1535853"/>
              <a:gd name="connsiteX22" fmla="*/ 1772920 w 1986280"/>
              <a:gd name="connsiteY22" fmla="*/ 1198880 h 1535853"/>
              <a:gd name="connsiteX23" fmla="*/ 1549400 w 1986280"/>
              <a:gd name="connsiteY23" fmla="*/ 1234440 h 1535853"/>
              <a:gd name="connsiteX24" fmla="*/ 1351280 w 1986280"/>
              <a:gd name="connsiteY24" fmla="*/ 1254760 h 1535853"/>
              <a:gd name="connsiteX25" fmla="*/ 1223335 w 1986280"/>
              <a:gd name="connsiteY25" fmla="*/ 1250782 h 1535853"/>
              <a:gd name="connsiteX26" fmla="*/ 982133 w 1986280"/>
              <a:gd name="connsiteY26" fmla="*/ 1496907 h 1535853"/>
              <a:gd name="connsiteX27" fmla="*/ 750777 w 1986280"/>
              <a:gd name="connsiteY27" fmla="*/ 1466781 h 1535853"/>
              <a:gd name="connsiteX28" fmla="*/ 562187 w 1986280"/>
              <a:gd name="connsiteY28" fmla="*/ 1517227 h 1535853"/>
              <a:gd name="connsiteX29" fmla="*/ 504613 w 1986280"/>
              <a:gd name="connsiteY29" fmla="*/ 1535853 h 1535853"/>
              <a:gd name="connsiteX30" fmla="*/ 284480 w 1986280"/>
              <a:gd name="connsiteY30" fmla="*/ 1527386 h 1535853"/>
              <a:gd name="connsiteX31" fmla="*/ 106680 w 1986280"/>
              <a:gd name="connsiteY31" fmla="*/ 1330960 h 1535853"/>
              <a:gd name="connsiteX32" fmla="*/ 55880 w 1986280"/>
              <a:gd name="connsiteY32" fmla="*/ 1158240 h 1535853"/>
              <a:gd name="connsiteX33" fmla="*/ 10160 w 1986280"/>
              <a:gd name="connsiteY33" fmla="*/ 1021080 h 1535853"/>
              <a:gd name="connsiteX34" fmla="*/ 0 w 1986280"/>
              <a:gd name="connsiteY34" fmla="*/ 848360 h 1535853"/>
              <a:gd name="connsiteX35" fmla="*/ 25400 w 1986280"/>
              <a:gd name="connsiteY35" fmla="*/ 726440 h 1535853"/>
              <a:gd name="connsiteX36" fmla="*/ 137160 w 1986280"/>
              <a:gd name="connsiteY36" fmla="*/ 508000 h 1535853"/>
              <a:gd name="connsiteX37" fmla="*/ 172720 w 1986280"/>
              <a:gd name="connsiteY37" fmla="*/ 223520 h 1535853"/>
              <a:gd name="connsiteX38" fmla="*/ 330200 w 1986280"/>
              <a:gd name="connsiteY38" fmla="*/ 0 h 1535853"/>
              <a:gd name="connsiteX0" fmla="*/ 330200 w 1986280"/>
              <a:gd name="connsiteY0" fmla="*/ 0 h 1535853"/>
              <a:gd name="connsiteX1" fmla="*/ 482600 w 1986280"/>
              <a:gd name="connsiteY1" fmla="*/ 25400 h 1535853"/>
              <a:gd name="connsiteX2" fmla="*/ 589280 w 1986280"/>
              <a:gd name="connsiteY2" fmla="*/ 152400 h 1535853"/>
              <a:gd name="connsiteX3" fmla="*/ 726440 w 1986280"/>
              <a:gd name="connsiteY3" fmla="*/ 157480 h 1535853"/>
              <a:gd name="connsiteX4" fmla="*/ 1051560 w 1986280"/>
              <a:gd name="connsiteY4" fmla="*/ 193040 h 1535853"/>
              <a:gd name="connsiteX5" fmla="*/ 1153160 w 1986280"/>
              <a:gd name="connsiteY5" fmla="*/ 294640 h 1535853"/>
              <a:gd name="connsiteX6" fmla="*/ 1214120 w 1986280"/>
              <a:gd name="connsiteY6" fmla="*/ 350520 h 1535853"/>
              <a:gd name="connsiteX7" fmla="*/ 1605280 w 1986280"/>
              <a:gd name="connsiteY7" fmla="*/ 350520 h 1535853"/>
              <a:gd name="connsiteX8" fmla="*/ 1813560 w 1986280"/>
              <a:gd name="connsiteY8" fmla="*/ 320040 h 1535853"/>
              <a:gd name="connsiteX9" fmla="*/ 1803400 w 1986280"/>
              <a:gd name="connsiteY9" fmla="*/ 391160 h 1535853"/>
              <a:gd name="connsiteX10" fmla="*/ 1854200 w 1986280"/>
              <a:gd name="connsiteY10" fmla="*/ 436880 h 1535853"/>
              <a:gd name="connsiteX11" fmla="*/ 1869440 w 1986280"/>
              <a:gd name="connsiteY11" fmla="*/ 472440 h 1535853"/>
              <a:gd name="connsiteX12" fmla="*/ 1864360 w 1986280"/>
              <a:gd name="connsiteY12" fmla="*/ 635000 h 1535853"/>
              <a:gd name="connsiteX13" fmla="*/ 1813560 w 1986280"/>
              <a:gd name="connsiteY13" fmla="*/ 675640 h 1535853"/>
              <a:gd name="connsiteX14" fmla="*/ 1828800 w 1986280"/>
              <a:gd name="connsiteY14" fmla="*/ 716280 h 1535853"/>
              <a:gd name="connsiteX15" fmla="*/ 1874520 w 1986280"/>
              <a:gd name="connsiteY15" fmla="*/ 868680 h 1535853"/>
              <a:gd name="connsiteX16" fmla="*/ 1905000 w 1986280"/>
              <a:gd name="connsiteY16" fmla="*/ 904240 h 1535853"/>
              <a:gd name="connsiteX17" fmla="*/ 1930400 w 1986280"/>
              <a:gd name="connsiteY17" fmla="*/ 914400 h 1535853"/>
              <a:gd name="connsiteX18" fmla="*/ 1930400 w 1986280"/>
              <a:gd name="connsiteY18" fmla="*/ 960120 h 1535853"/>
              <a:gd name="connsiteX19" fmla="*/ 1940560 w 1986280"/>
              <a:gd name="connsiteY19" fmla="*/ 995680 h 1535853"/>
              <a:gd name="connsiteX20" fmla="*/ 1986280 w 1986280"/>
              <a:gd name="connsiteY20" fmla="*/ 1051560 h 1535853"/>
              <a:gd name="connsiteX21" fmla="*/ 1960880 w 1986280"/>
              <a:gd name="connsiteY21" fmla="*/ 1112520 h 1535853"/>
              <a:gd name="connsiteX22" fmla="*/ 1772920 w 1986280"/>
              <a:gd name="connsiteY22" fmla="*/ 1198880 h 1535853"/>
              <a:gd name="connsiteX23" fmla="*/ 1549400 w 1986280"/>
              <a:gd name="connsiteY23" fmla="*/ 1234440 h 1535853"/>
              <a:gd name="connsiteX24" fmla="*/ 1351280 w 1986280"/>
              <a:gd name="connsiteY24" fmla="*/ 1254760 h 1535853"/>
              <a:gd name="connsiteX25" fmla="*/ 1223335 w 1986280"/>
              <a:gd name="connsiteY25" fmla="*/ 1250782 h 1535853"/>
              <a:gd name="connsiteX26" fmla="*/ 982133 w 1986280"/>
              <a:gd name="connsiteY26" fmla="*/ 1397669 h 1535853"/>
              <a:gd name="connsiteX27" fmla="*/ 750777 w 1986280"/>
              <a:gd name="connsiteY27" fmla="*/ 1466781 h 1535853"/>
              <a:gd name="connsiteX28" fmla="*/ 562187 w 1986280"/>
              <a:gd name="connsiteY28" fmla="*/ 1517227 h 1535853"/>
              <a:gd name="connsiteX29" fmla="*/ 504613 w 1986280"/>
              <a:gd name="connsiteY29" fmla="*/ 1535853 h 1535853"/>
              <a:gd name="connsiteX30" fmla="*/ 284480 w 1986280"/>
              <a:gd name="connsiteY30" fmla="*/ 1527386 h 1535853"/>
              <a:gd name="connsiteX31" fmla="*/ 106680 w 1986280"/>
              <a:gd name="connsiteY31" fmla="*/ 1330960 h 1535853"/>
              <a:gd name="connsiteX32" fmla="*/ 55880 w 1986280"/>
              <a:gd name="connsiteY32" fmla="*/ 1158240 h 1535853"/>
              <a:gd name="connsiteX33" fmla="*/ 10160 w 1986280"/>
              <a:gd name="connsiteY33" fmla="*/ 1021080 h 1535853"/>
              <a:gd name="connsiteX34" fmla="*/ 0 w 1986280"/>
              <a:gd name="connsiteY34" fmla="*/ 848360 h 1535853"/>
              <a:gd name="connsiteX35" fmla="*/ 25400 w 1986280"/>
              <a:gd name="connsiteY35" fmla="*/ 726440 h 1535853"/>
              <a:gd name="connsiteX36" fmla="*/ 137160 w 1986280"/>
              <a:gd name="connsiteY36" fmla="*/ 508000 h 1535853"/>
              <a:gd name="connsiteX37" fmla="*/ 172720 w 1986280"/>
              <a:gd name="connsiteY37" fmla="*/ 223520 h 1535853"/>
              <a:gd name="connsiteX38" fmla="*/ 330200 w 1986280"/>
              <a:gd name="connsiteY38" fmla="*/ 0 h 1535853"/>
              <a:gd name="connsiteX0" fmla="*/ 330200 w 1986280"/>
              <a:gd name="connsiteY0" fmla="*/ 0 h 1535853"/>
              <a:gd name="connsiteX1" fmla="*/ 482600 w 1986280"/>
              <a:gd name="connsiteY1" fmla="*/ 25400 h 1535853"/>
              <a:gd name="connsiteX2" fmla="*/ 589280 w 1986280"/>
              <a:gd name="connsiteY2" fmla="*/ 152400 h 1535853"/>
              <a:gd name="connsiteX3" fmla="*/ 726440 w 1986280"/>
              <a:gd name="connsiteY3" fmla="*/ 157480 h 1535853"/>
              <a:gd name="connsiteX4" fmla="*/ 1051560 w 1986280"/>
              <a:gd name="connsiteY4" fmla="*/ 193040 h 1535853"/>
              <a:gd name="connsiteX5" fmla="*/ 1153160 w 1986280"/>
              <a:gd name="connsiteY5" fmla="*/ 294640 h 1535853"/>
              <a:gd name="connsiteX6" fmla="*/ 1214120 w 1986280"/>
              <a:gd name="connsiteY6" fmla="*/ 350520 h 1535853"/>
              <a:gd name="connsiteX7" fmla="*/ 1605280 w 1986280"/>
              <a:gd name="connsiteY7" fmla="*/ 350520 h 1535853"/>
              <a:gd name="connsiteX8" fmla="*/ 1813560 w 1986280"/>
              <a:gd name="connsiteY8" fmla="*/ 320040 h 1535853"/>
              <a:gd name="connsiteX9" fmla="*/ 1803400 w 1986280"/>
              <a:gd name="connsiteY9" fmla="*/ 391160 h 1535853"/>
              <a:gd name="connsiteX10" fmla="*/ 1854200 w 1986280"/>
              <a:gd name="connsiteY10" fmla="*/ 436880 h 1535853"/>
              <a:gd name="connsiteX11" fmla="*/ 1869440 w 1986280"/>
              <a:gd name="connsiteY11" fmla="*/ 472440 h 1535853"/>
              <a:gd name="connsiteX12" fmla="*/ 1864360 w 1986280"/>
              <a:gd name="connsiteY12" fmla="*/ 635000 h 1535853"/>
              <a:gd name="connsiteX13" fmla="*/ 1813560 w 1986280"/>
              <a:gd name="connsiteY13" fmla="*/ 675640 h 1535853"/>
              <a:gd name="connsiteX14" fmla="*/ 1828800 w 1986280"/>
              <a:gd name="connsiteY14" fmla="*/ 716280 h 1535853"/>
              <a:gd name="connsiteX15" fmla="*/ 1874520 w 1986280"/>
              <a:gd name="connsiteY15" fmla="*/ 868680 h 1535853"/>
              <a:gd name="connsiteX16" fmla="*/ 1905000 w 1986280"/>
              <a:gd name="connsiteY16" fmla="*/ 904240 h 1535853"/>
              <a:gd name="connsiteX17" fmla="*/ 1930400 w 1986280"/>
              <a:gd name="connsiteY17" fmla="*/ 914400 h 1535853"/>
              <a:gd name="connsiteX18" fmla="*/ 1930400 w 1986280"/>
              <a:gd name="connsiteY18" fmla="*/ 960120 h 1535853"/>
              <a:gd name="connsiteX19" fmla="*/ 1940560 w 1986280"/>
              <a:gd name="connsiteY19" fmla="*/ 995680 h 1535853"/>
              <a:gd name="connsiteX20" fmla="*/ 1986280 w 1986280"/>
              <a:gd name="connsiteY20" fmla="*/ 1051560 h 1535853"/>
              <a:gd name="connsiteX21" fmla="*/ 1960880 w 1986280"/>
              <a:gd name="connsiteY21" fmla="*/ 1112520 h 1535853"/>
              <a:gd name="connsiteX22" fmla="*/ 1772920 w 1986280"/>
              <a:gd name="connsiteY22" fmla="*/ 1198880 h 1535853"/>
              <a:gd name="connsiteX23" fmla="*/ 1549400 w 1986280"/>
              <a:gd name="connsiteY23" fmla="*/ 1234440 h 1535853"/>
              <a:gd name="connsiteX24" fmla="*/ 1344192 w 1986280"/>
              <a:gd name="connsiteY24" fmla="*/ 1098815 h 1535853"/>
              <a:gd name="connsiteX25" fmla="*/ 1223335 w 1986280"/>
              <a:gd name="connsiteY25" fmla="*/ 1250782 h 1535853"/>
              <a:gd name="connsiteX26" fmla="*/ 982133 w 1986280"/>
              <a:gd name="connsiteY26" fmla="*/ 1397669 h 1535853"/>
              <a:gd name="connsiteX27" fmla="*/ 750777 w 1986280"/>
              <a:gd name="connsiteY27" fmla="*/ 1466781 h 1535853"/>
              <a:gd name="connsiteX28" fmla="*/ 562187 w 1986280"/>
              <a:gd name="connsiteY28" fmla="*/ 1517227 h 1535853"/>
              <a:gd name="connsiteX29" fmla="*/ 504613 w 1986280"/>
              <a:gd name="connsiteY29" fmla="*/ 1535853 h 1535853"/>
              <a:gd name="connsiteX30" fmla="*/ 284480 w 1986280"/>
              <a:gd name="connsiteY30" fmla="*/ 1527386 h 1535853"/>
              <a:gd name="connsiteX31" fmla="*/ 106680 w 1986280"/>
              <a:gd name="connsiteY31" fmla="*/ 1330960 h 1535853"/>
              <a:gd name="connsiteX32" fmla="*/ 55880 w 1986280"/>
              <a:gd name="connsiteY32" fmla="*/ 1158240 h 1535853"/>
              <a:gd name="connsiteX33" fmla="*/ 10160 w 1986280"/>
              <a:gd name="connsiteY33" fmla="*/ 1021080 h 1535853"/>
              <a:gd name="connsiteX34" fmla="*/ 0 w 1986280"/>
              <a:gd name="connsiteY34" fmla="*/ 848360 h 1535853"/>
              <a:gd name="connsiteX35" fmla="*/ 25400 w 1986280"/>
              <a:gd name="connsiteY35" fmla="*/ 726440 h 1535853"/>
              <a:gd name="connsiteX36" fmla="*/ 137160 w 1986280"/>
              <a:gd name="connsiteY36" fmla="*/ 508000 h 1535853"/>
              <a:gd name="connsiteX37" fmla="*/ 172720 w 1986280"/>
              <a:gd name="connsiteY37" fmla="*/ 223520 h 1535853"/>
              <a:gd name="connsiteX38" fmla="*/ 330200 w 1986280"/>
              <a:gd name="connsiteY38" fmla="*/ 0 h 1535853"/>
              <a:gd name="connsiteX0" fmla="*/ 330200 w 1986280"/>
              <a:gd name="connsiteY0" fmla="*/ 0 h 1535853"/>
              <a:gd name="connsiteX1" fmla="*/ 482600 w 1986280"/>
              <a:gd name="connsiteY1" fmla="*/ 25400 h 1535853"/>
              <a:gd name="connsiteX2" fmla="*/ 589280 w 1986280"/>
              <a:gd name="connsiteY2" fmla="*/ 152400 h 1535853"/>
              <a:gd name="connsiteX3" fmla="*/ 726440 w 1986280"/>
              <a:gd name="connsiteY3" fmla="*/ 157480 h 1535853"/>
              <a:gd name="connsiteX4" fmla="*/ 1051560 w 1986280"/>
              <a:gd name="connsiteY4" fmla="*/ 193040 h 1535853"/>
              <a:gd name="connsiteX5" fmla="*/ 1153160 w 1986280"/>
              <a:gd name="connsiteY5" fmla="*/ 294640 h 1535853"/>
              <a:gd name="connsiteX6" fmla="*/ 1214120 w 1986280"/>
              <a:gd name="connsiteY6" fmla="*/ 350520 h 1535853"/>
              <a:gd name="connsiteX7" fmla="*/ 1605280 w 1986280"/>
              <a:gd name="connsiteY7" fmla="*/ 350520 h 1535853"/>
              <a:gd name="connsiteX8" fmla="*/ 1813560 w 1986280"/>
              <a:gd name="connsiteY8" fmla="*/ 320040 h 1535853"/>
              <a:gd name="connsiteX9" fmla="*/ 1803400 w 1986280"/>
              <a:gd name="connsiteY9" fmla="*/ 391160 h 1535853"/>
              <a:gd name="connsiteX10" fmla="*/ 1854200 w 1986280"/>
              <a:gd name="connsiteY10" fmla="*/ 436880 h 1535853"/>
              <a:gd name="connsiteX11" fmla="*/ 1869440 w 1986280"/>
              <a:gd name="connsiteY11" fmla="*/ 472440 h 1535853"/>
              <a:gd name="connsiteX12" fmla="*/ 1864360 w 1986280"/>
              <a:gd name="connsiteY12" fmla="*/ 635000 h 1535853"/>
              <a:gd name="connsiteX13" fmla="*/ 1813560 w 1986280"/>
              <a:gd name="connsiteY13" fmla="*/ 675640 h 1535853"/>
              <a:gd name="connsiteX14" fmla="*/ 1828800 w 1986280"/>
              <a:gd name="connsiteY14" fmla="*/ 716280 h 1535853"/>
              <a:gd name="connsiteX15" fmla="*/ 1874520 w 1986280"/>
              <a:gd name="connsiteY15" fmla="*/ 868680 h 1535853"/>
              <a:gd name="connsiteX16" fmla="*/ 1905000 w 1986280"/>
              <a:gd name="connsiteY16" fmla="*/ 904240 h 1535853"/>
              <a:gd name="connsiteX17" fmla="*/ 1930400 w 1986280"/>
              <a:gd name="connsiteY17" fmla="*/ 914400 h 1535853"/>
              <a:gd name="connsiteX18" fmla="*/ 1930400 w 1986280"/>
              <a:gd name="connsiteY18" fmla="*/ 960120 h 1535853"/>
              <a:gd name="connsiteX19" fmla="*/ 1940560 w 1986280"/>
              <a:gd name="connsiteY19" fmla="*/ 995680 h 1535853"/>
              <a:gd name="connsiteX20" fmla="*/ 1986280 w 1986280"/>
              <a:gd name="connsiteY20" fmla="*/ 1051560 h 1535853"/>
              <a:gd name="connsiteX21" fmla="*/ 1960880 w 1986280"/>
              <a:gd name="connsiteY21" fmla="*/ 1112520 h 1535853"/>
              <a:gd name="connsiteX22" fmla="*/ 1772920 w 1986280"/>
              <a:gd name="connsiteY22" fmla="*/ 1198880 h 1535853"/>
              <a:gd name="connsiteX23" fmla="*/ 1549400 w 1986280"/>
              <a:gd name="connsiteY23" fmla="*/ 1099761 h 1535853"/>
              <a:gd name="connsiteX24" fmla="*/ 1344192 w 1986280"/>
              <a:gd name="connsiteY24" fmla="*/ 1098815 h 1535853"/>
              <a:gd name="connsiteX25" fmla="*/ 1223335 w 1986280"/>
              <a:gd name="connsiteY25" fmla="*/ 1250782 h 1535853"/>
              <a:gd name="connsiteX26" fmla="*/ 982133 w 1986280"/>
              <a:gd name="connsiteY26" fmla="*/ 1397669 h 1535853"/>
              <a:gd name="connsiteX27" fmla="*/ 750777 w 1986280"/>
              <a:gd name="connsiteY27" fmla="*/ 1466781 h 1535853"/>
              <a:gd name="connsiteX28" fmla="*/ 562187 w 1986280"/>
              <a:gd name="connsiteY28" fmla="*/ 1517227 h 1535853"/>
              <a:gd name="connsiteX29" fmla="*/ 504613 w 1986280"/>
              <a:gd name="connsiteY29" fmla="*/ 1535853 h 1535853"/>
              <a:gd name="connsiteX30" fmla="*/ 284480 w 1986280"/>
              <a:gd name="connsiteY30" fmla="*/ 1527386 h 1535853"/>
              <a:gd name="connsiteX31" fmla="*/ 106680 w 1986280"/>
              <a:gd name="connsiteY31" fmla="*/ 1330960 h 1535853"/>
              <a:gd name="connsiteX32" fmla="*/ 55880 w 1986280"/>
              <a:gd name="connsiteY32" fmla="*/ 1158240 h 1535853"/>
              <a:gd name="connsiteX33" fmla="*/ 10160 w 1986280"/>
              <a:gd name="connsiteY33" fmla="*/ 1021080 h 1535853"/>
              <a:gd name="connsiteX34" fmla="*/ 0 w 1986280"/>
              <a:gd name="connsiteY34" fmla="*/ 848360 h 1535853"/>
              <a:gd name="connsiteX35" fmla="*/ 25400 w 1986280"/>
              <a:gd name="connsiteY35" fmla="*/ 726440 h 1535853"/>
              <a:gd name="connsiteX36" fmla="*/ 137160 w 1986280"/>
              <a:gd name="connsiteY36" fmla="*/ 508000 h 1535853"/>
              <a:gd name="connsiteX37" fmla="*/ 172720 w 1986280"/>
              <a:gd name="connsiteY37" fmla="*/ 223520 h 1535853"/>
              <a:gd name="connsiteX38" fmla="*/ 330200 w 1986280"/>
              <a:gd name="connsiteY38" fmla="*/ 0 h 1535853"/>
              <a:gd name="connsiteX0" fmla="*/ 330200 w 1986280"/>
              <a:gd name="connsiteY0" fmla="*/ 0 h 1535853"/>
              <a:gd name="connsiteX1" fmla="*/ 482600 w 1986280"/>
              <a:gd name="connsiteY1" fmla="*/ 25400 h 1535853"/>
              <a:gd name="connsiteX2" fmla="*/ 589280 w 1986280"/>
              <a:gd name="connsiteY2" fmla="*/ 152400 h 1535853"/>
              <a:gd name="connsiteX3" fmla="*/ 726440 w 1986280"/>
              <a:gd name="connsiteY3" fmla="*/ 157480 h 1535853"/>
              <a:gd name="connsiteX4" fmla="*/ 1051560 w 1986280"/>
              <a:gd name="connsiteY4" fmla="*/ 193040 h 1535853"/>
              <a:gd name="connsiteX5" fmla="*/ 1153160 w 1986280"/>
              <a:gd name="connsiteY5" fmla="*/ 294640 h 1535853"/>
              <a:gd name="connsiteX6" fmla="*/ 1214120 w 1986280"/>
              <a:gd name="connsiteY6" fmla="*/ 350520 h 1535853"/>
              <a:gd name="connsiteX7" fmla="*/ 1605280 w 1986280"/>
              <a:gd name="connsiteY7" fmla="*/ 350520 h 1535853"/>
              <a:gd name="connsiteX8" fmla="*/ 1813560 w 1986280"/>
              <a:gd name="connsiteY8" fmla="*/ 320040 h 1535853"/>
              <a:gd name="connsiteX9" fmla="*/ 1803400 w 1986280"/>
              <a:gd name="connsiteY9" fmla="*/ 391160 h 1535853"/>
              <a:gd name="connsiteX10" fmla="*/ 1854200 w 1986280"/>
              <a:gd name="connsiteY10" fmla="*/ 436880 h 1535853"/>
              <a:gd name="connsiteX11" fmla="*/ 1869440 w 1986280"/>
              <a:gd name="connsiteY11" fmla="*/ 472440 h 1535853"/>
              <a:gd name="connsiteX12" fmla="*/ 1864360 w 1986280"/>
              <a:gd name="connsiteY12" fmla="*/ 635000 h 1535853"/>
              <a:gd name="connsiteX13" fmla="*/ 1813560 w 1986280"/>
              <a:gd name="connsiteY13" fmla="*/ 675640 h 1535853"/>
              <a:gd name="connsiteX14" fmla="*/ 1828800 w 1986280"/>
              <a:gd name="connsiteY14" fmla="*/ 716280 h 1535853"/>
              <a:gd name="connsiteX15" fmla="*/ 1874520 w 1986280"/>
              <a:gd name="connsiteY15" fmla="*/ 868680 h 1535853"/>
              <a:gd name="connsiteX16" fmla="*/ 1905000 w 1986280"/>
              <a:gd name="connsiteY16" fmla="*/ 904240 h 1535853"/>
              <a:gd name="connsiteX17" fmla="*/ 1930400 w 1986280"/>
              <a:gd name="connsiteY17" fmla="*/ 914400 h 1535853"/>
              <a:gd name="connsiteX18" fmla="*/ 1930400 w 1986280"/>
              <a:gd name="connsiteY18" fmla="*/ 960120 h 1535853"/>
              <a:gd name="connsiteX19" fmla="*/ 1940560 w 1986280"/>
              <a:gd name="connsiteY19" fmla="*/ 995680 h 1535853"/>
              <a:gd name="connsiteX20" fmla="*/ 1986280 w 1986280"/>
              <a:gd name="connsiteY20" fmla="*/ 1051560 h 1535853"/>
              <a:gd name="connsiteX21" fmla="*/ 1960880 w 1986280"/>
              <a:gd name="connsiteY21" fmla="*/ 1112520 h 1535853"/>
              <a:gd name="connsiteX22" fmla="*/ 1772920 w 1986280"/>
              <a:gd name="connsiteY22" fmla="*/ 1198880 h 1535853"/>
              <a:gd name="connsiteX23" fmla="*/ 1687623 w 1986280"/>
              <a:gd name="connsiteY23" fmla="*/ 1053096 h 1535853"/>
              <a:gd name="connsiteX24" fmla="*/ 1549400 w 1986280"/>
              <a:gd name="connsiteY24" fmla="*/ 1099761 h 1535853"/>
              <a:gd name="connsiteX25" fmla="*/ 1344192 w 1986280"/>
              <a:gd name="connsiteY25" fmla="*/ 1098815 h 1535853"/>
              <a:gd name="connsiteX26" fmla="*/ 1223335 w 1986280"/>
              <a:gd name="connsiteY26" fmla="*/ 1250782 h 1535853"/>
              <a:gd name="connsiteX27" fmla="*/ 982133 w 1986280"/>
              <a:gd name="connsiteY27" fmla="*/ 1397669 h 1535853"/>
              <a:gd name="connsiteX28" fmla="*/ 750777 w 1986280"/>
              <a:gd name="connsiteY28" fmla="*/ 1466781 h 1535853"/>
              <a:gd name="connsiteX29" fmla="*/ 562187 w 1986280"/>
              <a:gd name="connsiteY29" fmla="*/ 1517227 h 1535853"/>
              <a:gd name="connsiteX30" fmla="*/ 504613 w 1986280"/>
              <a:gd name="connsiteY30" fmla="*/ 1535853 h 1535853"/>
              <a:gd name="connsiteX31" fmla="*/ 284480 w 1986280"/>
              <a:gd name="connsiteY31" fmla="*/ 1527386 h 1535853"/>
              <a:gd name="connsiteX32" fmla="*/ 106680 w 1986280"/>
              <a:gd name="connsiteY32" fmla="*/ 1330960 h 1535853"/>
              <a:gd name="connsiteX33" fmla="*/ 55880 w 1986280"/>
              <a:gd name="connsiteY33" fmla="*/ 1158240 h 1535853"/>
              <a:gd name="connsiteX34" fmla="*/ 10160 w 1986280"/>
              <a:gd name="connsiteY34" fmla="*/ 1021080 h 1535853"/>
              <a:gd name="connsiteX35" fmla="*/ 0 w 1986280"/>
              <a:gd name="connsiteY35" fmla="*/ 848360 h 1535853"/>
              <a:gd name="connsiteX36" fmla="*/ 25400 w 1986280"/>
              <a:gd name="connsiteY36" fmla="*/ 726440 h 1535853"/>
              <a:gd name="connsiteX37" fmla="*/ 137160 w 1986280"/>
              <a:gd name="connsiteY37" fmla="*/ 508000 h 1535853"/>
              <a:gd name="connsiteX38" fmla="*/ 172720 w 1986280"/>
              <a:gd name="connsiteY38" fmla="*/ 223520 h 1535853"/>
              <a:gd name="connsiteX39" fmla="*/ 330200 w 1986280"/>
              <a:gd name="connsiteY39" fmla="*/ 0 h 1535853"/>
              <a:gd name="connsiteX0" fmla="*/ 330200 w 1986280"/>
              <a:gd name="connsiteY0" fmla="*/ 0 h 1535853"/>
              <a:gd name="connsiteX1" fmla="*/ 482600 w 1986280"/>
              <a:gd name="connsiteY1" fmla="*/ 25400 h 1535853"/>
              <a:gd name="connsiteX2" fmla="*/ 589280 w 1986280"/>
              <a:gd name="connsiteY2" fmla="*/ 152400 h 1535853"/>
              <a:gd name="connsiteX3" fmla="*/ 726440 w 1986280"/>
              <a:gd name="connsiteY3" fmla="*/ 157480 h 1535853"/>
              <a:gd name="connsiteX4" fmla="*/ 1051560 w 1986280"/>
              <a:gd name="connsiteY4" fmla="*/ 193040 h 1535853"/>
              <a:gd name="connsiteX5" fmla="*/ 1153160 w 1986280"/>
              <a:gd name="connsiteY5" fmla="*/ 294640 h 1535853"/>
              <a:gd name="connsiteX6" fmla="*/ 1214120 w 1986280"/>
              <a:gd name="connsiteY6" fmla="*/ 350520 h 1535853"/>
              <a:gd name="connsiteX7" fmla="*/ 1605280 w 1986280"/>
              <a:gd name="connsiteY7" fmla="*/ 350520 h 1535853"/>
              <a:gd name="connsiteX8" fmla="*/ 1813560 w 1986280"/>
              <a:gd name="connsiteY8" fmla="*/ 320040 h 1535853"/>
              <a:gd name="connsiteX9" fmla="*/ 1803400 w 1986280"/>
              <a:gd name="connsiteY9" fmla="*/ 391160 h 1535853"/>
              <a:gd name="connsiteX10" fmla="*/ 1854200 w 1986280"/>
              <a:gd name="connsiteY10" fmla="*/ 436880 h 1535853"/>
              <a:gd name="connsiteX11" fmla="*/ 1869440 w 1986280"/>
              <a:gd name="connsiteY11" fmla="*/ 472440 h 1535853"/>
              <a:gd name="connsiteX12" fmla="*/ 1864360 w 1986280"/>
              <a:gd name="connsiteY12" fmla="*/ 635000 h 1535853"/>
              <a:gd name="connsiteX13" fmla="*/ 1813560 w 1986280"/>
              <a:gd name="connsiteY13" fmla="*/ 675640 h 1535853"/>
              <a:gd name="connsiteX14" fmla="*/ 1828800 w 1986280"/>
              <a:gd name="connsiteY14" fmla="*/ 716280 h 1535853"/>
              <a:gd name="connsiteX15" fmla="*/ 1874520 w 1986280"/>
              <a:gd name="connsiteY15" fmla="*/ 868680 h 1535853"/>
              <a:gd name="connsiteX16" fmla="*/ 1905000 w 1986280"/>
              <a:gd name="connsiteY16" fmla="*/ 904240 h 1535853"/>
              <a:gd name="connsiteX17" fmla="*/ 1930400 w 1986280"/>
              <a:gd name="connsiteY17" fmla="*/ 914400 h 1535853"/>
              <a:gd name="connsiteX18" fmla="*/ 1930400 w 1986280"/>
              <a:gd name="connsiteY18" fmla="*/ 960120 h 1535853"/>
              <a:gd name="connsiteX19" fmla="*/ 1940560 w 1986280"/>
              <a:gd name="connsiteY19" fmla="*/ 995680 h 1535853"/>
              <a:gd name="connsiteX20" fmla="*/ 1986280 w 1986280"/>
              <a:gd name="connsiteY20" fmla="*/ 1051560 h 1535853"/>
              <a:gd name="connsiteX21" fmla="*/ 1960880 w 1986280"/>
              <a:gd name="connsiteY21" fmla="*/ 1112520 h 1535853"/>
              <a:gd name="connsiteX22" fmla="*/ 1780009 w 1986280"/>
              <a:gd name="connsiteY22" fmla="*/ 1099643 h 1535853"/>
              <a:gd name="connsiteX23" fmla="*/ 1687623 w 1986280"/>
              <a:gd name="connsiteY23" fmla="*/ 1053096 h 1535853"/>
              <a:gd name="connsiteX24" fmla="*/ 1549400 w 1986280"/>
              <a:gd name="connsiteY24" fmla="*/ 1099761 h 1535853"/>
              <a:gd name="connsiteX25" fmla="*/ 1344192 w 1986280"/>
              <a:gd name="connsiteY25" fmla="*/ 1098815 h 1535853"/>
              <a:gd name="connsiteX26" fmla="*/ 1223335 w 1986280"/>
              <a:gd name="connsiteY26" fmla="*/ 1250782 h 1535853"/>
              <a:gd name="connsiteX27" fmla="*/ 982133 w 1986280"/>
              <a:gd name="connsiteY27" fmla="*/ 1397669 h 1535853"/>
              <a:gd name="connsiteX28" fmla="*/ 750777 w 1986280"/>
              <a:gd name="connsiteY28" fmla="*/ 1466781 h 1535853"/>
              <a:gd name="connsiteX29" fmla="*/ 562187 w 1986280"/>
              <a:gd name="connsiteY29" fmla="*/ 1517227 h 1535853"/>
              <a:gd name="connsiteX30" fmla="*/ 504613 w 1986280"/>
              <a:gd name="connsiteY30" fmla="*/ 1535853 h 1535853"/>
              <a:gd name="connsiteX31" fmla="*/ 284480 w 1986280"/>
              <a:gd name="connsiteY31" fmla="*/ 1527386 h 1535853"/>
              <a:gd name="connsiteX32" fmla="*/ 106680 w 1986280"/>
              <a:gd name="connsiteY32" fmla="*/ 1330960 h 1535853"/>
              <a:gd name="connsiteX33" fmla="*/ 55880 w 1986280"/>
              <a:gd name="connsiteY33" fmla="*/ 1158240 h 1535853"/>
              <a:gd name="connsiteX34" fmla="*/ 10160 w 1986280"/>
              <a:gd name="connsiteY34" fmla="*/ 1021080 h 1535853"/>
              <a:gd name="connsiteX35" fmla="*/ 0 w 1986280"/>
              <a:gd name="connsiteY35" fmla="*/ 848360 h 1535853"/>
              <a:gd name="connsiteX36" fmla="*/ 25400 w 1986280"/>
              <a:gd name="connsiteY36" fmla="*/ 726440 h 1535853"/>
              <a:gd name="connsiteX37" fmla="*/ 137160 w 1986280"/>
              <a:gd name="connsiteY37" fmla="*/ 508000 h 1535853"/>
              <a:gd name="connsiteX38" fmla="*/ 172720 w 1986280"/>
              <a:gd name="connsiteY38" fmla="*/ 223520 h 1535853"/>
              <a:gd name="connsiteX39" fmla="*/ 330200 w 1986280"/>
              <a:gd name="connsiteY39" fmla="*/ 0 h 1535853"/>
              <a:gd name="connsiteX0" fmla="*/ 330200 w 1986280"/>
              <a:gd name="connsiteY0" fmla="*/ 0 h 1535853"/>
              <a:gd name="connsiteX1" fmla="*/ 482600 w 1986280"/>
              <a:gd name="connsiteY1" fmla="*/ 25400 h 1535853"/>
              <a:gd name="connsiteX2" fmla="*/ 589280 w 1986280"/>
              <a:gd name="connsiteY2" fmla="*/ 152400 h 1535853"/>
              <a:gd name="connsiteX3" fmla="*/ 726440 w 1986280"/>
              <a:gd name="connsiteY3" fmla="*/ 157480 h 1535853"/>
              <a:gd name="connsiteX4" fmla="*/ 1051560 w 1986280"/>
              <a:gd name="connsiteY4" fmla="*/ 193040 h 1535853"/>
              <a:gd name="connsiteX5" fmla="*/ 1153160 w 1986280"/>
              <a:gd name="connsiteY5" fmla="*/ 294640 h 1535853"/>
              <a:gd name="connsiteX6" fmla="*/ 1214120 w 1986280"/>
              <a:gd name="connsiteY6" fmla="*/ 350520 h 1535853"/>
              <a:gd name="connsiteX7" fmla="*/ 1605280 w 1986280"/>
              <a:gd name="connsiteY7" fmla="*/ 350520 h 1535853"/>
              <a:gd name="connsiteX8" fmla="*/ 1813560 w 1986280"/>
              <a:gd name="connsiteY8" fmla="*/ 320040 h 1535853"/>
              <a:gd name="connsiteX9" fmla="*/ 1803400 w 1986280"/>
              <a:gd name="connsiteY9" fmla="*/ 391160 h 1535853"/>
              <a:gd name="connsiteX10" fmla="*/ 1854200 w 1986280"/>
              <a:gd name="connsiteY10" fmla="*/ 436880 h 1535853"/>
              <a:gd name="connsiteX11" fmla="*/ 1869440 w 1986280"/>
              <a:gd name="connsiteY11" fmla="*/ 472440 h 1535853"/>
              <a:gd name="connsiteX12" fmla="*/ 1864360 w 1986280"/>
              <a:gd name="connsiteY12" fmla="*/ 635000 h 1535853"/>
              <a:gd name="connsiteX13" fmla="*/ 1813560 w 1986280"/>
              <a:gd name="connsiteY13" fmla="*/ 675640 h 1535853"/>
              <a:gd name="connsiteX14" fmla="*/ 1828800 w 1986280"/>
              <a:gd name="connsiteY14" fmla="*/ 716280 h 1535853"/>
              <a:gd name="connsiteX15" fmla="*/ 1874520 w 1986280"/>
              <a:gd name="connsiteY15" fmla="*/ 868680 h 1535853"/>
              <a:gd name="connsiteX16" fmla="*/ 1905000 w 1986280"/>
              <a:gd name="connsiteY16" fmla="*/ 904240 h 1535853"/>
              <a:gd name="connsiteX17" fmla="*/ 1930400 w 1986280"/>
              <a:gd name="connsiteY17" fmla="*/ 914400 h 1535853"/>
              <a:gd name="connsiteX18" fmla="*/ 1930400 w 1986280"/>
              <a:gd name="connsiteY18" fmla="*/ 960120 h 1535853"/>
              <a:gd name="connsiteX19" fmla="*/ 1940560 w 1986280"/>
              <a:gd name="connsiteY19" fmla="*/ 995680 h 1535853"/>
              <a:gd name="connsiteX20" fmla="*/ 1986280 w 1986280"/>
              <a:gd name="connsiteY20" fmla="*/ 1051560 h 1535853"/>
              <a:gd name="connsiteX21" fmla="*/ 1960880 w 1986280"/>
              <a:gd name="connsiteY21" fmla="*/ 1112520 h 1535853"/>
              <a:gd name="connsiteX22" fmla="*/ 1780009 w 1986280"/>
              <a:gd name="connsiteY22" fmla="*/ 1099643 h 1535853"/>
              <a:gd name="connsiteX23" fmla="*/ 1687623 w 1986280"/>
              <a:gd name="connsiteY23" fmla="*/ 1053096 h 1535853"/>
              <a:gd name="connsiteX24" fmla="*/ 1549400 w 1986280"/>
              <a:gd name="connsiteY24" fmla="*/ 1021789 h 1535853"/>
              <a:gd name="connsiteX25" fmla="*/ 1344192 w 1986280"/>
              <a:gd name="connsiteY25" fmla="*/ 1098815 h 1535853"/>
              <a:gd name="connsiteX26" fmla="*/ 1223335 w 1986280"/>
              <a:gd name="connsiteY26" fmla="*/ 1250782 h 1535853"/>
              <a:gd name="connsiteX27" fmla="*/ 982133 w 1986280"/>
              <a:gd name="connsiteY27" fmla="*/ 1397669 h 1535853"/>
              <a:gd name="connsiteX28" fmla="*/ 750777 w 1986280"/>
              <a:gd name="connsiteY28" fmla="*/ 1466781 h 1535853"/>
              <a:gd name="connsiteX29" fmla="*/ 562187 w 1986280"/>
              <a:gd name="connsiteY29" fmla="*/ 1517227 h 1535853"/>
              <a:gd name="connsiteX30" fmla="*/ 504613 w 1986280"/>
              <a:gd name="connsiteY30" fmla="*/ 1535853 h 1535853"/>
              <a:gd name="connsiteX31" fmla="*/ 284480 w 1986280"/>
              <a:gd name="connsiteY31" fmla="*/ 1527386 h 1535853"/>
              <a:gd name="connsiteX32" fmla="*/ 106680 w 1986280"/>
              <a:gd name="connsiteY32" fmla="*/ 1330960 h 1535853"/>
              <a:gd name="connsiteX33" fmla="*/ 55880 w 1986280"/>
              <a:gd name="connsiteY33" fmla="*/ 1158240 h 1535853"/>
              <a:gd name="connsiteX34" fmla="*/ 10160 w 1986280"/>
              <a:gd name="connsiteY34" fmla="*/ 1021080 h 1535853"/>
              <a:gd name="connsiteX35" fmla="*/ 0 w 1986280"/>
              <a:gd name="connsiteY35" fmla="*/ 848360 h 1535853"/>
              <a:gd name="connsiteX36" fmla="*/ 25400 w 1986280"/>
              <a:gd name="connsiteY36" fmla="*/ 726440 h 1535853"/>
              <a:gd name="connsiteX37" fmla="*/ 137160 w 1986280"/>
              <a:gd name="connsiteY37" fmla="*/ 508000 h 1535853"/>
              <a:gd name="connsiteX38" fmla="*/ 172720 w 1986280"/>
              <a:gd name="connsiteY38" fmla="*/ 223520 h 1535853"/>
              <a:gd name="connsiteX39" fmla="*/ 330200 w 1986280"/>
              <a:gd name="connsiteY39" fmla="*/ 0 h 1535853"/>
              <a:gd name="connsiteX0" fmla="*/ 330200 w 1986280"/>
              <a:gd name="connsiteY0" fmla="*/ 0 h 1535853"/>
              <a:gd name="connsiteX1" fmla="*/ 482600 w 1986280"/>
              <a:gd name="connsiteY1" fmla="*/ 25400 h 1535853"/>
              <a:gd name="connsiteX2" fmla="*/ 589280 w 1986280"/>
              <a:gd name="connsiteY2" fmla="*/ 152400 h 1535853"/>
              <a:gd name="connsiteX3" fmla="*/ 726440 w 1986280"/>
              <a:gd name="connsiteY3" fmla="*/ 157480 h 1535853"/>
              <a:gd name="connsiteX4" fmla="*/ 1051560 w 1986280"/>
              <a:gd name="connsiteY4" fmla="*/ 193040 h 1535853"/>
              <a:gd name="connsiteX5" fmla="*/ 1153160 w 1986280"/>
              <a:gd name="connsiteY5" fmla="*/ 294640 h 1535853"/>
              <a:gd name="connsiteX6" fmla="*/ 1214120 w 1986280"/>
              <a:gd name="connsiteY6" fmla="*/ 350520 h 1535853"/>
              <a:gd name="connsiteX7" fmla="*/ 1605280 w 1986280"/>
              <a:gd name="connsiteY7" fmla="*/ 350520 h 1535853"/>
              <a:gd name="connsiteX8" fmla="*/ 1813560 w 1986280"/>
              <a:gd name="connsiteY8" fmla="*/ 320040 h 1535853"/>
              <a:gd name="connsiteX9" fmla="*/ 1803400 w 1986280"/>
              <a:gd name="connsiteY9" fmla="*/ 391160 h 1535853"/>
              <a:gd name="connsiteX10" fmla="*/ 1854200 w 1986280"/>
              <a:gd name="connsiteY10" fmla="*/ 436880 h 1535853"/>
              <a:gd name="connsiteX11" fmla="*/ 1869440 w 1986280"/>
              <a:gd name="connsiteY11" fmla="*/ 472440 h 1535853"/>
              <a:gd name="connsiteX12" fmla="*/ 1864360 w 1986280"/>
              <a:gd name="connsiteY12" fmla="*/ 635000 h 1535853"/>
              <a:gd name="connsiteX13" fmla="*/ 1813560 w 1986280"/>
              <a:gd name="connsiteY13" fmla="*/ 675640 h 1535853"/>
              <a:gd name="connsiteX14" fmla="*/ 1828800 w 1986280"/>
              <a:gd name="connsiteY14" fmla="*/ 716280 h 1535853"/>
              <a:gd name="connsiteX15" fmla="*/ 1874520 w 1986280"/>
              <a:gd name="connsiteY15" fmla="*/ 868680 h 1535853"/>
              <a:gd name="connsiteX16" fmla="*/ 1905000 w 1986280"/>
              <a:gd name="connsiteY16" fmla="*/ 904240 h 1535853"/>
              <a:gd name="connsiteX17" fmla="*/ 1930400 w 1986280"/>
              <a:gd name="connsiteY17" fmla="*/ 914400 h 1535853"/>
              <a:gd name="connsiteX18" fmla="*/ 1930400 w 1986280"/>
              <a:gd name="connsiteY18" fmla="*/ 960120 h 1535853"/>
              <a:gd name="connsiteX19" fmla="*/ 1940560 w 1986280"/>
              <a:gd name="connsiteY19" fmla="*/ 995680 h 1535853"/>
              <a:gd name="connsiteX20" fmla="*/ 1986280 w 1986280"/>
              <a:gd name="connsiteY20" fmla="*/ 1051560 h 1535853"/>
              <a:gd name="connsiteX21" fmla="*/ 1960880 w 1986280"/>
              <a:gd name="connsiteY21" fmla="*/ 1112520 h 1535853"/>
              <a:gd name="connsiteX22" fmla="*/ 1780009 w 1986280"/>
              <a:gd name="connsiteY22" fmla="*/ 1099643 h 1535853"/>
              <a:gd name="connsiteX23" fmla="*/ 1687623 w 1986280"/>
              <a:gd name="connsiteY23" fmla="*/ 1053096 h 1535853"/>
              <a:gd name="connsiteX24" fmla="*/ 1549400 w 1986280"/>
              <a:gd name="connsiteY24" fmla="*/ 1021789 h 1535853"/>
              <a:gd name="connsiteX25" fmla="*/ 1344192 w 1986280"/>
              <a:gd name="connsiteY25" fmla="*/ 1098815 h 1535853"/>
              <a:gd name="connsiteX26" fmla="*/ 1166628 w 1986280"/>
              <a:gd name="connsiteY26" fmla="*/ 1109014 h 1535853"/>
              <a:gd name="connsiteX27" fmla="*/ 982133 w 1986280"/>
              <a:gd name="connsiteY27" fmla="*/ 1397669 h 1535853"/>
              <a:gd name="connsiteX28" fmla="*/ 750777 w 1986280"/>
              <a:gd name="connsiteY28" fmla="*/ 1466781 h 1535853"/>
              <a:gd name="connsiteX29" fmla="*/ 562187 w 1986280"/>
              <a:gd name="connsiteY29" fmla="*/ 1517227 h 1535853"/>
              <a:gd name="connsiteX30" fmla="*/ 504613 w 1986280"/>
              <a:gd name="connsiteY30" fmla="*/ 1535853 h 1535853"/>
              <a:gd name="connsiteX31" fmla="*/ 284480 w 1986280"/>
              <a:gd name="connsiteY31" fmla="*/ 1527386 h 1535853"/>
              <a:gd name="connsiteX32" fmla="*/ 106680 w 1986280"/>
              <a:gd name="connsiteY32" fmla="*/ 1330960 h 1535853"/>
              <a:gd name="connsiteX33" fmla="*/ 55880 w 1986280"/>
              <a:gd name="connsiteY33" fmla="*/ 1158240 h 1535853"/>
              <a:gd name="connsiteX34" fmla="*/ 10160 w 1986280"/>
              <a:gd name="connsiteY34" fmla="*/ 1021080 h 1535853"/>
              <a:gd name="connsiteX35" fmla="*/ 0 w 1986280"/>
              <a:gd name="connsiteY35" fmla="*/ 848360 h 1535853"/>
              <a:gd name="connsiteX36" fmla="*/ 25400 w 1986280"/>
              <a:gd name="connsiteY36" fmla="*/ 726440 h 1535853"/>
              <a:gd name="connsiteX37" fmla="*/ 137160 w 1986280"/>
              <a:gd name="connsiteY37" fmla="*/ 508000 h 1535853"/>
              <a:gd name="connsiteX38" fmla="*/ 172720 w 1986280"/>
              <a:gd name="connsiteY38" fmla="*/ 223520 h 1535853"/>
              <a:gd name="connsiteX39" fmla="*/ 330200 w 1986280"/>
              <a:gd name="connsiteY39" fmla="*/ 0 h 1535853"/>
              <a:gd name="connsiteX0" fmla="*/ 330200 w 1986280"/>
              <a:gd name="connsiteY0" fmla="*/ 0 h 1535853"/>
              <a:gd name="connsiteX1" fmla="*/ 482600 w 1986280"/>
              <a:gd name="connsiteY1" fmla="*/ 25400 h 1535853"/>
              <a:gd name="connsiteX2" fmla="*/ 589280 w 1986280"/>
              <a:gd name="connsiteY2" fmla="*/ 152400 h 1535853"/>
              <a:gd name="connsiteX3" fmla="*/ 726440 w 1986280"/>
              <a:gd name="connsiteY3" fmla="*/ 157480 h 1535853"/>
              <a:gd name="connsiteX4" fmla="*/ 1051560 w 1986280"/>
              <a:gd name="connsiteY4" fmla="*/ 193040 h 1535853"/>
              <a:gd name="connsiteX5" fmla="*/ 1153160 w 1986280"/>
              <a:gd name="connsiteY5" fmla="*/ 294640 h 1535853"/>
              <a:gd name="connsiteX6" fmla="*/ 1214120 w 1986280"/>
              <a:gd name="connsiteY6" fmla="*/ 350520 h 1535853"/>
              <a:gd name="connsiteX7" fmla="*/ 1605280 w 1986280"/>
              <a:gd name="connsiteY7" fmla="*/ 350520 h 1535853"/>
              <a:gd name="connsiteX8" fmla="*/ 1813560 w 1986280"/>
              <a:gd name="connsiteY8" fmla="*/ 320040 h 1535853"/>
              <a:gd name="connsiteX9" fmla="*/ 1803400 w 1986280"/>
              <a:gd name="connsiteY9" fmla="*/ 391160 h 1535853"/>
              <a:gd name="connsiteX10" fmla="*/ 1854200 w 1986280"/>
              <a:gd name="connsiteY10" fmla="*/ 436880 h 1535853"/>
              <a:gd name="connsiteX11" fmla="*/ 1869440 w 1986280"/>
              <a:gd name="connsiteY11" fmla="*/ 472440 h 1535853"/>
              <a:gd name="connsiteX12" fmla="*/ 1864360 w 1986280"/>
              <a:gd name="connsiteY12" fmla="*/ 635000 h 1535853"/>
              <a:gd name="connsiteX13" fmla="*/ 1813560 w 1986280"/>
              <a:gd name="connsiteY13" fmla="*/ 675640 h 1535853"/>
              <a:gd name="connsiteX14" fmla="*/ 1828800 w 1986280"/>
              <a:gd name="connsiteY14" fmla="*/ 716280 h 1535853"/>
              <a:gd name="connsiteX15" fmla="*/ 1874520 w 1986280"/>
              <a:gd name="connsiteY15" fmla="*/ 868680 h 1535853"/>
              <a:gd name="connsiteX16" fmla="*/ 1905000 w 1986280"/>
              <a:gd name="connsiteY16" fmla="*/ 904240 h 1535853"/>
              <a:gd name="connsiteX17" fmla="*/ 1930400 w 1986280"/>
              <a:gd name="connsiteY17" fmla="*/ 914400 h 1535853"/>
              <a:gd name="connsiteX18" fmla="*/ 1930400 w 1986280"/>
              <a:gd name="connsiteY18" fmla="*/ 960120 h 1535853"/>
              <a:gd name="connsiteX19" fmla="*/ 1940560 w 1986280"/>
              <a:gd name="connsiteY19" fmla="*/ 995680 h 1535853"/>
              <a:gd name="connsiteX20" fmla="*/ 1986280 w 1986280"/>
              <a:gd name="connsiteY20" fmla="*/ 1051560 h 1535853"/>
              <a:gd name="connsiteX21" fmla="*/ 1960880 w 1986280"/>
              <a:gd name="connsiteY21" fmla="*/ 1112520 h 1535853"/>
              <a:gd name="connsiteX22" fmla="*/ 1780009 w 1986280"/>
              <a:gd name="connsiteY22" fmla="*/ 1099643 h 1535853"/>
              <a:gd name="connsiteX23" fmla="*/ 1687623 w 1986280"/>
              <a:gd name="connsiteY23" fmla="*/ 1053096 h 1535853"/>
              <a:gd name="connsiteX24" fmla="*/ 1549400 w 1986280"/>
              <a:gd name="connsiteY24" fmla="*/ 1021789 h 1535853"/>
              <a:gd name="connsiteX25" fmla="*/ 1344192 w 1986280"/>
              <a:gd name="connsiteY25" fmla="*/ 1098815 h 1535853"/>
              <a:gd name="connsiteX26" fmla="*/ 1166628 w 1986280"/>
              <a:gd name="connsiteY26" fmla="*/ 1109014 h 1535853"/>
              <a:gd name="connsiteX27" fmla="*/ 949476 w 1986280"/>
              <a:gd name="connsiteY27" fmla="*/ 1321469 h 1535853"/>
              <a:gd name="connsiteX28" fmla="*/ 750777 w 1986280"/>
              <a:gd name="connsiteY28" fmla="*/ 1466781 h 1535853"/>
              <a:gd name="connsiteX29" fmla="*/ 562187 w 1986280"/>
              <a:gd name="connsiteY29" fmla="*/ 1517227 h 1535853"/>
              <a:gd name="connsiteX30" fmla="*/ 504613 w 1986280"/>
              <a:gd name="connsiteY30" fmla="*/ 1535853 h 1535853"/>
              <a:gd name="connsiteX31" fmla="*/ 284480 w 1986280"/>
              <a:gd name="connsiteY31" fmla="*/ 1527386 h 1535853"/>
              <a:gd name="connsiteX32" fmla="*/ 106680 w 1986280"/>
              <a:gd name="connsiteY32" fmla="*/ 1330960 h 1535853"/>
              <a:gd name="connsiteX33" fmla="*/ 55880 w 1986280"/>
              <a:gd name="connsiteY33" fmla="*/ 1158240 h 1535853"/>
              <a:gd name="connsiteX34" fmla="*/ 10160 w 1986280"/>
              <a:gd name="connsiteY34" fmla="*/ 1021080 h 1535853"/>
              <a:gd name="connsiteX35" fmla="*/ 0 w 1986280"/>
              <a:gd name="connsiteY35" fmla="*/ 848360 h 1535853"/>
              <a:gd name="connsiteX36" fmla="*/ 25400 w 1986280"/>
              <a:gd name="connsiteY36" fmla="*/ 726440 h 1535853"/>
              <a:gd name="connsiteX37" fmla="*/ 137160 w 1986280"/>
              <a:gd name="connsiteY37" fmla="*/ 508000 h 1535853"/>
              <a:gd name="connsiteX38" fmla="*/ 172720 w 1986280"/>
              <a:gd name="connsiteY38" fmla="*/ 223520 h 1535853"/>
              <a:gd name="connsiteX39" fmla="*/ 330200 w 1986280"/>
              <a:gd name="connsiteY39" fmla="*/ 0 h 1535853"/>
              <a:gd name="connsiteX0" fmla="*/ 330200 w 1986280"/>
              <a:gd name="connsiteY0" fmla="*/ 0 h 1535853"/>
              <a:gd name="connsiteX1" fmla="*/ 482600 w 1986280"/>
              <a:gd name="connsiteY1" fmla="*/ 25400 h 1535853"/>
              <a:gd name="connsiteX2" fmla="*/ 589280 w 1986280"/>
              <a:gd name="connsiteY2" fmla="*/ 152400 h 1535853"/>
              <a:gd name="connsiteX3" fmla="*/ 726440 w 1986280"/>
              <a:gd name="connsiteY3" fmla="*/ 157480 h 1535853"/>
              <a:gd name="connsiteX4" fmla="*/ 1051560 w 1986280"/>
              <a:gd name="connsiteY4" fmla="*/ 193040 h 1535853"/>
              <a:gd name="connsiteX5" fmla="*/ 1153160 w 1986280"/>
              <a:gd name="connsiteY5" fmla="*/ 294640 h 1535853"/>
              <a:gd name="connsiteX6" fmla="*/ 1214120 w 1986280"/>
              <a:gd name="connsiteY6" fmla="*/ 350520 h 1535853"/>
              <a:gd name="connsiteX7" fmla="*/ 1605280 w 1986280"/>
              <a:gd name="connsiteY7" fmla="*/ 350520 h 1535853"/>
              <a:gd name="connsiteX8" fmla="*/ 1813560 w 1986280"/>
              <a:gd name="connsiteY8" fmla="*/ 320040 h 1535853"/>
              <a:gd name="connsiteX9" fmla="*/ 1803400 w 1986280"/>
              <a:gd name="connsiteY9" fmla="*/ 391160 h 1535853"/>
              <a:gd name="connsiteX10" fmla="*/ 1854200 w 1986280"/>
              <a:gd name="connsiteY10" fmla="*/ 436880 h 1535853"/>
              <a:gd name="connsiteX11" fmla="*/ 1869440 w 1986280"/>
              <a:gd name="connsiteY11" fmla="*/ 472440 h 1535853"/>
              <a:gd name="connsiteX12" fmla="*/ 1864360 w 1986280"/>
              <a:gd name="connsiteY12" fmla="*/ 635000 h 1535853"/>
              <a:gd name="connsiteX13" fmla="*/ 1813560 w 1986280"/>
              <a:gd name="connsiteY13" fmla="*/ 675640 h 1535853"/>
              <a:gd name="connsiteX14" fmla="*/ 1828800 w 1986280"/>
              <a:gd name="connsiteY14" fmla="*/ 716280 h 1535853"/>
              <a:gd name="connsiteX15" fmla="*/ 1874520 w 1986280"/>
              <a:gd name="connsiteY15" fmla="*/ 868680 h 1535853"/>
              <a:gd name="connsiteX16" fmla="*/ 1905000 w 1986280"/>
              <a:gd name="connsiteY16" fmla="*/ 904240 h 1535853"/>
              <a:gd name="connsiteX17" fmla="*/ 1930400 w 1986280"/>
              <a:gd name="connsiteY17" fmla="*/ 914400 h 1535853"/>
              <a:gd name="connsiteX18" fmla="*/ 1930400 w 1986280"/>
              <a:gd name="connsiteY18" fmla="*/ 960120 h 1535853"/>
              <a:gd name="connsiteX19" fmla="*/ 1940560 w 1986280"/>
              <a:gd name="connsiteY19" fmla="*/ 995680 h 1535853"/>
              <a:gd name="connsiteX20" fmla="*/ 1986280 w 1986280"/>
              <a:gd name="connsiteY20" fmla="*/ 1051560 h 1535853"/>
              <a:gd name="connsiteX21" fmla="*/ 1960880 w 1986280"/>
              <a:gd name="connsiteY21" fmla="*/ 1112520 h 1535853"/>
              <a:gd name="connsiteX22" fmla="*/ 1780009 w 1986280"/>
              <a:gd name="connsiteY22" fmla="*/ 1099643 h 1535853"/>
              <a:gd name="connsiteX23" fmla="*/ 1687623 w 1986280"/>
              <a:gd name="connsiteY23" fmla="*/ 1053096 h 1535853"/>
              <a:gd name="connsiteX24" fmla="*/ 1549400 w 1986280"/>
              <a:gd name="connsiteY24" fmla="*/ 1021789 h 1535853"/>
              <a:gd name="connsiteX25" fmla="*/ 1344192 w 1986280"/>
              <a:gd name="connsiteY25" fmla="*/ 1066158 h 1535853"/>
              <a:gd name="connsiteX26" fmla="*/ 1166628 w 1986280"/>
              <a:gd name="connsiteY26" fmla="*/ 1109014 h 1535853"/>
              <a:gd name="connsiteX27" fmla="*/ 949476 w 1986280"/>
              <a:gd name="connsiteY27" fmla="*/ 1321469 h 1535853"/>
              <a:gd name="connsiteX28" fmla="*/ 750777 w 1986280"/>
              <a:gd name="connsiteY28" fmla="*/ 1466781 h 1535853"/>
              <a:gd name="connsiteX29" fmla="*/ 562187 w 1986280"/>
              <a:gd name="connsiteY29" fmla="*/ 1517227 h 1535853"/>
              <a:gd name="connsiteX30" fmla="*/ 504613 w 1986280"/>
              <a:gd name="connsiteY30" fmla="*/ 1535853 h 1535853"/>
              <a:gd name="connsiteX31" fmla="*/ 284480 w 1986280"/>
              <a:gd name="connsiteY31" fmla="*/ 1527386 h 1535853"/>
              <a:gd name="connsiteX32" fmla="*/ 106680 w 1986280"/>
              <a:gd name="connsiteY32" fmla="*/ 1330960 h 1535853"/>
              <a:gd name="connsiteX33" fmla="*/ 55880 w 1986280"/>
              <a:gd name="connsiteY33" fmla="*/ 1158240 h 1535853"/>
              <a:gd name="connsiteX34" fmla="*/ 10160 w 1986280"/>
              <a:gd name="connsiteY34" fmla="*/ 1021080 h 1535853"/>
              <a:gd name="connsiteX35" fmla="*/ 0 w 1986280"/>
              <a:gd name="connsiteY35" fmla="*/ 848360 h 1535853"/>
              <a:gd name="connsiteX36" fmla="*/ 25400 w 1986280"/>
              <a:gd name="connsiteY36" fmla="*/ 726440 h 1535853"/>
              <a:gd name="connsiteX37" fmla="*/ 137160 w 1986280"/>
              <a:gd name="connsiteY37" fmla="*/ 508000 h 1535853"/>
              <a:gd name="connsiteX38" fmla="*/ 172720 w 1986280"/>
              <a:gd name="connsiteY38" fmla="*/ 223520 h 1535853"/>
              <a:gd name="connsiteX39" fmla="*/ 330200 w 1986280"/>
              <a:gd name="connsiteY39" fmla="*/ 0 h 1535853"/>
              <a:gd name="connsiteX0" fmla="*/ 330200 w 1986280"/>
              <a:gd name="connsiteY0" fmla="*/ 0 h 1535853"/>
              <a:gd name="connsiteX1" fmla="*/ 482600 w 1986280"/>
              <a:gd name="connsiteY1" fmla="*/ 25400 h 1535853"/>
              <a:gd name="connsiteX2" fmla="*/ 589280 w 1986280"/>
              <a:gd name="connsiteY2" fmla="*/ 152400 h 1535853"/>
              <a:gd name="connsiteX3" fmla="*/ 726440 w 1986280"/>
              <a:gd name="connsiteY3" fmla="*/ 157480 h 1535853"/>
              <a:gd name="connsiteX4" fmla="*/ 1051560 w 1986280"/>
              <a:gd name="connsiteY4" fmla="*/ 193040 h 1535853"/>
              <a:gd name="connsiteX5" fmla="*/ 1153160 w 1986280"/>
              <a:gd name="connsiteY5" fmla="*/ 294640 h 1535853"/>
              <a:gd name="connsiteX6" fmla="*/ 1214120 w 1986280"/>
              <a:gd name="connsiteY6" fmla="*/ 350520 h 1535853"/>
              <a:gd name="connsiteX7" fmla="*/ 1605280 w 1986280"/>
              <a:gd name="connsiteY7" fmla="*/ 350520 h 1535853"/>
              <a:gd name="connsiteX8" fmla="*/ 1813560 w 1986280"/>
              <a:gd name="connsiteY8" fmla="*/ 320040 h 1535853"/>
              <a:gd name="connsiteX9" fmla="*/ 1803400 w 1986280"/>
              <a:gd name="connsiteY9" fmla="*/ 391160 h 1535853"/>
              <a:gd name="connsiteX10" fmla="*/ 1854200 w 1986280"/>
              <a:gd name="connsiteY10" fmla="*/ 436880 h 1535853"/>
              <a:gd name="connsiteX11" fmla="*/ 1869440 w 1986280"/>
              <a:gd name="connsiteY11" fmla="*/ 472440 h 1535853"/>
              <a:gd name="connsiteX12" fmla="*/ 1864360 w 1986280"/>
              <a:gd name="connsiteY12" fmla="*/ 635000 h 1535853"/>
              <a:gd name="connsiteX13" fmla="*/ 1813560 w 1986280"/>
              <a:gd name="connsiteY13" fmla="*/ 675640 h 1535853"/>
              <a:gd name="connsiteX14" fmla="*/ 1828800 w 1986280"/>
              <a:gd name="connsiteY14" fmla="*/ 716280 h 1535853"/>
              <a:gd name="connsiteX15" fmla="*/ 1874520 w 1986280"/>
              <a:gd name="connsiteY15" fmla="*/ 868680 h 1535853"/>
              <a:gd name="connsiteX16" fmla="*/ 1905000 w 1986280"/>
              <a:gd name="connsiteY16" fmla="*/ 904240 h 1535853"/>
              <a:gd name="connsiteX17" fmla="*/ 1930400 w 1986280"/>
              <a:gd name="connsiteY17" fmla="*/ 914400 h 1535853"/>
              <a:gd name="connsiteX18" fmla="*/ 1930400 w 1986280"/>
              <a:gd name="connsiteY18" fmla="*/ 960120 h 1535853"/>
              <a:gd name="connsiteX19" fmla="*/ 1940560 w 1986280"/>
              <a:gd name="connsiteY19" fmla="*/ 995680 h 1535853"/>
              <a:gd name="connsiteX20" fmla="*/ 1986280 w 1986280"/>
              <a:gd name="connsiteY20" fmla="*/ 1051560 h 1535853"/>
              <a:gd name="connsiteX21" fmla="*/ 1960880 w 1986280"/>
              <a:gd name="connsiteY21" fmla="*/ 1112520 h 1535853"/>
              <a:gd name="connsiteX22" fmla="*/ 1780009 w 1986280"/>
              <a:gd name="connsiteY22" fmla="*/ 1099643 h 1535853"/>
              <a:gd name="connsiteX23" fmla="*/ 1687623 w 1986280"/>
              <a:gd name="connsiteY23" fmla="*/ 1053096 h 1535853"/>
              <a:gd name="connsiteX24" fmla="*/ 1549400 w 1986280"/>
              <a:gd name="connsiteY24" fmla="*/ 1021789 h 1535853"/>
              <a:gd name="connsiteX25" fmla="*/ 1322421 w 1986280"/>
              <a:gd name="connsiteY25" fmla="*/ 1022615 h 1535853"/>
              <a:gd name="connsiteX26" fmla="*/ 1166628 w 1986280"/>
              <a:gd name="connsiteY26" fmla="*/ 1109014 h 1535853"/>
              <a:gd name="connsiteX27" fmla="*/ 949476 w 1986280"/>
              <a:gd name="connsiteY27" fmla="*/ 1321469 h 1535853"/>
              <a:gd name="connsiteX28" fmla="*/ 750777 w 1986280"/>
              <a:gd name="connsiteY28" fmla="*/ 1466781 h 1535853"/>
              <a:gd name="connsiteX29" fmla="*/ 562187 w 1986280"/>
              <a:gd name="connsiteY29" fmla="*/ 1517227 h 1535853"/>
              <a:gd name="connsiteX30" fmla="*/ 504613 w 1986280"/>
              <a:gd name="connsiteY30" fmla="*/ 1535853 h 1535853"/>
              <a:gd name="connsiteX31" fmla="*/ 284480 w 1986280"/>
              <a:gd name="connsiteY31" fmla="*/ 1527386 h 1535853"/>
              <a:gd name="connsiteX32" fmla="*/ 106680 w 1986280"/>
              <a:gd name="connsiteY32" fmla="*/ 1330960 h 1535853"/>
              <a:gd name="connsiteX33" fmla="*/ 55880 w 1986280"/>
              <a:gd name="connsiteY33" fmla="*/ 1158240 h 1535853"/>
              <a:gd name="connsiteX34" fmla="*/ 10160 w 1986280"/>
              <a:gd name="connsiteY34" fmla="*/ 1021080 h 1535853"/>
              <a:gd name="connsiteX35" fmla="*/ 0 w 1986280"/>
              <a:gd name="connsiteY35" fmla="*/ 848360 h 1535853"/>
              <a:gd name="connsiteX36" fmla="*/ 25400 w 1986280"/>
              <a:gd name="connsiteY36" fmla="*/ 726440 h 1535853"/>
              <a:gd name="connsiteX37" fmla="*/ 137160 w 1986280"/>
              <a:gd name="connsiteY37" fmla="*/ 508000 h 1535853"/>
              <a:gd name="connsiteX38" fmla="*/ 172720 w 1986280"/>
              <a:gd name="connsiteY38" fmla="*/ 223520 h 1535853"/>
              <a:gd name="connsiteX39" fmla="*/ 330200 w 1986280"/>
              <a:gd name="connsiteY39" fmla="*/ 0 h 1535853"/>
              <a:gd name="connsiteX0" fmla="*/ 330200 w 1986280"/>
              <a:gd name="connsiteY0" fmla="*/ 0 h 1535853"/>
              <a:gd name="connsiteX1" fmla="*/ 482600 w 1986280"/>
              <a:gd name="connsiteY1" fmla="*/ 25400 h 1535853"/>
              <a:gd name="connsiteX2" fmla="*/ 589280 w 1986280"/>
              <a:gd name="connsiteY2" fmla="*/ 152400 h 1535853"/>
              <a:gd name="connsiteX3" fmla="*/ 726440 w 1986280"/>
              <a:gd name="connsiteY3" fmla="*/ 157480 h 1535853"/>
              <a:gd name="connsiteX4" fmla="*/ 1051560 w 1986280"/>
              <a:gd name="connsiteY4" fmla="*/ 193040 h 1535853"/>
              <a:gd name="connsiteX5" fmla="*/ 1153160 w 1986280"/>
              <a:gd name="connsiteY5" fmla="*/ 294640 h 1535853"/>
              <a:gd name="connsiteX6" fmla="*/ 1214120 w 1986280"/>
              <a:gd name="connsiteY6" fmla="*/ 350520 h 1535853"/>
              <a:gd name="connsiteX7" fmla="*/ 1605280 w 1986280"/>
              <a:gd name="connsiteY7" fmla="*/ 350520 h 1535853"/>
              <a:gd name="connsiteX8" fmla="*/ 1813560 w 1986280"/>
              <a:gd name="connsiteY8" fmla="*/ 320040 h 1535853"/>
              <a:gd name="connsiteX9" fmla="*/ 1803400 w 1986280"/>
              <a:gd name="connsiteY9" fmla="*/ 391160 h 1535853"/>
              <a:gd name="connsiteX10" fmla="*/ 1854200 w 1986280"/>
              <a:gd name="connsiteY10" fmla="*/ 436880 h 1535853"/>
              <a:gd name="connsiteX11" fmla="*/ 1869440 w 1986280"/>
              <a:gd name="connsiteY11" fmla="*/ 472440 h 1535853"/>
              <a:gd name="connsiteX12" fmla="*/ 1864360 w 1986280"/>
              <a:gd name="connsiteY12" fmla="*/ 635000 h 1535853"/>
              <a:gd name="connsiteX13" fmla="*/ 1813560 w 1986280"/>
              <a:gd name="connsiteY13" fmla="*/ 675640 h 1535853"/>
              <a:gd name="connsiteX14" fmla="*/ 1828800 w 1986280"/>
              <a:gd name="connsiteY14" fmla="*/ 716280 h 1535853"/>
              <a:gd name="connsiteX15" fmla="*/ 1874520 w 1986280"/>
              <a:gd name="connsiteY15" fmla="*/ 868680 h 1535853"/>
              <a:gd name="connsiteX16" fmla="*/ 1905000 w 1986280"/>
              <a:gd name="connsiteY16" fmla="*/ 904240 h 1535853"/>
              <a:gd name="connsiteX17" fmla="*/ 1930400 w 1986280"/>
              <a:gd name="connsiteY17" fmla="*/ 914400 h 1535853"/>
              <a:gd name="connsiteX18" fmla="*/ 1930400 w 1986280"/>
              <a:gd name="connsiteY18" fmla="*/ 960120 h 1535853"/>
              <a:gd name="connsiteX19" fmla="*/ 1940560 w 1986280"/>
              <a:gd name="connsiteY19" fmla="*/ 995680 h 1535853"/>
              <a:gd name="connsiteX20" fmla="*/ 1986280 w 1986280"/>
              <a:gd name="connsiteY20" fmla="*/ 1051560 h 1535853"/>
              <a:gd name="connsiteX21" fmla="*/ 1917337 w 1986280"/>
              <a:gd name="connsiteY21" fmla="*/ 1079863 h 1535853"/>
              <a:gd name="connsiteX22" fmla="*/ 1780009 w 1986280"/>
              <a:gd name="connsiteY22" fmla="*/ 1099643 h 1535853"/>
              <a:gd name="connsiteX23" fmla="*/ 1687623 w 1986280"/>
              <a:gd name="connsiteY23" fmla="*/ 1053096 h 1535853"/>
              <a:gd name="connsiteX24" fmla="*/ 1549400 w 1986280"/>
              <a:gd name="connsiteY24" fmla="*/ 1021789 h 1535853"/>
              <a:gd name="connsiteX25" fmla="*/ 1322421 w 1986280"/>
              <a:gd name="connsiteY25" fmla="*/ 1022615 h 1535853"/>
              <a:gd name="connsiteX26" fmla="*/ 1166628 w 1986280"/>
              <a:gd name="connsiteY26" fmla="*/ 1109014 h 1535853"/>
              <a:gd name="connsiteX27" fmla="*/ 949476 w 1986280"/>
              <a:gd name="connsiteY27" fmla="*/ 1321469 h 1535853"/>
              <a:gd name="connsiteX28" fmla="*/ 750777 w 1986280"/>
              <a:gd name="connsiteY28" fmla="*/ 1466781 h 1535853"/>
              <a:gd name="connsiteX29" fmla="*/ 562187 w 1986280"/>
              <a:gd name="connsiteY29" fmla="*/ 1517227 h 1535853"/>
              <a:gd name="connsiteX30" fmla="*/ 504613 w 1986280"/>
              <a:gd name="connsiteY30" fmla="*/ 1535853 h 1535853"/>
              <a:gd name="connsiteX31" fmla="*/ 284480 w 1986280"/>
              <a:gd name="connsiteY31" fmla="*/ 1527386 h 1535853"/>
              <a:gd name="connsiteX32" fmla="*/ 106680 w 1986280"/>
              <a:gd name="connsiteY32" fmla="*/ 1330960 h 1535853"/>
              <a:gd name="connsiteX33" fmla="*/ 55880 w 1986280"/>
              <a:gd name="connsiteY33" fmla="*/ 1158240 h 1535853"/>
              <a:gd name="connsiteX34" fmla="*/ 10160 w 1986280"/>
              <a:gd name="connsiteY34" fmla="*/ 1021080 h 1535853"/>
              <a:gd name="connsiteX35" fmla="*/ 0 w 1986280"/>
              <a:gd name="connsiteY35" fmla="*/ 848360 h 1535853"/>
              <a:gd name="connsiteX36" fmla="*/ 25400 w 1986280"/>
              <a:gd name="connsiteY36" fmla="*/ 726440 h 1535853"/>
              <a:gd name="connsiteX37" fmla="*/ 137160 w 1986280"/>
              <a:gd name="connsiteY37" fmla="*/ 508000 h 1535853"/>
              <a:gd name="connsiteX38" fmla="*/ 172720 w 1986280"/>
              <a:gd name="connsiteY38" fmla="*/ 223520 h 1535853"/>
              <a:gd name="connsiteX39" fmla="*/ 330200 w 1986280"/>
              <a:gd name="connsiteY39" fmla="*/ 0 h 1535853"/>
              <a:gd name="connsiteX0" fmla="*/ 330200 w 1942737"/>
              <a:gd name="connsiteY0" fmla="*/ 0 h 1535853"/>
              <a:gd name="connsiteX1" fmla="*/ 482600 w 1942737"/>
              <a:gd name="connsiteY1" fmla="*/ 25400 h 1535853"/>
              <a:gd name="connsiteX2" fmla="*/ 589280 w 1942737"/>
              <a:gd name="connsiteY2" fmla="*/ 152400 h 1535853"/>
              <a:gd name="connsiteX3" fmla="*/ 726440 w 1942737"/>
              <a:gd name="connsiteY3" fmla="*/ 157480 h 1535853"/>
              <a:gd name="connsiteX4" fmla="*/ 1051560 w 1942737"/>
              <a:gd name="connsiteY4" fmla="*/ 193040 h 1535853"/>
              <a:gd name="connsiteX5" fmla="*/ 1153160 w 1942737"/>
              <a:gd name="connsiteY5" fmla="*/ 294640 h 1535853"/>
              <a:gd name="connsiteX6" fmla="*/ 1214120 w 1942737"/>
              <a:gd name="connsiteY6" fmla="*/ 350520 h 1535853"/>
              <a:gd name="connsiteX7" fmla="*/ 1605280 w 1942737"/>
              <a:gd name="connsiteY7" fmla="*/ 350520 h 1535853"/>
              <a:gd name="connsiteX8" fmla="*/ 1813560 w 1942737"/>
              <a:gd name="connsiteY8" fmla="*/ 320040 h 1535853"/>
              <a:gd name="connsiteX9" fmla="*/ 1803400 w 1942737"/>
              <a:gd name="connsiteY9" fmla="*/ 391160 h 1535853"/>
              <a:gd name="connsiteX10" fmla="*/ 1854200 w 1942737"/>
              <a:gd name="connsiteY10" fmla="*/ 436880 h 1535853"/>
              <a:gd name="connsiteX11" fmla="*/ 1869440 w 1942737"/>
              <a:gd name="connsiteY11" fmla="*/ 472440 h 1535853"/>
              <a:gd name="connsiteX12" fmla="*/ 1864360 w 1942737"/>
              <a:gd name="connsiteY12" fmla="*/ 635000 h 1535853"/>
              <a:gd name="connsiteX13" fmla="*/ 1813560 w 1942737"/>
              <a:gd name="connsiteY13" fmla="*/ 675640 h 1535853"/>
              <a:gd name="connsiteX14" fmla="*/ 1828800 w 1942737"/>
              <a:gd name="connsiteY14" fmla="*/ 716280 h 1535853"/>
              <a:gd name="connsiteX15" fmla="*/ 1874520 w 1942737"/>
              <a:gd name="connsiteY15" fmla="*/ 868680 h 1535853"/>
              <a:gd name="connsiteX16" fmla="*/ 1905000 w 1942737"/>
              <a:gd name="connsiteY16" fmla="*/ 904240 h 1535853"/>
              <a:gd name="connsiteX17" fmla="*/ 1930400 w 1942737"/>
              <a:gd name="connsiteY17" fmla="*/ 914400 h 1535853"/>
              <a:gd name="connsiteX18" fmla="*/ 1930400 w 1942737"/>
              <a:gd name="connsiteY18" fmla="*/ 960120 h 1535853"/>
              <a:gd name="connsiteX19" fmla="*/ 1940560 w 1942737"/>
              <a:gd name="connsiteY19" fmla="*/ 995680 h 1535853"/>
              <a:gd name="connsiteX20" fmla="*/ 1942737 w 1942737"/>
              <a:gd name="connsiteY20" fmla="*/ 1018903 h 1535853"/>
              <a:gd name="connsiteX21" fmla="*/ 1917337 w 1942737"/>
              <a:gd name="connsiteY21" fmla="*/ 1079863 h 1535853"/>
              <a:gd name="connsiteX22" fmla="*/ 1780009 w 1942737"/>
              <a:gd name="connsiteY22" fmla="*/ 1099643 h 1535853"/>
              <a:gd name="connsiteX23" fmla="*/ 1687623 w 1942737"/>
              <a:gd name="connsiteY23" fmla="*/ 1053096 h 1535853"/>
              <a:gd name="connsiteX24" fmla="*/ 1549400 w 1942737"/>
              <a:gd name="connsiteY24" fmla="*/ 1021789 h 1535853"/>
              <a:gd name="connsiteX25" fmla="*/ 1322421 w 1942737"/>
              <a:gd name="connsiteY25" fmla="*/ 1022615 h 1535853"/>
              <a:gd name="connsiteX26" fmla="*/ 1166628 w 1942737"/>
              <a:gd name="connsiteY26" fmla="*/ 1109014 h 1535853"/>
              <a:gd name="connsiteX27" fmla="*/ 949476 w 1942737"/>
              <a:gd name="connsiteY27" fmla="*/ 1321469 h 1535853"/>
              <a:gd name="connsiteX28" fmla="*/ 750777 w 1942737"/>
              <a:gd name="connsiteY28" fmla="*/ 1466781 h 1535853"/>
              <a:gd name="connsiteX29" fmla="*/ 562187 w 1942737"/>
              <a:gd name="connsiteY29" fmla="*/ 1517227 h 1535853"/>
              <a:gd name="connsiteX30" fmla="*/ 504613 w 1942737"/>
              <a:gd name="connsiteY30" fmla="*/ 1535853 h 1535853"/>
              <a:gd name="connsiteX31" fmla="*/ 284480 w 1942737"/>
              <a:gd name="connsiteY31" fmla="*/ 1527386 h 1535853"/>
              <a:gd name="connsiteX32" fmla="*/ 106680 w 1942737"/>
              <a:gd name="connsiteY32" fmla="*/ 1330960 h 1535853"/>
              <a:gd name="connsiteX33" fmla="*/ 55880 w 1942737"/>
              <a:gd name="connsiteY33" fmla="*/ 1158240 h 1535853"/>
              <a:gd name="connsiteX34" fmla="*/ 10160 w 1942737"/>
              <a:gd name="connsiteY34" fmla="*/ 1021080 h 1535853"/>
              <a:gd name="connsiteX35" fmla="*/ 0 w 1942737"/>
              <a:gd name="connsiteY35" fmla="*/ 848360 h 1535853"/>
              <a:gd name="connsiteX36" fmla="*/ 25400 w 1942737"/>
              <a:gd name="connsiteY36" fmla="*/ 726440 h 1535853"/>
              <a:gd name="connsiteX37" fmla="*/ 137160 w 1942737"/>
              <a:gd name="connsiteY37" fmla="*/ 508000 h 1535853"/>
              <a:gd name="connsiteX38" fmla="*/ 172720 w 1942737"/>
              <a:gd name="connsiteY38" fmla="*/ 223520 h 1535853"/>
              <a:gd name="connsiteX39" fmla="*/ 330200 w 1942737"/>
              <a:gd name="connsiteY39" fmla="*/ 0 h 1535853"/>
              <a:gd name="connsiteX0" fmla="*/ 330200 w 1942737"/>
              <a:gd name="connsiteY0" fmla="*/ 0 h 1535853"/>
              <a:gd name="connsiteX1" fmla="*/ 482600 w 1942737"/>
              <a:gd name="connsiteY1" fmla="*/ 25400 h 1535853"/>
              <a:gd name="connsiteX2" fmla="*/ 589280 w 1942737"/>
              <a:gd name="connsiteY2" fmla="*/ 152400 h 1535853"/>
              <a:gd name="connsiteX3" fmla="*/ 726440 w 1942737"/>
              <a:gd name="connsiteY3" fmla="*/ 157480 h 1535853"/>
              <a:gd name="connsiteX4" fmla="*/ 1051560 w 1942737"/>
              <a:gd name="connsiteY4" fmla="*/ 193040 h 1535853"/>
              <a:gd name="connsiteX5" fmla="*/ 1153160 w 1942737"/>
              <a:gd name="connsiteY5" fmla="*/ 294640 h 1535853"/>
              <a:gd name="connsiteX6" fmla="*/ 1214120 w 1942737"/>
              <a:gd name="connsiteY6" fmla="*/ 350520 h 1535853"/>
              <a:gd name="connsiteX7" fmla="*/ 1605280 w 1942737"/>
              <a:gd name="connsiteY7" fmla="*/ 350520 h 1535853"/>
              <a:gd name="connsiteX8" fmla="*/ 1813560 w 1942737"/>
              <a:gd name="connsiteY8" fmla="*/ 320040 h 1535853"/>
              <a:gd name="connsiteX9" fmla="*/ 1803400 w 1942737"/>
              <a:gd name="connsiteY9" fmla="*/ 391160 h 1535853"/>
              <a:gd name="connsiteX10" fmla="*/ 1854200 w 1942737"/>
              <a:gd name="connsiteY10" fmla="*/ 436880 h 1535853"/>
              <a:gd name="connsiteX11" fmla="*/ 1869440 w 1942737"/>
              <a:gd name="connsiteY11" fmla="*/ 472440 h 1535853"/>
              <a:gd name="connsiteX12" fmla="*/ 1864360 w 1942737"/>
              <a:gd name="connsiteY12" fmla="*/ 635000 h 1535853"/>
              <a:gd name="connsiteX13" fmla="*/ 1813560 w 1942737"/>
              <a:gd name="connsiteY13" fmla="*/ 675640 h 1535853"/>
              <a:gd name="connsiteX14" fmla="*/ 1828800 w 1942737"/>
              <a:gd name="connsiteY14" fmla="*/ 716280 h 1535853"/>
              <a:gd name="connsiteX15" fmla="*/ 1874520 w 1942737"/>
              <a:gd name="connsiteY15" fmla="*/ 868680 h 1535853"/>
              <a:gd name="connsiteX16" fmla="*/ 1905000 w 1942737"/>
              <a:gd name="connsiteY16" fmla="*/ 904240 h 1535853"/>
              <a:gd name="connsiteX17" fmla="*/ 1930400 w 1942737"/>
              <a:gd name="connsiteY17" fmla="*/ 914400 h 1535853"/>
              <a:gd name="connsiteX18" fmla="*/ 1930400 w 1942737"/>
              <a:gd name="connsiteY18" fmla="*/ 960120 h 1535853"/>
              <a:gd name="connsiteX19" fmla="*/ 1940560 w 1942737"/>
              <a:gd name="connsiteY19" fmla="*/ 995680 h 1535853"/>
              <a:gd name="connsiteX20" fmla="*/ 1942737 w 1942737"/>
              <a:gd name="connsiteY20" fmla="*/ 1018903 h 1535853"/>
              <a:gd name="connsiteX21" fmla="*/ 1917337 w 1942737"/>
              <a:gd name="connsiteY21" fmla="*/ 1079863 h 1535853"/>
              <a:gd name="connsiteX22" fmla="*/ 1780009 w 1942737"/>
              <a:gd name="connsiteY22" fmla="*/ 1099643 h 1535853"/>
              <a:gd name="connsiteX23" fmla="*/ 1687623 w 1942737"/>
              <a:gd name="connsiteY23" fmla="*/ 1053096 h 1535853"/>
              <a:gd name="connsiteX24" fmla="*/ 1549400 w 1942737"/>
              <a:gd name="connsiteY24" fmla="*/ 1021789 h 1535853"/>
              <a:gd name="connsiteX25" fmla="*/ 1322421 w 1942737"/>
              <a:gd name="connsiteY25" fmla="*/ 1022615 h 1535853"/>
              <a:gd name="connsiteX26" fmla="*/ 1166628 w 1942737"/>
              <a:gd name="connsiteY26" fmla="*/ 1109014 h 1535853"/>
              <a:gd name="connsiteX27" fmla="*/ 949476 w 1942737"/>
              <a:gd name="connsiteY27" fmla="*/ 1321469 h 1535853"/>
              <a:gd name="connsiteX28" fmla="*/ 750777 w 1942737"/>
              <a:gd name="connsiteY28" fmla="*/ 1466781 h 1535853"/>
              <a:gd name="connsiteX29" fmla="*/ 562187 w 1942737"/>
              <a:gd name="connsiteY29" fmla="*/ 1517227 h 1535853"/>
              <a:gd name="connsiteX30" fmla="*/ 504613 w 1942737"/>
              <a:gd name="connsiteY30" fmla="*/ 1535853 h 1535853"/>
              <a:gd name="connsiteX31" fmla="*/ 316378 w 1942737"/>
              <a:gd name="connsiteY31" fmla="*/ 1474223 h 1535853"/>
              <a:gd name="connsiteX32" fmla="*/ 106680 w 1942737"/>
              <a:gd name="connsiteY32" fmla="*/ 1330960 h 1535853"/>
              <a:gd name="connsiteX33" fmla="*/ 55880 w 1942737"/>
              <a:gd name="connsiteY33" fmla="*/ 1158240 h 1535853"/>
              <a:gd name="connsiteX34" fmla="*/ 10160 w 1942737"/>
              <a:gd name="connsiteY34" fmla="*/ 1021080 h 1535853"/>
              <a:gd name="connsiteX35" fmla="*/ 0 w 1942737"/>
              <a:gd name="connsiteY35" fmla="*/ 848360 h 1535853"/>
              <a:gd name="connsiteX36" fmla="*/ 25400 w 1942737"/>
              <a:gd name="connsiteY36" fmla="*/ 726440 h 1535853"/>
              <a:gd name="connsiteX37" fmla="*/ 137160 w 1942737"/>
              <a:gd name="connsiteY37" fmla="*/ 508000 h 1535853"/>
              <a:gd name="connsiteX38" fmla="*/ 172720 w 1942737"/>
              <a:gd name="connsiteY38" fmla="*/ 223520 h 1535853"/>
              <a:gd name="connsiteX39" fmla="*/ 330200 w 1942737"/>
              <a:gd name="connsiteY39" fmla="*/ 0 h 1535853"/>
              <a:gd name="connsiteX0" fmla="*/ 330200 w 1942737"/>
              <a:gd name="connsiteY0" fmla="*/ 0 h 1535853"/>
              <a:gd name="connsiteX1" fmla="*/ 482600 w 1942737"/>
              <a:gd name="connsiteY1" fmla="*/ 25400 h 1535853"/>
              <a:gd name="connsiteX2" fmla="*/ 589280 w 1942737"/>
              <a:gd name="connsiteY2" fmla="*/ 152400 h 1535853"/>
              <a:gd name="connsiteX3" fmla="*/ 726440 w 1942737"/>
              <a:gd name="connsiteY3" fmla="*/ 157480 h 1535853"/>
              <a:gd name="connsiteX4" fmla="*/ 1051560 w 1942737"/>
              <a:gd name="connsiteY4" fmla="*/ 193040 h 1535853"/>
              <a:gd name="connsiteX5" fmla="*/ 1153160 w 1942737"/>
              <a:gd name="connsiteY5" fmla="*/ 294640 h 1535853"/>
              <a:gd name="connsiteX6" fmla="*/ 1214120 w 1942737"/>
              <a:gd name="connsiteY6" fmla="*/ 350520 h 1535853"/>
              <a:gd name="connsiteX7" fmla="*/ 1605280 w 1942737"/>
              <a:gd name="connsiteY7" fmla="*/ 350520 h 1535853"/>
              <a:gd name="connsiteX8" fmla="*/ 1813560 w 1942737"/>
              <a:gd name="connsiteY8" fmla="*/ 320040 h 1535853"/>
              <a:gd name="connsiteX9" fmla="*/ 1803400 w 1942737"/>
              <a:gd name="connsiteY9" fmla="*/ 391160 h 1535853"/>
              <a:gd name="connsiteX10" fmla="*/ 1854200 w 1942737"/>
              <a:gd name="connsiteY10" fmla="*/ 436880 h 1535853"/>
              <a:gd name="connsiteX11" fmla="*/ 1869440 w 1942737"/>
              <a:gd name="connsiteY11" fmla="*/ 472440 h 1535853"/>
              <a:gd name="connsiteX12" fmla="*/ 1864360 w 1942737"/>
              <a:gd name="connsiteY12" fmla="*/ 635000 h 1535853"/>
              <a:gd name="connsiteX13" fmla="*/ 1813560 w 1942737"/>
              <a:gd name="connsiteY13" fmla="*/ 675640 h 1535853"/>
              <a:gd name="connsiteX14" fmla="*/ 1828800 w 1942737"/>
              <a:gd name="connsiteY14" fmla="*/ 716280 h 1535853"/>
              <a:gd name="connsiteX15" fmla="*/ 1874520 w 1942737"/>
              <a:gd name="connsiteY15" fmla="*/ 868680 h 1535853"/>
              <a:gd name="connsiteX16" fmla="*/ 1905000 w 1942737"/>
              <a:gd name="connsiteY16" fmla="*/ 904240 h 1535853"/>
              <a:gd name="connsiteX17" fmla="*/ 1930400 w 1942737"/>
              <a:gd name="connsiteY17" fmla="*/ 914400 h 1535853"/>
              <a:gd name="connsiteX18" fmla="*/ 1930400 w 1942737"/>
              <a:gd name="connsiteY18" fmla="*/ 960120 h 1535853"/>
              <a:gd name="connsiteX19" fmla="*/ 1940560 w 1942737"/>
              <a:gd name="connsiteY19" fmla="*/ 995680 h 1535853"/>
              <a:gd name="connsiteX20" fmla="*/ 1942737 w 1942737"/>
              <a:gd name="connsiteY20" fmla="*/ 1018903 h 1535853"/>
              <a:gd name="connsiteX21" fmla="*/ 1917337 w 1942737"/>
              <a:gd name="connsiteY21" fmla="*/ 1079863 h 1535853"/>
              <a:gd name="connsiteX22" fmla="*/ 1780009 w 1942737"/>
              <a:gd name="connsiteY22" fmla="*/ 1099643 h 1535853"/>
              <a:gd name="connsiteX23" fmla="*/ 1687623 w 1942737"/>
              <a:gd name="connsiteY23" fmla="*/ 1053096 h 1535853"/>
              <a:gd name="connsiteX24" fmla="*/ 1549400 w 1942737"/>
              <a:gd name="connsiteY24" fmla="*/ 1021789 h 1535853"/>
              <a:gd name="connsiteX25" fmla="*/ 1322421 w 1942737"/>
              <a:gd name="connsiteY25" fmla="*/ 1022615 h 1535853"/>
              <a:gd name="connsiteX26" fmla="*/ 1166628 w 1942737"/>
              <a:gd name="connsiteY26" fmla="*/ 1109014 h 1535853"/>
              <a:gd name="connsiteX27" fmla="*/ 949476 w 1942737"/>
              <a:gd name="connsiteY27" fmla="*/ 1321469 h 1535853"/>
              <a:gd name="connsiteX28" fmla="*/ 750777 w 1942737"/>
              <a:gd name="connsiteY28" fmla="*/ 1466781 h 1535853"/>
              <a:gd name="connsiteX29" fmla="*/ 562187 w 1942737"/>
              <a:gd name="connsiteY29" fmla="*/ 1517227 h 1535853"/>
              <a:gd name="connsiteX30" fmla="*/ 504613 w 1942737"/>
              <a:gd name="connsiteY30" fmla="*/ 1535853 h 1535853"/>
              <a:gd name="connsiteX31" fmla="*/ 316378 w 1942737"/>
              <a:gd name="connsiteY31" fmla="*/ 1474223 h 1535853"/>
              <a:gd name="connsiteX32" fmla="*/ 85415 w 1942737"/>
              <a:gd name="connsiteY32" fmla="*/ 1405388 h 1535853"/>
              <a:gd name="connsiteX33" fmla="*/ 55880 w 1942737"/>
              <a:gd name="connsiteY33" fmla="*/ 1158240 h 1535853"/>
              <a:gd name="connsiteX34" fmla="*/ 10160 w 1942737"/>
              <a:gd name="connsiteY34" fmla="*/ 1021080 h 1535853"/>
              <a:gd name="connsiteX35" fmla="*/ 0 w 1942737"/>
              <a:gd name="connsiteY35" fmla="*/ 848360 h 1535853"/>
              <a:gd name="connsiteX36" fmla="*/ 25400 w 1942737"/>
              <a:gd name="connsiteY36" fmla="*/ 726440 h 1535853"/>
              <a:gd name="connsiteX37" fmla="*/ 137160 w 1942737"/>
              <a:gd name="connsiteY37" fmla="*/ 508000 h 1535853"/>
              <a:gd name="connsiteX38" fmla="*/ 172720 w 1942737"/>
              <a:gd name="connsiteY38" fmla="*/ 223520 h 1535853"/>
              <a:gd name="connsiteX39" fmla="*/ 330200 w 1942737"/>
              <a:gd name="connsiteY39" fmla="*/ 0 h 1535853"/>
              <a:gd name="connsiteX0" fmla="*/ 330200 w 1942737"/>
              <a:gd name="connsiteY0" fmla="*/ 0 h 1517227"/>
              <a:gd name="connsiteX1" fmla="*/ 482600 w 1942737"/>
              <a:gd name="connsiteY1" fmla="*/ 25400 h 1517227"/>
              <a:gd name="connsiteX2" fmla="*/ 589280 w 1942737"/>
              <a:gd name="connsiteY2" fmla="*/ 152400 h 1517227"/>
              <a:gd name="connsiteX3" fmla="*/ 726440 w 1942737"/>
              <a:gd name="connsiteY3" fmla="*/ 157480 h 1517227"/>
              <a:gd name="connsiteX4" fmla="*/ 1051560 w 1942737"/>
              <a:gd name="connsiteY4" fmla="*/ 193040 h 1517227"/>
              <a:gd name="connsiteX5" fmla="*/ 1153160 w 1942737"/>
              <a:gd name="connsiteY5" fmla="*/ 294640 h 1517227"/>
              <a:gd name="connsiteX6" fmla="*/ 1214120 w 1942737"/>
              <a:gd name="connsiteY6" fmla="*/ 350520 h 1517227"/>
              <a:gd name="connsiteX7" fmla="*/ 1605280 w 1942737"/>
              <a:gd name="connsiteY7" fmla="*/ 350520 h 1517227"/>
              <a:gd name="connsiteX8" fmla="*/ 1813560 w 1942737"/>
              <a:gd name="connsiteY8" fmla="*/ 320040 h 1517227"/>
              <a:gd name="connsiteX9" fmla="*/ 1803400 w 1942737"/>
              <a:gd name="connsiteY9" fmla="*/ 391160 h 1517227"/>
              <a:gd name="connsiteX10" fmla="*/ 1854200 w 1942737"/>
              <a:gd name="connsiteY10" fmla="*/ 436880 h 1517227"/>
              <a:gd name="connsiteX11" fmla="*/ 1869440 w 1942737"/>
              <a:gd name="connsiteY11" fmla="*/ 472440 h 1517227"/>
              <a:gd name="connsiteX12" fmla="*/ 1864360 w 1942737"/>
              <a:gd name="connsiteY12" fmla="*/ 635000 h 1517227"/>
              <a:gd name="connsiteX13" fmla="*/ 1813560 w 1942737"/>
              <a:gd name="connsiteY13" fmla="*/ 675640 h 1517227"/>
              <a:gd name="connsiteX14" fmla="*/ 1828800 w 1942737"/>
              <a:gd name="connsiteY14" fmla="*/ 716280 h 1517227"/>
              <a:gd name="connsiteX15" fmla="*/ 1874520 w 1942737"/>
              <a:gd name="connsiteY15" fmla="*/ 868680 h 1517227"/>
              <a:gd name="connsiteX16" fmla="*/ 1905000 w 1942737"/>
              <a:gd name="connsiteY16" fmla="*/ 904240 h 1517227"/>
              <a:gd name="connsiteX17" fmla="*/ 1930400 w 1942737"/>
              <a:gd name="connsiteY17" fmla="*/ 914400 h 1517227"/>
              <a:gd name="connsiteX18" fmla="*/ 1930400 w 1942737"/>
              <a:gd name="connsiteY18" fmla="*/ 960120 h 1517227"/>
              <a:gd name="connsiteX19" fmla="*/ 1940560 w 1942737"/>
              <a:gd name="connsiteY19" fmla="*/ 995680 h 1517227"/>
              <a:gd name="connsiteX20" fmla="*/ 1942737 w 1942737"/>
              <a:gd name="connsiteY20" fmla="*/ 1018903 h 1517227"/>
              <a:gd name="connsiteX21" fmla="*/ 1917337 w 1942737"/>
              <a:gd name="connsiteY21" fmla="*/ 1079863 h 1517227"/>
              <a:gd name="connsiteX22" fmla="*/ 1780009 w 1942737"/>
              <a:gd name="connsiteY22" fmla="*/ 1099643 h 1517227"/>
              <a:gd name="connsiteX23" fmla="*/ 1687623 w 1942737"/>
              <a:gd name="connsiteY23" fmla="*/ 1053096 h 1517227"/>
              <a:gd name="connsiteX24" fmla="*/ 1549400 w 1942737"/>
              <a:gd name="connsiteY24" fmla="*/ 1021789 h 1517227"/>
              <a:gd name="connsiteX25" fmla="*/ 1322421 w 1942737"/>
              <a:gd name="connsiteY25" fmla="*/ 1022615 h 1517227"/>
              <a:gd name="connsiteX26" fmla="*/ 1166628 w 1942737"/>
              <a:gd name="connsiteY26" fmla="*/ 1109014 h 1517227"/>
              <a:gd name="connsiteX27" fmla="*/ 949476 w 1942737"/>
              <a:gd name="connsiteY27" fmla="*/ 1321469 h 1517227"/>
              <a:gd name="connsiteX28" fmla="*/ 750777 w 1942737"/>
              <a:gd name="connsiteY28" fmla="*/ 1466781 h 1517227"/>
              <a:gd name="connsiteX29" fmla="*/ 562187 w 1942737"/>
              <a:gd name="connsiteY29" fmla="*/ 1517227 h 1517227"/>
              <a:gd name="connsiteX30" fmla="*/ 504613 w 1942737"/>
              <a:gd name="connsiteY30" fmla="*/ 1503955 h 1517227"/>
              <a:gd name="connsiteX31" fmla="*/ 316378 w 1942737"/>
              <a:gd name="connsiteY31" fmla="*/ 1474223 h 1517227"/>
              <a:gd name="connsiteX32" fmla="*/ 85415 w 1942737"/>
              <a:gd name="connsiteY32" fmla="*/ 1405388 h 1517227"/>
              <a:gd name="connsiteX33" fmla="*/ 55880 w 1942737"/>
              <a:gd name="connsiteY33" fmla="*/ 1158240 h 1517227"/>
              <a:gd name="connsiteX34" fmla="*/ 10160 w 1942737"/>
              <a:gd name="connsiteY34" fmla="*/ 1021080 h 1517227"/>
              <a:gd name="connsiteX35" fmla="*/ 0 w 1942737"/>
              <a:gd name="connsiteY35" fmla="*/ 848360 h 1517227"/>
              <a:gd name="connsiteX36" fmla="*/ 25400 w 1942737"/>
              <a:gd name="connsiteY36" fmla="*/ 726440 h 1517227"/>
              <a:gd name="connsiteX37" fmla="*/ 137160 w 1942737"/>
              <a:gd name="connsiteY37" fmla="*/ 508000 h 1517227"/>
              <a:gd name="connsiteX38" fmla="*/ 172720 w 1942737"/>
              <a:gd name="connsiteY38" fmla="*/ 223520 h 1517227"/>
              <a:gd name="connsiteX39" fmla="*/ 330200 w 1942737"/>
              <a:gd name="connsiteY39" fmla="*/ 0 h 1517227"/>
              <a:gd name="connsiteX0" fmla="*/ 330200 w 1942737"/>
              <a:gd name="connsiteY0" fmla="*/ 0 h 1517227"/>
              <a:gd name="connsiteX1" fmla="*/ 482600 w 1942737"/>
              <a:gd name="connsiteY1" fmla="*/ 25400 h 1517227"/>
              <a:gd name="connsiteX2" fmla="*/ 589280 w 1942737"/>
              <a:gd name="connsiteY2" fmla="*/ 152400 h 1517227"/>
              <a:gd name="connsiteX3" fmla="*/ 726440 w 1942737"/>
              <a:gd name="connsiteY3" fmla="*/ 157480 h 1517227"/>
              <a:gd name="connsiteX4" fmla="*/ 1051560 w 1942737"/>
              <a:gd name="connsiteY4" fmla="*/ 193040 h 1517227"/>
              <a:gd name="connsiteX5" fmla="*/ 1153160 w 1942737"/>
              <a:gd name="connsiteY5" fmla="*/ 294640 h 1517227"/>
              <a:gd name="connsiteX6" fmla="*/ 1214120 w 1942737"/>
              <a:gd name="connsiteY6" fmla="*/ 350520 h 1517227"/>
              <a:gd name="connsiteX7" fmla="*/ 1605280 w 1942737"/>
              <a:gd name="connsiteY7" fmla="*/ 350520 h 1517227"/>
              <a:gd name="connsiteX8" fmla="*/ 1813560 w 1942737"/>
              <a:gd name="connsiteY8" fmla="*/ 320040 h 1517227"/>
              <a:gd name="connsiteX9" fmla="*/ 1803400 w 1942737"/>
              <a:gd name="connsiteY9" fmla="*/ 391160 h 1517227"/>
              <a:gd name="connsiteX10" fmla="*/ 1854200 w 1942737"/>
              <a:gd name="connsiteY10" fmla="*/ 436880 h 1517227"/>
              <a:gd name="connsiteX11" fmla="*/ 1869440 w 1942737"/>
              <a:gd name="connsiteY11" fmla="*/ 472440 h 1517227"/>
              <a:gd name="connsiteX12" fmla="*/ 1864360 w 1942737"/>
              <a:gd name="connsiteY12" fmla="*/ 635000 h 1517227"/>
              <a:gd name="connsiteX13" fmla="*/ 1813560 w 1942737"/>
              <a:gd name="connsiteY13" fmla="*/ 675640 h 1517227"/>
              <a:gd name="connsiteX14" fmla="*/ 1828800 w 1942737"/>
              <a:gd name="connsiteY14" fmla="*/ 716280 h 1517227"/>
              <a:gd name="connsiteX15" fmla="*/ 1874520 w 1942737"/>
              <a:gd name="connsiteY15" fmla="*/ 868680 h 1517227"/>
              <a:gd name="connsiteX16" fmla="*/ 1905000 w 1942737"/>
              <a:gd name="connsiteY16" fmla="*/ 904240 h 1517227"/>
              <a:gd name="connsiteX17" fmla="*/ 1930400 w 1942737"/>
              <a:gd name="connsiteY17" fmla="*/ 914400 h 1517227"/>
              <a:gd name="connsiteX18" fmla="*/ 1930400 w 1942737"/>
              <a:gd name="connsiteY18" fmla="*/ 960120 h 1517227"/>
              <a:gd name="connsiteX19" fmla="*/ 1940560 w 1942737"/>
              <a:gd name="connsiteY19" fmla="*/ 995680 h 1517227"/>
              <a:gd name="connsiteX20" fmla="*/ 1942737 w 1942737"/>
              <a:gd name="connsiteY20" fmla="*/ 1018903 h 1517227"/>
              <a:gd name="connsiteX21" fmla="*/ 1917337 w 1942737"/>
              <a:gd name="connsiteY21" fmla="*/ 1079863 h 1517227"/>
              <a:gd name="connsiteX22" fmla="*/ 1780009 w 1942737"/>
              <a:gd name="connsiteY22" fmla="*/ 1099643 h 1517227"/>
              <a:gd name="connsiteX23" fmla="*/ 1687623 w 1942737"/>
              <a:gd name="connsiteY23" fmla="*/ 1053096 h 1517227"/>
              <a:gd name="connsiteX24" fmla="*/ 1549400 w 1942737"/>
              <a:gd name="connsiteY24" fmla="*/ 1103208 h 1517227"/>
              <a:gd name="connsiteX25" fmla="*/ 1322421 w 1942737"/>
              <a:gd name="connsiteY25" fmla="*/ 1022615 h 1517227"/>
              <a:gd name="connsiteX26" fmla="*/ 1166628 w 1942737"/>
              <a:gd name="connsiteY26" fmla="*/ 1109014 h 1517227"/>
              <a:gd name="connsiteX27" fmla="*/ 949476 w 1942737"/>
              <a:gd name="connsiteY27" fmla="*/ 1321469 h 1517227"/>
              <a:gd name="connsiteX28" fmla="*/ 750777 w 1942737"/>
              <a:gd name="connsiteY28" fmla="*/ 1466781 h 1517227"/>
              <a:gd name="connsiteX29" fmla="*/ 562187 w 1942737"/>
              <a:gd name="connsiteY29" fmla="*/ 1517227 h 1517227"/>
              <a:gd name="connsiteX30" fmla="*/ 504613 w 1942737"/>
              <a:gd name="connsiteY30" fmla="*/ 1503955 h 1517227"/>
              <a:gd name="connsiteX31" fmla="*/ 316378 w 1942737"/>
              <a:gd name="connsiteY31" fmla="*/ 1474223 h 1517227"/>
              <a:gd name="connsiteX32" fmla="*/ 85415 w 1942737"/>
              <a:gd name="connsiteY32" fmla="*/ 1405388 h 1517227"/>
              <a:gd name="connsiteX33" fmla="*/ 55880 w 1942737"/>
              <a:gd name="connsiteY33" fmla="*/ 1158240 h 1517227"/>
              <a:gd name="connsiteX34" fmla="*/ 10160 w 1942737"/>
              <a:gd name="connsiteY34" fmla="*/ 1021080 h 1517227"/>
              <a:gd name="connsiteX35" fmla="*/ 0 w 1942737"/>
              <a:gd name="connsiteY35" fmla="*/ 848360 h 1517227"/>
              <a:gd name="connsiteX36" fmla="*/ 25400 w 1942737"/>
              <a:gd name="connsiteY36" fmla="*/ 726440 h 1517227"/>
              <a:gd name="connsiteX37" fmla="*/ 137160 w 1942737"/>
              <a:gd name="connsiteY37" fmla="*/ 508000 h 1517227"/>
              <a:gd name="connsiteX38" fmla="*/ 172720 w 1942737"/>
              <a:gd name="connsiteY38" fmla="*/ 223520 h 1517227"/>
              <a:gd name="connsiteX39" fmla="*/ 330200 w 1942737"/>
              <a:gd name="connsiteY39" fmla="*/ 0 h 1517227"/>
              <a:gd name="connsiteX0" fmla="*/ 330200 w 1942737"/>
              <a:gd name="connsiteY0" fmla="*/ 0 h 1517227"/>
              <a:gd name="connsiteX1" fmla="*/ 482600 w 1942737"/>
              <a:gd name="connsiteY1" fmla="*/ 25400 h 1517227"/>
              <a:gd name="connsiteX2" fmla="*/ 589280 w 1942737"/>
              <a:gd name="connsiteY2" fmla="*/ 152400 h 1517227"/>
              <a:gd name="connsiteX3" fmla="*/ 726440 w 1942737"/>
              <a:gd name="connsiteY3" fmla="*/ 157480 h 1517227"/>
              <a:gd name="connsiteX4" fmla="*/ 1051560 w 1942737"/>
              <a:gd name="connsiteY4" fmla="*/ 193040 h 1517227"/>
              <a:gd name="connsiteX5" fmla="*/ 1153160 w 1942737"/>
              <a:gd name="connsiteY5" fmla="*/ 294640 h 1517227"/>
              <a:gd name="connsiteX6" fmla="*/ 1214120 w 1942737"/>
              <a:gd name="connsiteY6" fmla="*/ 350520 h 1517227"/>
              <a:gd name="connsiteX7" fmla="*/ 1605280 w 1942737"/>
              <a:gd name="connsiteY7" fmla="*/ 350520 h 1517227"/>
              <a:gd name="connsiteX8" fmla="*/ 1813560 w 1942737"/>
              <a:gd name="connsiteY8" fmla="*/ 320040 h 1517227"/>
              <a:gd name="connsiteX9" fmla="*/ 1803400 w 1942737"/>
              <a:gd name="connsiteY9" fmla="*/ 391160 h 1517227"/>
              <a:gd name="connsiteX10" fmla="*/ 1854200 w 1942737"/>
              <a:gd name="connsiteY10" fmla="*/ 436880 h 1517227"/>
              <a:gd name="connsiteX11" fmla="*/ 1869440 w 1942737"/>
              <a:gd name="connsiteY11" fmla="*/ 472440 h 1517227"/>
              <a:gd name="connsiteX12" fmla="*/ 1864360 w 1942737"/>
              <a:gd name="connsiteY12" fmla="*/ 635000 h 1517227"/>
              <a:gd name="connsiteX13" fmla="*/ 1813560 w 1942737"/>
              <a:gd name="connsiteY13" fmla="*/ 675640 h 1517227"/>
              <a:gd name="connsiteX14" fmla="*/ 1828800 w 1942737"/>
              <a:gd name="connsiteY14" fmla="*/ 716280 h 1517227"/>
              <a:gd name="connsiteX15" fmla="*/ 1874520 w 1942737"/>
              <a:gd name="connsiteY15" fmla="*/ 868680 h 1517227"/>
              <a:gd name="connsiteX16" fmla="*/ 1905000 w 1942737"/>
              <a:gd name="connsiteY16" fmla="*/ 904240 h 1517227"/>
              <a:gd name="connsiteX17" fmla="*/ 1930400 w 1942737"/>
              <a:gd name="connsiteY17" fmla="*/ 914400 h 1517227"/>
              <a:gd name="connsiteX18" fmla="*/ 1930400 w 1942737"/>
              <a:gd name="connsiteY18" fmla="*/ 960120 h 1517227"/>
              <a:gd name="connsiteX19" fmla="*/ 1940560 w 1942737"/>
              <a:gd name="connsiteY19" fmla="*/ 995680 h 1517227"/>
              <a:gd name="connsiteX20" fmla="*/ 1942737 w 1942737"/>
              <a:gd name="connsiteY20" fmla="*/ 1018903 h 1517227"/>
              <a:gd name="connsiteX21" fmla="*/ 1917337 w 1942737"/>
              <a:gd name="connsiteY21" fmla="*/ 1079863 h 1517227"/>
              <a:gd name="connsiteX22" fmla="*/ 1780009 w 1942737"/>
              <a:gd name="connsiteY22" fmla="*/ 1099643 h 1517227"/>
              <a:gd name="connsiteX23" fmla="*/ 1687623 w 1942737"/>
              <a:gd name="connsiteY23" fmla="*/ 1053096 h 1517227"/>
              <a:gd name="connsiteX24" fmla="*/ 1322421 w 1942737"/>
              <a:gd name="connsiteY24" fmla="*/ 1022615 h 1517227"/>
              <a:gd name="connsiteX25" fmla="*/ 1166628 w 1942737"/>
              <a:gd name="connsiteY25" fmla="*/ 1109014 h 1517227"/>
              <a:gd name="connsiteX26" fmla="*/ 949476 w 1942737"/>
              <a:gd name="connsiteY26" fmla="*/ 1321469 h 1517227"/>
              <a:gd name="connsiteX27" fmla="*/ 750777 w 1942737"/>
              <a:gd name="connsiteY27" fmla="*/ 1466781 h 1517227"/>
              <a:gd name="connsiteX28" fmla="*/ 562187 w 1942737"/>
              <a:gd name="connsiteY28" fmla="*/ 1517227 h 1517227"/>
              <a:gd name="connsiteX29" fmla="*/ 504613 w 1942737"/>
              <a:gd name="connsiteY29" fmla="*/ 1503955 h 1517227"/>
              <a:gd name="connsiteX30" fmla="*/ 316378 w 1942737"/>
              <a:gd name="connsiteY30" fmla="*/ 1474223 h 1517227"/>
              <a:gd name="connsiteX31" fmla="*/ 85415 w 1942737"/>
              <a:gd name="connsiteY31" fmla="*/ 1405388 h 1517227"/>
              <a:gd name="connsiteX32" fmla="*/ 55880 w 1942737"/>
              <a:gd name="connsiteY32" fmla="*/ 1158240 h 1517227"/>
              <a:gd name="connsiteX33" fmla="*/ 10160 w 1942737"/>
              <a:gd name="connsiteY33" fmla="*/ 1021080 h 1517227"/>
              <a:gd name="connsiteX34" fmla="*/ 0 w 1942737"/>
              <a:gd name="connsiteY34" fmla="*/ 848360 h 1517227"/>
              <a:gd name="connsiteX35" fmla="*/ 25400 w 1942737"/>
              <a:gd name="connsiteY35" fmla="*/ 726440 h 1517227"/>
              <a:gd name="connsiteX36" fmla="*/ 137160 w 1942737"/>
              <a:gd name="connsiteY36" fmla="*/ 508000 h 1517227"/>
              <a:gd name="connsiteX37" fmla="*/ 172720 w 1942737"/>
              <a:gd name="connsiteY37" fmla="*/ 223520 h 1517227"/>
              <a:gd name="connsiteX38" fmla="*/ 330200 w 1942737"/>
              <a:gd name="connsiteY38" fmla="*/ 0 h 1517227"/>
              <a:gd name="connsiteX0" fmla="*/ 330200 w 1942737"/>
              <a:gd name="connsiteY0" fmla="*/ 0 h 1517227"/>
              <a:gd name="connsiteX1" fmla="*/ 482600 w 1942737"/>
              <a:gd name="connsiteY1" fmla="*/ 25400 h 1517227"/>
              <a:gd name="connsiteX2" fmla="*/ 589280 w 1942737"/>
              <a:gd name="connsiteY2" fmla="*/ 152400 h 1517227"/>
              <a:gd name="connsiteX3" fmla="*/ 726440 w 1942737"/>
              <a:gd name="connsiteY3" fmla="*/ 157480 h 1517227"/>
              <a:gd name="connsiteX4" fmla="*/ 1051560 w 1942737"/>
              <a:gd name="connsiteY4" fmla="*/ 193040 h 1517227"/>
              <a:gd name="connsiteX5" fmla="*/ 1153160 w 1942737"/>
              <a:gd name="connsiteY5" fmla="*/ 294640 h 1517227"/>
              <a:gd name="connsiteX6" fmla="*/ 1214120 w 1942737"/>
              <a:gd name="connsiteY6" fmla="*/ 350520 h 1517227"/>
              <a:gd name="connsiteX7" fmla="*/ 1605280 w 1942737"/>
              <a:gd name="connsiteY7" fmla="*/ 350520 h 1517227"/>
              <a:gd name="connsiteX8" fmla="*/ 1813560 w 1942737"/>
              <a:gd name="connsiteY8" fmla="*/ 320040 h 1517227"/>
              <a:gd name="connsiteX9" fmla="*/ 1803400 w 1942737"/>
              <a:gd name="connsiteY9" fmla="*/ 391160 h 1517227"/>
              <a:gd name="connsiteX10" fmla="*/ 1854200 w 1942737"/>
              <a:gd name="connsiteY10" fmla="*/ 436880 h 1517227"/>
              <a:gd name="connsiteX11" fmla="*/ 1869440 w 1942737"/>
              <a:gd name="connsiteY11" fmla="*/ 472440 h 1517227"/>
              <a:gd name="connsiteX12" fmla="*/ 1864360 w 1942737"/>
              <a:gd name="connsiteY12" fmla="*/ 635000 h 1517227"/>
              <a:gd name="connsiteX13" fmla="*/ 1813560 w 1942737"/>
              <a:gd name="connsiteY13" fmla="*/ 675640 h 1517227"/>
              <a:gd name="connsiteX14" fmla="*/ 1828800 w 1942737"/>
              <a:gd name="connsiteY14" fmla="*/ 716280 h 1517227"/>
              <a:gd name="connsiteX15" fmla="*/ 1874520 w 1942737"/>
              <a:gd name="connsiteY15" fmla="*/ 868680 h 1517227"/>
              <a:gd name="connsiteX16" fmla="*/ 1905000 w 1942737"/>
              <a:gd name="connsiteY16" fmla="*/ 904240 h 1517227"/>
              <a:gd name="connsiteX17" fmla="*/ 1930400 w 1942737"/>
              <a:gd name="connsiteY17" fmla="*/ 914400 h 1517227"/>
              <a:gd name="connsiteX18" fmla="*/ 1930400 w 1942737"/>
              <a:gd name="connsiteY18" fmla="*/ 960120 h 1517227"/>
              <a:gd name="connsiteX19" fmla="*/ 1940560 w 1942737"/>
              <a:gd name="connsiteY19" fmla="*/ 995680 h 1517227"/>
              <a:gd name="connsiteX20" fmla="*/ 1942737 w 1942737"/>
              <a:gd name="connsiteY20" fmla="*/ 1018903 h 1517227"/>
              <a:gd name="connsiteX21" fmla="*/ 1917337 w 1942737"/>
              <a:gd name="connsiteY21" fmla="*/ 1079863 h 1517227"/>
              <a:gd name="connsiteX22" fmla="*/ 1780009 w 1942737"/>
              <a:gd name="connsiteY22" fmla="*/ 1099643 h 1517227"/>
              <a:gd name="connsiteX23" fmla="*/ 1531047 w 1942737"/>
              <a:gd name="connsiteY23" fmla="*/ 1096937 h 1517227"/>
              <a:gd name="connsiteX24" fmla="*/ 1322421 w 1942737"/>
              <a:gd name="connsiteY24" fmla="*/ 1022615 h 1517227"/>
              <a:gd name="connsiteX25" fmla="*/ 1166628 w 1942737"/>
              <a:gd name="connsiteY25" fmla="*/ 1109014 h 1517227"/>
              <a:gd name="connsiteX26" fmla="*/ 949476 w 1942737"/>
              <a:gd name="connsiteY26" fmla="*/ 1321469 h 1517227"/>
              <a:gd name="connsiteX27" fmla="*/ 750777 w 1942737"/>
              <a:gd name="connsiteY27" fmla="*/ 1466781 h 1517227"/>
              <a:gd name="connsiteX28" fmla="*/ 562187 w 1942737"/>
              <a:gd name="connsiteY28" fmla="*/ 1517227 h 1517227"/>
              <a:gd name="connsiteX29" fmla="*/ 504613 w 1942737"/>
              <a:gd name="connsiteY29" fmla="*/ 1503955 h 1517227"/>
              <a:gd name="connsiteX30" fmla="*/ 316378 w 1942737"/>
              <a:gd name="connsiteY30" fmla="*/ 1474223 h 1517227"/>
              <a:gd name="connsiteX31" fmla="*/ 85415 w 1942737"/>
              <a:gd name="connsiteY31" fmla="*/ 1405388 h 1517227"/>
              <a:gd name="connsiteX32" fmla="*/ 55880 w 1942737"/>
              <a:gd name="connsiteY32" fmla="*/ 1158240 h 1517227"/>
              <a:gd name="connsiteX33" fmla="*/ 10160 w 1942737"/>
              <a:gd name="connsiteY33" fmla="*/ 1021080 h 1517227"/>
              <a:gd name="connsiteX34" fmla="*/ 0 w 1942737"/>
              <a:gd name="connsiteY34" fmla="*/ 848360 h 1517227"/>
              <a:gd name="connsiteX35" fmla="*/ 25400 w 1942737"/>
              <a:gd name="connsiteY35" fmla="*/ 726440 h 1517227"/>
              <a:gd name="connsiteX36" fmla="*/ 137160 w 1942737"/>
              <a:gd name="connsiteY36" fmla="*/ 508000 h 1517227"/>
              <a:gd name="connsiteX37" fmla="*/ 172720 w 1942737"/>
              <a:gd name="connsiteY37" fmla="*/ 223520 h 1517227"/>
              <a:gd name="connsiteX38" fmla="*/ 330200 w 1942737"/>
              <a:gd name="connsiteY38" fmla="*/ 0 h 1517227"/>
              <a:gd name="connsiteX0" fmla="*/ 330200 w 1942737"/>
              <a:gd name="connsiteY0" fmla="*/ 0 h 1517227"/>
              <a:gd name="connsiteX1" fmla="*/ 482600 w 1942737"/>
              <a:gd name="connsiteY1" fmla="*/ 25400 h 1517227"/>
              <a:gd name="connsiteX2" fmla="*/ 589280 w 1942737"/>
              <a:gd name="connsiteY2" fmla="*/ 152400 h 1517227"/>
              <a:gd name="connsiteX3" fmla="*/ 726440 w 1942737"/>
              <a:gd name="connsiteY3" fmla="*/ 157480 h 1517227"/>
              <a:gd name="connsiteX4" fmla="*/ 1051560 w 1942737"/>
              <a:gd name="connsiteY4" fmla="*/ 193040 h 1517227"/>
              <a:gd name="connsiteX5" fmla="*/ 1153160 w 1942737"/>
              <a:gd name="connsiteY5" fmla="*/ 294640 h 1517227"/>
              <a:gd name="connsiteX6" fmla="*/ 1214120 w 1942737"/>
              <a:gd name="connsiteY6" fmla="*/ 350520 h 1517227"/>
              <a:gd name="connsiteX7" fmla="*/ 1605280 w 1942737"/>
              <a:gd name="connsiteY7" fmla="*/ 350520 h 1517227"/>
              <a:gd name="connsiteX8" fmla="*/ 1813560 w 1942737"/>
              <a:gd name="connsiteY8" fmla="*/ 320040 h 1517227"/>
              <a:gd name="connsiteX9" fmla="*/ 1803400 w 1942737"/>
              <a:gd name="connsiteY9" fmla="*/ 391160 h 1517227"/>
              <a:gd name="connsiteX10" fmla="*/ 1854200 w 1942737"/>
              <a:gd name="connsiteY10" fmla="*/ 436880 h 1517227"/>
              <a:gd name="connsiteX11" fmla="*/ 1869440 w 1942737"/>
              <a:gd name="connsiteY11" fmla="*/ 472440 h 1517227"/>
              <a:gd name="connsiteX12" fmla="*/ 1864360 w 1942737"/>
              <a:gd name="connsiteY12" fmla="*/ 635000 h 1517227"/>
              <a:gd name="connsiteX13" fmla="*/ 1813560 w 1942737"/>
              <a:gd name="connsiteY13" fmla="*/ 675640 h 1517227"/>
              <a:gd name="connsiteX14" fmla="*/ 1828800 w 1942737"/>
              <a:gd name="connsiteY14" fmla="*/ 716280 h 1517227"/>
              <a:gd name="connsiteX15" fmla="*/ 1874520 w 1942737"/>
              <a:gd name="connsiteY15" fmla="*/ 868680 h 1517227"/>
              <a:gd name="connsiteX16" fmla="*/ 1905000 w 1942737"/>
              <a:gd name="connsiteY16" fmla="*/ 904240 h 1517227"/>
              <a:gd name="connsiteX17" fmla="*/ 1930400 w 1942737"/>
              <a:gd name="connsiteY17" fmla="*/ 914400 h 1517227"/>
              <a:gd name="connsiteX18" fmla="*/ 1930400 w 1942737"/>
              <a:gd name="connsiteY18" fmla="*/ 960120 h 1517227"/>
              <a:gd name="connsiteX19" fmla="*/ 1940560 w 1942737"/>
              <a:gd name="connsiteY19" fmla="*/ 995680 h 1517227"/>
              <a:gd name="connsiteX20" fmla="*/ 1942737 w 1942737"/>
              <a:gd name="connsiteY20" fmla="*/ 1018903 h 1517227"/>
              <a:gd name="connsiteX21" fmla="*/ 1917337 w 1942737"/>
              <a:gd name="connsiteY21" fmla="*/ 1079863 h 1517227"/>
              <a:gd name="connsiteX22" fmla="*/ 1780009 w 1942737"/>
              <a:gd name="connsiteY22" fmla="*/ 1099643 h 1517227"/>
              <a:gd name="connsiteX23" fmla="*/ 1531047 w 1942737"/>
              <a:gd name="connsiteY23" fmla="*/ 1096937 h 1517227"/>
              <a:gd name="connsiteX24" fmla="*/ 1334947 w 1942737"/>
              <a:gd name="connsiteY24" fmla="*/ 1072719 h 1517227"/>
              <a:gd name="connsiteX25" fmla="*/ 1166628 w 1942737"/>
              <a:gd name="connsiteY25" fmla="*/ 1109014 h 1517227"/>
              <a:gd name="connsiteX26" fmla="*/ 949476 w 1942737"/>
              <a:gd name="connsiteY26" fmla="*/ 1321469 h 1517227"/>
              <a:gd name="connsiteX27" fmla="*/ 750777 w 1942737"/>
              <a:gd name="connsiteY27" fmla="*/ 1466781 h 1517227"/>
              <a:gd name="connsiteX28" fmla="*/ 562187 w 1942737"/>
              <a:gd name="connsiteY28" fmla="*/ 1517227 h 1517227"/>
              <a:gd name="connsiteX29" fmla="*/ 504613 w 1942737"/>
              <a:gd name="connsiteY29" fmla="*/ 1503955 h 1517227"/>
              <a:gd name="connsiteX30" fmla="*/ 316378 w 1942737"/>
              <a:gd name="connsiteY30" fmla="*/ 1474223 h 1517227"/>
              <a:gd name="connsiteX31" fmla="*/ 85415 w 1942737"/>
              <a:gd name="connsiteY31" fmla="*/ 1405388 h 1517227"/>
              <a:gd name="connsiteX32" fmla="*/ 55880 w 1942737"/>
              <a:gd name="connsiteY32" fmla="*/ 1158240 h 1517227"/>
              <a:gd name="connsiteX33" fmla="*/ 10160 w 1942737"/>
              <a:gd name="connsiteY33" fmla="*/ 1021080 h 1517227"/>
              <a:gd name="connsiteX34" fmla="*/ 0 w 1942737"/>
              <a:gd name="connsiteY34" fmla="*/ 848360 h 1517227"/>
              <a:gd name="connsiteX35" fmla="*/ 25400 w 1942737"/>
              <a:gd name="connsiteY35" fmla="*/ 726440 h 1517227"/>
              <a:gd name="connsiteX36" fmla="*/ 137160 w 1942737"/>
              <a:gd name="connsiteY36" fmla="*/ 508000 h 1517227"/>
              <a:gd name="connsiteX37" fmla="*/ 172720 w 1942737"/>
              <a:gd name="connsiteY37" fmla="*/ 223520 h 1517227"/>
              <a:gd name="connsiteX38" fmla="*/ 330200 w 1942737"/>
              <a:gd name="connsiteY38" fmla="*/ 0 h 1517227"/>
              <a:gd name="connsiteX0" fmla="*/ 330200 w 1942737"/>
              <a:gd name="connsiteY0" fmla="*/ 0 h 1517227"/>
              <a:gd name="connsiteX1" fmla="*/ 482600 w 1942737"/>
              <a:gd name="connsiteY1" fmla="*/ 25400 h 1517227"/>
              <a:gd name="connsiteX2" fmla="*/ 589280 w 1942737"/>
              <a:gd name="connsiteY2" fmla="*/ 152400 h 1517227"/>
              <a:gd name="connsiteX3" fmla="*/ 726440 w 1942737"/>
              <a:gd name="connsiteY3" fmla="*/ 157480 h 1517227"/>
              <a:gd name="connsiteX4" fmla="*/ 1051560 w 1942737"/>
              <a:gd name="connsiteY4" fmla="*/ 193040 h 1517227"/>
              <a:gd name="connsiteX5" fmla="*/ 1153160 w 1942737"/>
              <a:gd name="connsiteY5" fmla="*/ 294640 h 1517227"/>
              <a:gd name="connsiteX6" fmla="*/ 1214120 w 1942737"/>
              <a:gd name="connsiteY6" fmla="*/ 350520 h 1517227"/>
              <a:gd name="connsiteX7" fmla="*/ 1567702 w 1942737"/>
              <a:gd name="connsiteY7" fmla="*/ 325468 h 1517227"/>
              <a:gd name="connsiteX8" fmla="*/ 1813560 w 1942737"/>
              <a:gd name="connsiteY8" fmla="*/ 320040 h 1517227"/>
              <a:gd name="connsiteX9" fmla="*/ 1803400 w 1942737"/>
              <a:gd name="connsiteY9" fmla="*/ 391160 h 1517227"/>
              <a:gd name="connsiteX10" fmla="*/ 1854200 w 1942737"/>
              <a:gd name="connsiteY10" fmla="*/ 436880 h 1517227"/>
              <a:gd name="connsiteX11" fmla="*/ 1869440 w 1942737"/>
              <a:gd name="connsiteY11" fmla="*/ 472440 h 1517227"/>
              <a:gd name="connsiteX12" fmla="*/ 1864360 w 1942737"/>
              <a:gd name="connsiteY12" fmla="*/ 635000 h 1517227"/>
              <a:gd name="connsiteX13" fmla="*/ 1813560 w 1942737"/>
              <a:gd name="connsiteY13" fmla="*/ 675640 h 1517227"/>
              <a:gd name="connsiteX14" fmla="*/ 1828800 w 1942737"/>
              <a:gd name="connsiteY14" fmla="*/ 716280 h 1517227"/>
              <a:gd name="connsiteX15" fmla="*/ 1874520 w 1942737"/>
              <a:gd name="connsiteY15" fmla="*/ 868680 h 1517227"/>
              <a:gd name="connsiteX16" fmla="*/ 1905000 w 1942737"/>
              <a:gd name="connsiteY16" fmla="*/ 904240 h 1517227"/>
              <a:gd name="connsiteX17" fmla="*/ 1930400 w 1942737"/>
              <a:gd name="connsiteY17" fmla="*/ 914400 h 1517227"/>
              <a:gd name="connsiteX18" fmla="*/ 1930400 w 1942737"/>
              <a:gd name="connsiteY18" fmla="*/ 960120 h 1517227"/>
              <a:gd name="connsiteX19" fmla="*/ 1940560 w 1942737"/>
              <a:gd name="connsiteY19" fmla="*/ 995680 h 1517227"/>
              <a:gd name="connsiteX20" fmla="*/ 1942737 w 1942737"/>
              <a:gd name="connsiteY20" fmla="*/ 1018903 h 1517227"/>
              <a:gd name="connsiteX21" fmla="*/ 1917337 w 1942737"/>
              <a:gd name="connsiteY21" fmla="*/ 1079863 h 1517227"/>
              <a:gd name="connsiteX22" fmla="*/ 1780009 w 1942737"/>
              <a:gd name="connsiteY22" fmla="*/ 1099643 h 1517227"/>
              <a:gd name="connsiteX23" fmla="*/ 1531047 w 1942737"/>
              <a:gd name="connsiteY23" fmla="*/ 1096937 h 1517227"/>
              <a:gd name="connsiteX24" fmla="*/ 1334947 w 1942737"/>
              <a:gd name="connsiteY24" fmla="*/ 1072719 h 1517227"/>
              <a:gd name="connsiteX25" fmla="*/ 1166628 w 1942737"/>
              <a:gd name="connsiteY25" fmla="*/ 1109014 h 1517227"/>
              <a:gd name="connsiteX26" fmla="*/ 949476 w 1942737"/>
              <a:gd name="connsiteY26" fmla="*/ 1321469 h 1517227"/>
              <a:gd name="connsiteX27" fmla="*/ 750777 w 1942737"/>
              <a:gd name="connsiteY27" fmla="*/ 1466781 h 1517227"/>
              <a:gd name="connsiteX28" fmla="*/ 562187 w 1942737"/>
              <a:gd name="connsiteY28" fmla="*/ 1517227 h 1517227"/>
              <a:gd name="connsiteX29" fmla="*/ 504613 w 1942737"/>
              <a:gd name="connsiteY29" fmla="*/ 1503955 h 1517227"/>
              <a:gd name="connsiteX30" fmla="*/ 316378 w 1942737"/>
              <a:gd name="connsiteY30" fmla="*/ 1474223 h 1517227"/>
              <a:gd name="connsiteX31" fmla="*/ 85415 w 1942737"/>
              <a:gd name="connsiteY31" fmla="*/ 1405388 h 1517227"/>
              <a:gd name="connsiteX32" fmla="*/ 55880 w 1942737"/>
              <a:gd name="connsiteY32" fmla="*/ 1158240 h 1517227"/>
              <a:gd name="connsiteX33" fmla="*/ 10160 w 1942737"/>
              <a:gd name="connsiteY33" fmla="*/ 1021080 h 1517227"/>
              <a:gd name="connsiteX34" fmla="*/ 0 w 1942737"/>
              <a:gd name="connsiteY34" fmla="*/ 848360 h 1517227"/>
              <a:gd name="connsiteX35" fmla="*/ 25400 w 1942737"/>
              <a:gd name="connsiteY35" fmla="*/ 726440 h 1517227"/>
              <a:gd name="connsiteX36" fmla="*/ 137160 w 1942737"/>
              <a:gd name="connsiteY36" fmla="*/ 508000 h 1517227"/>
              <a:gd name="connsiteX37" fmla="*/ 172720 w 1942737"/>
              <a:gd name="connsiteY37" fmla="*/ 223520 h 1517227"/>
              <a:gd name="connsiteX38" fmla="*/ 330200 w 1942737"/>
              <a:gd name="connsiteY38" fmla="*/ 0 h 1517227"/>
              <a:gd name="connsiteX0" fmla="*/ 330200 w 1942737"/>
              <a:gd name="connsiteY0" fmla="*/ 0 h 1517227"/>
              <a:gd name="connsiteX1" fmla="*/ 482600 w 1942737"/>
              <a:gd name="connsiteY1" fmla="*/ 25400 h 1517227"/>
              <a:gd name="connsiteX2" fmla="*/ 589280 w 1942737"/>
              <a:gd name="connsiteY2" fmla="*/ 152400 h 1517227"/>
              <a:gd name="connsiteX3" fmla="*/ 726440 w 1942737"/>
              <a:gd name="connsiteY3" fmla="*/ 157480 h 1517227"/>
              <a:gd name="connsiteX4" fmla="*/ 1051560 w 1942737"/>
              <a:gd name="connsiteY4" fmla="*/ 193040 h 1517227"/>
              <a:gd name="connsiteX5" fmla="*/ 1153160 w 1942737"/>
              <a:gd name="connsiteY5" fmla="*/ 294640 h 1517227"/>
              <a:gd name="connsiteX6" fmla="*/ 1220383 w 1942737"/>
              <a:gd name="connsiteY6" fmla="*/ 319205 h 1517227"/>
              <a:gd name="connsiteX7" fmla="*/ 1567702 w 1942737"/>
              <a:gd name="connsiteY7" fmla="*/ 325468 h 1517227"/>
              <a:gd name="connsiteX8" fmla="*/ 1813560 w 1942737"/>
              <a:gd name="connsiteY8" fmla="*/ 320040 h 1517227"/>
              <a:gd name="connsiteX9" fmla="*/ 1803400 w 1942737"/>
              <a:gd name="connsiteY9" fmla="*/ 391160 h 1517227"/>
              <a:gd name="connsiteX10" fmla="*/ 1854200 w 1942737"/>
              <a:gd name="connsiteY10" fmla="*/ 436880 h 1517227"/>
              <a:gd name="connsiteX11" fmla="*/ 1869440 w 1942737"/>
              <a:gd name="connsiteY11" fmla="*/ 472440 h 1517227"/>
              <a:gd name="connsiteX12" fmla="*/ 1864360 w 1942737"/>
              <a:gd name="connsiteY12" fmla="*/ 635000 h 1517227"/>
              <a:gd name="connsiteX13" fmla="*/ 1813560 w 1942737"/>
              <a:gd name="connsiteY13" fmla="*/ 675640 h 1517227"/>
              <a:gd name="connsiteX14" fmla="*/ 1828800 w 1942737"/>
              <a:gd name="connsiteY14" fmla="*/ 716280 h 1517227"/>
              <a:gd name="connsiteX15" fmla="*/ 1874520 w 1942737"/>
              <a:gd name="connsiteY15" fmla="*/ 868680 h 1517227"/>
              <a:gd name="connsiteX16" fmla="*/ 1905000 w 1942737"/>
              <a:gd name="connsiteY16" fmla="*/ 904240 h 1517227"/>
              <a:gd name="connsiteX17" fmla="*/ 1930400 w 1942737"/>
              <a:gd name="connsiteY17" fmla="*/ 914400 h 1517227"/>
              <a:gd name="connsiteX18" fmla="*/ 1930400 w 1942737"/>
              <a:gd name="connsiteY18" fmla="*/ 960120 h 1517227"/>
              <a:gd name="connsiteX19" fmla="*/ 1940560 w 1942737"/>
              <a:gd name="connsiteY19" fmla="*/ 995680 h 1517227"/>
              <a:gd name="connsiteX20" fmla="*/ 1942737 w 1942737"/>
              <a:gd name="connsiteY20" fmla="*/ 1018903 h 1517227"/>
              <a:gd name="connsiteX21" fmla="*/ 1917337 w 1942737"/>
              <a:gd name="connsiteY21" fmla="*/ 1079863 h 1517227"/>
              <a:gd name="connsiteX22" fmla="*/ 1780009 w 1942737"/>
              <a:gd name="connsiteY22" fmla="*/ 1099643 h 1517227"/>
              <a:gd name="connsiteX23" fmla="*/ 1531047 w 1942737"/>
              <a:gd name="connsiteY23" fmla="*/ 1096937 h 1517227"/>
              <a:gd name="connsiteX24" fmla="*/ 1334947 w 1942737"/>
              <a:gd name="connsiteY24" fmla="*/ 1072719 h 1517227"/>
              <a:gd name="connsiteX25" fmla="*/ 1166628 w 1942737"/>
              <a:gd name="connsiteY25" fmla="*/ 1109014 h 1517227"/>
              <a:gd name="connsiteX26" fmla="*/ 949476 w 1942737"/>
              <a:gd name="connsiteY26" fmla="*/ 1321469 h 1517227"/>
              <a:gd name="connsiteX27" fmla="*/ 750777 w 1942737"/>
              <a:gd name="connsiteY27" fmla="*/ 1466781 h 1517227"/>
              <a:gd name="connsiteX28" fmla="*/ 562187 w 1942737"/>
              <a:gd name="connsiteY28" fmla="*/ 1517227 h 1517227"/>
              <a:gd name="connsiteX29" fmla="*/ 504613 w 1942737"/>
              <a:gd name="connsiteY29" fmla="*/ 1503955 h 1517227"/>
              <a:gd name="connsiteX30" fmla="*/ 316378 w 1942737"/>
              <a:gd name="connsiteY30" fmla="*/ 1474223 h 1517227"/>
              <a:gd name="connsiteX31" fmla="*/ 85415 w 1942737"/>
              <a:gd name="connsiteY31" fmla="*/ 1405388 h 1517227"/>
              <a:gd name="connsiteX32" fmla="*/ 55880 w 1942737"/>
              <a:gd name="connsiteY32" fmla="*/ 1158240 h 1517227"/>
              <a:gd name="connsiteX33" fmla="*/ 10160 w 1942737"/>
              <a:gd name="connsiteY33" fmla="*/ 1021080 h 1517227"/>
              <a:gd name="connsiteX34" fmla="*/ 0 w 1942737"/>
              <a:gd name="connsiteY34" fmla="*/ 848360 h 1517227"/>
              <a:gd name="connsiteX35" fmla="*/ 25400 w 1942737"/>
              <a:gd name="connsiteY35" fmla="*/ 726440 h 1517227"/>
              <a:gd name="connsiteX36" fmla="*/ 137160 w 1942737"/>
              <a:gd name="connsiteY36" fmla="*/ 508000 h 1517227"/>
              <a:gd name="connsiteX37" fmla="*/ 172720 w 1942737"/>
              <a:gd name="connsiteY37" fmla="*/ 223520 h 1517227"/>
              <a:gd name="connsiteX38" fmla="*/ 330200 w 1942737"/>
              <a:gd name="connsiteY38" fmla="*/ 0 h 1517227"/>
              <a:gd name="connsiteX0" fmla="*/ 330200 w 1942737"/>
              <a:gd name="connsiteY0" fmla="*/ 0 h 1517227"/>
              <a:gd name="connsiteX1" fmla="*/ 482600 w 1942737"/>
              <a:gd name="connsiteY1" fmla="*/ 25400 h 1517227"/>
              <a:gd name="connsiteX2" fmla="*/ 589280 w 1942737"/>
              <a:gd name="connsiteY2" fmla="*/ 152400 h 1517227"/>
              <a:gd name="connsiteX3" fmla="*/ 726440 w 1942737"/>
              <a:gd name="connsiteY3" fmla="*/ 157480 h 1517227"/>
              <a:gd name="connsiteX4" fmla="*/ 1039034 w 1942737"/>
              <a:gd name="connsiteY4" fmla="*/ 205566 h 1517227"/>
              <a:gd name="connsiteX5" fmla="*/ 1153160 w 1942737"/>
              <a:gd name="connsiteY5" fmla="*/ 294640 h 1517227"/>
              <a:gd name="connsiteX6" fmla="*/ 1220383 w 1942737"/>
              <a:gd name="connsiteY6" fmla="*/ 319205 h 1517227"/>
              <a:gd name="connsiteX7" fmla="*/ 1567702 w 1942737"/>
              <a:gd name="connsiteY7" fmla="*/ 325468 h 1517227"/>
              <a:gd name="connsiteX8" fmla="*/ 1813560 w 1942737"/>
              <a:gd name="connsiteY8" fmla="*/ 320040 h 1517227"/>
              <a:gd name="connsiteX9" fmla="*/ 1803400 w 1942737"/>
              <a:gd name="connsiteY9" fmla="*/ 391160 h 1517227"/>
              <a:gd name="connsiteX10" fmla="*/ 1854200 w 1942737"/>
              <a:gd name="connsiteY10" fmla="*/ 436880 h 1517227"/>
              <a:gd name="connsiteX11" fmla="*/ 1869440 w 1942737"/>
              <a:gd name="connsiteY11" fmla="*/ 472440 h 1517227"/>
              <a:gd name="connsiteX12" fmla="*/ 1864360 w 1942737"/>
              <a:gd name="connsiteY12" fmla="*/ 635000 h 1517227"/>
              <a:gd name="connsiteX13" fmla="*/ 1813560 w 1942737"/>
              <a:gd name="connsiteY13" fmla="*/ 675640 h 1517227"/>
              <a:gd name="connsiteX14" fmla="*/ 1828800 w 1942737"/>
              <a:gd name="connsiteY14" fmla="*/ 716280 h 1517227"/>
              <a:gd name="connsiteX15" fmla="*/ 1874520 w 1942737"/>
              <a:gd name="connsiteY15" fmla="*/ 868680 h 1517227"/>
              <a:gd name="connsiteX16" fmla="*/ 1905000 w 1942737"/>
              <a:gd name="connsiteY16" fmla="*/ 904240 h 1517227"/>
              <a:gd name="connsiteX17" fmla="*/ 1930400 w 1942737"/>
              <a:gd name="connsiteY17" fmla="*/ 914400 h 1517227"/>
              <a:gd name="connsiteX18" fmla="*/ 1930400 w 1942737"/>
              <a:gd name="connsiteY18" fmla="*/ 960120 h 1517227"/>
              <a:gd name="connsiteX19" fmla="*/ 1940560 w 1942737"/>
              <a:gd name="connsiteY19" fmla="*/ 995680 h 1517227"/>
              <a:gd name="connsiteX20" fmla="*/ 1942737 w 1942737"/>
              <a:gd name="connsiteY20" fmla="*/ 1018903 h 1517227"/>
              <a:gd name="connsiteX21" fmla="*/ 1917337 w 1942737"/>
              <a:gd name="connsiteY21" fmla="*/ 1079863 h 1517227"/>
              <a:gd name="connsiteX22" fmla="*/ 1780009 w 1942737"/>
              <a:gd name="connsiteY22" fmla="*/ 1099643 h 1517227"/>
              <a:gd name="connsiteX23" fmla="*/ 1531047 w 1942737"/>
              <a:gd name="connsiteY23" fmla="*/ 1096937 h 1517227"/>
              <a:gd name="connsiteX24" fmla="*/ 1334947 w 1942737"/>
              <a:gd name="connsiteY24" fmla="*/ 1072719 h 1517227"/>
              <a:gd name="connsiteX25" fmla="*/ 1166628 w 1942737"/>
              <a:gd name="connsiteY25" fmla="*/ 1109014 h 1517227"/>
              <a:gd name="connsiteX26" fmla="*/ 949476 w 1942737"/>
              <a:gd name="connsiteY26" fmla="*/ 1321469 h 1517227"/>
              <a:gd name="connsiteX27" fmla="*/ 750777 w 1942737"/>
              <a:gd name="connsiteY27" fmla="*/ 1466781 h 1517227"/>
              <a:gd name="connsiteX28" fmla="*/ 562187 w 1942737"/>
              <a:gd name="connsiteY28" fmla="*/ 1517227 h 1517227"/>
              <a:gd name="connsiteX29" fmla="*/ 504613 w 1942737"/>
              <a:gd name="connsiteY29" fmla="*/ 1503955 h 1517227"/>
              <a:gd name="connsiteX30" fmla="*/ 316378 w 1942737"/>
              <a:gd name="connsiteY30" fmla="*/ 1474223 h 1517227"/>
              <a:gd name="connsiteX31" fmla="*/ 85415 w 1942737"/>
              <a:gd name="connsiteY31" fmla="*/ 1405388 h 1517227"/>
              <a:gd name="connsiteX32" fmla="*/ 55880 w 1942737"/>
              <a:gd name="connsiteY32" fmla="*/ 1158240 h 1517227"/>
              <a:gd name="connsiteX33" fmla="*/ 10160 w 1942737"/>
              <a:gd name="connsiteY33" fmla="*/ 1021080 h 1517227"/>
              <a:gd name="connsiteX34" fmla="*/ 0 w 1942737"/>
              <a:gd name="connsiteY34" fmla="*/ 848360 h 1517227"/>
              <a:gd name="connsiteX35" fmla="*/ 25400 w 1942737"/>
              <a:gd name="connsiteY35" fmla="*/ 726440 h 1517227"/>
              <a:gd name="connsiteX36" fmla="*/ 137160 w 1942737"/>
              <a:gd name="connsiteY36" fmla="*/ 508000 h 1517227"/>
              <a:gd name="connsiteX37" fmla="*/ 172720 w 1942737"/>
              <a:gd name="connsiteY37" fmla="*/ 223520 h 1517227"/>
              <a:gd name="connsiteX38" fmla="*/ 330200 w 1942737"/>
              <a:gd name="connsiteY38" fmla="*/ 0 h 1517227"/>
              <a:gd name="connsiteX0" fmla="*/ 330200 w 1942737"/>
              <a:gd name="connsiteY0" fmla="*/ 0 h 1517227"/>
              <a:gd name="connsiteX1" fmla="*/ 482600 w 1942737"/>
              <a:gd name="connsiteY1" fmla="*/ 25400 h 1517227"/>
              <a:gd name="connsiteX2" fmla="*/ 589280 w 1942737"/>
              <a:gd name="connsiteY2" fmla="*/ 152400 h 1517227"/>
              <a:gd name="connsiteX3" fmla="*/ 726440 w 1942737"/>
              <a:gd name="connsiteY3" fmla="*/ 157480 h 1517227"/>
              <a:gd name="connsiteX4" fmla="*/ 1039034 w 1942737"/>
              <a:gd name="connsiteY4" fmla="*/ 205566 h 1517227"/>
              <a:gd name="connsiteX5" fmla="*/ 1153160 w 1942737"/>
              <a:gd name="connsiteY5" fmla="*/ 294640 h 1517227"/>
              <a:gd name="connsiteX6" fmla="*/ 1220383 w 1942737"/>
              <a:gd name="connsiteY6" fmla="*/ 319205 h 1517227"/>
              <a:gd name="connsiteX7" fmla="*/ 1567702 w 1942737"/>
              <a:gd name="connsiteY7" fmla="*/ 325468 h 1517227"/>
              <a:gd name="connsiteX8" fmla="*/ 1813560 w 1942737"/>
              <a:gd name="connsiteY8" fmla="*/ 320040 h 1517227"/>
              <a:gd name="connsiteX9" fmla="*/ 1803400 w 1942737"/>
              <a:gd name="connsiteY9" fmla="*/ 391160 h 1517227"/>
              <a:gd name="connsiteX10" fmla="*/ 1854200 w 1942737"/>
              <a:gd name="connsiteY10" fmla="*/ 436880 h 1517227"/>
              <a:gd name="connsiteX11" fmla="*/ 1869440 w 1942737"/>
              <a:gd name="connsiteY11" fmla="*/ 472440 h 1517227"/>
              <a:gd name="connsiteX12" fmla="*/ 1864360 w 1942737"/>
              <a:gd name="connsiteY12" fmla="*/ 635000 h 1517227"/>
              <a:gd name="connsiteX13" fmla="*/ 1813560 w 1942737"/>
              <a:gd name="connsiteY13" fmla="*/ 675640 h 1517227"/>
              <a:gd name="connsiteX14" fmla="*/ 1828800 w 1942737"/>
              <a:gd name="connsiteY14" fmla="*/ 716280 h 1517227"/>
              <a:gd name="connsiteX15" fmla="*/ 1874520 w 1942737"/>
              <a:gd name="connsiteY15" fmla="*/ 868680 h 1517227"/>
              <a:gd name="connsiteX16" fmla="*/ 1905000 w 1942737"/>
              <a:gd name="connsiteY16" fmla="*/ 904240 h 1517227"/>
              <a:gd name="connsiteX17" fmla="*/ 1930400 w 1942737"/>
              <a:gd name="connsiteY17" fmla="*/ 914400 h 1517227"/>
              <a:gd name="connsiteX18" fmla="*/ 1930400 w 1942737"/>
              <a:gd name="connsiteY18" fmla="*/ 960120 h 1517227"/>
              <a:gd name="connsiteX19" fmla="*/ 1940560 w 1942737"/>
              <a:gd name="connsiteY19" fmla="*/ 995680 h 1517227"/>
              <a:gd name="connsiteX20" fmla="*/ 1942737 w 1942737"/>
              <a:gd name="connsiteY20" fmla="*/ 1018903 h 1517227"/>
              <a:gd name="connsiteX21" fmla="*/ 1917337 w 1942737"/>
              <a:gd name="connsiteY21" fmla="*/ 1079863 h 1517227"/>
              <a:gd name="connsiteX22" fmla="*/ 1780009 w 1942737"/>
              <a:gd name="connsiteY22" fmla="*/ 1099643 h 1517227"/>
              <a:gd name="connsiteX23" fmla="*/ 1531047 w 1942737"/>
              <a:gd name="connsiteY23" fmla="*/ 1096937 h 1517227"/>
              <a:gd name="connsiteX24" fmla="*/ 1334947 w 1942737"/>
              <a:gd name="connsiteY24" fmla="*/ 1072719 h 1517227"/>
              <a:gd name="connsiteX25" fmla="*/ 1166628 w 1942737"/>
              <a:gd name="connsiteY25" fmla="*/ 1109014 h 1517227"/>
              <a:gd name="connsiteX26" fmla="*/ 949476 w 1942737"/>
              <a:gd name="connsiteY26" fmla="*/ 1321469 h 1517227"/>
              <a:gd name="connsiteX27" fmla="*/ 750777 w 1942737"/>
              <a:gd name="connsiteY27" fmla="*/ 1466781 h 1517227"/>
              <a:gd name="connsiteX28" fmla="*/ 562187 w 1942737"/>
              <a:gd name="connsiteY28" fmla="*/ 1517227 h 1517227"/>
              <a:gd name="connsiteX29" fmla="*/ 504613 w 1942737"/>
              <a:gd name="connsiteY29" fmla="*/ 1503955 h 1517227"/>
              <a:gd name="connsiteX30" fmla="*/ 316378 w 1942737"/>
              <a:gd name="connsiteY30" fmla="*/ 1474223 h 1517227"/>
              <a:gd name="connsiteX31" fmla="*/ 85415 w 1942737"/>
              <a:gd name="connsiteY31" fmla="*/ 1405388 h 1517227"/>
              <a:gd name="connsiteX32" fmla="*/ 55880 w 1942737"/>
              <a:gd name="connsiteY32" fmla="*/ 1158240 h 1517227"/>
              <a:gd name="connsiteX33" fmla="*/ 10160 w 1942737"/>
              <a:gd name="connsiteY33" fmla="*/ 1021080 h 1517227"/>
              <a:gd name="connsiteX34" fmla="*/ 0 w 1942737"/>
              <a:gd name="connsiteY34" fmla="*/ 848360 h 1517227"/>
              <a:gd name="connsiteX35" fmla="*/ 25400 w 1942737"/>
              <a:gd name="connsiteY35" fmla="*/ 726440 h 1517227"/>
              <a:gd name="connsiteX36" fmla="*/ 137160 w 1942737"/>
              <a:gd name="connsiteY36" fmla="*/ 508000 h 1517227"/>
              <a:gd name="connsiteX37" fmla="*/ 172720 w 1942737"/>
              <a:gd name="connsiteY37" fmla="*/ 223520 h 1517227"/>
              <a:gd name="connsiteX38" fmla="*/ 330200 w 1942737"/>
              <a:gd name="connsiteY38" fmla="*/ 0 h 1517227"/>
              <a:gd name="connsiteX0" fmla="*/ 330200 w 1942737"/>
              <a:gd name="connsiteY0" fmla="*/ 0 h 1517227"/>
              <a:gd name="connsiteX1" fmla="*/ 482600 w 1942737"/>
              <a:gd name="connsiteY1" fmla="*/ 25400 h 1517227"/>
              <a:gd name="connsiteX2" fmla="*/ 589280 w 1942737"/>
              <a:gd name="connsiteY2" fmla="*/ 152400 h 1517227"/>
              <a:gd name="connsiteX3" fmla="*/ 726440 w 1942737"/>
              <a:gd name="connsiteY3" fmla="*/ 157480 h 1517227"/>
              <a:gd name="connsiteX4" fmla="*/ 1039034 w 1942737"/>
              <a:gd name="connsiteY4" fmla="*/ 205566 h 1517227"/>
              <a:gd name="connsiteX5" fmla="*/ 1153160 w 1942737"/>
              <a:gd name="connsiteY5" fmla="*/ 294640 h 1517227"/>
              <a:gd name="connsiteX6" fmla="*/ 1220383 w 1942737"/>
              <a:gd name="connsiteY6" fmla="*/ 319205 h 1517227"/>
              <a:gd name="connsiteX7" fmla="*/ 1567702 w 1942737"/>
              <a:gd name="connsiteY7" fmla="*/ 325468 h 1517227"/>
              <a:gd name="connsiteX8" fmla="*/ 1813560 w 1942737"/>
              <a:gd name="connsiteY8" fmla="*/ 320040 h 1517227"/>
              <a:gd name="connsiteX9" fmla="*/ 1803400 w 1942737"/>
              <a:gd name="connsiteY9" fmla="*/ 391160 h 1517227"/>
              <a:gd name="connsiteX10" fmla="*/ 1854200 w 1942737"/>
              <a:gd name="connsiteY10" fmla="*/ 436880 h 1517227"/>
              <a:gd name="connsiteX11" fmla="*/ 1869440 w 1942737"/>
              <a:gd name="connsiteY11" fmla="*/ 472440 h 1517227"/>
              <a:gd name="connsiteX12" fmla="*/ 1864360 w 1942737"/>
              <a:gd name="connsiteY12" fmla="*/ 635000 h 1517227"/>
              <a:gd name="connsiteX13" fmla="*/ 1813560 w 1942737"/>
              <a:gd name="connsiteY13" fmla="*/ 675640 h 1517227"/>
              <a:gd name="connsiteX14" fmla="*/ 1828800 w 1942737"/>
              <a:gd name="connsiteY14" fmla="*/ 716280 h 1517227"/>
              <a:gd name="connsiteX15" fmla="*/ 1874520 w 1942737"/>
              <a:gd name="connsiteY15" fmla="*/ 868680 h 1517227"/>
              <a:gd name="connsiteX16" fmla="*/ 1905000 w 1942737"/>
              <a:gd name="connsiteY16" fmla="*/ 904240 h 1517227"/>
              <a:gd name="connsiteX17" fmla="*/ 1930400 w 1942737"/>
              <a:gd name="connsiteY17" fmla="*/ 914400 h 1517227"/>
              <a:gd name="connsiteX18" fmla="*/ 1930400 w 1942737"/>
              <a:gd name="connsiteY18" fmla="*/ 960120 h 1517227"/>
              <a:gd name="connsiteX19" fmla="*/ 1940560 w 1942737"/>
              <a:gd name="connsiteY19" fmla="*/ 995680 h 1517227"/>
              <a:gd name="connsiteX20" fmla="*/ 1942737 w 1942737"/>
              <a:gd name="connsiteY20" fmla="*/ 1018903 h 1517227"/>
              <a:gd name="connsiteX21" fmla="*/ 1917337 w 1942737"/>
              <a:gd name="connsiteY21" fmla="*/ 1079863 h 1517227"/>
              <a:gd name="connsiteX22" fmla="*/ 1780009 w 1942737"/>
              <a:gd name="connsiteY22" fmla="*/ 1099643 h 1517227"/>
              <a:gd name="connsiteX23" fmla="*/ 1531047 w 1942737"/>
              <a:gd name="connsiteY23" fmla="*/ 1096937 h 1517227"/>
              <a:gd name="connsiteX24" fmla="*/ 1347473 w 1942737"/>
              <a:gd name="connsiteY24" fmla="*/ 1028878 h 1517227"/>
              <a:gd name="connsiteX25" fmla="*/ 1166628 w 1942737"/>
              <a:gd name="connsiteY25" fmla="*/ 1109014 h 1517227"/>
              <a:gd name="connsiteX26" fmla="*/ 949476 w 1942737"/>
              <a:gd name="connsiteY26" fmla="*/ 1321469 h 1517227"/>
              <a:gd name="connsiteX27" fmla="*/ 750777 w 1942737"/>
              <a:gd name="connsiteY27" fmla="*/ 1466781 h 1517227"/>
              <a:gd name="connsiteX28" fmla="*/ 562187 w 1942737"/>
              <a:gd name="connsiteY28" fmla="*/ 1517227 h 1517227"/>
              <a:gd name="connsiteX29" fmla="*/ 504613 w 1942737"/>
              <a:gd name="connsiteY29" fmla="*/ 1503955 h 1517227"/>
              <a:gd name="connsiteX30" fmla="*/ 316378 w 1942737"/>
              <a:gd name="connsiteY30" fmla="*/ 1474223 h 1517227"/>
              <a:gd name="connsiteX31" fmla="*/ 85415 w 1942737"/>
              <a:gd name="connsiteY31" fmla="*/ 1405388 h 1517227"/>
              <a:gd name="connsiteX32" fmla="*/ 55880 w 1942737"/>
              <a:gd name="connsiteY32" fmla="*/ 1158240 h 1517227"/>
              <a:gd name="connsiteX33" fmla="*/ 10160 w 1942737"/>
              <a:gd name="connsiteY33" fmla="*/ 1021080 h 1517227"/>
              <a:gd name="connsiteX34" fmla="*/ 0 w 1942737"/>
              <a:gd name="connsiteY34" fmla="*/ 848360 h 1517227"/>
              <a:gd name="connsiteX35" fmla="*/ 25400 w 1942737"/>
              <a:gd name="connsiteY35" fmla="*/ 726440 h 1517227"/>
              <a:gd name="connsiteX36" fmla="*/ 137160 w 1942737"/>
              <a:gd name="connsiteY36" fmla="*/ 508000 h 1517227"/>
              <a:gd name="connsiteX37" fmla="*/ 172720 w 1942737"/>
              <a:gd name="connsiteY37" fmla="*/ 223520 h 1517227"/>
              <a:gd name="connsiteX38" fmla="*/ 330200 w 1942737"/>
              <a:gd name="connsiteY38" fmla="*/ 0 h 1517227"/>
              <a:gd name="connsiteX0" fmla="*/ 330200 w 1942737"/>
              <a:gd name="connsiteY0" fmla="*/ 0 h 1517227"/>
              <a:gd name="connsiteX1" fmla="*/ 482600 w 1942737"/>
              <a:gd name="connsiteY1" fmla="*/ 25400 h 1517227"/>
              <a:gd name="connsiteX2" fmla="*/ 589280 w 1942737"/>
              <a:gd name="connsiteY2" fmla="*/ 152400 h 1517227"/>
              <a:gd name="connsiteX3" fmla="*/ 726440 w 1942737"/>
              <a:gd name="connsiteY3" fmla="*/ 157480 h 1517227"/>
              <a:gd name="connsiteX4" fmla="*/ 1039034 w 1942737"/>
              <a:gd name="connsiteY4" fmla="*/ 205566 h 1517227"/>
              <a:gd name="connsiteX5" fmla="*/ 1153160 w 1942737"/>
              <a:gd name="connsiteY5" fmla="*/ 294640 h 1517227"/>
              <a:gd name="connsiteX6" fmla="*/ 1220383 w 1942737"/>
              <a:gd name="connsiteY6" fmla="*/ 319205 h 1517227"/>
              <a:gd name="connsiteX7" fmla="*/ 1567702 w 1942737"/>
              <a:gd name="connsiteY7" fmla="*/ 325468 h 1517227"/>
              <a:gd name="connsiteX8" fmla="*/ 1813560 w 1942737"/>
              <a:gd name="connsiteY8" fmla="*/ 320040 h 1517227"/>
              <a:gd name="connsiteX9" fmla="*/ 1803400 w 1942737"/>
              <a:gd name="connsiteY9" fmla="*/ 391160 h 1517227"/>
              <a:gd name="connsiteX10" fmla="*/ 1854200 w 1942737"/>
              <a:gd name="connsiteY10" fmla="*/ 436880 h 1517227"/>
              <a:gd name="connsiteX11" fmla="*/ 1869440 w 1942737"/>
              <a:gd name="connsiteY11" fmla="*/ 472440 h 1517227"/>
              <a:gd name="connsiteX12" fmla="*/ 1864360 w 1942737"/>
              <a:gd name="connsiteY12" fmla="*/ 635000 h 1517227"/>
              <a:gd name="connsiteX13" fmla="*/ 1813560 w 1942737"/>
              <a:gd name="connsiteY13" fmla="*/ 675640 h 1517227"/>
              <a:gd name="connsiteX14" fmla="*/ 1828800 w 1942737"/>
              <a:gd name="connsiteY14" fmla="*/ 716280 h 1517227"/>
              <a:gd name="connsiteX15" fmla="*/ 1874520 w 1942737"/>
              <a:gd name="connsiteY15" fmla="*/ 868680 h 1517227"/>
              <a:gd name="connsiteX16" fmla="*/ 1905000 w 1942737"/>
              <a:gd name="connsiteY16" fmla="*/ 904240 h 1517227"/>
              <a:gd name="connsiteX17" fmla="*/ 1930400 w 1942737"/>
              <a:gd name="connsiteY17" fmla="*/ 914400 h 1517227"/>
              <a:gd name="connsiteX18" fmla="*/ 1930400 w 1942737"/>
              <a:gd name="connsiteY18" fmla="*/ 960120 h 1517227"/>
              <a:gd name="connsiteX19" fmla="*/ 1940560 w 1942737"/>
              <a:gd name="connsiteY19" fmla="*/ 995680 h 1517227"/>
              <a:gd name="connsiteX20" fmla="*/ 1942737 w 1942737"/>
              <a:gd name="connsiteY20" fmla="*/ 1018903 h 1517227"/>
              <a:gd name="connsiteX21" fmla="*/ 1917337 w 1942737"/>
              <a:gd name="connsiteY21" fmla="*/ 1079863 h 1517227"/>
              <a:gd name="connsiteX22" fmla="*/ 1780009 w 1942737"/>
              <a:gd name="connsiteY22" fmla="*/ 1099643 h 1517227"/>
              <a:gd name="connsiteX23" fmla="*/ 1531047 w 1942737"/>
              <a:gd name="connsiteY23" fmla="*/ 1096937 h 1517227"/>
              <a:gd name="connsiteX24" fmla="*/ 1347473 w 1942737"/>
              <a:gd name="connsiteY24" fmla="*/ 1028878 h 1517227"/>
              <a:gd name="connsiteX25" fmla="*/ 1191680 w 1942737"/>
              <a:gd name="connsiteY25" fmla="*/ 996279 h 1517227"/>
              <a:gd name="connsiteX26" fmla="*/ 949476 w 1942737"/>
              <a:gd name="connsiteY26" fmla="*/ 1321469 h 1517227"/>
              <a:gd name="connsiteX27" fmla="*/ 750777 w 1942737"/>
              <a:gd name="connsiteY27" fmla="*/ 1466781 h 1517227"/>
              <a:gd name="connsiteX28" fmla="*/ 562187 w 1942737"/>
              <a:gd name="connsiteY28" fmla="*/ 1517227 h 1517227"/>
              <a:gd name="connsiteX29" fmla="*/ 504613 w 1942737"/>
              <a:gd name="connsiteY29" fmla="*/ 1503955 h 1517227"/>
              <a:gd name="connsiteX30" fmla="*/ 316378 w 1942737"/>
              <a:gd name="connsiteY30" fmla="*/ 1474223 h 1517227"/>
              <a:gd name="connsiteX31" fmla="*/ 85415 w 1942737"/>
              <a:gd name="connsiteY31" fmla="*/ 1405388 h 1517227"/>
              <a:gd name="connsiteX32" fmla="*/ 55880 w 1942737"/>
              <a:gd name="connsiteY32" fmla="*/ 1158240 h 1517227"/>
              <a:gd name="connsiteX33" fmla="*/ 10160 w 1942737"/>
              <a:gd name="connsiteY33" fmla="*/ 1021080 h 1517227"/>
              <a:gd name="connsiteX34" fmla="*/ 0 w 1942737"/>
              <a:gd name="connsiteY34" fmla="*/ 848360 h 1517227"/>
              <a:gd name="connsiteX35" fmla="*/ 25400 w 1942737"/>
              <a:gd name="connsiteY35" fmla="*/ 726440 h 1517227"/>
              <a:gd name="connsiteX36" fmla="*/ 137160 w 1942737"/>
              <a:gd name="connsiteY36" fmla="*/ 508000 h 1517227"/>
              <a:gd name="connsiteX37" fmla="*/ 172720 w 1942737"/>
              <a:gd name="connsiteY37" fmla="*/ 223520 h 1517227"/>
              <a:gd name="connsiteX38" fmla="*/ 330200 w 1942737"/>
              <a:gd name="connsiteY38" fmla="*/ 0 h 1517227"/>
              <a:gd name="connsiteX0" fmla="*/ 330200 w 1942737"/>
              <a:gd name="connsiteY0" fmla="*/ 0 h 1517227"/>
              <a:gd name="connsiteX1" fmla="*/ 482600 w 1942737"/>
              <a:gd name="connsiteY1" fmla="*/ 25400 h 1517227"/>
              <a:gd name="connsiteX2" fmla="*/ 589280 w 1942737"/>
              <a:gd name="connsiteY2" fmla="*/ 152400 h 1517227"/>
              <a:gd name="connsiteX3" fmla="*/ 726440 w 1942737"/>
              <a:gd name="connsiteY3" fmla="*/ 157480 h 1517227"/>
              <a:gd name="connsiteX4" fmla="*/ 1039034 w 1942737"/>
              <a:gd name="connsiteY4" fmla="*/ 205566 h 1517227"/>
              <a:gd name="connsiteX5" fmla="*/ 1153160 w 1942737"/>
              <a:gd name="connsiteY5" fmla="*/ 294640 h 1517227"/>
              <a:gd name="connsiteX6" fmla="*/ 1220383 w 1942737"/>
              <a:gd name="connsiteY6" fmla="*/ 319205 h 1517227"/>
              <a:gd name="connsiteX7" fmla="*/ 1567702 w 1942737"/>
              <a:gd name="connsiteY7" fmla="*/ 325468 h 1517227"/>
              <a:gd name="connsiteX8" fmla="*/ 1813560 w 1942737"/>
              <a:gd name="connsiteY8" fmla="*/ 320040 h 1517227"/>
              <a:gd name="connsiteX9" fmla="*/ 1803400 w 1942737"/>
              <a:gd name="connsiteY9" fmla="*/ 391160 h 1517227"/>
              <a:gd name="connsiteX10" fmla="*/ 1854200 w 1942737"/>
              <a:gd name="connsiteY10" fmla="*/ 436880 h 1517227"/>
              <a:gd name="connsiteX11" fmla="*/ 1869440 w 1942737"/>
              <a:gd name="connsiteY11" fmla="*/ 472440 h 1517227"/>
              <a:gd name="connsiteX12" fmla="*/ 1864360 w 1942737"/>
              <a:gd name="connsiteY12" fmla="*/ 635000 h 1517227"/>
              <a:gd name="connsiteX13" fmla="*/ 1813560 w 1942737"/>
              <a:gd name="connsiteY13" fmla="*/ 675640 h 1517227"/>
              <a:gd name="connsiteX14" fmla="*/ 1828800 w 1942737"/>
              <a:gd name="connsiteY14" fmla="*/ 716280 h 1517227"/>
              <a:gd name="connsiteX15" fmla="*/ 1874520 w 1942737"/>
              <a:gd name="connsiteY15" fmla="*/ 868680 h 1517227"/>
              <a:gd name="connsiteX16" fmla="*/ 1905000 w 1942737"/>
              <a:gd name="connsiteY16" fmla="*/ 904240 h 1517227"/>
              <a:gd name="connsiteX17" fmla="*/ 1930400 w 1942737"/>
              <a:gd name="connsiteY17" fmla="*/ 914400 h 1517227"/>
              <a:gd name="connsiteX18" fmla="*/ 1930400 w 1942737"/>
              <a:gd name="connsiteY18" fmla="*/ 960120 h 1517227"/>
              <a:gd name="connsiteX19" fmla="*/ 1940560 w 1942737"/>
              <a:gd name="connsiteY19" fmla="*/ 995680 h 1517227"/>
              <a:gd name="connsiteX20" fmla="*/ 1942737 w 1942737"/>
              <a:gd name="connsiteY20" fmla="*/ 1018903 h 1517227"/>
              <a:gd name="connsiteX21" fmla="*/ 1917337 w 1942737"/>
              <a:gd name="connsiteY21" fmla="*/ 1079863 h 1517227"/>
              <a:gd name="connsiteX22" fmla="*/ 1780009 w 1942737"/>
              <a:gd name="connsiteY22" fmla="*/ 1099643 h 1517227"/>
              <a:gd name="connsiteX23" fmla="*/ 1531047 w 1942737"/>
              <a:gd name="connsiteY23" fmla="*/ 1096937 h 1517227"/>
              <a:gd name="connsiteX24" fmla="*/ 1385051 w 1942737"/>
              <a:gd name="connsiteY24" fmla="*/ 928669 h 1517227"/>
              <a:gd name="connsiteX25" fmla="*/ 1191680 w 1942737"/>
              <a:gd name="connsiteY25" fmla="*/ 996279 h 1517227"/>
              <a:gd name="connsiteX26" fmla="*/ 949476 w 1942737"/>
              <a:gd name="connsiteY26" fmla="*/ 1321469 h 1517227"/>
              <a:gd name="connsiteX27" fmla="*/ 750777 w 1942737"/>
              <a:gd name="connsiteY27" fmla="*/ 1466781 h 1517227"/>
              <a:gd name="connsiteX28" fmla="*/ 562187 w 1942737"/>
              <a:gd name="connsiteY28" fmla="*/ 1517227 h 1517227"/>
              <a:gd name="connsiteX29" fmla="*/ 504613 w 1942737"/>
              <a:gd name="connsiteY29" fmla="*/ 1503955 h 1517227"/>
              <a:gd name="connsiteX30" fmla="*/ 316378 w 1942737"/>
              <a:gd name="connsiteY30" fmla="*/ 1474223 h 1517227"/>
              <a:gd name="connsiteX31" fmla="*/ 85415 w 1942737"/>
              <a:gd name="connsiteY31" fmla="*/ 1405388 h 1517227"/>
              <a:gd name="connsiteX32" fmla="*/ 55880 w 1942737"/>
              <a:gd name="connsiteY32" fmla="*/ 1158240 h 1517227"/>
              <a:gd name="connsiteX33" fmla="*/ 10160 w 1942737"/>
              <a:gd name="connsiteY33" fmla="*/ 1021080 h 1517227"/>
              <a:gd name="connsiteX34" fmla="*/ 0 w 1942737"/>
              <a:gd name="connsiteY34" fmla="*/ 848360 h 1517227"/>
              <a:gd name="connsiteX35" fmla="*/ 25400 w 1942737"/>
              <a:gd name="connsiteY35" fmla="*/ 726440 h 1517227"/>
              <a:gd name="connsiteX36" fmla="*/ 137160 w 1942737"/>
              <a:gd name="connsiteY36" fmla="*/ 508000 h 1517227"/>
              <a:gd name="connsiteX37" fmla="*/ 172720 w 1942737"/>
              <a:gd name="connsiteY37" fmla="*/ 223520 h 1517227"/>
              <a:gd name="connsiteX38" fmla="*/ 330200 w 1942737"/>
              <a:gd name="connsiteY38" fmla="*/ 0 h 1517227"/>
              <a:gd name="connsiteX0" fmla="*/ 330200 w 1942737"/>
              <a:gd name="connsiteY0" fmla="*/ 0 h 1517227"/>
              <a:gd name="connsiteX1" fmla="*/ 482600 w 1942737"/>
              <a:gd name="connsiteY1" fmla="*/ 25400 h 1517227"/>
              <a:gd name="connsiteX2" fmla="*/ 589280 w 1942737"/>
              <a:gd name="connsiteY2" fmla="*/ 152400 h 1517227"/>
              <a:gd name="connsiteX3" fmla="*/ 726440 w 1942737"/>
              <a:gd name="connsiteY3" fmla="*/ 157480 h 1517227"/>
              <a:gd name="connsiteX4" fmla="*/ 1039034 w 1942737"/>
              <a:gd name="connsiteY4" fmla="*/ 205566 h 1517227"/>
              <a:gd name="connsiteX5" fmla="*/ 1153160 w 1942737"/>
              <a:gd name="connsiteY5" fmla="*/ 294640 h 1517227"/>
              <a:gd name="connsiteX6" fmla="*/ 1220383 w 1942737"/>
              <a:gd name="connsiteY6" fmla="*/ 319205 h 1517227"/>
              <a:gd name="connsiteX7" fmla="*/ 1567702 w 1942737"/>
              <a:gd name="connsiteY7" fmla="*/ 325468 h 1517227"/>
              <a:gd name="connsiteX8" fmla="*/ 1813560 w 1942737"/>
              <a:gd name="connsiteY8" fmla="*/ 320040 h 1517227"/>
              <a:gd name="connsiteX9" fmla="*/ 1803400 w 1942737"/>
              <a:gd name="connsiteY9" fmla="*/ 391160 h 1517227"/>
              <a:gd name="connsiteX10" fmla="*/ 1854200 w 1942737"/>
              <a:gd name="connsiteY10" fmla="*/ 436880 h 1517227"/>
              <a:gd name="connsiteX11" fmla="*/ 1869440 w 1942737"/>
              <a:gd name="connsiteY11" fmla="*/ 472440 h 1517227"/>
              <a:gd name="connsiteX12" fmla="*/ 1864360 w 1942737"/>
              <a:gd name="connsiteY12" fmla="*/ 635000 h 1517227"/>
              <a:gd name="connsiteX13" fmla="*/ 1813560 w 1942737"/>
              <a:gd name="connsiteY13" fmla="*/ 675640 h 1517227"/>
              <a:gd name="connsiteX14" fmla="*/ 1828800 w 1942737"/>
              <a:gd name="connsiteY14" fmla="*/ 716280 h 1517227"/>
              <a:gd name="connsiteX15" fmla="*/ 1874520 w 1942737"/>
              <a:gd name="connsiteY15" fmla="*/ 868680 h 1517227"/>
              <a:gd name="connsiteX16" fmla="*/ 1905000 w 1942737"/>
              <a:gd name="connsiteY16" fmla="*/ 904240 h 1517227"/>
              <a:gd name="connsiteX17" fmla="*/ 1930400 w 1942737"/>
              <a:gd name="connsiteY17" fmla="*/ 914400 h 1517227"/>
              <a:gd name="connsiteX18" fmla="*/ 1930400 w 1942737"/>
              <a:gd name="connsiteY18" fmla="*/ 960120 h 1517227"/>
              <a:gd name="connsiteX19" fmla="*/ 1940560 w 1942737"/>
              <a:gd name="connsiteY19" fmla="*/ 995680 h 1517227"/>
              <a:gd name="connsiteX20" fmla="*/ 1942737 w 1942737"/>
              <a:gd name="connsiteY20" fmla="*/ 1018903 h 1517227"/>
              <a:gd name="connsiteX21" fmla="*/ 1917337 w 1942737"/>
              <a:gd name="connsiteY21" fmla="*/ 1079863 h 1517227"/>
              <a:gd name="connsiteX22" fmla="*/ 1780009 w 1942737"/>
              <a:gd name="connsiteY22" fmla="*/ 1099643 h 1517227"/>
              <a:gd name="connsiteX23" fmla="*/ 1531047 w 1942737"/>
              <a:gd name="connsiteY23" fmla="*/ 1096937 h 1517227"/>
              <a:gd name="connsiteX24" fmla="*/ 1385051 w 1942737"/>
              <a:gd name="connsiteY24" fmla="*/ 928669 h 1517227"/>
              <a:gd name="connsiteX25" fmla="*/ 1129049 w 1942737"/>
              <a:gd name="connsiteY25" fmla="*/ 996279 h 1517227"/>
              <a:gd name="connsiteX26" fmla="*/ 949476 w 1942737"/>
              <a:gd name="connsiteY26" fmla="*/ 1321469 h 1517227"/>
              <a:gd name="connsiteX27" fmla="*/ 750777 w 1942737"/>
              <a:gd name="connsiteY27" fmla="*/ 1466781 h 1517227"/>
              <a:gd name="connsiteX28" fmla="*/ 562187 w 1942737"/>
              <a:gd name="connsiteY28" fmla="*/ 1517227 h 1517227"/>
              <a:gd name="connsiteX29" fmla="*/ 504613 w 1942737"/>
              <a:gd name="connsiteY29" fmla="*/ 1503955 h 1517227"/>
              <a:gd name="connsiteX30" fmla="*/ 316378 w 1942737"/>
              <a:gd name="connsiteY30" fmla="*/ 1474223 h 1517227"/>
              <a:gd name="connsiteX31" fmla="*/ 85415 w 1942737"/>
              <a:gd name="connsiteY31" fmla="*/ 1405388 h 1517227"/>
              <a:gd name="connsiteX32" fmla="*/ 55880 w 1942737"/>
              <a:gd name="connsiteY32" fmla="*/ 1158240 h 1517227"/>
              <a:gd name="connsiteX33" fmla="*/ 10160 w 1942737"/>
              <a:gd name="connsiteY33" fmla="*/ 1021080 h 1517227"/>
              <a:gd name="connsiteX34" fmla="*/ 0 w 1942737"/>
              <a:gd name="connsiteY34" fmla="*/ 848360 h 1517227"/>
              <a:gd name="connsiteX35" fmla="*/ 25400 w 1942737"/>
              <a:gd name="connsiteY35" fmla="*/ 726440 h 1517227"/>
              <a:gd name="connsiteX36" fmla="*/ 137160 w 1942737"/>
              <a:gd name="connsiteY36" fmla="*/ 508000 h 1517227"/>
              <a:gd name="connsiteX37" fmla="*/ 172720 w 1942737"/>
              <a:gd name="connsiteY37" fmla="*/ 223520 h 1517227"/>
              <a:gd name="connsiteX38" fmla="*/ 330200 w 1942737"/>
              <a:gd name="connsiteY38" fmla="*/ 0 h 1517227"/>
              <a:gd name="connsiteX0" fmla="*/ 330200 w 1942737"/>
              <a:gd name="connsiteY0" fmla="*/ 0 h 1517227"/>
              <a:gd name="connsiteX1" fmla="*/ 482600 w 1942737"/>
              <a:gd name="connsiteY1" fmla="*/ 25400 h 1517227"/>
              <a:gd name="connsiteX2" fmla="*/ 589280 w 1942737"/>
              <a:gd name="connsiteY2" fmla="*/ 152400 h 1517227"/>
              <a:gd name="connsiteX3" fmla="*/ 726440 w 1942737"/>
              <a:gd name="connsiteY3" fmla="*/ 157480 h 1517227"/>
              <a:gd name="connsiteX4" fmla="*/ 1039034 w 1942737"/>
              <a:gd name="connsiteY4" fmla="*/ 205566 h 1517227"/>
              <a:gd name="connsiteX5" fmla="*/ 1153160 w 1942737"/>
              <a:gd name="connsiteY5" fmla="*/ 294640 h 1517227"/>
              <a:gd name="connsiteX6" fmla="*/ 1220383 w 1942737"/>
              <a:gd name="connsiteY6" fmla="*/ 319205 h 1517227"/>
              <a:gd name="connsiteX7" fmla="*/ 1567702 w 1942737"/>
              <a:gd name="connsiteY7" fmla="*/ 325468 h 1517227"/>
              <a:gd name="connsiteX8" fmla="*/ 1813560 w 1942737"/>
              <a:gd name="connsiteY8" fmla="*/ 320040 h 1517227"/>
              <a:gd name="connsiteX9" fmla="*/ 1803400 w 1942737"/>
              <a:gd name="connsiteY9" fmla="*/ 391160 h 1517227"/>
              <a:gd name="connsiteX10" fmla="*/ 1854200 w 1942737"/>
              <a:gd name="connsiteY10" fmla="*/ 436880 h 1517227"/>
              <a:gd name="connsiteX11" fmla="*/ 1869440 w 1942737"/>
              <a:gd name="connsiteY11" fmla="*/ 472440 h 1517227"/>
              <a:gd name="connsiteX12" fmla="*/ 1864360 w 1942737"/>
              <a:gd name="connsiteY12" fmla="*/ 635000 h 1517227"/>
              <a:gd name="connsiteX13" fmla="*/ 1813560 w 1942737"/>
              <a:gd name="connsiteY13" fmla="*/ 675640 h 1517227"/>
              <a:gd name="connsiteX14" fmla="*/ 1828800 w 1942737"/>
              <a:gd name="connsiteY14" fmla="*/ 716280 h 1517227"/>
              <a:gd name="connsiteX15" fmla="*/ 1874520 w 1942737"/>
              <a:gd name="connsiteY15" fmla="*/ 868680 h 1517227"/>
              <a:gd name="connsiteX16" fmla="*/ 1905000 w 1942737"/>
              <a:gd name="connsiteY16" fmla="*/ 904240 h 1517227"/>
              <a:gd name="connsiteX17" fmla="*/ 1930400 w 1942737"/>
              <a:gd name="connsiteY17" fmla="*/ 914400 h 1517227"/>
              <a:gd name="connsiteX18" fmla="*/ 1930400 w 1942737"/>
              <a:gd name="connsiteY18" fmla="*/ 960120 h 1517227"/>
              <a:gd name="connsiteX19" fmla="*/ 1940560 w 1942737"/>
              <a:gd name="connsiteY19" fmla="*/ 995680 h 1517227"/>
              <a:gd name="connsiteX20" fmla="*/ 1942737 w 1942737"/>
              <a:gd name="connsiteY20" fmla="*/ 1018903 h 1517227"/>
              <a:gd name="connsiteX21" fmla="*/ 1917337 w 1942737"/>
              <a:gd name="connsiteY21" fmla="*/ 1079863 h 1517227"/>
              <a:gd name="connsiteX22" fmla="*/ 1780009 w 1942737"/>
              <a:gd name="connsiteY22" fmla="*/ 1099643 h 1517227"/>
              <a:gd name="connsiteX23" fmla="*/ 1581151 w 1942737"/>
              <a:gd name="connsiteY23" fmla="*/ 1065622 h 1517227"/>
              <a:gd name="connsiteX24" fmla="*/ 1385051 w 1942737"/>
              <a:gd name="connsiteY24" fmla="*/ 928669 h 1517227"/>
              <a:gd name="connsiteX25" fmla="*/ 1129049 w 1942737"/>
              <a:gd name="connsiteY25" fmla="*/ 996279 h 1517227"/>
              <a:gd name="connsiteX26" fmla="*/ 949476 w 1942737"/>
              <a:gd name="connsiteY26" fmla="*/ 1321469 h 1517227"/>
              <a:gd name="connsiteX27" fmla="*/ 750777 w 1942737"/>
              <a:gd name="connsiteY27" fmla="*/ 1466781 h 1517227"/>
              <a:gd name="connsiteX28" fmla="*/ 562187 w 1942737"/>
              <a:gd name="connsiteY28" fmla="*/ 1517227 h 1517227"/>
              <a:gd name="connsiteX29" fmla="*/ 504613 w 1942737"/>
              <a:gd name="connsiteY29" fmla="*/ 1503955 h 1517227"/>
              <a:gd name="connsiteX30" fmla="*/ 316378 w 1942737"/>
              <a:gd name="connsiteY30" fmla="*/ 1474223 h 1517227"/>
              <a:gd name="connsiteX31" fmla="*/ 85415 w 1942737"/>
              <a:gd name="connsiteY31" fmla="*/ 1405388 h 1517227"/>
              <a:gd name="connsiteX32" fmla="*/ 55880 w 1942737"/>
              <a:gd name="connsiteY32" fmla="*/ 1158240 h 1517227"/>
              <a:gd name="connsiteX33" fmla="*/ 10160 w 1942737"/>
              <a:gd name="connsiteY33" fmla="*/ 1021080 h 1517227"/>
              <a:gd name="connsiteX34" fmla="*/ 0 w 1942737"/>
              <a:gd name="connsiteY34" fmla="*/ 848360 h 1517227"/>
              <a:gd name="connsiteX35" fmla="*/ 25400 w 1942737"/>
              <a:gd name="connsiteY35" fmla="*/ 726440 h 1517227"/>
              <a:gd name="connsiteX36" fmla="*/ 137160 w 1942737"/>
              <a:gd name="connsiteY36" fmla="*/ 508000 h 1517227"/>
              <a:gd name="connsiteX37" fmla="*/ 172720 w 1942737"/>
              <a:gd name="connsiteY37" fmla="*/ 223520 h 1517227"/>
              <a:gd name="connsiteX38" fmla="*/ 330200 w 1942737"/>
              <a:gd name="connsiteY38" fmla="*/ 0 h 1517227"/>
              <a:gd name="connsiteX0" fmla="*/ 330200 w 1942737"/>
              <a:gd name="connsiteY0" fmla="*/ 0 h 1517227"/>
              <a:gd name="connsiteX1" fmla="*/ 482600 w 1942737"/>
              <a:gd name="connsiteY1" fmla="*/ 25400 h 1517227"/>
              <a:gd name="connsiteX2" fmla="*/ 589280 w 1942737"/>
              <a:gd name="connsiteY2" fmla="*/ 152400 h 1517227"/>
              <a:gd name="connsiteX3" fmla="*/ 726440 w 1942737"/>
              <a:gd name="connsiteY3" fmla="*/ 157480 h 1517227"/>
              <a:gd name="connsiteX4" fmla="*/ 1039034 w 1942737"/>
              <a:gd name="connsiteY4" fmla="*/ 205566 h 1517227"/>
              <a:gd name="connsiteX5" fmla="*/ 1153160 w 1942737"/>
              <a:gd name="connsiteY5" fmla="*/ 294640 h 1517227"/>
              <a:gd name="connsiteX6" fmla="*/ 1220383 w 1942737"/>
              <a:gd name="connsiteY6" fmla="*/ 319205 h 1517227"/>
              <a:gd name="connsiteX7" fmla="*/ 1567702 w 1942737"/>
              <a:gd name="connsiteY7" fmla="*/ 325468 h 1517227"/>
              <a:gd name="connsiteX8" fmla="*/ 1813560 w 1942737"/>
              <a:gd name="connsiteY8" fmla="*/ 320040 h 1517227"/>
              <a:gd name="connsiteX9" fmla="*/ 1803400 w 1942737"/>
              <a:gd name="connsiteY9" fmla="*/ 391160 h 1517227"/>
              <a:gd name="connsiteX10" fmla="*/ 1854200 w 1942737"/>
              <a:gd name="connsiteY10" fmla="*/ 436880 h 1517227"/>
              <a:gd name="connsiteX11" fmla="*/ 1869440 w 1942737"/>
              <a:gd name="connsiteY11" fmla="*/ 472440 h 1517227"/>
              <a:gd name="connsiteX12" fmla="*/ 1864360 w 1942737"/>
              <a:gd name="connsiteY12" fmla="*/ 635000 h 1517227"/>
              <a:gd name="connsiteX13" fmla="*/ 1813560 w 1942737"/>
              <a:gd name="connsiteY13" fmla="*/ 675640 h 1517227"/>
              <a:gd name="connsiteX14" fmla="*/ 1828800 w 1942737"/>
              <a:gd name="connsiteY14" fmla="*/ 716280 h 1517227"/>
              <a:gd name="connsiteX15" fmla="*/ 1874520 w 1942737"/>
              <a:gd name="connsiteY15" fmla="*/ 868680 h 1517227"/>
              <a:gd name="connsiteX16" fmla="*/ 1905000 w 1942737"/>
              <a:gd name="connsiteY16" fmla="*/ 904240 h 1517227"/>
              <a:gd name="connsiteX17" fmla="*/ 1930400 w 1942737"/>
              <a:gd name="connsiteY17" fmla="*/ 914400 h 1517227"/>
              <a:gd name="connsiteX18" fmla="*/ 1930400 w 1942737"/>
              <a:gd name="connsiteY18" fmla="*/ 960120 h 1517227"/>
              <a:gd name="connsiteX19" fmla="*/ 1940560 w 1942737"/>
              <a:gd name="connsiteY19" fmla="*/ 995680 h 1517227"/>
              <a:gd name="connsiteX20" fmla="*/ 1942737 w 1942737"/>
              <a:gd name="connsiteY20" fmla="*/ 1018903 h 1517227"/>
              <a:gd name="connsiteX21" fmla="*/ 1780009 w 1942737"/>
              <a:gd name="connsiteY21" fmla="*/ 1099643 h 1517227"/>
              <a:gd name="connsiteX22" fmla="*/ 1581151 w 1942737"/>
              <a:gd name="connsiteY22" fmla="*/ 1065622 h 1517227"/>
              <a:gd name="connsiteX23" fmla="*/ 1385051 w 1942737"/>
              <a:gd name="connsiteY23" fmla="*/ 928669 h 1517227"/>
              <a:gd name="connsiteX24" fmla="*/ 1129049 w 1942737"/>
              <a:gd name="connsiteY24" fmla="*/ 996279 h 1517227"/>
              <a:gd name="connsiteX25" fmla="*/ 949476 w 1942737"/>
              <a:gd name="connsiteY25" fmla="*/ 1321469 h 1517227"/>
              <a:gd name="connsiteX26" fmla="*/ 750777 w 1942737"/>
              <a:gd name="connsiteY26" fmla="*/ 1466781 h 1517227"/>
              <a:gd name="connsiteX27" fmla="*/ 562187 w 1942737"/>
              <a:gd name="connsiteY27" fmla="*/ 1517227 h 1517227"/>
              <a:gd name="connsiteX28" fmla="*/ 504613 w 1942737"/>
              <a:gd name="connsiteY28" fmla="*/ 1503955 h 1517227"/>
              <a:gd name="connsiteX29" fmla="*/ 316378 w 1942737"/>
              <a:gd name="connsiteY29" fmla="*/ 1474223 h 1517227"/>
              <a:gd name="connsiteX30" fmla="*/ 85415 w 1942737"/>
              <a:gd name="connsiteY30" fmla="*/ 1405388 h 1517227"/>
              <a:gd name="connsiteX31" fmla="*/ 55880 w 1942737"/>
              <a:gd name="connsiteY31" fmla="*/ 1158240 h 1517227"/>
              <a:gd name="connsiteX32" fmla="*/ 10160 w 1942737"/>
              <a:gd name="connsiteY32" fmla="*/ 1021080 h 1517227"/>
              <a:gd name="connsiteX33" fmla="*/ 0 w 1942737"/>
              <a:gd name="connsiteY33" fmla="*/ 848360 h 1517227"/>
              <a:gd name="connsiteX34" fmla="*/ 25400 w 1942737"/>
              <a:gd name="connsiteY34" fmla="*/ 726440 h 1517227"/>
              <a:gd name="connsiteX35" fmla="*/ 137160 w 1942737"/>
              <a:gd name="connsiteY35" fmla="*/ 508000 h 1517227"/>
              <a:gd name="connsiteX36" fmla="*/ 172720 w 1942737"/>
              <a:gd name="connsiteY36" fmla="*/ 223520 h 1517227"/>
              <a:gd name="connsiteX37" fmla="*/ 330200 w 1942737"/>
              <a:gd name="connsiteY37" fmla="*/ 0 h 1517227"/>
              <a:gd name="connsiteX0" fmla="*/ 330200 w 1940560"/>
              <a:gd name="connsiteY0" fmla="*/ 0 h 1517227"/>
              <a:gd name="connsiteX1" fmla="*/ 482600 w 1940560"/>
              <a:gd name="connsiteY1" fmla="*/ 25400 h 1517227"/>
              <a:gd name="connsiteX2" fmla="*/ 589280 w 1940560"/>
              <a:gd name="connsiteY2" fmla="*/ 152400 h 1517227"/>
              <a:gd name="connsiteX3" fmla="*/ 726440 w 1940560"/>
              <a:gd name="connsiteY3" fmla="*/ 157480 h 1517227"/>
              <a:gd name="connsiteX4" fmla="*/ 1039034 w 1940560"/>
              <a:gd name="connsiteY4" fmla="*/ 205566 h 1517227"/>
              <a:gd name="connsiteX5" fmla="*/ 1153160 w 1940560"/>
              <a:gd name="connsiteY5" fmla="*/ 294640 h 1517227"/>
              <a:gd name="connsiteX6" fmla="*/ 1220383 w 1940560"/>
              <a:gd name="connsiteY6" fmla="*/ 319205 h 1517227"/>
              <a:gd name="connsiteX7" fmla="*/ 1567702 w 1940560"/>
              <a:gd name="connsiteY7" fmla="*/ 325468 h 1517227"/>
              <a:gd name="connsiteX8" fmla="*/ 1813560 w 1940560"/>
              <a:gd name="connsiteY8" fmla="*/ 320040 h 1517227"/>
              <a:gd name="connsiteX9" fmla="*/ 1803400 w 1940560"/>
              <a:gd name="connsiteY9" fmla="*/ 391160 h 1517227"/>
              <a:gd name="connsiteX10" fmla="*/ 1854200 w 1940560"/>
              <a:gd name="connsiteY10" fmla="*/ 436880 h 1517227"/>
              <a:gd name="connsiteX11" fmla="*/ 1869440 w 1940560"/>
              <a:gd name="connsiteY11" fmla="*/ 472440 h 1517227"/>
              <a:gd name="connsiteX12" fmla="*/ 1864360 w 1940560"/>
              <a:gd name="connsiteY12" fmla="*/ 635000 h 1517227"/>
              <a:gd name="connsiteX13" fmla="*/ 1813560 w 1940560"/>
              <a:gd name="connsiteY13" fmla="*/ 675640 h 1517227"/>
              <a:gd name="connsiteX14" fmla="*/ 1828800 w 1940560"/>
              <a:gd name="connsiteY14" fmla="*/ 716280 h 1517227"/>
              <a:gd name="connsiteX15" fmla="*/ 1874520 w 1940560"/>
              <a:gd name="connsiteY15" fmla="*/ 868680 h 1517227"/>
              <a:gd name="connsiteX16" fmla="*/ 1905000 w 1940560"/>
              <a:gd name="connsiteY16" fmla="*/ 904240 h 1517227"/>
              <a:gd name="connsiteX17" fmla="*/ 1930400 w 1940560"/>
              <a:gd name="connsiteY17" fmla="*/ 914400 h 1517227"/>
              <a:gd name="connsiteX18" fmla="*/ 1930400 w 1940560"/>
              <a:gd name="connsiteY18" fmla="*/ 960120 h 1517227"/>
              <a:gd name="connsiteX19" fmla="*/ 1940560 w 1940560"/>
              <a:gd name="connsiteY19" fmla="*/ 995680 h 1517227"/>
              <a:gd name="connsiteX20" fmla="*/ 1780009 w 1940560"/>
              <a:gd name="connsiteY20" fmla="*/ 1099643 h 1517227"/>
              <a:gd name="connsiteX21" fmla="*/ 1581151 w 1940560"/>
              <a:gd name="connsiteY21" fmla="*/ 1065622 h 1517227"/>
              <a:gd name="connsiteX22" fmla="*/ 1385051 w 1940560"/>
              <a:gd name="connsiteY22" fmla="*/ 928669 h 1517227"/>
              <a:gd name="connsiteX23" fmla="*/ 1129049 w 1940560"/>
              <a:gd name="connsiteY23" fmla="*/ 996279 h 1517227"/>
              <a:gd name="connsiteX24" fmla="*/ 949476 w 1940560"/>
              <a:gd name="connsiteY24" fmla="*/ 1321469 h 1517227"/>
              <a:gd name="connsiteX25" fmla="*/ 750777 w 1940560"/>
              <a:gd name="connsiteY25" fmla="*/ 1466781 h 1517227"/>
              <a:gd name="connsiteX26" fmla="*/ 562187 w 1940560"/>
              <a:gd name="connsiteY26" fmla="*/ 1517227 h 1517227"/>
              <a:gd name="connsiteX27" fmla="*/ 504613 w 1940560"/>
              <a:gd name="connsiteY27" fmla="*/ 1503955 h 1517227"/>
              <a:gd name="connsiteX28" fmla="*/ 316378 w 1940560"/>
              <a:gd name="connsiteY28" fmla="*/ 1474223 h 1517227"/>
              <a:gd name="connsiteX29" fmla="*/ 85415 w 1940560"/>
              <a:gd name="connsiteY29" fmla="*/ 1405388 h 1517227"/>
              <a:gd name="connsiteX30" fmla="*/ 55880 w 1940560"/>
              <a:gd name="connsiteY30" fmla="*/ 1158240 h 1517227"/>
              <a:gd name="connsiteX31" fmla="*/ 10160 w 1940560"/>
              <a:gd name="connsiteY31" fmla="*/ 1021080 h 1517227"/>
              <a:gd name="connsiteX32" fmla="*/ 0 w 1940560"/>
              <a:gd name="connsiteY32" fmla="*/ 848360 h 1517227"/>
              <a:gd name="connsiteX33" fmla="*/ 25400 w 1940560"/>
              <a:gd name="connsiteY33" fmla="*/ 726440 h 1517227"/>
              <a:gd name="connsiteX34" fmla="*/ 137160 w 1940560"/>
              <a:gd name="connsiteY34" fmla="*/ 508000 h 1517227"/>
              <a:gd name="connsiteX35" fmla="*/ 172720 w 1940560"/>
              <a:gd name="connsiteY35" fmla="*/ 223520 h 1517227"/>
              <a:gd name="connsiteX36" fmla="*/ 330200 w 1940560"/>
              <a:gd name="connsiteY36" fmla="*/ 0 h 1517227"/>
              <a:gd name="connsiteX0" fmla="*/ 330200 w 1930400"/>
              <a:gd name="connsiteY0" fmla="*/ 0 h 1517227"/>
              <a:gd name="connsiteX1" fmla="*/ 482600 w 1930400"/>
              <a:gd name="connsiteY1" fmla="*/ 25400 h 1517227"/>
              <a:gd name="connsiteX2" fmla="*/ 589280 w 1930400"/>
              <a:gd name="connsiteY2" fmla="*/ 152400 h 1517227"/>
              <a:gd name="connsiteX3" fmla="*/ 726440 w 1930400"/>
              <a:gd name="connsiteY3" fmla="*/ 157480 h 1517227"/>
              <a:gd name="connsiteX4" fmla="*/ 1039034 w 1930400"/>
              <a:gd name="connsiteY4" fmla="*/ 205566 h 1517227"/>
              <a:gd name="connsiteX5" fmla="*/ 1153160 w 1930400"/>
              <a:gd name="connsiteY5" fmla="*/ 294640 h 1517227"/>
              <a:gd name="connsiteX6" fmla="*/ 1220383 w 1930400"/>
              <a:gd name="connsiteY6" fmla="*/ 319205 h 1517227"/>
              <a:gd name="connsiteX7" fmla="*/ 1567702 w 1930400"/>
              <a:gd name="connsiteY7" fmla="*/ 325468 h 1517227"/>
              <a:gd name="connsiteX8" fmla="*/ 1813560 w 1930400"/>
              <a:gd name="connsiteY8" fmla="*/ 320040 h 1517227"/>
              <a:gd name="connsiteX9" fmla="*/ 1803400 w 1930400"/>
              <a:gd name="connsiteY9" fmla="*/ 391160 h 1517227"/>
              <a:gd name="connsiteX10" fmla="*/ 1854200 w 1930400"/>
              <a:gd name="connsiteY10" fmla="*/ 436880 h 1517227"/>
              <a:gd name="connsiteX11" fmla="*/ 1869440 w 1930400"/>
              <a:gd name="connsiteY11" fmla="*/ 472440 h 1517227"/>
              <a:gd name="connsiteX12" fmla="*/ 1864360 w 1930400"/>
              <a:gd name="connsiteY12" fmla="*/ 635000 h 1517227"/>
              <a:gd name="connsiteX13" fmla="*/ 1813560 w 1930400"/>
              <a:gd name="connsiteY13" fmla="*/ 675640 h 1517227"/>
              <a:gd name="connsiteX14" fmla="*/ 1828800 w 1930400"/>
              <a:gd name="connsiteY14" fmla="*/ 716280 h 1517227"/>
              <a:gd name="connsiteX15" fmla="*/ 1874520 w 1930400"/>
              <a:gd name="connsiteY15" fmla="*/ 868680 h 1517227"/>
              <a:gd name="connsiteX16" fmla="*/ 1905000 w 1930400"/>
              <a:gd name="connsiteY16" fmla="*/ 904240 h 1517227"/>
              <a:gd name="connsiteX17" fmla="*/ 1930400 w 1930400"/>
              <a:gd name="connsiteY17" fmla="*/ 914400 h 1517227"/>
              <a:gd name="connsiteX18" fmla="*/ 1930400 w 1930400"/>
              <a:gd name="connsiteY18" fmla="*/ 960120 h 1517227"/>
              <a:gd name="connsiteX19" fmla="*/ 1780009 w 1930400"/>
              <a:gd name="connsiteY19" fmla="*/ 1099643 h 1517227"/>
              <a:gd name="connsiteX20" fmla="*/ 1581151 w 1930400"/>
              <a:gd name="connsiteY20" fmla="*/ 1065622 h 1517227"/>
              <a:gd name="connsiteX21" fmla="*/ 1385051 w 1930400"/>
              <a:gd name="connsiteY21" fmla="*/ 928669 h 1517227"/>
              <a:gd name="connsiteX22" fmla="*/ 1129049 w 1930400"/>
              <a:gd name="connsiteY22" fmla="*/ 996279 h 1517227"/>
              <a:gd name="connsiteX23" fmla="*/ 949476 w 1930400"/>
              <a:gd name="connsiteY23" fmla="*/ 1321469 h 1517227"/>
              <a:gd name="connsiteX24" fmla="*/ 750777 w 1930400"/>
              <a:gd name="connsiteY24" fmla="*/ 1466781 h 1517227"/>
              <a:gd name="connsiteX25" fmla="*/ 562187 w 1930400"/>
              <a:gd name="connsiteY25" fmla="*/ 1517227 h 1517227"/>
              <a:gd name="connsiteX26" fmla="*/ 504613 w 1930400"/>
              <a:gd name="connsiteY26" fmla="*/ 1503955 h 1517227"/>
              <a:gd name="connsiteX27" fmla="*/ 316378 w 1930400"/>
              <a:gd name="connsiteY27" fmla="*/ 1474223 h 1517227"/>
              <a:gd name="connsiteX28" fmla="*/ 85415 w 1930400"/>
              <a:gd name="connsiteY28" fmla="*/ 1405388 h 1517227"/>
              <a:gd name="connsiteX29" fmla="*/ 55880 w 1930400"/>
              <a:gd name="connsiteY29" fmla="*/ 1158240 h 1517227"/>
              <a:gd name="connsiteX30" fmla="*/ 10160 w 1930400"/>
              <a:gd name="connsiteY30" fmla="*/ 1021080 h 1517227"/>
              <a:gd name="connsiteX31" fmla="*/ 0 w 1930400"/>
              <a:gd name="connsiteY31" fmla="*/ 848360 h 1517227"/>
              <a:gd name="connsiteX32" fmla="*/ 25400 w 1930400"/>
              <a:gd name="connsiteY32" fmla="*/ 726440 h 1517227"/>
              <a:gd name="connsiteX33" fmla="*/ 137160 w 1930400"/>
              <a:gd name="connsiteY33" fmla="*/ 508000 h 1517227"/>
              <a:gd name="connsiteX34" fmla="*/ 172720 w 1930400"/>
              <a:gd name="connsiteY34" fmla="*/ 223520 h 1517227"/>
              <a:gd name="connsiteX35" fmla="*/ 330200 w 1930400"/>
              <a:gd name="connsiteY35" fmla="*/ 0 h 1517227"/>
              <a:gd name="connsiteX0" fmla="*/ 330200 w 1930400"/>
              <a:gd name="connsiteY0" fmla="*/ 0 h 1517227"/>
              <a:gd name="connsiteX1" fmla="*/ 482600 w 1930400"/>
              <a:gd name="connsiteY1" fmla="*/ 25400 h 1517227"/>
              <a:gd name="connsiteX2" fmla="*/ 589280 w 1930400"/>
              <a:gd name="connsiteY2" fmla="*/ 152400 h 1517227"/>
              <a:gd name="connsiteX3" fmla="*/ 726440 w 1930400"/>
              <a:gd name="connsiteY3" fmla="*/ 157480 h 1517227"/>
              <a:gd name="connsiteX4" fmla="*/ 1039034 w 1930400"/>
              <a:gd name="connsiteY4" fmla="*/ 205566 h 1517227"/>
              <a:gd name="connsiteX5" fmla="*/ 1153160 w 1930400"/>
              <a:gd name="connsiteY5" fmla="*/ 294640 h 1517227"/>
              <a:gd name="connsiteX6" fmla="*/ 1220383 w 1930400"/>
              <a:gd name="connsiteY6" fmla="*/ 319205 h 1517227"/>
              <a:gd name="connsiteX7" fmla="*/ 1567702 w 1930400"/>
              <a:gd name="connsiteY7" fmla="*/ 325468 h 1517227"/>
              <a:gd name="connsiteX8" fmla="*/ 1813560 w 1930400"/>
              <a:gd name="connsiteY8" fmla="*/ 320040 h 1517227"/>
              <a:gd name="connsiteX9" fmla="*/ 1803400 w 1930400"/>
              <a:gd name="connsiteY9" fmla="*/ 391160 h 1517227"/>
              <a:gd name="connsiteX10" fmla="*/ 1854200 w 1930400"/>
              <a:gd name="connsiteY10" fmla="*/ 436880 h 1517227"/>
              <a:gd name="connsiteX11" fmla="*/ 1869440 w 1930400"/>
              <a:gd name="connsiteY11" fmla="*/ 472440 h 1517227"/>
              <a:gd name="connsiteX12" fmla="*/ 1864360 w 1930400"/>
              <a:gd name="connsiteY12" fmla="*/ 635000 h 1517227"/>
              <a:gd name="connsiteX13" fmla="*/ 1813560 w 1930400"/>
              <a:gd name="connsiteY13" fmla="*/ 675640 h 1517227"/>
              <a:gd name="connsiteX14" fmla="*/ 1828800 w 1930400"/>
              <a:gd name="connsiteY14" fmla="*/ 716280 h 1517227"/>
              <a:gd name="connsiteX15" fmla="*/ 1874520 w 1930400"/>
              <a:gd name="connsiteY15" fmla="*/ 868680 h 1517227"/>
              <a:gd name="connsiteX16" fmla="*/ 1905000 w 1930400"/>
              <a:gd name="connsiteY16" fmla="*/ 904240 h 1517227"/>
              <a:gd name="connsiteX17" fmla="*/ 1930400 w 1930400"/>
              <a:gd name="connsiteY17" fmla="*/ 914400 h 1517227"/>
              <a:gd name="connsiteX18" fmla="*/ 1780009 w 1930400"/>
              <a:gd name="connsiteY18" fmla="*/ 1099643 h 1517227"/>
              <a:gd name="connsiteX19" fmla="*/ 1581151 w 1930400"/>
              <a:gd name="connsiteY19" fmla="*/ 1065622 h 1517227"/>
              <a:gd name="connsiteX20" fmla="*/ 1385051 w 1930400"/>
              <a:gd name="connsiteY20" fmla="*/ 928669 h 1517227"/>
              <a:gd name="connsiteX21" fmla="*/ 1129049 w 1930400"/>
              <a:gd name="connsiteY21" fmla="*/ 996279 h 1517227"/>
              <a:gd name="connsiteX22" fmla="*/ 949476 w 1930400"/>
              <a:gd name="connsiteY22" fmla="*/ 1321469 h 1517227"/>
              <a:gd name="connsiteX23" fmla="*/ 750777 w 1930400"/>
              <a:gd name="connsiteY23" fmla="*/ 1466781 h 1517227"/>
              <a:gd name="connsiteX24" fmla="*/ 562187 w 1930400"/>
              <a:gd name="connsiteY24" fmla="*/ 1517227 h 1517227"/>
              <a:gd name="connsiteX25" fmla="*/ 504613 w 1930400"/>
              <a:gd name="connsiteY25" fmla="*/ 1503955 h 1517227"/>
              <a:gd name="connsiteX26" fmla="*/ 316378 w 1930400"/>
              <a:gd name="connsiteY26" fmla="*/ 1474223 h 1517227"/>
              <a:gd name="connsiteX27" fmla="*/ 85415 w 1930400"/>
              <a:gd name="connsiteY27" fmla="*/ 1405388 h 1517227"/>
              <a:gd name="connsiteX28" fmla="*/ 55880 w 1930400"/>
              <a:gd name="connsiteY28" fmla="*/ 1158240 h 1517227"/>
              <a:gd name="connsiteX29" fmla="*/ 10160 w 1930400"/>
              <a:gd name="connsiteY29" fmla="*/ 1021080 h 1517227"/>
              <a:gd name="connsiteX30" fmla="*/ 0 w 1930400"/>
              <a:gd name="connsiteY30" fmla="*/ 848360 h 1517227"/>
              <a:gd name="connsiteX31" fmla="*/ 25400 w 1930400"/>
              <a:gd name="connsiteY31" fmla="*/ 726440 h 1517227"/>
              <a:gd name="connsiteX32" fmla="*/ 137160 w 1930400"/>
              <a:gd name="connsiteY32" fmla="*/ 508000 h 1517227"/>
              <a:gd name="connsiteX33" fmla="*/ 172720 w 1930400"/>
              <a:gd name="connsiteY33" fmla="*/ 223520 h 1517227"/>
              <a:gd name="connsiteX34" fmla="*/ 330200 w 1930400"/>
              <a:gd name="connsiteY34" fmla="*/ 0 h 1517227"/>
              <a:gd name="connsiteX0" fmla="*/ 330200 w 1961715"/>
              <a:gd name="connsiteY0" fmla="*/ 0 h 1517227"/>
              <a:gd name="connsiteX1" fmla="*/ 482600 w 1961715"/>
              <a:gd name="connsiteY1" fmla="*/ 25400 h 1517227"/>
              <a:gd name="connsiteX2" fmla="*/ 589280 w 1961715"/>
              <a:gd name="connsiteY2" fmla="*/ 152400 h 1517227"/>
              <a:gd name="connsiteX3" fmla="*/ 726440 w 1961715"/>
              <a:gd name="connsiteY3" fmla="*/ 157480 h 1517227"/>
              <a:gd name="connsiteX4" fmla="*/ 1039034 w 1961715"/>
              <a:gd name="connsiteY4" fmla="*/ 205566 h 1517227"/>
              <a:gd name="connsiteX5" fmla="*/ 1153160 w 1961715"/>
              <a:gd name="connsiteY5" fmla="*/ 294640 h 1517227"/>
              <a:gd name="connsiteX6" fmla="*/ 1220383 w 1961715"/>
              <a:gd name="connsiteY6" fmla="*/ 319205 h 1517227"/>
              <a:gd name="connsiteX7" fmla="*/ 1567702 w 1961715"/>
              <a:gd name="connsiteY7" fmla="*/ 325468 h 1517227"/>
              <a:gd name="connsiteX8" fmla="*/ 1813560 w 1961715"/>
              <a:gd name="connsiteY8" fmla="*/ 320040 h 1517227"/>
              <a:gd name="connsiteX9" fmla="*/ 1803400 w 1961715"/>
              <a:gd name="connsiteY9" fmla="*/ 391160 h 1517227"/>
              <a:gd name="connsiteX10" fmla="*/ 1854200 w 1961715"/>
              <a:gd name="connsiteY10" fmla="*/ 436880 h 1517227"/>
              <a:gd name="connsiteX11" fmla="*/ 1869440 w 1961715"/>
              <a:gd name="connsiteY11" fmla="*/ 472440 h 1517227"/>
              <a:gd name="connsiteX12" fmla="*/ 1864360 w 1961715"/>
              <a:gd name="connsiteY12" fmla="*/ 635000 h 1517227"/>
              <a:gd name="connsiteX13" fmla="*/ 1813560 w 1961715"/>
              <a:gd name="connsiteY13" fmla="*/ 675640 h 1517227"/>
              <a:gd name="connsiteX14" fmla="*/ 1828800 w 1961715"/>
              <a:gd name="connsiteY14" fmla="*/ 716280 h 1517227"/>
              <a:gd name="connsiteX15" fmla="*/ 1874520 w 1961715"/>
              <a:gd name="connsiteY15" fmla="*/ 868680 h 1517227"/>
              <a:gd name="connsiteX16" fmla="*/ 1905000 w 1961715"/>
              <a:gd name="connsiteY16" fmla="*/ 904240 h 1517227"/>
              <a:gd name="connsiteX17" fmla="*/ 1961715 w 1961715"/>
              <a:gd name="connsiteY17" fmla="*/ 945715 h 1517227"/>
              <a:gd name="connsiteX18" fmla="*/ 1780009 w 1961715"/>
              <a:gd name="connsiteY18" fmla="*/ 1099643 h 1517227"/>
              <a:gd name="connsiteX19" fmla="*/ 1581151 w 1961715"/>
              <a:gd name="connsiteY19" fmla="*/ 1065622 h 1517227"/>
              <a:gd name="connsiteX20" fmla="*/ 1385051 w 1961715"/>
              <a:gd name="connsiteY20" fmla="*/ 928669 h 1517227"/>
              <a:gd name="connsiteX21" fmla="*/ 1129049 w 1961715"/>
              <a:gd name="connsiteY21" fmla="*/ 996279 h 1517227"/>
              <a:gd name="connsiteX22" fmla="*/ 949476 w 1961715"/>
              <a:gd name="connsiteY22" fmla="*/ 1321469 h 1517227"/>
              <a:gd name="connsiteX23" fmla="*/ 750777 w 1961715"/>
              <a:gd name="connsiteY23" fmla="*/ 1466781 h 1517227"/>
              <a:gd name="connsiteX24" fmla="*/ 562187 w 1961715"/>
              <a:gd name="connsiteY24" fmla="*/ 1517227 h 1517227"/>
              <a:gd name="connsiteX25" fmla="*/ 504613 w 1961715"/>
              <a:gd name="connsiteY25" fmla="*/ 1503955 h 1517227"/>
              <a:gd name="connsiteX26" fmla="*/ 316378 w 1961715"/>
              <a:gd name="connsiteY26" fmla="*/ 1474223 h 1517227"/>
              <a:gd name="connsiteX27" fmla="*/ 85415 w 1961715"/>
              <a:gd name="connsiteY27" fmla="*/ 1405388 h 1517227"/>
              <a:gd name="connsiteX28" fmla="*/ 55880 w 1961715"/>
              <a:gd name="connsiteY28" fmla="*/ 1158240 h 1517227"/>
              <a:gd name="connsiteX29" fmla="*/ 10160 w 1961715"/>
              <a:gd name="connsiteY29" fmla="*/ 1021080 h 1517227"/>
              <a:gd name="connsiteX30" fmla="*/ 0 w 1961715"/>
              <a:gd name="connsiteY30" fmla="*/ 848360 h 1517227"/>
              <a:gd name="connsiteX31" fmla="*/ 25400 w 1961715"/>
              <a:gd name="connsiteY31" fmla="*/ 726440 h 1517227"/>
              <a:gd name="connsiteX32" fmla="*/ 137160 w 1961715"/>
              <a:gd name="connsiteY32" fmla="*/ 508000 h 1517227"/>
              <a:gd name="connsiteX33" fmla="*/ 172720 w 1961715"/>
              <a:gd name="connsiteY33" fmla="*/ 223520 h 1517227"/>
              <a:gd name="connsiteX34" fmla="*/ 330200 w 1961715"/>
              <a:gd name="connsiteY34" fmla="*/ 0 h 1517227"/>
              <a:gd name="connsiteX0" fmla="*/ 330200 w 1961715"/>
              <a:gd name="connsiteY0" fmla="*/ 0 h 1517227"/>
              <a:gd name="connsiteX1" fmla="*/ 482600 w 1961715"/>
              <a:gd name="connsiteY1" fmla="*/ 25400 h 1517227"/>
              <a:gd name="connsiteX2" fmla="*/ 589280 w 1961715"/>
              <a:gd name="connsiteY2" fmla="*/ 152400 h 1517227"/>
              <a:gd name="connsiteX3" fmla="*/ 726440 w 1961715"/>
              <a:gd name="connsiteY3" fmla="*/ 157480 h 1517227"/>
              <a:gd name="connsiteX4" fmla="*/ 1039034 w 1961715"/>
              <a:gd name="connsiteY4" fmla="*/ 205566 h 1517227"/>
              <a:gd name="connsiteX5" fmla="*/ 1153160 w 1961715"/>
              <a:gd name="connsiteY5" fmla="*/ 294640 h 1517227"/>
              <a:gd name="connsiteX6" fmla="*/ 1220383 w 1961715"/>
              <a:gd name="connsiteY6" fmla="*/ 319205 h 1517227"/>
              <a:gd name="connsiteX7" fmla="*/ 1567702 w 1961715"/>
              <a:gd name="connsiteY7" fmla="*/ 325468 h 1517227"/>
              <a:gd name="connsiteX8" fmla="*/ 1813560 w 1961715"/>
              <a:gd name="connsiteY8" fmla="*/ 320040 h 1517227"/>
              <a:gd name="connsiteX9" fmla="*/ 1803400 w 1961715"/>
              <a:gd name="connsiteY9" fmla="*/ 391160 h 1517227"/>
              <a:gd name="connsiteX10" fmla="*/ 1854200 w 1961715"/>
              <a:gd name="connsiteY10" fmla="*/ 436880 h 1517227"/>
              <a:gd name="connsiteX11" fmla="*/ 1869440 w 1961715"/>
              <a:gd name="connsiteY11" fmla="*/ 472440 h 1517227"/>
              <a:gd name="connsiteX12" fmla="*/ 1864360 w 1961715"/>
              <a:gd name="connsiteY12" fmla="*/ 635000 h 1517227"/>
              <a:gd name="connsiteX13" fmla="*/ 1813560 w 1961715"/>
              <a:gd name="connsiteY13" fmla="*/ 675640 h 1517227"/>
              <a:gd name="connsiteX14" fmla="*/ 1828800 w 1961715"/>
              <a:gd name="connsiteY14" fmla="*/ 716280 h 1517227"/>
              <a:gd name="connsiteX15" fmla="*/ 1874520 w 1961715"/>
              <a:gd name="connsiteY15" fmla="*/ 868680 h 1517227"/>
              <a:gd name="connsiteX16" fmla="*/ 1905000 w 1961715"/>
              <a:gd name="connsiteY16" fmla="*/ 904240 h 1517227"/>
              <a:gd name="connsiteX17" fmla="*/ 1961715 w 1961715"/>
              <a:gd name="connsiteY17" fmla="*/ 945715 h 1517227"/>
              <a:gd name="connsiteX18" fmla="*/ 1817587 w 1961715"/>
              <a:gd name="connsiteY18" fmla="*/ 1055802 h 1517227"/>
              <a:gd name="connsiteX19" fmla="*/ 1581151 w 1961715"/>
              <a:gd name="connsiteY19" fmla="*/ 1065622 h 1517227"/>
              <a:gd name="connsiteX20" fmla="*/ 1385051 w 1961715"/>
              <a:gd name="connsiteY20" fmla="*/ 928669 h 1517227"/>
              <a:gd name="connsiteX21" fmla="*/ 1129049 w 1961715"/>
              <a:gd name="connsiteY21" fmla="*/ 996279 h 1517227"/>
              <a:gd name="connsiteX22" fmla="*/ 949476 w 1961715"/>
              <a:gd name="connsiteY22" fmla="*/ 1321469 h 1517227"/>
              <a:gd name="connsiteX23" fmla="*/ 750777 w 1961715"/>
              <a:gd name="connsiteY23" fmla="*/ 1466781 h 1517227"/>
              <a:gd name="connsiteX24" fmla="*/ 562187 w 1961715"/>
              <a:gd name="connsiteY24" fmla="*/ 1517227 h 1517227"/>
              <a:gd name="connsiteX25" fmla="*/ 504613 w 1961715"/>
              <a:gd name="connsiteY25" fmla="*/ 1503955 h 1517227"/>
              <a:gd name="connsiteX26" fmla="*/ 316378 w 1961715"/>
              <a:gd name="connsiteY26" fmla="*/ 1474223 h 1517227"/>
              <a:gd name="connsiteX27" fmla="*/ 85415 w 1961715"/>
              <a:gd name="connsiteY27" fmla="*/ 1405388 h 1517227"/>
              <a:gd name="connsiteX28" fmla="*/ 55880 w 1961715"/>
              <a:gd name="connsiteY28" fmla="*/ 1158240 h 1517227"/>
              <a:gd name="connsiteX29" fmla="*/ 10160 w 1961715"/>
              <a:gd name="connsiteY29" fmla="*/ 1021080 h 1517227"/>
              <a:gd name="connsiteX30" fmla="*/ 0 w 1961715"/>
              <a:gd name="connsiteY30" fmla="*/ 848360 h 1517227"/>
              <a:gd name="connsiteX31" fmla="*/ 25400 w 1961715"/>
              <a:gd name="connsiteY31" fmla="*/ 726440 h 1517227"/>
              <a:gd name="connsiteX32" fmla="*/ 137160 w 1961715"/>
              <a:gd name="connsiteY32" fmla="*/ 508000 h 1517227"/>
              <a:gd name="connsiteX33" fmla="*/ 172720 w 1961715"/>
              <a:gd name="connsiteY33" fmla="*/ 223520 h 1517227"/>
              <a:gd name="connsiteX34" fmla="*/ 330200 w 1961715"/>
              <a:gd name="connsiteY34" fmla="*/ 0 h 1517227"/>
              <a:gd name="connsiteX0" fmla="*/ 330200 w 1905000"/>
              <a:gd name="connsiteY0" fmla="*/ 0 h 1517227"/>
              <a:gd name="connsiteX1" fmla="*/ 482600 w 1905000"/>
              <a:gd name="connsiteY1" fmla="*/ 25400 h 1517227"/>
              <a:gd name="connsiteX2" fmla="*/ 589280 w 1905000"/>
              <a:gd name="connsiteY2" fmla="*/ 152400 h 1517227"/>
              <a:gd name="connsiteX3" fmla="*/ 726440 w 1905000"/>
              <a:gd name="connsiteY3" fmla="*/ 157480 h 1517227"/>
              <a:gd name="connsiteX4" fmla="*/ 1039034 w 1905000"/>
              <a:gd name="connsiteY4" fmla="*/ 205566 h 1517227"/>
              <a:gd name="connsiteX5" fmla="*/ 1153160 w 1905000"/>
              <a:gd name="connsiteY5" fmla="*/ 294640 h 1517227"/>
              <a:gd name="connsiteX6" fmla="*/ 1220383 w 1905000"/>
              <a:gd name="connsiteY6" fmla="*/ 319205 h 1517227"/>
              <a:gd name="connsiteX7" fmla="*/ 1567702 w 1905000"/>
              <a:gd name="connsiteY7" fmla="*/ 325468 h 1517227"/>
              <a:gd name="connsiteX8" fmla="*/ 1813560 w 1905000"/>
              <a:gd name="connsiteY8" fmla="*/ 320040 h 1517227"/>
              <a:gd name="connsiteX9" fmla="*/ 1803400 w 1905000"/>
              <a:gd name="connsiteY9" fmla="*/ 391160 h 1517227"/>
              <a:gd name="connsiteX10" fmla="*/ 1854200 w 1905000"/>
              <a:gd name="connsiteY10" fmla="*/ 436880 h 1517227"/>
              <a:gd name="connsiteX11" fmla="*/ 1869440 w 1905000"/>
              <a:gd name="connsiteY11" fmla="*/ 472440 h 1517227"/>
              <a:gd name="connsiteX12" fmla="*/ 1864360 w 1905000"/>
              <a:gd name="connsiteY12" fmla="*/ 635000 h 1517227"/>
              <a:gd name="connsiteX13" fmla="*/ 1813560 w 1905000"/>
              <a:gd name="connsiteY13" fmla="*/ 675640 h 1517227"/>
              <a:gd name="connsiteX14" fmla="*/ 1828800 w 1905000"/>
              <a:gd name="connsiteY14" fmla="*/ 716280 h 1517227"/>
              <a:gd name="connsiteX15" fmla="*/ 1874520 w 1905000"/>
              <a:gd name="connsiteY15" fmla="*/ 868680 h 1517227"/>
              <a:gd name="connsiteX16" fmla="*/ 1905000 w 1905000"/>
              <a:gd name="connsiteY16" fmla="*/ 904240 h 1517227"/>
              <a:gd name="connsiteX17" fmla="*/ 1817587 w 1905000"/>
              <a:gd name="connsiteY17" fmla="*/ 1055802 h 1517227"/>
              <a:gd name="connsiteX18" fmla="*/ 1581151 w 1905000"/>
              <a:gd name="connsiteY18" fmla="*/ 1065622 h 1517227"/>
              <a:gd name="connsiteX19" fmla="*/ 1385051 w 1905000"/>
              <a:gd name="connsiteY19" fmla="*/ 928669 h 1517227"/>
              <a:gd name="connsiteX20" fmla="*/ 1129049 w 1905000"/>
              <a:gd name="connsiteY20" fmla="*/ 996279 h 1517227"/>
              <a:gd name="connsiteX21" fmla="*/ 949476 w 1905000"/>
              <a:gd name="connsiteY21" fmla="*/ 1321469 h 1517227"/>
              <a:gd name="connsiteX22" fmla="*/ 750777 w 1905000"/>
              <a:gd name="connsiteY22" fmla="*/ 1466781 h 1517227"/>
              <a:gd name="connsiteX23" fmla="*/ 562187 w 1905000"/>
              <a:gd name="connsiteY23" fmla="*/ 1517227 h 1517227"/>
              <a:gd name="connsiteX24" fmla="*/ 504613 w 1905000"/>
              <a:gd name="connsiteY24" fmla="*/ 1503955 h 1517227"/>
              <a:gd name="connsiteX25" fmla="*/ 316378 w 1905000"/>
              <a:gd name="connsiteY25" fmla="*/ 1474223 h 1517227"/>
              <a:gd name="connsiteX26" fmla="*/ 85415 w 1905000"/>
              <a:gd name="connsiteY26" fmla="*/ 1405388 h 1517227"/>
              <a:gd name="connsiteX27" fmla="*/ 55880 w 1905000"/>
              <a:gd name="connsiteY27" fmla="*/ 1158240 h 1517227"/>
              <a:gd name="connsiteX28" fmla="*/ 10160 w 1905000"/>
              <a:gd name="connsiteY28" fmla="*/ 1021080 h 1517227"/>
              <a:gd name="connsiteX29" fmla="*/ 0 w 1905000"/>
              <a:gd name="connsiteY29" fmla="*/ 848360 h 1517227"/>
              <a:gd name="connsiteX30" fmla="*/ 25400 w 1905000"/>
              <a:gd name="connsiteY30" fmla="*/ 726440 h 1517227"/>
              <a:gd name="connsiteX31" fmla="*/ 137160 w 1905000"/>
              <a:gd name="connsiteY31" fmla="*/ 508000 h 1517227"/>
              <a:gd name="connsiteX32" fmla="*/ 172720 w 1905000"/>
              <a:gd name="connsiteY32" fmla="*/ 223520 h 1517227"/>
              <a:gd name="connsiteX33" fmla="*/ 330200 w 1905000"/>
              <a:gd name="connsiteY33" fmla="*/ 0 h 1517227"/>
              <a:gd name="connsiteX0" fmla="*/ 330200 w 1905000"/>
              <a:gd name="connsiteY0" fmla="*/ 0 h 1517227"/>
              <a:gd name="connsiteX1" fmla="*/ 482600 w 1905000"/>
              <a:gd name="connsiteY1" fmla="*/ 25400 h 1517227"/>
              <a:gd name="connsiteX2" fmla="*/ 589280 w 1905000"/>
              <a:gd name="connsiteY2" fmla="*/ 152400 h 1517227"/>
              <a:gd name="connsiteX3" fmla="*/ 726440 w 1905000"/>
              <a:gd name="connsiteY3" fmla="*/ 157480 h 1517227"/>
              <a:gd name="connsiteX4" fmla="*/ 1039034 w 1905000"/>
              <a:gd name="connsiteY4" fmla="*/ 205566 h 1517227"/>
              <a:gd name="connsiteX5" fmla="*/ 1153160 w 1905000"/>
              <a:gd name="connsiteY5" fmla="*/ 294640 h 1517227"/>
              <a:gd name="connsiteX6" fmla="*/ 1220383 w 1905000"/>
              <a:gd name="connsiteY6" fmla="*/ 319205 h 1517227"/>
              <a:gd name="connsiteX7" fmla="*/ 1567702 w 1905000"/>
              <a:gd name="connsiteY7" fmla="*/ 325468 h 1517227"/>
              <a:gd name="connsiteX8" fmla="*/ 1813560 w 1905000"/>
              <a:gd name="connsiteY8" fmla="*/ 320040 h 1517227"/>
              <a:gd name="connsiteX9" fmla="*/ 1803400 w 1905000"/>
              <a:gd name="connsiteY9" fmla="*/ 391160 h 1517227"/>
              <a:gd name="connsiteX10" fmla="*/ 1854200 w 1905000"/>
              <a:gd name="connsiteY10" fmla="*/ 436880 h 1517227"/>
              <a:gd name="connsiteX11" fmla="*/ 1869440 w 1905000"/>
              <a:gd name="connsiteY11" fmla="*/ 472440 h 1517227"/>
              <a:gd name="connsiteX12" fmla="*/ 1864360 w 1905000"/>
              <a:gd name="connsiteY12" fmla="*/ 635000 h 1517227"/>
              <a:gd name="connsiteX13" fmla="*/ 1813560 w 1905000"/>
              <a:gd name="connsiteY13" fmla="*/ 675640 h 1517227"/>
              <a:gd name="connsiteX14" fmla="*/ 1828800 w 1905000"/>
              <a:gd name="connsiteY14" fmla="*/ 716280 h 1517227"/>
              <a:gd name="connsiteX15" fmla="*/ 1874520 w 1905000"/>
              <a:gd name="connsiteY15" fmla="*/ 868680 h 1517227"/>
              <a:gd name="connsiteX16" fmla="*/ 1905000 w 1905000"/>
              <a:gd name="connsiteY16" fmla="*/ 904240 h 1517227"/>
              <a:gd name="connsiteX17" fmla="*/ 1873954 w 1905000"/>
              <a:gd name="connsiteY17" fmla="*/ 1011961 h 1517227"/>
              <a:gd name="connsiteX18" fmla="*/ 1581151 w 1905000"/>
              <a:gd name="connsiteY18" fmla="*/ 1065622 h 1517227"/>
              <a:gd name="connsiteX19" fmla="*/ 1385051 w 1905000"/>
              <a:gd name="connsiteY19" fmla="*/ 928669 h 1517227"/>
              <a:gd name="connsiteX20" fmla="*/ 1129049 w 1905000"/>
              <a:gd name="connsiteY20" fmla="*/ 996279 h 1517227"/>
              <a:gd name="connsiteX21" fmla="*/ 949476 w 1905000"/>
              <a:gd name="connsiteY21" fmla="*/ 1321469 h 1517227"/>
              <a:gd name="connsiteX22" fmla="*/ 750777 w 1905000"/>
              <a:gd name="connsiteY22" fmla="*/ 1466781 h 1517227"/>
              <a:gd name="connsiteX23" fmla="*/ 562187 w 1905000"/>
              <a:gd name="connsiteY23" fmla="*/ 1517227 h 1517227"/>
              <a:gd name="connsiteX24" fmla="*/ 504613 w 1905000"/>
              <a:gd name="connsiteY24" fmla="*/ 1503955 h 1517227"/>
              <a:gd name="connsiteX25" fmla="*/ 316378 w 1905000"/>
              <a:gd name="connsiteY25" fmla="*/ 1474223 h 1517227"/>
              <a:gd name="connsiteX26" fmla="*/ 85415 w 1905000"/>
              <a:gd name="connsiteY26" fmla="*/ 1405388 h 1517227"/>
              <a:gd name="connsiteX27" fmla="*/ 55880 w 1905000"/>
              <a:gd name="connsiteY27" fmla="*/ 1158240 h 1517227"/>
              <a:gd name="connsiteX28" fmla="*/ 10160 w 1905000"/>
              <a:gd name="connsiteY28" fmla="*/ 1021080 h 1517227"/>
              <a:gd name="connsiteX29" fmla="*/ 0 w 1905000"/>
              <a:gd name="connsiteY29" fmla="*/ 848360 h 1517227"/>
              <a:gd name="connsiteX30" fmla="*/ 25400 w 1905000"/>
              <a:gd name="connsiteY30" fmla="*/ 726440 h 1517227"/>
              <a:gd name="connsiteX31" fmla="*/ 137160 w 1905000"/>
              <a:gd name="connsiteY31" fmla="*/ 508000 h 1517227"/>
              <a:gd name="connsiteX32" fmla="*/ 172720 w 1905000"/>
              <a:gd name="connsiteY32" fmla="*/ 223520 h 1517227"/>
              <a:gd name="connsiteX33" fmla="*/ 330200 w 1905000"/>
              <a:gd name="connsiteY33" fmla="*/ 0 h 1517227"/>
              <a:gd name="connsiteX0" fmla="*/ 330200 w 1905000"/>
              <a:gd name="connsiteY0" fmla="*/ 0 h 1517227"/>
              <a:gd name="connsiteX1" fmla="*/ 482600 w 1905000"/>
              <a:gd name="connsiteY1" fmla="*/ 25400 h 1517227"/>
              <a:gd name="connsiteX2" fmla="*/ 589280 w 1905000"/>
              <a:gd name="connsiteY2" fmla="*/ 152400 h 1517227"/>
              <a:gd name="connsiteX3" fmla="*/ 726440 w 1905000"/>
              <a:gd name="connsiteY3" fmla="*/ 157480 h 1517227"/>
              <a:gd name="connsiteX4" fmla="*/ 1039034 w 1905000"/>
              <a:gd name="connsiteY4" fmla="*/ 205566 h 1517227"/>
              <a:gd name="connsiteX5" fmla="*/ 1153160 w 1905000"/>
              <a:gd name="connsiteY5" fmla="*/ 294640 h 1517227"/>
              <a:gd name="connsiteX6" fmla="*/ 1220383 w 1905000"/>
              <a:gd name="connsiteY6" fmla="*/ 319205 h 1517227"/>
              <a:gd name="connsiteX7" fmla="*/ 1567702 w 1905000"/>
              <a:gd name="connsiteY7" fmla="*/ 325468 h 1517227"/>
              <a:gd name="connsiteX8" fmla="*/ 1813560 w 1905000"/>
              <a:gd name="connsiteY8" fmla="*/ 320040 h 1517227"/>
              <a:gd name="connsiteX9" fmla="*/ 1803400 w 1905000"/>
              <a:gd name="connsiteY9" fmla="*/ 391160 h 1517227"/>
              <a:gd name="connsiteX10" fmla="*/ 1854200 w 1905000"/>
              <a:gd name="connsiteY10" fmla="*/ 436880 h 1517227"/>
              <a:gd name="connsiteX11" fmla="*/ 1869440 w 1905000"/>
              <a:gd name="connsiteY11" fmla="*/ 472440 h 1517227"/>
              <a:gd name="connsiteX12" fmla="*/ 1864360 w 1905000"/>
              <a:gd name="connsiteY12" fmla="*/ 635000 h 1517227"/>
              <a:gd name="connsiteX13" fmla="*/ 1813560 w 1905000"/>
              <a:gd name="connsiteY13" fmla="*/ 675640 h 1517227"/>
              <a:gd name="connsiteX14" fmla="*/ 1828800 w 1905000"/>
              <a:gd name="connsiteY14" fmla="*/ 716280 h 1517227"/>
              <a:gd name="connsiteX15" fmla="*/ 1874520 w 1905000"/>
              <a:gd name="connsiteY15" fmla="*/ 868680 h 1517227"/>
              <a:gd name="connsiteX16" fmla="*/ 1905000 w 1905000"/>
              <a:gd name="connsiteY16" fmla="*/ 904240 h 1517227"/>
              <a:gd name="connsiteX17" fmla="*/ 1855165 w 1905000"/>
              <a:gd name="connsiteY17" fmla="*/ 1011961 h 1517227"/>
              <a:gd name="connsiteX18" fmla="*/ 1581151 w 1905000"/>
              <a:gd name="connsiteY18" fmla="*/ 1065622 h 1517227"/>
              <a:gd name="connsiteX19" fmla="*/ 1385051 w 1905000"/>
              <a:gd name="connsiteY19" fmla="*/ 928669 h 1517227"/>
              <a:gd name="connsiteX20" fmla="*/ 1129049 w 1905000"/>
              <a:gd name="connsiteY20" fmla="*/ 996279 h 1517227"/>
              <a:gd name="connsiteX21" fmla="*/ 949476 w 1905000"/>
              <a:gd name="connsiteY21" fmla="*/ 1321469 h 1517227"/>
              <a:gd name="connsiteX22" fmla="*/ 750777 w 1905000"/>
              <a:gd name="connsiteY22" fmla="*/ 1466781 h 1517227"/>
              <a:gd name="connsiteX23" fmla="*/ 562187 w 1905000"/>
              <a:gd name="connsiteY23" fmla="*/ 1517227 h 1517227"/>
              <a:gd name="connsiteX24" fmla="*/ 504613 w 1905000"/>
              <a:gd name="connsiteY24" fmla="*/ 1503955 h 1517227"/>
              <a:gd name="connsiteX25" fmla="*/ 316378 w 1905000"/>
              <a:gd name="connsiteY25" fmla="*/ 1474223 h 1517227"/>
              <a:gd name="connsiteX26" fmla="*/ 85415 w 1905000"/>
              <a:gd name="connsiteY26" fmla="*/ 1405388 h 1517227"/>
              <a:gd name="connsiteX27" fmla="*/ 55880 w 1905000"/>
              <a:gd name="connsiteY27" fmla="*/ 1158240 h 1517227"/>
              <a:gd name="connsiteX28" fmla="*/ 10160 w 1905000"/>
              <a:gd name="connsiteY28" fmla="*/ 1021080 h 1517227"/>
              <a:gd name="connsiteX29" fmla="*/ 0 w 1905000"/>
              <a:gd name="connsiteY29" fmla="*/ 848360 h 1517227"/>
              <a:gd name="connsiteX30" fmla="*/ 25400 w 1905000"/>
              <a:gd name="connsiteY30" fmla="*/ 726440 h 1517227"/>
              <a:gd name="connsiteX31" fmla="*/ 137160 w 1905000"/>
              <a:gd name="connsiteY31" fmla="*/ 508000 h 1517227"/>
              <a:gd name="connsiteX32" fmla="*/ 172720 w 1905000"/>
              <a:gd name="connsiteY32" fmla="*/ 223520 h 1517227"/>
              <a:gd name="connsiteX33" fmla="*/ 330200 w 1905000"/>
              <a:gd name="connsiteY33" fmla="*/ 0 h 1517227"/>
              <a:gd name="connsiteX0" fmla="*/ 330200 w 1905000"/>
              <a:gd name="connsiteY0" fmla="*/ 0 h 1517227"/>
              <a:gd name="connsiteX1" fmla="*/ 482600 w 1905000"/>
              <a:gd name="connsiteY1" fmla="*/ 25400 h 1517227"/>
              <a:gd name="connsiteX2" fmla="*/ 589280 w 1905000"/>
              <a:gd name="connsiteY2" fmla="*/ 152400 h 1517227"/>
              <a:gd name="connsiteX3" fmla="*/ 726440 w 1905000"/>
              <a:gd name="connsiteY3" fmla="*/ 157480 h 1517227"/>
              <a:gd name="connsiteX4" fmla="*/ 1039034 w 1905000"/>
              <a:gd name="connsiteY4" fmla="*/ 205566 h 1517227"/>
              <a:gd name="connsiteX5" fmla="*/ 1153160 w 1905000"/>
              <a:gd name="connsiteY5" fmla="*/ 294640 h 1517227"/>
              <a:gd name="connsiteX6" fmla="*/ 1220383 w 1905000"/>
              <a:gd name="connsiteY6" fmla="*/ 319205 h 1517227"/>
              <a:gd name="connsiteX7" fmla="*/ 1567702 w 1905000"/>
              <a:gd name="connsiteY7" fmla="*/ 325468 h 1517227"/>
              <a:gd name="connsiteX8" fmla="*/ 1813560 w 1905000"/>
              <a:gd name="connsiteY8" fmla="*/ 320040 h 1517227"/>
              <a:gd name="connsiteX9" fmla="*/ 1803400 w 1905000"/>
              <a:gd name="connsiteY9" fmla="*/ 391160 h 1517227"/>
              <a:gd name="connsiteX10" fmla="*/ 1854200 w 1905000"/>
              <a:gd name="connsiteY10" fmla="*/ 436880 h 1517227"/>
              <a:gd name="connsiteX11" fmla="*/ 1869440 w 1905000"/>
              <a:gd name="connsiteY11" fmla="*/ 472440 h 1517227"/>
              <a:gd name="connsiteX12" fmla="*/ 1864360 w 1905000"/>
              <a:gd name="connsiteY12" fmla="*/ 635000 h 1517227"/>
              <a:gd name="connsiteX13" fmla="*/ 1813560 w 1905000"/>
              <a:gd name="connsiteY13" fmla="*/ 675640 h 1517227"/>
              <a:gd name="connsiteX14" fmla="*/ 1828800 w 1905000"/>
              <a:gd name="connsiteY14" fmla="*/ 716280 h 1517227"/>
              <a:gd name="connsiteX15" fmla="*/ 1874520 w 1905000"/>
              <a:gd name="connsiteY15" fmla="*/ 868680 h 1517227"/>
              <a:gd name="connsiteX16" fmla="*/ 1905000 w 1905000"/>
              <a:gd name="connsiteY16" fmla="*/ 904240 h 1517227"/>
              <a:gd name="connsiteX17" fmla="*/ 1855165 w 1905000"/>
              <a:gd name="connsiteY17" fmla="*/ 1011961 h 1517227"/>
              <a:gd name="connsiteX18" fmla="*/ 1581151 w 1905000"/>
              <a:gd name="connsiteY18" fmla="*/ 1065622 h 1517227"/>
              <a:gd name="connsiteX19" fmla="*/ 1385051 w 1905000"/>
              <a:gd name="connsiteY19" fmla="*/ 928669 h 1517227"/>
              <a:gd name="connsiteX20" fmla="*/ 1129049 w 1905000"/>
              <a:gd name="connsiteY20" fmla="*/ 996279 h 1517227"/>
              <a:gd name="connsiteX21" fmla="*/ 949476 w 1905000"/>
              <a:gd name="connsiteY21" fmla="*/ 1321469 h 1517227"/>
              <a:gd name="connsiteX22" fmla="*/ 750777 w 1905000"/>
              <a:gd name="connsiteY22" fmla="*/ 1466781 h 1517227"/>
              <a:gd name="connsiteX23" fmla="*/ 562187 w 1905000"/>
              <a:gd name="connsiteY23" fmla="*/ 1517227 h 1517227"/>
              <a:gd name="connsiteX24" fmla="*/ 504613 w 1905000"/>
              <a:gd name="connsiteY24" fmla="*/ 1503955 h 1517227"/>
              <a:gd name="connsiteX25" fmla="*/ 316378 w 1905000"/>
              <a:gd name="connsiteY25" fmla="*/ 1474223 h 1517227"/>
              <a:gd name="connsiteX26" fmla="*/ 135519 w 1905000"/>
              <a:gd name="connsiteY26" fmla="*/ 1405388 h 1517227"/>
              <a:gd name="connsiteX27" fmla="*/ 55880 w 1905000"/>
              <a:gd name="connsiteY27" fmla="*/ 1158240 h 1517227"/>
              <a:gd name="connsiteX28" fmla="*/ 10160 w 1905000"/>
              <a:gd name="connsiteY28" fmla="*/ 1021080 h 1517227"/>
              <a:gd name="connsiteX29" fmla="*/ 0 w 1905000"/>
              <a:gd name="connsiteY29" fmla="*/ 848360 h 1517227"/>
              <a:gd name="connsiteX30" fmla="*/ 25400 w 1905000"/>
              <a:gd name="connsiteY30" fmla="*/ 726440 h 1517227"/>
              <a:gd name="connsiteX31" fmla="*/ 137160 w 1905000"/>
              <a:gd name="connsiteY31" fmla="*/ 508000 h 1517227"/>
              <a:gd name="connsiteX32" fmla="*/ 172720 w 1905000"/>
              <a:gd name="connsiteY32" fmla="*/ 223520 h 1517227"/>
              <a:gd name="connsiteX33" fmla="*/ 330200 w 1905000"/>
              <a:gd name="connsiteY33" fmla="*/ 0 h 1517227"/>
              <a:gd name="connsiteX0" fmla="*/ 330200 w 1905000"/>
              <a:gd name="connsiteY0" fmla="*/ 0 h 1517227"/>
              <a:gd name="connsiteX1" fmla="*/ 482600 w 1905000"/>
              <a:gd name="connsiteY1" fmla="*/ 25400 h 1517227"/>
              <a:gd name="connsiteX2" fmla="*/ 589280 w 1905000"/>
              <a:gd name="connsiteY2" fmla="*/ 152400 h 1517227"/>
              <a:gd name="connsiteX3" fmla="*/ 726440 w 1905000"/>
              <a:gd name="connsiteY3" fmla="*/ 157480 h 1517227"/>
              <a:gd name="connsiteX4" fmla="*/ 1039034 w 1905000"/>
              <a:gd name="connsiteY4" fmla="*/ 205566 h 1517227"/>
              <a:gd name="connsiteX5" fmla="*/ 1153160 w 1905000"/>
              <a:gd name="connsiteY5" fmla="*/ 294640 h 1517227"/>
              <a:gd name="connsiteX6" fmla="*/ 1220383 w 1905000"/>
              <a:gd name="connsiteY6" fmla="*/ 319205 h 1517227"/>
              <a:gd name="connsiteX7" fmla="*/ 1567702 w 1905000"/>
              <a:gd name="connsiteY7" fmla="*/ 325468 h 1517227"/>
              <a:gd name="connsiteX8" fmla="*/ 1813560 w 1905000"/>
              <a:gd name="connsiteY8" fmla="*/ 320040 h 1517227"/>
              <a:gd name="connsiteX9" fmla="*/ 1803400 w 1905000"/>
              <a:gd name="connsiteY9" fmla="*/ 391160 h 1517227"/>
              <a:gd name="connsiteX10" fmla="*/ 1854200 w 1905000"/>
              <a:gd name="connsiteY10" fmla="*/ 436880 h 1517227"/>
              <a:gd name="connsiteX11" fmla="*/ 1869440 w 1905000"/>
              <a:gd name="connsiteY11" fmla="*/ 472440 h 1517227"/>
              <a:gd name="connsiteX12" fmla="*/ 1864360 w 1905000"/>
              <a:gd name="connsiteY12" fmla="*/ 635000 h 1517227"/>
              <a:gd name="connsiteX13" fmla="*/ 1813560 w 1905000"/>
              <a:gd name="connsiteY13" fmla="*/ 675640 h 1517227"/>
              <a:gd name="connsiteX14" fmla="*/ 1828800 w 1905000"/>
              <a:gd name="connsiteY14" fmla="*/ 716280 h 1517227"/>
              <a:gd name="connsiteX15" fmla="*/ 1874520 w 1905000"/>
              <a:gd name="connsiteY15" fmla="*/ 868680 h 1517227"/>
              <a:gd name="connsiteX16" fmla="*/ 1905000 w 1905000"/>
              <a:gd name="connsiteY16" fmla="*/ 904240 h 1517227"/>
              <a:gd name="connsiteX17" fmla="*/ 1855165 w 1905000"/>
              <a:gd name="connsiteY17" fmla="*/ 1011961 h 1517227"/>
              <a:gd name="connsiteX18" fmla="*/ 1581151 w 1905000"/>
              <a:gd name="connsiteY18" fmla="*/ 1065622 h 1517227"/>
              <a:gd name="connsiteX19" fmla="*/ 1385051 w 1905000"/>
              <a:gd name="connsiteY19" fmla="*/ 928669 h 1517227"/>
              <a:gd name="connsiteX20" fmla="*/ 1129049 w 1905000"/>
              <a:gd name="connsiteY20" fmla="*/ 996279 h 1517227"/>
              <a:gd name="connsiteX21" fmla="*/ 949476 w 1905000"/>
              <a:gd name="connsiteY21" fmla="*/ 1321469 h 1517227"/>
              <a:gd name="connsiteX22" fmla="*/ 750777 w 1905000"/>
              <a:gd name="connsiteY22" fmla="*/ 1466781 h 1517227"/>
              <a:gd name="connsiteX23" fmla="*/ 562187 w 1905000"/>
              <a:gd name="connsiteY23" fmla="*/ 1517227 h 1517227"/>
              <a:gd name="connsiteX24" fmla="*/ 504613 w 1905000"/>
              <a:gd name="connsiteY24" fmla="*/ 1503955 h 1517227"/>
              <a:gd name="connsiteX25" fmla="*/ 310115 w 1905000"/>
              <a:gd name="connsiteY25" fmla="*/ 1374014 h 1517227"/>
              <a:gd name="connsiteX26" fmla="*/ 135519 w 1905000"/>
              <a:gd name="connsiteY26" fmla="*/ 1405388 h 1517227"/>
              <a:gd name="connsiteX27" fmla="*/ 55880 w 1905000"/>
              <a:gd name="connsiteY27" fmla="*/ 1158240 h 1517227"/>
              <a:gd name="connsiteX28" fmla="*/ 10160 w 1905000"/>
              <a:gd name="connsiteY28" fmla="*/ 1021080 h 1517227"/>
              <a:gd name="connsiteX29" fmla="*/ 0 w 1905000"/>
              <a:gd name="connsiteY29" fmla="*/ 848360 h 1517227"/>
              <a:gd name="connsiteX30" fmla="*/ 25400 w 1905000"/>
              <a:gd name="connsiteY30" fmla="*/ 726440 h 1517227"/>
              <a:gd name="connsiteX31" fmla="*/ 137160 w 1905000"/>
              <a:gd name="connsiteY31" fmla="*/ 508000 h 1517227"/>
              <a:gd name="connsiteX32" fmla="*/ 172720 w 1905000"/>
              <a:gd name="connsiteY32" fmla="*/ 223520 h 1517227"/>
              <a:gd name="connsiteX33" fmla="*/ 330200 w 1905000"/>
              <a:gd name="connsiteY33" fmla="*/ 0 h 1517227"/>
              <a:gd name="connsiteX0" fmla="*/ 330200 w 1905000"/>
              <a:gd name="connsiteY0" fmla="*/ 0 h 1517227"/>
              <a:gd name="connsiteX1" fmla="*/ 482600 w 1905000"/>
              <a:gd name="connsiteY1" fmla="*/ 25400 h 1517227"/>
              <a:gd name="connsiteX2" fmla="*/ 589280 w 1905000"/>
              <a:gd name="connsiteY2" fmla="*/ 152400 h 1517227"/>
              <a:gd name="connsiteX3" fmla="*/ 726440 w 1905000"/>
              <a:gd name="connsiteY3" fmla="*/ 157480 h 1517227"/>
              <a:gd name="connsiteX4" fmla="*/ 1039034 w 1905000"/>
              <a:gd name="connsiteY4" fmla="*/ 205566 h 1517227"/>
              <a:gd name="connsiteX5" fmla="*/ 1153160 w 1905000"/>
              <a:gd name="connsiteY5" fmla="*/ 294640 h 1517227"/>
              <a:gd name="connsiteX6" fmla="*/ 1220383 w 1905000"/>
              <a:gd name="connsiteY6" fmla="*/ 319205 h 1517227"/>
              <a:gd name="connsiteX7" fmla="*/ 1567702 w 1905000"/>
              <a:gd name="connsiteY7" fmla="*/ 325468 h 1517227"/>
              <a:gd name="connsiteX8" fmla="*/ 1813560 w 1905000"/>
              <a:gd name="connsiteY8" fmla="*/ 320040 h 1517227"/>
              <a:gd name="connsiteX9" fmla="*/ 1803400 w 1905000"/>
              <a:gd name="connsiteY9" fmla="*/ 391160 h 1517227"/>
              <a:gd name="connsiteX10" fmla="*/ 1854200 w 1905000"/>
              <a:gd name="connsiteY10" fmla="*/ 436880 h 1517227"/>
              <a:gd name="connsiteX11" fmla="*/ 1869440 w 1905000"/>
              <a:gd name="connsiteY11" fmla="*/ 472440 h 1517227"/>
              <a:gd name="connsiteX12" fmla="*/ 1864360 w 1905000"/>
              <a:gd name="connsiteY12" fmla="*/ 635000 h 1517227"/>
              <a:gd name="connsiteX13" fmla="*/ 1813560 w 1905000"/>
              <a:gd name="connsiteY13" fmla="*/ 675640 h 1517227"/>
              <a:gd name="connsiteX14" fmla="*/ 1828800 w 1905000"/>
              <a:gd name="connsiteY14" fmla="*/ 716280 h 1517227"/>
              <a:gd name="connsiteX15" fmla="*/ 1874520 w 1905000"/>
              <a:gd name="connsiteY15" fmla="*/ 868680 h 1517227"/>
              <a:gd name="connsiteX16" fmla="*/ 1905000 w 1905000"/>
              <a:gd name="connsiteY16" fmla="*/ 904240 h 1517227"/>
              <a:gd name="connsiteX17" fmla="*/ 1855165 w 1905000"/>
              <a:gd name="connsiteY17" fmla="*/ 1011961 h 1517227"/>
              <a:gd name="connsiteX18" fmla="*/ 1581151 w 1905000"/>
              <a:gd name="connsiteY18" fmla="*/ 1065622 h 1517227"/>
              <a:gd name="connsiteX19" fmla="*/ 1385051 w 1905000"/>
              <a:gd name="connsiteY19" fmla="*/ 928669 h 1517227"/>
              <a:gd name="connsiteX20" fmla="*/ 1129049 w 1905000"/>
              <a:gd name="connsiteY20" fmla="*/ 996279 h 1517227"/>
              <a:gd name="connsiteX21" fmla="*/ 949476 w 1905000"/>
              <a:gd name="connsiteY21" fmla="*/ 1321469 h 1517227"/>
              <a:gd name="connsiteX22" fmla="*/ 750777 w 1905000"/>
              <a:gd name="connsiteY22" fmla="*/ 1466781 h 1517227"/>
              <a:gd name="connsiteX23" fmla="*/ 562187 w 1905000"/>
              <a:gd name="connsiteY23" fmla="*/ 1517227 h 1517227"/>
              <a:gd name="connsiteX24" fmla="*/ 504613 w 1905000"/>
              <a:gd name="connsiteY24" fmla="*/ 1503955 h 1517227"/>
              <a:gd name="connsiteX25" fmla="*/ 310115 w 1905000"/>
              <a:gd name="connsiteY25" fmla="*/ 1374014 h 1517227"/>
              <a:gd name="connsiteX26" fmla="*/ 55880 w 1905000"/>
              <a:gd name="connsiteY26" fmla="*/ 1158240 h 1517227"/>
              <a:gd name="connsiteX27" fmla="*/ 10160 w 1905000"/>
              <a:gd name="connsiteY27" fmla="*/ 1021080 h 1517227"/>
              <a:gd name="connsiteX28" fmla="*/ 0 w 1905000"/>
              <a:gd name="connsiteY28" fmla="*/ 848360 h 1517227"/>
              <a:gd name="connsiteX29" fmla="*/ 25400 w 1905000"/>
              <a:gd name="connsiteY29" fmla="*/ 726440 h 1517227"/>
              <a:gd name="connsiteX30" fmla="*/ 137160 w 1905000"/>
              <a:gd name="connsiteY30" fmla="*/ 508000 h 1517227"/>
              <a:gd name="connsiteX31" fmla="*/ 172720 w 1905000"/>
              <a:gd name="connsiteY31" fmla="*/ 223520 h 1517227"/>
              <a:gd name="connsiteX32" fmla="*/ 330200 w 1905000"/>
              <a:gd name="connsiteY32" fmla="*/ 0 h 1517227"/>
              <a:gd name="connsiteX0" fmla="*/ 330200 w 1905000"/>
              <a:gd name="connsiteY0" fmla="*/ 0 h 1517227"/>
              <a:gd name="connsiteX1" fmla="*/ 482600 w 1905000"/>
              <a:gd name="connsiteY1" fmla="*/ 25400 h 1517227"/>
              <a:gd name="connsiteX2" fmla="*/ 589280 w 1905000"/>
              <a:gd name="connsiteY2" fmla="*/ 152400 h 1517227"/>
              <a:gd name="connsiteX3" fmla="*/ 726440 w 1905000"/>
              <a:gd name="connsiteY3" fmla="*/ 157480 h 1517227"/>
              <a:gd name="connsiteX4" fmla="*/ 1039034 w 1905000"/>
              <a:gd name="connsiteY4" fmla="*/ 205566 h 1517227"/>
              <a:gd name="connsiteX5" fmla="*/ 1153160 w 1905000"/>
              <a:gd name="connsiteY5" fmla="*/ 294640 h 1517227"/>
              <a:gd name="connsiteX6" fmla="*/ 1220383 w 1905000"/>
              <a:gd name="connsiteY6" fmla="*/ 319205 h 1517227"/>
              <a:gd name="connsiteX7" fmla="*/ 1567702 w 1905000"/>
              <a:gd name="connsiteY7" fmla="*/ 325468 h 1517227"/>
              <a:gd name="connsiteX8" fmla="*/ 1813560 w 1905000"/>
              <a:gd name="connsiteY8" fmla="*/ 320040 h 1517227"/>
              <a:gd name="connsiteX9" fmla="*/ 1803400 w 1905000"/>
              <a:gd name="connsiteY9" fmla="*/ 391160 h 1517227"/>
              <a:gd name="connsiteX10" fmla="*/ 1854200 w 1905000"/>
              <a:gd name="connsiteY10" fmla="*/ 436880 h 1517227"/>
              <a:gd name="connsiteX11" fmla="*/ 1869440 w 1905000"/>
              <a:gd name="connsiteY11" fmla="*/ 472440 h 1517227"/>
              <a:gd name="connsiteX12" fmla="*/ 1864360 w 1905000"/>
              <a:gd name="connsiteY12" fmla="*/ 635000 h 1517227"/>
              <a:gd name="connsiteX13" fmla="*/ 1813560 w 1905000"/>
              <a:gd name="connsiteY13" fmla="*/ 675640 h 1517227"/>
              <a:gd name="connsiteX14" fmla="*/ 1828800 w 1905000"/>
              <a:gd name="connsiteY14" fmla="*/ 716280 h 1517227"/>
              <a:gd name="connsiteX15" fmla="*/ 1874520 w 1905000"/>
              <a:gd name="connsiteY15" fmla="*/ 868680 h 1517227"/>
              <a:gd name="connsiteX16" fmla="*/ 1905000 w 1905000"/>
              <a:gd name="connsiteY16" fmla="*/ 904240 h 1517227"/>
              <a:gd name="connsiteX17" fmla="*/ 1855165 w 1905000"/>
              <a:gd name="connsiteY17" fmla="*/ 1011961 h 1517227"/>
              <a:gd name="connsiteX18" fmla="*/ 1581151 w 1905000"/>
              <a:gd name="connsiteY18" fmla="*/ 1065622 h 1517227"/>
              <a:gd name="connsiteX19" fmla="*/ 1385051 w 1905000"/>
              <a:gd name="connsiteY19" fmla="*/ 928669 h 1517227"/>
              <a:gd name="connsiteX20" fmla="*/ 1129049 w 1905000"/>
              <a:gd name="connsiteY20" fmla="*/ 996279 h 1517227"/>
              <a:gd name="connsiteX21" fmla="*/ 949476 w 1905000"/>
              <a:gd name="connsiteY21" fmla="*/ 1321469 h 1517227"/>
              <a:gd name="connsiteX22" fmla="*/ 750777 w 1905000"/>
              <a:gd name="connsiteY22" fmla="*/ 1466781 h 1517227"/>
              <a:gd name="connsiteX23" fmla="*/ 562187 w 1905000"/>
              <a:gd name="connsiteY23" fmla="*/ 1517227 h 1517227"/>
              <a:gd name="connsiteX24" fmla="*/ 504613 w 1905000"/>
              <a:gd name="connsiteY24" fmla="*/ 1503955 h 1517227"/>
              <a:gd name="connsiteX25" fmla="*/ 184854 w 1905000"/>
              <a:gd name="connsiteY25" fmla="*/ 1286332 h 1517227"/>
              <a:gd name="connsiteX26" fmla="*/ 55880 w 1905000"/>
              <a:gd name="connsiteY26" fmla="*/ 1158240 h 1517227"/>
              <a:gd name="connsiteX27" fmla="*/ 10160 w 1905000"/>
              <a:gd name="connsiteY27" fmla="*/ 1021080 h 1517227"/>
              <a:gd name="connsiteX28" fmla="*/ 0 w 1905000"/>
              <a:gd name="connsiteY28" fmla="*/ 848360 h 1517227"/>
              <a:gd name="connsiteX29" fmla="*/ 25400 w 1905000"/>
              <a:gd name="connsiteY29" fmla="*/ 726440 h 1517227"/>
              <a:gd name="connsiteX30" fmla="*/ 137160 w 1905000"/>
              <a:gd name="connsiteY30" fmla="*/ 508000 h 1517227"/>
              <a:gd name="connsiteX31" fmla="*/ 172720 w 1905000"/>
              <a:gd name="connsiteY31" fmla="*/ 223520 h 1517227"/>
              <a:gd name="connsiteX32" fmla="*/ 330200 w 1905000"/>
              <a:gd name="connsiteY32" fmla="*/ 0 h 1517227"/>
              <a:gd name="connsiteX0" fmla="*/ 330200 w 1905000"/>
              <a:gd name="connsiteY0" fmla="*/ 0 h 1517227"/>
              <a:gd name="connsiteX1" fmla="*/ 482600 w 1905000"/>
              <a:gd name="connsiteY1" fmla="*/ 25400 h 1517227"/>
              <a:gd name="connsiteX2" fmla="*/ 589280 w 1905000"/>
              <a:gd name="connsiteY2" fmla="*/ 152400 h 1517227"/>
              <a:gd name="connsiteX3" fmla="*/ 726440 w 1905000"/>
              <a:gd name="connsiteY3" fmla="*/ 157480 h 1517227"/>
              <a:gd name="connsiteX4" fmla="*/ 1039034 w 1905000"/>
              <a:gd name="connsiteY4" fmla="*/ 205566 h 1517227"/>
              <a:gd name="connsiteX5" fmla="*/ 1153160 w 1905000"/>
              <a:gd name="connsiteY5" fmla="*/ 294640 h 1517227"/>
              <a:gd name="connsiteX6" fmla="*/ 1220383 w 1905000"/>
              <a:gd name="connsiteY6" fmla="*/ 319205 h 1517227"/>
              <a:gd name="connsiteX7" fmla="*/ 1567702 w 1905000"/>
              <a:gd name="connsiteY7" fmla="*/ 325468 h 1517227"/>
              <a:gd name="connsiteX8" fmla="*/ 1813560 w 1905000"/>
              <a:gd name="connsiteY8" fmla="*/ 320040 h 1517227"/>
              <a:gd name="connsiteX9" fmla="*/ 1803400 w 1905000"/>
              <a:gd name="connsiteY9" fmla="*/ 391160 h 1517227"/>
              <a:gd name="connsiteX10" fmla="*/ 1854200 w 1905000"/>
              <a:gd name="connsiteY10" fmla="*/ 436880 h 1517227"/>
              <a:gd name="connsiteX11" fmla="*/ 1869440 w 1905000"/>
              <a:gd name="connsiteY11" fmla="*/ 472440 h 1517227"/>
              <a:gd name="connsiteX12" fmla="*/ 1864360 w 1905000"/>
              <a:gd name="connsiteY12" fmla="*/ 635000 h 1517227"/>
              <a:gd name="connsiteX13" fmla="*/ 1813560 w 1905000"/>
              <a:gd name="connsiteY13" fmla="*/ 675640 h 1517227"/>
              <a:gd name="connsiteX14" fmla="*/ 1828800 w 1905000"/>
              <a:gd name="connsiteY14" fmla="*/ 716280 h 1517227"/>
              <a:gd name="connsiteX15" fmla="*/ 1874520 w 1905000"/>
              <a:gd name="connsiteY15" fmla="*/ 868680 h 1517227"/>
              <a:gd name="connsiteX16" fmla="*/ 1905000 w 1905000"/>
              <a:gd name="connsiteY16" fmla="*/ 904240 h 1517227"/>
              <a:gd name="connsiteX17" fmla="*/ 1855165 w 1905000"/>
              <a:gd name="connsiteY17" fmla="*/ 1011961 h 1517227"/>
              <a:gd name="connsiteX18" fmla="*/ 1581151 w 1905000"/>
              <a:gd name="connsiteY18" fmla="*/ 1065622 h 1517227"/>
              <a:gd name="connsiteX19" fmla="*/ 1385051 w 1905000"/>
              <a:gd name="connsiteY19" fmla="*/ 928669 h 1517227"/>
              <a:gd name="connsiteX20" fmla="*/ 1129049 w 1905000"/>
              <a:gd name="connsiteY20" fmla="*/ 996279 h 1517227"/>
              <a:gd name="connsiteX21" fmla="*/ 949476 w 1905000"/>
              <a:gd name="connsiteY21" fmla="*/ 1321469 h 1517227"/>
              <a:gd name="connsiteX22" fmla="*/ 750777 w 1905000"/>
              <a:gd name="connsiteY22" fmla="*/ 1466781 h 1517227"/>
              <a:gd name="connsiteX23" fmla="*/ 562187 w 1905000"/>
              <a:gd name="connsiteY23" fmla="*/ 1517227 h 1517227"/>
              <a:gd name="connsiteX24" fmla="*/ 184854 w 1905000"/>
              <a:gd name="connsiteY24" fmla="*/ 1286332 h 1517227"/>
              <a:gd name="connsiteX25" fmla="*/ 55880 w 1905000"/>
              <a:gd name="connsiteY25" fmla="*/ 1158240 h 1517227"/>
              <a:gd name="connsiteX26" fmla="*/ 10160 w 1905000"/>
              <a:gd name="connsiteY26" fmla="*/ 1021080 h 1517227"/>
              <a:gd name="connsiteX27" fmla="*/ 0 w 1905000"/>
              <a:gd name="connsiteY27" fmla="*/ 848360 h 1517227"/>
              <a:gd name="connsiteX28" fmla="*/ 25400 w 1905000"/>
              <a:gd name="connsiteY28" fmla="*/ 726440 h 1517227"/>
              <a:gd name="connsiteX29" fmla="*/ 137160 w 1905000"/>
              <a:gd name="connsiteY29" fmla="*/ 508000 h 1517227"/>
              <a:gd name="connsiteX30" fmla="*/ 172720 w 1905000"/>
              <a:gd name="connsiteY30" fmla="*/ 223520 h 1517227"/>
              <a:gd name="connsiteX31" fmla="*/ 330200 w 1905000"/>
              <a:gd name="connsiteY31" fmla="*/ 0 h 1517227"/>
              <a:gd name="connsiteX0" fmla="*/ 330200 w 1905000"/>
              <a:gd name="connsiteY0" fmla="*/ 0 h 1467101"/>
              <a:gd name="connsiteX1" fmla="*/ 482600 w 1905000"/>
              <a:gd name="connsiteY1" fmla="*/ 25400 h 1467101"/>
              <a:gd name="connsiteX2" fmla="*/ 589280 w 1905000"/>
              <a:gd name="connsiteY2" fmla="*/ 152400 h 1467101"/>
              <a:gd name="connsiteX3" fmla="*/ 726440 w 1905000"/>
              <a:gd name="connsiteY3" fmla="*/ 157480 h 1467101"/>
              <a:gd name="connsiteX4" fmla="*/ 1039034 w 1905000"/>
              <a:gd name="connsiteY4" fmla="*/ 205566 h 1467101"/>
              <a:gd name="connsiteX5" fmla="*/ 1153160 w 1905000"/>
              <a:gd name="connsiteY5" fmla="*/ 294640 h 1467101"/>
              <a:gd name="connsiteX6" fmla="*/ 1220383 w 1905000"/>
              <a:gd name="connsiteY6" fmla="*/ 319205 h 1467101"/>
              <a:gd name="connsiteX7" fmla="*/ 1567702 w 1905000"/>
              <a:gd name="connsiteY7" fmla="*/ 325468 h 1467101"/>
              <a:gd name="connsiteX8" fmla="*/ 1813560 w 1905000"/>
              <a:gd name="connsiteY8" fmla="*/ 320040 h 1467101"/>
              <a:gd name="connsiteX9" fmla="*/ 1803400 w 1905000"/>
              <a:gd name="connsiteY9" fmla="*/ 391160 h 1467101"/>
              <a:gd name="connsiteX10" fmla="*/ 1854200 w 1905000"/>
              <a:gd name="connsiteY10" fmla="*/ 436880 h 1467101"/>
              <a:gd name="connsiteX11" fmla="*/ 1869440 w 1905000"/>
              <a:gd name="connsiteY11" fmla="*/ 472440 h 1467101"/>
              <a:gd name="connsiteX12" fmla="*/ 1864360 w 1905000"/>
              <a:gd name="connsiteY12" fmla="*/ 635000 h 1467101"/>
              <a:gd name="connsiteX13" fmla="*/ 1813560 w 1905000"/>
              <a:gd name="connsiteY13" fmla="*/ 675640 h 1467101"/>
              <a:gd name="connsiteX14" fmla="*/ 1828800 w 1905000"/>
              <a:gd name="connsiteY14" fmla="*/ 716280 h 1467101"/>
              <a:gd name="connsiteX15" fmla="*/ 1874520 w 1905000"/>
              <a:gd name="connsiteY15" fmla="*/ 868680 h 1467101"/>
              <a:gd name="connsiteX16" fmla="*/ 1905000 w 1905000"/>
              <a:gd name="connsiteY16" fmla="*/ 904240 h 1467101"/>
              <a:gd name="connsiteX17" fmla="*/ 1855165 w 1905000"/>
              <a:gd name="connsiteY17" fmla="*/ 1011961 h 1467101"/>
              <a:gd name="connsiteX18" fmla="*/ 1581151 w 1905000"/>
              <a:gd name="connsiteY18" fmla="*/ 1065622 h 1467101"/>
              <a:gd name="connsiteX19" fmla="*/ 1385051 w 1905000"/>
              <a:gd name="connsiteY19" fmla="*/ 928669 h 1467101"/>
              <a:gd name="connsiteX20" fmla="*/ 1129049 w 1905000"/>
              <a:gd name="connsiteY20" fmla="*/ 996279 h 1467101"/>
              <a:gd name="connsiteX21" fmla="*/ 949476 w 1905000"/>
              <a:gd name="connsiteY21" fmla="*/ 1321469 h 1467101"/>
              <a:gd name="connsiteX22" fmla="*/ 750777 w 1905000"/>
              <a:gd name="connsiteY22" fmla="*/ 1466781 h 1467101"/>
              <a:gd name="connsiteX23" fmla="*/ 555924 w 1905000"/>
              <a:gd name="connsiteY23" fmla="*/ 1442071 h 1467101"/>
              <a:gd name="connsiteX24" fmla="*/ 184854 w 1905000"/>
              <a:gd name="connsiteY24" fmla="*/ 1286332 h 1467101"/>
              <a:gd name="connsiteX25" fmla="*/ 55880 w 1905000"/>
              <a:gd name="connsiteY25" fmla="*/ 1158240 h 1467101"/>
              <a:gd name="connsiteX26" fmla="*/ 10160 w 1905000"/>
              <a:gd name="connsiteY26" fmla="*/ 1021080 h 1467101"/>
              <a:gd name="connsiteX27" fmla="*/ 0 w 1905000"/>
              <a:gd name="connsiteY27" fmla="*/ 848360 h 1467101"/>
              <a:gd name="connsiteX28" fmla="*/ 25400 w 1905000"/>
              <a:gd name="connsiteY28" fmla="*/ 726440 h 1467101"/>
              <a:gd name="connsiteX29" fmla="*/ 137160 w 1905000"/>
              <a:gd name="connsiteY29" fmla="*/ 508000 h 1467101"/>
              <a:gd name="connsiteX30" fmla="*/ 172720 w 1905000"/>
              <a:gd name="connsiteY30" fmla="*/ 223520 h 1467101"/>
              <a:gd name="connsiteX31" fmla="*/ 330200 w 1905000"/>
              <a:gd name="connsiteY31" fmla="*/ 0 h 1467101"/>
              <a:gd name="connsiteX0" fmla="*/ 330200 w 1905000"/>
              <a:gd name="connsiteY0" fmla="*/ 0 h 1442519"/>
              <a:gd name="connsiteX1" fmla="*/ 482600 w 1905000"/>
              <a:gd name="connsiteY1" fmla="*/ 25400 h 1442519"/>
              <a:gd name="connsiteX2" fmla="*/ 589280 w 1905000"/>
              <a:gd name="connsiteY2" fmla="*/ 152400 h 1442519"/>
              <a:gd name="connsiteX3" fmla="*/ 726440 w 1905000"/>
              <a:gd name="connsiteY3" fmla="*/ 157480 h 1442519"/>
              <a:gd name="connsiteX4" fmla="*/ 1039034 w 1905000"/>
              <a:gd name="connsiteY4" fmla="*/ 205566 h 1442519"/>
              <a:gd name="connsiteX5" fmla="*/ 1153160 w 1905000"/>
              <a:gd name="connsiteY5" fmla="*/ 294640 h 1442519"/>
              <a:gd name="connsiteX6" fmla="*/ 1220383 w 1905000"/>
              <a:gd name="connsiteY6" fmla="*/ 319205 h 1442519"/>
              <a:gd name="connsiteX7" fmla="*/ 1567702 w 1905000"/>
              <a:gd name="connsiteY7" fmla="*/ 325468 h 1442519"/>
              <a:gd name="connsiteX8" fmla="*/ 1813560 w 1905000"/>
              <a:gd name="connsiteY8" fmla="*/ 320040 h 1442519"/>
              <a:gd name="connsiteX9" fmla="*/ 1803400 w 1905000"/>
              <a:gd name="connsiteY9" fmla="*/ 391160 h 1442519"/>
              <a:gd name="connsiteX10" fmla="*/ 1854200 w 1905000"/>
              <a:gd name="connsiteY10" fmla="*/ 436880 h 1442519"/>
              <a:gd name="connsiteX11" fmla="*/ 1869440 w 1905000"/>
              <a:gd name="connsiteY11" fmla="*/ 472440 h 1442519"/>
              <a:gd name="connsiteX12" fmla="*/ 1864360 w 1905000"/>
              <a:gd name="connsiteY12" fmla="*/ 635000 h 1442519"/>
              <a:gd name="connsiteX13" fmla="*/ 1813560 w 1905000"/>
              <a:gd name="connsiteY13" fmla="*/ 675640 h 1442519"/>
              <a:gd name="connsiteX14" fmla="*/ 1828800 w 1905000"/>
              <a:gd name="connsiteY14" fmla="*/ 716280 h 1442519"/>
              <a:gd name="connsiteX15" fmla="*/ 1874520 w 1905000"/>
              <a:gd name="connsiteY15" fmla="*/ 868680 h 1442519"/>
              <a:gd name="connsiteX16" fmla="*/ 1905000 w 1905000"/>
              <a:gd name="connsiteY16" fmla="*/ 904240 h 1442519"/>
              <a:gd name="connsiteX17" fmla="*/ 1855165 w 1905000"/>
              <a:gd name="connsiteY17" fmla="*/ 1011961 h 1442519"/>
              <a:gd name="connsiteX18" fmla="*/ 1581151 w 1905000"/>
              <a:gd name="connsiteY18" fmla="*/ 1065622 h 1442519"/>
              <a:gd name="connsiteX19" fmla="*/ 1385051 w 1905000"/>
              <a:gd name="connsiteY19" fmla="*/ 928669 h 1442519"/>
              <a:gd name="connsiteX20" fmla="*/ 1129049 w 1905000"/>
              <a:gd name="connsiteY20" fmla="*/ 996279 h 1442519"/>
              <a:gd name="connsiteX21" fmla="*/ 949476 w 1905000"/>
              <a:gd name="connsiteY21" fmla="*/ 1321469 h 1442519"/>
              <a:gd name="connsiteX22" fmla="*/ 555924 w 1905000"/>
              <a:gd name="connsiteY22" fmla="*/ 1442071 h 1442519"/>
              <a:gd name="connsiteX23" fmla="*/ 184854 w 1905000"/>
              <a:gd name="connsiteY23" fmla="*/ 1286332 h 1442519"/>
              <a:gd name="connsiteX24" fmla="*/ 55880 w 1905000"/>
              <a:gd name="connsiteY24" fmla="*/ 1158240 h 1442519"/>
              <a:gd name="connsiteX25" fmla="*/ 10160 w 1905000"/>
              <a:gd name="connsiteY25" fmla="*/ 1021080 h 1442519"/>
              <a:gd name="connsiteX26" fmla="*/ 0 w 1905000"/>
              <a:gd name="connsiteY26" fmla="*/ 848360 h 1442519"/>
              <a:gd name="connsiteX27" fmla="*/ 25400 w 1905000"/>
              <a:gd name="connsiteY27" fmla="*/ 726440 h 1442519"/>
              <a:gd name="connsiteX28" fmla="*/ 137160 w 1905000"/>
              <a:gd name="connsiteY28" fmla="*/ 508000 h 1442519"/>
              <a:gd name="connsiteX29" fmla="*/ 172720 w 1905000"/>
              <a:gd name="connsiteY29" fmla="*/ 223520 h 1442519"/>
              <a:gd name="connsiteX30" fmla="*/ 330200 w 1905000"/>
              <a:gd name="connsiteY30" fmla="*/ 0 h 1442519"/>
              <a:gd name="connsiteX0" fmla="*/ 330200 w 1905000"/>
              <a:gd name="connsiteY0" fmla="*/ 0 h 1442440"/>
              <a:gd name="connsiteX1" fmla="*/ 482600 w 1905000"/>
              <a:gd name="connsiteY1" fmla="*/ 25400 h 1442440"/>
              <a:gd name="connsiteX2" fmla="*/ 589280 w 1905000"/>
              <a:gd name="connsiteY2" fmla="*/ 152400 h 1442440"/>
              <a:gd name="connsiteX3" fmla="*/ 726440 w 1905000"/>
              <a:gd name="connsiteY3" fmla="*/ 157480 h 1442440"/>
              <a:gd name="connsiteX4" fmla="*/ 1039034 w 1905000"/>
              <a:gd name="connsiteY4" fmla="*/ 205566 h 1442440"/>
              <a:gd name="connsiteX5" fmla="*/ 1153160 w 1905000"/>
              <a:gd name="connsiteY5" fmla="*/ 294640 h 1442440"/>
              <a:gd name="connsiteX6" fmla="*/ 1220383 w 1905000"/>
              <a:gd name="connsiteY6" fmla="*/ 319205 h 1442440"/>
              <a:gd name="connsiteX7" fmla="*/ 1567702 w 1905000"/>
              <a:gd name="connsiteY7" fmla="*/ 325468 h 1442440"/>
              <a:gd name="connsiteX8" fmla="*/ 1813560 w 1905000"/>
              <a:gd name="connsiteY8" fmla="*/ 320040 h 1442440"/>
              <a:gd name="connsiteX9" fmla="*/ 1803400 w 1905000"/>
              <a:gd name="connsiteY9" fmla="*/ 391160 h 1442440"/>
              <a:gd name="connsiteX10" fmla="*/ 1854200 w 1905000"/>
              <a:gd name="connsiteY10" fmla="*/ 436880 h 1442440"/>
              <a:gd name="connsiteX11" fmla="*/ 1869440 w 1905000"/>
              <a:gd name="connsiteY11" fmla="*/ 472440 h 1442440"/>
              <a:gd name="connsiteX12" fmla="*/ 1864360 w 1905000"/>
              <a:gd name="connsiteY12" fmla="*/ 635000 h 1442440"/>
              <a:gd name="connsiteX13" fmla="*/ 1813560 w 1905000"/>
              <a:gd name="connsiteY13" fmla="*/ 675640 h 1442440"/>
              <a:gd name="connsiteX14" fmla="*/ 1828800 w 1905000"/>
              <a:gd name="connsiteY14" fmla="*/ 716280 h 1442440"/>
              <a:gd name="connsiteX15" fmla="*/ 1874520 w 1905000"/>
              <a:gd name="connsiteY15" fmla="*/ 868680 h 1442440"/>
              <a:gd name="connsiteX16" fmla="*/ 1905000 w 1905000"/>
              <a:gd name="connsiteY16" fmla="*/ 904240 h 1442440"/>
              <a:gd name="connsiteX17" fmla="*/ 1855165 w 1905000"/>
              <a:gd name="connsiteY17" fmla="*/ 1011961 h 1442440"/>
              <a:gd name="connsiteX18" fmla="*/ 1581151 w 1905000"/>
              <a:gd name="connsiteY18" fmla="*/ 1065622 h 1442440"/>
              <a:gd name="connsiteX19" fmla="*/ 1385051 w 1905000"/>
              <a:gd name="connsiteY19" fmla="*/ 928669 h 1442440"/>
              <a:gd name="connsiteX20" fmla="*/ 1129049 w 1905000"/>
              <a:gd name="connsiteY20" fmla="*/ 996279 h 1442440"/>
              <a:gd name="connsiteX21" fmla="*/ 911898 w 1905000"/>
              <a:gd name="connsiteY21" fmla="*/ 1308943 h 1442440"/>
              <a:gd name="connsiteX22" fmla="*/ 555924 w 1905000"/>
              <a:gd name="connsiteY22" fmla="*/ 1442071 h 1442440"/>
              <a:gd name="connsiteX23" fmla="*/ 184854 w 1905000"/>
              <a:gd name="connsiteY23" fmla="*/ 1286332 h 1442440"/>
              <a:gd name="connsiteX24" fmla="*/ 55880 w 1905000"/>
              <a:gd name="connsiteY24" fmla="*/ 1158240 h 1442440"/>
              <a:gd name="connsiteX25" fmla="*/ 10160 w 1905000"/>
              <a:gd name="connsiteY25" fmla="*/ 1021080 h 1442440"/>
              <a:gd name="connsiteX26" fmla="*/ 0 w 1905000"/>
              <a:gd name="connsiteY26" fmla="*/ 848360 h 1442440"/>
              <a:gd name="connsiteX27" fmla="*/ 25400 w 1905000"/>
              <a:gd name="connsiteY27" fmla="*/ 726440 h 1442440"/>
              <a:gd name="connsiteX28" fmla="*/ 137160 w 1905000"/>
              <a:gd name="connsiteY28" fmla="*/ 508000 h 1442440"/>
              <a:gd name="connsiteX29" fmla="*/ 172720 w 1905000"/>
              <a:gd name="connsiteY29" fmla="*/ 223520 h 1442440"/>
              <a:gd name="connsiteX30" fmla="*/ 330200 w 1905000"/>
              <a:gd name="connsiteY30" fmla="*/ 0 h 1442440"/>
              <a:gd name="connsiteX0" fmla="*/ 330200 w 1905000"/>
              <a:gd name="connsiteY0" fmla="*/ 0 h 1371028"/>
              <a:gd name="connsiteX1" fmla="*/ 482600 w 1905000"/>
              <a:gd name="connsiteY1" fmla="*/ 25400 h 1371028"/>
              <a:gd name="connsiteX2" fmla="*/ 589280 w 1905000"/>
              <a:gd name="connsiteY2" fmla="*/ 152400 h 1371028"/>
              <a:gd name="connsiteX3" fmla="*/ 726440 w 1905000"/>
              <a:gd name="connsiteY3" fmla="*/ 157480 h 1371028"/>
              <a:gd name="connsiteX4" fmla="*/ 1039034 w 1905000"/>
              <a:gd name="connsiteY4" fmla="*/ 205566 h 1371028"/>
              <a:gd name="connsiteX5" fmla="*/ 1153160 w 1905000"/>
              <a:gd name="connsiteY5" fmla="*/ 294640 h 1371028"/>
              <a:gd name="connsiteX6" fmla="*/ 1220383 w 1905000"/>
              <a:gd name="connsiteY6" fmla="*/ 319205 h 1371028"/>
              <a:gd name="connsiteX7" fmla="*/ 1567702 w 1905000"/>
              <a:gd name="connsiteY7" fmla="*/ 325468 h 1371028"/>
              <a:gd name="connsiteX8" fmla="*/ 1813560 w 1905000"/>
              <a:gd name="connsiteY8" fmla="*/ 320040 h 1371028"/>
              <a:gd name="connsiteX9" fmla="*/ 1803400 w 1905000"/>
              <a:gd name="connsiteY9" fmla="*/ 391160 h 1371028"/>
              <a:gd name="connsiteX10" fmla="*/ 1854200 w 1905000"/>
              <a:gd name="connsiteY10" fmla="*/ 436880 h 1371028"/>
              <a:gd name="connsiteX11" fmla="*/ 1869440 w 1905000"/>
              <a:gd name="connsiteY11" fmla="*/ 472440 h 1371028"/>
              <a:gd name="connsiteX12" fmla="*/ 1864360 w 1905000"/>
              <a:gd name="connsiteY12" fmla="*/ 635000 h 1371028"/>
              <a:gd name="connsiteX13" fmla="*/ 1813560 w 1905000"/>
              <a:gd name="connsiteY13" fmla="*/ 675640 h 1371028"/>
              <a:gd name="connsiteX14" fmla="*/ 1828800 w 1905000"/>
              <a:gd name="connsiteY14" fmla="*/ 716280 h 1371028"/>
              <a:gd name="connsiteX15" fmla="*/ 1874520 w 1905000"/>
              <a:gd name="connsiteY15" fmla="*/ 868680 h 1371028"/>
              <a:gd name="connsiteX16" fmla="*/ 1905000 w 1905000"/>
              <a:gd name="connsiteY16" fmla="*/ 904240 h 1371028"/>
              <a:gd name="connsiteX17" fmla="*/ 1855165 w 1905000"/>
              <a:gd name="connsiteY17" fmla="*/ 1011961 h 1371028"/>
              <a:gd name="connsiteX18" fmla="*/ 1581151 w 1905000"/>
              <a:gd name="connsiteY18" fmla="*/ 1065622 h 1371028"/>
              <a:gd name="connsiteX19" fmla="*/ 1385051 w 1905000"/>
              <a:gd name="connsiteY19" fmla="*/ 928669 h 1371028"/>
              <a:gd name="connsiteX20" fmla="*/ 1129049 w 1905000"/>
              <a:gd name="connsiteY20" fmla="*/ 996279 h 1371028"/>
              <a:gd name="connsiteX21" fmla="*/ 911898 w 1905000"/>
              <a:gd name="connsiteY21" fmla="*/ 1308943 h 1371028"/>
              <a:gd name="connsiteX22" fmla="*/ 530872 w 1905000"/>
              <a:gd name="connsiteY22" fmla="*/ 1366914 h 1371028"/>
              <a:gd name="connsiteX23" fmla="*/ 184854 w 1905000"/>
              <a:gd name="connsiteY23" fmla="*/ 1286332 h 1371028"/>
              <a:gd name="connsiteX24" fmla="*/ 55880 w 1905000"/>
              <a:gd name="connsiteY24" fmla="*/ 1158240 h 1371028"/>
              <a:gd name="connsiteX25" fmla="*/ 10160 w 1905000"/>
              <a:gd name="connsiteY25" fmla="*/ 1021080 h 1371028"/>
              <a:gd name="connsiteX26" fmla="*/ 0 w 1905000"/>
              <a:gd name="connsiteY26" fmla="*/ 848360 h 1371028"/>
              <a:gd name="connsiteX27" fmla="*/ 25400 w 1905000"/>
              <a:gd name="connsiteY27" fmla="*/ 726440 h 1371028"/>
              <a:gd name="connsiteX28" fmla="*/ 137160 w 1905000"/>
              <a:gd name="connsiteY28" fmla="*/ 508000 h 1371028"/>
              <a:gd name="connsiteX29" fmla="*/ 172720 w 1905000"/>
              <a:gd name="connsiteY29" fmla="*/ 223520 h 1371028"/>
              <a:gd name="connsiteX30" fmla="*/ 330200 w 1905000"/>
              <a:gd name="connsiteY30" fmla="*/ 0 h 1371028"/>
              <a:gd name="connsiteX0" fmla="*/ 330200 w 1905000"/>
              <a:gd name="connsiteY0" fmla="*/ 0 h 1371028"/>
              <a:gd name="connsiteX1" fmla="*/ 482600 w 1905000"/>
              <a:gd name="connsiteY1" fmla="*/ 25400 h 1371028"/>
              <a:gd name="connsiteX2" fmla="*/ 589280 w 1905000"/>
              <a:gd name="connsiteY2" fmla="*/ 152400 h 1371028"/>
              <a:gd name="connsiteX3" fmla="*/ 726440 w 1905000"/>
              <a:gd name="connsiteY3" fmla="*/ 157480 h 1371028"/>
              <a:gd name="connsiteX4" fmla="*/ 1032771 w 1905000"/>
              <a:gd name="connsiteY4" fmla="*/ 161725 h 1371028"/>
              <a:gd name="connsiteX5" fmla="*/ 1153160 w 1905000"/>
              <a:gd name="connsiteY5" fmla="*/ 294640 h 1371028"/>
              <a:gd name="connsiteX6" fmla="*/ 1220383 w 1905000"/>
              <a:gd name="connsiteY6" fmla="*/ 319205 h 1371028"/>
              <a:gd name="connsiteX7" fmla="*/ 1567702 w 1905000"/>
              <a:gd name="connsiteY7" fmla="*/ 325468 h 1371028"/>
              <a:gd name="connsiteX8" fmla="*/ 1813560 w 1905000"/>
              <a:gd name="connsiteY8" fmla="*/ 320040 h 1371028"/>
              <a:gd name="connsiteX9" fmla="*/ 1803400 w 1905000"/>
              <a:gd name="connsiteY9" fmla="*/ 391160 h 1371028"/>
              <a:gd name="connsiteX10" fmla="*/ 1854200 w 1905000"/>
              <a:gd name="connsiteY10" fmla="*/ 436880 h 1371028"/>
              <a:gd name="connsiteX11" fmla="*/ 1869440 w 1905000"/>
              <a:gd name="connsiteY11" fmla="*/ 472440 h 1371028"/>
              <a:gd name="connsiteX12" fmla="*/ 1864360 w 1905000"/>
              <a:gd name="connsiteY12" fmla="*/ 635000 h 1371028"/>
              <a:gd name="connsiteX13" fmla="*/ 1813560 w 1905000"/>
              <a:gd name="connsiteY13" fmla="*/ 675640 h 1371028"/>
              <a:gd name="connsiteX14" fmla="*/ 1828800 w 1905000"/>
              <a:gd name="connsiteY14" fmla="*/ 716280 h 1371028"/>
              <a:gd name="connsiteX15" fmla="*/ 1874520 w 1905000"/>
              <a:gd name="connsiteY15" fmla="*/ 868680 h 1371028"/>
              <a:gd name="connsiteX16" fmla="*/ 1905000 w 1905000"/>
              <a:gd name="connsiteY16" fmla="*/ 904240 h 1371028"/>
              <a:gd name="connsiteX17" fmla="*/ 1855165 w 1905000"/>
              <a:gd name="connsiteY17" fmla="*/ 1011961 h 1371028"/>
              <a:gd name="connsiteX18" fmla="*/ 1581151 w 1905000"/>
              <a:gd name="connsiteY18" fmla="*/ 1065622 h 1371028"/>
              <a:gd name="connsiteX19" fmla="*/ 1385051 w 1905000"/>
              <a:gd name="connsiteY19" fmla="*/ 928669 h 1371028"/>
              <a:gd name="connsiteX20" fmla="*/ 1129049 w 1905000"/>
              <a:gd name="connsiteY20" fmla="*/ 996279 h 1371028"/>
              <a:gd name="connsiteX21" fmla="*/ 911898 w 1905000"/>
              <a:gd name="connsiteY21" fmla="*/ 1308943 h 1371028"/>
              <a:gd name="connsiteX22" fmla="*/ 530872 w 1905000"/>
              <a:gd name="connsiteY22" fmla="*/ 1366914 h 1371028"/>
              <a:gd name="connsiteX23" fmla="*/ 184854 w 1905000"/>
              <a:gd name="connsiteY23" fmla="*/ 1286332 h 1371028"/>
              <a:gd name="connsiteX24" fmla="*/ 55880 w 1905000"/>
              <a:gd name="connsiteY24" fmla="*/ 1158240 h 1371028"/>
              <a:gd name="connsiteX25" fmla="*/ 10160 w 1905000"/>
              <a:gd name="connsiteY25" fmla="*/ 1021080 h 1371028"/>
              <a:gd name="connsiteX26" fmla="*/ 0 w 1905000"/>
              <a:gd name="connsiteY26" fmla="*/ 848360 h 1371028"/>
              <a:gd name="connsiteX27" fmla="*/ 25400 w 1905000"/>
              <a:gd name="connsiteY27" fmla="*/ 726440 h 1371028"/>
              <a:gd name="connsiteX28" fmla="*/ 137160 w 1905000"/>
              <a:gd name="connsiteY28" fmla="*/ 508000 h 1371028"/>
              <a:gd name="connsiteX29" fmla="*/ 172720 w 1905000"/>
              <a:gd name="connsiteY29" fmla="*/ 223520 h 1371028"/>
              <a:gd name="connsiteX30" fmla="*/ 330200 w 1905000"/>
              <a:gd name="connsiteY30" fmla="*/ 0 h 1371028"/>
              <a:gd name="connsiteX0" fmla="*/ 330200 w 1905000"/>
              <a:gd name="connsiteY0" fmla="*/ 0 h 1371028"/>
              <a:gd name="connsiteX1" fmla="*/ 482600 w 1905000"/>
              <a:gd name="connsiteY1" fmla="*/ 25400 h 1371028"/>
              <a:gd name="connsiteX2" fmla="*/ 589280 w 1905000"/>
              <a:gd name="connsiteY2" fmla="*/ 152400 h 1371028"/>
              <a:gd name="connsiteX3" fmla="*/ 726440 w 1905000"/>
              <a:gd name="connsiteY3" fmla="*/ 157480 h 1371028"/>
              <a:gd name="connsiteX4" fmla="*/ 1032771 w 1905000"/>
              <a:gd name="connsiteY4" fmla="*/ 161725 h 1371028"/>
              <a:gd name="connsiteX5" fmla="*/ 1153160 w 1905000"/>
              <a:gd name="connsiteY5" fmla="*/ 294640 h 1371028"/>
              <a:gd name="connsiteX6" fmla="*/ 1567702 w 1905000"/>
              <a:gd name="connsiteY6" fmla="*/ 325468 h 1371028"/>
              <a:gd name="connsiteX7" fmla="*/ 1813560 w 1905000"/>
              <a:gd name="connsiteY7" fmla="*/ 320040 h 1371028"/>
              <a:gd name="connsiteX8" fmla="*/ 1803400 w 1905000"/>
              <a:gd name="connsiteY8" fmla="*/ 391160 h 1371028"/>
              <a:gd name="connsiteX9" fmla="*/ 1854200 w 1905000"/>
              <a:gd name="connsiteY9" fmla="*/ 436880 h 1371028"/>
              <a:gd name="connsiteX10" fmla="*/ 1869440 w 1905000"/>
              <a:gd name="connsiteY10" fmla="*/ 472440 h 1371028"/>
              <a:gd name="connsiteX11" fmla="*/ 1864360 w 1905000"/>
              <a:gd name="connsiteY11" fmla="*/ 635000 h 1371028"/>
              <a:gd name="connsiteX12" fmla="*/ 1813560 w 1905000"/>
              <a:gd name="connsiteY12" fmla="*/ 675640 h 1371028"/>
              <a:gd name="connsiteX13" fmla="*/ 1828800 w 1905000"/>
              <a:gd name="connsiteY13" fmla="*/ 716280 h 1371028"/>
              <a:gd name="connsiteX14" fmla="*/ 1874520 w 1905000"/>
              <a:gd name="connsiteY14" fmla="*/ 868680 h 1371028"/>
              <a:gd name="connsiteX15" fmla="*/ 1905000 w 1905000"/>
              <a:gd name="connsiteY15" fmla="*/ 904240 h 1371028"/>
              <a:gd name="connsiteX16" fmla="*/ 1855165 w 1905000"/>
              <a:gd name="connsiteY16" fmla="*/ 1011961 h 1371028"/>
              <a:gd name="connsiteX17" fmla="*/ 1581151 w 1905000"/>
              <a:gd name="connsiteY17" fmla="*/ 1065622 h 1371028"/>
              <a:gd name="connsiteX18" fmla="*/ 1385051 w 1905000"/>
              <a:gd name="connsiteY18" fmla="*/ 928669 h 1371028"/>
              <a:gd name="connsiteX19" fmla="*/ 1129049 w 1905000"/>
              <a:gd name="connsiteY19" fmla="*/ 996279 h 1371028"/>
              <a:gd name="connsiteX20" fmla="*/ 911898 w 1905000"/>
              <a:gd name="connsiteY20" fmla="*/ 1308943 h 1371028"/>
              <a:gd name="connsiteX21" fmla="*/ 530872 w 1905000"/>
              <a:gd name="connsiteY21" fmla="*/ 1366914 h 1371028"/>
              <a:gd name="connsiteX22" fmla="*/ 184854 w 1905000"/>
              <a:gd name="connsiteY22" fmla="*/ 1286332 h 1371028"/>
              <a:gd name="connsiteX23" fmla="*/ 55880 w 1905000"/>
              <a:gd name="connsiteY23" fmla="*/ 1158240 h 1371028"/>
              <a:gd name="connsiteX24" fmla="*/ 10160 w 1905000"/>
              <a:gd name="connsiteY24" fmla="*/ 1021080 h 1371028"/>
              <a:gd name="connsiteX25" fmla="*/ 0 w 1905000"/>
              <a:gd name="connsiteY25" fmla="*/ 848360 h 1371028"/>
              <a:gd name="connsiteX26" fmla="*/ 25400 w 1905000"/>
              <a:gd name="connsiteY26" fmla="*/ 726440 h 1371028"/>
              <a:gd name="connsiteX27" fmla="*/ 137160 w 1905000"/>
              <a:gd name="connsiteY27" fmla="*/ 508000 h 1371028"/>
              <a:gd name="connsiteX28" fmla="*/ 172720 w 1905000"/>
              <a:gd name="connsiteY28" fmla="*/ 223520 h 1371028"/>
              <a:gd name="connsiteX29" fmla="*/ 330200 w 1905000"/>
              <a:gd name="connsiteY29" fmla="*/ 0 h 1371028"/>
              <a:gd name="connsiteX0" fmla="*/ 330200 w 1905000"/>
              <a:gd name="connsiteY0" fmla="*/ 0 h 1371028"/>
              <a:gd name="connsiteX1" fmla="*/ 482600 w 1905000"/>
              <a:gd name="connsiteY1" fmla="*/ 25400 h 1371028"/>
              <a:gd name="connsiteX2" fmla="*/ 589280 w 1905000"/>
              <a:gd name="connsiteY2" fmla="*/ 152400 h 1371028"/>
              <a:gd name="connsiteX3" fmla="*/ 726440 w 1905000"/>
              <a:gd name="connsiteY3" fmla="*/ 157480 h 1371028"/>
              <a:gd name="connsiteX4" fmla="*/ 1032771 w 1905000"/>
              <a:gd name="connsiteY4" fmla="*/ 161725 h 1371028"/>
              <a:gd name="connsiteX5" fmla="*/ 1153160 w 1905000"/>
              <a:gd name="connsiteY5" fmla="*/ 294640 h 1371028"/>
              <a:gd name="connsiteX6" fmla="*/ 1567702 w 1905000"/>
              <a:gd name="connsiteY6" fmla="*/ 325468 h 1371028"/>
              <a:gd name="connsiteX7" fmla="*/ 1813560 w 1905000"/>
              <a:gd name="connsiteY7" fmla="*/ 320040 h 1371028"/>
              <a:gd name="connsiteX8" fmla="*/ 1803400 w 1905000"/>
              <a:gd name="connsiteY8" fmla="*/ 391160 h 1371028"/>
              <a:gd name="connsiteX9" fmla="*/ 1854200 w 1905000"/>
              <a:gd name="connsiteY9" fmla="*/ 436880 h 1371028"/>
              <a:gd name="connsiteX10" fmla="*/ 1869440 w 1905000"/>
              <a:gd name="connsiteY10" fmla="*/ 472440 h 1371028"/>
              <a:gd name="connsiteX11" fmla="*/ 1864360 w 1905000"/>
              <a:gd name="connsiteY11" fmla="*/ 635000 h 1371028"/>
              <a:gd name="connsiteX12" fmla="*/ 1813560 w 1905000"/>
              <a:gd name="connsiteY12" fmla="*/ 675640 h 1371028"/>
              <a:gd name="connsiteX13" fmla="*/ 1828800 w 1905000"/>
              <a:gd name="connsiteY13" fmla="*/ 716280 h 1371028"/>
              <a:gd name="connsiteX14" fmla="*/ 1874520 w 1905000"/>
              <a:gd name="connsiteY14" fmla="*/ 868680 h 1371028"/>
              <a:gd name="connsiteX15" fmla="*/ 1905000 w 1905000"/>
              <a:gd name="connsiteY15" fmla="*/ 904240 h 1371028"/>
              <a:gd name="connsiteX16" fmla="*/ 1855165 w 1905000"/>
              <a:gd name="connsiteY16" fmla="*/ 1011961 h 1371028"/>
              <a:gd name="connsiteX17" fmla="*/ 1581151 w 1905000"/>
              <a:gd name="connsiteY17" fmla="*/ 1065622 h 1371028"/>
              <a:gd name="connsiteX18" fmla="*/ 1385051 w 1905000"/>
              <a:gd name="connsiteY18" fmla="*/ 928669 h 1371028"/>
              <a:gd name="connsiteX19" fmla="*/ 1129049 w 1905000"/>
              <a:gd name="connsiteY19" fmla="*/ 996279 h 1371028"/>
              <a:gd name="connsiteX20" fmla="*/ 911898 w 1905000"/>
              <a:gd name="connsiteY20" fmla="*/ 1308943 h 1371028"/>
              <a:gd name="connsiteX21" fmla="*/ 530872 w 1905000"/>
              <a:gd name="connsiteY21" fmla="*/ 1366914 h 1371028"/>
              <a:gd name="connsiteX22" fmla="*/ 184854 w 1905000"/>
              <a:gd name="connsiteY22" fmla="*/ 1286332 h 1371028"/>
              <a:gd name="connsiteX23" fmla="*/ 55880 w 1905000"/>
              <a:gd name="connsiteY23" fmla="*/ 1158240 h 1371028"/>
              <a:gd name="connsiteX24" fmla="*/ 10160 w 1905000"/>
              <a:gd name="connsiteY24" fmla="*/ 1021080 h 1371028"/>
              <a:gd name="connsiteX25" fmla="*/ 0 w 1905000"/>
              <a:gd name="connsiteY25" fmla="*/ 848360 h 1371028"/>
              <a:gd name="connsiteX26" fmla="*/ 25400 w 1905000"/>
              <a:gd name="connsiteY26" fmla="*/ 726440 h 1371028"/>
              <a:gd name="connsiteX27" fmla="*/ 137160 w 1905000"/>
              <a:gd name="connsiteY27" fmla="*/ 508000 h 1371028"/>
              <a:gd name="connsiteX28" fmla="*/ 172720 w 1905000"/>
              <a:gd name="connsiteY28" fmla="*/ 223520 h 1371028"/>
              <a:gd name="connsiteX29" fmla="*/ 330200 w 1905000"/>
              <a:gd name="connsiteY29" fmla="*/ 0 h 1371028"/>
              <a:gd name="connsiteX0" fmla="*/ 330200 w 1905000"/>
              <a:gd name="connsiteY0" fmla="*/ 0 h 1371028"/>
              <a:gd name="connsiteX1" fmla="*/ 482600 w 1905000"/>
              <a:gd name="connsiteY1" fmla="*/ 25400 h 1371028"/>
              <a:gd name="connsiteX2" fmla="*/ 589280 w 1905000"/>
              <a:gd name="connsiteY2" fmla="*/ 152400 h 1371028"/>
              <a:gd name="connsiteX3" fmla="*/ 726440 w 1905000"/>
              <a:gd name="connsiteY3" fmla="*/ 157480 h 1371028"/>
              <a:gd name="connsiteX4" fmla="*/ 1032771 w 1905000"/>
              <a:gd name="connsiteY4" fmla="*/ 161725 h 1371028"/>
              <a:gd name="connsiteX5" fmla="*/ 1178212 w 1905000"/>
              <a:gd name="connsiteY5" fmla="*/ 307166 h 1371028"/>
              <a:gd name="connsiteX6" fmla="*/ 1567702 w 1905000"/>
              <a:gd name="connsiteY6" fmla="*/ 325468 h 1371028"/>
              <a:gd name="connsiteX7" fmla="*/ 1813560 w 1905000"/>
              <a:gd name="connsiteY7" fmla="*/ 320040 h 1371028"/>
              <a:gd name="connsiteX8" fmla="*/ 1803400 w 1905000"/>
              <a:gd name="connsiteY8" fmla="*/ 391160 h 1371028"/>
              <a:gd name="connsiteX9" fmla="*/ 1854200 w 1905000"/>
              <a:gd name="connsiteY9" fmla="*/ 436880 h 1371028"/>
              <a:gd name="connsiteX10" fmla="*/ 1869440 w 1905000"/>
              <a:gd name="connsiteY10" fmla="*/ 472440 h 1371028"/>
              <a:gd name="connsiteX11" fmla="*/ 1864360 w 1905000"/>
              <a:gd name="connsiteY11" fmla="*/ 635000 h 1371028"/>
              <a:gd name="connsiteX12" fmla="*/ 1813560 w 1905000"/>
              <a:gd name="connsiteY12" fmla="*/ 675640 h 1371028"/>
              <a:gd name="connsiteX13" fmla="*/ 1828800 w 1905000"/>
              <a:gd name="connsiteY13" fmla="*/ 716280 h 1371028"/>
              <a:gd name="connsiteX14" fmla="*/ 1874520 w 1905000"/>
              <a:gd name="connsiteY14" fmla="*/ 868680 h 1371028"/>
              <a:gd name="connsiteX15" fmla="*/ 1905000 w 1905000"/>
              <a:gd name="connsiteY15" fmla="*/ 904240 h 1371028"/>
              <a:gd name="connsiteX16" fmla="*/ 1855165 w 1905000"/>
              <a:gd name="connsiteY16" fmla="*/ 1011961 h 1371028"/>
              <a:gd name="connsiteX17" fmla="*/ 1581151 w 1905000"/>
              <a:gd name="connsiteY17" fmla="*/ 1065622 h 1371028"/>
              <a:gd name="connsiteX18" fmla="*/ 1385051 w 1905000"/>
              <a:gd name="connsiteY18" fmla="*/ 928669 h 1371028"/>
              <a:gd name="connsiteX19" fmla="*/ 1129049 w 1905000"/>
              <a:gd name="connsiteY19" fmla="*/ 996279 h 1371028"/>
              <a:gd name="connsiteX20" fmla="*/ 911898 w 1905000"/>
              <a:gd name="connsiteY20" fmla="*/ 1308943 h 1371028"/>
              <a:gd name="connsiteX21" fmla="*/ 530872 w 1905000"/>
              <a:gd name="connsiteY21" fmla="*/ 1366914 h 1371028"/>
              <a:gd name="connsiteX22" fmla="*/ 184854 w 1905000"/>
              <a:gd name="connsiteY22" fmla="*/ 1286332 h 1371028"/>
              <a:gd name="connsiteX23" fmla="*/ 55880 w 1905000"/>
              <a:gd name="connsiteY23" fmla="*/ 1158240 h 1371028"/>
              <a:gd name="connsiteX24" fmla="*/ 10160 w 1905000"/>
              <a:gd name="connsiteY24" fmla="*/ 1021080 h 1371028"/>
              <a:gd name="connsiteX25" fmla="*/ 0 w 1905000"/>
              <a:gd name="connsiteY25" fmla="*/ 848360 h 1371028"/>
              <a:gd name="connsiteX26" fmla="*/ 25400 w 1905000"/>
              <a:gd name="connsiteY26" fmla="*/ 726440 h 1371028"/>
              <a:gd name="connsiteX27" fmla="*/ 137160 w 1905000"/>
              <a:gd name="connsiteY27" fmla="*/ 508000 h 1371028"/>
              <a:gd name="connsiteX28" fmla="*/ 172720 w 1905000"/>
              <a:gd name="connsiteY28" fmla="*/ 223520 h 1371028"/>
              <a:gd name="connsiteX29" fmla="*/ 330200 w 1905000"/>
              <a:gd name="connsiteY29" fmla="*/ 0 h 1371028"/>
              <a:gd name="connsiteX0" fmla="*/ 330200 w 1905000"/>
              <a:gd name="connsiteY0" fmla="*/ 0 h 1371028"/>
              <a:gd name="connsiteX1" fmla="*/ 589280 w 1905000"/>
              <a:gd name="connsiteY1" fmla="*/ 152400 h 1371028"/>
              <a:gd name="connsiteX2" fmla="*/ 726440 w 1905000"/>
              <a:gd name="connsiteY2" fmla="*/ 157480 h 1371028"/>
              <a:gd name="connsiteX3" fmla="*/ 1032771 w 1905000"/>
              <a:gd name="connsiteY3" fmla="*/ 161725 h 1371028"/>
              <a:gd name="connsiteX4" fmla="*/ 1178212 w 1905000"/>
              <a:gd name="connsiteY4" fmla="*/ 307166 h 1371028"/>
              <a:gd name="connsiteX5" fmla="*/ 1567702 w 1905000"/>
              <a:gd name="connsiteY5" fmla="*/ 325468 h 1371028"/>
              <a:gd name="connsiteX6" fmla="*/ 1813560 w 1905000"/>
              <a:gd name="connsiteY6" fmla="*/ 320040 h 1371028"/>
              <a:gd name="connsiteX7" fmla="*/ 1803400 w 1905000"/>
              <a:gd name="connsiteY7" fmla="*/ 391160 h 1371028"/>
              <a:gd name="connsiteX8" fmla="*/ 1854200 w 1905000"/>
              <a:gd name="connsiteY8" fmla="*/ 436880 h 1371028"/>
              <a:gd name="connsiteX9" fmla="*/ 1869440 w 1905000"/>
              <a:gd name="connsiteY9" fmla="*/ 472440 h 1371028"/>
              <a:gd name="connsiteX10" fmla="*/ 1864360 w 1905000"/>
              <a:gd name="connsiteY10" fmla="*/ 635000 h 1371028"/>
              <a:gd name="connsiteX11" fmla="*/ 1813560 w 1905000"/>
              <a:gd name="connsiteY11" fmla="*/ 675640 h 1371028"/>
              <a:gd name="connsiteX12" fmla="*/ 1828800 w 1905000"/>
              <a:gd name="connsiteY12" fmla="*/ 716280 h 1371028"/>
              <a:gd name="connsiteX13" fmla="*/ 1874520 w 1905000"/>
              <a:gd name="connsiteY13" fmla="*/ 868680 h 1371028"/>
              <a:gd name="connsiteX14" fmla="*/ 1905000 w 1905000"/>
              <a:gd name="connsiteY14" fmla="*/ 904240 h 1371028"/>
              <a:gd name="connsiteX15" fmla="*/ 1855165 w 1905000"/>
              <a:gd name="connsiteY15" fmla="*/ 1011961 h 1371028"/>
              <a:gd name="connsiteX16" fmla="*/ 1581151 w 1905000"/>
              <a:gd name="connsiteY16" fmla="*/ 1065622 h 1371028"/>
              <a:gd name="connsiteX17" fmla="*/ 1385051 w 1905000"/>
              <a:gd name="connsiteY17" fmla="*/ 928669 h 1371028"/>
              <a:gd name="connsiteX18" fmla="*/ 1129049 w 1905000"/>
              <a:gd name="connsiteY18" fmla="*/ 996279 h 1371028"/>
              <a:gd name="connsiteX19" fmla="*/ 911898 w 1905000"/>
              <a:gd name="connsiteY19" fmla="*/ 1308943 h 1371028"/>
              <a:gd name="connsiteX20" fmla="*/ 530872 w 1905000"/>
              <a:gd name="connsiteY20" fmla="*/ 1366914 h 1371028"/>
              <a:gd name="connsiteX21" fmla="*/ 184854 w 1905000"/>
              <a:gd name="connsiteY21" fmla="*/ 1286332 h 1371028"/>
              <a:gd name="connsiteX22" fmla="*/ 55880 w 1905000"/>
              <a:gd name="connsiteY22" fmla="*/ 1158240 h 1371028"/>
              <a:gd name="connsiteX23" fmla="*/ 10160 w 1905000"/>
              <a:gd name="connsiteY23" fmla="*/ 1021080 h 1371028"/>
              <a:gd name="connsiteX24" fmla="*/ 0 w 1905000"/>
              <a:gd name="connsiteY24" fmla="*/ 848360 h 1371028"/>
              <a:gd name="connsiteX25" fmla="*/ 25400 w 1905000"/>
              <a:gd name="connsiteY25" fmla="*/ 726440 h 1371028"/>
              <a:gd name="connsiteX26" fmla="*/ 137160 w 1905000"/>
              <a:gd name="connsiteY26" fmla="*/ 508000 h 1371028"/>
              <a:gd name="connsiteX27" fmla="*/ 172720 w 1905000"/>
              <a:gd name="connsiteY27" fmla="*/ 223520 h 1371028"/>
              <a:gd name="connsiteX28" fmla="*/ 330200 w 1905000"/>
              <a:gd name="connsiteY28" fmla="*/ 0 h 1371028"/>
              <a:gd name="connsiteX0" fmla="*/ 172720 w 1905000"/>
              <a:gd name="connsiteY0" fmla="*/ 71120 h 1218628"/>
              <a:gd name="connsiteX1" fmla="*/ 589280 w 1905000"/>
              <a:gd name="connsiteY1" fmla="*/ 0 h 1218628"/>
              <a:gd name="connsiteX2" fmla="*/ 726440 w 1905000"/>
              <a:gd name="connsiteY2" fmla="*/ 5080 h 1218628"/>
              <a:gd name="connsiteX3" fmla="*/ 1032771 w 1905000"/>
              <a:gd name="connsiteY3" fmla="*/ 9325 h 1218628"/>
              <a:gd name="connsiteX4" fmla="*/ 1178212 w 1905000"/>
              <a:gd name="connsiteY4" fmla="*/ 154766 h 1218628"/>
              <a:gd name="connsiteX5" fmla="*/ 1567702 w 1905000"/>
              <a:gd name="connsiteY5" fmla="*/ 173068 h 1218628"/>
              <a:gd name="connsiteX6" fmla="*/ 1813560 w 1905000"/>
              <a:gd name="connsiteY6" fmla="*/ 167640 h 1218628"/>
              <a:gd name="connsiteX7" fmla="*/ 1803400 w 1905000"/>
              <a:gd name="connsiteY7" fmla="*/ 238760 h 1218628"/>
              <a:gd name="connsiteX8" fmla="*/ 1854200 w 1905000"/>
              <a:gd name="connsiteY8" fmla="*/ 284480 h 1218628"/>
              <a:gd name="connsiteX9" fmla="*/ 1869440 w 1905000"/>
              <a:gd name="connsiteY9" fmla="*/ 320040 h 1218628"/>
              <a:gd name="connsiteX10" fmla="*/ 1864360 w 1905000"/>
              <a:gd name="connsiteY10" fmla="*/ 482600 h 1218628"/>
              <a:gd name="connsiteX11" fmla="*/ 1813560 w 1905000"/>
              <a:gd name="connsiteY11" fmla="*/ 523240 h 1218628"/>
              <a:gd name="connsiteX12" fmla="*/ 1828800 w 1905000"/>
              <a:gd name="connsiteY12" fmla="*/ 563880 h 1218628"/>
              <a:gd name="connsiteX13" fmla="*/ 1874520 w 1905000"/>
              <a:gd name="connsiteY13" fmla="*/ 716280 h 1218628"/>
              <a:gd name="connsiteX14" fmla="*/ 1905000 w 1905000"/>
              <a:gd name="connsiteY14" fmla="*/ 751840 h 1218628"/>
              <a:gd name="connsiteX15" fmla="*/ 1855165 w 1905000"/>
              <a:gd name="connsiteY15" fmla="*/ 859561 h 1218628"/>
              <a:gd name="connsiteX16" fmla="*/ 1581151 w 1905000"/>
              <a:gd name="connsiteY16" fmla="*/ 913222 h 1218628"/>
              <a:gd name="connsiteX17" fmla="*/ 1385051 w 1905000"/>
              <a:gd name="connsiteY17" fmla="*/ 776269 h 1218628"/>
              <a:gd name="connsiteX18" fmla="*/ 1129049 w 1905000"/>
              <a:gd name="connsiteY18" fmla="*/ 843879 h 1218628"/>
              <a:gd name="connsiteX19" fmla="*/ 911898 w 1905000"/>
              <a:gd name="connsiteY19" fmla="*/ 1156543 h 1218628"/>
              <a:gd name="connsiteX20" fmla="*/ 530872 w 1905000"/>
              <a:gd name="connsiteY20" fmla="*/ 1214514 h 1218628"/>
              <a:gd name="connsiteX21" fmla="*/ 184854 w 1905000"/>
              <a:gd name="connsiteY21" fmla="*/ 1133932 h 1218628"/>
              <a:gd name="connsiteX22" fmla="*/ 55880 w 1905000"/>
              <a:gd name="connsiteY22" fmla="*/ 1005840 h 1218628"/>
              <a:gd name="connsiteX23" fmla="*/ 10160 w 1905000"/>
              <a:gd name="connsiteY23" fmla="*/ 868680 h 1218628"/>
              <a:gd name="connsiteX24" fmla="*/ 0 w 1905000"/>
              <a:gd name="connsiteY24" fmla="*/ 695960 h 1218628"/>
              <a:gd name="connsiteX25" fmla="*/ 25400 w 1905000"/>
              <a:gd name="connsiteY25" fmla="*/ 574040 h 1218628"/>
              <a:gd name="connsiteX26" fmla="*/ 137160 w 1905000"/>
              <a:gd name="connsiteY26" fmla="*/ 355600 h 1218628"/>
              <a:gd name="connsiteX27" fmla="*/ 172720 w 1905000"/>
              <a:gd name="connsiteY27" fmla="*/ 71120 h 1218628"/>
              <a:gd name="connsiteX0" fmla="*/ 172720 w 1905000"/>
              <a:gd name="connsiteY0" fmla="*/ 71120 h 1218628"/>
              <a:gd name="connsiteX1" fmla="*/ 589280 w 1905000"/>
              <a:gd name="connsiteY1" fmla="*/ 0 h 1218628"/>
              <a:gd name="connsiteX2" fmla="*/ 726440 w 1905000"/>
              <a:gd name="connsiteY2" fmla="*/ 5080 h 1218628"/>
              <a:gd name="connsiteX3" fmla="*/ 1032771 w 1905000"/>
              <a:gd name="connsiteY3" fmla="*/ 9325 h 1218628"/>
              <a:gd name="connsiteX4" fmla="*/ 1178212 w 1905000"/>
              <a:gd name="connsiteY4" fmla="*/ 154766 h 1218628"/>
              <a:gd name="connsiteX5" fmla="*/ 1567702 w 1905000"/>
              <a:gd name="connsiteY5" fmla="*/ 173068 h 1218628"/>
              <a:gd name="connsiteX6" fmla="*/ 1813560 w 1905000"/>
              <a:gd name="connsiteY6" fmla="*/ 167640 h 1218628"/>
              <a:gd name="connsiteX7" fmla="*/ 1803400 w 1905000"/>
              <a:gd name="connsiteY7" fmla="*/ 238760 h 1218628"/>
              <a:gd name="connsiteX8" fmla="*/ 1854200 w 1905000"/>
              <a:gd name="connsiteY8" fmla="*/ 284480 h 1218628"/>
              <a:gd name="connsiteX9" fmla="*/ 1869440 w 1905000"/>
              <a:gd name="connsiteY9" fmla="*/ 320040 h 1218628"/>
              <a:gd name="connsiteX10" fmla="*/ 1864360 w 1905000"/>
              <a:gd name="connsiteY10" fmla="*/ 482600 h 1218628"/>
              <a:gd name="connsiteX11" fmla="*/ 1813560 w 1905000"/>
              <a:gd name="connsiteY11" fmla="*/ 523240 h 1218628"/>
              <a:gd name="connsiteX12" fmla="*/ 1828800 w 1905000"/>
              <a:gd name="connsiteY12" fmla="*/ 563880 h 1218628"/>
              <a:gd name="connsiteX13" fmla="*/ 1874520 w 1905000"/>
              <a:gd name="connsiteY13" fmla="*/ 716280 h 1218628"/>
              <a:gd name="connsiteX14" fmla="*/ 1905000 w 1905000"/>
              <a:gd name="connsiteY14" fmla="*/ 751840 h 1218628"/>
              <a:gd name="connsiteX15" fmla="*/ 1855165 w 1905000"/>
              <a:gd name="connsiteY15" fmla="*/ 859561 h 1218628"/>
              <a:gd name="connsiteX16" fmla="*/ 1581151 w 1905000"/>
              <a:gd name="connsiteY16" fmla="*/ 913222 h 1218628"/>
              <a:gd name="connsiteX17" fmla="*/ 1376585 w 1905000"/>
              <a:gd name="connsiteY17" fmla="*/ 903269 h 1218628"/>
              <a:gd name="connsiteX18" fmla="*/ 1129049 w 1905000"/>
              <a:gd name="connsiteY18" fmla="*/ 843879 h 1218628"/>
              <a:gd name="connsiteX19" fmla="*/ 911898 w 1905000"/>
              <a:gd name="connsiteY19" fmla="*/ 1156543 h 1218628"/>
              <a:gd name="connsiteX20" fmla="*/ 530872 w 1905000"/>
              <a:gd name="connsiteY20" fmla="*/ 1214514 h 1218628"/>
              <a:gd name="connsiteX21" fmla="*/ 184854 w 1905000"/>
              <a:gd name="connsiteY21" fmla="*/ 1133932 h 1218628"/>
              <a:gd name="connsiteX22" fmla="*/ 55880 w 1905000"/>
              <a:gd name="connsiteY22" fmla="*/ 1005840 h 1218628"/>
              <a:gd name="connsiteX23" fmla="*/ 10160 w 1905000"/>
              <a:gd name="connsiteY23" fmla="*/ 868680 h 1218628"/>
              <a:gd name="connsiteX24" fmla="*/ 0 w 1905000"/>
              <a:gd name="connsiteY24" fmla="*/ 695960 h 1218628"/>
              <a:gd name="connsiteX25" fmla="*/ 25400 w 1905000"/>
              <a:gd name="connsiteY25" fmla="*/ 574040 h 1218628"/>
              <a:gd name="connsiteX26" fmla="*/ 137160 w 1905000"/>
              <a:gd name="connsiteY26" fmla="*/ 355600 h 1218628"/>
              <a:gd name="connsiteX27" fmla="*/ 172720 w 1905000"/>
              <a:gd name="connsiteY27" fmla="*/ 71120 h 1218628"/>
              <a:gd name="connsiteX0" fmla="*/ 172720 w 1905000"/>
              <a:gd name="connsiteY0" fmla="*/ 71120 h 1218628"/>
              <a:gd name="connsiteX1" fmla="*/ 589280 w 1905000"/>
              <a:gd name="connsiteY1" fmla="*/ 0 h 1218628"/>
              <a:gd name="connsiteX2" fmla="*/ 726440 w 1905000"/>
              <a:gd name="connsiteY2" fmla="*/ 5080 h 1218628"/>
              <a:gd name="connsiteX3" fmla="*/ 1032771 w 1905000"/>
              <a:gd name="connsiteY3" fmla="*/ 9325 h 1218628"/>
              <a:gd name="connsiteX4" fmla="*/ 1178212 w 1905000"/>
              <a:gd name="connsiteY4" fmla="*/ 154766 h 1218628"/>
              <a:gd name="connsiteX5" fmla="*/ 1567702 w 1905000"/>
              <a:gd name="connsiteY5" fmla="*/ 173068 h 1218628"/>
              <a:gd name="connsiteX6" fmla="*/ 1813560 w 1905000"/>
              <a:gd name="connsiteY6" fmla="*/ 167640 h 1218628"/>
              <a:gd name="connsiteX7" fmla="*/ 1803400 w 1905000"/>
              <a:gd name="connsiteY7" fmla="*/ 238760 h 1218628"/>
              <a:gd name="connsiteX8" fmla="*/ 1854200 w 1905000"/>
              <a:gd name="connsiteY8" fmla="*/ 284480 h 1218628"/>
              <a:gd name="connsiteX9" fmla="*/ 1869440 w 1905000"/>
              <a:gd name="connsiteY9" fmla="*/ 320040 h 1218628"/>
              <a:gd name="connsiteX10" fmla="*/ 1864360 w 1905000"/>
              <a:gd name="connsiteY10" fmla="*/ 482600 h 1218628"/>
              <a:gd name="connsiteX11" fmla="*/ 1813560 w 1905000"/>
              <a:gd name="connsiteY11" fmla="*/ 523240 h 1218628"/>
              <a:gd name="connsiteX12" fmla="*/ 1828800 w 1905000"/>
              <a:gd name="connsiteY12" fmla="*/ 563880 h 1218628"/>
              <a:gd name="connsiteX13" fmla="*/ 1874520 w 1905000"/>
              <a:gd name="connsiteY13" fmla="*/ 716280 h 1218628"/>
              <a:gd name="connsiteX14" fmla="*/ 1905000 w 1905000"/>
              <a:gd name="connsiteY14" fmla="*/ 751840 h 1218628"/>
              <a:gd name="connsiteX15" fmla="*/ 1855165 w 1905000"/>
              <a:gd name="connsiteY15" fmla="*/ 859561 h 1218628"/>
              <a:gd name="connsiteX16" fmla="*/ 1581151 w 1905000"/>
              <a:gd name="connsiteY16" fmla="*/ 913222 h 1218628"/>
              <a:gd name="connsiteX17" fmla="*/ 1376585 w 1905000"/>
              <a:gd name="connsiteY17" fmla="*/ 903269 h 1218628"/>
              <a:gd name="connsiteX18" fmla="*/ 1129049 w 1905000"/>
              <a:gd name="connsiteY18" fmla="*/ 928546 h 1218628"/>
              <a:gd name="connsiteX19" fmla="*/ 911898 w 1905000"/>
              <a:gd name="connsiteY19" fmla="*/ 1156543 h 1218628"/>
              <a:gd name="connsiteX20" fmla="*/ 530872 w 1905000"/>
              <a:gd name="connsiteY20" fmla="*/ 1214514 h 1218628"/>
              <a:gd name="connsiteX21" fmla="*/ 184854 w 1905000"/>
              <a:gd name="connsiteY21" fmla="*/ 1133932 h 1218628"/>
              <a:gd name="connsiteX22" fmla="*/ 55880 w 1905000"/>
              <a:gd name="connsiteY22" fmla="*/ 1005840 h 1218628"/>
              <a:gd name="connsiteX23" fmla="*/ 10160 w 1905000"/>
              <a:gd name="connsiteY23" fmla="*/ 868680 h 1218628"/>
              <a:gd name="connsiteX24" fmla="*/ 0 w 1905000"/>
              <a:gd name="connsiteY24" fmla="*/ 695960 h 1218628"/>
              <a:gd name="connsiteX25" fmla="*/ 25400 w 1905000"/>
              <a:gd name="connsiteY25" fmla="*/ 574040 h 1218628"/>
              <a:gd name="connsiteX26" fmla="*/ 137160 w 1905000"/>
              <a:gd name="connsiteY26" fmla="*/ 355600 h 1218628"/>
              <a:gd name="connsiteX27" fmla="*/ 172720 w 1905000"/>
              <a:gd name="connsiteY27" fmla="*/ 71120 h 1218628"/>
              <a:gd name="connsiteX0" fmla="*/ 172720 w 1905000"/>
              <a:gd name="connsiteY0" fmla="*/ 71120 h 1218628"/>
              <a:gd name="connsiteX1" fmla="*/ 589280 w 1905000"/>
              <a:gd name="connsiteY1" fmla="*/ 0 h 1218628"/>
              <a:gd name="connsiteX2" fmla="*/ 726440 w 1905000"/>
              <a:gd name="connsiteY2" fmla="*/ 5080 h 1218628"/>
              <a:gd name="connsiteX3" fmla="*/ 1032771 w 1905000"/>
              <a:gd name="connsiteY3" fmla="*/ 9325 h 1218628"/>
              <a:gd name="connsiteX4" fmla="*/ 1178212 w 1905000"/>
              <a:gd name="connsiteY4" fmla="*/ 154766 h 1218628"/>
              <a:gd name="connsiteX5" fmla="*/ 1567702 w 1905000"/>
              <a:gd name="connsiteY5" fmla="*/ 173068 h 1218628"/>
              <a:gd name="connsiteX6" fmla="*/ 1813560 w 1905000"/>
              <a:gd name="connsiteY6" fmla="*/ 167640 h 1218628"/>
              <a:gd name="connsiteX7" fmla="*/ 1803400 w 1905000"/>
              <a:gd name="connsiteY7" fmla="*/ 238760 h 1218628"/>
              <a:gd name="connsiteX8" fmla="*/ 1854200 w 1905000"/>
              <a:gd name="connsiteY8" fmla="*/ 284480 h 1218628"/>
              <a:gd name="connsiteX9" fmla="*/ 1869440 w 1905000"/>
              <a:gd name="connsiteY9" fmla="*/ 320040 h 1218628"/>
              <a:gd name="connsiteX10" fmla="*/ 1864360 w 1905000"/>
              <a:gd name="connsiteY10" fmla="*/ 482600 h 1218628"/>
              <a:gd name="connsiteX11" fmla="*/ 1813560 w 1905000"/>
              <a:gd name="connsiteY11" fmla="*/ 523240 h 1218628"/>
              <a:gd name="connsiteX12" fmla="*/ 1828800 w 1905000"/>
              <a:gd name="connsiteY12" fmla="*/ 563880 h 1218628"/>
              <a:gd name="connsiteX13" fmla="*/ 1874520 w 1905000"/>
              <a:gd name="connsiteY13" fmla="*/ 716280 h 1218628"/>
              <a:gd name="connsiteX14" fmla="*/ 1905000 w 1905000"/>
              <a:gd name="connsiteY14" fmla="*/ 751840 h 1218628"/>
              <a:gd name="connsiteX15" fmla="*/ 1855165 w 1905000"/>
              <a:gd name="connsiteY15" fmla="*/ 859561 h 1218628"/>
              <a:gd name="connsiteX16" fmla="*/ 1581151 w 1905000"/>
              <a:gd name="connsiteY16" fmla="*/ 913222 h 1218628"/>
              <a:gd name="connsiteX17" fmla="*/ 1376585 w 1905000"/>
              <a:gd name="connsiteY17" fmla="*/ 903269 h 1218628"/>
              <a:gd name="connsiteX18" fmla="*/ 1129049 w 1905000"/>
              <a:gd name="connsiteY18" fmla="*/ 928546 h 1218628"/>
              <a:gd name="connsiteX19" fmla="*/ 911898 w 1905000"/>
              <a:gd name="connsiteY19" fmla="*/ 1156543 h 1218628"/>
              <a:gd name="connsiteX20" fmla="*/ 530872 w 1905000"/>
              <a:gd name="connsiteY20" fmla="*/ 1214514 h 1218628"/>
              <a:gd name="connsiteX21" fmla="*/ 235654 w 1905000"/>
              <a:gd name="connsiteY21" fmla="*/ 871466 h 1218628"/>
              <a:gd name="connsiteX22" fmla="*/ 55880 w 1905000"/>
              <a:gd name="connsiteY22" fmla="*/ 1005840 h 1218628"/>
              <a:gd name="connsiteX23" fmla="*/ 10160 w 1905000"/>
              <a:gd name="connsiteY23" fmla="*/ 868680 h 1218628"/>
              <a:gd name="connsiteX24" fmla="*/ 0 w 1905000"/>
              <a:gd name="connsiteY24" fmla="*/ 695960 h 1218628"/>
              <a:gd name="connsiteX25" fmla="*/ 25400 w 1905000"/>
              <a:gd name="connsiteY25" fmla="*/ 574040 h 1218628"/>
              <a:gd name="connsiteX26" fmla="*/ 137160 w 1905000"/>
              <a:gd name="connsiteY26" fmla="*/ 355600 h 1218628"/>
              <a:gd name="connsiteX27" fmla="*/ 172720 w 1905000"/>
              <a:gd name="connsiteY27" fmla="*/ 71120 h 1218628"/>
              <a:gd name="connsiteX0" fmla="*/ 172720 w 1905000"/>
              <a:gd name="connsiteY0" fmla="*/ 71120 h 1169351"/>
              <a:gd name="connsiteX1" fmla="*/ 589280 w 1905000"/>
              <a:gd name="connsiteY1" fmla="*/ 0 h 1169351"/>
              <a:gd name="connsiteX2" fmla="*/ 726440 w 1905000"/>
              <a:gd name="connsiteY2" fmla="*/ 5080 h 1169351"/>
              <a:gd name="connsiteX3" fmla="*/ 1032771 w 1905000"/>
              <a:gd name="connsiteY3" fmla="*/ 9325 h 1169351"/>
              <a:gd name="connsiteX4" fmla="*/ 1178212 w 1905000"/>
              <a:gd name="connsiteY4" fmla="*/ 154766 h 1169351"/>
              <a:gd name="connsiteX5" fmla="*/ 1567702 w 1905000"/>
              <a:gd name="connsiteY5" fmla="*/ 173068 h 1169351"/>
              <a:gd name="connsiteX6" fmla="*/ 1813560 w 1905000"/>
              <a:gd name="connsiteY6" fmla="*/ 167640 h 1169351"/>
              <a:gd name="connsiteX7" fmla="*/ 1803400 w 1905000"/>
              <a:gd name="connsiteY7" fmla="*/ 238760 h 1169351"/>
              <a:gd name="connsiteX8" fmla="*/ 1854200 w 1905000"/>
              <a:gd name="connsiteY8" fmla="*/ 284480 h 1169351"/>
              <a:gd name="connsiteX9" fmla="*/ 1869440 w 1905000"/>
              <a:gd name="connsiteY9" fmla="*/ 320040 h 1169351"/>
              <a:gd name="connsiteX10" fmla="*/ 1864360 w 1905000"/>
              <a:gd name="connsiteY10" fmla="*/ 482600 h 1169351"/>
              <a:gd name="connsiteX11" fmla="*/ 1813560 w 1905000"/>
              <a:gd name="connsiteY11" fmla="*/ 523240 h 1169351"/>
              <a:gd name="connsiteX12" fmla="*/ 1828800 w 1905000"/>
              <a:gd name="connsiteY12" fmla="*/ 563880 h 1169351"/>
              <a:gd name="connsiteX13" fmla="*/ 1874520 w 1905000"/>
              <a:gd name="connsiteY13" fmla="*/ 716280 h 1169351"/>
              <a:gd name="connsiteX14" fmla="*/ 1905000 w 1905000"/>
              <a:gd name="connsiteY14" fmla="*/ 751840 h 1169351"/>
              <a:gd name="connsiteX15" fmla="*/ 1855165 w 1905000"/>
              <a:gd name="connsiteY15" fmla="*/ 859561 h 1169351"/>
              <a:gd name="connsiteX16" fmla="*/ 1581151 w 1905000"/>
              <a:gd name="connsiteY16" fmla="*/ 913222 h 1169351"/>
              <a:gd name="connsiteX17" fmla="*/ 1376585 w 1905000"/>
              <a:gd name="connsiteY17" fmla="*/ 903269 h 1169351"/>
              <a:gd name="connsiteX18" fmla="*/ 1129049 w 1905000"/>
              <a:gd name="connsiteY18" fmla="*/ 928546 h 1169351"/>
              <a:gd name="connsiteX19" fmla="*/ 911898 w 1905000"/>
              <a:gd name="connsiteY19" fmla="*/ 1156543 h 1169351"/>
              <a:gd name="connsiteX20" fmla="*/ 556272 w 1905000"/>
              <a:gd name="connsiteY20" fmla="*/ 952047 h 1169351"/>
              <a:gd name="connsiteX21" fmla="*/ 235654 w 1905000"/>
              <a:gd name="connsiteY21" fmla="*/ 871466 h 1169351"/>
              <a:gd name="connsiteX22" fmla="*/ 55880 w 1905000"/>
              <a:gd name="connsiteY22" fmla="*/ 1005840 h 1169351"/>
              <a:gd name="connsiteX23" fmla="*/ 10160 w 1905000"/>
              <a:gd name="connsiteY23" fmla="*/ 868680 h 1169351"/>
              <a:gd name="connsiteX24" fmla="*/ 0 w 1905000"/>
              <a:gd name="connsiteY24" fmla="*/ 695960 h 1169351"/>
              <a:gd name="connsiteX25" fmla="*/ 25400 w 1905000"/>
              <a:gd name="connsiteY25" fmla="*/ 574040 h 1169351"/>
              <a:gd name="connsiteX26" fmla="*/ 137160 w 1905000"/>
              <a:gd name="connsiteY26" fmla="*/ 355600 h 1169351"/>
              <a:gd name="connsiteX27" fmla="*/ 172720 w 1905000"/>
              <a:gd name="connsiteY27" fmla="*/ 71120 h 1169351"/>
              <a:gd name="connsiteX0" fmla="*/ 172720 w 1905000"/>
              <a:gd name="connsiteY0" fmla="*/ 71120 h 1035605"/>
              <a:gd name="connsiteX1" fmla="*/ 589280 w 1905000"/>
              <a:gd name="connsiteY1" fmla="*/ 0 h 1035605"/>
              <a:gd name="connsiteX2" fmla="*/ 726440 w 1905000"/>
              <a:gd name="connsiteY2" fmla="*/ 5080 h 1035605"/>
              <a:gd name="connsiteX3" fmla="*/ 1032771 w 1905000"/>
              <a:gd name="connsiteY3" fmla="*/ 9325 h 1035605"/>
              <a:gd name="connsiteX4" fmla="*/ 1178212 w 1905000"/>
              <a:gd name="connsiteY4" fmla="*/ 154766 h 1035605"/>
              <a:gd name="connsiteX5" fmla="*/ 1567702 w 1905000"/>
              <a:gd name="connsiteY5" fmla="*/ 173068 h 1035605"/>
              <a:gd name="connsiteX6" fmla="*/ 1813560 w 1905000"/>
              <a:gd name="connsiteY6" fmla="*/ 167640 h 1035605"/>
              <a:gd name="connsiteX7" fmla="*/ 1803400 w 1905000"/>
              <a:gd name="connsiteY7" fmla="*/ 238760 h 1035605"/>
              <a:gd name="connsiteX8" fmla="*/ 1854200 w 1905000"/>
              <a:gd name="connsiteY8" fmla="*/ 284480 h 1035605"/>
              <a:gd name="connsiteX9" fmla="*/ 1869440 w 1905000"/>
              <a:gd name="connsiteY9" fmla="*/ 320040 h 1035605"/>
              <a:gd name="connsiteX10" fmla="*/ 1864360 w 1905000"/>
              <a:gd name="connsiteY10" fmla="*/ 482600 h 1035605"/>
              <a:gd name="connsiteX11" fmla="*/ 1813560 w 1905000"/>
              <a:gd name="connsiteY11" fmla="*/ 523240 h 1035605"/>
              <a:gd name="connsiteX12" fmla="*/ 1828800 w 1905000"/>
              <a:gd name="connsiteY12" fmla="*/ 563880 h 1035605"/>
              <a:gd name="connsiteX13" fmla="*/ 1874520 w 1905000"/>
              <a:gd name="connsiteY13" fmla="*/ 716280 h 1035605"/>
              <a:gd name="connsiteX14" fmla="*/ 1905000 w 1905000"/>
              <a:gd name="connsiteY14" fmla="*/ 751840 h 1035605"/>
              <a:gd name="connsiteX15" fmla="*/ 1855165 w 1905000"/>
              <a:gd name="connsiteY15" fmla="*/ 859561 h 1035605"/>
              <a:gd name="connsiteX16" fmla="*/ 1581151 w 1905000"/>
              <a:gd name="connsiteY16" fmla="*/ 913222 h 1035605"/>
              <a:gd name="connsiteX17" fmla="*/ 1376585 w 1905000"/>
              <a:gd name="connsiteY17" fmla="*/ 903269 h 1035605"/>
              <a:gd name="connsiteX18" fmla="*/ 1129049 w 1905000"/>
              <a:gd name="connsiteY18" fmla="*/ 928546 h 1035605"/>
              <a:gd name="connsiteX19" fmla="*/ 911898 w 1905000"/>
              <a:gd name="connsiteY19" fmla="*/ 1012609 h 1035605"/>
              <a:gd name="connsiteX20" fmla="*/ 556272 w 1905000"/>
              <a:gd name="connsiteY20" fmla="*/ 952047 h 1035605"/>
              <a:gd name="connsiteX21" fmla="*/ 235654 w 1905000"/>
              <a:gd name="connsiteY21" fmla="*/ 871466 h 1035605"/>
              <a:gd name="connsiteX22" fmla="*/ 55880 w 1905000"/>
              <a:gd name="connsiteY22" fmla="*/ 1005840 h 1035605"/>
              <a:gd name="connsiteX23" fmla="*/ 10160 w 1905000"/>
              <a:gd name="connsiteY23" fmla="*/ 868680 h 1035605"/>
              <a:gd name="connsiteX24" fmla="*/ 0 w 1905000"/>
              <a:gd name="connsiteY24" fmla="*/ 695960 h 1035605"/>
              <a:gd name="connsiteX25" fmla="*/ 25400 w 1905000"/>
              <a:gd name="connsiteY25" fmla="*/ 574040 h 1035605"/>
              <a:gd name="connsiteX26" fmla="*/ 137160 w 1905000"/>
              <a:gd name="connsiteY26" fmla="*/ 355600 h 1035605"/>
              <a:gd name="connsiteX27" fmla="*/ 172720 w 1905000"/>
              <a:gd name="connsiteY27" fmla="*/ 71120 h 1035605"/>
              <a:gd name="connsiteX0" fmla="*/ 172720 w 1905000"/>
              <a:gd name="connsiteY0" fmla="*/ 71120 h 1035605"/>
              <a:gd name="connsiteX1" fmla="*/ 589280 w 1905000"/>
              <a:gd name="connsiteY1" fmla="*/ 0 h 1035605"/>
              <a:gd name="connsiteX2" fmla="*/ 726440 w 1905000"/>
              <a:gd name="connsiteY2" fmla="*/ 5080 h 1035605"/>
              <a:gd name="connsiteX3" fmla="*/ 1032771 w 1905000"/>
              <a:gd name="connsiteY3" fmla="*/ 9325 h 1035605"/>
              <a:gd name="connsiteX4" fmla="*/ 1178212 w 1905000"/>
              <a:gd name="connsiteY4" fmla="*/ 154766 h 1035605"/>
              <a:gd name="connsiteX5" fmla="*/ 1567702 w 1905000"/>
              <a:gd name="connsiteY5" fmla="*/ 173068 h 1035605"/>
              <a:gd name="connsiteX6" fmla="*/ 1813560 w 1905000"/>
              <a:gd name="connsiteY6" fmla="*/ 167640 h 1035605"/>
              <a:gd name="connsiteX7" fmla="*/ 1803400 w 1905000"/>
              <a:gd name="connsiteY7" fmla="*/ 238760 h 1035605"/>
              <a:gd name="connsiteX8" fmla="*/ 1854200 w 1905000"/>
              <a:gd name="connsiteY8" fmla="*/ 284480 h 1035605"/>
              <a:gd name="connsiteX9" fmla="*/ 1869440 w 1905000"/>
              <a:gd name="connsiteY9" fmla="*/ 320040 h 1035605"/>
              <a:gd name="connsiteX10" fmla="*/ 1864360 w 1905000"/>
              <a:gd name="connsiteY10" fmla="*/ 482600 h 1035605"/>
              <a:gd name="connsiteX11" fmla="*/ 1813560 w 1905000"/>
              <a:gd name="connsiteY11" fmla="*/ 523240 h 1035605"/>
              <a:gd name="connsiteX12" fmla="*/ 1828800 w 1905000"/>
              <a:gd name="connsiteY12" fmla="*/ 563880 h 1035605"/>
              <a:gd name="connsiteX13" fmla="*/ 1874520 w 1905000"/>
              <a:gd name="connsiteY13" fmla="*/ 716280 h 1035605"/>
              <a:gd name="connsiteX14" fmla="*/ 1905000 w 1905000"/>
              <a:gd name="connsiteY14" fmla="*/ 751840 h 1035605"/>
              <a:gd name="connsiteX15" fmla="*/ 1855165 w 1905000"/>
              <a:gd name="connsiteY15" fmla="*/ 859561 h 1035605"/>
              <a:gd name="connsiteX16" fmla="*/ 1581151 w 1905000"/>
              <a:gd name="connsiteY16" fmla="*/ 913222 h 1035605"/>
              <a:gd name="connsiteX17" fmla="*/ 1376585 w 1905000"/>
              <a:gd name="connsiteY17" fmla="*/ 903269 h 1035605"/>
              <a:gd name="connsiteX18" fmla="*/ 1129049 w 1905000"/>
              <a:gd name="connsiteY18" fmla="*/ 928546 h 1035605"/>
              <a:gd name="connsiteX19" fmla="*/ 911898 w 1905000"/>
              <a:gd name="connsiteY19" fmla="*/ 1012609 h 1035605"/>
              <a:gd name="connsiteX20" fmla="*/ 556272 w 1905000"/>
              <a:gd name="connsiteY20" fmla="*/ 952047 h 1035605"/>
              <a:gd name="connsiteX21" fmla="*/ 235654 w 1905000"/>
              <a:gd name="connsiteY21" fmla="*/ 871466 h 1035605"/>
              <a:gd name="connsiteX22" fmla="*/ 106680 w 1905000"/>
              <a:gd name="connsiteY22" fmla="*/ 853440 h 1035605"/>
              <a:gd name="connsiteX23" fmla="*/ 10160 w 1905000"/>
              <a:gd name="connsiteY23" fmla="*/ 868680 h 1035605"/>
              <a:gd name="connsiteX24" fmla="*/ 0 w 1905000"/>
              <a:gd name="connsiteY24" fmla="*/ 695960 h 1035605"/>
              <a:gd name="connsiteX25" fmla="*/ 25400 w 1905000"/>
              <a:gd name="connsiteY25" fmla="*/ 574040 h 1035605"/>
              <a:gd name="connsiteX26" fmla="*/ 137160 w 1905000"/>
              <a:gd name="connsiteY26" fmla="*/ 355600 h 1035605"/>
              <a:gd name="connsiteX27" fmla="*/ 172720 w 1905000"/>
              <a:gd name="connsiteY27" fmla="*/ 71120 h 1035605"/>
              <a:gd name="connsiteX0" fmla="*/ 172720 w 1905000"/>
              <a:gd name="connsiteY0" fmla="*/ 71120 h 1035605"/>
              <a:gd name="connsiteX1" fmla="*/ 589280 w 1905000"/>
              <a:gd name="connsiteY1" fmla="*/ 0 h 1035605"/>
              <a:gd name="connsiteX2" fmla="*/ 726440 w 1905000"/>
              <a:gd name="connsiteY2" fmla="*/ 5080 h 1035605"/>
              <a:gd name="connsiteX3" fmla="*/ 1032771 w 1905000"/>
              <a:gd name="connsiteY3" fmla="*/ 9325 h 1035605"/>
              <a:gd name="connsiteX4" fmla="*/ 1178212 w 1905000"/>
              <a:gd name="connsiteY4" fmla="*/ 154766 h 1035605"/>
              <a:gd name="connsiteX5" fmla="*/ 1567702 w 1905000"/>
              <a:gd name="connsiteY5" fmla="*/ 173068 h 1035605"/>
              <a:gd name="connsiteX6" fmla="*/ 1813560 w 1905000"/>
              <a:gd name="connsiteY6" fmla="*/ 167640 h 1035605"/>
              <a:gd name="connsiteX7" fmla="*/ 1803400 w 1905000"/>
              <a:gd name="connsiteY7" fmla="*/ 238760 h 1035605"/>
              <a:gd name="connsiteX8" fmla="*/ 1854200 w 1905000"/>
              <a:gd name="connsiteY8" fmla="*/ 284480 h 1035605"/>
              <a:gd name="connsiteX9" fmla="*/ 1869440 w 1905000"/>
              <a:gd name="connsiteY9" fmla="*/ 320040 h 1035605"/>
              <a:gd name="connsiteX10" fmla="*/ 1864360 w 1905000"/>
              <a:gd name="connsiteY10" fmla="*/ 482600 h 1035605"/>
              <a:gd name="connsiteX11" fmla="*/ 1813560 w 1905000"/>
              <a:gd name="connsiteY11" fmla="*/ 523240 h 1035605"/>
              <a:gd name="connsiteX12" fmla="*/ 1828800 w 1905000"/>
              <a:gd name="connsiteY12" fmla="*/ 563880 h 1035605"/>
              <a:gd name="connsiteX13" fmla="*/ 1874520 w 1905000"/>
              <a:gd name="connsiteY13" fmla="*/ 716280 h 1035605"/>
              <a:gd name="connsiteX14" fmla="*/ 1905000 w 1905000"/>
              <a:gd name="connsiteY14" fmla="*/ 751840 h 1035605"/>
              <a:gd name="connsiteX15" fmla="*/ 1855165 w 1905000"/>
              <a:gd name="connsiteY15" fmla="*/ 859561 h 1035605"/>
              <a:gd name="connsiteX16" fmla="*/ 1581151 w 1905000"/>
              <a:gd name="connsiteY16" fmla="*/ 913222 h 1035605"/>
              <a:gd name="connsiteX17" fmla="*/ 1376585 w 1905000"/>
              <a:gd name="connsiteY17" fmla="*/ 903269 h 1035605"/>
              <a:gd name="connsiteX18" fmla="*/ 1129049 w 1905000"/>
              <a:gd name="connsiteY18" fmla="*/ 928546 h 1035605"/>
              <a:gd name="connsiteX19" fmla="*/ 911898 w 1905000"/>
              <a:gd name="connsiteY19" fmla="*/ 1012609 h 1035605"/>
              <a:gd name="connsiteX20" fmla="*/ 556272 w 1905000"/>
              <a:gd name="connsiteY20" fmla="*/ 952047 h 1035605"/>
              <a:gd name="connsiteX21" fmla="*/ 235654 w 1905000"/>
              <a:gd name="connsiteY21" fmla="*/ 871466 h 1035605"/>
              <a:gd name="connsiteX22" fmla="*/ 106680 w 1905000"/>
              <a:gd name="connsiteY22" fmla="*/ 853440 h 1035605"/>
              <a:gd name="connsiteX23" fmla="*/ 60960 w 1905000"/>
              <a:gd name="connsiteY23" fmla="*/ 809413 h 1035605"/>
              <a:gd name="connsiteX24" fmla="*/ 0 w 1905000"/>
              <a:gd name="connsiteY24" fmla="*/ 695960 h 1035605"/>
              <a:gd name="connsiteX25" fmla="*/ 25400 w 1905000"/>
              <a:gd name="connsiteY25" fmla="*/ 574040 h 1035605"/>
              <a:gd name="connsiteX26" fmla="*/ 137160 w 1905000"/>
              <a:gd name="connsiteY26" fmla="*/ 355600 h 1035605"/>
              <a:gd name="connsiteX27" fmla="*/ 172720 w 1905000"/>
              <a:gd name="connsiteY27" fmla="*/ 71120 h 1035605"/>
              <a:gd name="connsiteX0" fmla="*/ 172720 w 1905000"/>
              <a:gd name="connsiteY0" fmla="*/ 71120 h 993655"/>
              <a:gd name="connsiteX1" fmla="*/ 589280 w 1905000"/>
              <a:gd name="connsiteY1" fmla="*/ 0 h 993655"/>
              <a:gd name="connsiteX2" fmla="*/ 726440 w 1905000"/>
              <a:gd name="connsiteY2" fmla="*/ 5080 h 993655"/>
              <a:gd name="connsiteX3" fmla="*/ 1032771 w 1905000"/>
              <a:gd name="connsiteY3" fmla="*/ 9325 h 993655"/>
              <a:gd name="connsiteX4" fmla="*/ 1178212 w 1905000"/>
              <a:gd name="connsiteY4" fmla="*/ 154766 h 993655"/>
              <a:gd name="connsiteX5" fmla="*/ 1567702 w 1905000"/>
              <a:gd name="connsiteY5" fmla="*/ 173068 h 993655"/>
              <a:gd name="connsiteX6" fmla="*/ 1813560 w 1905000"/>
              <a:gd name="connsiteY6" fmla="*/ 167640 h 993655"/>
              <a:gd name="connsiteX7" fmla="*/ 1803400 w 1905000"/>
              <a:gd name="connsiteY7" fmla="*/ 238760 h 993655"/>
              <a:gd name="connsiteX8" fmla="*/ 1854200 w 1905000"/>
              <a:gd name="connsiteY8" fmla="*/ 284480 h 993655"/>
              <a:gd name="connsiteX9" fmla="*/ 1869440 w 1905000"/>
              <a:gd name="connsiteY9" fmla="*/ 320040 h 993655"/>
              <a:gd name="connsiteX10" fmla="*/ 1864360 w 1905000"/>
              <a:gd name="connsiteY10" fmla="*/ 482600 h 993655"/>
              <a:gd name="connsiteX11" fmla="*/ 1813560 w 1905000"/>
              <a:gd name="connsiteY11" fmla="*/ 523240 h 993655"/>
              <a:gd name="connsiteX12" fmla="*/ 1828800 w 1905000"/>
              <a:gd name="connsiteY12" fmla="*/ 563880 h 993655"/>
              <a:gd name="connsiteX13" fmla="*/ 1874520 w 1905000"/>
              <a:gd name="connsiteY13" fmla="*/ 716280 h 993655"/>
              <a:gd name="connsiteX14" fmla="*/ 1905000 w 1905000"/>
              <a:gd name="connsiteY14" fmla="*/ 751840 h 993655"/>
              <a:gd name="connsiteX15" fmla="*/ 1855165 w 1905000"/>
              <a:gd name="connsiteY15" fmla="*/ 859561 h 993655"/>
              <a:gd name="connsiteX16" fmla="*/ 1581151 w 1905000"/>
              <a:gd name="connsiteY16" fmla="*/ 913222 h 993655"/>
              <a:gd name="connsiteX17" fmla="*/ 1376585 w 1905000"/>
              <a:gd name="connsiteY17" fmla="*/ 903269 h 993655"/>
              <a:gd name="connsiteX18" fmla="*/ 1129049 w 1905000"/>
              <a:gd name="connsiteY18" fmla="*/ 928546 h 993655"/>
              <a:gd name="connsiteX19" fmla="*/ 911898 w 1905000"/>
              <a:gd name="connsiteY19" fmla="*/ 961809 h 993655"/>
              <a:gd name="connsiteX20" fmla="*/ 556272 w 1905000"/>
              <a:gd name="connsiteY20" fmla="*/ 952047 h 993655"/>
              <a:gd name="connsiteX21" fmla="*/ 235654 w 1905000"/>
              <a:gd name="connsiteY21" fmla="*/ 871466 h 993655"/>
              <a:gd name="connsiteX22" fmla="*/ 106680 w 1905000"/>
              <a:gd name="connsiteY22" fmla="*/ 853440 h 993655"/>
              <a:gd name="connsiteX23" fmla="*/ 60960 w 1905000"/>
              <a:gd name="connsiteY23" fmla="*/ 809413 h 993655"/>
              <a:gd name="connsiteX24" fmla="*/ 0 w 1905000"/>
              <a:gd name="connsiteY24" fmla="*/ 695960 h 993655"/>
              <a:gd name="connsiteX25" fmla="*/ 25400 w 1905000"/>
              <a:gd name="connsiteY25" fmla="*/ 574040 h 993655"/>
              <a:gd name="connsiteX26" fmla="*/ 137160 w 1905000"/>
              <a:gd name="connsiteY26" fmla="*/ 355600 h 993655"/>
              <a:gd name="connsiteX27" fmla="*/ 172720 w 1905000"/>
              <a:gd name="connsiteY27" fmla="*/ 71120 h 993655"/>
              <a:gd name="connsiteX0" fmla="*/ 172720 w 1905000"/>
              <a:gd name="connsiteY0" fmla="*/ 71120 h 961814"/>
              <a:gd name="connsiteX1" fmla="*/ 589280 w 1905000"/>
              <a:gd name="connsiteY1" fmla="*/ 0 h 961814"/>
              <a:gd name="connsiteX2" fmla="*/ 726440 w 1905000"/>
              <a:gd name="connsiteY2" fmla="*/ 5080 h 961814"/>
              <a:gd name="connsiteX3" fmla="*/ 1032771 w 1905000"/>
              <a:gd name="connsiteY3" fmla="*/ 9325 h 961814"/>
              <a:gd name="connsiteX4" fmla="*/ 1178212 w 1905000"/>
              <a:gd name="connsiteY4" fmla="*/ 154766 h 961814"/>
              <a:gd name="connsiteX5" fmla="*/ 1567702 w 1905000"/>
              <a:gd name="connsiteY5" fmla="*/ 173068 h 961814"/>
              <a:gd name="connsiteX6" fmla="*/ 1813560 w 1905000"/>
              <a:gd name="connsiteY6" fmla="*/ 167640 h 961814"/>
              <a:gd name="connsiteX7" fmla="*/ 1803400 w 1905000"/>
              <a:gd name="connsiteY7" fmla="*/ 238760 h 961814"/>
              <a:gd name="connsiteX8" fmla="*/ 1854200 w 1905000"/>
              <a:gd name="connsiteY8" fmla="*/ 284480 h 961814"/>
              <a:gd name="connsiteX9" fmla="*/ 1869440 w 1905000"/>
              <a:gd name="connsiteY9" fmla="*/ 320040 h 961814"/>
              <a:gd name="connsiteX10" fmla="*/ 1864360 w 1905000"/>
              <a:gd name="connsiteY10" fmla="*/ 482600 h 961814"/>
              <a:gd name="connsiteX11" fmla="*/ 1813560 w 1905000"/>
              <a:gd name="connsiteY11" fmla="*/ 523240 h 961814"/>
              <a:gd name="connsiteX12" fmla="*/ 1828800 w 1905000"/>
              <a:gd name="connsiteY12" fmla="*/ 563880 h 961814"/>
              <a:gd name="connsiteX13" fmla="*/ 1874520 w 1905000"/>
              <a:gd name="connsiteY13" fmla="*/ 716280 h 961814"/>
              <a:gd name="connsiteX14" fmla="*/ 1905000 w 1905000"/>
              <a:gd name="connsiteY14" fmla="*/ 751840 h 961814"/>
              <a:gd name="connsiteX15" fmla="*/ 1855165 w 1905000"/>
              <a:gd name="connsiteY15" fmla="*/ 859561 h 961814"/>
              <a:gd name="connsiteX16" fmla="*/ 1581151 w 1905000"/>
              <a:gd name="connsiteY16" fmla="*/ 913222 h 961814"/>
              <a:gd name="connsiteX17" fmla="*/ 1376585 w 1905000"/>
              <a:gd name="connsiteY17" fmla="*/ 903269 h 961814"/>
              <a:gd name="connsiteX18" fmla="*/ 1129049 w 1905000"/>
              <a:gd name="connsiteY18" fmla="*/ 928546 h 961814"/>
              <a:gd name="connsiteX19" fmla="*/ 903431 w 1905000"/>
              <a:gd name="connsiteY19" fmla="*/ 911009 h 961814"/>
              <a:gd name="connsiteX20" fmla="*/ 556272 w 1905000"/>
              <a:gd name="connsiteY20" fmla="*/ 952047 h 961814"/>
              <a:gd name="connsiteX21" fmla="*/ 235654 w 1905000"/>
              <a:gd name="connsiteY21" fmla="*/ 871466 h 961814"/>
              <a:gd name="connsiteX22" fmla="*/ 106680 w 1905000"/>
              <a:gd name="connsiteY22" fmla="*/ 853440 h 961814"/>
              <a:gd name="connsiteX23" fmla="*/ 60960 w 1905000"/>
              <a:gd name="connsiteY23" fmla="*/ 809413 h 961814"/>
              <a:gd name="connsiteX24" fmla="*/ 0 w 1905000"/>
              <a:gd name="connsiteY24" fmla="*/ 695960 h 961814"/>
              <a:gd name="connsiteX25" fmla="*/ 25400 w 1905000"/>
              <a:gd name="connsiteY25" fmla="*/ 574040 h 961814"/>
              <a:gd name="connsiteX26" fmla="*/ 137160 w 1905000"/>
              <a:gd name="connsiteY26" fmla="*/ 355600 h 961814"/>
              <a:gd name="connsiteX27" fmla="*/ 172720 w 1905000"/>
              <a:gd name="connsiteY27" fmla="*/ 71120 h 961814"/>
              <a:gd name="connsiteX0" fmla="*/ 172720 w 1905000"/>
              <a:gd name="connsiteY0" fmla="*/ 71120 h 939248"/>
              <a:gd name="connsiteX1" fmla="*/ 589280 w 1905000"/>
              <a:gd name="connsiteY1" fmla="*/ 0 h 939248"/>
              <a:gd name="connsiteX2" fmla="*/ 726440 w 1905000"/>
              <a:gd name="connsiteY2" fmla="*/ 5080 h 939248"/>
              <a:gd name="connsiteX3" fmla="*/ 1032771 w 1905000"/>
              <a:gd name="connsiteY3" fmla="*/ 9325 h 939248"/>
              <a:gd name="connsiteX4" fmla="*/ 1178212 w 1905000"/>
              <a:gd name="connsiteY4" fmla="*/ 154766 h 939248"/>
              <a:gd name="connsiteX5" fmla="*/ 1567702 w 1905000"/>
              <a:gd name="connsiteY5" fmla="*/ 173068 h 939248"/>
              <a:gd name="connsiteX6" fmla="*/ 1813560 w 1905000"/>
              <a:gd name="connsiteY6" fmla="*/ 167640 h 939248"/>
              <a:gd name="connsiteX7" fmla="*/ 1803400 w 1905000"/>
              <a:gd name="connsiteY7" fmla="*/ 238760 h 939248"/>
              <a:gd name="connsiteX8" fmla="*/ 1854200 w 1905000"/>
              <a:gd name="connsiteY8" fmla="*/ 284480 h 939248"/>
              <a:gd name="connsiteX9" fmla="*/ 1869440 w 1905000"/>
              <a:gd name="connsiteY9" fmla="*/ 320040 h 939248"/>
              <a:gd name="connsiteX10" fmla="*/ 1864360 w 1905000"/>
              <a:gd name="connsiteY10" fmla="*/ 482600 h 939248"/>
              <a:gd name="connsiteX11" fmla="*/ 1813560 w 1905000"/>
              <a:gd name="connsiteY11" fmla="*/ 523240 h 939248"/>
              <a:gd name="connsiteX12" fmla="*/ 1828800 w 1905000"/>
              <a:gd name="connsiteY12" fmla="*/ 563880 h 939248"/>
              <a:gd name="connsiteX13" fmla="*/ 1874520 w 1905000"/>
              <a:gd name="connsiteY13" fmla="*/ 716280 h 939248"/>
              <a:gd name="connsiteX14" fmla="*/ 1905000 w 1905000"/>
              <a:gd name="connsiteY14" fmla="*/ 751840 h 939248"/>
              <a:gd name="connsiteX15" fmla="*/ 1855165 w 1905000"/>
              <a:gd name="connsiteY15" fmla="*/ 859561 h 939248"/>
              <a:gd name="connsiteX16" fmla="*/ 1581151 w 1905000"/>
              <a:gd name="connsiteY16" fmla="*/ 913222 h 939248"/>
              <a:gd name="connsiteX17" fmla="*/ 1376585 w 1905000"/>
              <a:gd name="connsiteY17" fmla="*/ 903269 h 939248"/>
              <a:gd name="connsiteX18" fmla="*/ 1129049 w 1905000"/>
              <a:gd name="connsiteY18" fmla="*/ 928546 h 939248"/>
              <a:gd name="connsiteX19" fmla="*/ 903431 w 1905000"/>
              <a:gd name="connsiteY19" fmla="*/ 911009 h 939248"/>
              <a:gd name="connsiteX20" fmla="*/ 547805 w 1905000"/>
              <a:gd name="connsiteY20" fmla="*/ 884314 h 939248"/>
              <a:gd name="connsiteX21" fmla="*/ 235654 w 1905000"/>
              <a:gd name="connsiteY21" fmla="*/ 871466 h 939248"/>
              <a:gd name="connsiteX22" fmla="*/ 106680 w 1905000"/>
              <a:gd name="connsiteY22" fmla="*/ 853440 h 939248"/>
              <a:gd name="connsiteX23" fmla="*/ 60960 w 1905000"/>
              <a:gd name="connsiteY23" fmla="*/ 809413 h 939248"/>
              <a:gd name="connsiteX24" fmla="*/ 0 w 1905000"/>
              <a:gd name="connsiteY24" fmla="*/ 695960 h 939248"/>
              <a:gd name="connsiteX25" fmla="*/ 25400 w 1905000"/>
              <a:gd name="connsiteY25" fmla="*/ 574040 h 939248"/>
              <a:gd name="connsiteX26" fmla="*/ 137160 w 1905000"/>
              <a:gd name="connsiteY26" fmla="*/ 355600 h 939248"/>
              <a:gd name="connsiteX27" fmla="*/ 172720 w 1905000"/>
              <a:gd name="connsiteY27" fmla="*/ 71120 h 939248"/>
              <a:gd name="connsiteX0" fmla="*/ 172720 w 1905000"/>
              <a:gd name="connsiteY0" fmla="*/ 71120 h 939248"/>
              <a:gd name="connsiteX1" fmla="*/ 589280 w 1905000"/>
              <a:gd name="connsiteY1" fmla="*/ 0 h 939248"/>
              <a:gd name="connsiteX2" fmla="*/ 726440 w 1905000"/>
              <a:gd name="connsiteY2" fmla="*/ 5080 h 939248"/>
              <a:gd name="connsiteX3" fmla="*/ 1032771 w 1905000"/>
              <a:gd name="connsiteY3" fmla="*/ 9325 h 939248"/>
              <a:gd name="connsiteX4" fmla="*/ 1178212 w 1905000"/>
              <a:gd name="connsiteY4" fmla="*/ 154766 h 939248"/>
              <a:gd name="connsiteX5" fmla="*/ 1567702 w 1905000"/>
              <a:gd name="connsiteY5" fmla="*/ 173068 h 939248"/>
              <a:gd name="connsiteX6" fmla="*/ 1813560 w 1905000"/>
              <a:gd name="connsiteY6" fmla="*/ 167640 h 939248"/>
              <a:gd name="connsiteX7" fmla="*/ 1803400 w 1905000"/>
              <a:gd name="connsiteY7" fmla="*/ 238760 h 939248"/>
              <a:gd name="connsiteX8" fmla="*/ 1854200 w 1905000"/>
              <a:gd name="connsiteY8" fmla="*/ 284480 h 939248"/>
              <a:gd name="connsiteX9" fmla="*/ 1869440 w 1905000"/>
              <a:gd name="connsiteY9" fmla="*/ 320040 h 939248"/>
              <a:gd name="connsiteX10" fmla="*/ 1864360 w 1905000"/>
              <a:gd name="connsiteY10" fmla="*/ 482600 h 939248"/>
              <a:gd name="connsiteX11" fmla="*/ 1813560 w 1905000"/>
              <a:gd name="connsiteY11" fmla="*/ 523240 h 939248"/>
              <a:gd name="connsiteX12" fmla="*/ 1828800 w 1905000"/>
              <a:gd name="connsiteY12" fmla="*/ 563880 h 939248"/>
              <a:gd name="connsiteX13" fmla="*/ 1874520 w 1905000"/>
              <a:gd name="connsiteY13" fmla="*/ 716280 h 939248"/>
              <a:gd name="connsiteX14" fmla="*/ 1905000 w 1905000"/>
              <a:gd name="connsiteY14" fmla="*/ 751840 h 939248"/>
              <a:gd name="connsiteX15" fmla="*/ 1855165 w 1905000"/>
              <a:gd name="connsiteY15" fmla="*/ 859561 h 939248"/>
              <a:gd name="connsiteX16" fmla="*/ 1581151 w 1905000"/>
              <a:gd name="connsiteY16" fmla="*/ 913222 h 939248"/>
              <a:gd name="connsiteX17" fmla="*/ 1376585 w 1905000"/>
              <a:gd name="connsiteY17" fmla="*/ 903269 h 939248"/>
              <a:gd name="connsiteX18" fmla="*/ 1129049 w 1905000"/>
              <a:gd name="connsiteY18" fmla="*/ 928546 h 939248"/>
              <a:gd name="connsiteX19" fmla="*/ 903431 w 1905000"/>
              <a:gd name="connsiteY19" fmla="*/ 911009 h 939248"/>
              <a:gd name="connsiteX20" fmla="*/ 547805 w 1905000"/>
              <a:gd name="connsiteY20" fmla="*/ 884314 h 939248"/>
              <a:gd name="connsiteX21" fmla="*/ 235654 w 1905000"/>
              <a:gd name="connsiteY21" fmla="*/ 871466 h 939248"/>
              <a:gd name="connsiteX22" fmla="*/ 106680 w 1905000"/>
              <a:gd name="connsiteY22" fmla="*/ 853440 h 939248"/>
              <a:gd name="connsiteX23" fmla="*/ 60960 w 1905000"/>
              <a:gd name="connsiteY23" fmla="*/ 809413 h 939248"/>
              <a:gd name="connsiteX24" fmla="*/ 0 w 1905000"/>
              <a:gd name="connsiteY24" fmla="*/ 695960 h 939248"/>
              <a:gd name="connsiteX25" fmla="*/ 25400 w 1905000"/>
              <a:gd name="connsiteY25" fmla="*/ 574040 h 939248"/>
              <a:gd name="connsiteX26" fmla="*/ 137160 w 1905000"/>
              <a:gd name="connsiteY26" fmla="*/ 355600 h 939248"/>
              <a:gd name="connsiteX27" fmla="*/ 172720 w 1905000"/>
              <a:gd name="connsiteY27" fmla="*/ 71120 h 939248"/>
              <a:gd name="connsiteX0" fmla="*/ 172720 w 1905000"/>
              <a:gd name="connsiteY0" fmla="*/ 71120 h 947902"/>
              <a:gd name="connsiteX1" fmla="*/ 589280 w 1905000"/>
              <a:gd name="connsiteY1" fmla="*/ 0 h 947902"/>
              <a:gd name="connsiteX2" fmla="*/ 726440 w 1905000"/>
              <a:gd name="connsiteY2" fmla="*/ 5080 h 947902"/>
              <a:gd name="connsiteX3" fmla="*/ 1032771 w 1905000"/>
              <a:gd name="connsiteY3" fmla="*/ 9325 h 947902"/>
              <a:gd name="connsiteX4" fmla="*/ 1178212 w 1905000"/>
              <a:gd name="connsiteY4" fmla="*/ 154766 h 947902"/>
              <a:gd name="connsiteX5" fmla="*/ 1567702 w 1905000"/>
              <a:gd name="connsiteY5" fmla="*/ 173068 h 947902"/>
              <a:gd name="connsiteX6" fmla="*/ 1813560 w 1905000"/>
              <a:gd name="connsiteY6" fmla="*/ 167640 h 947902"/>
              <a:gd name="connsiteX7" fmla="*/ 1803400 w 1905000"/>
              <a:gd name="connsiteY7" fmla="*/ 238760 h 947902"/>
              <a:gd name="connsiteX8" fmla="*/ 1854200 w 1905000"/>
              <a:gd name="connsiteY8" fmla="*/ 284480 h 947902"/>
              <a:gd name="connsiteX9" fmla="*/ 1869440 w 1905000"/>
              <a:gd name="connsiteY9" fmla="*/ 320040 h 947902"/>
              <a:gd name="connsiteX10" fmla="*/ 1864360 w 1905000"/>
              <a:gd name="connsiteY10" fmla="*/ 482600 h 947902"/>
              <a:gd name="connsiteX11" fmla="*/ 1813560 w 1905000"/>
              <a:gd name="connsiteY11" fmla="*/ 523240 h 947902"/>
              <a:gd name="connsiteX12" fmla="*/ 1828800 w 1905000"/>
              <a:gd name="connsiteY12" fmla="*/ 563880 h 947902"/>
              <a:gd name="connsiteX13" fmla="*/ 1874520 w 1905000"/>
              <a:gd name="connsiteY13" fmla="*/ 716280 h 947902"/>
              <a:gd name="connsiteX14" fmla="*/ 1905000 w 1905000"/>
              <a:gd name="connsiteY14" fmla="*/ 751840 h 947902"/>
              <a:gd name="connsiteX15" fmla="*/ 1855165 w 1905000"/>
              <a:gd name="connsiteY15" fmla="*/ 859561 h 947902"/>
              <a:gd name="connsiteX16" fmla="*/ 1581151 w 1905000"/>
              <a:gd name="connsiteY16" fmla="*/ 913222 h 947902"/>
              <a:gd name="connsiteX17" fmla="*/ 1376585 w 1905000"/>
              <a:gd name="connsiteY17" fmla="*/ 903269 h 947902"/>
              <a:gd name="connsiteX18" fmla="*/ 1129049 w 1905000"/>
              <a:gd name="connsiteY18" fmla="*/ 928546 h 947902"/>
              <a:gd name="connsiteX19" fmla="*/ 920364 w 1905000"/>
              <a:gd name="connsiteY19" fmla="*/ 606209 h 947902"/>
              <a:gd name="connsiteX20" fmla="*/ 547805 w 1905000"/>
              <a:gd name="connsiteY20" fmla="*/ 884314 h 947902"/>
              <a:gd name="connsiteX21" fmla="*/ 235654 w 1905000"/>
              <a:gd name="connsiteY21" fmla="*/ 871466 h 947902"/>
              <a:gd name="connsiteX22" fmla="*/ 106680 w 1905000"/>
              <a:gd name="connsiteY22" fmla="*/ 853440 h 947902"/>
              <a:gd name="connsiteX23" fmla="*/ 60960 w 1905000"/>
              <a:gd name="connsiteY23" fmla="*/ 809413 h 947902"/>
              <a:gd name="connsiteX24" fmla="*/ 0 w 1905000"/>
              <a:gd name="connsiteY24" fmla="*/ 695960 h 947902"/>
              <a:gd name="connsiteX25" fmla="*/ 25400 w 1905000"/>
              <a:gd name="connsiteY25" fmla="*/ 574040 h 947902"/>
              <a:gd name="connsiteX26" fmla="*/ 137160 w 1905000"/>
              <a:gd name="connsiteY26" fmla="*/ 355600 h 947902"/>
              <a:gd name="connsiteX27" fmla="*/ 172720 w 1905000"/>
              <a:gd name="connsiteY27" fmla="*/ 71120 h 947902"/>
              <a:gd name="connsiteX0" fmla="*/ 172720 w 1905000"/>
              <a:gd name="connsiteY0" fmla="*/ 71120 h 947902"/>
              <a:gd name="connsiteX1" fmla="*/ 589280 w 1905000"/>
              <a:gd name="connsiteY1" fmla="*/ 0 h 947902"/>
              <a:gd name="connsiteX2" fmla="*/ 726440 w 1905000"/>
              <a:gd name="connsiteY2" fmla="*/ 5080 h 947902"/>
              <a:gd name="connsiteX3" fmla="*/ 1032771 w 1905000"/>
              <a:gd name="connsiteY3" fmla="*/ 9325 h 947902"/>
              <a:gd name="connsiteX4" fmla="*/ 1178212 w 1905000"/>
              <a:gd name="connsiteY4" fmla="*/ 154766 h 947902"/>
              <a:gd name="connsiteX5" fmla="*/ 1567702 w 1905000"/>
              <a:gd name="connsiteY5" fmla="*/ 173068 h 947902"/>
              <a:gd name="connsiteX6" fmla="*/ 1813560 w 1905000"/>
              <a:gd name="connsiteY6" fmla="*/ 167640 h 947902"/>
              <a:gd name="connsiteX7" fmla="*/ 1803400 w 1905000"/>
              <a:gd name="connsiteY7" fmla="*/ 238760 h 947902"/>
              <a:gd name="connsiteX8" fmla="*/ 1854200 w 1905000"/>
              <a:gd name="connsiteY8" fmla="*/ 284480 h 947902"/>
              <a:gd name="connsiteX9" fmla="*/ 1869440 w 1905000"/>
              <a:gd name="connsiteY9" fmla="*/ 320040 h 947902"/>
              <a:gd name="connsiteX10" fmla="*/ 1864360 w 1905000"/>
              <a:gd name="connsiteY10" fmla="*/ 482600 h 947902"/>
              <a:gd name="connsiteX11" fmla="*/ 1813560 w 1905000"/>
              <a:gd name="connsiteY11" fmla="*/ 523240 h 947902"/>
              <a:gd name="connsiteX12" fmla="*/ 1828800 w 1905000"/>
              <a:gd name="connsiteY12" fmla="*/ 563880 h 947902"/>
              <a:gd name="connsiteX13" fmla="*/ 1874520 w 1905000"/>
              <a:gd name="connsiteY13" fmla="*/ 716280 h 947902"/>
              <a:gd name="connsiteX14" fmla="*/ 1905000 w 1905000"/>
              <a:gd name="connsiteY14" fmla="*/ 751840 h 947902"/>
              <a:gd name="connsiteX15" fmla="*/ 1855165 w 1905000"/>
              <a:gd name="connsiteY15" fmla="*/ 859561 h 947902"/>
              <a:gd name="connsiteX16" fmla="*/ 1581151 w 1905000"/>
              <a:gd name="connsiteY16" fmla="*/ 913222 h 947902"/>
              <a:gd name="connsiteX17" fmla="*/ 1376585 w 1905000"/>
              <a:gd name="connsiteY17" fmla="*/ 903269 h 947902"/>
              <a:gd name="connsiteX18" fmla="*/ 1129049 w 1905000"/>
              <a:gd name="connsiteY18" fmla="*/ 928546 h 947902"/>
              <a:gd name="connsiteX19" fmla="*/ 920364 w 1905000"/>
              <a:gd name="connsiteY19" fmla="*/ 606209 h 947902"/>
              <a:gd name="connsiteX20" fmla="*/ 497005 w 1905000"/>
              <a:gd name="connsiteY20" fmla="*/ 774247 h 947902"/>
              <a:gd name="connsiteX21" fmla="*/ 235654 w 1905000"/>
              <a:gd name="connsiteY21" fmla="*/ 871466 h 947902"/>
              <a:gd name="connsiteX22" fmla="*/ 106680 w 1905000"/>
              <a:gd name="connsiteY22" fmla="*/ 853440 h 947902"/>
              <a:gd name="connsiteX23" fmla="*/ 60960 w 1905000"/>
              <a:gd name="connsiteY23" fmla="*/ 809413 h 947902"/>
              <a:gd name="connsiteX24" fmla="*/ 0 w 1905000"/>
              <a:gd name="connsiteY24" fmla="*/ 695960 h 947902"/>
              <a:gd name="connsiteX25" fmla="*/ 25400 w 1905000"/>
              <a:gd name="connsiteY25" fmla="*/ 574040 h 947902"/>
              <a:gd name="connsiteX26" fmla="*/ 137160 w 1905000"/>
              <a:gd name="connsiteY26" fmla="*/ 355600 h 947902"/>
              <a:gd name="connsiteX27" fmla="*/ 172720 w 1905000"/>
              <a:gd name="connsiteY27" fmla="*/ 71120 h 947902"/>
              <a:gd name="connsiteX0" fmla="*/ 172720 w 1905000"/>
              <a:gd name="connsiteY0" fmla="*/ 71120 h 917708"/>
              <a:gd name="connsiteX1" fmla="*/ 589280 w 1905000"/>
              <a:gd name="connsiteY1" fmla="*/ 0 h 917708"/>
              <a:gd name="connsiteX2" fmla="*/ 726440 w 1905000"/>
              <a:gd name="connsiteY2" fmla="*/ 5080 h 917708"/>
              <a:gd name="connsiteX3" fmla="*/ 1032771 w 1905000"/>
              <a:gd name="connsiteY3" fmla="*/ 9325 h 917708"/>
              <a:gd name="connsiteX4" fmla="*/ 1178212 w 1905000"/>
              <a:gd name="connsiteY4" fmla="*/ 154766 h 917708"/>
              <a:gd name="connsiteX5" fmla="*/ 1567702 w 1905000"/>
              <a:gd name="connsiteY5" fmla="*/ 173068 h 917708"/>
              <a:gd name="connsiteX6" fmla="*/ 1813560 w 1905000"/>
              <a:gd name="connsiteY6" fmla="*/ 167640 h 917708"/>
              <a:gd name="connsiteX7" fmla="*/ 1803400 w 1905000"/>
              <a:gd name="connsiteY7" fmla="*/ 238760 h 917708"/>
              <a:gd name="connsiteX8" fmla="*/ 1854200 w 1905000"/>
              <a:gd name="connsiteY8" fmla="*/ 284480 h 917708"/>
              <a:gd name="connsiteX9" fmla="*/ 1869440 w 1905000"/>
              <a:gd name="connsiteY9" fmla="*/ 320040 h 917708"/>
              <a:gd name="connsiteX10" fmla="*/ 1864360 w 1905000"/>
              <a:gd name="connsiteY10" fmla="*/ 482600 h 917708"/>
              <a:gd name="connsiteX11" fmla="*/ 1813560 w 1905000"/>
              <a:gd name="connsiteY11" fmla="*/ 523240 h 917708"/>
              <a:gd name="connsiteX12" fmla="*/ 1828800 w 1905000"/>
              <a:gd name="connsiteY12" fmla="*/ 563880 h 917708"/>
              <a:gd name="connsiteX13" fmla="*/ 1874520 w 1905000"/>
              <a:gd name="connsiteY13" fmla="*/ 716280 h 917708"/>
              <a:gd name="connsiteX14" fmla="*/ 1905000 w 1905000"/>
              <a:gd name="connsiteY14" fmla="*/ 751840 h 917708"/>
              <a:gd name="connsiteX15" fmla="*/ 1855165 w 1905000"/>
              <a:gd name="connsiteY15" fmla="*/ 859561 h 917708"/>
              <a:gd name="connsiteX16" fmla="*/ 1581151 w 1905000"/>
              <a:gd name="connsiteY16" fmla="*/ 913222 h 917708"/>
              <a:gd name="connsiteX17" fmla="*/ 1376585 w 1905000"/>
              <a:gd name="connsiteY17" fmla="*/ 903269 h 917708"/>
              <a:gd name="connsiteX18" fmla="*/ 1171382 w 1905000"/>
              <a:gd name="connsiteY18" fmla="*/ 835413 h 917708"/>
              <a:gd name="connsiteX19" fmla="*/ 920364 w 1905000"/>
              <a:gd name="connsiteY19" fmla="*/ 606209 h 917708"/>
              <a:gd name="connsiteX20" fmla="*/ 497005 w 1905000"/>
              <a:gd name="connsiteY20" fmla="*/ 774247 h 917708"/>
              <a:gd name="connsiteX21" fmla="*/ 235654 w 1905000"/>
              <a:gd name="connsiteY21" fmla="*/ 871466 h 917708"/>
              <a:gd name="connsiteX22" fmla="*/ 106680 w 1905000"/>
              <a:gd name="connsiteY22" fmla="*/ 853440 h 917708"/>
              <a:gd name="connsiteX23" fmla="*/ 60960 w 1905000"/>
              <a:gd name="connsiteY23" fmla="*/ 809413 h 917708"/>
              <a:gd name="connsiteX24" fmla="*/ 0 w 1905000"/>
              <a:gd name="connsiteY24" fmla="*/ 695960 h 917708"/>
              <a:gd name="connsiteX25" fmla="*/ 25400 w 1905000"/>
              <a:gd name="connsiteY25" fmla="*/ 574040 h 917708"/>
              <a:gd name="connsiteX26" fmla="*/ 137160 w 1905000"/>
              <a:gd name="connsiteY26" fmla="*/ 355600 h 917708"/>
              <a:gd name="connsiteX27" fmla="*/ 172720 w 1905000"/>
              <a:gd name="connsiteY27" fmla="*/ 71120 h 917708"/>
              <a:gd name="connsiteX0" fmla="*/ 172720 w 1905000"/>
              <a:gd name="connsiteY0" fmla="*/ 71120 h 917708"/>
              <a:gd name="connsiteX1" fmla="*/ 589280 w 1905000"/>
              <a:gd name="connsiteY1" fmla="*/ 0 h 917708"/>
              <a:gd name="connsiteX2" fmla="*/ 726440 w 1905000"/>
              <a:gd name="connsiteY2" fmla="*/ 5080 h 917708"/>
              <a:gd name="connsiteX3" fmla="*/ 1032771 w 1905000"/>
              <a:gd name="connsiteY3" fmla="*/ 9325 h 917708"/>
              <a:gd name="connsiteX4" fmla="*/ 1178212 w 1905000"/>
              <a:gd name="connsiteY4" fmla="*/ 154766 h 917708"/>
              <a:gd name="connsiteX5" fmla="*/ 1567702 w 1905000"/>
              <a:gd name="connsiteY5" fmla="*/ 173068 h 917708"/>
              <a:gd name="connsiteX6" fmla="*/ 1813560 w 1905000"/>
              <a:gd name="connsiteY6" fmla="*/ 167640 h 917708"/>
              <a:gd name="connsiteX7" fmla="*/ 1803400 w 1905000"/>
              <a:gd name="connsiteY7" fmla="*/ 238760 h 917708"/>
              <a:gd name="connsiteX8" fmla="*/ 1854200 w 1905000"/>
              <a:gd name="connsiteY8" fmla="*/ 284480 h 917708"/>
              <a:gd name="connsiteX9" fmla="*/ 1869440 w 1905000"/>
              <a:gd name="connsiteY9" fmla="*/ 320040 h 917708"/>
              <a:gd name="connsiteX10" fmla="*/ 1864360 w 1905000"/>
              <a:gd name="connsiteY10" fmla="*/ 482600 h 917708"/>
              <a:gd name="connsiteX11" fmla="*/ 1813560 w 1905000"/>
              <a:gd name="connsiteY11" fmla="*/ 523240 h 917708"/>
              <a:gd name="connsiteX12" fmla="*/ 1828800 w 1905000"/>
              <a:gd name="connsiteY12" fmla="*/ 563880 h 917708"/>
              <a:gd name="connsiteX13" fmla="*/ 1874520 w 1905000"/>
              <a:gd name="connsiteY13" fmla="*/ 716280 h 917708"/>
              <a:gd name="connsiteX14" fmla="*/ 1905000 w 1905000"/>
              <a:gd name="connsiteY14" fmla="*/ 751840 h 917708"/>
              <a:gd name="connsiteX15" fmla="*/ 1855165 w 1905000"/>
              <a:gd name="connsiteY15" fmla="*/ 859561 h 917708"/>
              <a:gd name="connsiteX16" fmla="*/ 1581151 w 1905000"/>
              <a:gd name="connsiteY16" fmla="*/ 913222 h 917708"/>
              <a:gd name="connsiteX17" fmla="*/ 1376585 w 1905000"/>
              <a:gd name="connsiteY17" fmla="*/ 903269 h 917708"/>
              <a:gd name="connsiteX18" fmla="*/ 1171382 w 1905000"/>
              <a:gd name="connsiteY18" fmla="*/ 835413 h 917708"/>
              <a:gd name="connsiteX19" fmla="*/ 920364 w 1905000"/>
              <a:gd name="connsiteY19" fmla="*/ 606209 h 917708"/>
              <a:gd name="connsiteX20" fmla="*/ 753534 w 1905000"/>
              <a:gd name="connsiteY20" fmla="*/ 641774 h 917708"/>
              <a:gd name="connsiteX21" fmla="*/ 497005 w 1905000"/>
              <a:gd name="connsiteY21" fmla="*/ 774247 h 917708"/>
              <a:gd name="connsiteX22" fmla="*/ 235654 w 1905000"/>
              <a:gd name="connsiteY22" fmla="*/ 871466 h 917708"/>
              <a:gd name="connsiteX23" fmla="*/ 106680 w 1905000"/>
              <a:gd name="connsiteY23" fmla="*/ 853440 h 917708"/>
              <a:gd name="connsiteX24" fmla="*/ 60960 w 1905000"/>
              <a:gd name="connsiteY24" fmla="*/ 809413 h 917708"/>
              <a:gd name="connsiteX25" fmla="*/ 0 w 1905000"/>
              <a:gd name="connsiteY25" fmla="*/ 695960 h 917708"/>
              <a:gd name="connsiteX26" fmla="*/ 25400 w 1905000"/>
              <a:gd name="connsiteY26" fmla="*/ 574040 h 917708"/>
              <a:gd name="connsiteX27" fmla="*/ 137160 w 1905000"/>
              <a:gd name="connsiteY27" fmla="*/ 355600 h 917708"/>
              <a:gd name="connsiteX28" fmla="*/ 172720 w 1905000"/>
              <a:gd name="connsiteY28" fmla="*/ 71120 h 917708"/>
              <a:gd name="connsiteX0" fmla="*/ 172720 w 1905000"/>
              <a:gd name="connsiteY0" fmla="*/ 71120 h 917708"/>
              <a:gd name="connsiteX1" fmla="*/ 589280 w 1905000"/>
              <a:gd name="connsiteY1" fmla="*/ 0 h 917708"/>
              <a:gd name="connsiteX2" fmla="*/ 726440 w 1905000"/>
              <a:gd name="connsiteY2" fmla="*/ 5080 h 917708"/>
              <a:gd name="connsiteX3" fmla="*/ 1032771 w 1905000"/>
              <a:gd name="connsiteY3" fmla="*/ 9325 h 917708"/>
              <a:gd name="connsiteX4" fmla="*/ 1178212 w 1905000"/>
              <a:gd name="connsiteY4" fmla="*/ 154766 h 917708"/>
              <a:gd name="connsiteX5" fmla="*/ 1567702 w 1905000"/>
              <a:gd name="connsiteY5" fmla="*/ 173068 h 917708"/>
              <a:gd name="connsiteX6" fmla="*/ 1813560 w 1905000"/>
              <a:gd name="connsiteY6" fmla="*/ 167640 h 917708"/>
              <a:gd name="connsiteX7" fmla="*/ 1803400 w 1905000"/>
              <a:gd name="connsiteY7" fmla="*/ 238760 h 917708"/>
              <a:gd name="connsiteX8" fmla="*/ 1854200 w 1905000"/>
              <a:gd name="connsiteY8" fmla="*/ 284480 h 917708"/>
              <a:gd name="connsiteX9" fmla="*/ 1869440 w 1905000"/>
              <a:gd name="connsiteY9" fmla="*/ 320040 h 917708"/>
              <a:gd name="connsiteX10" fmla="*/ 1864360 w 1905000"/>
              <a:gd name="connsiteY10" fmla="*/ 482600 h 917708"/>
              <a:gd name="connsiteX11" fmla="*/ 1813560 w 1905000"/>
              <a:gd name="connsiteY11" fmla="*/ 523240 h 917708"/>
              <a:gd name="connsiteX12" fmla="*/ 1828800 w 1905000"/>
              <a:gd name="connsiteY12" fmla="*/ 563880 h 917708"/>
              <a:gd name="connsiteX13" fmla="*/ 1874520 w 1905000"/>
              <a:gd name="connsiteY13" fmla="*/ 716280 h 917708"/>
              <a:gd name="connsiteX14" fmla="*/ 1905000 w 1905000"/>
              <a:gd name="connsiteY14" fmla="*/ 751840 h 917708"/>
              <a:gd name="connsiteX15" fmla="*/ 1855165 w 1905000"/>
              <a:gd name="connsiteY15" fmla="*/ 859561 h 917708"/>
              <a:gd name="connsiteX16" fmla="*/ 1581151 w 1905000"/>
              <a:gd name="connsiteY16" fmla="*/ 913222 h 917708"/>
              <a:gd name="connsiteX17" fmla="*/ 1376585 w 1905000"/>
              <a:gd name="connsiteY17" fmla="*/ 903269 h 917708"/>
              <a:gd name="connsiteX18" fmla="*/ 1171382 w 1905000"/>
              <a:gd name="connsiteY18" fmla="*/ 835413 h 917708"/>
              <a:gd name="connsiteX19" fmla="*/ 920364 w 1905000"/>
              <a:gd name="connsiteY19" fmla="*/ 606209 h 917708"/>
              <a:gd name="connsiteX20" fmla="*/ 753534 w 1905000"/>
              <a:gd name="connsiteY20" fmla="*/ 641774 h 917708"/>
              <a:gd name="connsiteX21" fmla="*/ 497005 w 1905000"/>
              <a:gd name="connsiteY21" fmla="*/ 774247 h 917708"/>
              <a:gd name="connsiteX22" fmla="*/ 244120 w 1905000"/>
              <a:gd name="connsiteY22" fmla="*/ 795266 h 917708"/>
              <a:gd name="connsiteX23" fmla="*/ 106680 w 1905000"/>
              <a:gd name="connsiteY23" fmla="*/ 853440 h 917708"/>
              <a:gd name="connsiteX24" fmla="*/ 60960 w 1905000"/>
              <a:gd name="connsiteY24" fmla="*/ 809413 h 917708"/>
              <a:gd name="connsiteX25" fmla="*/ 0 w 1905000"/>
              <a:gd name="connsiteY25" fmla="*/ 695960 h 917708"/>
              <a:gd name="connsiteX26" fmla="*/ 25400 w 1905000"/>
              <a:gd name="connsiteY26" fmla="*/ 574040 h 917708"/>
              <a:gd name="connsiteX27" fmla="*/ 137160 w 1905000"/>
              <a:gd name="connsiteY27" fmla="*/ 355600 h 917708"/>
              <a:gd name="connsiteX28" fmla="*/ 172720 w 1905000"/>
              <a:gd name="connsiteY28" fmla="*/ 71120 h 917708"/>
              <a:gd name="connsiteX0" fmla="*/ 172720 w 1905000"/>
              <a:gd name="connsiteY0" fmla="*/ 71120 h 917708"/>
              <a:gd name="connsiteX1" fmla="*/ 589280 w 1905000"/>
              <a:gd name="connsiteY1" fmla="*/ 0 h 917708"/>
              <a:gd name="connsiteX2" fmla="*/ 726440 w 1905000"/>
              <a:gd name="connsiteY2" fmla="*/ 5080 h 917708"/>
              <a:gd name="connsiteX3" fmla="*/ 1032771 w 1905000"/>
              <a:gd name="connsiteY3" fmla="*/ 9325 h 917708"/>
              <a:gd name="connsiteX4" fmla="*/ 1178212 w 1905000"/>
              <a:gd name="connsiteY4" fmla="*/ 154766 h 917708"/>
              <a:gd name="connsiteX5" fmla="*/ 1567702 w 1905000"/>
              <a:gd name="connsiteY5" fmla="*/ 173068 h 917708"/>
              <a:gd name="connsiteX6" fmla="*/ 1813560 w 1905000"/>
              <a:gd name="connsiteY6" fmla="*/ 167640 h 917708"/>
              <a:gd name="connsiteX7" fmla="*/ 1803400 w 1905000"/>
              <a:gd name="connsiteY7" fmla="*/ 238760 h 917708"/>
              <a:gd name="connsiteX8" fmla="*/ 1854200 w 1905000"/>
              <a:gd name="connsiteY8" fmla="*/ 284480 h 917708"/>
              <a:gd name="connsiteX9" fmla="*/ 1869440 w 1905000"/>
              <a:gd name="connsiteY9" fmla="*/ 320040 h 917708"/>
              <a:gd name="connsiteX10" fmla="*/ 1864360 w 1905000"/>
              <a:gd name="connsiteY10" fmla="*/ 482600 h 917708"/>
              <a:gd name="connsiteX11" fmla="*/ 1813560 w 1905000"/>
              <a:gd name="connsiteY11" fmla="*/ 523240 h 917708"/>
              <a:gd name="connsiteX12" fmla="*/ 1828800 w 1905000"/>
              <a:gd name="connsiteY12" fmla="*/ 563880 h 917708"/>
              <a:gd name="connsiteX13" fmla="*/ 1874520 w 1905000"/>
              <a:gd name="connsiteY13" fmla="*/ 716280 h 917708"/>
              <a:gd name="connsiteX14" fmla="*/ 1905000 w 1905000"/>
              <a:gd name="connsiteY14" fmla="*/ 751840 h 917708"/>
              <a:gd name="connsiteX15" fmla="*/ 1855165 w 1905000"/>
              <a:gd name="connsiteY15" fmla="*/ 859561 h 917708"/>
              <a:gd name="connsiteX16" fmla="*/ 1581151 w 1905000"/>
              <a:gd name="connsiteY16" fmla="*/ 913222 h 917708"/>
              <a:gd name="connsiteX17" fmla="*/ 1376585 w 1905000"/>
              <a:gd name="connsiteY17" fmla="*/ 903269 h 917708"/>
              <a:gd name="connsiteX18" fmla="*/ 1171382 w 1905000"/>
              <a:gd name="connsiteY18" fmla="*/ 835413 h 917708"/>
              <a:gd name="connsiteX19" fmla="*/ 920364 w 1905000"/>
              <a:gd name="connsiteY19" fmla="*/ 606209 h 917708"/>
              <a:gd name="connsiteX20" fmla="*/ 753534 w 1905000"/>
              <a:gd name="connsiteY20" fmla="*/ 641774 h 917708"/>
              <a:gd name="connsiteX21" fmla="*/ 480072 w 1905000"/>
              <a:gd name="connsiteY21" fmla="*/ 714980 h 917708"/>
              <a:gd name="connsiteX22" fmla="*/ 244120 w 1905000"/>
              <a:gd name="connsiteY22" fmla="*/ 795266 h 917708"/>
              <a:gd name="connsiteX23" fmla="*/ 106680 w 1905000"/>
              <a:gd name="connsiteY23" fmla="*/ 853440 h 917708"/>
              <a:gd name="connsiteX24" fmla="*/ 60960 w 1905000"/>
              <a:gd name="connsiteY24" fmla="*/ 809413 h 917708"/>
              <a:gd name="connsiteX25" fmla="*/ 0 w 1905000"/>
              <a:gd name="connsiteY25" fmla="*/ 695960 h 917708"/>
              <a:gd name="connsiteX26" fmla="*/ 25400 w 1905000"/>
              <a:gd name="connsiteY26" fmla="*/ 574040 h 917708"/>
              <a:gd name="connsiteX27" fmla="*/ 137160 w 1905000"/>
              <a:gd name="connsiteY27" fmla="*/ 355600 h 917708"/>
              <a:gd name="connsiteX28" fmla="*/ 172720 w 1905000"/>
              <a:gd name="connsiteY28" fmla="*/ 71120 h 917708"/>
              <a:gd name="connsiteX0" fmla="*/ 172720 w 1905000"/>
              <a:gd name="connsiteY0" fmla="*/ 71120 h 917708"/>
              <a:gd name="connsiteX1" fmla="*/ 589280 w 1905000"/>
              <a:gd name="connsiteY1" fmla="*/ 0 h 917708"/>
              <a:gd name="connsiteX2" fmla="*/ 726440 w 1905000"/>
              <a:gd name="connsiteY2" fmla="*/ 5080 h 917708"/>
              <a:gd name="connsiteX3" fmla="*/ 1032771 w 1905000"/>
              <a:gd name="connsiteY3" fmla="*/ 9325 h 917708"/>
              <a:gd name="connsiteX4" fmla="*/ 1178212 w 1905000"/>
              <a:gd name="connsiteY4" fmla="*/ 154766 h 917708"/>
              <a:gd name="connsiteX5" fmla="*/ 1567702 w 1905000"/>
              <a:gd name="connsiteY5" fmla="*/ 173068 h 917708"/>
              <a:gd name="connsiteX6" fmla="*/ 1813560 w 1905000"/>
              <a:gd name="connsiteY6" fmla="*/ 167640 h 917708"/>
              <a:gd name="connsiteX7" fmla="*/ 1803400 w 1905000"/>
              <a:gd name="connsiteY7" fmla="*/ 238760 h 917708"/>
              <a:gd name="connsiteX8" fmla="*/ 1854200 w 1905000"/>
              <a:gd name="connsiteY8" fmla="*/ 284480 h 917708"/>
              <a:gd name="connsiteX9" fmla="*/ 1869440 w 1905000"/>
              <a:gd name="connsiteY9" fmla="*/ 320040 h 917708"/>
              <a:gd name="connsiteX10" fmla="*/ 1864360 w 1905000"/>
              <a:gd name="connsiteY10" fmla="*/ 482600 h 917708"/>
              <a:gd name="connsiteX11" fmla="*/ 1813560 w 1905000"/>
              <a:gd name="connsiteY11" fmla="*/ 523240 h 917708"/>
              <a:gd name="connsiteX12" fmla="*/ 1828800 w 1905000"/>
              <a:gd name="connsiteY12" fmla="*/ 563880 h 917708"/>
              <a:gd name="connsiteX13" fmla="*/ 1874520 w 1905000"/>
              <a:gd name="connsiteY13" fmla="*/ 716280 h 917708"/>
              <a:gd name="connsiteX14" fmla="*/ 1905000 w 1905000"/>
              <a:gd name="connsiteY14" fmla="*/ 751840 h 917708"/>
              <a:gd name="connsiteX15" fmla="*/ 1855165 w 1905000"/>
              <a:gd name="connsiteY15" fmla="*/ 859561 h 917708"/>
              <a:gd name="connsiteX16" fmla="*/ 1581151 w 1905000"/>
              <a:gd name="connsiteY16" fmla="*/ 913222 h 917708"/>
              <a:gd name="connsiteX17" fmla="*/ 1376585 w 1905000"/>
              <a:gd name="connsiteY17" fmla="*/ 903269 h 917708"/>
              <a:gd name="connsiteX18" fmla="*/ 1171382 w 1905000"/>
              <a:gd name="connsiteY18" fmla="*/ 835413 h 917708"/>
              <a:gd name="connsiteX19" fmla="*/ 920364 w 1905000"/>
              <a:gd name="connsiteY19" fmla="*/ 606209 h 917708"/>
              <a:gd name="connsiteX20" fmla="*/ 753534 w 1905000"/>
              <a:gd name="connsiteY20" fmla="*/ 641774 h 917708"/>
              <a:gd name="connsiteX21" fmla="*/ 480072 w 1905000"/>
              <a:gd name="connsiteY21" fmla="*/ 714980 h 917708"/>
              <a:gd name="connsiteX22" fmla="*/ 244120 w 1905000"/>
              <a:gd name="connsiteY22" fmla="*/ 795266 h 917708"/>
              <a:gd name="connsiteX23" fmla="*/ 149013 w 1905000"/>
              <a:gd name="connsiteY23" fmla="*/ 777240 h 917708"/>
              <a:gd name="connsiteX24" fmla="*/ 60960 w 1905000"/>
              <a:gd name="connsiteY24" fmla="*/ 809413 h 917708"/>
              <a:gd name="connsiteX25" fmla="*/ 0 w 1905000"/>
              <a:gd name="connsiteY25" fmla="*/ 695960 h 917708"/>
              <a:gd name="connsiteX26" fmla="*/ 25400 w 1905000"/>
              <a:gd name="connsiteY26" fmla="*/ 574040 h 917708"/>
              <a:gd name="connsiteX27" fmla="*/ 137160 w 1905000"/>
              <a:gd name="connsiteY27" fmla="*/ 355600 h 917708"/>
              <a:gd name="connsiteX28" fmla="*/ 172720 w 1905000"/>
              <a:gd name="connsiteY28" fmla="*/ 71120 h 917708"/>
              <a:gd name="connsiteX0" fmla="*/ 172720 w 1905000"/>
              <a:gd name="connsiteY0" fmla="*/ 71120 h 917708"/>
              <a:gd name="connsiteX1" fmla="*/ 589280 w 1905000"/>
              <a:gd name="connsiteY1" fmla="*/ 0 h 917708"/>
              <a:gd name="connsiteX2" fmla="*/ 726440 w 1905000"/>
              <a:gd name="connsiteY2" fmla="*/ 5080 h 917708"/>
              <a:gd name="connsiteX3" fmla="*/ 1032771 w 1905000"/>
              <a:gd name="connsiteY3" fmla="*/ 9325 h 917708"/>
              <a:gd name="connsiteX4" fmla="*/ 1178212 w 1905000"/>
              <a:gd name="connsiteY4" fmla="*/ 154766 h 917708"/>
              <a:gd name="connsiteX5" fmla="*/ 1567702 w 1905000"/>
              <a:gd name="connsiteY5" fmla="*/ 173068 h 917708"/>
              <a:gd name="connsiteX6" fmla="*/ 1813560 w 1905000"/>
              <a:gd name="connsiteY6" fmla="*/ 167640 h 917708"/>
              <a:gd name="connsiteX7" fmla="*/ 1803400 w 1905000"/>
              <a:gd name="connsiteY7" fmla="*/ 238760 h 917708"/>
              <a:gd name="connsiteX8" fmla="*/ 1854200 w 1905000"/>
              <a:gd name="connsiteY8" fmla="*/ 284480 h 917708"/>
              <a:gd name="connsiteX9" fmla="*/ 1869440 w 1905000"/>
              <a:gd name="connsiteY9" fmla="*/ 320040 h 917708"/>
              <a:gd name="connsiteX10" fmla="*/ 1864360 w 1905000"/>
              <a:gd name="connsiteY10" fmla="*/ 482600 h 917708"/>
              <a:gd name="connsiteX11" fmla="*/ 1813560 w 1905000"/>
              <a:gd name="connsiteY11" fmla="*/ 523240 h 917708"/>
              <a:gd name="connsiteX12" fmla="*/ 1828800 w 1905000"/>
              <a:gd name="connsiteY12" fmla="*/ 563880 h 917708"/>
              <a:gd name="connsiteX13" fmla="*/ 1874520 w 1905000"/>
              <a:gd name="connsiteY13" fmla="*/ 716280 h 917708"/>
              <a:gd name="connsiteX14" fmla="*/ 1905000 w 1905000"/>
              <a:gd name="connsiteY14" fmla="*/ 751840 h 917708"/>
              <a:gd name="connsiteX15" fmla="*/ 1855165 w 1905000"/>
              <a:gd name="connsiteY15" fmla="*/ 859561 h 917708"/>
              <a:gd name="connsiteX16" fmla="*/ 1581151 w 1905000"/>
              <a:gd name="connsiteY16" fmla="*/ 913222 h 917708"/>
              <a:gd name="connsiteX17" fmla="*/ 1376585 w 1905000"/>
              <a:gd name="connsiteY17" fmla="*/ 903269 h 917708"/>
              <a:gd name="connsiteX18" fmla="*/ 1171382 w 1905000"/>
              <a:gd name="connsiteY18" fmla="*/ 835413 h 917708"/>
              <a:gd name="connsiteX19" fmla="*/ 920364 w 1905000"/>
              <a:gd name="connsiteY19" fmla="*/ 606209 h 917708"/>
              <a:gd name="connsiteX20" fmla="*/ 753534 w 1905000"/>
              <a:gd name="connsiteY20" fmla="*/ 641774 h 917708"/>
              <a:gd name="connsiteX21" fmla="*/ 480072 w 1905000"/>
              <a:gd name="connsiteY21" fmla="*/ 714980 h 917708"/>
              <a:gd name="connsiteX22" fmla="*/ 244120 w 1905000"/>
              <a:gd name="connsiteY22" fmla="*/ 795266 h 917708"/>
              <a:gd name="connsiteX23" fmla="*/ 149013 w 1905000"/>
              <a:gd name="connsiteY23" fmla="*/ 777240 h 917708"/>
              <a:gd name="connsiteX24" fmla="*/ 111760 w 1905000"/>
              <a:gd name="connsiteY24" fmla="*/ 758613 h 917708"/>
              <a:gd name="connsiteX25" fmla="*/ 0 w 1905000"/>
              <a:gd name="connsiteY25" fmla="*/ 695960 h 917708"/>
              <a:gd name="connsiteX26" fmla="*/ 25400 w 1905000"/>
              <a:gd name="connsiteY26" fmla="*/ 574040 h 917708"/>
              <a:gd name="connsiteX27" fmla="*/ 137160 w 1905000"/>
              <a:gd name="connsiteY27" fmla="*/ 355600 h 917708"/>
              <a:gd name="connsiteX28" fmla="*/ 172720 w 1905000"/>
              <a:gd name="connsiteY28" fmla="*/ 71120 h 917708"/>
              <a:gd name="connsiteX0" fmla="*/ 172720 w 1905000"/>
              <a:gd name="connsiteY0" fmla="*/ 71120 h 917708"/>
              <a:gd name="connsiteX1" fmla="*/ 589280 w 1905000"/>
              <a:gd name="connsiteY1" fmla="*/ 0 h 917708"/>
              <a:gd name="connsiteX2" fmla="*/ 726440 w 1905000"/>
              <a:gd name="connsiteY2" fmla="*/ 5080 h 917708"/>
              <a:gd name="connsiteX3" fmla="*/ 1032771 w 1905000"/>
              <a:gd name="connsiteY3" fmla="*/ 9325 h 917708"/>
              <a:gd name="connsiteX4" fmla="*/ 1178212 w 1905000"/>
              <a:gd name="connsiteY4" fmla="*/ 154766 h 917708"/>
              <a:gd name="connsiteX5" fmla="*/ 1567702 w 1905000"/>
              <a:gd name="connsiteY5" fmla="*/ 173068 h 917708"/>
              <a:gd name="connsiteX6" fmla="*/ 1813560 w 1905000"/>
              <a:gd name="connsiteY6" fmla="*/ 167640 h 917708"/>
              <a:gd name="connsiteX7" fmla="*/ 1803400 w 1905000"/>
              <a:gd name="connsiteY7" fmla="*/ 238760 h 917708"/>
              <a:gd name="connsiteX8" fmla="*/ 1854200 w 1905000"/>
              <a:gd name="connsiteY8" fmla="*/ 284480 h 917708"/>
              <a:gd name="connsiteX9" fmla="*/ 1869440 w 1905000"/>
              <a:gd name="connsiteY9" fmla="*/ 320040 h 917708"/>
              <a:gd name="connsiteX10" fmla="*/ 1864360 w 1905000"/>
              <a:gd name="connsiteY10" fmla="*/ 482600 h 917708"/>
              <a:gd name="connsiteX11" fmla="*/ 1813560 w 1905000"/>
              <a:gd name="connsiteY11" fmla="*/ 523240 h 917708"/>
              <a:gd name="connsiteX12" fmla="*/ 1828800 w 1905000"/>
              <a:gd name="connsiteY12" fmla="*/ 563880 h 917708"/>
              <a:gd name="connsiteX13" fmla="*/ 1874520 w 1905000"/>
              <a:gd name="connsiteY13" fmla="*/ 716280 h 917708"/>
              <a:gd name="connsiteX14" fmla="*/ 1905000 w 1905000"/>
              <a:gd name="connsiteY14" fmla="*/ 751840 h 917708"/>
              <a:gd name="connsiteX15" fmla="*/ 1855165 w 1905000"/>
              <a:gd name="connsiteY15" fmla="*/ 859561 h 917708"/>
              <a:gd name="connsiteX16" fmla="*/ 1581151 w 1905000"/>
              <a:gd name="connsiteY16" fmla="*/ 913222 h 917708"/>
              <a:gd name="connsiteX17" fmla="*/ 1376585 w 1905000"/>
              <a:gd name="connsiteY17" fmla="*/ 903269 h 917708"/>
              <a:gd name="connsiteX18" fmla="*/ 1171382 w 1905000"/>
              <a:gd name="connsiteY18" fmla="*/ 835413 h 917708"/>
              <a:gd name="connsiteX19" fmla="*/ 905124 w 1905000"/>
              <a:gd name="connsiteY19" fmla="*/ 804329 h 917708"/>
              <a:gd name="connsiteX20" fmla="*/ 753534 w 1905000"/>
              <a:gd name="connsiteY20" fmla="*/ 641774 h 917708"/>
              <a:gd name="connsiteX21" fmla="*/ 480072 w 1905000"/>
              <a:gd name="connsiteY21" fmla="*/ 714980 h 917708"/>
              <a:gd name="connsiteX22" fmla="*/ 244120 w 1905000"/>
              <a:gd name="connsiteY22" fmla="*/ 795266 h 917708"/>
              <a:gd name="connsiteX23" fmla="*/ 149013 w 1905000"/>
              <a:gd name="connsiteY23" fmla="*/ 777240 h 917708"/>
              <a:gd name="connsiteX24" fmla="*/ 111760 w 1905000"/>
              <a:gd name="connsiteY24" fmla="*/ 758613 h 917708"/>
              <a:gd name="connsiteX25" fmla="*/ 0 w 1905000"/>
              <a:gd name="connsiteY25" fmla="*/ 695960 h 917708"/>
              <a:gd name="connsiteX26" fmla="*/ 25400 w 1905000"/>
              <a:gd name="connsiteY26" fmla="*/ 574040 h 917708"/>
              <a:gd name="connsiteX27" fmla="*/ 137160 w 1905000"/>
              <a:gd name="connsiteY27" fmla="*/ 355600 h 917708"/>
              <a:gd name="connsiteX28" fmla="*/ 172720 w 1905000"/>
              <a:gd name="connsiteY28" fmla="*/ 71120 h 917708"/>
              <a:gd name="connsiteX0" fmla="*/ 172720 w 1905000"/>
              <a:gd name="connsiteY0" fmla="*/ 71120 h 917708"/>
              <a:gd name="connsiteX1" fmla="*/ 589280 w 1905000"/>
              <a:gd name="connsiteY1" fmla="*/ 0 h 917708"/>
              <a:gd name="connsiteX2" fmla="*/ 726440 w 1905000"/>
              <a:gd name="connsiteY2" fmla="*/ 5080 h 917708"/>
              <a:gd name="connsiteX3" fmla="*/ 1032771 w 1905000"/>
              <a:gd name="connsiteY3" fmla="*/ 9325 h 917708"/>
              <a:gd name="connsiteX4" fmla="*/ 1178212 w 1905000"/>
              <a:gd name="connsiteY4" fmla="*/ 154766 h 917708"/>
              <a:gd name="connsiteX5" fmla="*/ 1567702 w 1905000"/>
              <a:gd name="connsiteY5" fmla="*/ 173068 h 917708"/>
              <a:gd name="connsiteX6" fmla="*/ 1813560 w 1905000"/>
              <a:gd name="connsiteY6" fmla="*/ 167640 h 917708"/>
              <a:gd name="connsiteX7" fmla="*/ 1803400 w 1905000"/>
              <a:gd name="connsiteY7" fmla="*/ 238760 h 917708"/>
              <a:gd name="connsiteX8" fmla="*/ 1854200 w 1905000"/>
              <a:gd name="connsiteY8" fmla="*/ 284480 h 917708"/>
              <a:gd name="connsiteX9" fmla="*/ 1869440 w 1905000"/>
              <a:gd name="connsiteY9" fmla="*/ 320040 h 917708"/>
              <a:gd name="connsiteX10" fmla="*/ 1864360 w 1905000"/>
              <a:gd name="connsiteY10" fmla="*/ 482600 h 917708"/>
              <a:gd name="connsiteX11" fmla="*/ 1813560 w 1905000"/>
              <a:gd name="connsiteY11" fmla="*/ 523240 h 917708"/>
              <a:gd name="connsiteX12" fmla="*/ 1828800 w 1905000"/>
              <a:gd name="connsiteY12" fmla="*/ 563880 h 917708"/>
              <a:gd name="connsiteX13" fmla="*/ 1874520 w 1905000"/>
              <a:gd name="connsiteY13" fmla="*/ 716280 h 917708"/>
              <a:gd name="connsiteX14" fmla="*/ 1905000 w 1905000"/>
              <a:gd name="connsiteY14" fmla="*/ 751840 h 917708"/>
              <a:gd name="connsiteX15" fmla="*/ 1855165 w 1905000"/>
              <a:gd name="connsiteY15" fmla="*/ 859561 h 917708"/>
              <a:gd name="connsiteX16" fmla="*/ 1581151 w 1905000"/>
              <a:gd name="connsiteY16" fmla="*/ 913222 h 917708"/>
              <a:gd name="connsiteX17" fmla="*/ 1376585 w 1905000"/>
              <a:gd name="connsiteY17" fmla="*/ 903269 h 917708"/>
              <a:gd name="connsiteX18" fmla="*/ 1171382 w 1905000"/>
              <a:gd name="connsiteY18" fmla="*/ 835413 h 917708"/>
              <a:gd name="connsiteX19" fmla="*/ 905124 w 1905000"/>
              <a:gd name="connsiteY19" fmla="*/ 804329 h 917708"/>
              <a:gd name="connsiteX20" fmla="*/ 654474 w 1905000"/>
              <a:gd name="connsiteY20" fmla="*/ 778934 h 917708"/>
              <a:gd name="connsiteX21" fmla="*/ 480072 w 1905000"/>
              <a:gd name="connsiteY21" fmla="*/ 714980 h 917708"/>
              <a:gd name="connsiteX22" fmla="*/ 244120 w 1905000"/>
              <a:gd name="connsiteY22" fmla="*/ 795266 h 917708"/>
              <a:gd name="connsiteX23" fmla="*/ 149013 w 1905000"/>
              <a:gd name="connsiteY23" fmla="*/ 777240 h 917708"/>
              <a:gd name="connsiteX24" fmla="*/ 111760 w 1905000"/>
              <a:gd name="connsiteY24" fmla="*/ 758613 h 917708"/>
              <a:gd name="connsiteX25" fmla="*/ 0 w 1905000"/>
              <a:gd name="connsiteY25" fmla="*/ 695960 h 917708"/>
              <a:gd name="connsiteX26" fmla="*/ 25400 w 1905000"/>
              <a:gd name="connsiteY26" fmla="*/ 574040 h 917708"/>
              <a:gd name="connsiteX27" fmla="*/ 137160 w 1905000"/>
              <a:gd name="connsiteY27" fmla="*/ 355600 h 917708"/>
              <a:gd name="connsiteX28" fmla="*/ 172720 w 1905000"/>
              <a:gd name="connsiteY28" fmla="*/ 71120 h 917708"/>
              <a:gd name="connsiteX0" fmla="*/ 172720 w 1905000"/>
              <a:gd name="connsiteY0" fmla="*/ 71120 h 909997"/>
              <a:gd name="connsiteX1" fmla="*/ 589280 w 1905000"/>
              <a:gd name="connsiteY1" fmla="*/ 0 h 909997"/>
              <a:gd name="connsiteX2" fmla="*/ 726440 w 1905000"/>
              <a:gd name="connsiteY2" fmla="*/ 5080 h 909997"/>
              <a:gd name="connsiteX3" fmla="*/ 1032771 w 1905000"/>
              <a:gd name="connsiteY3" fmla="*/ 9325 h 909997"/>
              <a:gd name="connsiteX4" fmla="*/ 1178212 w 1905000"/>
              <a:gd name="connsiteY4" fmla="*/ 154766 h 909997"/>
              <a:gd name="connsiteX5" fmla="*/ 1567702 w 1905000"/>
              <a:gd name="connsiteY5" fmla="*/ 173068 h 909997"/>
              <a:gd name="connsiteX6" fmla="*/ 1813560 w 1905000"/>
              <a:gd name="connsiteY6" fmla="*/ 167640 h 909997"/>
              <a:gd name="connsiteX7" fmla="*/ 1803400 w 1905000"/>
              <a:gd name="connsiteY7" fmla="*/ 238760 h 909997"/>
              <a:gd name="connsiteX8" fmla="*/ 1854200 w 1905000"/>
              <a:gd name="connsiteY8" fmla="*/ 284480 h 909997"/>
              <a:gd name="connsiteX9" fmla="*/ 1869440 w 1905000"/>
              <a:gd name="connsiteY9" fmla="*/ 320040 h 909997"/>
              <a:gd name="connsiteX10" fmla="*/ 1864360 w 1905000"/>
              <a:gd name="connsiteY10" fmla="*/ 482600 h 909997"/>
              <a:gd name="connsiteX11" fmla="*/ 1813560 w 1905000"/>
              <a:gd name="connsiteY11" fmla="*/ 523240 h 909997"/>
              <a:gd name="connsiteX12" fmla="*/ 1828800 w 1905000"/>
              <a:gd name="connsiteY12" fmla="*/ 563880 h 909997"/>
              <a:gd name="connsiteX13" fmla="*/ 1874520 w 1905000"/>
              <a:gd name="connsiteY13" fmla="*/ 716280 h 909997"/>
              <a:gd name="connsiteX14" fmla="*/ 1905000 w 1905000"/>
              <a:gd name="connsiteY14" fmla="*/ 751840 h 909997"/>
              <a:gd name="connsiteX15" fmla="*/ 1855165 w 1905000"/>
              <a:gd name="connsiteY15" fmla="*/ 859561 h 909997"/>
              <a:gd name="connsiteX16" fmla="*/ 1581151 w 1905000"/>
              <a:gd name="connsiteY16" fmla="*/ 791302 h 909997"/>
              <a:gd name="connsiteX17" fmla="*/ 1376585 w 1905000"/>
              <a:gd name="connsiteY17" fmla="*/ 903269 h 909997"/>
              <a:gd name="connsiteX18" fmla="*/ 1171382 w 1905000"/>
              <a:gd name="connsiteY18" fmla="*/ 835413 h 909997"/>
              <a:gd name="connsiteX19" fmla="*/ 905124 w 1905000"/>
              <a:gd name="connsiteY19" fmla="*/ 804329 h 909997"/>
              <a:gd name="connsiteX20" fmla="*/ 654474 w 1905000"/>
              <a:gd name="connsiteY20" fmla="*/ 778934 h 909997"/>
              <a:gd name="connsiteX21" fmla="*/ 480072 w 1905000"/>
              <a:gd name="connsiteY21" fmla="*/ 714980 h 909997"/>
              <a:gd name="connsiteX22" fmla="*/ 244120 w 1905000"/>
              <a:gd name="connsiteY22" fmla="*/ 795266 h 909997"/>
              <a:gd name="connsiteX23" fmla="*/ 149013 w 1905000"/>
              <a:gd name="connsiteY23" fmla="*/ 777240 h 909997"/>
              <a:gd name="connsiteX24" fmla="*/ 111760 w 1905000"/>
              <a:gd name="connsiteY24" fmla="*/ 758613 h 909997"/>
              <a:gd name="connsiteX25" fmla="*/ 0 w 1905000"/>
              <a:gd name="connsiteY25" fmla="*/ 695960 h 909997"/>
              <a:gd name="connsiteX26" fmla="*/ 25400 w 1905000"/>
              <a:gd name="connsiteY26" fmla="*/ 574040 h 909997"/>
              <a:gd name="connsiteX27" fmla="*/ 137160 w 1905000"/>
              <a:gd name="connsiteY27" fmla="*/ 355600 h 909997"/>
              <a:gd name="connsiteX28" fmla="*/ 172720 w 1905000"/>
              <a:gd name="connsiteY28" fmla="*/ 71120 h 909997"/>
              <a:gd name="connsiteX0" fmla="*/ 172720 w 1905000"/>
              <a:gd name="connsiteY0" fmla="*/ 71120 h 861637"/>
              <a:gd name="connsiteX1" fmla="*/ 589280 w 1905000"/>
              <a:gd name="connsiteY1" fmla="*/ 0 h 861637"/>
              <a:gd name="connsiteX2" fmla="*/ 726440 w 1905000"/>
              <a:gd name="connsiteY2" fmla="*/ 5080 h 861637"/>
              <a:gd name="connsiteX3" fmla="*/ 1032771 w 1905000"/>
              <a:gd name="connsiteY3" fmla="*/ 9325 h 861637"/>
              <a:gd name="connsiteX4" fmla="*/ 1178212 w 1905000"/>
              <a:gd name="connsiteY4" fmla="*/ 154766 h 861637"/>
              <a:gd name="connsiteX5" fmla="*/ 1567702 w 1905000"/>
              <a:gd name="connsiteY5" fmla="*/ 173068 h 861637"/>
              <a:gd name="connsiteX6" fmla="*/ 1813560 w 1905000"/>
              <a:gd name="connsiteY6" fmla="*/ 167640 h 861637"/>
              <a:gd name="connsiteX7" fmla="*/ 1803400 w 1905000"/>
              <a:gd name="connsiteY7" fmla="*/ 238760 h 861637"/>
              <a:gd name="connsiteX8" fmla="*/ 1854200 w 1905000"/>
              <a:gd name="connsiteY8" fmla="*/ 284480 h 861637"/>
              <a:gd name="connsiteX9" fmla="*/ 1869440 w 1905000"/>
              <a:gd name="connsiteY9" fmla="*/ 320040 h 861637"/>
              <a:gd name="connsiteX10" fmla="*/ 1864360 w 1905000"/>
              <a:gd name="connsiteY10" fmla="*/ 482600 h 861637"/>
              <a:gd name="connsiteX11" fmla="*/ 1813560 w 1905000"/>
              <a:gd name="connsiteY11" fmla="*/ 523240 h 861637"/>
              <a:gd name="connsiteX12" fmla="*/ 1828800 w 1905000"/>
              <a:gd name="connsiteY12" fmla="*/ 563880 h 861637"/>
              <a:gd name="connsiteX13" fmla="*/ 1874520 w 1905000"/>
              <a:gd name="connsiteY13" fmla="*/ 716280 h 861637"/>
              <a:gd name="connsiteX14" fmla="*/ 1905000 w 1905000"/>
              <a:gd name="connsiteY14" fmla="*/ 751840 h 861637"/>
              <a:gd name="connsiteX15" fmla="*/ 1855165 w 1905000"/>
              <a:gd name="connsiteY15" fmla="*/ 859561 h 861637"/>
              <a:gd name="connsiteX16" fmla="*/ 1581151 w 1905000"/>
              <a:gd name="connsiteY16" fmla="*/ 791302 h 861637"/>
              <a:gd name="connsiteX17" fmla="*/ 1376585 w 1905000"/>
              <a:gd name="connsiteY17" fmla="*/ 781349 h 861637"/>
              <a:gd name="connsiteX18" fmla="*/ 1171382 w 1905000"/>
              <a:gd name="connsiteY18" fmla="*/ 835413 h 861637"/>
              <a:gd name="connsiteX19" fmla="*/ 905124 w 1905000"/>
              <a:gd name="connsiteY19" fmla="*/ 804329 h 861637"/>
              <a:gd name="connsiteX20" fmla="*/ 654474 w 1905000"/>
              <a:gd name="connsiteY20" fmla="*/ 778934 h 861637"/>
              <a:gd name="connsiteX21" fmla="*/ 480072 w 1905000"/>
              <a:gd name="connsiteY21" fmla="*/ 714980 h 861637"/>
              <a:gd name="connsiteX22" fmla="*/ 244120 w 1905000"/>
              <a:gd name="connsiteY22" fmla="*/ 795266 h 861637"/>
              <a:gd name="connsiteX23" fmla="*/ 149013 w 1905000"/>
              <a:gd name="connsiteY23" fmla="*/ 777240 h 861637"/>
              <a:gd name="connsiteX24" fmla="*/ 111760 w 1905000"/>
              <a:gd name="connsiteY24" fmla="*/ 758613 h 861637"/>
              <a:gd name="connsiteX25" fmla="*/ 0 w 1905000"/>
              <a:gd name="connsiteY25" fmla="*/ 695960 h 861637"/>
              <a:gd name="connsiteX26" fmla="*/ 25400 w 1905000"/>
              <a:gd name="connsiteY26" fmla="*/ 574040 h 861637"/>
              <a:gd name="connsiteX27" fmla="*/ 137160 w 1905000"/>
              <a:gd name="connsiteY27" fmla="*/ 355600 h 861637"/>
              <a:gd name="connsiteX28" fmla="*/ 172720 w 1905000"/>
              <a:gd name="connsiteY28" fmla="*/ 71120 h 861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905000" h="861637">
                <a:moveTo>
                  <a:pt x="172720" y="71120"/>
                </a:moveTo>
                <a:lnTo>
                  <a:pt x="589280" y="0"/>
                </a:lnTo>
                <a:lnTo>
                  <a:pt x="726440" y="5080"/>
                </a:lnTo>
                <a:lnTo>
                  <a:pt x="1032771" y="9325"/>
                </a:lnTo>
                <a:lnTo>
                  <a:pt x="1178212" y="154766"/>
                </a:lnTo>
                <a:lnTo>
                  <a:pt x="1567702" y="173068"/>
                </a:lnTo>
                <a:lnTo>
                  <a:pt x="1813560" y="167640"/>
                </a:lnTo>
                <a:lnTo>
                  <a:pt x="1803400" y="238760"/>
                </a:lnTo>
                <a:lnTo>
                  <a:pt x="1854200" y="284480"/>
                </a:lnTo>
                <a:lnTo>
                  <a:pt x="1869440" y="320040"/>
                </a:lnTo>
                <a:lnTo>
                  <a:pt x="1864360" y="482600"/>
                </a:lnTo>
                <a:lnTo>
                  <a:pt x="1813560" y="523240"/>
                </a:lnTo>
                <a:lnTo>
                  <a:pt x="1828800" y="563880"/>
                </a:lnTo>
                <a:lnTo>
                  <a:pt x="1874520" y="716280"/>
                </a:lnTo>
                <a:lnTo>
                  <a:pt x="1905000" y="751840"/>
                </a:lnTo>
                <a:lnTo>
                  <a:pt x="1855165" y="859561"/>
                </a:lnTo>
                <a:cubicBezTo>
                  <a:pt x="1763827" y="877448"/>
                  <a:pt x="1672489" y="773415"/>
                  <a:pt x="1581151" y="791302"/>
                </a:cubicBezTo>
                <a:cubicBezTo>
                  <a:pt x="1515784" y="745651"/>
                  <a:pt x="1441952" y="827000"/>
                  <a:pt x="1376585" y="781349"/>
                </a:cubicBezTo>
                <a:cubicBezTo>
                  <a:pt x="1324374" y="796871"/>
                  <a:pt x="1249959" y="831583"/>
                  <a:pt x="1171382" y="835413"/>
                </a:cubicBezTo>
                <a:cubicBezTo>
                  <a:pt x="1092805" y="839243"/>
                  <a:pt x="973354" y="828135"/>
                  <a:pt x="905124" y="804329"/>
                </a:cubicBezTo>
                <a:cubicBezTo>
                  <a:pt x="836894" y="780523"/>
                  <a:pt x="725034" y="750928"/>
                  <a:pt x="654474" y="778934"/>
                </a:cubicBezTo>
                <a:cubicBezTo>
                  <a:pt x="583914" y="806940"/>
                  <a:pt x="567797" y="685165"/>
                  <a:pt x="480072" y="714980"/>
                </a:cubicBezTo>
                <a:lnTo>
                  <a:pt x="244120" y="795266"/>
                </a:lnTo>
                <a:lnTo>
                  <a:pt x="149013" y="777240"/>
                </a:lnTo>
                <a:lnTo>
                  <a:pt x="111760" y="758613"/>
                </a:lnTo>
                <a:lnTo>
                  <a:pt x="0" y="695960"/>
                </a:lnTo>
                <a:lnTo>
                  <a:pt x="25400" y="574040"/>
                </a:lnTo>
                <a:lnTo>
                  <a:pt x="137160" y="355600"/>
                </a:lnTo>
                <a:lnTo>
                  <a:pt x="172720" y="71120"/>
                </a:lnTo>
                <a:close/>
              </a:path>
            </a:pathLst>
          </a:custGeom>
          <a:solidFill>
            <a:srgbClr val="6AA84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0" name="Picture 119">
            <a:extLst>
              <a:ext uri="{FF2B5EF4-FFF2-40B4-BE49-F238E27FC236}">
                <a16:creationId xmlns:a16="http://schemas.microsoft.com/office/drawing/2014/main" id="{7F53A9F1-5074-4F45-8591-4796834F676C}"/>
              </a:ext>
            </a:extLst>
          </p:cNvPr>
          <p:cNvPicPr>
            <a:picLocks noChangeAspect="1"/>
          </p:cNvPicPr>
          <p:nvPr/>
        </p:nvPicPr>
        <p:blipFill rotWithShape="1">
          <a:blip r:embed="rId7"/>
          <a:srcRect l="49418" t="29058" r="35826" b="8228"/>
          <a:stretch/>
        </p:blipFill>
        <p:spPr>
          <a:xfrm>
            <a:off x="7018289" y="4474003"/>
            <a:ext cx="337680" cy="366273"/>
          </a:xfrm>
          <a:prstGeom prst="rect">
            <a:avLst/>
          </a:prstGeom>
        </p:spPr>
      </p:pic>
      <p:pic>
        <p:nvPicPr>
          <p:cNvPr id="122" name="Picture 121">
            <a:extLst>
              <a:ext uri="{FF2B5EF4-FFF2-40B4-BE49-F238E27FC236}">
                <a16:creationId xmlns:a16="http://schemas.microsoft.com/office/drawing/2014/main" id="{3B05C717-F2CE-4317-A25E-260A744E1899}"/>
              </a:ext>
            </a:extLst>
          </p:cNvPr>
          <p:cNvPicPr>
            <a:picLocks noChangeAspect="1"/>
          </p:cNvPicPr>
          <p:nvPr/>
        </p:nvPicPr>
        <p:blipFill rotWithShape="1">
          <a:blip r:embed="rId7"/>
          <a:srcRect l="49418" t="29058" r="35826" b="8228"/>
          <a:stretch/>
        </p:blipFill>
        <p:spPr>
          <a:xfrm>
            <a:off x="8276913" y="4650923"/>
            <a:ext cx="351688" cy="381467"/>
          </a:xfrm>
          <a:prstGeom prst="rect">
            <a:avLst/>
          </a:prstGeom>
        </p:spPr>
      </p:pic>
      <p:sp>
        <p:nvSpPr>
          <p:cNvPr id="126" name="TextBox 125">
            <a:extLst>
              <a:ext uri="{FF2B5EF4-FFF2-40B4-BE49-F238E27FC236}">
                <a16:creationId xmlns:a16="http://schemas.microsoft.com/office/drawing/2014/main" id="{23BABBC9-8614-46A4-9067-B233D8E64CD7}"/>
              </a:ext>
            </a:extLst>
          </p:cNvPr>
          <p:cNvSpPr txBox="1"/>
          <p:nvPr/>
        </p:nvSpPr>
        <p:spPr>
          <a:xfrm flipH="1">
            <a:off x="7015743" y="4875357"/>
            <a:ext cx="299090" cy="338554"/>
          </a:xfrm>
          <a:prstGeom prst="rect">
            <a:avLst/>
          </a:prstGeom>
          <a:noFill/>
        </p:spPr>
        <p:txBody>
          <a:bodyPr wrap="square" rtlCol="0">
            <a:spAutoFit/>
          </a:bodyPr>
          <a:lstStyle/>
          <a:p>
            <a:pPr algn="ctr"/>
            <a:r>
              <a:rPr lang="af-ZA" sz="1600" b="1" dirty="0"/>
              <a:t>D</a:t>
            </a:r>
            <a:endParaRPr lang="en-US" sz="1600" b="1" dirty="0"/>
          </a:p>
        </p:txBody>
      </p:sp>
      <p:sp>
        <p:nvSpPr>
          <p:cNvPr id="130" name="TextBox 129">
            <a:extLst>
              <a:ext uri="{FF2B5EF4-FFF2-40B4-BE49-F238E27FC236}">
                <a16:creationId xmlns:a16="http://schemas.microsoft.com/office/drawing/2014/main" id="{4E49F14F-E154-496A-833B-71AD7D69AC2E}"/>
              </a:ext>
            </a:extLst>
          </p:cNvPr>
          <p:cNvSpPr txBox="1"/>
          <p:nvPr/>
        </p:nvSpPr>
        <p:spPr>
          <a:xfrm flipH="1">
            <a:off x="8388298" y="5003923"/>
            <a:ext cx="201972" cy="338554"/>
          </a:xfrm>
          <a:prstGeom prst="rect">
            <a:avLst/>
          </a:prstGeom>
          <a:noFill/>
        </p:spPr>
        <p:txBody>
          <a:bodyPr wrap="square" rtlCol="0">
            <a:spAutoFit/>
          </a:bodyPr>
          <a:lstStyle/>
          <a:p>
            <a:pPr algn="ctr"/>
            <a:r>
              <a:rPr lang="af-ZA" sz="1600" b="1" dirty="0"/>
              <a:t>A</a:t>
            </a:r>
            <a:endParaRPr lang="en-US" sz="1600" b="1" dirty="0"/>
          </a:p>
        </p:txBody>
      </p:sp>
      <p:sp>
        <p:nvSpPr>
          <p:cNvPr id="134" name="TextBox 133">
            <a:extLst>
              <a:ext uri="{FF2B5EF4-FFF2-40B4-BE49-F238E27FC236}">
                <a16:creationId xmlns:a16="http://schemas.microsoft.com/office/drawing/2014/main" id="{E5C3DAE2-C9AB-4744-83D3-1E7959B6612D}"/>
              </a:ext>
            </a:extLst>
          </p:cNvPr>
          <p:cNvSpPr txBox="1"/>
          <p:nvPr/>
        </p:nvSpPr>
        <p:spPr>
          <a:xfrm flipH="1">
            <a:off x="7692030" y="5086485"/>
            <a:ext cx="201972" cy="338554"/>
          </a:xfrm>
          <a:prstGeom prst="rect">
            <a:avLst/>
          </a:prstGeom>
          <a:noFill/>
        </p:spPr>
        <p:txBody>
          <a:bodyPr wrap="square" rtlCol="0">
            <a:spAutoFit/>
          </a:bodyPr>
          <a:lstStyle/>
          <a:p>
            <a:pPr algn="ctr"/>
            <a:endParaRPr lang="en-US" sz="1600" b="1" dirty="0"/>
          </a:p>
        </p:txBody>
      </p:sp>
      <p:sp>
        <p:nvSpPr>
          <p:cNvPr id="11" name="Freeform: Shape 10">
            <a:extLst>
              <a:ext uri="{FF2B5EF4-FFF2-40B4-BE49-F238E27FC236}">
                <a16:creationId xmlns:a16="http://schemas.microsoft.com/office/drawing/2014/main" id="{51756425-AAD0-4B02-9455-26E18E2390CA}"/>
              </a:ext>
            </a:extLst>
          </p:cNvPr>
          <p:cNvSpPr/>
          <p:nvPr/>
        </p:nvSpPr>
        <p:spPr>
          <a:xfrm>
            <a:off x="3919870" y="2537635"/>
            <a:ext cx="1779181" cy="1265491"/>
          </a:xfrm>
          <a:custGeom>
            <a:avLst/>
            <a:gdLst>
              <a:gd name="connsiteX0" fmla="*/ 1190846 w 1779181"/>
              <a:gd name="connsiteY0" fmla="*/ 120503 h 1637414"/>
              <a:gd name="connsiteX1" fmla="*/ 1134139 w 1779181"/>
              <a:gd name="connsiteY1" fmla="*/ 85061 h 1637414"/>
              <a:gd name="connsiteX2" fmla="*/ 1063256 w 1779181"/>
              <a:gd name="connsiteY2" fmla="*/ 85061 h 1637414"/>
              <a:gd name="connsiteX3" fmla="*/ 992372 w 1779181"/>
              <a:gd name="connsiteY3" fmla="*/ 77972 h 1637414"/>
              <a:gd name="connsiteX4" fmla="*/ 864781 w 1779181"/>
              <a:gd name="connsiteY4" fmla="*/ 77972 h 1637414"/>
              <a:gd name="connsiteX5" fmla="*/ 744279 w 1779181"/>
              <a:gd name="connsiteY5" fmla="*/ 63796 h 1637414"/>
              <a:gd name="connsiteX6" fmla="*/ 694660 w 1779181"/>
              <a:gd name="connsiteY6" fmla="*/ 63796 h 1637414"/>
              <a:gd name="connsiteX7" fmla="*/ 623777 w 1779181"/>
              <a:gd name="connsiteY7" fmla="*/ 85061 h 1637414"/>
              <a:gd name="connsiteX8" fmla="*/ 396949 w 1779181"/>
              <a:gd name="connsiteY8" fmla="*/ 63796 h 1637414"/>
              <a:gd name="connsiteX9" fmla="*/ 205563 w 1779181"/>
              <a:gd name="connsiteY9" fmla="*/ 70884 h 1637414"/>
              <a:gd name="connsiteX10" fmla="*/ 49618 w 1779181"/>
              <a:gd name="connsiteY10" fmla="*/ 70884 h 1637414"/>
              <a:gd name="connsiteX11" fmla="*/ 63795 w 1779181"/>
              <a:gd name="connsiteY11" fmla="*/ 106326 h 1637414"/>
              <a:gd name="connsiteX12" fmla="*/ 42530 w 1779181"/>
              <a:gd name="connsiteY12" fmla="*/ 134679 h 1637414"/>
              <a:gd name="connsiteX13" fmla="*/ 7088 w 1779181"/>
              <a:gd name="connsiteY13" fmla="*/ 191386 h 1637414"/>
              <a:gd name="connsiteX14" fmla="*/ 7088 w 1779181"/>
              <a:gd name="connsiteY14" fmla="*/ 191386 h 1637414"/>
              <a:gd name="connsiteX15" fmla="*/ 0 w 1779181"/>
              <a:gd name="connsiteY15" fmla="*/ 290623 h 1637414"/>
              <a:gd name="connsiteX16" fmla="*/ 14177 w 1779181"/>
              <a:gd name="connsiteY16" fmla="*/ 326065 h 1637414"/>
              <a:gd name="connsiteX17" fmla="*/ 35442 w 1779181"/>
              <a:gd name="connsiteY17" fmla="*/ 368596 h 1637414"/>
              <a:gd name="connsiteX18" fmla="*/ 56707 w 1779181"/>
              <a:gd name="connsiteY18" fmla="*/ 418214 h 1637414"/>
              <a:gd name="connsiteX19" fmla="*/ 134679 w 1779181"/>
              <a:gd name="connsiteY19" fmla="*/ 1105786 h 1637414"/>
              <a:gd name="connsiteX20" fmla="*/ 99237 w 1779181"/>
              <a:gd name="connsiteY20" fmla="*/ 1169582 h 1637414"/>
              <a:gd name="connsiteX21" fmla="*/ 141767 w 1779181"/>
              <a:gd name="connsiteY21" fmla="*/ 1205023 h 1637414"/>
              <a:gd name="connsiteX22" fmla="*/ 219739 w 1779181"/>
              <a:gd name="connsiteY22" fmla="*/ 1637414 h 1637414"/>
              <a:gd name="connsiteX23" fmla="*/ 333153 w 1779181"/>
              <a:gd name="connsiteY23" fmla="*/ 1616149 h 1637414"/>
              <a:gd name="connsiteX24" fmla="*/ 900223 w 1779181"/>
              <a:gd name="connsiteY24" fmla="*/ 1205023 h 1637414"/>
              <a:gd name="connsiteX25" fmla="*/ 1233377 w 1779181"/>
              <a:gd name="connsiteY25" fmla="*/ 1077433 h 1637414"/>
              <a:gd name="connsiteX26" fmla="*/ 1743739 w 1779181"/>
              <a:gd name="connsiteY26" fmla="*/ 1169582 h 1637414"/>
              <a:gd name="connsiteX27" fmla="*/ 1779181 w 1779181"/>
              <a:gd name="connsiteY27" fmla="*/ 1063256 h 1637414"/>
              <a:gd name="connsiteX28" fmla="*/ 1772093 w 1779181"/>
              <a:gd name="connsiteY28" fmla="*/ 949842 h 1637414"/>
              <a:gd name="connsiteX29" fmla="*/ 1665767 w 1779181"/>
              <a:gd name="connsiteY29" fmla="*/ 964019 h 1637414"/>
              <a:gd name="connsiteX30" fmla="*/ 1623237 w 1779181"/>
              <a:gd name="connsiteY30" fmla="*/ 928577 h 1637414"/>
              <a:gd name="connsiteX31" fmla="*/ 1623237 w 1779181"/>
              <a:gd name="connsiteY31" fmla="*/ 886047 h 1637414"/>
              <a:gd name="connsiteX32" fmla="*/ 1694121 w 1779181"/>
              <a:gd name="connsiteY32" fmla="*/ 871870 h 1637414"/>
              <a:gd name="connsiteX33" fmla="*/ 1672856 w 1779181"/>
              <a:gd name="connsiteY33" fmla="*/ 779721 h 1637414"/>
              <a:gd name="connsiteX34" fmla="*/ 1687032 w 1779181"/>
              <a:gd name="connsiteY34" fmla="*/ 680484 h 1637414"/>
              <a:gd name="connsiteX35" fmla="*/ 1687032 w 1779181"/>
              <a:gd name="connsiteY35" fmla="*/ 602512 h 1637414"/>
              <a:gd name="connsiteX36" fmla="*/ 1708297 w 1779181"/>
              <a:gd name="connsiteY36" fmla="*/ 489098 h 1637414"/>
              <a:gd name="connsiteX37" fmla="*/ 1594883 w 1779181"/>
              <a:gd name="connsiteY37" fmla="*/ 389861 h 1637414"/>
              <a:gd name="connsiteX38" fmla="*/ 1538177 w 1779181"/>
              <a:gd name="connsiteY38" fmla="*/ 333154 h 1637414"/>
              <a:gd name="connsiteX39" fmla="*/ 1474381 w 1779181"/>
              <a:gd name="connsiteY39" fmla="*/ 262270 h 1637414"/>
              <a:gd name="connsiteX40" fmla="*/ 1481470 w 1779181"/>
              <a:gd name="connsiteY40" fmla="*/ 177210 h 1637414"/>
              <a:gd name="connsiteX41" fmla="*/ 1516911 w 1779181"/>
              <a:gd name="connsiteY41" fmla="*/ 77972 h 1637414"/>
              <a:gd name="connsiteX42" fmla="*/ 1495646 w 1779181"/>
              <a:gd name="connsiteY42" fmla="*/ 28354 h 1637414"/>
              <a:gd name="connsiteX43" fmla="*/ 1431851 w 1779181"/>
              <a:gd name="connsiteY43" fmla="*/ 42530 h 1637414"/>
              <a:gd name="connsiteX44" fmla="*/ 1396409 w 1779181"/>
              <a:gd name="connsiteY44" fmla="*/ 0 h 1637414"/>
              <a:gd name="connsiteX45" fmla="*/ 1304260 w 1779181"/>
              <a:gd name="connsiteY45" fmla="*/ 28354 h 1637414"/>
              <a:gd name="connsiteX46" fmla="*/ 1233377 w 1779181"/>
              <a:gd name="connsiteY46" fmla="*/ 77972 h 1637414"/>
              <a:gd name="connsiteX47" fmla="*/ 1190846 w 1779181"/>
              <a:gd name="connsiteY47" fmla="*/ 120503 h 1637414"/>
              <a:gd name="connsiteX0" fmla="*/ 1190846 w 1779181"/>
              <a:gd name="connsiteY0" fmla="*/ 120503 h 1800446"/>
              <a:gd name="connsiteX1" fmla="*/ 1134139 w 1779181"/>
              <a:gd name="connsiteY1" fmla="*/ 85061 h 1800446"/>
              <a:gd name="connsiteX2" fmla="*/ 1063256 w 1779181"/>
              <a:gd name="connsiteY2" fmla="*/ 85061 h 1800446"/>
              <a:gd name="connsiteX3" fmla="*/ 992372 w 1779181"/>
              <a:gd name="connsiteY3" fmla="*/ 77972 h 1800446"/>
              <a:gd name="connsiteX4" fmla="*/ 864781 w 1779181"/>
              <a:gd name="connsiteY4" fmla="*/ 77972 h 1800446"/>
              <a:gd name="connsiteX5" fmla="*/ 744279 w 1779181"/>
              <a:gd name="connsiteY5" fmla="*/ 63796 h 1800446"/>
              <a:gd name="connsiteX6" fmla="*/ 694660 w 1779181"/>
              <a:gd name="connsiteY6" fmla="*/ 63796 h 1800446"/>
              <a:gd name="connsiteX7" fmla="*/ 623777 w 1779181"/>
              <a:gd name="connsiteY7" fmla="*/ 85061 h 1800446"/>
              <a:gd name="connsiteX8" fmla="*/ 396949 w 1779181"/>
              <a:gd name="connsiteY8" fmla="*/ 63796 h 1800446"/>
              <a:gd name="connsiteX9" fmla="*/ 205563 w 1779181"/>
              <a:gd name="connsiteY9" fmla="*/ 70884 h 1800446"/>
              <a:gd name="connsiteX10" fmla="*/ 49618 w 1779181"/>
              <a:gd name="connsiteY10" fmla="*/ 70884 h 1800446"/>
              <a:gd name="connsiteX11" fmla="*/ 63795 w 1779181"/>
              <a:gd name="connsiteY11" fmla="*/ 106326 h 1800446"/>
              <a:gd name="connsiteX12" fmla="*/ 42530 w 1779181"/>
              <a:gd name="connsiteY12" fmla="*/ 134679 h 1800446"/>
              <a:gd name="connsiteX13" fmla="*/ 7088 w 1779181"/>
              <a:gd name="connsiteY13" fmla="*/ 191386 h 1800446"/>
              <a:gd name="connsiteX14" fmla="*/ 7088 w 1779181"/>
              <a:gd name="connsiteY14" fmla="*/ 191386 h 1800446"/>
              <a:gd name="connsiteX15" fmla="*/ 0 w 1779181"/>
              <a:gd name="connsiteY15" fmla="*/ 290623 h 1800446"/>
              <a:gd name="connsiteX16" fmla="*/ 14177 w 1779181"/>
              <a:gd name="connsiteY16" fmla="*/ 326065 h 1800446"/>
              <a:gd name="connsiteX17" fmla="*/ 35442 w 1779181"/>
              <a:gd name="connsiteY17" fmla="*/ 368596 h 1800446"/>
              <a:gd name="connsiteX18" fmla="*/ 56707 w 1779181"/>
              <a:gd name="connsiteY18" fmla="*/ 418214 h 1800446"/>
              <a:gd name="connsiteX19" fmla="*/ 134679 w 1779181"/>
              <a:gd name="connsiteY19" fmla="*/ 1105786 h 1800446"/>
              <a:gd name="connsiteX20" fmla="*/ 99237 w 1779181"/>
              <a:gd name="connsiteY20" fmla="*/ 1169582 h 1800446"/>
              <a:gd name="connsiteX21" fmla="*/ 141767 w 1779181"/>
              <a:gd name="connsiteY21" fmla="*/ 1205023 h 1800446"/>
              <a:gd name="connsiteX22" fmla="*/ 219739 w 1779181"/>
              <a:gd name="connsiteY22" fmla="*/ 1637414 h 1800446"/>
              <a:gd name="connsiteX23" fmla="*/ 290623 w 1779181"/>
              <a:gd name="connsiteY23" fmla="*/ 1800446 h 1800446"/>
              <a:gd name="connsiteX24" fmla="*/ 900223 w 1779181"/>
              <a:gd name="connsiteY24" fmla="*/ 1205023 h 1800446"/>
              <a:gd name="connsiteX25" fmla="*/ 1233377 w 1779181"/>
              <a:gd name="connsiteY25" fmla="*/ 1077433 h 1800446"/>
              <a:gd name="connsiteX26" fmla="*/ 1743739 w 1779181"/>
              <a:gd name="connsiteY26" fmla="*/ 1169582 h 1800446"/>
              <a:gd name="connsiteX27" fmla="*/ 1779181 w 1779181"/>
              <a:gd name="connsiteY27" fmla="*/ 1063256 h 1800446"/>
              <a:gd name="connsiteX28" fmla="*/ 1772093 w 1779181"/>
              <a:gd name="connsiteY28" fmla="*/ 949842 h 1800446"/>
              <a:gd name="connsiteX29" fmla="*/ 1665767 w 1779181"/>
              <a:gd name="connsiteY29" fmla="*/ 964019 h 1800446"/>
              <a:gd name="connsiteX30" fmla="*/ 1623237 w 1779181"/>
              <a:gd name="connsiteY30" fmla="*/ 928577 h 1800446"/>
              <a:gd name="connsiteX31" fmla="*/ 1623237 w 1779181"/>
              <a:gd name="connsiteY31" fmla="*/ 886047 h 1800446"/>
              <a:gd name="connsiteX32" fmla="*/ 1694121 w 1779181"/>
              <a:gd name="connsiteY32" fmla="*/ 871870 h 1800446"/>
              <a:gd name="connsiteX33" fmla="*/ 1672856 w 1779181"/>
              <a:gd name="connsiteY33" fmla="*/ 779721 h 1800446"/>
              <a:gd name="connsiteX34" fmla="*/ 1687032 w 1779181"/>
              <a:gd name="connsiteY34" fmla="*/ 680484 h 1800446"/>
              <a:gd name="connsiteX35" fmla="*/ 1687032 w 1779181"/>
              <a:gd name="connsiteY35" fmla="*/ 602512 h 1800446"/>
              <a:gd name="connsiteX36" fmla="*/ 1708297 w 1779181"/>
              <a:gd name="connsiteY36" fmla="*/ 489098 h 1800446"/>
              <a:gd name="connsiteX37" fmla="*/ 1594883 w 1779181"/>
              <a:gd name="connsiteY37" fmla="*/ 389861 h 1800446"/>
              <a:gd name="connsiteX38" fmla="*/ 1538177 w 1779181"/>
              <a:gd name="connsiteY38" fmla="*/ 333154 h 1800446"/>
              <a:gd name="connsiteX39" fmla="*/ 1474381 w 1779181"/>
              <a:gd name="connsiteY39" fmla="*/ 262270 h 1800446"/>
              <a:gd name="connsiteX40" fmla="*/ 1481470 w 1779181"/>
              <a:gd name="connsiteY40" fmla="*/ 177210 h 1800446"/>
              <a:gd name="connsiteX41" fmla="*/ 1516911 w 1779181"/>
              <a:gd name="connsiteY41" fmla="*/ 77972 h 1800446"/>
              <a:gd name="connsiteX42" fmla="*/ 1495646 w 1779181"/>
              <a:gd name="connsiteY42" fmla="*/ 28354 h 1800446"/>
              <a:gd name="connsiteX43" fmla="*/ 1431851 w 1779181"/>
              <a:gd name="connsiteY43" fmla="*/ 42530 h 1800446"/>
              <a:gd name="connsiteX44" fmla="*/ 1396409 w 1779181"/>
              <a:gd name="connsiteY44" fmla="*/ 0 h 1800446"/>
              <a:gd name="connsiteX45" fmla="*/ 1304260 w 1779181"/>
              <a:gd name="connsiteY45" fmla="*/ 28354 h 1800446"/>
              <a:gd name="connsiteX46" fmla="*/ 1233377 w 1779181"/>
              <a:gd name="connsiteY46" fmla="*/ 77972 h 1800446"/>
              <a:gd name="connsiteX47" fmla="*/ 1190846 w 1779181"/>
              <a:gd name="connsiteY47" fmla="*/ 120503 h 1800446"/>
              <a:gd name="connsiteX0" fmla="*/ 1190846 w 1779181"/>
              <a:gd name="connsiteY0" fmla="*/ 120503 h 1800446"/>
              <a:gd name="connsiteX1" fmla="*/ 1134139 w 1779181"/>
              <a:gd name="connsiteY1" fmla="*/ 85061 h 1800446"/>
              <a:gd name="connsiteX2" fmla="*/ 1063256 w 1779181"/>
              <a:gd name="connsiteY2" fmla="*/ 85061 h 1800446"/>
              <a:gd name="connsiteX3" fmla="*/ 992372 w 1779181"/>
              <a:gd name="connsiteY3" fmla="*/ 77972 h 1800446"/>
              <a:gd name="connsiteX4" fmla="*/ 864781 w 1779181"/>
              <a:gd name="connsiteY4" fmla="*/ 77972 h 1800446"/>
              <a:gd name="connsiteX5" fmla="*/ 744279 w 1779181"/>
              <a:gd name="connsiteY5" fmla="*/ 63796 h 1800446"/>
              <a:gd name="connsiteX6" fmla="*/ 694660 w 1779181"/>
              <a:gd name="connsiteY6" fmla="*/ 63796 h 1800446"/>
              <a:gd name="connsiteX7" fmla="*/ 623777 w 1779181"/>
              <a:gd name="connsiteY7" fmla="*/ 85061 h 1800446"/>
              <a:gd name="connsiteX8" fmla="*/ 396949 w 1779181"/>
              <a:gd name="connsiteY8" fmla="*/ 63796 h 1800446"/>
              <a:gd name="connsiteX9" fmla="*/ 205563 w 1779181"/>
              <a:gd name="connsiteY9" fmla="*/ 70884 h 1800446"/>
              <a:gd name="connsiteX10" fmla="*/ 49618 w 1779181"/>
              <a:gd name="connsiteY10" fmla="*/ 70884 h 1800446"/>
              <a:gd name="connsiteX11" fmla="*/ 63795 w 1779181"/>
              <a:gd name="connsiteY11" fmla="*/ 106326 h 1800446"/>
              <a:gd name="connsiteX12" fmla="*/ 42530 w 1779181"/>
              <a:gd name="connsiteY12" fmla="*/ 134679 h 1800446"/>
              <a:gd name="connsiteX13" fmla="*/ 7088 w 1779181"/>
              <a:gd name="connsiteY13" fmla="*/ 191386 h 1800446"/>
              <a:gd name="connsiteX14" fmla="*/ 7088 w 1779181"/>
              <a:gd name="connsiteY14" fmla="*/ 191386 h 1800446"/>
              <a:gd name="connsiteX15" fmla="*/ 0 w 1779181"/>
              <a:gd name="connsiteY15" fmla="*/ 290623 h 1800446"/>
              <a:gd name="connsiteX16" fmla="*/ 14177 w 1779181"/>
              <a:gd name="connsiteY16" fmla="*/ 326065 h 1800446"/>
              <a:gd name="connsiteX17" fmla="*/ 35442 w 1779181"/>
              <a:gd name="connsiteY17" fmla="*/ 368596 h 1800446"/>
              <a:gd name="connsiteX18" fmla="*/ 56707 w 1779181"/>
              <a:gd name="connsiteY18" fmla="*/ 418214 h 1800446"/>
              <a:gd name="connsiteX19" fmla="*/ 134679 w 1779181"/>
              <a:gd name="connsiteY19" fmla="*/ 1105786 h 1800446"/>
              <a:gd name="connsiteX20" fmla="*/ 99237 w 1779181"/>
              <a:gd name="connsiteY20" fmla="*/ 1169582 h 1800446"/>
              <a:gd name="connsiteX21" fmla="*/ 141767 w 1779181"/>
              <a:gd name="connsiteY21" fmla="*/ 1205023 h 1800446"/>
              <a:gd name="connsiteX22" fmla="*/ 219739 w 1779181"/>
              <a:gd name="connsiteY22" fmla="*/ 1637414 h 1800446"/>
              <a:gd name="connsiteX23" fmla="*/ 205563 w 1779181"/>
              <a:gd name="connsiteY23" fmla="*/ 1750828 h 1800446"/>
              <a:gd name="connsiteX24" fmla="*/ 290623 w 1779181"/>
              <a:gd name="connsiteY24" fmla="*/ 1800446 h 1800446"/>
              <a:gd name="connsiteX25" fmla="*/ 900223 w 1779181"/>
              <a:gd name="connsiteY25" fmla="*/ 1205023 h 1800446"/>
              <a:gd name="connsiteX26" fmla="*/ 1233377 w 1779181"/>
              <a:gd name="connsiteY26" fmla="*/ 1077433 h 1800446"/>
              <a:gd name="connsiteX27" fmla="*/ 1743739 w 1779181"/>
              <a:gd name="connsiteY27" fmla="*/ 1169582 h 1800446"/>
              <a:gd name="connsiteX28" fmla="*/ 1779181 w 1779181"/>
              <a:gd name="connsiteY28" fmla="*/ 1063256 h 1800446"/>
              <a:gd name="connsiteX29" fmla="*/ 1772093 w 1779181"/>
              <a:gd name="connsiteY29" fmla="*/ 949842 h 1800446"/>
              <a:gd name="connsiteX30" fmla="*/ 1665767 w 1779181"/>
              <a:gd name="connsiteY30" fmla="*/ 964019 h 1800446"/>
              <a:gd name="connsiteX31" fmla="*/ 1623237 w 1779181"/>
              <a:gd name="connsiteY31" fmla="*/ 928577 h 1800446"/>
              <a:gd name="connsiteX32" fmla="*/ 1623237 w 1779181"/>
              <a:gd name="connsiteY32" fmla="*/ 886047 h 1800446"/>
              <a:gd name="connsiteX33" fmla="*/ 1694121 w 1779181"/>
              <a:gd name="connsiteY33" fmla="*/ 871870 h 1800446"/>
              <a:gd name="connsiteX34" fmla="*/ 1672856 w 1779181"/>
              <a:gd name="connsiteY34" fmla="*/ 779721 h 1800446"/>
              <a:gd name="connsiteX35" fmla="*/ 1687032 w 1779181"/>
              <a:gd name="connsiteY35" fmla="*/ 680484 h 1800446"/>
              <a:gd name="connsiteX36" fmla="*/ 1687032 w 1779181"/>
              <a:gd name="connsiteY36" fmla="*/ 602512 h 1800446"/>
              <a:gd name="connsiteX37" fmla="*/ 1708297 w 1779181"/>
              <a:gd name="connsiteY37" fmla="*/ 489098 h 1800446"/>
              <a:gd name="connsiteX38" fmla="*/ 1594883 w 1779181"/>
              <a:gd name="connsiteY38" fmla="*/ 389861 h 1800446"/>
              <a:gd name="connsiteX39" fmla="*/ 1538177 w 1779181"/>
              <a:gd name="connsiteY39" fmla="*/ 333154 h 1800446"/>
              <a:gd name="connsiteX40" fmla="*/ 1474381 w 1779181"/>
              <a:gd name="connsiteY40" fmla="*/ 262270 h 1800446"/>
              <a:gd name="connsiteX41" fmla="*/ 1481470 w 1779181"/>
              <a:gd name="connsiteY41" fmla="*/ 177210 h 1800446"/>
              <a:gd name="connsiteX42" fmla="*/ 1516911 w 1779181"/>
              <a:gd name="connsiteY42" fmla="*/ 77972 h 1800446"/>
              <a:gd name="connsiteX43" fmla="*/ 1495646 w 1779181"/>
              <a:gd name="connsiteY43" fmla="*/ 28354 h 1800446"/>
              <a:gd name="connsiteX44" fmla="*/ 1431851 w 1779181"/>
              <a:gd name="connsiteY44" fmla="*/ 42530 h 1800446"/>
              <a:gd name="connsiteX45" fmla="*/ 1396409 w 1779181"/>
              <a:gd name="connsiteY45" fmla="*/ 0 h 1800446"/>
              <a:gd name="connsiteX46" fmla="*/ 1304260 w 1779181"/>
              <a:gd name="connsiteY46" fmla="*/ 28354 h 1800446"/>
              <a:gd name="connsiteX47" fmla="*/ 1233377 w 1779181"/>
              <a:gd name="connsiteY47" fmla="*/ 77972 h 1800446"/>
              <a:gd name="connsiteX48" fmla="*/ 1190846 w 1779181"/>
              <a:gd name="connsiteY48" fmla="*/ 120503 h 1800446"/>
              <a:gd name="connsiteX0" fmla="*/ 1190846 w 1779181"/>
              <a:gd name="connsiteY0" fmla="*/ 120503 h 1800446"/>
              <a:gd name="connsiteX1" fmla="*/ 1134139 w 1779181"/>
              <a:gd name="connsiteY1" fmla="*/ 85061 h 1800446"/>
              <a:gd name="connsiteX2" fmla="*/ 1063256 w 1779181"/>
              <a:gd name="connsiteY2" fmla="*/ 85061 h 1800446"/>
              <a:gd name="connsiteX3" fmla="*/ 992372 w 1779181"/>
              <a:gd name="connsiteY3" fmla="*/ 77972 h 1800446"/>
              <a:gd name="connsiteX4" fmla="*/ 864781 w 1779181"/>
              <a:gd name="connsiteY4" fmla="*/ 77972 h 1800446"/>
              <a:gd name="connsiteX5" fmla="*/ 744279 w 1779181"/>
              <a:gd name="connsiteY5" fmla="*/ 63796 h 1800446"/>
              <a:gd name="connsiteX6" fmla="*/ 694660 w 1779181"/>
              <a:gd name="connsiteY6" fmla="*/ 63796 h 1800446"/>
              <a:gd name="connsiteX7" fmla="*/ 623777 w 1779181"/>
              <a:gd name="connsiteY7" fmla="*/ 85061 h 1800446"/>
              <a:gd name="connsiteX8" fmla="*/ 396949 w 1779181"/>
              <a:gd name="connsiteY8" fmla="*/ 63796 h 1800446"/>
              <a:gd name="connsiteX9" fmla="*/ 205563 w 1779181"/>
              <a:gd name="connsiteY9" fmla="*/ 70884 h 1800446"/>
              <a:gd name="connsiteX10" fmla="*/ 49618 w 1779181"/>
              <a:gd name="connsiteY10" fmla="*/ 70884 h 1800446"/>
              <a:gd name="connsiteX11" fmla="*/ 63795 w 1779181"/>
              <a:gd name="connsiteY11" fmla="*/ 106326 h 1800446"/>
              <a:gd name="connsiteX12" fmla="*/ 42530 w 1779181"/>
              <a:gd name="connsiteY12" fmla="*/ 134679 h 1800446"/>
              <a:gd name="connsiteX13" fmla="*/ 7088 w 1779181"/>
              <a:gd name="connsiteY13" fmla="*/ 191386 h 1800446"/>
              <a:gd name="connsiteX14" fmla="*/ 7088 w 1779181"/>
              <a:gd name="connsiteY14" fmla="*/ 191386 h 1800446"/>
              <a:gd name="connsiteX15" fmla="*/ 0 w 1779181"/>
              <a:gd name="connsiteY15" fmla="*/ 290623 h 1800446"/>
              <a:gd name="connsiteX16" fmla="*/ 14177 w 1779181"/>
              <a:gd name="connsiteY16" fmla="*/ 326065 h 1800446"/>
              <a:gd name="connsiteX17" fmla="*/ 35442 w 1779181"/>
              <a:gd name="connsiteY17" fmla="*/ 368596 h 1800446"/>
              <a:gd name="connsiteX18" fmla="*/ 56707 w 1779181"/>
              <a:gd name="connsiteY18" fmla="*/ 418214 h 1800446"/>
              <a:gd name="connsiteX19" fmla="*/ 134679 w 1779181"/>
              <a:gd name="connsiteY19" fmla="*/ 1105786 h 1800446"/>
              <a:gd name="connsiteX20" fmla="*/ 99237 w 1779181"/>
              <a:gd name="connsiteY20" fmla="*/ 1169582 h 1800446"/>
              <a:gd name="connsiteX21" fmla="*/ 141767 w 1779181"/>
              <a:gd name="connsiteY21" fmla="*/ 1205023 h 1800446"/>
              <a:gd name="connsiteX22" fmla="*/ 219739 w 1779181"/>
              <a:gd name="connsiteY22" fmla="*/ 1637414 h 1800446"/>
              <a:gd name="connsiteX23" fmla="*/ 205563 w 1779181"/>
              <a:gd name="connsiteY23" fmla="*/ 1750828 h 1800446"/>
              <a:gd name="connsiteX24" fmla="*/ 290623 w 1779181"/>
              <a:gd name="connsiteY24" fmla="*/ 1800446 h 1800446"/>
              <a:gd name="connsiteX25" fmla="*/ 432390 w 1779181"/>
              <a:gd name="connsiteY25" fmla="*/ 1757916 h 1800446"/>
              <a:gd name="connsiteX26" fmla="*/ 900223 w 1779181"/>
              <a:gd name="connsiteY26" fmla="*/ 1205023 h 1800446"/>
              <a:gd name="connsiteX27" fmla="*/ 1233377 w 1779181"/>
              <a:gd name="connsiteY27" fmla="*/ 1077433 h 1800446"/>
              <a:gd name="connsiteX28" fmla="*/ 1743739 w 1779181"/>
              <a:gd name="connsiteY28" fmla="*/ 1169582 h 1800446"/>
              <a:gd name="connsiteX29" fmla="*/ 1779181 w 1779181"/>
              <a:gd name="connsiteY29" fmla="*/ 1063256 h 1800446"/>
              <a:gd name="connsiteX30" fmla="*/ 1772093 w 1779181"/>
              <a:gd name="connsiteY30" fmla="*/ 949842 h 1800446"/>
              <a:gd name="connsiteX31" fmla="*/ 1665767 w 1779181"/>
              <a:gd name="connsiteY31" fmla="*/ 964019 h 1800446"/>
              <a:gd name="connsiteX32" fmla="*/ 1623237 w 1779181"/>
              <a:gd name="connsiteY32" fmla="*/ 928577 h 1800446"/>
              <a:gd name="connsiteX33" fmla="*/ 1623237 w 1779181"/>
              <a:gd name="connsiteY33" fmla="*/ 886047 h 1800446"/>
              <a:gd name="connsiteX34" fmla="*/ 1694121 w 1779181"/>
              <a:gd name="connsiteY34" fmla="*/ 871870 h 1800446"/>
              <a:gd name="connsiteX35" fmla="*/ 1672856 w 1779181"/>
              <a:gd name="connsiteY35" fmla="*/ 779721 h 1800446"/>
              <a:gd name="connsiteX36" fmla="*/ 1687032 w 1779181"/>
              <a:gd name="connsiteY36" fmla="*/ 680484 h 1800446"/>
              <a:gd name="connsiteX37" fmla="*/ 1687032 w 1779181"/>
              <a:gd name="connsiteY37" fmla="*/ 602512 h 1800446"/>
              <a:gd name="connsiteX38" fmla="*/ 1708297 w 1779181"/>
              <a:gd name="connsiteY38" fmla="*/ 489098 h 1800446"/>
              <a:gd name="connsiteX39" fmla="*/ 1594883 w 1779181"/>
              <a:gd name="connsiteY39" fmla="*/ 389861 h 1800446"/>
              <a:gd name="connsiteX40" fmla="*/ 1538177 w 1779181"/>
              <a:gd name="connsiteY40" fmla="*/ 333154 h 1800446"/>
              <a:gd name="connsiteX41" fmla="*/ 1474381 w 1779181"/>
              <a:gd name="connsiteY41" fmla="*/ 262270 h 1800446"/>
              <a:gd name="connsiteX42" fmla="*/ 1481470 w 1779181"/>
              <a:gd name="connsiteY42" fmla="*/ 177210 h 1800446"/>
              <a:gd name="connsiteX43" fmla="*/ 1516911 w 1779181"/>
              <a:gd name="connsiteY43" fmla="*/ 77972 h 1800446"/>
              <a:gd name="connsiteX44" fmla="*/ 1495646 w 1779181"/>
              <a:gd name="connsiteY44" fmla="*/ 28354 h 1800446"/>
              <a:gd name="connsiteX45" fmla="*/ 1431851 w 1779181"/>
              <a:gd name="connsiteY45" fmla="*/ 42530 h 1800446"/>
              <a:gd name="connsiteX46" fmla="*/ 1396409 w 1779181"/>
              <a:gd name="connsiteY46" fmla="*/ 0 h 1800446"/>
              <a:gd name="connsiteX47" fmla="*/ 1304260 w 1779181"/>
              <a:gd name="connsiteY47" fmla="*/ 28354 h 1800446"/>
              <a:gd name="connsiteX48" fmla="*/ 1233377 w 1779181"/>
              <a:gd name="connsiteY48" fmla="*/ 77972 h 1800446"/>
              <a:gd name="connsiteX49" fmla="*/ 1190846 w 1779181"/>
              <a:gd name="connsiteY49" fmla="*/ 120503 h 1800446"/>
              <a:gd name="connsiteX0" fmla="*/ 1190846 w 1779181"/>
              <a:gd name="connsiteY0" fmla="*/ 120503 h 1800446"/>
              <a:gd name="connsiteX1" fmla="*/ 1134139 w 1779181"/>
              <a:gd name="connsiteY1" fmla="*/ 85061 h 1800446"/>
              <a:gd name="connsiteX2" fmla="*/ 1063256 w 1779181"/>
              <a:gd name="connsiteY2" fmla="*/ 85061 h 1800446"/>
              <a:gd name="connsiteX3" fmla="*/ 992372 w 1779181"/>
              <a:gd name="connsiteY3" fmla="*/ 77972 h 1800446"/>
              <a:gd name="connsiteX4" fmla="*/ 864781 w 1779181"/>
              <a:gd name="connsiteY4" fmla="*/ 77972 h 1800446"/>
              <a:gd name="connsiteX5" fmla="*/ 744279 w 1779181"/>
              <a:gd name="connsiteY5" fmla="*/ 63796 h 1800446"/>
              <a:gd name="connsiteX6" fmla="*/ 694660 w 1779181"/>
              <a:gd name="connsiteY6" fmla="*/ 63796 h 1800446"/>
              <a:gd name="connsiteX7" fmla="*/ 623777 w 1779181"/>
              <a:gd name="connsiteY7" fmla="*/ 85061 h 1800446"/>
              <a:gd name="connsiteX8" fmla="*/ 396949 w 1779181"/>
              <a:gd name="connsiteY8" fmla="*/ 63796 h 1800446"/>
              <a:gd name="connsiteX9" fmla="*/ 205563 w 1779181"/>
              <a:gd name="connsiteY9" fmla="*/ 70884 h 1800446"/>
              <a:gd name="connsiteX10" fmla="*/ 49618 w 1779181"/>
              <a:gd name="connsiteY10" fmla="*/ 70884 h 1800446"/>
              <a:gd name="connsiteX11" fmla="*/ 63795 w 1779181"/>
              <a:gd name="connsiteY11" fmla="*/ 106326 h 1800446"/>
              <a:gd name="connsiteX12" fmla="*/ 42530 w 1779181"/>
              <a:gd name="connsiteY12" fmla="*/ 134679 h 1800446"/>
              <a:gd name="connsiteX13" fmla="*/ 7088 w 1779181"/>
              <a:gd name="connsiteY13" fmla="*/ 191386 h 1800446"/>
              <a:gd name="connsiteX14" fmla="*/ 7088 w 1779181"/>
              <a:gd name="connsiteY14" fmla="*/ 191386 h 1800446"/>
              <a:gd name="connsiteX15" fmla="*/ 0 w 1779181"/>
              <a:gd name="connsiteY15" fmla="*/ 290623 h 1800446"/>
              <a:gd name="connsiteX16" fmla="*/ 14177 w 1779181"/>
              <a:gd name="connsiteY16" fmla="*/ 326065 h 1800446"/>
              <a:gd name="connsiteX17" fmla="*/ 35442 w 1779181"/>
              <a:gd name="connsiteY17" fmla="*/ 368596 h 1800446"/>
              <a:gd name="connsiteX18" fmla="*/ 56707 w 1779181"/>
              <a:gd name="connsiteY18" fmla="*/ 418214 h 1800446"/>
              <a:gd name="connsiteX19" fmla="*/ 134679 w 1779181"/>
              <a:gd name="connsiteY19" fmla="*/ 1105786 h 1800446"/>
              <a:gd name="connsiteX20" fmla="*/ 99237 w 1779181"/>
              <a:gd name="connsiteY20" fmla="*/ 1169582 h 1800446"/>
              <a:gd name="connsiteX21" fmla="*/ 141767 w 1779181"/>
              <a:gd name="connsiteY21" fmla="*/ 1205023 h 1800446"/>
              <a:gd name="connsiteX22" fmla="*/ 219739 w 1779181"/>
              <a:gd name="connsiteY22" fmla="*/ 1637414 h 1800446"/>
              <a:gd name="connsiteX23" fmla="*/ 205563 w 1779181"/>
              <a:gd name="connsiteY23" fmla="*/ 1750828 h 1800446"/>
              <a:gd name="connsiteX24" fmla="*/ 290623 w 1779181"/>
              <a:gd name="connsiteY24" fmla="*/ 1800446 h 1800446"/>
              <a:gd name="connsiteX25" fmla="*/ 432390 w 1779181"/>
              <a:gd name="connsiteY25" fmla="*/ 1757916 h 1800446"/>
              <a:gd name="connsiteX26" fmla="*/ 900223 w 1779181"/>
              <a:gd name="connsiteY26" fmla="*/ 1205023 h 1800446"/>
              <a:gd name="connsiteX27" fmla="*/ 1205023 w 1779181"/>
              <a:gd name="connsiteY27" fmla="*/ 942754 h 1800446"/>
              <a:gd name="connsiteX28" fmla="*/ 1743739 w 1779181"/>
              <a:gd name="connsiteY28" fmla="*/ 1169582 h 1800446"/>
              <a:gd name="connsiteX29" fmla="*/ 1779181 w 1779181"/>
              <a:gd name="connsiteY29" fmla="*/ 1063256 h 1800446"/>
              <a:gd name="connsiteX30" fmla="*/ 1772093 w 1779181"/>
              <a:gd name="connsiteY30" fmla="*/ 949842 h 1800446"/>
              <a:gd name="connsiteX31" fmla="*/ 1665767 w 1779181"/>
              <a:gd name="connsiteY31" fmla="*/ 964019 h 1800446"/>
              <a:gd name="connsiteX32" fmla="*/ 1623237 w 1779181"/>
              <a:gd name="connsiteY32" fmla="*/ 928577 h 1800446"/>
              <a:gd name="connsiteX33" fmla="*/ 1623237 w 1779181"/>
              <a:gd name="connsiteY33" fmla="*/ 886047 h 1800446"/>
              <a:gd name="connsiteX34" fmla="*/ 1694121 w 1779181"/>
              <a:gd name="connsiteY34" fmla="*/ 871870 h 1800446"/>
              <a:gd name="connsiteX35" fmla="*/ 1672856 w 1779181"/>
              <a:gd name="connsiteY35" fmla="*/ 779721 h 1800446"/>
              <a:gd name="connsiteX36" fmla="*/ 1687032 w 1779181"/>
              <a:gd name="connsiteY36" fmla="*/ 680484 h 1800446"/>
              <a:gd name="connsiteX37" fmla="*/ 1687032 w 1779181"/>
              <a:gd name="connsiteY37" fmla="*/ 602512 h 1800446"/>
              <a:gd name="connsiteX38" fmla="*/ 1708297 w 1779181"/>
              <a:gd name="connsiteY38" fmla="*/ 489098 h 1800446"/>
              <a:gd name="connsiteX39" fmla="*/ 1594883 w 1779181"/>
              <a:gd name="connsiteY39" fmla="*/ 389861 h 1800446"/>
              <a:gd name="connsiteX40" fmla="*/ 1538177 w 1779181"/>
              <a:gd name="connsiteY40" fmla="*/ 333154 h 1800446"/>
              <a:gd name="connsiteX41" fmla="*/ 1474381 w 1779181"/>
              <a:gd name="connsiteY41" fmla="*/ 262270 h 1800446"/>
              <a:gd name="connsiteX42" fmla="*/ 1481470 w 1779181"/>
              <a:gd name="connsiteY42" fmla="*/ 177210 h 1800446"/>
              <a:gd name="connsiteX43" fmla="*/ 1516911 w 1779181"/>
              <a:gd name="connsiteY43" fmla="*/ 77972 h 1800446"/>
              <a:gd name="connsiteX44" fmla="*/ 1495646 w 1779181"/>
              <a:gd name="connsiteY44" fmla="*/ 28354 h 1800446"/>
              <a:gd name="connsiteX45" fmla="*/ 1431851 w 1779181"/>
              <a:gd name="connsiteY45" fmla="*/ 42530 h 1800446"/>
              <a:gd name="connsiteX46" fmla="*/ 1396409 w 1779181"/>
              <a:gd name="connsiteY46" fmla="*/ 0 h 1800446"/>
              <a:gd name="connsiteX47" fmla="*/ 1304260 w 1779181"/>
              <a:gd name="connsiteY47" fmla="*/ 28354 h 1800446"/>
              <a:gd name="connsiteX48" fmla="*/ 1233377 w 1779181"/>
              <a:gd name="connsiteY48" fmla="*/ 77972 h 1800446"/>
              <a:gd name="connsiteX49" fmla="*/ 1190846 w 1779181"/>
              <a:gd name="connsiteY49" fmla="*/ 120503 h 1800446"/>
              <a:gd name="connsiteX0" fmla="*/ 1190846 w 1779181"/>
              <a:gd name="connsiteY0" fmla="*/ 120503 h 1800446"/>
              <a:gd name="connsiteX1" fmla="*/ 1134139 w 1779181"/>
              <a:gd name="connsiteY1" fmla="*/ 85061 h 1800446"/>
              <a:gd name="connsiteX2" fmla="*/ 1063256 w 1779181"/>
              <a:gd name="connsiteY2" fmla="*/ 85061 h 1800446"/>
              <a:gd name="connsiteX3" fmla="*/ 992372 w 1779181"/>
              <a:gd name="connsiteY3" fmla="*/ 77972 h 1800446"/>
              <a:gd name="connsiteX4" fmla="*/ 864781 w 1779181"/>
              <a:gd name="connsiteY4" fmla="*/ 77972 h 1800446"/>
              <a:gd name="connsiteX5" fmla="*/ 744279 w 1779181"/>
              <a:gd name="connsiteY5" fmla="*/ 63796 h 1800446"/>
              <a:gd name="connsiteX6" fmla="*/ 694660 w 1779181"/>
              <a:gd name="connsiteY6" fmla="*/ 63796 h 1800446"/>
              <a:gd name="connsiteX7" fmla="*/ 623777 w 1779181"/>
              <a:gd name="connsiteY7" fmla="*/ 85061 h 1800446"/>
              <a:gd name="connsiteX8" fmla="*/ 396949 w 1779181"/>
              <a:gd name="connsiteY8" fmla="*/ 63796 h 1800446"/>
              <a:gd name="connsiteX9" fmla="*/ 205563 w 1779181"/>
              <a:gd name="connsiteY9" fmla="*/ 70884 h 1800446"/>
              <a:gd name="connsiteX10" fmla="*/ 49618 w 1779181"/>
              <a:gd name="connsiteY10" fmla="*/ 70884 h 1800446"/>
              <a:gd name="connsiteX11" fmla="*/ 63795 w 1779181"/>
              <a:gd name="connsiteY11" fmla="*/ 106326 h 1800446"/>
              <a:gd name="connsiteX12" fmla="*/ 42530 w 1779181"/>
              <a:gd name="connsiteY12" fmla="*/ 134679 h 1800446"/>
              <a:gd name="connsiteX13" fmla="*/ 7088 w 1779181"/>
              <a:gd name="connsiteY13" fmla="*/ 191386 h 1800446"/>
              <a:gd name="connsiteX14" fmla="*/ 7088 w 1779181"/>
              <a:gd name="connsiteY14" fmla="*/ 191386 h 1800446"/>
              <a:gd name="connsiteX15" fmla="*/ 0 w 1779181"/>
              <a:gd name="connsiteY15" fmla="*/ 290623 h 1800446"/>
              <a:gd name="connsiteX16" fmla="*/ 14177 w 1779181"/>
              <a:gd name="connsiteY16" fmla="*/ 326065 h 1800446"/>
              <a:gd name="connsiteX17" fmla="*/ 35442 w 1779181"/>
              <a:gd name="connsiteY17" fmla="*/ 368596 h 1800446"/>
              <a:gd name="connsiteX18" fmla="*/ 56707 w 1779181"/>
              <a:gd name="connsiteY18" fmla="*/ 418214 h 1800446"/>
              <a:gd name="connsiteX19" fmla="*/ 134679 w 1779181"/>
              <a:gd name="connsiteY19" fmla="*/ 1105786 h 1800446"/>
              <a:gd name="connsiteX20" fmla="*/ 99237 w 1779181"/>
              <a:gd name="connsiteY20" fmla="*/ 1169582 h 1800446"/>
              <a:gd name="connsiteX21" fmla="*/ 141767 w 1779181"/>
              <a:gd name="connsiteY21" fmla="*/ 1205023 h 1800446"/>
              <a:gd name="connsiteX22" fmla="*/ 219739 w 1779181"/>
              <a:gd name="connsiteY22" fmla="*/ 1637414 h 1800446"/>
              <a:gd name="connsiteX23" fmla="*/ 205563 w 1779181"/>
              <a:gd name="connsiteY23" fmla="*/ 1750828 h 1800446"/>
              <a:gd name="connsiteX24" fmla="*/ 290623 w 1779181"/>
              <a:gd name="connsiteY24" fmla="*/ 1800446 h 1800446"/>
              <a:gd name="connsiteX25" fmla="*/ 432390 w 1779181"/>
              <a:gd name="connsiteY25" fmla="*/ 1757916 h 1800446"/>
              <a:gd name="connsiteX26" fmla="*/ 744278 w 1779181"/>
              <a:gd name="connsiteY26" fmla="*/ 1127051 h 1800446"/>
              <a:gd name="connsiteX27" fmla="*/ 1205023 w 1779181"/>
              <a:gd name="connsiteY27" fmla="*/ 942754 h 1800446"/>
              <a:gd name="connsiteX28" fmla="*/ 1743739 w 1779181"/>
              <a:gd name="connsiteY28" fmla="*/ 1169582 h 1800446"/>
              <a:gd name="connsiteX29" fmla="*/ 1779181 w 1779181"/>
              <a:gd name="connsiteY29" fmla="*/ 1063256 h 1800446"/>
              <a:gd name="connsiteX30" fmla="*/ 1772093 w 1779181"/>
              <a:gd name="connsiteY30" fmla="*/ 949842 h 1800446"/>
              <a:gd name="connsiteX31" fmla="*/ 1665767 w 1779181"/>
              <a:gd name="connsiteY31" fmla="*/ 964019 h 1800446"/>
              <a:gd name="connsiteX32" fmla="*/ 1623237 w 1779181"/>
              <a:gd name="connsiteY32" fmla="*/ 928577 h 1800446"/>
              <a:gd name="connsiteX33" fmla="*/ 1623237 w 1779181"/>
              <a:gd name="connsiteY33" fmla="*/ 886047 h 1800446"/>
              <a:gd name="connsiteX34" fmla="*/ 1694121 w 1779181"/>
              <a:gd name="connsiteY34" fmla="*/ 871870 h 1800446"/>
              <a:gd name="connsiteX35" fmla="*/ 1672856 w 1779181"/>
              <a:gd name="connsiteY35" fmla="*/ 779721 h 1800446"/>
              <a:gd name="connsiteX36" fmla="*/ 1687032 w 1779181"/>
              <a:gd name="connsiteY36" fmla="*/ 680484 h 1800446"/>
              <a:gd name="connsiteX37" fmla="*/ 1687032 w 1779181"/>
              <a:gd name="connsiteY37" fmla="*/ 602512 h 1800446"/>
              <a:gd name="connsiteX38" fmla="*/ 1708297 w 1779181"/>
              <a:gd name="connsiteY38" fmla="*/ 489098 h 1800446"/>
              <a:gd name="connsiteX39" fmla="*/ 1594883 w 1779181"/>
              <a:gd name="connsiteY39" fmla="*/ 389861 h 1800446"/>
              <a:gd name="connsiteX40" fmla="*/ 1538177 w 1779181"/>
              <a:gd name="connsiteY40" fmla="*/ 333154 h 1800446"/>
              <a:gd name="connsiteX41" fmla="*/ 1474381 w 1779181"/>
              <a:gd name="connsiteY41" fmla="*/ 262270 h 1800446"/>
              <a:gd name="connsiteX42" fmla="*/ 1481470 w 1779181"/>
              <a:gd name="connsiteY42" fmla="*/ 177210 h 1800446"/>
              <a:gd name="connsiteX43" fmla="*/ 1516911 w 1779181"/>
              <a:gd name="connsiteY43" fmla="*/ 77972 h 1800446"/>
              <a:gd name="connsiteX44" fmla="*/ 1495646 w 1779181"/>
              <a:gd name="connsiteY44" fmla="*/ 28354 h 1800446"/>
              <a:gd name="connsiteX45" fmla="*/ 1431851 w 1779181"/>
              <a:gd name="connsiteY45" fmla="*/ 42530 h 1800446"/>
              <a:gd name="connsiteX46" fmla="*/ 1396409 w 1779181"/>
              <a:gd name="connsiteY46" fmla="*/ 0 h 1800446"/>
              <a:gd name="connsiteX47" fmla="*/ 1304260 w 1779181"/>
              <a:gd name="connsiteY47" fmla="*/ 28354 h 1800446"/>
              <a:gd name="connsiteX48" fmla="*/ 1233377 w 1779181"/>
              <a:gd name="connsiteY48" fmla="*/ 77972 h 1800446"/>
              <a:gd name="connsiteX49" fmla="*/ 1190846 w 1779181"/>
              <a:gd name="connsiteY49" fmla="*/ 120503 h 1800446"/>
              <a:gd name="connsiteX0" fmla="*/ 1190846 w 1779181"/>
              <a:gd name="connsiteY0" fmla="*/ 120503 h 1800446"/>
              <a:gd name="connsiteX1" fmla="*/ 1134139 w 1779181"/>
              <a:gd name="connsiteY1" fmla="*/ 85061 h 1800446"/>
              <a:gd name="connsiteX2" fmla="*/ 1063256 w 1779181"/>
              <a:gd name="connsiteY2" fmla="*/ 85061 h 1800446"/>
              <a:gd name="connsiteX3" fmla="*/ 992372 w 1779181"/>
              <a:gd name="connsiteY3" fmla="*/ 77972 h 1800446"/>
              <a:gd name="connsiteX4" fmla="*/ 864781 w 1779181"/>
              <a:gd name="connsiteY4" fmla="*/ 77972 h 1800446"/>
              <a:gd name="connsiteX5" fmla="*/ 744279 w 1779181"/>
              <a:gd name="connsiteY5" fmla="*/ 63796 h 1800446"/>
              <a:gd name="connsiteX6" fmla="*/ 694660 w 1779181"/>
              <a:gd name="connsiteY6" fmla="*/ 63796 h 1800446"/>
              <a:gd name="connsiteX7" fmla="*/ 623777 w 1779181"/>
              <a:gd name="connsiteY7" fmla="*/ 85061 h 1800446"/>
              <a:gd name="connsiteX8" fmla="*/ 396949 w 1779181"/>
              <a:gd name="connsiteY8" fmla="*/ 63796 h 1800446"/>
              <a:gd name="connsiteX9" fmla="*/ 205563 w 1779181"/>
              <a:gd name="connsiteY9" fmla="*/ 70884 h 1800446"/>
              <a:gd name="connsiteX10" fmla="*/ 49618 w 1779181"/>
              <a:gd name="connsiteY10" fmla="*/ 70884 h 1800446"/>
              <a:gd name="connsiteX11" fmla="*/ 63795 w 1779181"/>
              <a:gd name="connsiteY11" fmla="*/ 106326 h 1800446"/>
              <a:gd name="connsiteX12" fmla="*/ 42530 w 1779181"/>
              <a:gd name="connsiteY12" fmla="*/ 134679 h 1800446"/>
              <a:gd name="connsiteX13" fmla="*/ 7088 w 1779181"/>
              <a:gd name="connsiteY13" fmla="*/ 191386 h 1800446"/>
              <a:gd name="connsiteX14" fmla="*/ 7088 w 1779181"/>
              <a:gd name="connsiteY14" fmla="*/ 191386 h 1800446"/>
              <a:gd name="connsiteX15" fmla="*/ 0 w 1779181"/>
              <a:gd name="connsiteY15" fmla="*/ 290623 h 1800446"/>
              <a:gd name="connsiteX16" fmla="*/ 14177 w 1779181"/>
              <a:gd name="connsiteY16" fmla="*/ 326065 h 1800446"/>
              <a:gd name="connsiteX17" fmla="*/ 35442 w 1779181"/>
              <a:gd name="connsiteY17" fmla="*/ 368596 h 1800446"/>
              <a:gd name="connsiteX18" fmla="*/ 56707 w 1779181"/>
              <a:gd name="connsiteY18" fmla="*/ 418214 h 1800446"/>
              <a:gd name="connsiteX19" fmla="*/ 134679 w 1779181"/>
              <a:gd name="connsiteY19" fmla="*/ 1105786 h 1800446"/>
              <a:gd name="connsiteX20" fmla="*/ 99237 w 1779181"/>
              <a:gd name="connsiteY20" fmla="*/ 1169582 h 1800446"/>
              <a:gd name="connsiteX21" fmla="*/ 141767 w 1779181"/>
              <a:gd name="connsiteY21" fmla="*/ 1205023 h 1800446"/>
              <a:gd name="connsiteX22" fmla="*/ 219739 w 1779181"/>
              <a:gd name="connsiteY22" fmla="*/ 1637414 h 1800446"/>
              <a:gd name="connsiteX23" fmla="*/ 205563 w 1779181"/>
              <a:gd name="connsiteY23" fmla="*/ 1750828 h 1800446"/>
              <a:gd name="connsiteX24" fmla="*/ 290623 w 1779181"/>
              <a:gd name="connsiteY24" fmla="*/ 1800446 h 1800446"/>
              <a:gd name="connsiteX25" fmla="*/ 432390 w 1779181"/>
              <a:gd name="connsiteY25" fmla="*/ 1757916 h 1800446"/>
              <a:gd name="connsiteX26" fmla="*/ 744278 w 1779181"/>
              <a:gd name="connsiteY26" fmla="*/ 1127051 h 1800446"/>
              <a:gd name="connsiteX27" fmla="*/ 1212111 w 1779181"/>
              <a:gd name="connsiteY27" fmla="*/ 999461 h 1800446"/>
              <a:gd name="connsiteX28" fmla="*/ 1743739 w 1779181"/>
              <a:gd name="connsiteY28" fmla="*/ 1169582 h 1800446"/>
              <a:gd name="connsiteX29" fmla="*/ 1779181 w 1779181"/>
              <a:gd name="connsiteY29" fmla="*/ 1063256 h 1800446"/>
              <a:gd name="connsiteX30" fmla="*/ 1772093 w 1779181"/>
              <a:gd name="connsiteY30" fmla="*/ 949842 h 1800446"/>
              <a:gd name="connsiteX31" fmla="*/ 1665767 w 1779181"/>
              <a:gd name="connsiteY31" fmla="*/ 964019 h 1800446"/>
              <a:gd name="connsiteX32" fmla="*/ 1623237 w 1779181"/>
              <a:gd name="connsiteY32" fmla="*/ 928577 h 1800446"/>
              <a:gd name="connsiteX33" fmla="*/ 1623237 w 1779181"/>
              <a:gd name="connsiteY33" fmla="*/ 886047 h 1800446"/>
              <a:gd name="connsiteX34" fmla="*/ 1694121 w 1779181"/>
              <a:gd name="connsiteY34" fmla="*/ 871870 h 1800446"/>
              <a:gd name="connsiteX35" fmla="*/ 1672856 w 1779181"/>
              <a:gd name="connsiteY35" fmla="*/ 779721 h 1800446"/>
              <a:gd name="connsiteX36" fmla="*/ 1687032 w 1779181"/>
              <a:gd name="connsiteY36" fmla="*/ 680484 h 1800446"/>
              <a:gd name="connsiteX37" fmla="*/ 1687032 w 1779181"/>
              <a:gd name="connsiteY37" fmla="*/ 602512 h 1800446"/>
              <a:gd name="connsiteX38" fmla="*/ 1708297 w 1779181"/>
              <a:gd name="connsiteY38" fmla="*/ 489098 h 1800446"/>
              <a:gd name="connsiteX39" fmla="*/ 1594883 w 1779181"/>
              <a:gd name="connsiteY39" fmla="*/ 389861 h 1800446"/>
              <a:gd name="connsiteX40" fmla="*/ 1538177 w 1779181"/>
              <a:gd name="connsiteY40" fmla="*/ 333154 h 1800446"/>
              <a:gd name="connsiteX41" fmla="*/ 1474381 w 1779181"/>
              <a:gd name="connsiteY41" fmla="*/ 262270 h 1800446"/>
              <a:gd name="connsiteX42" fmla="*/ 1481470 w 1779181"/>
              <a:gd name="connsiteY42" fmla="*/ 177210 h 1800446"/>
              <a:gd name="connsiteX43" fmla="*/ 1516911 w 1779181"/>
              <a:gd name="connsiteY43" fmla="*/ 77972 h 1800446"/>
              <a:gd name="connsiteX44" fmla="*/ 1495646 w 1779181"/>
              <a:gd name="connsiteY44" fmla="*/ 28354 h 1800446"/>
              <a:gd name="connsiteX45" fmla="*/ 1431851 w 1779181"/>
              <a:gd name="connsiteY45" fmla="*/ 42530 h 1800446"/>
              <a:gd name="connsiteX46" fmla="*/ 1396409 w 1779181"/>
              <a:gd name="connsiteY46" fmla="*/ 0 h 1800446"/>
              <a:gd name="connsiteX47" fmla="*/ 1304260 w 1779181"/>
              <a:gd name="connsiteY47" fmla="*/ 28354 h 1800446"/>
              <a:gd name="connsiteX48" fmla="*/ 1233377 w 1779181"/>
              <a:gd name="connsiteY48" fmla="*/ 77972 h 1800446"/>
              <a:gd name="connsiteX49" fmla="*/ 1190846 w 1779181"/>
              <a:gd name="connsiteY49" fmla="*/ 120503 h 1800446"/>
              <a:gd name="connsiteX0" fmla="*/ 1190846 w 1779181"/>
              <a:gd name="connsiteY0" fmla="*/ 120503 h 1800446"/>
              <a:gd name="connsiteX1" fmla="*/ 1134139 w 1779181"/>
              <a:gd name="connsiteY1" fmla="*/ 85061 h 1800446"/>
              <a:gd name="connsiteX2" fmla="*/ 1063256 w 1779181"/>
              <a:gd name="connsiteY2" fmla="*/ 85061 h 1800446"/>
              <a:gd name="connsiteX3" fmla="*/ 992372 w 1779181"/>
              <a:gd name="connsiteY3" fmla="*/ 77972 h 1800446"/>
              <a:gd name="connsiteX4" fmla="*/ 864781 w 1779181"/>
              <a:gd name="connsiteY4" fmla="*/ 77972 h 1800446"/>
              <a:gd name="connsiteX5" fmla="*/ 744279 w 1779181"/>
              <a:gd name="connsiteY5" fmla="*/ 63796 h 1800446"/>
              <a:gd name="connsiteX6" fmla="*/ 694660 w 1779181"/>
              <a:gd name="connsiteY6" fmla="*/ 63796 h 1800446"/>
              <a:gd name="connsiteX7" fmla="*/ 623777 w 1779181"/>
              <a:gd name="connsiteY7" fmla="*/ 85061 h 1800446"/>
              <a:gd name="connsiteX8" fmla="*/ 396949 w 1779181"/>
              <a:gd name="connsiteY8" fmla="*/ 63796 h 1800446"/>
              <a:gd name="connsiteX9" fmla="*/ 205563 w 1779181"/>
              <a:gd name="connsiteY9" fmla="*/ 70884 h 1800446"/>
              <a:gd name="connsiteX10" fmla="*/ 49618 w 1779181"/>
              <a:gd name="connsiteY10" fmla="*/ 70884 h 1800446"/>
              <a:gd name="connsiteX11" fmla="*/ 63795 w 1779181"/>
              <a:gd name="connsiteY11" fmla="*/ 106326 h 1800446"/>
              <a:gd name="connsiteX12" fmla="*/ 42530 w 1779181"/>
              <a:gd name="connsiteY12" fmla="*/ 134679 h 1800446"/>
              <a:gd name="connsiteX13" fmla="*/ 7088 w 1779181"/>
              <a:gd name="connsiteY13" fmla="*/ 191386 h 1800446"/>
              <a:gd name="connsiteX14" fmla="*/ 7088 w 1779181"/>
              <a:gd name="connsiteY14" fmla="*/ 191386 h 1800446"/>
              <a:gd name="connsiteX15" fmla="*/ 0 w 1779181"/>
              <a:gd name="connsiteY15" fmla="*/ 290623 h 1800446"/>
              <a:gd name="connsiteX16" fmla="*/ 14177 w 1779181"/>
              <a:gd name="connsiteY16" fmla="*/ 326065 h 1800446"/>
              <a:gd name="connsiteX17" fmla="*/ 35442 w 1779181"/>
              <a:gd name="connsiteY17" fmla="*/ 368596 h 1800446"/>
              <a:gd name="connsiteX18" fmla="*/ 56707 w 1779181"/>
              <a:gd name="connsiteY18" fmla="*/ 418214 h 1800446"/>
              <a:gd name="connsiteX19" fmla="*/ 134679 w 1779181"/>
              <a:gd name="connsiteY19" fmla="*/ 1105786 h 1800446"/>
              <a:gd name="connsiteX20" fmla="*/ 99237 w 1779181"/>
              <a:gd name="connsiteY20" fmla="*/ 1169582 h 1800446"/>
              <a:gd name="connsiteX21" fmla="*/ 141767 w 1779181"/>
              <a:gd name="connsiteY21" fmla="*/ 1205023 h 1800446"/>
              <a:gd name="connsiteX22" fmla="*/ 219739 w 1779181"/>
              <a:gd name="connsiteY22" fmla="*/ 1637414 h 1800446"/>
              <a:gd name="connsiteX23" fmla="*/ 205563 w 1779181"/>
              <a:gd name="connsiteY23" fmla="*/ 1750828 h 1800446"/>
              <a:gd name="connsiteX24" fmla="*/ 290623 w 1779181"/>
              <a:gd name="connsiteY24" fmla="*/ 1800446 h 1800446"/>
              <a:gd name="connsiteX25" fmla="*/ 432390 w 1779181"/>
              <a:gd name="connsiteY25" fmla="*/ 1757916 h 1800446"/>
              <a:gd name="connsiteX26" fmla="*/ 758455 w 1779181"/>
              <a:gd name="connsiteY26" fmla="*/ 1169582 h 1800446"/>
              <a:gd name="connsiteX27" fmla="*/ 1212111 w 1779181"/>
              <a:gd name="connsiteY27" fmla="*/ 999461 h 1800446"/>
              <a:gd name="connsiteX28" fmla="*/ 1743739 w 1779181"/>
              <a:gd name="connsiteY28" fmla="*/ 1169582 h 1800446"/>
              <a:gd name="connsiteX29" fmla="*/ 1779181 w 1779181"/>
              <a:gd name="connsiteY29" fmla="*/ 1063256 h 1800446"/>
              <a:gd name="connsiteX30" fmla="*/ 1772093 w 1779181"/>
              <a:gd name="connsiteY30" fmla="*/ 949842 h 1800446"/>
              <a:gd name="connsiteX31" fmla="*/ 1665767 w 1779181"/>
              <a:gd name="connsiteY31" fmla="*/ 964019 h 1800446"/>
              <a:gd name="connsiteX32" fmla="*/ 1623237 w 1779181"/>
              <a:gd name="connsiteY32" fmla="*/ 928577 h 1800446"/>
              <a:gd name="connsiteX33" fmla="*/ 1623237 w 1779181"/>
              <a:gd name="connsiteY33" fmla="*/ 886047 h 1800446"/>
              <a:gd name="connsiteX34" fmla="*/ 1694121 w 1779181"/>
              <a:gd name="connsiteY34" fmla="*/ 871870 h 1800446"/>
              <a:gd name="connsiteX35" fmla="*/ 1672856 w 1779181"/>
              <a:gd name="connsiteY35" fmla="*/ 779721 h 1800446"/>
              <a:gd name="connsiteX36" fmla="*/ 1687032 w 1779181"/>
              <a:gd name="connsiteY36" fmla="*/ 680484 h 1800446"/>
              <a:gd name="connsiteX37" fmla="*/ 1687032 w 1779181"/>
              <a:gd name="connsiteY37" fmla="*/ 602512 h 1800446"/>
              <a:gd name="connsiteX38" fmla="*/ 1708297 w 1779181"/>
              <a:gd name="connsiteY38" fmla="*/ 489098 h 1800446"/>
              <a:gd name="connsiteX39" fmla="*/ 1594883 w 1779181"/>
              <a:gd name="connsiteY39" fmla="*/ 389861 h 1800446"/>
              <a:gd name="connsiteX40" fmla="*/ 1538177 w 1779181"/>
              <a:gd name="connsiteY40" fmla="*/ 333154 h 1800446"/>
              <a:gd name="connsiteX41" fmla="*/ 1474381 w 1779181"/>
              <a:gd name="connsiteY41" fmla="*/ 262270 h 1800446"/>
              <a:gd name="connsiteX42" fmla="*/ 1481470 w 1779181"/>
              <a:gd name="connsiteY42" fmla="*/ 177210 h 1800446"/>
              <a:gd name="connsiteX43" fmla="*/ 1516911 w 1779181"/>
              <a:gd name="connsiteY43" fmla="*/ 77972 h 1800446"/>
              <a:gd name="connsiteX44" fmla="*/ 1495646 w 1779181"/>
              <a:gd name="connsiteY44" fmla="*/ 28354 h 1800446"/>
              <a:gd name="connsiteX45" fmla="*/ 1431851 w 1779181"/>
              <a:gd name="connsiteY45" fmla="*/ 42530 h 1800446"/>
              <a:gd name="connsiteX46" fmla="*/ 1396409 w 1779181"/>
              <a:gd name="connsiteY46" fmla="*/ 0 h 1800446"/>
              <a:gd name="connsiteX47" fmla="*/ 1304260 w 1779181"/>
              <a:gd name="connsiteY47" fmla="*/ 28354 h 1800446"/>
              <a:gd name="connsiteX48" fmla="*/ 1233377 w 1779181"/>
              <a:gd name="connsiteY48" fmla="*/ 77972 h 1800446"/>
              <a:gd name="connsiteX49" fmla="*/ 1190846 w 1779181"/>
              <a:gd name="connsiteY49" fmla="*/ 120503 h 1800446"/>
              <a:gd name="connsiteX0" fmla="*/ 1190846 w 1779181"/>
              <a:gd name="connsiteY0" fmla="*/ 120503 h 1828800"/>
              <a:gd name="connsiteX1" fmla="*/ 1134139 w 1779181"/>
              <a:gd name="connsiteY1" fmla="*/ 85061 h 1828800"/>
              <a:gd name="connsiteX2" fmla="*/ 1063256 w 1779181"/>
              <a:gd name="connsiteY2" fmla="*/ 85061 h 1828800"/>
              <a:gd name="connsiteX3" fmla="*/ 992372 w 1779181"/>
              <a:gd name="connsiteY3" fmla="*/ 77972 h 1828800"/>
              <a:gd name="connsiteX4" fmla="*/ 864781 w 1779181"/>
              <a:gd name="connsiteY4" fmla="*/ 77972 h 1828800"/>
              <a:gd name="connsiteX5" fmla="*/ 744279 w 1779181"/>
              <a:gd name="connsiteY5" fmla="*/ 63796 h 1828800"/>
              <a:gd name="connsiteX6" fmla="*/ 694660 w 1779181"/>
              <a:gd name="connsiteY6" fmla="*/ 63796 h 1828800"/>
              <a:gd name="connsiteX7" fmla="*/ 623777 w 1779181"/>
              <a:gd name="connsiteY7" fmla="*/ 85061 h 1828800"/>
              <a:gd name="connsiteX8" fmla="*/ 396949 w 1779181"/>
              <a:gd name="connsiteY8" fmla="*/ 63796 h 1828800"/>
              <a:gd name="connsiteX9" fmla="*/ 205563 w 1779181"/>
              <a:gd name="connsiteY9" fmla="*/ 70884 h 1828800"/>
              <a:gd name="connsiteX10" fmla="*/ 49618 w 1779181"/>
              <a:gd name="connsiteY10" fmla="*/ 70884 h 1828800"/>
              <a:gd name="connsiteX11" fmla="*/ 63795 w 1779181"/>
              <a:gd name="connsiteY11" fmla="*/ 106326 h 1828800"/>
              <a:gd name="connsiteX12" fmla="*/ 42530 w 1779181"/>
              <a:gd name="connsiteY12" fmla="*/ 134679 h 1828800"/>
              <a:gd name="connsiteX13" fmla="*/ 7088 w 1779181"/>
              <a:gd name="connsiteY13" fmla="*/ 191386 h 1828800"/>
              <a:gd name="connsiteX14" fmla="*/ 7088 w 1779181"/>
              <a:gd name="connsiteY14" fmla="*/ 191386 h 1828800"/>
              <a:gd name="connsiteX15" fmla="*/ 0 w 1779181"/>
              <a:gd name="connsiteY15" fmla="*/ 290623 h 1828800"/>
              <a:gd name="connsiteX16" fmla="*/ 14177 w 1779181"/>
              <a:gd name="connsiteY16" fmla="*/ 326065 h 1828800"/>
              <a:gd name="connsiteX17" fmla="*/ 35442 w 1779181"/>
              <a:gd name="connsiteY17" fmla="*/ 368596 h 1828800"/>
              <a:gd name="connsiteX18" fmla="*/ 56707 w 1779181"/>
              <a:gd name="connsiteY18" fmla="*/ 418214 h 1828800"/>
              <a:gd name="connsiteX19" fmla="*/ 134679 w 1779181"/>
              <a:gd name="connsiteY19" fmla="*/ 1105786 h 1828800"/>
              <a:gd name="connsiteX20" fmla="*/ 99237 w 1779181"/>
              <a:gd name="connsiteY20" fmla="*/ 1169582 h 1828800"/>
              <a:gd name="connsiteX21" fmla="*/ 141767 w 1779181"/>
              <a:gd name="connsiteY21" fmla="*/ 1205023 h 1828800"/>
              <a:gd name="connsiteX22" fmla="*/ 219739 w 1779181"/>
              <a:gd name="connsiteY22" fmla="*/ 1637414 h 1828800"/>
              <a:gd name="connsiteX23" fmla="*/ 205563 w 1779181"/>
              <a:gd name="connsiteY23" fmla="*/ 1750828 h 1828800"/>
              <a:gd name="connsiteX24" fmla="*/ 198474 w 1779181"/>
              <a:gd name="connsiteY24" fmla="*/ 1828800 h 1828800"/>
              <a:gd name="connsiteX25" fmla="*/ 432390 w 1779181"/>
              <a:gd name="connsiteY25" fmla="*/ 1757916 h 1828800"/>
              <a:gd name="connsiteX26" fmla="*/ 758455 w 1779181"/>
              <a:gd name="connsiteY26" fmla="*/ 1169582 h 1828800"/>
              <a:gd name="connsiteX27" fmla="*/ 1212111 w 1779181"/>
              <a:gd name="connsiteY27" fmla="*/ 999461 h 1828800"/>
              <a:gd name="connsiteX28" fmla="*/ 1743739 w 1779181"/>
              <a:gd name="connsiteY28" fmla="*/ 1169582 h 1828800"/>
              <a:gd name="connsiteX29" fmla="*/ 1779181 w 1779181"/>
              <a:gd name="connsiteY29" fmla="*/ 1063256 h 1828800"/>
              <a:gd name="connsiteX30" fmla="*/ 1772093 w 1779181"/>
              <a:gd name="connsiteY30" fmla="*/ 949842 h 1828800"/>
              <a:gd name="connsiteX31" fmla="*/ 1665767 w 1779181"/>
              <a:gd name="connsiteY31" fmla="*/ 964019 h 1828800"/>
              <a:gd name="connsiteX32" fmla="*/ 1623237 w 1779181"/>
              <a:gd name="connsiteY32" fmla="*/ 928577 h 1828800"/>
              <a:gd name="connsiteX33" fmla="*/ 1623237 w 1779181"/>
              <a:gd name="connsiteY33" fmla="*/ 886047 h 1828800"/>
              <a:gd name="connsiteX34" fmla="*/ 1694121 w 1779181"/>
              <a:gd name="connsiteY34" fmla="*/ 871870 h 1828800"/>
              <a:gd name="connsiteX35" fmla="*/ 1672856 w 1779181"/>
              <a:gd name="connsiteY35" fmla="*/ 779721 h 1828800"/>
              <a:gd name="connsiteX36" fmla="*/ 1687032 w 1779181"/>
              <a:gd name="connsiteY36" fmla="*/ 680484 h 1828800"/>
              <a:gd name="connsiteX37" fmla="*/ 1687032 w 1779181"/>
              <a:gd name="connsiteY37" fmla="*/ 602512 h 1828800"/>
              <a:gd name="connsiteX38" fmla="*/ 1708297 w 1779181"/>
              <a:gd name="connsiteY38" fmla="*/ 489098 h 1828800"/>
              <a:gd name="connsiteX39" fmla="*/ 1594883 w 1779181"/>
              <a:gd name="connsiteY39" fmla="*/ 389861 h 1828800"/>
              <a:gd name="connsiteX40" fmla="*/ 1538177 w 1779181"/>
              <a:gd name="connsiteY40" fmla="*/ 333154 h 1828800"/>
              <a:gd name="connsiteX41" fmla="*/ 1474381 w 1779181"/>
              <a:gd name="connsiteY41" fmla="*/ 262270 h 1828800"/>
              <a:gd name="connsiteX42" fmla="*/ 1481470 w 1779181"/>
              <a:gd name="connsiteY42" fmla="*/ 177210 h 1828800"/>
              <a:gd name="connsiteX43" fmla="*/ 1516911 w 1779181"/>
              <a:gd name="connsiteY43" fmla="*/ 77972 h 1828800"/>
              <a:gd name="connsiteX44" fmla="*/ 1495646 w 1779181"/>
              <a:gd name="connsiteY44" fmla="*/ 28354 h 1828800"/>
              <a:gd name="connsiteX45" fmla="*/ 1431851 w 1779181"/>
              <a:gd name="connsiteY45" fmla="*/ 42530 h 1828800"/>
              <a:gd name="connsiteX46" fmla="*/ 1396409 w 1779181"/>
              <a:gd name="connsiteY46" fmla="*/ 0 h 1828800"/>
              <a:gd name="connsiteX47" fmla="*/ 1304260 w 1779181"/>
              <a:gd name="connsiteY47" fmla="*/ 28354 h 1828800"/>
              <a:gd name="connsiteX48" fmla="*/ 1233377 w 1779181"/>
              <a:gd name="connsiteY48" fmla="*/ 77972 h 1828800"/>
              <a:gd name="connsiteX49" fmla="*/ 1190846 w 1779181"/>
              <a:gd name="connsiteY49" fmla="*/ 120503 h 1828800"/>
              <a:gd name="connsiteX0" fmla="*/ 1190846 w 1779181"/>
              <a:gd name="connsiteY0" fmla="*/ 120503 h 1840686"/>
              <a:gd name="connsiteX1" fmla="*/ 1134139 w 1779181"/>
              <a:gd name="connsiteY1" fmla="*/ 85061 h 1840686"/>
              <a:gd name="connsiteX2" fmla="*/ 1063256 w 1779181"/>
              <a:gd name="connsiteY2" fmla="*/ 85061 h 1840686"/>
              <a:gd name="connsiteX3" fmla="*/ 992372 w 1779181"/>
              <a:gd name="connsiteY3" fmla="*/ 77972 h 1840686"/>
              <a:gd name="connsiteX4" fmla="*/ 864781 w 1779181"/>
              <a:gd name="connsiteY4" fmla="*/ 77972 h 1840686"/>
              <a:gd name="connsiteX5" fmla="*/ 744279 w 1779181"/>
              <a:gd name="connsiteY5" fmla="*/ 63796 h 1840686"/>
              <a:gd name="connsiteX6" fmla="*/ 694660 w 1779181"/>
              <a:gd name="connsiteY6" fmla="*/ 63796 h 1840686"/>
              <a:gd name="connsiteX7" fmla="*/ 623777 w 1779181"/>
              <a:gd name="connsiteY7" fmla="*/ 85061 h 1840686"/>
              <a:gd name="connsiteX8" fmla="*/ 396949 w 1779181"/>
              <a:gd name="connsiteY8" fmla="*/ 63796 h 1840686"/>
              <a:gd name="connsiteX9" fmla="*/ 205563 w 1779181"/>
              <a:gd name="connsiteY9" fmla="*/ 70884 h 1840686"/>
              <a:gd name="connsiteX10" fmla="*/ 49618 w 1779181"/>
              <a:gd name="connsiteY10" fmla="*/ 70884 h 1840686"/>
              <a:gd name="connsiteX11" fmla="*/ 63795 w 1779181"/>
              <a:gd name="connsiteY11" fmla="*/ 106326 h 1840686"/>
              <a:gd name="connsiteX12" fmla="*/ 42530 w 1779181"/>
              <a:gd name="connsiteY12" fmla="*/ 134679 h 1840686"/>
              <a:gd name="connsiteX13" fmla="*/ 7088 w 1779181"/>
              <a:gd name="connsiteY13" fmla="*/ 191386 h 1840686"/>
              <a:gd name="connsiteX14" fmla="*/ 7088 w 1779181"/>
              <a:gd name="connsiteY14" fmla="*/ 191386 h 1840686"/>
              <a:gd name="connsiteX15" fmla="*/ 0 w 1779181"/>
              <a:gd name="connsiteY15" fmla="*/ 290623 h 1840686"/>
              <a:gd name="connsiteX16" fmla="*/ 14177 w 1779181"/>
              <a:gd name="connsiteY16" fmla="*/ 326065 h 1840686"/>
              <a:gd name="connsiteX17" fmla="*/ 35442 w 1779181"/>
              <a:gd name="connsiteY17" fmla="*/ 368596 h 1840686"/>
              <a:gd name="connsiteX18" fmla="*/ 56707 w 1779181"/>
              <a:gd name="connsiteY18" fmla="*/ 418214 h 1840686"/>
              <a:gd name="connsiteX19" fmla="*/ 134679 w 1779181"/>
              <a:gd name="connsiteY19" fmla="*/ 1105786 h 1840686"/>
              <a:gd name="connsiteX20" fmla="*/ 99237 w 1779181"/>
              <a:gd name="connsiteY20" fmla="*/ 1169582 h 1840686"/>
              <a:gd name="connsiteX21" fmla="*/ 141767 w 1779181"/>
              <a:gd name="connsiteY21" fmla="*/ 1205023 h 1840686"/>
              <a:gd name="connsiteX22" fmla="*/ 219739 w 1779181"/>
              <a:gd name="connsiteY22" fmla="*/ 1637414 h 1840686"/>
              <a:gd name="connsiteX23" fmla="*/ 205563 w 1779181"/>
              <a:gd name="connsiteY23" fmla="*/ 1750828 h 1840686"/>
              <a:gd name="connsiteX24" fmla="*/ 198474 w 1779181"/>
              <a:gd name="connsiteY24" fmla="*/ 1828800 h 1840686"/>
              <a:gd name="connsiteX25" fmla="*/ 318977 w 1779181"/>
              <a:gd name="connsiteY25" fmla="*/ 1835889 h 1840686"/>
              <a:gd name="connsiteX26" fmla="*/ 432390 w 1779181"/>
              <a:gd name="connsiteY26" fmla="*/ 1757916 h 1840686"/>
              <a:gd name="connsiteX27" fmla="*/ 758455 w 1779181"/>
              <a:gd name="connsiteY27" fmla="*/ 1169582 h 1840686"/>
              <a:gd name="connsiteX28" fmla="*/ 1212111 w 1779181"/>
              <a:gd name="connsiteY28" fmla="*/ 999461 h 1840686"/>
              <a:gd name="connsiteX29" fmla="*/ 1743739 w 1779181"/>
              <a:gd name="connsiteY29" fmla="*/ 1169582 h 1840686"/>
              <a:gd name="connsiteX30" fmla="*/ 1779181 w 1779181"/>
              <a:gd name="connsiteY30" fmla="*/ 1063256 h 1840686"/>
              <a:gd name="connsiteX31" fmla="*/ 1772093 w 1779181"/>
              <a:gd name="connsiteY31" fmla="*/ 949842 h 1840686"/>
              <a:gd name="connsiteX32" fmla="*/ 1665767 w 1779181"/>
              <a:gd name="connsiteY32" fmla="*/ 964019 h 1840686"/>
              <a:gd name="connsiteX33" fmla="*/ 1623237 w 1779181"/>
              <a:gd name="connsiteY33" fmla="*/ 928577 h 1840686"/>
              <a:gd name="connsiteX34" fmla="*/ 1623237 w 1779181"/>
              <a:gd name="connsiteY34" fmla="*/ 886047 h 1840686"/>
              <a:gd name="connsiteX35" fmla="*/ 1694121 w 1779181"/>
              <a:gd name="connsiteY35" fmla="*/ 871870 h 1840686"/>
              <a:gd name="connsiteX36" fmla="*/ 1672856 w 1779181"/>
              <a:gd name="connsiteY36" fmla="*/ 779721 h 1840686"/>
              <a:gd name="connsiteX37" fmla="*/ 1687032 w 1779181"/>
              <a:gd name="connsiteY37" fmla="*/ 680484 h 1840686"/>
              <a:gd name="connsiteX38" fmla="*/ 1687032 w 1779181"/>
              <a:gd name="connsiteY38" fmla="*/ 602512 h 1840686"/>
              <a:gd name="connsiteX39" fmla="*/ 1708297 w 1779181"/>
              <a:gd name="connsiteY39" fmla="*/ 489098 h 1840686"/>
              <a:gd name="connsiteX40" fmla="*/ 1594883 w 1779181"/>
              <a:gd name="connsiteY40" fmla="*/ 389861 h 1840686"/>
              <a:gd name="connsiteX41" fmla="*/ 1538177 w 1779181"/>
              <a:gd name="connsiteY41" fmla="*/ 333154 h 1840686"/>
              <a:gd name="connsiteX42" fmla="*/ 1474381 w 1779181"/>
              <a:gd name="connsiteY42" fmla="*/ 262270 h 1840686"/>
              <a:gd name="connsiteX43" fmla="*/ 1481470 w 1779181"/>
              <a:gd name="connsiteY43" fmla="*/ 177210 h 1840686"/>
              <a:gd name="connsiteX44" fmla="*/ 1516911 w 1779181"/>
              <a:gd name="connsiteY44" fmla="*/ 77972 h 1840686"/>
              <a:gd name="connsiteX45" fmla="*/ 1495646 w 1779181"/>
              <a:gd name="connsiteY45" fmla="*/ 28354 h 1840686"/>
              <a:gd name="connsiteX46" fmla="*/ 1431851 w 1779181"/>
              <a:gd name="connsiteY46" fmla="*/ 42530 h 1840686"/>
              <a:gd name="connsiteX47" fmla="*/ 1396409 w 1779181"/>
              <a:gd name="connsiteY47" fmla="*/ 0 h 1840686"/>
              <a:gd name="connsiteX48" fmla="*/ 1304260 w 1779181"/>
              <a:gd name="connsiteY48" fmla="*/ 28354 h 1840686"/>
              <a:gd name="connsiteX49" fmla="*/ 1233377 w 1779181"/>
              <a:gd name="connsiteY49" fmla="*/ 77972 h 1840686"/>
              <a:gd name="connsiteX50" fmla="*/ 1190846 w 1779181"/>
              <a:gd name="connsiteY50" fmla="*/ 120503 h 1840686"/>
              <a:gd name="connsiteX0" fmla="*/ 1190846 w 1779181"/>
              <a:gd name="connsiteY0" fmla="*/ 120503 h 1846445"/>
              <a:gd name="connsiteX1" fmla="*/ 1134139 w 1779181"/>
              <a:gd name="connsiteY1" fmla="*/ 85061 h 1846445"/>
              <a:gd name="connsiteX2" fmla="*/ 1063256 w 1779181"/>
              <a:gd name="connsiteY2" fmla="*/ 85061 h 1846445"/>
              <a:gd name="connsiteX3" fmla="*/ 992372 w 1779181"/>
              <a:gd name="connsiteY3" fmla="*/ 77972 h 1846445"/>
              <a:gd name="connsiteX4" fmla="*/ 864781 w 1779181"/>
              <a:gd name="connsiteY4" fmla="*/ 77972 h 1846445"/>
              <a:gd name="connsiteX5" fmla="*/ 744279 w 1779181"/>
              <a:gd name="connsiteY5" fmla="*/ 63796 h 1846445"/>
              <a:gd name="connsiteX6" fmla="*/ 694660 w 1779181"/>
              <a:gd name="connsiteY6" fmla="*/ 63796 h 1846445"/>
              <a:gd name="connsiteX7" fmla="*/ 623777 w 1779181"/>
              <a:gd name="connsiteY7" fmla="*/ 85061 h 1846445"/>
              <a:gd name="connsiteX8" fmla="*/ 396949 w 1779181"/>
              <a:gd name="connsiteY8" fmla="*/ 63796 h 1846445"/>
              <a:gd name="connsiteX9" fmla="*/ 205563 w 1779181"/>
              <a:gd name="connsiteY9" fmla="*/ 70884 h 1846445"/>
              <a:gd name="connsiteX10" fmla="*/ 49618 w 1779181"/>
              <a:gd name="connsiteY10" fmla="*/ 70884 h 1846445"/>
              <a:gd name="connsiteX11" fmla="*/ 63795 w 1779181"/>
              <a:gd name="connsiteY11" fmla="*/ 106326 h 1846445"/>
              <a:gd name="connsiteX12" fmla="*/ 42530 w 1779181"/>
              <a:gd name="connsiteY12" fmla="*/ 134679 h 1846445"/>
              <a:gd name="connsiteX13" fmla="*/ 7088 w 1779181"/>
              <a:gd name="connsiteY13" fmla="*/ 191386 h 1846445"/>
              <a:gd name="connsiteX14" fmla="*/ 7088 w 1779181"/>
              <a:gd name="connsiteY14" fmla="*/ 191386 h 1846445"/>
              <a:gd name="connsiteX15" fmla="*/ 0 w 1779181"/>
              <a:gd name="connsiteY15" fmla="*/ 290623 h 1846445"/>
              <a:gd name="connsiteX16" fmla="*/ 14177 w 1779181"/>
              <a:gd name="connsiteY16" fmla="*/ 326065 h 1846445"/>
              <a:gd name="connsiteX17" fmla="*/ 35442 w 1779181"/>
              <a:gd name="connsiteY17" fmla="*/ 368596 h 1846445"/>
              <a:gd name="connsiteX18" fmla="*/ 56707 w 1779181"/>
              <a:gd name="connsiteY18" fmla="*/ 418214 h 1846445"/>
              <a:gd name="connsiteX19" fmla="*/ 134679 w 1779181"/>
              <a:gd name="connsiteY19" fmla="*/ 1105786 h 1846445"/>
              <a:gd name="connsiteX20" fmla="*/ 99237 w 1779181"/>
              <a:gd name="connsiteY20" fmla="*/ 1169582 h 1846445"/>
              <a:gd name="connsiteX21" fmla="*/ 141767 w 1779181"/>
              <a:gd name="connsiteY21" fmla="*/ 1205023 h 1846445"/>
              <a:gd name="connsiteX22" fmla="*/ 219739 w 1779181"/>
              <a:gd name="connsiteY22" fmla="*/ 1637414 h 1846445"/>
              <a:gd name="connsiteX23" fmla="*/ 205563 w 1779181"/>
              <a:gd name="connsiteY23" fmla="*/ 1750828 h 1846445"/>
              <a:gd name="connsiteX24" fmla="*/ 113413 w 1779181"/>
              <a:gd name="connsiteY24" fmla="*/ 1842977 h 1846445"/>
              <a:gd name="connsiteX25" fmla="*/ 318977 w 1779181"/>
              <a:gd name="connsiteY25" fmla="*/ 1835889 h 1846445"/>
              <a:gd name="connsiteX26" fmla="*/ 432390 w 1779181"/>
              <a:gd name="connsiteY26" fmla="*/ 1757916 h 1846445"/>
              <a:gd name="connsiteX27" fmla="*/ 758455 w 1779181"/>
              <a:gd name="connsiteY27" fmla="*/ 1169582 h 1846445"/>
              <a:gd name="connsiteX28" fmla="*/ 1212111 w 1779181"/>
              <a:gd name="connsiteY28" fmla="*/ 999461 h 1846445"/>
              <a:gd name="connsiteX29" fmla="*/ 1743739 w 1779181"/>
              <a:gd name="connsiteY29" fmla="*/ 1169582 h 1846445"/>
              <a:gd name="connsiteX30" fmla="*/ 1779181 w 1779181"/>
              <a:gd name="connsiteY30" fmla="*/ 1063256 h 1846445"/>
              <a:gd name="connsiteX31" fmla="*/ 1772093 w 1779181"/>
              <a:gd name="connsiteY31" fmla="*/ 949842 h 1846445"/>
              <a:gd name="connsiteX32" fmla="*/ 1665767 w 1779181"/>
              <a:gd name="connsiteY32" fmla="*/ 964019 h 1846445"/>
              <a:gd name="connsiteX33" fmla="*/ 1623237 w 1779181"/>
              <a:gd name="connsiteY33" fmla="*/ 928577 h 1846445"/>
              <a:gd name="connsiteX34" fmla="*/ 1623237 w 1779181"/>
              <a:gd name="connsiteY34" fmla="*/ 886047 h 1846445"/>
              <a:gd name="connsiteX35" fmla="*/ 1694121 w 1779181"/>
              <a:gd name="connsiteY35" fmla="*/ 871870 h 1846445"/>
              <a:gd name="connsiteX36" fmla="*/ 1672856 w 1779181"/>
              <a:gd name="connsiteY36" fmla="*/ 779721 h 1846445"/>
              <a:gd name="connsiteX37" fmla="*/ 1687032 w 1779181"/>
              <a:gd name="connsiteY37" fmla="*/ 680484 h 1846445"/>
              <a:gd name="connsiteX38" fmla="*/ 1687032 w 1779181"/>
              <a:gd name="connsiteY38" fmla="*/ 602512 h 1846445"/>
              <a:gd name="connsiteX39" fmla="*/ 1708297 w 1779181"/>
              <a:gd name="connsiteY39" fmla="*/ 489098 h 1846445"/>
              <a:gd name="connsiteX40" fmla="*/ 1594883 w 1779181"/>
              <a:gd name="connsiteY40" fmla="*/ 389861 h 1846445"/>
              <a:gd name="connsiteX41" fmla="*/ 1538177 w 1779181"/>
              <a:gd name="connsiteY41" fmla="*/ 333154 h 1846445"/>
              <a:gd name="connsiteX42" fmla="*/ 1474381 w 1779181"/>
              <a:gd name="connsiteY42" fmla="*/ 262270 h 1846445"/>
              <a:gd name="connsiteX43" fmla="*/ 1481470 w 1779181"/>
              <a:gd name="connsiteY43" fmla="*/ 177210 h 1846445"/>
              <a:gd name="connsiteX44" fmla="*/ 1516911 w 1779181"/>
              <a:gd name="connsiteY44" fmla="*/ 77972 h 1846445"/>
              <a:gd name="connsiteX45" fmla="*/ 1495646 w 1779181"/>
              <a:gd name="connsiteY45" fmla="*/ 28354 h 1846445"/>
              <a:gd name="connsiteX46" fmla="*/ 1431851 w 1779181"/>
              <a:gd name="connsiteY46" fmla="*/ 42530 h 1846445"/>
              <a:gd name="connsiteX47" fmla="*/ 1396409 w 1779181"/>
              <a:gd name="connsiteY47" fmla="*/ 0 h 1846445"/>
              <a:gd name="connsiteX48" fmla="*/ 1304260 w 1779181"/>
              <a:gd name="connsiteY48" fmla="*/ 28354 h 1846445"/>
              <a:gd name="connsiteX49" fmla="*/ 1233377 w 1779181"/>
              <a:gd name="connsiteY49" fmla="*/ 77972 h 1846445"/>
              <a:gd name="connsiteX50" fmla="*/ 1190846 w 1779181"/>
              <a:gd name="connsiteY50" fmla="*/ 120503 h 1846445"/>
              <a:gd name="connsiteX0" fmla="*/ 1190846 w 1779181"/>
              <a:gd name="connsiteY0" fmla="*/ 120503 h 1846445"/>
              <a:gd name="connsiteX1" fmla="*/ 1134139 w 1779181"/>
              <a:gd name="connsiteY1" fmla="*/ 85061 h 1846445"/>
              <a:gd name="connsiteX2" fmla="*/ 1063256 w 1779181"/>
              <a:gd name="connsiteY2" fmla="*/ 85061 h 1846445"/>
              <a:gd name="connsiteX3" fmla="*/ 992372 w 1779181"/>
              <a:gd name="connsiteY3" fmla="*/ 77972 h 1846445"/>
              <a:gd name="connsiteX4" fmla="*/ 864781 w 1779181"/>
              <a:gd name="connsiteY4" fmla="*/ 77972 h 1846445"/>
              <a:gd name="connsiteX5" fmla="*/ 744279 w 1779181"/>
              <a:gd name="connsiteY5" fmla="*/ 63796 h 1846445"/>
              <a:gd name="connsiteX6" fmla="*/ 694660 w 1779181"/>
              <a:gd name="connsiteY6" fmla="*/ 63796 h 1846445"/>
              <a:gd name="connsiteX7" fmla="*/ 623777 w 1779181"/>
              <a:gd name="connsiteY7" fmla="*/ 85061 h 1846445"/>
              <a:gd name="connsiteX8" fmla="*/ 396949 w 1779181"/>
              <a:gd name="connsiteY8" fmla="*/ 63796 h 1846445"/>
              <a:gd name="connsiteX9" fmla="*/ 205563 w 1779181"/>
              <a:gd name="connsiteY9" fmla="*/ 70884 h 1846445"/>
              <a:gd name="connsiteX10" fmla="*/ 49618 w 1779181"/>
              <a:gd name="connsiteY10" fmla="*/ 70884 h 1846445"/>
              <a:gd name="connsiteX11" fmla="*/ 63795 w 1779181"/>
              <a:gd name="connsiteY11" fmla="*/ 106326 h 1846445"/>
              <a:gd name="connsiteX12" fmla="*/ 42530 w 1779181"/>
              <a:gd name="connsiteY12" fmla="*/ 134679 h 1846445"/>
              <a:gd name="connsiteX13" fmla="*/ 7088 w 1779181"/>
              <a:gd name="connsiteY13" fmla="*/ 191386 h 1846445"/>
              <a:gd name="connsiteX14" fmla="*/ 7088 w 1779181"/>
              <a:gd name="connsiteY14" fmla="*/ 191386 h 1846445"/>
              <a:gd name="connsiteX15" fmla="*/ 0 w 1779181"/>
              <a:gd name="connsiteY15" fmla="*/ 290623 h 1846445"/>
              <a:gd name="connsiteX16" fmla="*/ 14177 w 1779181"/>
              <a:gd name="connsiteY16" fmla="*/ 326065 h 1846445"/>
              <a:gd name="connsiteX17" fmla="*/ 35442 w 1779181"/>
              <a:gd name="connsiteY17" fmla="*/ 368596 h 1846445"/>
              <a:gd name="connsiteX18" fmla="*/ 56707 w 1779181"/>
              <a:gd name="connsiteY18" fmla="*/ 418214 h 1846445"/>
              <a:gd name="connsiteX19" fmla="*/ 134679 w 1779181"/>
              <a:gd name="connsiteY19" fmla="*/ 1105786 h 1846445"/>
              <a:gd name="connsiteX20" fmla="*/ 99237 w 1779181"/>
              <a:gd name="connsiteY20" fmla="*/ 1169582 h 1846445"/>
              <a:gd name="connsiteX21" fmla="*/ 141767 w 1779181"/>
              <a:gd name="connsiteY21" fmla="*/ 1205023 h 1846445"/>
              <a:gd name="connsiteX22" fmla="*/ 219739 w 1779181"/>
              <a:gd name="connsiteY22" fmla="*/ 1637414 h 1846445"/>
              <a:gd name="connsiteX23" fmla="*/ 205563 w 1779181"/>
              <a:gd name="connsiteY23" fmla="*/ 1750828 h 1846445"/>
              <a:gd name="connsiteX24" fmla="*/ 113413 w 1779181"/>
              <a:gd name="connsiteY24" fmla="*/ 1842977 h 1846445"/>
              <a:gd name="connsiteX25" fmla="*/ 318977 w 1779181"/>
              <a:gd name="connsiteY25" fmla="*/ 1835889 h 1846445"/>
              <a:gd name="connsiteX26" fmla="*/ 432390 w 1779181"/>
              <a:gd name="connsiteY26" fmla="*/ 1757916 h 1846445"/>
              <a:gd name="connsiteX27" fmla="*/ 559981 w 1779181"/>
              <a:gd name="connsiteY27" fmla="*/ 1701210 h 1846445"/>
              <a:gd name="connsiteX28" fmla="*/ 758455 w 1779181"/>
              <a:gd name="connsiteY28" fmla="*/ 1169582 h 1846445"/>
              <a:gd name="connsiteX29" fmla="*/ 1212111 w 1779181"/>
              <a:gd name="connsiteY29" fmla="*/ 999461 h 1846445"/>
              <a:gd name="connsiteX30" fmla="*/ 1743739 w 1779181"/>
              <a:gd name="connsiteY30" fmla="*/ 1169582 h 1846445"/>
              <a:gd name="connsiteX31" fmla="*/ 1779181 w 1779181"/>
              <a:gd name="connsiteY31" fmla="*/ 1063256 h 1846445"/>
              <a:gd name="connsiteX32" fmla="*/ 1772093 w 1779181"/>
              <a:gd name="connsiteY32" fmla="*/ 949842 h 1846445"/>
              <a:gd name="connsiteX33" fmla="*/ 1665767 w 1779181"/>
              <a:gd name="connsiteY33" fmla="*/ 964019 h 1846445"/>
              <a:gd name="connsiteX34" fmla="*/ 1623237 w 1779181"/>
              <a:gd name="connsiteY34" fmla="*/ 928577 h 1846445"/>
              <a:gd name="connsiteX35" fmla="*/ 1623237 w 1779181"/>
              <a:gd name="connsiteY35" fmla="*/ 886047 h 1846445"/>
              <a:gd name="connsiteX36" fmla="*/ 1694121 w 1779181"/>
              <a:gd name="connsiteY36" fmla="*/ 871870 h 1846445"/>
              <a:gd name="connsiteX37" fmla="*/ 1672856 w 1779181"/>
              <a:gd name="connsiteY37" fmla="*/ 779721 h 1846445"/>
              <a:gd name="connsiteX38" fmla="*/ 1687032 w 1779181"/>
              <a:gd name="connsiteY38" fmla="*/ 680484 h 1846445"/>
              <a:gd name="connsiteX39" fmla="*/ 1687032 w 1779181"/>
              <a:gd name="connsiteY39" fmla="*/ 602512 h 1846445"/>
              <a:gd name="connsiteX40" fmla="*/ 1708297 w 1779181"/>
              <a:gd name="connsiteY40" fmla="*/ 489098 h 1846445"/>
              <a:gd name="connsiteX41" fmla="*/ 1594883 w 1779181"/>
              <a:gd name="connsiteY41" fmla="*/ 389861 h 1846445"/>
              <a:gd name="connsiteX42" fmla="*/ 1538177 w 1779181"/>
              <a:gd name="connsiteY42" fmla="*/ 333154 h 1846445"/>
              <a:gd name="connsiteX43" fmla="*/ 1474381 w 1779181"/>
              <a:gd name="connsiteY43" fmla="*/ 262270 h 1846445"/>
              <a:gd name="connsiteX44" fmla="*/ 1481470 w 1779181"/>
              <a:gd name="connsiteY44" fmla="*/ 177210 h 1846445"/>
              <a:gd name="connsiteX45" fmla="*/ 1516911 w 1779181"/>
              <a:gd name="connsiteY45" fmla="*/ 77972 h 1846445"/>
              <a:gd name="connsiteX46" fmla="*/ 1495646 w 1779181"/>
              <a:gd name="connsiteY46" fmla="*/ 28354 h 1846445"/>
              <a:gd name="connsiteX47" fmla="*/ 1431851 w 1779181"/>
              <a:gd name="connsiteY47" fmla="*/ 42530 h 1846445"/>
              <a:gd name="connsiteX48" fmla="*/ 1396409 w 1779181"/>
              <a:gd name="connsiteY48" fmla="*/ 0 h 1846445"/>
              <a:gd name="connsiteX49" fmla="*/ 1304260 w 1779181"/>
              <a:gd name="connsiteY49" fmla="*/ 28354 h 1846445"/>
              <a:gd name="connsiteX50" fmla="*/ 1233377 w 1779181"/>
              <a:gd name="connsiteY50" fmla="*/ 77972 h 1846445"/>
              <a:gd name="connsiteX51" fmla="*/ 1190846 w 1779181"/>
              <a:gd name="connsiteY51" fmla="*/ 120503 h 1846445"/>
              <a:gd name="connsiteX0" fmla="*/ 1190846 w 1779181"/>
              <a:gd name="connsiteY0" fmla="*/ 120503 h 1846445"/>
              <a:gd name="connsiteX1" fmla="*/ 1134139 w 1779181"/>
              <a:gd name="connsiteY1" fmla="*/ 85061 h 1846445"/>
              <a:gd name="connsiteX2" fmla="*/ 1063256 w 1779181"/>
              <a:gd name="connsiteY2" fmla="*/ 85061 h 1846445"/>
              <a:gd name="connsiteX3" fmla="*/ 992372 w 1779181"/>
              <a:gd name="connsiteY3" fmla="*/ 77972 h 1846445"/>
              <a:gd name="connsiteX4" fmla="*/ 864781 w 1779181"/>
              <a:gd name="connsiteY4" fmla="*/ 77972 h 1846445"/>
              <a:gd name="connsiteX5" fmla="*/ 744279 w 1779181"/>
              <a:gd name="connsiteY5" fmla="*/ 63796 h 1846445"/>
              <a:gd name="connsiteX6" fmla="*/ 694660 w 1779181"/>
              <a:gd name="connsiteY6" fmla="*/ 63796 h 1846445"/>
              <a:gd name="connsiteX7" fmla="*/ 623777 w 1779181"/>
              <a:gd name="connsiteY7" fmla="*/ 85061 h 1846445"/>
              <a:gd name="connsiteX8" fmla="*/ 396949 w 1779181"/>
              <a:gd name="connsiteY8" fmla="*/ 63796 h 1846445"/>
              <a:gd name="connsiteX9" fmla="*/ 205563 w 1779181"/>
              <a:gd name="connsiteY9" fmla="*/ 70884 h 1846445"/>
              <a:gd name="connsiteX10" fmla="*/ 49618 w 1779181"/>
              <a:gd name="connsiteY10" fmla="*/ 70884 h 1846445"/>
              <a:gd name="connsiteX11" fmla="*/ 63795 w 1779181"/>
              <a:gd name="connsiteY11" fmla="*/ 106326 h 1846445"/>
              <a:gd name="connsiteX12" fmla="*/ 42530 w 1779181"/>
              <a:gd name="connsiteY12" fmla="*/ 134679 h 1846445"/>
              <a:gd name="connsiteX13" fmla="*/ 7088 w 1779181"/>
              <a:gd name="connsiteY13" fmla="*/ 191386 h 1846445"/>
              <a:gd name="connsiteX14" fmla="*/ 7088 w 1779181"/>
              <a:gd name="connsiteY14" fmla="*/ 191386 h 1846445"/>
              <a:gd name="connsiteX15" fmla="*/ 0 w 1779181"/>
              <a:gd name="connsiteY15" fmla="*/ 290623 h 1846445"/>
              <a:gd name="connsiteX16" fmla="*/ 14177 w 1779181"/>
              <a:gd name="connsiteY16" fmla="*/ 326065 h 1846445"/>
              <a:gd name="connsiteX17" fmla="*/ 35442 w 1779181"/>
              <a:gd name="connsiteY17" fmla="*/ 368596 h 1846445"/>
              <a:gd name="connsiteX18" fmla="*/ 56707 w 1779181"/>
              <a:gd name="connsiteY18" fmla="*/ 418214 h 1846445"/>
              <a:gd name="connsiteX19" fmla="*/ 134679 w 1779181"/>
              <a:gd name="connsiteY19" fmla="*/ 1105786 h 1846445"/>
              <a:gd name="connsiteX20" fmla="*/ 99237 w 1779181"/>
              <a:gd name="connsiteY20" fmla="*/ 1169582 h 1846445"/>
              <a:gd name="connsiteX21" fmla="*/ 141767 w 1779181"/>
              <a:gd name="connsiteY21" fmla="*/ 1205023 h 1846445"/>
              <a:gd name="connsiteX22" fmla="*/ 219739 w 1779181"/>
              <a:gd name="connsiteY22" fmla="*/ 1637414 h 1846445"/>
              <a:gd name="connsiteX23" fmla="*/ 205563 w 1779181"/>
              <a:gd name="connsiteY23" fmla="*/ 1750828 h 1846445"/>
              <a:gd name="connsiteX24" fmla="*/ 113413 w 1779181"/>
              <a:gd name="connsiteY24" fmla="*/ 1842977 h 1846445"/>
              <a:gd name="connsiteX25" fmla="*/ 318977 w 1779181"/>
              <a:gd name="connsiteY25" fmla="*/ 1835889 h 1846445"/>
              <a:gd name="connsiteX26" fmla="*/ 432390 w 1779181"/>
              <a:gd name="connsiteY26" fmla="*/ 1757916 h 1846445"/>
              <a:gd name="connsiteX27" fmla="*/ 666306 w 1779181"/>
              <a:gd name="connsiteY27" fmla="*/ 1793359 h 1846445"/>
              <a:gd name="connsiteX28" fmla="*/ 758455 w 1779181"/>
              <a:gd name="connsiteY28" fmla="*/ 1169582 h 1846445"/>
              <a:gd name="connsiteX29" fmla="*/ 1212111 w 1779181"/>
              <a:gd name="connsiteY29" fmla="*/ 999461 h 1846445"/>
              <a:gd name="connsiteX30" fmla="*/ 1743739 w 1779181"/>
              <a:gd name="connsiteY30" fmla="*/ 1169582 h 1846445"/>
              <a:gd name="connsiteX31" fmla="*/ 1779181 w 1779181"/>
              <a:gd name="connsiteY31" fmla="*/ 1063256 h 1846445"/>
              <a:gd name="connsiteX32" fmla="*/ 1772093 w 1779181"/>
              <a:gd name="connsiteY32" fmla="*/ 949842 h 1846445"/>
              <a:gd name="connsiteX33" fmla="*/ 1665767 w 1779181"/>
              <a:gd name="connsiteY33" fmla="*/ 964019 h 1846445"/>
              <a:gd name="connsiteX34" fmla="*/ 1623237 w 1779181"/>
              <a:gd name="connsiteY34" fmla="*/ 928577 h 1846445"/>
              <a:gd name="connsiteX35" fmla="*/ 1623237 w 1779181"/>
              <a:gd name="connsiteY35" fmla="*/ 886047 h 1846445"/>
              <a:gd name="connsiteX36" fmla="*/ 1694121 w 1779181"/>
              <a:gd name="connsiteY36" fmla="*/ 871870 h 1846445"/>
              <a:gd name="connsiteX37" fmla="*/ 1672856 w 1779181"/>
              <a:gd name="connsiteY37" fmla="*/ 779721 h 1846445"/>
              <a:gd name="connsiteX38" fmla="*/ 1687032 w 1779181"/>
              <a:gd name="connsiteY38" fmla="*/ 680484 h 1846445"/>
              <a:gd name="connsiteX39" fmla="*/ 1687032 w 1779181"/>
              <a:gd name="connsiteY39" fmla="*/ 602512 h 1846445"/>
              <a:gd name="connsiteX40" fmla="*/ 1708297 w 1779181"/>
              <a:gd name="connsiteY40" fmla="*/ 489098 h 1846445"/>
              <a:gd name="connsiteX41" fmla="*/ 1594883 w 1779181"/>
              <a:gd name="connsiteY41" fmla="*/ 389861 h 1846445"/>
              <a:gd name="connsiteX42" fmla="*/ 1538177 w 1779181"/>
              <a:gd name="connsiteY42" fmla="*/ 333154 h 1846445"/>
              <a:gd name="connsiteX43" fmla="*/ 1474381 w 1779181"/>
              <a:gd name="connsiteY43" fmla="*/ 262270 h 1846445"/>
              <a:gd name="connsiteX44" fmla="*/ 1481470 w 1779181"/>
              <a:gd name="connsiteY44" fmla="*/ 177210 h 1846445"/>
              <a:gd name="connsiteX45" fmla="*/ 1516911 w 1779181"/>
              <a:gd name="connsiteY45" fmla="*/ 77972 h 1846445"/>
              <a:gd name="connsiteX46" fmla="*/ 1495646 w 1779181"/>
              <a:gd name="connsiteY46" fmla="*/ 28354 h 1846445"/>
              <a:gd name="connsiteX47" fmla="*/ 1431851 w 1779181"/>
              <a:gd name="connsiteY47" fmla="*/ 42530 h 1846445"/>
              <a:gd name="connsiteX48" fmla="*/ 1396409 w 1779181"/>
              <a:gd name="connsiteY48" fmla="*/ 0 h 1846445"/>
              <a:gd name="connsiteX49" fmla="*/ 1304260 w 1779181"/>
              <a:gd name="connsiteY49" fmla="*/ 28354 h 1846445"/>
              <a:gd name="connsiteX50" fmla="*/ 1233377 w 1779181"/>
              <a:gd name="connsiteY50" fmla="*/ 77972 h 1846445"/>
              <a:gd name="connsiteX51" fmla="*/ 1190846 w 1779181"/>
              <a:gd name="connsiteY51" fmla="*/ 120503 h 1846445"/>
              <a:gd name="connsiteX0" fmla="*/ 1190846 w 1779181"/>
              <a:gd name="connsiteY0" fmla="*/ 120503 h 1868367"/>
              <a:gd name="connsiteX1" fmla="*/ 1134139 w 1779181"/>
              <a:gd name="connsiteY1" fmla="*/ 85061 h 1868367"/>
              <a:gd name="connsiteX2" fmla="*/ 1063256 w 1779181"/>
              <a:gd name="connsiteY2" fmla="*/ 85061 h 1868367"/>
              <a:gd name="connsiteX3" fmla="*/ 992372 w 1779181"/>
              <a:gd name="connsiteY3" fmla="*/ 77972 h 1868367"/>
              <a:gd name="connsiteX4" fmla="*/ 864781 w 1779181"/>
              <a:gd name="connsiteY4" fmla="*/ 77972 h 1868367"/>
              <a:gd name="connsiteX5" fmla="*/ 744279 w 1779181"/>
              <a:gd name="connsiteY5" fmla="*/ 63796 h 1868367"/>
              <a:gd name="connsiteX6" fmla="*/ 694660 w 1779181"/>
              <a:gd name="connsiteY6" fmla="*/ 63796 h 1868367"/>
              <a:gd name="connsiteX7" fmla="*/ 623777 w 1779181"/>
              <a:gd name="connsiteY7" fmla="*/ 85061 h 1868367"/>
              <a:gd name="connsiteX8" fmla="*/ 396949 w 1779181"/>
              <a:gd name="connsiteY8" fmla="*/ 63796 h 1868367"/>
              <a:gd name="connsiteX9" fmla="*/ 205563 w 1779181"/>
              <a:gd name="connsiteY9" fmla="*/ 70884 h 1868367"/>
              <a:gd name="connsiteX10" fmla="*/ 49618 w 1779181"/>
              <a:gd name="connsiteY10" fmla="*/ 70884 h 1868367"/>
              <a:gd name="connsiteX11" fmla="*/ 63795 w 1779181"/>
              <a:gd name="connsiteY11" fmla="*/ 106326 h 1868367"/>
              <a:gd name="connsiteX12" fmla="*/ 42530 w 1779181"/>
              <a:gd name="connsiteY12" fmla="*/ 134679 h 1868367"/>
              <a:gd name="connsiteX13" fmla="*/ 7088 w 1779181"/>
              <a:gd name="connsiteY13" fmla="*/ 191386 h 1868367"/>
              <a:gd name="connsiteX14" fmla="*/ 7088 w 1779181"/>
              <a:gd name="connsiteY14" fmla="*/ 191386 h 1868367"/>
              <a:gd name="connsiteX15" fmla="*/ 0 w 1779181"/>
              <a:gd name="connsiteY15" fmla="*/ 290623 h 1868367"/>
              <a:gd name="connsiteX16" fmla="*/ 14177 w 1779181"/>
              <a:gd name="connsiteY16" fmla="*/ 326065 h 1868367"/>
              <a:gd name="connsiteX17" fmla="*/ 35442 w 1779181"/>
              <a:gd name="connsiteY17" fmla="*/ 368596 h 1868367"/>
              <a:gd name="connsiteX18" fmla="*/ 56707 w 1779181"/>
              <a:gd name="connsiteY18" fmla="*/ 418214 h 1868367"/>
              <a:gd name="connsiteX19" fmla="*/ 134679 w 1779181"/>
              <a:gd name="connsiteY19" fmla="*/ 1105786 h 1868367"/>
              <a:gd name="connsiteX20" fmla="*/ 99237 w 1779181"/>
              <a:gd name="connsiteY20" fmla="*/ 1169582 h 1868367"/>
              <a:gd name="connsiteX21" fmla="*/ 141767 w 1779181"/>
              <a:gd name="connsiteY21" fmla="*/ 1205023 h 1868367"/>
              <a:gd name="connsiteX22" fmla="*/ 219739 w 1779181"/>
              <a:gd name="connsiteY22" fmla="*/ 1637414 h 1868367"/>
              <a:gd name="connsiteX23" fmla="*/ 205563 w 1779181"/>
              <a:gd name="connsiteY23" fmla="*/ 1750828 h 1868367"/>
              <a:gd name="connsiteX24" fmla="*/ 113413 w 1779181"/>
              <a:gd name="connsiteY24" fmla="*/ 1842977 h 1868367"/>
              <a:gd name="connsiteX25" fmla="*/ 318977 w 1779181"/>
              <a:gd name="connsiteY25" fmla="*/ 1835889 h 1868367"/>
              <a:gd name="connsiteX26" fmla="*/ 418214 w 1779181"/>
              <a:gd name="connsiteY26" fmla="*/ 1857153 h 1868367"/>
              <a:gd name="connsiteX27" fmla="*/ 666306 w 1779181"/>
              <a:gd name="connsiteY27" fmla="*/ 1793359 h 1868367"/>
              <a:gd name="connsiteX28" fmla="*/ 758455 w 1779181"/>
              <a:gd name="connsiteY28" fmla="*/ 1169582 h 1868367"/>
              <a:gd name="connsiteX29" fmla="*/ 1212111 w 1779181"/>
              <a:gd name="connsiteY29" fmla="*/ 999461 h 1868367"/>
              <a:gd name="connsiteX30" fmla="*/ 1743739 w 1779181"/>
              <a:gd name="connsiteY30" fmla="*/ 1169582 h 1868367"/>
              <a:gd name="connsiteX31" fmla="*/ 1779181 w 1779181"/>
              <a:gd name="connsiteY31" fmla="*/ 1063256 h 1868367"/>
              <a:gd name="connsiteX32" fmla="*/ 1772093 w 1779181"/>
              <a:gd name="connsiteY32" fmla="*/ 949842 h 1868367"/>
              <a:gd name="connsiteX33" fmla="*/ 1665767 w 1779181"/>
              <a:gd name="connsiteY33" fmla="*/ 964019 h 1868367"/>
              <a:gd name="connsiteX34" fmla="*/ 1623237 w 1779181"/>
              <a:gd name="connsiteY34" fmla="*/ 928577 h 1868367"/>
              <a:gd name="connsiteX35" fmla="*/ 1623237 w 1779181"/>
              <a:gd name="connsiteY35" fmla="*/ 886047 h 1868367"/>
              <a:gd name="connsiteX36" fmla="*/ 1694121 w 1779181"/>
              <a:gd name="connsiteY36" fmla="*/ 871870 h 1868367"/>
              <a:gd name="connsiteX37" fmla="*/ 1672856 w 1779181"/>
              <a:gd name="connsiteY37" fmla="*/ 779721 h 1868367"/>
              <a:gd name="connsiteX38" fmla="*/ 1687032 w 1779181"/>
              <a:gd name="connsiteY38" fmla="*/ 680484 h 1868367"/>
              <a:gd name="connsiteX39" fmla="*/ 1687032 w 1779181"/>
              <a:gd name="connsiteY39" fmla="*/ 602512 h 1868367"/>
              <a:gd name="connsiteX40" fmla="*/ 1708297 w 1779181"/>
              <a:gd name="connsiteY40" fmla="*/ 489098 h 1868367"/>
              <a:gd name="connsiteX41" fmla="*/ 1594883 w 1779181"/>
              <a:gd name="connsiteY41" fmla="*/ 389861 h 1868367"/>
              <a:gd name="connsiteX42" fmla="*/ 1538177 w 1779181"/>
              <a:gd name="connsiteY42" fmla="*/ 333154 h 1868367"/>
              <a:gd name="connsiteX43" fmla="*/ 1474381 w 1779181"/>
              <a:gd name="connsiteY43" fmla="*/ 262270 h 1868367"/>
              <a:gd name="connsiteX44" fmla="*/ 1481470 w 1779181"/>
              <a:gd name="connsiteY44" fmla="*/ 177210 h 1868367"/>
              <a:gd name="connsiteX45" fmla="*/ 1516911 w 1779181"/>
              <a:gd name="connsiteY45" fmla="*/ 77972 h 1868367"/>
              <a:gd name="connsiteX46" fmla="*/ 1495646 w 1779181"/>
              <a:gd name="connsiteY46" fmla="*/ 28354 h 1868367"/>
              <a:gd name="connsiteX47" fmla="*/ 1431851 w 1779181"/>
              <a:gd name="connsiteY47" fmla="*/ 42530 h 1868367"/>
              <a:gd name="connsiteX48" fmla="*/ 1396409 w 1779181"/>
              <a:gd name="connsiteY48" fmla="*/ 0 h 1868367"/>
              <a:gd name="connsiteX49" fmla="*/ 1304260 w 1779181"/>
              <a:gd name="connsiteY49" fmla="*/ 28354 h 1868367"/>
              <a:gd name="connsiteX50" fmla="*/ 1233377 w 1779181"/>
              <a:gd name="connsiteY50" fmla="*/ 77972 h 1868367"/>
              <a:gd name="connsiteX51" fmla="*/ 1190846 w 1779181"/>
              <a:gd name="connsiteY51" fmla="*/ 120503 h 1868367"/>
              <a:gd name="connsiteX0" fmla="*/ 1190846 w 1779181"/>
              <a:gd name="connsiteY0" fmla="*/ 120503 h 1868367"/>
              <a:gd name="connsiteX1" fmla="*/ 1134139 w 1779181"/>
              <a:gd name="connsiteY1" fmla="*/ 85061 h 1868367"/>
              <a:gd name="connsiteX2" fmla="*/ 1063256 w 1779181"/>
              <a:gd name="connsiteY2" fmla="*/ 85061 h 1868367"/>
              <a:gd name="connsiteX3" fmla="*/ 992372 w 1779181"/>
              <a:gd name="connsiteY3" fmla="*/ 77972 h 1868367"/>
              <a:gd name="connsiteX4" fmla="*/ 864781 w 1779181"/>
              <a:gd name="connsiteY4" fmla="*/ 77972 h 1868367"/>
              <a:gd name="connsiteX5" fmla="*/ 744279 w 1779181"/>
              <a:gd name="connsiteY5" fmla="*/ 63796 h 1868367"/>
              <a:gd name="connsiteX6" fmla="*/ 694660 w 1779181"/>
              <a:gd name="connsiteY6" fmla="*/ 63796 h 1868367"/>
              <a:gd name="connsiteX7" fmla="*/ 623777 w 1779181"/>
              <a:gd name="connsiteY7" fmla="*/ 85061 h 1868367"/>
              <a:gd name="connsiteX8" fmla="*/ 396949 w 1779181"/>
              <a:gd name="connsiteY8" fmla="*/ 63796 h 1868367"/>
              <a:gd name="connsiteX9" fmla="*/ 205563 w 1779181"/>
              <a:gd name="connsiteY9" fmla="*/ 70884 h 1868367"/>
              <a:gd name="connsiteX10" fmla="*/ 49618 w 1779181"/>
              <a:gd name="connsiteY10" fmla="*/ 70884 h 1868367"/>
              <a:gd name="connsiteX11" fmla="*/ 63795 w 1779181"/>
              <a:gd name="connsiteY11" fmla="*/ 106326 h 1868367"/>
              <a:gd name="connsiteX12" fmla="*/ 42530 w 1779181"/>
              <a:gd name="connsiteY12" fmla="*/ 134679 h 1868367"/>
              <a:gd name="connsiteX13" fmla="*/ 7088 w 1779181"/>
              <a:gd name="connsiteY13" fmla="*/ 191386 h 1868367"/>
              <a:gd name="connsiteX14" fmla="*/ 7088 w 1779181"/>
              <a:gd name="connsiteY14" fmla="*/ 191386 h 1868367"/>
              <a:gd name="connsiteX15" fmla="*/ 0 w 1779181"/>
              <a:gd name="connsiteY15" fmla="*/ 290623 h 1868367"/>
              <a:gd name="connsiteX16" fmla="*/ 14177 w 1779181"/>
              <a:gd name="connsiteY16" fmla="*/ 326065 h 1868367"/>
              <a:gd name="connsiteX17" fmla="*/ 35442 w 1779181"/>
              <a:gd name="connsiteY17" fmla="*/ 368596 h 1868367"/>
              <a:gd name="connsiteX18" fmla="*/ 56707 w 1779181"/>
              <a:gd name="connsiteY18" fmla="*/ 418214 h 1868367"/>
              <a:gd name="connsiteX19" fmla="*/ 134679 w 1779181"/>
              <a:gd name="connsiteY19" fmla="*/ 1105786 h 1868367"/>
              <a:gd name="connsiteX20" fmla="*/ 99237 w 1779181"/>
              <a:gd name="connsiteY20" fmla="*/ 1169582 h 1868367"/>
              <a:gd name="connsiteX21" fmla="*/ 141767 w 1779181"/>
              <a:gd name="connsiteY21" fmla="*/ 1205023 h 1868367"/>
              <a:gd name="connsiteX22" fmla="*/ 219739 w 1779181"/>
              <a:gd name="connsiteY22" fmla="*/ 1637414 h 1868367"/>
              <a:gd name="connsiteX23" fmla="*/ 205563 w 1779181"/>
              <a:gd name="connsiteY23" fmla="*/ 1750828 h 1868367"/>
              <a:gd name="connsiteX24" fmla="*/ 113413 w 1779181"/>
              <a:gd name="connsiteY24" fmla="*/ 1842977 h 1868367"/>
              <a:gd name="connsiteX25" fmla="*/ 318977 w 1779181"/>
              <a:gd name="connsiteY25" fmla="*/ 1835889 h 1868367"/>
              <a:gd name="connsiteX26" fmla="*/ 418214 w 1779181"/>
              <a:gd name="connsiteY26" fmla="*/ 1857153 h 1868367"/>
              <a:gd name="connsiteX27" fmla="*/ 666306 w 1779181"/>
              <a:gd name="connsiteY27" fmla="*/ 1842978 h 1868367"/>
              <a:gd name="connsiteX28" fmla="*/ 758455 w 1779181"/>
              <a:gd name="connsiteY28" fmla="*/ 1169582 h 1868367"/>
              <a:gd name="connsiteX29" fmla="*/ 1212111 w 1779181"/>
              <a:gd name="connsiteY29" fmla="*/ 999461 h 1868367"/>
              <a:gd name="connsiteX30" fmla="*/ 1743739 w 1779181"/>
              <a:gd name="connsiteY30" fmla="*/ 1169582 h 1868367"/>
              <a:gd name="connsiteX31" fmla="*/ 1779181 w 1779181"/>
              <a:gd name="connsiteY31" fmla="*/ 1063256 h 1868367"/>
              <a:gd name="connsiteX32" fmla="*/ 1772093 w 1779181"/>
              <a:gd name="connsiteY32" fmla="*/ 949842 h 1868367"/>
              <a:gd name="connsiteX33" fmla="*/ 1665767 w 1779181"/>
              <a:gd name="connsiteY33" fmla="*/ 964019 h 1868367"/>
              <a:gd name="connsiteX34" fmla="*/ 1623237 w 1779181"/>
              <a:gd name="connsiteY34" fmla="*/ 928577 h 1868367"/>
              <a:gd name="connsiteX35" fmla="*/ 1623237 w 1779181"/>
              <a:gd name="connsiteY35" fmla="*/ 886047 h 1868367"/>
              <a:gd name="connsiteX36" fmla="*/ 1694121 w 1779181"/>
              <a:gd name="connsiteY36" fmla="*/ 871870 h 1868367"/>
              <a:gd name="connsiteX37" fmla="*/ 1672856 w 1779181"/>
              <a:gd name="connsiteY37" fmla="*/ 779721 h 1868367"/>
              <a:gd name="connsiteX38" fmla="*/ 1687032 w 1779181"/>
              <a:gd name="connsiteY38" fmla="*/ 680484 h 1868367"/>
              <a:gd name="connsiteX39" fmla="*/ 1687032 w 1779181"/>
              <a:gd name="connsiteY39" fmla="*/ 602512 h 1868367"/>
              <a:gd name="connsiteX40" fmla="*/ 1708297 w 1779181"/>
              <a:gd name="connsiteY40" fmla="*/ 489098 h 1868367"/>
              <a:gd name="connsiteX41" fmla="*/ 1594883 w 1779181"/>
              <a:gd name="connsiteY41" fmla="*/ 389861 h 1868367"/>
              <a:gd name="connsiteX42" fmla="*/ 1538177 w 1779181"/>
              <a:gd name="connsiteY42" fmla="*/ 333154 h 1868367"/>
              <a:gd name="connsiteX43" fmla="*/ 1474381 w 1779181"/>
              <a:gd name="connsiteY43" fmla="*/ 262270 h 1868367"/>
              <a:gd name="connsiteX44" fmla="*/ 1481470 w 1779181"/>
              <a:gd name="connsiteY44" fmla="*/ 177210 h 1868367"/>
              <a:gd name="connsiteX45" fmla="*/ 1516911 w 1779181"/>
              <a:gd name="connsiteY45" fmla="*/ 77972 h 1868367"/>
              <a:gd name="connsiteX46" fmla="*/ 1495646 w 1779181"/>
              <a:gd name="connsiteY46" fmla="*/ 28354 h 1868367"/>
              <a:gd name="connsiteX47" fmla="*/ 1431851 w 1779181"/>
              <a:gd name="connsiteY47" fmla="*/ 42530 h 1868367"/>
              <a:gd name="connsiteX48" fmla="*/ 1396409 w 1779181"/>
              <a:gd name="connsiteY48" fmla="*/ 0 h 1868367"/>
              <a:gd name="connsiteX49" fmla="*/ 1304260 w 1779181"/>
              <a:gd name="connsiteY49" fmla="*/ 28354 h 1868367"/>
              <a:gd name="connsiteX50" fmla="*/ 1233377 w 1779181"/>
              <a:gd name="connsiteY50" fmla="*/ 77972 h 1868367"/>
              <a:gd name="connsiteX51" fmla="*/ 1190846 w 1779181"/>
              <a:gd name="connsiteY51" fmla="*/ 120503 h 1868367"/>
              <a:gd name="connsiteX0" fmla="*/ 1190846 w 1779181"/>
              <a:gd name="connsiteY0" fmla="*/ 120503 h 1868367"/>
              <a:gd name="connsiteX1" fmla="*/ 1134139 w 1779181"/>
              <a:gd name="connsiteY1" fmla="*/ 85061 h 1868367"/>
              <a:gd name="connsiteX2" fmla="*/ 1063256 w 1779181"/>
              <a:gd name="connsiteY2" fmla="*/ 85061 h 1868367"/>
              <a:gd name="connsiteX3" fmla="*/ 992372 w 1779181"/>
              <a:gd name="connsiteY3" fmla="*/ 77972 h 1868367"/>
              <a:gd name="connsiteX4" fmla="*/ 864781 w 1779181"/>
              <a:gd name="connsiteY4" fmla="*/ 77972 h 1868367"/>
              <a:gd name="connsiteX5" fmla="*/ 744279 w 1779181"/>
              <a:gd name="connsiteY5" fmla="*/ 63796 h 1868367"/>
              <a:gd name="connsiteX6" fmla="*/ 694660 w 1779181"/>
              <a:gd name="connsiteY6" fmla="*/ 63796 h 1868367"/>
              <a:gd name="connsiteX7" fmla="*/ 623777 w 1779181"/>
              <a:gd name="connsiteY7" fmla="*/ 85061 h 1868367"/>
              <a:gd name="connsiteX8" fmla="*/ 396949 w 1779181"/>
              <a:gd name="connsiteY8" fmla="*/ 63796 h 1868367"/>
              <a:gd name="connsiteX9" fmla="*/ 205563 w 1779181"/>
              <a:gd name="connsiteY9" fmla="*/ 70884 h 1868367"/>
              <a:gd name="connsiteX10" fmla="*/ 49618 w 1779181"/>
              <a:gd name="connsiteY10" fmla="*/ 70884 h 1868367"/>
              <a:gd name="connsiteX11" fmla="*/ 63795 w 1779181"/>
              <a:gd name="connsiteY11" fmla="*/ 106326 h 1868367"/>
              <a:gd name="connsiteX12" fmla="*/ 42530 w 1779181"/>
              <a:gd name="connsiteY12" fmla="*/ 134679 h 1868367"/>
              <a:gd name="connsiteX13" fmla="*/ 7088 w 1779181"/>
              <a:gd name="connsiteY13" fmla="*/ 191386 h 1868367"/>
              <a:gd name="connsiteX14" fmla="*/ 7088 w 1779181"/>
              <a:gd name="connsiteY14" fmla="*/ 191386 h 1868367"/>
              <a:gd name="connsiteX15" fmla="*/ 0 w 1779181"/>
              <a:gd name="connsiteY15" fmla="*/ 290623 h 1868367"/>
              <a:gd name="connsiteX16" fmla="*/ 14177 w 1779181"/>
              <a:gd name="connsiteY16" fmla="*/ 326065 h 1868367"/>
              <a:gd name="connsiteX17" fmla="*/ 35442 w 1779181"/>
              <a:gd name="connsiteY17" fmla="*/ 368596 h 1868367"/>
              <a:gd name="connsiteX18" fmla="*/ 56707 w 1779181"/>
              <a:gd name="connsiteY18" fmla="*/ 418214 h 1868367"/>
              <a:gd name="connsiteX19" fmla="*/ 134679 w 1779181"/>
              <a:gd name="connsiteY19" fmla="*/ 1105786 h 1868367"/>
              <a:gd name="connsiteX20" fmla="*/ 99237 w 1779181"/>
              <a:gd name="connsiteY20" fmla="*/ 1169582 h 1868367"/>
              <a:gd name="connsiteX21" fmla="*/ 141767 w 1779181"/>
              <a:gd name="connsiteY21" fmla="*/ 1205023 h 1868367"/>
              <a:gd name="connsiteX22" fmla="*/ 219739 w 1779181"/>
              <a:gd name="connsiteY22" fmla="*/ 1637414 h 1868367"/>
              <a:gd name="connsiteX23" fmla="*/ 205563 w 1779181"/>
              <a:gd name="connsiteY23" fmla="*/ 1750828 h 1868367"/>
              <a:gd name="connsiteX24" fmla="*/ 113413 w 1779181"/>
              <a:gd name="connsiteY24" fmla="*/ 1842977 h 1868367"/>
              <a:gd name="connsiteX25" fmla="*/ 318977 w 1779181"/>
              <a:gd name="connsiteY25" fmla="*/ 1835889 h 1868367"/>
              <a:gd name="connsiteX26" fmla="*/ 418214 w 1779181"/>
              <a:gd name="connsiteY26" fmla="*/ 1857153 h 1868367"/>
              <a:gd name="connsiteX27" fmla="*/ 666306 w 1779181"/>
              <a:gd name="connsiteY27" fmla="*/ 1842978 h 1868367"/>
              <a:gd name="connsiteX28" fmla="*/ 652130 w 1779181"/>
              <a:gd name="connsiteY28" fmla="*/ 1431851 h 1868367"/>
              <a:gd name="connsiteX29" fmla="*/ 758455 w 1779181"/>
              <a:gd name="connsiteY29" fmla="*/ 1169582 h 1868367"/>
              <a:gd name="connsiteX30" fmla="*/ 1212111 w 1779181"/>
              <a:gd name="connsiteY30" fmla="*/ 999461 h 1868367"/>
              <a:gd name="connsiteX31" fmla="*/ 1743739 w 1779181"/>
              <a:gd name="connsiteY31" fmla="*/ 1169582 h 1868367"/>
              <a:gd name="connsiteX32" fmla="*/ 1779181 w 1779181"/>
              <a:gd name="connsiteY32" fmla="*/ 1063256 h 1868367"/>
              <a:gd name="connsiteX33" fmla="*/ 1772093 w 1779181"/>
              <a:gd name="connsiteY33" fmla="*/ 949842 h 1868367"/>
              <a:gd name="connsiteX34" fmla="*/ 1665767 w 1779181"/>
              <a:gd name="connsiteY34" fmla="*/ 964019 h 1868367"/>
              <a:gd name="connsiteX35" fmla="*/ 1623237 w 1779181"/>
              <a:gd name="connsiteY35" fmla="*/ 928577 h 1868367"/>
              <a:gd name="connsiteX36" fmla="*/ 1623237 w 1779181"/>
              <a:gd name="connsiteY36" fmla="*/ 886047 h 1868367"/>
              <a:gd name="connsiteX37" fmla="*/ 1694121 w 1779181"/>
              <a:gd name="connsiteY37" fmla="*/ 871870 h 1868367"/>
              <a:gd name="connsiteX38" fmla="*/ 1672856 w 1779181"/>
              <a:gd name="connsiteY38" fmla="*/ 779721 h 1868367"/>
              <a:gd name="connsiteX39" fmla="*/ 1687032 w 1779181"/>
              <a:gd name="connsiteY39" fmla="*/ 680484 h 1868367"/>
              <a:gd name="connsiteX40" fmla="*/ 1687032 w 1779181"/>
              <a:gd name="connsiteY40" fmla="*/ 602512 h 1868367"/>
              <a:gd name="connsiteX41" fmla="*/ 1708297 w 1779181"/>
              <a:gd name="connsiteY41" fmla="*/ 489098 h 1868367"/>
              <a:gd name="connsiteX42" fmla="*/ 1594883 w 1779181"/>
              <a:gd name="connsiteY42" fmla="*/ 389861 h 1868367"/>
              <a:gd name="connsiteX43" fmla="*/ 1538177 w 1779181"/>
              <a:gd name="connsiteY43" fmla="*/ 333154 h 1868367"/>
              <a:gd name="connsiteX44" fmla="*/ 1474381 w 1779181"/>
              <a:gd name="connsiteY44" fmla="*/ 262270 h 1868367"/>
              <a:gd name="connsiteX45" fmla="*/ 1481470 w 1779181"/>
              <a:gd name="connsiteY45" fmla="*/ 177210 h 1868367"/>
              <a:gd name="connsiteX46" fmla="*/ 1516911 w 1779181"/>
              <a:gd name="connsiteY46" fmla="*/ 77972 h 1868367"/>
              <a:gd name="connsiteX47" fmla="*/ 1495646 w 1779181"/>
              <a:gd name="connsiteY47" fmla="*/ 28354 h 1868367"/>
              <a:gd name="connsiteX48" fmla="*/ 1431851 w 1779181"/>
              <a:gd name="connsiteY48" fmla="*/ 42530 h 1868367"/>
              <a:gd name="connsiteX49" fmla="*/ 1396409 w 1779181"/>
              <a:gd name="connsiteY49" fmla="*/ 0 h 1868367"/>
              <a:gd name="connsiteX50" fmla="*/ 1304260 w 1779181"/>
              <a:gd name="connsiteY50" fmla="*/ 28354 h 1868367"/>
              <a:gd name="connsiteX51" fmla="*/ 1233377 w 1779181"/>
              <a:gd name="connsiteY51" fmla="*/ 77972 h 1868367"/>
              <a:gd name="connsiteX52" fmla="*/ 1190846 w 1779181"/>
              <a:gd name="connsiteY52" fmla="*/ 120503 h 1868367"/>
              <a:gd name="connsiteX0" fmla="*/ 1190846 w 1779181"/>
              <a:gd name="connsiteY0" fmla="*/ 120503 h 1868367"/>
              <a:gd name="connsiteX1" fmla="*/ 1134139 w 1779181"/>
              <a:gd name="connsiteY1" fmla="*/ 85061 h 1868367"/>
              <a:gd name="connsiteX2" fmla="*/ 1063256 w 1779181"/>
              <a:gd name="connsiteY2" fmla="*/ 85061 h 1868367"/>
              <a:gd name="connsiteX3" fmla="*/ 992372 w 1779181"/>
              <a:gd name="connsiteY3" fmla="*/ 77972 h 1868367"/>
              <a:gd name="connsiteX4" fmla="*/ 864781 w 1779181"/>
              <a:gd name="connsiteY4" fmla="*/ 77972 h 1868367"/>
              <a:gd name="connsiteX5" fmla="*/ 744279 w 1779181"/>
              <a:gd name="connsiteY5" fmla="*/ 63796 h 1868367"/>
              <a:gd name="connsiteX6" fmla="*/ 694660 w 1779181"/>
              <a:gd name="connsiteY6" fmla="*/ 63796 h 1868367"/>
              <a:gd name="connsiteX7" fmla="*/ 623777 w 1779181"/>
              <a:gd name="connsiteY7" fmla="*/ 85061 h 1868367"/>
              <a:gd name="connsiteX8" fmla="*/ 396949 w 1779181"/>
              <a:gd name="connsiteY8" fmla="*/ 63796 h 1868367"/>
              <a:gd name="connsiteX9" fmla="*/ 205563 w 1779181"/>
              <a:gd name="connsiteY9" fmla="*/ 70884 h 1868367"/>
              <a:gd name="connsiteX10" fmla="*/ 49618 w 1779181"/>
              <a:gd name="connsiteY10" fmla="*/ 70884 h 1868367"/>
              <a:gd name="connsiteX11" fmla="*/ 63795 w 1779181"/>
              <a:gd name="connsiteY11" fmla="*/ 106326 h 1868367"/>
              <a:gd name="connsiteX12" fmla="*/ 42530 w 1779181"/>
              <a:gd name="connsiteY12" fmla="*/ 134679 h 1868367"/>
              <a:gd name="connsiteX13" fmla="*/ 7088 w 1779181"/>
              <a:gd name="connsiteY13" fmla="*/ 191386 h 1868367"/>
              <a:gd name="connsiteX14" fmla="*/ 7088 w 1779181"/>
              <a:gd name="connsiteY14" fmla="*/ 191386 h 1868367"/>
              <a:gd name="connsiteX15" fmla="*/ 0 w 1779181"/>
              <a:gd name="connsiteY15" fmla="*/ 290623 h 1868367"/>
              <a:gd name="connsiteX16" fmla="*/ 14177 w 1779181"/>
              <a:gd name="connsiteY16" fmla="*/ 326065 h 1868367"/>
              <a:gd name="connsiteX17" fmla="*/ 35442 w 1779181"/>
              <a:gd name="connsiteY17" fmla="*/ 368596 h 1868367"/>
              <a:gd name="connsiteX18" fmla="*/ 56707 w 1779181"/>
              <a:gd name="connsiteY18" fmla="*/ 418214 h 1868367"/>
              <a:gd name="connsiteX19" fmla="*/ 134679 w 1779181"/>
              <a:gd name="connsiteY19" fmla="*/ 1105786 h 1868367"/>
              <a:gd name="connsiteX20" fmla="*/ 99237 w 1779181"/>
              <a:gd name="connsiteY20" fmla="*/ 1169582 h 1868367"/>
              <a:gd name="connsiteX21" fmla="*/ 141767 w 1779181"/>
              <a:gd name="connsiteY21" fmla="*/ 1205023 h 1868367"/>
              <a:gd name="connsiteX22" fmla="*/ 219739 w 1779181"/>
              <a:gd name="connsiteY22" fmla="*/ 1637414 h 1868367"/>
              <a:gd name="connsiteX23" fmla="*/ 205563 w 1779181"/>
              <a:gd name="connsiteY23" fmla="*/ 1750828 h 1868367"/>
              <a:gd name="connsiteX24" fmla="*/ 113413 w 1779181"/>
              <a:gd name="connsiteY24" fmla="*/ 1842977 h 1868367"/>
              <a:gd name="connsiteX25" fmla="*/ 318977 w 1779181"/>
              <a:gd name="connsiteY25" fmla="*/ 1835889 h 1868367"/>
              <a:gd name="connsiteX26" fmla="*/ 418214 w 1779181"/>
              <a:gd name="connsiteY26" fmla="*/ 1857153 h 1868367"/>
              <a:gd name="connsiteX27" fmla="*/ 666306 w 1779181"/>
              <a:gd name="connsiteY27" fmla="*/ 1842978 h 1868367"/>
              <a:gd name="connsiteX28" fmla="*/ 652130 w 1779181"/>
              <a:gd name="connsiteY28" fmla="*/ 1431851 h 1868367"/>
              <a:gd name="connsiteX29" fmla="*/ 758455 w 1779181"/>
              <a:gd name="connsiteY29" fmla="*/ 1169582 h 1868367"/>
              <a:gd name="connsiteX30" fmla="*/ 1212111 w 1779181"/>
              <a:gd name="connsiteY30" fmla="*/ 999461 h 1868367"/>
              <a:gd name="connsiteX31" fmla="*/ 1743739 w 1779181"/>
              <a:gd name="connsiteY31" fmla="*/ 1169582 h 1868367"/>
              <a:gd name="connsiteX32" fmla="*/ 1779181 w 1779181"/>
              <a:gd name="connsiteY32" fmla="*/ 1063256 h 1868367"/>
              <a:gd name="connsiteX33" fmla="*/ 1772093 w 1779181"/>
              <a:gd name="connsiteY33" fmla="*/ 949842 h 1868367"/>
              <a:gd name="connsiteX34" fmla="*/ 1665767 w 1779181"/>
              <a:gd name="connsiteY34" fmla="*/ 964019 h 1868367"/>
              <a:gd name="connsiteX35" fmla="*/ 1623237 w 1779181"/>
              <a:gd name="connsiteY35" fmla="*/ 928577 h 1868367"/>
              <a:gd name="connsiteX36" fmla="*/ 1623237 w 1779181"/>
              <a:gd name="connsiteY36" fmla="*/ 886047 h 1868367"/>
              <a:gd name="connsiteX37" fmla="*/ 1694121 w 1779181"/>
              <a:gd name="connsiteY37" fmla="*/ 871870 h 1868367"/>
              <a:gd name="connsiteX38" fmla="*/ 1672856 w 1779181"/>
              <a:gd name="connsiteY38" fmla="*/ 779721 h 1868367"/>
              <a:gd name="connsiteX39" fmla="*/ 1687032 w 1779181"/>
              <a:gd name="connsiteY39" fmla="*/ 680484 h 1868367"/>
              <a:gd name="connsiteX40" fmla="*/ 1687032 w 1779181"/>
              <a:gd name="connsiteY40" fmla="*/ 602512 h 1868367"/>
              <a:gd name="connsiteX41" fmla="*/ 1708297 w 1779181"/>
              <a:gd name="connsiteY41" fmla="*/ 489098 h 1868367"/>
              <a:gd name="connsiteX42" fmla="*/ 1594883 w 1779181"/>
              <a:gd name="connsiteY42" fmla="*/ 389861 h 1868367"/>
              <a:gd name="connsiteX43" fmla="*/ 1538177 w 1779181"/>
              <a:gd name="connsiteY43" fmla="*/ 333154 h 1868367"/>
              <a:gd name="connsiteX44" fmla="*/ 1474381 w 1779181"/>
              <a:gd name="connsiteY44" fmla="*/ 262270 h 1868367"/>
              <a:gd name="connsiteX45" fmla="*/ 1481470 w 1779181"/>
              <a:gd name="connsiteY45" fmla="*/ 177210 h 1868367"/>
              <a:gd name="connsiteX46" fmla="*/ 1516911 w 1779181"/>
              <a:gd name="connsiteY46" fmla="*/ 77972 h 1868367"/>
              <a:gd name="connsiteX47" fmla="*/ 1495646 w 1779181"/>
              <a:gd name="connsiteY47" fmla="*/ 28354 h 1868367"/>
              <a:gd name="connsiteX48" fmla="*/ 1431851 w 1779181"/>
              <a:gd name="connsiteY48" fmla="*/ 42530 h 1868367"/>
              <a:gd name="connsiteX49" fmla="*/ 1396409 w 1779181"/>
              <a:gd name="connsiteY49" fmla="*/ 0 h 1868367"/>
              <a:gd name="connsiteX50" fmla="*/ 1304260 w 1779181"/>
              <a:gd name="connsiteY50" fmla="*/ 28354 h 1868367"/>
              <a:gd name="connsiteX51" fmla="*/ 1233377 w 1779181"/>
              <a:gd name="connsiteY51" fmla="*/ 77972 h 1868367"/>
              <a:gd name="connsiteX52" fmla="*/ 1190846 w 1779181"/>
              <a:gd name="connsiteY52" fmla="*/ 120503 h 1868367"/>
              <a:gd name="connsiteX0" fmla="*/ 1190846 w 1779181"/>
              <a:gd name="connsiteY0" fmla="*/ 120503 h 1899778"/>
              <a:gd name="connsiteX1" fmla="*/ 1134139 w 1779181"/>
              <a:gd name="connsiteY1" fmla="*/ 85061 h 1899778"/>
              <a:gd name="connsiteX2" fmla="*/ 1063256 w 1779181"/>
              <a:gd name="connsiteY2" fmla="*/ 85061 h 1899778"/>
              <a:gd name="connsiteX3" fmla="*/ 992372 w 1779181"/>
              <a:gd name="connsiteY3" fmla="*/ 77972 h 1899778"/>
              <a:gd name="connsiteX4" fmla="*/ 864781 w 1779181"/>
              <a:gd name="connsiteY4" fmla="*/ 77972 h 1899778"/>
              <a:gd name="connsiteX5" fmla="*/ 744279 w 1779181"/>
              <a:gd name="connsiteY5" fmla="*/ 63796 h 1899778"/>
              <a:gd name="connsiteX6" fmla="*/ 694660 w 1779181"/>
              <a:gd name="connsiteY6" fmla="*/ 63796 h 1899778"/>
              <a:gd name="connsiteX7" fmla="*/ 623777 w 1779181"/>
              <a:gd name="connsiteY7" fmla="*/ 85061 h 1899778"/>
              <a:gd name="connsiteX8" fmla="*/ 396949 w 1779181"/>
              <a:gd name="connsiteY8" fmla="*/ 63796 h 1899778"/>
              <a:gd name="connsiteX9" fmla="*/ 205563 w 1779181"/>
              <a:gd name="connsiteY9" fmla="*/ 70884 h 1899778"/>
              <a:gd name="connsiteX10" fmla="*/ 49618 w 1779181"/>
              <a:gd name="connsiteY10" fmla="*/ 70884 h 1899778"/>
              <a:gd name="connsiteX11" fmla="*/ 63795 w 1779181"/>
              <a:gd name="connsiteY11" fmla="*/ 106326 h 1899778"/>
              <a:gd name="connsiteX12" fmla="*/ 42530 w 1779181"/>
              <a:gd name="connsiteY12" fmla="*/ 134679 h 1899778"/>
              <a:gd name="connsiteX13" fmla="*/ 7088 w 1779181"/>
              <a:gd name="connsiteY13" fmla="*/ 191386 h 1899778"/>
              <a:gd name="connsiteX14" fmla="*/ 7088 w 1779181"/>
              <a:gd name="connsiteY14" fmla="*/ 191386 h 1899778"/>
              <a:gd name="connsiteX15" fmla="*/ 0 w 1779181"/>
              <a:gd name="connsiteY15" fmla="*/ 290623 h 1899778"/>
              <a:gd name="connsiteX16" fmla="*/ 14177 w 1779181"/>
              <a:gd name="connsiteY16" fmla="*/ 326065 h 1899778"/>
              <a:gd name="connsiteX17" fmla="*/ 35442 w 1779181"/>
              <a:gd name="connsiteY17" fmla="*/ 368596 h 1899778"/>
              <a:gd name="connsiteX18" fmla="*/ 56707 w 1779181"/>
              <a:gd name="connsiteY18" fmla="*/ 418214 h 1899778"/>
              <a:gd name="connsiteX19" fmla="*/ 134679 w 1779181"/>
              <a:gd name="connsiteY19" fmla="*/ 1105786 h 1899778"/>
              <a:gd name="connsiteX20" fmla="*/ 99237 w 1779181"/>
              <a:gd name="connsiteY20" fmla="*/ 1169582 h 1899778"/>
              <a:gd name="connsiteX21" fmla="*/ 141767 w 1779181"/>
              <a:gd name="connsiteY21" fmla="*/ 1205023 h 1899778"/>
              <a:gd name="connsiteX22" fmla="*/ 219739 w 1779181"/>
              <a:gd name="connsiteY22" fmla="*/ 1637414 h 1899778"/>
              <a:gd name="connsiteX23" fmla="*/ 205563 w 1779181"/>
              <a:gd name="connsiteY23" fmla="*/ 1750828 h 1899778"/>
              <a:gd name="connsiteX24" fmla="*/ 113413 w 1779181"/>
              <a:gd name="connsiteY24" fmla="*/ 1842977 h 1899778"/>
              <a:gd name="connsiteX25" fmla="*/ 318977 w 1779181"/>
              <a:gd name="connsiteY25" fmla="*/ 1835889 h 1899778"/>
              <a:gd name="connsiteX26" fmla="*/ 418214 w 1779181"/>
              <a:gd name="connsiteY26" fmla="*/ 1857153 h 1899778"/>
              <a:gd name="connsiteX27" fmla="*/ 510363 w 1779181"/>
              <a:gd name="connsiteY27" fmla="*/ 1899684 h 1899778"/>
              <a:gd name="connsiteX28" fmla="*/ 666306 w 1779181"/>
              <a:gd name="connsiteY28" fmla="*/ 1842978 h 1899778"/>
              <a:gd name="connsiteX29" fmla="*/ 652130 w 1779181"/>
              <a:gd name="connsiteY29" fmla="*/ 1431851 h 1899778"/>
              <a:gd name="connsiteX30" fmla="*/ 758455 w 1779181"/>
              <a:gd name="connsiteY30" fmla="*/ 1169582 h 1899778"/>
              <a:gd name="connsiteX31" fmla="*/ 1212111 w 1779181"/>
              <a:gd name="connsiteY31" fmla="*/ 999461 h 1899778"/>
              <a:gd name="connsiteX32" fmla="*/ 1743739 w 1779181"/>
              <a:gd name="connsiteY32" fmla="*/ 1169582 h 1899778"/>
              <a:gd name="connsiteX33" fmla="*/ 1779181 w 1779181"/>
              <a:gd name="connsiteY33" fmla="*/ 1063256 h 1899778"/>
              <a:gd name="connsiteX34" fmla="*/ 1772093 w 1779181"/>
              <a:gd name="connsiteY34" fmla="*/ 949842 h 1899778"/>
              <a:gd name="connsiteX35" fmla="*/ 1665767 w 1779181"/>
              <a:gd name="connsiteY35" fmla="*/ 964019 h 1899778"/>
              <a:gd name="connsiteX36" fmla="*/ 1623237 w 1779181"/>
              <a:gd name="connsiteY36" fmla="*/ 928577 h 1899778"/>
              <a:gd name="connsiteX37" fmla="*/ 1623237 w 1779181"/>
              <a:gd name="connsiteY37" fmla="*/ 886047 h 1899778"/>
              <a:gd name="connsiteX38" fmla="*/ 1694121 w 1779181"/>
              <a:gd name="connsiteY38" fmla="*/ 871870 h 1899778"/>
              <a:gd name="connsiteX39" fmla="*/ 1672856 w 1779181"/>
              <a:gd name="connsiteY39" fmla="*/ 779721 h 1899778"/>
              <a:gd name="connsiteX40" fmla="*/ 1687032 w 1779181"/>
              <a:gd name="connsiteY40" fmla="*/ 680484 h 1899778"/>
              <a:gd name="connsiteX41" fmla="*/ 1687032 w 1779181"/>
              <a:gd name="connsiteY41" fmla="*/ 602512 h 1899778"/>
              <a:gd name="connsiteX42" fmla="*/ 1708297 w 1779181"/>
              <a:gd name="connsiteY42" fmla="*/ 489098 h 1899778"/>
              <a:gd name="connsiteX43" fmla="*/ 1594883 w 1779181"/>
              <a:gd name="connsiteY43" fmla="*/ 389861 h 1899778"/>
              <a:gd name="connsiteX44" fmla="*/ 1538177 w 1779181"/>
              <a:gd name="connsiteY44" fmla="*/ 333154 h 1899778"/>
              <a:gd name="connsiteX45" fmla="*/ 1474381 w 1779181"/>
              <a:gd name="connsiteY45" fmla="*/ 262270 h 1899778"/>
              <a:gd name="connsiteX46" fmla="*/ 1481470 w 1779181"/>
              <a:gd name="connsiteY46" fmla="*/ 177210 h 1899778"/>
              <a:gd name="connsiteX47" fmla="*/ 1516911 w 1779181"/>
              <a:gd name="connsiteY47" fmla="*/ 77972 h 1899778"/>
              <a:gd name="connsiteX48" fmla="*/ 1495646 w 1779181"/>
              <a:gd name="connsiteY48" fmla="*/ 28354 h 1899778"/>
              <a:gd name="connsiteX49" fmla="*/ 1431851 w 1779181"/>
              <a:gd name="connsiteY49" fmla="*/ 42530 h 1899778"/>
              <a:gd name="connsiteX50" fmla="*/ 1396409 w 1779181"/>
              <a:gd name="connsiteY50" fmla="*/ 0 h 1899778"/>
              <a:gd name="connsiteX51" fmla="*/ 1304260 w 1779181"/>
              <a:gd name="connsiteY51" fmla="*/ 28354 h 1899778"/>
              <a:gd name="connsiteX52" fmla="*/ 1233377 w 1779181"/>
              <a:gd name="connsiteY52" fmla="*/ 77972 h 1899778"/>
              <a:gd name="connsiteX53" fmla="*/ 1190846 w 1779181"/>
              <a:gd name="connsiteY53" fmla="*/ 120503 h 1899778"/>
              <a:gd name="connsiteX0" fmla="*/ 1190846 w 1779181"/>
              <a:gd name="connsiteY0" fmla="*/ 120503 h 2027803"/>
              <a:gd name="connsiteX1" fmla="*/ 1134139 w 1779181"/>
              <a:gd name="connsiteY1" fmla="*/ 85061 h 2027803"/>
              <a:gd name="connsiteX2" fmla="*/ 1063256 w 1779181"/>
              <a:gd name="connsiteY2" fmla="*/ 85061 h 2027803"/>
              <a:gd name="connsiteX3" fmla="*/ 992372 w 1779181"/>
              <a:gd name="connsiteY3" fmla="*/ 77972 h 2027803"/>
              <a:gd name="connsiteX4" fmla="*/ 864781 w 1779181"/>
              <a:gd name="connsiteY4" fmla="*/ 77972 h 2027803"/>
              <a:gd name="connsiteX5" fmla="*/ 744279 w 1779181"/>
              <a:gd name="connsiteY5" fmla="*/ 63796 h 2027803"/>
              <a:gd name="connsiteX6" fmla="*/ 694660 w 1779181"/>
              <a:gd name="connsiteY6" fmla="*/ 63796 h 2027803"/>
              <a:gd name="connsiteX7" fmla="*/ 623777 w 1779181"/>
              <a:gd name="connsiteY7" fmla="*/ 85061 h 2027803"/>
              <a:gd name="connsiteX8" fmla="*/ 396949 w 1779181"/>
              <a:gd name="connsiteY8" fmla="*/ 63796 h 2027803"/>
              <a:gd name="connsiteX9" fmla="*/ 205563 w 1779181"/>
              <a:gd name="connsiteY9" fmla="*/ 70884 h 2027803"/>
              <a:gd name="connsiteX10" fmla="*/ 49618 w 1779181"/>
              <a:gd name="connsiteY10" fmla="*/ 70884 h 2027803"/>
              <a:gd name="connsiteX11" fmla="*/ 63795 w 1779181"/>
              <a:gd name="connsiteY11" fmla="*/ 106326 h 2027803"/>
              <a:gd name="connsiteX12" fmla="*/ 42530 w 1779181"/>
              <a:gd name="connsiteY12" fmla="*/ 134679 h 2027803"/>
              <a:gd name="connsiteX13" fmla="*/ 7088 w 1779181"/>
              <a:gd name="connsiteY13" fmla="*/ 191386 h 2027803"/>
              <a:gd name="connsiteX14" fmla="*/ 7088 w 1779181"/>
              <a:gd name="connsiteY14" fmla="*/ 191386 h 2027803"/>
              <a:gd name="connsiteX15" fmla="*/ 0 w 1779181"/>
              <a:gd name="connsiteY15" fmla="*/ 290623 h 2027803"/>
              <a:gd name="connsiteX16" fmla="*/ 14177 w 1779181"/>
              <a:gd name="connsiteY16" fmla="*/ 326065 h 2027803"/>
              <a:gd name="connsiteX17" fmla="*/ 35442 w 1779181"/>
              <a:gd name="connsiteY17" fmla="*/ 368596 h 2027803"/>
              <a:gd name="connsiteX18" fmla="*/ 56707 w 1779181"/>
              <a:gd name="connsiteY18" fmla="*/ 418214 h 2027803"/>
              <a:gd name="connsiteX19" fmla="*/ 134679 w 1779181"/>
              <a:gd name="connsiteY19" fmla="*/ 1105786 h 2027803"/>
              <a:gd name="connsiteX20" fmla="*/ 99237 w 1779181"/>
              <a:gd name="connsiteY20" fmla="*/ 1169582 h 2027803"/>
              <a:gd name="connsiteX21" fmla="*/ 141767 w 1779181"/>
              <a:gd name="connsiteY21" fmla="*/ 1205023 h 2027803"/>
              <a:gd name="connsiteX22" fmla="*/ 219739 w 1779181"/>
              <a:gd name="connsiteY22" fmla="*/ 1637414 h 2027803"/>
              <a:gd name="connsiteX23" fmla="*/ 205563 w 1779181"/>
              <a:gd name="connsiteY23" fmla="*/ 1750828 h 2027803"/>
              <a:gd name="connsiteX24" fmla="*/ 113413 w 1779181"/>
              <a:gd name="connsiteY24" fmla="*/ 1842977 h 2027803"/>
              <a:gd name="connsiteX25" fmla="*/ 70883 w 1779181"/>
              <a:gd name="connsiteY25" fmla="*/ 2027275 h 2027803"/>
              <a:gd name="connsiteX26" fmla="*/ 418214 w 1779181"/>
              <a:gd name="connsiteY26" fmla="*/ 1857153 h 2027803"/>
              <a:gd name="connsiteX27" fmla="*/ 510363 w 1779181"/>
              <a:gd name="connsiteY27" fmla="*/ 1899684 h 2027803"/>
              <a:gd name="connsiteX28" fmla="*/ 666306 w 1779181"/>
              <a:gd name="connsiteY28" fmla="*/ 1842978 h 2027803"/>
              <a:gd name="connsiteX29" fmla="*/ 652130 w 1779181"/>
              <a:gd name="connsiteY29" fmla="*/ 1431851 h 2027803"/>
              <a:gd name="connsiteX30" fmla="*/ 758455 w 1779181"/>
              <a:gd name="connsiteY30" fmla="*/ 1169582 h 2027803"/>
              <a:gd name="connsiteX31" fmla="*/ 1212111 w 1779181"/>
              <a:gd name="connsiteY31" fmla="*/ 999461 h 2027803"/>
              <a:gd name="connsiteX32" fmla="*/ 1743739 w 1779181"/>
              <a:gd name="connsiteY32" fmla="*/ 1169582 h 2027803"/>
              <a:gd name="connsiteX33" fmla="*/ 1779181 w 1779181"/>
              <a:gd name="connsiteY33" fmla="*/ 1063256 h 2027803"/>
              <a:gd name="connsiteX34" fmla="*/ 1772093 w 1779181"/>
              <a:gd name="connsiteY34" fmla="*/ 949842 h 2027803"/>
              <a:gd name="connsiteX35" fmla="*/ 1665767 w 1779181"/>
              <a:gd name="connsiteY35" fmla="*/ 964019 h 2027803"/>
              <a:gd name="connsiteX36" fmla="*/ 1623237 w 1779181"/>
              <a:gd name="connsiteY36" fmla="*/ 928577 h 2027803"/>
              <a:gd name="connsiteX37" fmla="*/ 1623237 w 1779181"/>
              <a:gd name="connsiteY37" fmla="*/ 886047 h 2027803"/>
              <a:gd name="connsiteX38" fmla="*/ 1694121 w 1779181"/>
              <a:gd name="connsiteY38" fmla="*/ 871870 h 2027803"/>
              <a:gd name="connsiteX39" fmla="*/ 1672856 w 1779181"/>
              <a:gd name="connsiteY39" fmla="*/ 779721 h 2027803"/>
              <a:gd name="connsiteX40" fmla="*/ 1687032 w 1779181"/>
              <a:gd name="connsiteY40" fmla="*/ 680484 h 2027803"/>
              <a:gd name="connsiteX41" fmla="*/ 1687032 w 1779181"/>
              <a:gd name="connsiteY41" fmla="*/ 602512 h 2027803"/>
              <a:gd name="connsiteX42" fmla="*/ 1708297 w 1779181"/>
              <a:gd name="connsiteY42" fmla="*/ 489098 h 2027803"/>
              <a:gd name="connsiteX43" fmla="*/ 1594883 w 1779181"/>
              <a:gd name="connsiteY43" fmla="*/ 389861 h 2027803"/>
              <a:gd name="connsiteX44" fmla="*/ 1538177 w 1779181"/>
              <a:gd name="connsiteY44" fmla="*/ 333154 h 2027803"/>
              <a:gd name="connsiteX45" fmla="*/ 1474381 w 1779181"/>
              <a:gd name="connsiteY45" fmla="*/ 262270 h 2027803"/>
              <a:gd name="connsiteX46" fmla="*/ 1481470 w 1779181"/>
              <a:gd name="connsiteY46" fmla="*/ 177210 h 2027803"/>
              <a:gd name="connsiteX47" fmla="*/ 1516911 w 1779181"/>
              <a:gd name="connsiteY47" fmla="*/ 77972 h 2027803"/>
              <a:gd name="connsiteX48" fmla="*/ 1495646 w 1779181"/>
              <a:gd name="connsiteY48" fmla="*/ 28354 h 2027803"/>
              <a:gd name="connsiteX49" fmla="*/ 1431851 w 1779181"/>
              <a:gd name="connsiteY49" fmla="*/ 42530 h 2027803"/>
              <a:gd name="connsiteX50" fmla="*/ 1396409 w 1779181"/>
              <a:gd name="connsiteY50" fmla="*/ 0 h 2027803"/>
              <a:gd name="connsiteX51" fmla="*/ 1304260 w 1779181"/>
              <a:gd name="connsiteY51" fmla="*/ 28354 h 2027803"/>
              <a:gd name="connsiteX52" fmla="*/ 1233377 w 1779181"/>
              <a:gd name="connsiteY52" fmla="*/ 77972 h 2027803"/>
              <a:gd name="connsiteX53" fmla="*/ 1190846 w 1779181"/>
              <a:gd name="connsiteY53" fmla="*/ 120503 h 2027803"/>
              <a:gd name="connsiteX0" fmla="*/ 1190846 w 1779181"/>
              <a:gd name="connsiteY0" fmla="*/ 120503 h 2027803"/>
              <a:gd name="connsiteX1" fmla="*/ 1134139 w 1779181"/>
              <a:gd name="connsiteY1" fmla="*/ 85061 h 2027803"/>
              <a:gd name="connsiteX2" fmla="*/ 1063256 w 1779181"/>
              <a:gd name="connsiteY2" fmla="*/ 85061 h 2027803"/>
              <a:gd name="connsiteX3" fmla="*/ 992372 w 1779181"/>
              <a:gd name="connsiteY3" fmla="*/ 77972 h 2027803"/>
              <a:gd name="connsiteX4" fmla="*/ 864781 w 1779181"/>
              <a:gd name="connsiteY4" fmla="*/ 77972 h 2027803"/>
              <a:gd name="connsiteX5" fmla="*/ 744279 w 1779181"/>
              <a:gd name="connsiteY5" fmla="*/ 63796 h 2027803"/>
              <a:gd name="connsiteX6" fmla="*/ 694660 w 1779181"/>
              <a:gd name="connsiteY6" fmla="*/ 63796 h 2027803"/>
              <a:gd name="connsiteX7" fmla="*/ 623777 w 1779181"/>
              <a:gd name="connsiteY7" fmla="*/ 85061 h 2027803"/>
              <a:gd name="connsiteX8" fmla="*/ 396949 w 1779181"/>
              <a:gd name="connsiteY8" fmla="*/ 63796 h 2027803"/>
              <a:gd name="connsiteX9" fmla="*/ 205563 w 1779181"/>
              <a:gd name="connsiteY9" fmla="*/ 70884 h 2027803"/>
              <a:gd name="connsiteX10" fmla="*/ 49618 w 1779181"/>
              <a:gd name="connsiteY10" fmla="*/ 70884 h 2027803"/>
              <a:gd name="connsiteX11" fmla="*/ 63795 w 1779181"/>
              <a:gd name="connsiteY11" fmla="*/ 106326 h 2027803"/>
              <a:gd name="connsiteX12" fmla="*/ 42530 w 1779181"/>
              <a:gd name="connsiteY12" fmla="*/ 134679 h 2027803"/>
              <a:gd name="connsiteX13" fmla="*/ 7088 w 1779181"/>
              <a:gd name="connsiteY13" fmla="*/ 191386 h 2027803"/>
              <a:gd name="connsiteX14" fmla="*/ 7088 w 1779181"/>
              <a:gd name="connsiteY14" fmla="*/ 191386 h 2027803"/>
              <a:gd name="connsiteX15" fmla="*/ 0 w 1779181"/>
              <a:gd name="connsiteY15" fmla="*/ 290623 h 2027803"/>
              <a:gd name="connsiteX16" fmla="*/ 14177 w 1779181"/>
              <a:gd name="connsiteY16" fmla="*/ 326065 h 2027803"/>
              <a:gd name="connsiteX17" fmla="*/ 35442 w 1779181"/>
              <a:gd name="connsiteY17" fmla="*/ 368596 h 2027803"/>
              <a:gd name="connsiteX18" fmla="*/ 56707 w 1779181"/>
              <a:gd name="connsiteY18" fmla="*/ 418214 h 2027803"/>
              <a:gd name="connsiteX19" fmla="*/ 134679 w 1779181"/>
              <a:gd name="connsiteY19" fmla="*/ 1105786 h 2027803"/>
              <a:gd name="connsiteX20" fmla="*/ 99237 w 1779181"/>
              <a:gd name="connsiteY20" fmla="*/ 1169582 h 2027803"/>
              <a:gd name="connsiteX21" fmla="*/ 141767 w 1779181"/>
              <a:gd name="connsiteY21" fmla="*/ 1205023 h 2027803"/>
              <a:gd name="connsiteX22" fmla="*/ 219739 w 1779181"/>
              <a:gd name="connsiteY22" fmla="*/ 1637414 h 2027803"/>
              <a:gd name="connsiteX23" fmla="*/ 205563 w 1779181"/>
              <a:gd name="connsiteY23" fmla="*/ 1750828 h 2027803"/>
              <a:gd name="connsiteX24" fmla="*/ 113413 w 1779181"/>
              <a:gd name="connsiteY24" fmla="*/ 1842977 h 2027803"/>
              <a:gd name="connsiteX25" fmla="*/ 70883 w 1779181"/>
              <a:gd name="connsiteY25" fmla="*/ 2027275 h 2027803"/>
              <a:gd name="connsiteX26" fmla="*/ 404037 w 1779181"/>
              <a:gd name="connsiteY26" fmla="*/ 1956390 h 2027803"/>
              <a:gd name="connsiteX27" fmla="*/ 510363 w 1779181"/>
              <a:gd name="connsiteY27" fmla="*/ 1899684 h 2027803"/>
              <a:gd name="connsiteX28" fmla="*/ 666306 w 1779181"/>
              <a:gd name="connsiteY28" fmla="*/ 1842978 h 2027803"/>
              <a:gd name="connsiteX29" fmla="*/ 652130 w 1779181"/>
              <a:gd name="connsiteY29" fmla="*/ 1431851 h 2027803"/>
              <a:gd name="connsiteX30" fmla="*/ 758455 w 1779181"/>
              <a:gd name="connsiteY30" fmla="*/ 1169582 h 2027803"/>
              <a:gd name="connsiteX31" fmla="*/ 1212111 w 1779181"/>
              <a:gd name="connsiteY31" fmla="*/ 999461 h 2027803"/>
              <a:gd name="connsiteX32" fmla="*/ 1743739 w 1779181"/>
              <a:gd name="connsiteY32" fmla="*/ 1169582 h 2027803"/>
              <a:gd name="connsiteX33" fmla="*/ 1779181 w 1779181"/>
              <a:gd name="connsiteY33" fmla="*/ 1063256 h 2027803"/>
              <a:gd name="connsiteX34" fmla="*/ 1772093 w 1779181"/>
              <a:gd name="connsiteY34" fmla="*/ 949842 h 2027803"/>
              <a:gd name="connsiteX35" fmla="*/ 1665767 w 1779181"/>
              <a:gd name="connsiteY35" fmla="*/ 964019 h 2027803"/>
              <a:gd name="connsiteX36" fmla="*/ 1623237 w 1779181"/>
              <a:gd name="connsiteY36" fmla="*/ 928577 h 2027803"/>
              <a:gd name="connsiteX37" fmla="*/ 1623237 w 1779181"/>
              <a:gd name="connsiteY37" fmla="*/ 886047 h 2027803"/>
              <a:gd name="connsiteX38" fmla="*/ 1694121 w 1779181"/>
              <a:gd name="connsiteY38" fmla="*/ 871870 h 2027803"/>
              <a:gd name="connsiteX39" fmla="*/ 1672856 w 1779181"/>
              <a:gd name="connsiteY39" fmla="*/ 779721 h 2027803"/>
              <a:gd name="connsiteX40" fmla="*/ 1687032 w 1779181"/>
              <a:gd name="connsiteY40" fmla="*/ 680484 h 2027803"/>
              <a:gd name="connsiteX41" fmla="*/ 1687032 w 1779181"/>
              <a:gd name="connsiteY41" fmla="*/ 602512 h 2027803"/>
              <a:gd name="connsiteX42" fmla="*/ 1708297 w 1779181"/>
              <a:gd name="connsiteY42" fmla="*/ 489098 h 2027803"/>
              <a:gd name="connsiteX43" fmla="*/ 1594883 w 1779181"/>
              <a:gd name="connsiteY43" fmla="*/ 389861 h 2027803"/>
              <a:gd name="connsiteX44" fmla="*/ 1538177 w 1779181"/>
              <a:gd name="connsiteY44" fmla="*/ 333154 h 2027803"/>
              <a:gd name="connsiteX45" fmla="*/ 1474381 w 1779181"/>
              <a:gd name="connsiteY45" fmla="*/ 262270 h 2027803"/>
              <a:gd name="connsiteX46" fmla="*/ 1481470 w 1779181"/>
              <a:gd name="connsiteY46" fmla="*/ 177210 h 2027803"/>
              <a:gd name="connsiteX47" fmla="*/ 1516911 w 1779181"/>
              <a:gd name="connsiteY47" fmla="*/ 77972 h 2027803"/>
              <a:gd name="connsiteX48" fmla="*/ 1495646 w 1779181"/>
              <a:gd name="connsiteY48" fmla="*/ 28354 h 2027803"/>
              <a:gd name="connsiteX49" fmla="*/ 1431851 w 1779181"/>
              <a:gd name="connsiteY49" fmla="*/ 42530 h 2027803"/>
              <a:gd name="connsiteX50" fmla="*/ 1396409 w 1779181"/>
              <a:gd name="connsiteY50" fmla="*/ 0 h 2027803"/>
              <a:gd name="connsiteX51" fmla="*/ 1304260 w 1779181"/>
              <a:gd name="connsiteY51" fmla="*/ 28354 h 2027803"/>
              <a:gd name="connsiteX52" fmla="*/ 1233377 w 1779181"/>
              <a:gd name="connsiteY52" fmla="*/ 77972 h 2027803"/>
              <a:gd name="connsiteX53" fmla="*/ 1190846 w 1779181"/>
              <a:gd name="connsiteY53" fmla="*/ 120503 h 2027803"/>
              <a:gd name="connsiteX0" fmla="*/ 1190846 w 1779181"/>
              <a:gd name="connsiteY0" fmla="*/ 120503 h 2027864"/>
              <a:gd name="connsiteX1" fmla="*/ 1134139 w 1779181"/>
              <a:gd name="connsiteY1" fmla="*/ 85061 h 2027864"/>
              <a:gd name="connsiteX2" fmla="*/ 1063256 w 1779181"/>
              <a:gd name="connsiteY2" fmla="*/ 85061 h 2027864"/>
              <a:gd name="connsiteX3" fmla="*/ 992372 w 1779181"/>
              <a:gd name="connsiteY3" fmla="*/ 77972 h 2027864"/>
              <a:gd name="connsiteX4" fmla="*/ 864781 w 1779181"/>
              <a:gd name="connsiteY4" fmla="*/ 77972 h 2027864"/>
              <a:gd name="connsiteX5" fmla="*/ 744279 w 1779181"/>
              <a:gd name="connsiteY5" fmla="*/ 63796 h 2027864"/>
              <a:gd name="connsiteX6" fmla="*/ 694660 w 1779181"/>
              <a:gd name="connsiteY6" fmla="*/ 63796 h 2027864"/>
              <a:gd name="connsiteX7" fmla="*/ 623777 w 1779181"/>
              <a:gd name="connsiteY7" fmla="*/ 85061 h 2027864"/>
              <a:gd name="connsiteX8" fmla="*/ 396949 w 1779181"/>
              <a:gd name="connsiteY8" fmla="*/ 63796 h 2027864"/>
              <a:gd name="connsiteX9" fmla="*/ 205563 w 1779181"/>
              <a:gd name="connsiteY9" fmla="*/ 70884 h 2027864"/>
              <a:gd name="connsiteX10" fmla="*/ 49618 w 1779181"/>
              <a:gd name="connsiteY10" fmla="*/ 70884 h 2027864"/>
              <a:gd name="connsiteX11" fmla="*/ 63795 w 1779181"/>
              <a:gd name="connsiteY11" fmla="*/ 106326 h 2027864"/>
              <a:gd name="connsiteX12" fmla="*/ 42530 w 1779181"/>
              <a:gd name="connsiteY12" fmla="*/ 134679 h 2027864"/>
              <a:gd name="connsiteX13" fmla="*/ 7088 w 1779181"/>
              <a:gd name="connsiteY13" fmla="*/ 191386 h 2027864"/>
              <a:gd name="connsiteX14" fmla="*/ 7088 w 1779181"/>
              <a:gd name="connsiteY14" fmla="*/ 191386 h 2027864"/>
              <a:gd name="connsiteX15" fmla="*/ 0 w 1779181"/>
              <a:gd name="connsiteY15" fmla="*/ 290623 h 2027864"/>
              <a:gd name="connsiteX16" fmla="*/ 14177 w 1779181"/>
              <a:gd name="connsiteY16" fmla="*/ 326065 h 2027864"/>
              <a:gd name="connsiteX17" fmla="*/ 35442 w 1779181"/>
              <a:gd name="connsiteY17" fmla="*/ 368596 h 2027864"/>
              <a:gd name="connsiteX18" fmla="*/ 56707 w 1779181"/>
              <a:gd name="connsiteY18" fmla="*/ 418214 h 2027864"/>
              <a:gd name="connsiteX19" fmla="*/ 134679 w 1779181"/>
              <a:gd name="connsiteY19" fmla="*/ 1105786 h 2027864"/>
              <a:gd name="connsiteX20" fmla="*/ 99237 w 1779181"/>
              <a:gd name="connsiteY20" fmla="*/ 1169582 h 2027864"/>
              <a:gd name="connsiteX21" fmla="*/ 141767 w 1779181"/>
              <a:gd name="connsiteY21" fmla="*/ 1205023 h 2027864"/>
              <a:gd name="connsiteX22" fmla="*/ 219739 w 1779181"/>
              <a:gd name="connsiteY22" fmla="*/ 1637414 h 2027864"/>
              <a:gd name="connsiteX23" fmla="*/ 205563 w 1779181"/>
              <a:gd name="connsiteY23" fmla="*/ 1750828 h 2027864"/>
              <a:gd name="connsiteX24" fmla="*/ 113413 w 1779181"/>
              <a:gd name="connsiteY24" fmla="*/ 1842977 h 2027864"/>
              <a:gd name="connsiteX25" fmla="*/ 42530 w 1779181"/>
              <a:gd name="connsiteY25" fmla="*/ 1892595 h 2027864"/>
              <a:gd name="connsiteX26" fmla="*/ 70883 w 1779181"/>
              <a:gd name="connsiteY26" fmla="*/ 2027275 h 2027864"/>
              <a:gd name="connsiteX27" fmla="*/ 404037 w 1779181"/>
              <a:gd name="connsiteY27" fmla="*/ 1956390 h 2027864"/>
              <a:gd name="connsiteX28" fmla="*/ 510363 w 1779181"/>
              <a:gd name="connsiteY28" fmla="*/ 1899684 h 2027864"/>
              <a:gd name="connsiteX29" fmla="*/ 666306 w 1779181"/>
              <a:gd name="connsiteY29" fmla="*/ 1842978 h 2027864"/>
              <a:gd name="connsiteX30" fmla="*/ 652130 w 1779181"/>
              <a:gd name="connsiteY30" fmla="*/ 1431851 h 2027864"/>
              <a:gd name="connsiteX31" fmla="*/ 758455 w 1779181"/>
              <a:gd name="connsiteY31" fmla="*/ 1169582 h 2027864"/>
              <a:gd name="connsiteX32" fmla="*/ 1212111 w 1779181"/>
              <a:gd name="connsiteY32" fmla="*/ 999461 h 2027864"/>
              <a:gd name="connsiteX33" fmla="*/ 1743739 w 1779181"/>
              <a:gd name="connsiteY33" fmla="*/ 1169582 h 2027864"/>
              <a:gd name="connsiteX34" fmla="*/ 1779181 w 1779181"/>
              <a:gd name="connsiteY34" fmla="*/ 1063256 h 2027864"/>
              <a:gd name="connsiteX35" fmla="*/ 1772093 w 1779181"/>
              <a:gd name="connsiteY35" fmla="*/ 949842 h 2027864"/>
              <a:gd name="connsiteX36" fmla="*/ 1665767 w 1779181"/>
              <a:gd name="connsiteY36" fmla="*/ 964019 h 2027864"/>
              <a:gd name="connsiteX37" fmla="*/ 1623237 w 1779181"/>
              <a:gd name="connsiteY37" fmla="*/ 928577 h 2027864"/>
              <a:gd name="connsiteX38" fmla="*/ 1623237 w 1779181"/>
              <a:gd name="connsiteY38" fmla="*/ 886047 h 2027864"/>
              <a:gd name="connsiteX39" fmla="*/ 1694121 w 1779181"/>
              <a:gd name="connsiteY39" fmla="*/ 871870 h 2027864"/>
              <a:gd name="connsiteX40" fmla="*/ 1672856 w 1779181"/>
              <a:gd name="connsiteY40" fmla="*/ 779721 h 2027864"/>
              <a:gd name="connsiteX41" fmla="*/ 1687032 w 1779181"/>
              <a:gd name="connsiteY41" fmla="*/ 680484 h 2027864"/>
              <a:gd name="connsiteX42" fmla="*/ 1687032 w 1779181"/>
              <a:gd name="connsiteY42" fmla="*/ 602512 h 2027864"/>
              <a:gd name="connsiteX43" fmla="*/ 1708297 w 1779181"/>
              <a:gd name="connsiteY43" fmla="*/ 489098 h 2027864"/>
              <a:gd name="connsiteX44" fmla="*/ 1594883 w 1779181"/>
              <a:gd name="connsiteY44" fmla="*/ 389861 h 2027864"/>
              <a:gd name="connsiteX45" fmla="*/ 1538177 w 1779181"/>
              <a:gd name="connsiteY45" fmla="*/ 333154 h 2027864"/>
              <a:gd name="connsiteX46" fmla="*/ 1474381 w 1779181"/>
              <a:gd name="connsiteY46" fmla="*/ 262270 h 2027864"/>
              <a:gd name="connsiteX47" fmla="*/ 1481470 w 1779181"/>
              <a:gd name="connsiteY47" fmla="*/ 177210 h 2027864"/>
              <a:gd name="connsiteX48" fmla="*/ 1516911 w 1779181"/>
              <a:gd name="connsiteY48" fmla="*/ 77972 h 2027864"/>
              <a:gd name="connsiteX49" fmla="*/ 1495646 w 1779181"/>
              <a:gd name="connsiteY49" fmla="*/ 28354 h 2027864"/>
              <a:gd name="connsiteX50" fmla="*/ 1431851 w 1779181"/>
              <a:gd name="connsiteY50" fmla="*/ 42530 h 2027864"/>
              <a:gd name="connsiteX51" fmla="*/ 1396409 w 1779181"/>
              <a:gd name="connsiteY51" fmla="*/ 0 h 2027864"/>
              <a:gd name="connsiteX52" fmla="*/ 1304260 w 1779181"/>
              <a:gd name="connsiteY52" fmla="*/ 28354 h 2027864"/>
              <a:gd name="connsiteX53" fmla="*/ 1233377 w 1779181"/>
              <a:gd name="connsiteY53" fmla="*/ 77972 h 2027864"/>
              <a:gd name="connsiteX54" fmla="*/ 1190846 w 1779181"/>
              <a:gd name="connsiteY54" fmla="*/ 120503 h 2027864"/>
              <a:gd name="connsiteX0" fmla="*/ 1190846 w 1779181"/>
              <a:gd name="connsiteY0" fmla="*/ 120503 h 2027864"/>
              <a:gd name="connsiteX1" fmla="*/ 1134139 w 1779181"/>
              <a:gd name="connsiteY1" fmla="*/ 85061 h 2027864"/>
              <a:gd name="connsiteX2" fmla="*/ 1063256 w 1779181"/>
              <a:gd name="connsiteY2" fmla="*/ 85061 h 2027864"/>
              <a:gd name="connsiteX3" fmla="*/ 992372 w 1779181"/>
              <a:gd name="connsiteY3" fmla="*/ 77972 h 2027864"/>
              <a:gd name="connsiteX4" fmla="*/ 864781 w 1779181"/>
              <a:gd name="connsiteY4" fmla="*/ 77972 h 2027864"/>
              <a:gd name="connsiteX5" fmla="*/ 744279 w 1779181"/>
              <a:gd name="connsiteY5" fmla="*/ 63796 h 2027864"/>
              <a:gd name="connsiteX6" fmla="*/ 694660 w 1779181"/>
              <a:gd name="connsiteY6" fmla="*/ 63796 h 2027864"/>
              <a:gd name="connsiteX7" fmla="*/ 623777 w 1779181"/>
              <a:gd name="connsiteY7" fmla="*/ 85061 h 2027864"/>
              <a:gd name="connsiteX8" fmla="*/ 396949 w 1779181"/>
              <a:gd name="connsiteY8" fmla="*/ 63796 h 2027864"/>
              <a:gd name="connsiteX9" fmla="*/ 205563 w 1779181"/>
              <a:gd name="connsiteY9" fmla="*/ 70884 h 2027864"/>
              <a:gd name="connsiteX10" fmla="*/ 49618 w 1779181"/>
              <a:gd name="connsiteY10" fmla="*/ 70884 h 2027864"/>
              <a:gd name="connsiteX11" fmla="*/ 63795 w 1779181"/>
              <a:gd name="connsiteY11" fmla="*/ 106326 h 2027864"/>
              <a:gd name="connsiteX12" fmla="*/ 42530 w 1779181"/>
              <a:gd name="connsiteY12" fmla="*/ 134679 h 2027864"/>
              <a:gd name="connsiteX13" fmla="*/ 7088 w 1779181"/>
              <a:gd name="connsiteY13" fmla="*/ 191386 h 2027864"/>
              <a:gd name="connsiteX14" fmla="*/ 7088 w 1779181"/>
              <a:gd name="connsiteY14" fmla="*/ 191386 h 2027864"/>
              <a:gd name="connsiteX15" fmla="*/ 0 w 1779181"/>
              <a:gd name="connsiteY15" fmla="*/ 290623 h 2027864"/>
              <a:gd name="connsiteX16" fmla="*/ 14177 w 1779181"/>
              <a:gd name="connsiteY16" fmla="*/ 326065 h 2027864"/>
              <a:gd name="connsiteX17" fmla="*/ 35442 w 1779181"/>
              <a:gd name="connsiteY17" fmla="*/ 368596 h 2027864"/>
              <a:gd name="connsiteX18" fmla="*/ 56707 w 1779181"/>
              <a:gd name="connsiteY18" fmla="*/ 418214 h 2027864"/>
              <a:gd name="connsiteX19" fmla="*/ 134679 w 1779181"/>
              <a:gd name="connsiteY19" fmla="*/ 1105786 h 2027864"/>
              <a:gd name="connsiteX20" fmla="*/ 99237 w 1779181"/>
              <a:gd name="connsiteY20" fmla="*/ 1169582 h 2027864"/>
              <a:gd name="connsiteX21" fmla="*/ 141767 w 1779181"/>
              <a:gd name="connsiteY21" fmla="*/ 1205023 h 2027864"/>
              <a:gd name="connsiteX22" fmla="*/ 219739 w 1779181"/>
              <a:gd name="connsiteY22" fmla="*/ 1637414 h 2027864"/>
              <a:gd name="connsiteX23" fmla="*/ 205563 w 1779181"/>
              <a:gd name="connsiteY23" fmla="*/ 1750828 h 2027864"/>
              <a:gd name="connsiteX24" fmla="*/ 113413 w 1779181"/>
              <a:gd name="connsiteY24" fmla="*/ 1842977 h 2027864"/>
              <a:gd name="connsiteX25" fmla="*/ 42530 w 1779181"/>
              <a:gd name="connsiteY25" fmla="*/ 1892595 h 2027864"/>
              <a:gd name="connsiteX26" fmla="*/ 56706 w 1779181"/>
              <a:gd name="connsiteY26" fmla="*/ 2027275 h 2027864"/>
              <a:gd name="connsiteX27" fmla="*/ 404037 w 1779181"/>
              <a:gd name="connsiteY27" fmla="*/ 1956390 h 2027864"/>
              <a:gd name="connsiteX28" fmla="*/ 510363 w 1779181"/>
              <a:gd name="connsiteY28" fmla="*/ 1899684 h 2027864"/>
              <a:gd name="connsiteX29" fmla="*/ 666306 w 1779181"/>
              <a:gd name="connsiteY29" fmla="*/ 1842978 h 2027864"/>
              <a:gd name="connsiteX30" fmla="*/ 652130 w 1779181"/>
              <a:gd name="connsiteY30" fmla="*/ 1431851 h 2027864"/>
              <a:gd name="connsiteX31" fmla="*/ 758455 w 1779181"/>
              <a:gd name="connsiteY31" fmla="*/ 1169582 h 2027864"/>
              <a:gd name="connsiteX32" fmla="*/ 1212111 w 1779181"/>
              <a:gd name="connsiteY32" fmla="*/ 999461 h 2027864"/>
              <a:gd name="connsiteX33" fmla="*/ 1743739 w 1779181"/>
              <a:gd name="connsiteY33" fmla="*/ 1169582 h 2027864"/>
              <a:gd name="connsiteX34" fmla="*/ 1779181 w 1779181"/>
              <a:gd name="connsiteY34" fmla="*/ 1063256 h 2027864"/>
              <a:gd name="connsiteX35" fmla="*/ 1772093 w 1779181"/>
              <a:gd name="connsiteY35" fmla="*/ 949842 h 2027864"/>
              <a:gd name="connsiteX36" fmla="*/ 1665767 w 1779181"/>
              <a:gd name="connsiteY36" fmla="*/ 964019 h 2027864"/>
              <a:gd name="connsiteX37" fmla="*/ 1623237 w 1779181"/>
              <a:gd name="connsiteY37" fmla="*/ 928577 h 2027864"/>
              <a:gd name="connsiteX38" fmla="*/ 1623237 w 1779181"/>
              <a:gd name="connsiteY38" fmla="*/ 886047 h 2027864"/>
              <a:gd name="connsiteX39" fmla="*/ 1694121 w 1779181"/>
              <a:gd name="connsiteY39" fmla="*/ 871870 h 2027864"/>
              <a:gd name="connsiteX40" fmla="*/ 1672856 w 1779181"/>
              <a:gd name="connsiteY40" fmla="*/ 779721 h 2027864"/>
              <a:gd name="connsiteX41" fmla="*/ 1687032 w 1779181"/>
              <a:gd name="connsiteY41" fmla="*/ 680484 h 2027864"/>
              <a:gd name="connsiteX42" fmla="*/ 1687032 w 1779181"/>
              <a:gd name="connsiteY42" fmla="*/ 602512 h 2027864"/>
              <a:gd name="connsiteX43" fmla="*/ 1708297 w 1779181"/>
              <a:gd name="connsiteY43" fmla="*/ 489098 h 2027864"/>
              <a:gd name="connsiteX44" fmla="*/ 1594883 w 1779181"/>
              <a:gd name="connsiteY44" fmla="*/ 389861 h 2027864"/>
              <a:gd name="connsiteX45" fmla="*/ 1538177 w 1779181"/>
              <a:gd name="connsiteY45" fmla="*/ 333154 h 2027864"/>
              <a:gd name="connsiteX46" fmla="*/ 1474381 w 1779181"/>
              <a:gd name="connsiteY46" fmla="*/ 262270 h 2027864"/>
              <a:gd name="connsiteX47" fmla="*/ 1481470 w 1779181"/>
              <a:gd name="connsiteY47" fmla="*/ 177210 h 2027864"/>
              <a:gd name="connsiteX48" fmla="*/ 1516911 w 1779181"/>
              <a:gd name="connsiteY48" fmla="*/ 77972 h 2027864"/>
              <a:gd name="connsiteX49" fmla="*/ 1495646 w 1779181"/>
              <a:gd name="connsiteY49" fmla="*/ 28354 h 2027864"/>
              <a:gd name="connsiteX50" fmla="*/ 1431851 w 1779181"/>
              <a:gd name="connsiteY50" fmla="*/ 42530 h 2027864"/>
              <a:gd name="connsiteX51" fmla="*/ 1396409 w 1779181"/>
              <a:gd name="connsiteY51" fmla="*/ 0 h 2027864"/>
              <a:gd name="connsiteX52" fmla="*/ 1304260 w 1779181"/>
              <a:gd name="connsiteY52" fmla="*/ 28354 h 2027864"/>
              <a:gd name="connsiteX53" fmla="*/ 1233377 w 1779181"/>
              <a:gd name="connsiteY53" fmla="*/ 77972 h 2027864"/>
              <a:gd name="connsiteX54" fmla="*/ 1190846 w 1779181"/>
              <a:gd name="connsiteY54" fmla="*/ 120503 h 2027864"/>
              <a:gd name="connsiteX0" fmla="*/ 1190846 w 1779181"/>
              <a:gd name="connsiteY0" fmla="*/ 120503 h 2027864"/>
              <a:gd name="connsiteX1" fmla="*/ 1134139 w 1779181"/>
              <a:gd name="connsiteY1" fmla="*/ 85061 h 2027864"/>
              <a:gd name="connsiteX2" fmla="*/ 1063256 w 1779181"/>
              <a:gd name="connsiteY2" fmla="*/ 85061 h 2027864"/>
              <a:gd name="connsiteX3" fmla="*/ 992372 w 1779181"/>
              <a:gd name="connsiteY3" fmla="*/ 77972 h 2027864"/>
              <a:gd name="connsiteX4" fmla="*/ 864781 w 1779181"/>
              <a:gd name="connsiteY4" fmla="*/ 77972 h 2027864"/>
              <a:gd name="connsiteX5" fmla="*/ 744279 w 1779181"/>
              <a:gd name="connsiteY5" fmla="*/ 63796 h 2027864"/>
              <a:gd name="connsiteX6" fmla="*/ 694660 w 1779181"/>
              <a:gd name="connsiteY6" fmla="*/ 63796 h 2027864"/>
              <a:gd name="connsiteX7" fmla="*/ 623777 w 1779181"/>
              <a:gd name="connsiteY7" fmla="*/ 85061 h 2027864"/>
              <a:gd name="connsiteX8" fmla="*/ 396949 w 1779181"/>
              <a:gd name="connsiteY8" fmla="*/ 63796 h 2027864"/>
              <a:gd name="connsiteX9" fmla="*/ 205563 w 1779181"/>
              <a:gd name="connsiteY9" fmla="*/ 70884 h 2027864"/>
              <a:gd name="connsiteX10" fmla="*/ 49618 w 1779181"/>
              <a:gd name="connsiteY10" fmla="*/ 70884 h 2027864"/>
              <a:gd name="connsiteX11" fmla="*/ 63795 w 1779181"/>
              <a:gd name="connsiteY11" fmla="*/ 106326 h 2027864"/>
              <a:gd name="connsiteX12" fmla="*/ 42530 w 1779181"/>
              <a:gd name="connsiteY12" fmla="*/ 134679 h 2027864"/>
              <a:gd name="connsiteX13" fmla="*/ 7088 w 1779181"/>
              <a:gd name="connsiteY13" fmla="*/ 191386 h 2027864"/>
              <a:gd name="connsiteX14" fmla="*/ 7088 w 1779181"/>
              <a:gd name="connsiteY14" fmla="*/ 191386 h 2027864"/>
              <a:gd name="connsiteX15" fmla="*/ 0 w 1779181"/>
              <a:gd name="connsiteY15" fmla="*/ 290623 h 2027864"/>
              <a:gd name="connsiteX16" fmla="*/ 14177 w 1779181"/>
              <a:gd name="connsiteY16" fmla="*/ 326065 h 2027864"/>
              <a:gd name="connsiteX17" fmla="*/ 35442 w 1779181"/>
              <a:gd name="connsiteY17" fmla="*/ 368596 h 2027864"/>
              <a:gd name="connsiteX18" fmla="*/ 56707 w 1779181"/>
              <a:gd name="connsiteY18" fmla="*/ 418214 h 2027864"/>
              <a:gd name="connsiteX19" fmla="*/ 134679 w 1779181"/>
              <a:gd name="connsiteY19" fmla="*/ 1105786 h 2027864"/>
              <a:gd name="connsiteX20" fmla="*/ 99237 w 1779181"/>
              <a:gd name="connsiteY20" fmla="*/ 1169582 h 2027864"/>
              <a:gd name="connsiteX21" fmla="*/ 141767 w 1779181"/>
              <a:gd name="connsiteY21" fmla="*/ 1205023 h 2027864"/>
              <a:gd name="connsiteX22" fmla="*/ 219739 w 1779181"/>
              <a:gd name="connsiteY22" fmla="*/ 1637414 h 2027864"/>
              <a:gd name="connsiteX23" fmla="*/ 205563 w 1779181"/>
              <a:gd name="connsiteY23" fmla="*/ 1750828 h 2027864"/>
              <a:gd name="connsiteX24" fmla="*/ 113413 w 1779181"/>
              <a:gd name="connsiteY24" fmla="*/ 1842977 h 2027864"/>
              <a:gd name="connsiteX25" fmla="*/ 42530 w 1779181"/>
              <a:gd name="connsiteY25" fmla="*/ 1892595 h 2027864"/>
              <a:gd name="connsiteX26" fmla="*/ 56706 w 1779181"/>
              <a:gd name="connsiteY26" fmla="*/ 2027275 h 2027864"/>
              <a:gd name="connsiteX27" fmla="*/ 404037 w 1779181"/>
              <a:gd name="connsiteY27" fmla="*/ 1956390 h 2027864"/>
              <a:gd name="connsiteX28" fmla="*/ 510363 w 1779181"/>
              <a:gd name="connsiteY28" fmla="*/ 1899684 h 2027864"/>
              <a:gd name="connsiteX29" fmla="*/ 666306 w 1779181"/>
              <a:gd name="connsiteY29" fmla="*/ 1842978 h 2027864"/>
              <a:gd name="connsiteX30" fmla="*/ 652130 w 1779181"/>
              <a:gd name="connsiteY30" fmla="*/ 1431851 h 2027864"/>
              <a:gd name="connsiteX31" fmla="*/ 765543 w 1779181"/>
              <a:gd name="connsiteY31" fmla="*/ 1190847 h 2027864"/>
              <a:gd name="connsiteX32" fmla="*/ 1212111 w 1779181"/>
              <a:gd name="connsiteY32" fmla="*/ 999461 h 2027864"/>
              <a:gd name="connsiteX33" fmla="*/ 1743739 w 1779181"/>
              <a:gd name="connsiteY33" fmla="*/ 1169582 h 2027864"/>
              <a:gd name="connsiteX34" fmla="*/ 1779181 w 1779181"/>
              <a:gd name="connsiteY34" fmla="*/ 1063256 h 2027864"/>
              <a:gd name="connsiteX35" fmla="*/ 1772093 w 1779181"/>
              <a:gd name="connsiteY35" fmla="*/ 949842 h 2027864"/>
              <a:gd name="connsiteX36" fmla="*/ 1665767 w 1779181"/>
              <a:gd name="connsiteY36" fmla="*/ 964019 h 2027864"/>
              <a:gd name="connsiteX37" fmla="*/ 1623237 w 1779181"/>
              <a:gd name="connsiteY37" fmla="*/ 928577 h 2027864"/>
              <a:gd name="connsiteX38" fmla="*/ 1623237 w 1779181"/>
              <a:gd name="connsiteY38" fmla="*/ 886047 h 2027864"/>
              <a:gd name="connsiteX39" fmla="*/ 1694121 w 1779181"/>
              <a:gd name="connsiteY39" fmla="*/ 871870 h 2027864"/>
              <a:gd name="connsiteX40" fmla="*/ 1672856 w 1779181"/>
              <a:gd name="connsiteY40" fmla="*/ 779721 h 2027864"/>
              <a:gd name="connsiteX41" fmla="*/ 1687032 w 1779181"/>
              <a:gd name="connsiteY41" fmla="*/ 680484 h 2027864"/>
              <a:gd name="connsiteX42" fmla="*/ 1687032 w 1779181"/>
              <a:gd name="connsiteY42" fmla="*/ 602512 h 2027864"/>
              <a:gd name="connsiteX43" fmla="*/ 1708297 w 1779181"/>
              <a:gd name="connsiteY43" fmla="*/ 489098 h 2027864"/>
              <a:gd name="connsiteX44" fmla="*/ 1594883 w 1779181"/>
              <a:gd name="connsiteY44" fmla="*/ 389861 h 2027864"/>
              <a:gd name="connsiteX45" fmla="*/ 1538177 w 1779181"/>
              <a:gd name="connsiteY45" fmla="*/ 333154 h 2027864"/>
              <a:gd name="connsiteX46" fmla="*/ 1474381 w 1779181"/>
              <a:gd name="connsiteY46" fmla="*/ 262270 h 2027864"/>
              <a:gd name="connsiteX47" fmla="*/ 1481470 w 1779181"/>
              <a:gd name="connsiteY47" fmla="*/ 177210 h 2027864"/>
              <a:gd name="connsiteX48" fmla="*/ 1516911 w 1779181"/>
              <a:gd name="connsiteY48" fmla="*/ 77972 h 2027864"/>
              <a:gd name="connsiteX49" fmla="*/ 1495646 w 1779181"/>
              <a:gd name="connsiteY49" fmla="*/ 28354 h 2027864"/>
              <a:gd name="connsiteX50" fmla="*/ 1431851 w 1779181"/>
              <a:gd name="connsiteY50" fmla="*/ 42530 h 2027864"/>
              <a:gd name="connsiteX51" fmla="*/ 1396409 w 1779181"/>
              <a:gd name="connsiteY51" fmla="*/ 0 h 2027864"/>
              <a:gd name="connsiteX52" fmla="*/ 1304260 w 1779181"/>
              <a:gd name="connsiteY52" fmla="*/ 28354 h 2027864"/>
              <a:gd name="connsiteX53" fmla="*/ 1233377 w 1779181"/>
              <a:gd name="connsiteY53" fmla="*/ 77972 h 2027864"/>
              <a:gd name="connsiteX54" fmla="*/ 1190846 w 1779181"/>
              <a:gd name="connsiteY54" fmla="*/ 120503 h 2027864"/>
              <a:gd name="connsiteX0" fmla="*/ 1190846 w 1779181"/>
              <a:gd name="connsiteY0" fmla="*/ 120503 h 2027864"/>
              <a:gd name="connsiteX1" fmla="*/ 1134139 w 1779181"/>
              <a:gd name="connsiteY1" fmla="*/ 85061 h 2027864"/>
              <a:gd name="connsiteX2" fmla="*/ 1063256 w 1779181"/>
              <a:gd name="connsiteY2" fmla="*/ 85061 h 2027864"/>
              <a:gd name="connsiteX3" fmla="*/ 992372 w 1779181"/>
              <a:gd name="connsiteY3" fmla="*/ 77972 h 2027864"/>
              <a:gd name="connsiteX4" fmla="*/ 864781 w 1779181"/>
              <a:gd name="connsiteY4" fmla="*/ 77972 h 2027864"/>
              <a:gd name="connsiteX5" fmla="*/ 744279 w 1779181"/>
              <a:gd name="connsiteY5" fmla="*/ 63796 h 2027864"/>
              <a:gd name="connsiteX6" fmla="*/ 694660 w 1779181"/>
              <a:gd name="connsiteY6" fmla="*/ 63796 h 2027864"/>
              <a:gd name="connsiteX7" fmla="*/ 623777 w 1779181"/>
              <a:gd name="connsiteY7" fmla="*/ 85061 h 2027864"/>
              <a:gd name="connsiteX8" fmla="*/ 396949 w 1779181"/>
              <a:gd name="connsiteY8" fmla="*/ 63796 h 2027864"/>
              <a:gd name="connsiteX9" fmla="*/ 205563 w 1779181"/>
              <a:gd name="connsiteY9" fmla="*/ 70884 h 2027864"/>
              <a:gd name="connsiteX10" fmla="*/ 49618 w 1779181"/>
              <a:gd name="connsiteY10" fmla="*/ 70884 h 2027864"/>
              <a:gd name="connsiteX11" fmla="*/ 63795 w 1779181"/>
              <a:gd name="connsiteY11" fmla="*/ 106326 h 2027864"/>
              <a:gd name="connsiteX12" fmla="*/ 42530 w 1779181"/>
              <a:gd name="connsiteY12" fmla="*/ 134679 h 2027864"/>
              <a:gd name="connsiteX13" fmla="*/ 7088 w 1779181"/>
              <a:gd name="connsiteY13" fmla="*/ 191386 h 2027864"/>
              <a:gd name="connsiteX14" fmla="*/ 7088 w 1779181"/>
              <a:gd name="connsiteY14" fmla="*/ 191386 h 2027864"/>
              <a:gd name="connsiteX15" fmla="*/ 0 w 1779181"/>
              <a:gd name="connsiteY15" fmla="*/ 290623 h 2027864"/>
              <a:gd name="connsiteX16" fmla="*/ 14177 w 1779181"/>
              <a:gd name="connsiteY16" fmla="*/ 326065 h 2027864"/>
              <a:gd name="connsiteX17" fmla="*/ 35442 w 1779181"/>
              <a:gd name="connsiteY17" fmla="*/ 368596 h 2027864"/>
              <a:gd name="connsiteX18" fmla="*/ 56707 w 1779181"/>
              <a:gd name="connsiteY18" fmla="*/ 418214 h 2027864"/>
              <a:gd name="connsiteX19" fmla="*/ 134679 w 1779181"/>
              <a:gd name="connsiteY19" fmla="*/ 1105786 h 2027864"/>
              <a:gd name="connsiteX20" fmla="*/ 99237 w 1779181"/>
              <a:gd name="connsiteY20" fmla="*/ 1169582 h 2027864"/>
              <a:gd name="connsiteX21" fmla="*/ 141767 w 1779181"/>
              <a:gd name="connsiteY21" fmla="*/ 1205023 h 2027864"/>
              <a:gd name="connsiteX22" fmla="*/ 219739 w 1779181"/>
              <a:gd name="connsiteY22" fmla="*/ 1637414 h 2027864"/>
              <a:gd name="connsiteX23" fmla="*/ 205563 w 1779181"/>
              <a:gd name="connsiteY23" fmla="*/ 1750828 h 2027864"/>
              <a:gd name="connsiteX24" fmla="*/ 113413 w 1779181"/>
              <a:gd name="connsiteY24" fmla="*/ 1842977 h 2027864"/>
              <a:gd name="connsiteX25" fmla="*/ 42530 w 1779181"/>
              <a:gd name="connsiteY25" fmla="*/ 1892595 h 2027864"/>
              <a:gd name="connsiteX26" fmla="*/ 56706 w 1779181"/>
              <a:gd name="connsiteY26" fmla="*/ 2027275 h 2027864"/>
              <a:gd name="connsiteX27" fmla="*/ 404037 w 1779181"/>
              <a:gd name="connsiteY27" fmla="*/ 1956390 h 2027864"/>
              <a:gd name="connsiteX28" fmla="*/ 510363 w 1779181"/>
              <a:gd name="connsiteY28" fmla="*/ 1899684 h 2027864"/>
              <a:gd name="connsiteX29" fmla="*/ 666306 w 1779181"/>
              <a:gd name="connsiteY29" fmla="*/ 1842978 h 2027864"/>
              <a:gd name="connsiteX30" fmla="*/ 652130 w 1779181"/>
              <a:gd name="connsiteY30" fmla="*/ 1431851 h 2027864"/>
              <a:gd name="connsiteX31" fmla="*/ 822250 w 1779181"/>
              <a:gd name="connsiteY31" fmla="*/ 1247554 h 2027864"/>
              <a:gd name="connsiteX32" fmla="*/ 1212111 w 1779181"/>
              <a:gd name="connsiteY32" fmla="*/ 999461 h 2027864"/>
              <a:gd name="connsiteX33" fmla="*/ 1743739 w 1779181"/>
              <a:gd name="connsiteY33" fmla="*/ 1169582 h 2027864"/>
              <a:gd name="connsiteX34" fmla="*/ 1779181 w 1779181"/>
              <a:gd name="connsiteY34" fmla="*/ 1063256 h 2027864"/>
              <a:gd name="connsiteX35" fmla="*/ 1772093 w 1779181"/>
              <a:gd name="connsiteY35" fmla="*/ 949842 h 2027864"/>
              <a:gd name="connsiteX36" fmla="*/ 1665767 w 1779181"/>
              <a:gd name="connsiteY36" fmla="*/ 964019 h 2027864"/>
              <a:gd name="connsiteX37" fmla="*/ 1623237 w 1779181"/>
              <a:gd name="connsiteY37" fmla="*/ 928577 h 2027864"/>
              <a:gd name="connsiteX38" fmla="*/ 1623237 w 1779181"/>
              <a:gd name="connsiteY38" fmla="*/ 886047 h 2027864"/>
              <a:gd name="connsiteX39" fmla="*/ 1694121 w 1779181"/>
              <a:gd name="connsiteY39" fmla="*/ 871870 h 2027864"/>
              <a:gd name="connsiteX40" fmla="*/ 1672856 w 1779181"/>
              <a:gd name="connsiteY40" fmla="*/ 779721 h 2027864"/>
              <a:gd name="connsiteX41" fmla="*/ 1687032 w 1779181"/>
              <a:gd name="connsiteY41" fmla="*/ 680484 h 2027864"/>
              <a:gd name="connsiteX42" fmla="*/ 1687032 w 1779181"/>
              <a:gd name="connsiteY42" fmla="*/ 602512 h 2027864"/>
              <a:gd name="connsiteX43" fmla="*/ 1708297 w 1779181"/>
              <a:gd name="connsiteY43" fmla="*/ 489098 h 2027864"/>
              <a:gd name="connsiteX44" fmla="*/ 1594883 w 1779181"/>
              <a:gd name="connsiteY44" fmla="*/ 389861 h 2027864"/>
              <a:gd name="connsiteX45" fmla="*/ 1538177 w 1779181"/>
              <a:gd name="connsiteY45" fmla="*/ 333154 h 2027864"/>
              <a:gd name="connsiteX46" fmla="*/ 1474381 w 1779181"/>
              <a:gd name="connsiteY46" fmla="*/ 262270 h 2027864"/>
              <a:gd name="connsiteX47" fmla="*/ 1481470 w 1779181"/>
              <a:gd name="connsiteY47" fmla="*/ 177210 h 2027864"/>
              <a:gd name="connsiteX48" fmla="*/ 1516911 w 1779181"/>
              <a:gd name="connsiteY48" fmla="*/ 77972 h 2027864"/>
              <a:gd name="connsiteX49" fmla="*/ 1495646 w 1779181"/>
              <a:gd name="connsiteY49" fmla="*/ 28354 h 2027864"/>
              <a:gd name="connsiteX50" fmla="*/ 1431851 w 1779181"/>
              <a:gd name="connsiteY50" fmla="*/ 42530 h 2027864"/>
              <a:gd name="connsiteX51" fmla="*/ 1396409 w 1779181"/>
              <a:gd name="connsiteY51" fmla="*/ 0 h 2027864"/>
              <a:gd name="connsiteX52" fmla="*/ 1304260 w 1779181"/>
              <a:gd name="connsiteY52" fmla="*/ 28354 h 2027864"/>
              <a:gd name="connsiteX53" fmla="*/ 1233377 w 1779181"/>
              <a:gd name="connsiteY53" fmla="*/ 77972 h 2027864"/>
              <a:gd name="connsiteX54" fmla="*/ 1190846 w 1779181"/>
              <a:gd name="connsiteY54" fmla="*/ 120503 h 2027864"/>
              <a:gd name="connsiteX0" fmla="*/ 1190846 w 1779181"/>
              <a:gd name="connsiteY0" fmla="*/ 120503 h 2027864"/>
              <a:gd name="connsiteX1" fmla="*/ 1134139 w 1779181"/>
              <a:gd name="connsiteY1" fmla="*/ 85061 h 2027864"/>
              <a:gd name="connsiteX2" fmla="*/ 1063256 w 1779181"/>
              <a:gd name="connsiteY2" fmla="*/ 85061 h 2027864"/>
              <a:gd name="connsiteX3" fmla="*/ 992372 w 1779181"/>
              <a:gd name="connsiteY3" fmla="*/ 77972 h 2027864"/>
              <a:gd name="connsiteX4" fmla="*/ 864781 w 1779181"/>
              <a:gd name="connsiteY4" fmla="*/ 77972 h 2027864"/>
              <a:gd name="connsiteX5" fmla="*/ 744279 w 1779181"/>
              <a:gd name="connsiteY5" fmla="*/ 63796 h 2027864"/>
              <a:gd name="connsiteX6" fmla="*/ 694660 w 1779181"/>
              <a:gd name="connsiteY6" fmla="*/ 63796 h 2027864"/>
              <a:gd name="connsiteX7" fmla="*/ 623777 w 1779181"/>
              <a:gd name="connsiteY7" fmla="*/ 85061 h 2027864"/>
              <a:gd name="connsiteX8" fmla="*/ 396949 w 1779181"/>
              <a:gd name="connsiteY8" fmla="*/ 63796 h 2027864"/>
              <a:gd name="connsiteX9" fmla="*/ 205563 w 1779181"/>
              <a:gd name="connsiteY9" fmla="*/ 70884 h 2027864"/>
              <a:gd name="connsiteX10" fmla="*/ 49618 w 1779181"/>
              <a:gd name="connsiteY10" fmla="*/ 70884 h 2027864"/>
              <a:gd name="connsiteX11" fmla="*/ 63795 w 1779181"/>
              <a:gd name="connsiteY11" fmla="*/ 106326 h 2027864"/>
              <a:gd name="connsiteX12" fmla="*/ 42530 w 1779181"/>
              <a:gd name="connsiteY12" fmla="*/ 134679 h 2027864"/>
              <a:gd name="connsiteX13" fmla="*/ 7088 w 1779181"/>
              <a:gd name="connsiteY13" fmla="*/ 191386 h 2027864"/>
              <a:gd name="connsiteX14" fmla="*/ 7088 w 1779181"/>
              <a:gd name="connsiteY14" fmla="*/ 191386 h 2027864"/>
              <a:gd name="connsiteX15" fmla="*/ 0 w 1779181"/>
              <a:gd name="connsiteY15" fmla="*/ 290623 h 2027864"/>
              <a:gd name="connsiteX16" fmla="*/ 14177 w 1779181"/>
              <a:gd name="connsiteY16" fmla="*/ 326065 h 2027864"/>
              <a:gd name="connsiteX17" fmla="*/ 35442 w 1779181"/>
              <a:gd name="connsiteY17" fmla="*/ 368596 h 2027864"/>
              <a:gd name="connsiteX18" fmla="*/ 56707 w 1779181"/>
              <a:gd name="connsiteY18" fmla="*/ 418214 h 2027864"/>
              <a:gd name="connsiteX19" fmla="*/ 134679 w 1779181"/>
              <a:gd name="connsiteY19" fmla="*/ 1105786 h 2027864"/>
              <a:gd name="connsiteX20" fmla="*/ 99237 w 1779181"/>
              <a:gd name="connsiteY20" fmla="*/ 1169582 h 2027864"/>
              <a:gd name="connsiteX21" fmla="*/ 141767 w 1779181"/>
              <a:gd name="connsiteY21" fmla="*/ 1205023 h 2027864"/>
              <a:gd name="connsiteX22" fmla="*/ 219739 w 1779181"/>
              <a:gd name="connsiteY22" fmla="*/ 1637414 h 2027864"/>
              <a:gd name="connsiteX23" fmla="*/ 205563 w 1779181"/>
              <a:gd name="connsiteY23" fmla="*/ 1750828 h 2027864"/>
              <a:gd name="connsiteX24" fmla="*/ 113413 w 1779181"/>
              <a:gd name="connsiteY24" fmla="*/ 1842977 h 2027864"/>
              <a:gd name="connsiteX25" fmla="*/ 42530 w 1779181"/>
              <a:gd name="connsiteY25" fmla="*/ 1892595 h 2027864"/>
              <a:gd name="connsiteX26" fmla="*/ 56706 w 1779181"/>
              <a:gd name="connsiteY26" fmla="*/ 2027275 h 2027864"/>
              <a:gd name="connsiteX27" fmla="*/ 404037 w 1779181"/>
              <a:gd name="connsiteY27" fmla="*/ 1956390 h 2027864"/>
              <a:gd name="connsiteX28" fmla="*/ 510363 w 1779181"/>
              <a:gd name="connsiteY28" fmla="*/ 1899684 h 2027864"/>
              <a:gd name="connsiteX29" fmla="*/ 666306 w 1779181"/>
              <a:gd name="connsiteY29" fmla="*/ 1842978 h 2027864"/>
              <a:gd name="connsiteX30" fmla="*/ 779721 w 1779181"/>
              <a:gd name="connsiteY30" fmla="*/ 1524000 h 2027864"/>
              <a:gd name="connsiteX31" fmla="*/ 822250 w 1779181"/>
              <a:gd name="connsiteY31" fmla="*/ 1247554 h 2027864"/>
              <a:gd name="connsiteX32" fmla="*/ 1212111 w 1779181"/>
              <a:gd name="connsiteY32" fmla="*/ 999461 h 2027864"/>
              <a:gd name="connsiteX33" fmla="*/ 1743739 w 1779181"/>
              <a:gd name="connsiteY33" fmla="*/ 1169582 h 2027864"/>
              <a:gd name="connsiteX34" fmla="*/ 1779181 w 1779181"/>
              <a:gd name="connsiteY34" fmla="*/ 1063256 h 2027864"/>
              <a:gd name="connsiteX35" fmla="*/ 1772093 w 1779181"/>
              <a:gd name="connsiteY35" fmla="*/ 949842 h 2027864"/>
              <a:gd name="connsiteX36" fmla="*/ 1665767 w 1779181"/>
              <a:gd name="connsiteY36" fmla="*/ 964019 h 2027864"/>
              <a:gd name="connsiteX37" fmla="*/ 1623237 w 1779181"/>
              <a:gd name="connsiteY37" fmla="*/ 928577 h 2027864"/>
              <a:gd name="connsiteX38" fmla="*/ 1623237 w 1779181"/>
              <a:gd name="connsiteY38" fmla="*/ 886047 h 2027864"/>
              <a:gd name="connsiteX39" fmla="*/ 1694121 w 1779181"/>
              <a:gd name="connsiteY39" fmla="*/ 871870 h 2027864"/>
              <a:gd name="connsiteX40" fmla="*/ 1672856 w 1779181"/>
              <a:gd name="connsiteY40" fmla="*/ 779721 h 2027864"/>
              <a:gd name="connsiteX41" fmla="*/ 1687032 w 1779181"/>
              <a:gd name="connsiteY41" fmla="*/ 680484 h 2027864"/>
              <a:gd name="connsiteX42" fmla="*/ 1687032 w 1779181"/>
              <a:gd name="connsiteY42" fmla="*/ 602512 h 2027864"/>
              <a:gd name="connsiteX43" fmla="*/ 1708297 w 1779181"/>
              <a:gd name="connsiteY43" fmla="*/ 489098 h 2027864"/>
              <a:gd name="connsiteX44" fmla="*/ 1594883 w 1779181"/>
              <a:gd name="connsiteY44" fmla="*/ 389861 h 2027864"/>
              <a:gd name="connsiteX45" fmla="*/ 1538177 w 1779181"/>
              <a:gd name="connsiteY45" fmla="*/ 333154 h 2027864"/>
              <a:gd name="connsiteX46" fmla="*/ 1474381 w 1779181"/>
              <a:gd name="connsiteY46" fmla="*/ 262270 h 2027864"/>
              <a:gd name="connsiteX47" fmla="*/ 1481470 w 1779181"/>
              <a:gd name="connsiteY47" fmla="*/ 177210 h 2027864"/>
              <a:gd name="connsiteX48" fmla="*/ 1516911 w 1779181"/>
              <a:gd name="connsiteY48" fmla="*/ 77972 h 2027864"/>
              <a:gd name="connsiteX49" fmla="*/ 1495646 w 1779181"/>
              <a:gd name="connsiteY49" fmla="*/ 28354 h 2027864"/>
              <a:gd name="connsiteX50" fmla="*/ 1431851 w 1779181"/>
              <a:gd name="connsiteY50" fmla="*/ 42530 h 2027864"/>
              <a:gd name="connsiteX51" fmla="*/ 1396409 w 1779181"/>
              <a:gd name="connsiteY51" fmla="*/ 0 h 2027864"/>
              <a:gd name="connsiteX52" fmla="*/ 1304260 w 1779181"/>
              <a:gd name="connsiteY52" fmla="*/ 28354 h 2027864"/>
              <a:gd name="connsiteX53" fmla="*/ 1233377 w 1779181"/>
              <a:gd name="connsiteY53" fmla="*/ 77972 h 2027864"/>
              <a:gd name="connsiteX54" fmla="*/ 1190846 w 1779181"/>
              <a:gd name="connsiteY54" fmla="*/ 120503 h 2027864"/>
              <a:gd name="connsiteX0" fmla="*/ 1190846 w 1779181"/>
              <a:gd name="connsiteY0" fmla="*/ 120503 h 2027864"/>
              <a:gd name="connsiteX1" fmla="*/ 1134139 w 1779181"/>
              <a:gd name="connsiteY1" fmla="*/ 85061 h 2027864"/>
              <a:gd name="connsiteX2" fmla="*/ 1063256 w 1779181"/>
              <a:gd name="connsiteY2" fmla="*/ 85061 h 2027864"/>
              <a:gd name="connsiteX3" fmla="*/ 992372 w 1779181"/>
              <a:gd name="connsiteY3" fmla="*/ 77972 h 2027864"/>
              <a:gd name="connsiteX4" fmla="*/ 864781 w 1779181"/>
              <a:gd name="connsiteY4" fmla="*/ 77972 h 2027864"/>
              <a:gd name="connsiteX5" fmla="*/ 744279 w 1779181"/>
              <a:gd name="connsiteY5" fmla="*/ 63796 h 2027864"/>
              <a:gd name="connsiteX6" fmla="*/ 694660 w 1779181"/>
              <a:gd name="connsiteY6" fmla="*/ 63796 h 2027864"/>
              <a:gd name="connsiteX7" fmla="*/ 623777 w 1779181"/>
              <a:gd name="connsiteY7" fmla="*/ 85061 h 2027864"/>
              <a:gd name="connsiteX8" fmla="*/ 396949 w 1779181"/>
              <a:gd name="connsiteY8" fmla="*/ 63796 h 2027864"/>
              <a:gd name="connsiteX9" fmla="*/ 205563 w 1779181"/>
              <a:gd name="connsiteY9" fmla="*/ 70884 h 2027864"/>
              <a:gd name="connsiteX10" fmla="*/ 49618 w 1779181"/>
              <a:gd name="connsiteY10" fmla="*/ 70884 h 2027864"/>
              <a:gd name="connsiteX11" fmla="*/ 63795 w 1779181"/>
              <a:gd name="connsiteY11" fmla="*/ 106326 h 2027864"/>
              <a:gd name="connsiteX12" fmla="*/ 42530 w 1779181"/>
              <a:gd name="connsiteY12" fmla="*/ 134679 h 2027864"/>
              <a:gd name="connsiteX13" fmla="*/ 7088 w 1779181"/>
              <a:gd name="connsiteY13" fmla="*/ 191386 h 2027864"/>
              <a:gd name="connsiteX14" fmla="*/ 7088 w 1779181"/>
              <a:gd name="connsiteY14" fmla="*/ 191386 h 2027864"/>
              <a:gd name="connsiteX15" fmla="*/ 0 w 1779181"/>
              <a:gd name="connsiteY15" fmla="*/ 290623 h 2027864"/>
              <a:gd name="connsiteX16" fmla="*/ 14177 w 1779181"/>
              <a:gd name="connsiteY16" fmla="*/ 326065 h 2027864"/>
              <a:gd name="connsiteX17" fmla="*/ 35442 w 1779181"/>
              <a:gd name="connsiteY17" fmla="*/ 368596 h 2027864"/>
              <a:gd name="connsiteX18" fmla="*/ 56707 w 1779181"/>
              <a:gd name="connsiteY18" fmla="*/ 418214 h 2027864"/>
              <a:gd name="connsiteX19" fmla="*/ 134679 w 1779181"/>
              <a:gd name="connsiteY19" fmla="*/ 1105786 h 2027864"/>
              <a:gd name="connsiteX20" fmla="*/ 99237 w 1779181"/>
              <a:gd name="connsiteY20" fmla="*/ 1169582 h 2027864"/>
              <a:gd name="connsiteX21" fmla="*/ 141767 w 1779181"/>
              <a:gd name="connsiteY21" fmla="*/ 1205023 h 2027864"/>
              <a:gd name="connsiteX22" fmla="*/ 219739 w 1779181"/>
              <a:gd name="connsiteY22" fmla="*/ 1637414 h 2027864"/>
              <a:gd name="connsiteX23" fmla="*/ 205563 w 1779181"/>
              <a:gd name="connsiteY23" fmla="*/ 1750828 h 2027864"/>
              <a:gd name="connsiteX24" fmla="*/ 113413 w 1779181"/>
              <a:gd name="connsiteY24" fmla="*/ 1842977 h 2027864"/>
              <a:gd name="connsiteX25" fmla="*/ 42530 w 1779181"/>
              <a:gd name="connsiteY25" fmla="*/ 1892595 h 2027864"/>
              <a:gd name="connsiteX26" fmla="*/ 56706 w 1779181"/>
              <a:gd name="connsiteY26" fmla="*/ 2027275 h 2027864"/>
              <a:gd name="connsiteX27" fmla="*/ 404037 w 1779181"/>
              <a:gd name="connsiteY27" fmla="*/ 1956390 h 2027864"/>
              <a:gd name="connsiteX28" fmla="*/ 510363 w 1779181"/>
              <a:gd name="connsiteY28" fmla="*/ 1899684 h 2027864"/>
              <a:gd name="connsiteX29" fmla="*/ 666306 w 1779181"/>
              <a:gd name="connsiteY29" fmla="*/ 1842978 h 2027864"/>
              <a:gd name="connsiteX30" fmla="*/ 779721 w 1779181"/>
              <a:gd name="connsiteY30" fmla="*/ 1524000 h 2027864"/>
              <a:gd name="connsiteX31" fmla="*/ 864781 w 1779181"/>
              <a:gd name="connsiteY31" fmla="*/ 1261731 h 2027864"/>
              <a:gd name="connsiteX32" fmla="*/ 1212111 w 1779181"/>
              <a:gd name="connsiteY32" fmla="*/ 999461 h 2027864"/>
              <a:gd name="connsiteX33" fmla="*/ 1743739 w 1779181"/>
              <a:gd name="connsiteY33" fmla="*/ 1169582 h 2027864"/>
              <a:gd name="connsiteX34" fmla="*/ 1779181 w 1779181"/>
              <a:gd name="connsiteY34" fmla="*/ 1063256 h 2027864"/>
              <a:gd name="connsiteX35" fmla="*/ 1772093 w 1779181"/>
              <a:gd name="connsiteY35" fmla="*/ 949842 h 2027864"/>
              <a:gd name="connsiteX36" fmla="*/ 1665767 w 1779181"/>
              <a:gd name="connsiteY36" fmla="*/ 964019 h 2027864"/>
              <a:gd name="connsiteX37" fmla="*/ 1623237 w 1779181"/>
              <a:gd name="connsiteY37" fmla="*/ 928577 h 2027864"/>
              <a:gd name="connsiteX38" fmla="*/ 1623237 w 1779181"/>
              <a:gd name="connsiteY38" fmla="*/ 886047 h 2027864"/>
              <a:gd name="connsiteX39" fmla="*/ 1694121 w 1779181"/>
              <a:gd name="connsiteY39" fmla="*/ 871870 h 2027864"/>
              <a:gd name="connsiteX40" fmla="*/ 1672856 w 1779181"/>
              <a:gd name="connsiteY40" fmla="*/ 779721 h 2027864"/>
              <a:gd name="connsiteX41" fmla="*/ 1687032 w 1779181"/>
              <a:gd name="connsiteY41" fmla="*/ 680484 h 2027864"/>
              <a:gd name="connsiteX42" fmla="*/ 1687032 w 1779181"/>
              <a:gd name="connsiteY42" fmla="*/ 602512 h 2027864"/>
              <a:gd name="connsiteX43" fmla="*/ 1708297 w 1779181"/>
              <a:gd name="connsiteY43" fmla="*/ 489098 h 2027864"/>
              <a:gd name="connsiteX44" fmla="*/ 1594883 w 1779181"/>
              <a:gd name="connsiteY44" fmla="*/ 389861 h 2027864"/>
              <a:gd name="connsiteX45" fmla="*/ 1538177 w 1779181"/>
              <a:gd name="connsiteY45" fmla="*/ 333154 h 2027864"/>
              <a:gd name="connsiteX46" fmla="*/ 1474381 w 1779181"/>
              <a:gd name="connsiteY46" fmla="*/ 262270 h 2027864"/>
              <a:gd name="connsiteX47" fmla="*/ 1481470 w 1779181"/>
              <a:gd name="connsiteY47" fmla="*/ 177210 h 2027864"/>
              <a:gd name="connsiteX48" fmla="*/ 1516911 w 1779181"/>
              <a:gd name="connsiteY48" fmla="*/ 77972 h 2027864"/>
              <a:gd name="connsiteX49" fmla="*/ 1495646 w 1779181"/>
              <a:gd name="connsiteY49" fmla="*/ 28354 h 2027864"/>
              <a:gd name="connsiteX50" fmla="*/ 1431851 w 1779181"/>
              <a:gd name="connsiteY50" fmla="*/ 42530 h 2027864"/>
              <a:gd name="connsiteX51" fmla="*/ 1396409 w 1779181"/>
              <a:gd name="connsiteY51" fmla="*/ 0 h 2027864"/>
              <a:gd name="connsiteX52" fmla="*/ 1304260 w 1779181"/>
              <a:gd name="connsiteY52" fmla="*/ 28354 h 2027864"/>
              <a:gd name="connsiteX53" fmla="*/ 1233377 w 1779181"/>
              <a:gd name="connsiteY53" fmla="*/ 77972 h 2027864"/>
              <a:gd name="connsiteX54" fmla="*/ 1190846 w 1779181"/>
              <a:gd name="connsiteY54" fmla="*/ 120503 h 2027864"/>
              <a:gd name="connsiteX0" fmla="*/ 1190846 w 1779181"/>
              <a:gd name="connsiteY0" fmla="*/ 120503 h 2027864"/>
              <a:gd name="connsiteX1" fmla="*/ 1134139 w 1779181"/>
              <a:gd name="connsiteY1" fmla="*/ 85061 h 2027864"/>
              <a:gd name="connsiteX2" fmla="*/ 1063256 w 1779181"/>
              <a:gd name="connsiteY2" fmla="*/ 85061 h 2027864"/>
              <a:gd name="connsiteX3" fmla="*/ 992372 w 1779181"/>
              <a:gd name="connsiteY3" fmla="*/ 77972 h 2027864"/>
              <a:gd name="connsiteX4" fmla="*/ 864781 w 1779181"/>
              <a:gd name="connsiteY4" fmla="*/ 77972 h 2027864"/>
              <a:gd name="connsiteX5" fmla="*/ 744279 w 1779181"/>
              <a:gd name="connsiteY5" fmla="*/ 63796 h 2027864"/>
              <a:gd name="connsiteX6" fmla="*/ 694660 w 1779181"/>
              <a:gd name="connsiteY6" fmla="*/ 63796 h 2027864"/>
              <a:gd name="connsiteX7" fmla="*/ 623777 w 1779181"/>
              <a:gd name="connsiteY7" fmla="*/ 85061 h 2027864"/>
              <a:gd name="connsiteX8" fmla="*/ 396949 w 1779181"/>
              <a:gd name="connsiteY8" fmla="*/ 63796 h 2027864"/>
              <a:gd name="connsiteX9" fmla="*/ 205563 w 1779181"/>
              <a:gd name="connsiteY9" fmla="*/ 70884 h 2027864"/>
              <a:gd name="connsiteX10" fmla="*/ 49618 w 1779181"/>
              <a:gd name="connsiteY10" fmla="*/ 70884 h 2027864"/>
              <a:gd name="connsiteX11" fmla="*/ 63795 w 1779181"/>
              <a:gd name="connsiteY11" fmla="*/ 106326 h 2027864"/>
              <a:gd name="connsiteX12" fmla="*/ 42530 w 1779181"/>
              <a:gd name="connsiteY12" fmla="*/ 134679 h 2027864"/>
              <a:gd name="connsiteX13" fmla="*/ 7088 w 1779181"/>
              <a:gd name="connsiteY13" fmla="*/ 191386 h 2027864"/>
              <a:gd name="connsiteX14" fmla="*/ 7088 w 1779181"/>
              <a:gd name="connsiteY14" fmla="*/ 191386 h 2027864"/>
              <a:gd name="connsiteX15" fmla="*/ 0 w 1779181"/>
              <a:gd name="connsiteY15" fmla="*/ 290623 h 2027864"/>
              <a:gd name="connsiteX16" fmla="*/ 14177 w 1779181"/>
              <a:gd name="connsiteY16" fmla="*/ 326065 h 2027864"/>
              <a:gd name="connsiteX17" fmla="*/ 35442 w 1779181"/>
              <a:gd name="connsiteY17" fmla="*/ 368596 h 2027864"/>
              <a:gd name="connsiteX18" fmla="*/ 56707 w 1779181"/>
              <a:gd name="connsiteY18" fmla="*/ 418214 h 2027864"/>
              <a:gd name="connsiteX19" fmla="*/ 134679 w 1779181"/>
              <a:gd name="connsiteY19" fmla="*/ 1105786 h 2027864"/>
              <a:gd name="connsiteX20" fmla="*/ 99237 w 1779181"/>
              <a:gd name="connsiteY20" fmla="*/ 1169582 h 2027864"/>
              <a:gd name="connsiteX21" fmla="*/ 141767 w 1779181"/>
              <a:gd name="connsiteY21" fmla="*/ 1205023 h 2027864"/>
              <a:gd name="connsiteX22" fmla="*/ 219739 w 1779181"/>
              <a:gd name="connsiteY22" fmla="*/ 1637414 h 2027864"/>
              <a:gd name="connsiteX23" fmla="*/ 205563 w 1779181"/>
              <a:gd name="connsiteY23" fmla="*/ 1750828 h 2027864"/>
              <a:gd name="connsiteX24" fmla="*/ 113413 w 1779181"/>
              <a:gd name="connsiteY24" fmla="*/ 1842977 h 2027864"/>
              <a:gd name="connsiteX25" fmla="*/ 42530 w 1779181"/>
              <a:gd name="connsiteY25" fmla="*/ 1892595 h 2027864"/>
              <a:gd name="connsiteX26" fmla="*/ 56706 w 1779181"/>
              <a:gd name="connsiteY26" fmla="*/ 2027275 h 2027864"/>
              <a:gd name="connsiteX27" fmla="*/ 404037 w 1779181"/>
              <a:gd name="connsiteY27" fmla="*/ 1956390 h 2027864"/>
              <a:gd name="connsiteX28" fmla="*/ 510363 w 1779181"/>
              <a:gd name="connsiteY28" fmla="*/ 1899684 h 2027864"/>
              <a:gd name="connsiteX29" fmla="*/ 737190 w 1779181"/>
              <a:gd name="connsiteY29" fmla="*/ 1878420 h 2027864"/>
              <a:gd name="connsiteX30" fmla="*/ 779721 w 1779181"/>
              <a:gd name="connsiteY30" fmla="*/ 1524000 h 2027864"/>
              <a:gd name="connsiteX31" fmla="*/ 864781 w 1779181"/>
              <a:gd name="connsiteY31" fmla="*/ 1261731 h 2027864"/>
              <a:gd name="connsiteX32" fmla="*/ 1212111 w 1779181"/>
              <a:gd name="connsiteY32" fmla="*/ 999461 h 2027864"/>
              <a:gd name="connsiteX33" fmla="*/ 1743739 w 1779181"/>
              <a:gd name="connsiteY33" fmla="*/ 1169582 h 2027864"/>
              <a:gd name="connsiteX34" fmla="*/ 1779181 w 1779181"/>
              <a:gd name="connsiteY34" fmla="*/ 1063256 h 2027864"/>
              <a:gd name="connsiteX35" fmla="*/ 1772093 w 1779181"/>
              <a:gd name="connsiteY35" fmla="*/ 949842 h 2027864"/>
              <a:gd name="connsiteX36" fmla="*/ 1665767 w 1779181"/>
              <a:gd name="connsiteY36" fmla="*/ 964019 h 2027864"/>
              <a:gd name="connsiteX37" fmla="*/ 1623237 w 1779181"/>
              <a:gd name="connsiteY37" fmla="*/ 928577 h 2027864"/>
              <a:gd name="connsiteX38" fmla="*/ 1623237 w 1779181"/>
              <a:gd name="connsiteY38" fmla="*/ 886047 h 2027864"/>
              <a:gd name="connsiteX39" fmla="*/ 1694121 w 1779181"/>
              <a:gd name="connsiteY39" fmla="*/ 871870 h 2027864"/>
              <a:gd name="connsiteX40" fmla="*/ 1672856 w 1779181"/>
              <a:gd name="connsiteY40" fmla="*/ 779721 h 2027864"/>
              <a:gd name="connsiteX41" fmla="*/ 1687032 w 1779181"/>
              <a:gd name="connsiteY41" fmla="*/ 680484 h 2027864"/>
              <a:gd name="connsiteX42" fmla="*/ 1687032 w 1779181"/>
              <a:gd name="connsiteY42" fmla="*/ 602512 h 2027864"/>
              <a:gd name="connsiteX43" fmla="*/ 1708297 w 1779181"/>
              <a:gd name="connsiteY43" fmla="*/ 489098 h 2027864"/>
              <a:gd name="connsiteX44" fmla="*/ 1594883 w 1779181"/>
              <a:gd name="connsiteY44" fmla="*/ 389861 h 2027864"/>
              <a:gd name="connsiteX45" fmla="*/ 1538177 w 1779181"/>
              <a:gd name="connsiteY45" fmla="*/ 333154 h 2027864"/>
              <a:gd name="connsiteX46" fmla="*/ 1474381 w 1779181"/>
              <a:gd name="connsiteY46" fmla="*/ 262270 h 2027864"/>
              <a:gd name="connsiteX47" fmla="*/ 1481470 w 1779181"/>
              <a:gd name="connsiteY47" fmla="*/ 177210 h 2027864"/>
              <a:gd name="connsiteX48" fmla="*/ 1516911 w 1779181"/>
              <a:gd name="connsiteY48" fmla="*/ 77972 h 2027864"/>
              <a:gd name="connsiteX49" fmla="*/ 1495646 w 1779181"/>
              <a:gd name="connsiteY49" fmla="*/ 28354 h 2027864"/>
              <a:gd name="connsiteX50" fmla="*/ 1431851 w 1779181"/>
              <a:gd name="connsiteY50" fmla="*/ 42530 h 2027864"/>
              <a:gd name="connsiteX51" fmla="*/ 1396409 w 1779181"/>
              <a:gd name="connsiteY51" fmla="*/ 0 h 2027864"/>
              <a:gd name="connsiteX52" fmla="*/ 1304260 w 1779181"/>
              <a:gd name="connsiteY52" fmla="*/ 28354 h 2027864"/>
              <a:gd name="connsiteX53" fmla="*/ 1233377 w 1779181"/>
              <a:gd name="connsiteY53" fmla="*/ 77972 h 2027864"/>
              <a:gd name="connsiteX54" fmla="*/ 1190846 w 1779181"/>
              <a:gd name="connsiteY54" fmla="*/ 120503 h 2027864"/>
              <a:gd name="connsiteX0" fmla="*/ 1190846 w 1779181"/>
              <a:gd name="connsiteY0" fmla="*/ 120503 h 2027864"/>
              <a:gd name="connsiteX1" fmla="*/ 1134139 w 1779181"/>
              <a:gd name="connsiteY1" fmla="*/ 85061 h 2027864"/>
              <a:gd name="connsiteX2" fmla="*/ 1063256 w 1779181"/>
              <a:gd name="connsiteY2" fmla="*/ 85061 h 2027864"/>
              <a:gd name="connsiteX3" fmla="*/ 992372 w 1779181"/>
              <a:gd name="connsiteY3" fmla="*/ 77972 h 2027864"/>
              <a:gd name="connsiteX4" fmla="*/ 864781 w 1779181"/>
              <a:gd name="connsiteY4" fmla="*/ 77972 h 2027864"/>
              <a:gd name="connsiteX5" fmla="*/ 744279 w 1779181"/>
              <a:gd name="connsiteY5" fmla="*/ 63796 h 2027864"/>
              <a:gd name="connsiteX6" fmla="*/ 694660 w 1779181"/>
              <a:gd name="connsiteY6" fmla="*/ 63796 h 2027864"/>
              <a:gd name="connsiteX7" fmla="*/ 623777 w 1779181"/>
              <a:gd name="connsiteY7" fmla="*/ 85061 h 2027864"/>
              <a:gd name="connsiteX8" fmla="*/ 396949 w 1779181"/>
              <a:gd name="connsiteY8" fmla="*/ 63796 h 2027864"/>
              <a:gd name="connsiteX9" fmla="*/ 205563 w 1779181"/>
              <a:gd name="connsiteY9" fmla="*/ 70884 h 2027864"/>
              <a:gd name="connsiteX10" fmla="*/ 49618 w 1779181"/>
              <a:gd name="connsiteY10" fmla="*/ 70884 h 2027864"/>
              <a:gd name="connsiteX11" fmla="*/ 63795 w 1779181"/>
              <a:gd name="connsiteY11" fmla="*/ 106326 h 2027864"/>
              <a:gd name="connsiteX12" fmla="*/ 42530 w 1779181"/>
              <a:gd name="connsiteY12" fmla="*/ 134679 h 2027864"/>
              <a:gd name="connsiteX13" fmla="*/ 7088 w 1779181"/>
              <a:gd name="connsiteY13" fmla="*/ 191386 h 2027864"/>
              <a:gd name="connsiteX14" fmla="*/ 7088 w 1779181"/>
              <a:gd name="connsiteY14" fmla="*/ 191386 h 2027864"/>
              <a:gd name="connsiteX15" fmla="*/ 0 w 1779181"/>
              <a:gd name="connsiteY15" fmla="*/ 290623 h 2027864"/>
              <a:gd name="connsiteX16" fmla="*/ 14177 w 1779181"/>
              <a:gd name="connsiteY16" fmla="*/ 326065 h 2027864"/>
              <a:gd name="connsiteX17" fmla="*/ 35442 w 1779181"/>
              <a:gd name="connsiteY17" fmla="*/ 368596 h 2027864"/>
              <a:gd name="connsiteX18" fmla="*/ 56707 w 1779181"/>
              <a:gd name="connsiteY18" fmla="*/ 418214 h 2027864"/>
              <a:gd name="connsiteX19" fmla="*/ 134679 w 1779181"/>
              <a:gd name="connsiteY19" fmla="*/ 1105786 h 2027864"/>
              <a:gd name="connsiteX20" fmla="*/ 99237 w 1779181"/>
              <a:gd name="connsiteY20" fmla="*/ 1169582 h 2027864"/>
              <a:gd name="connsiteX21" fmla="*/ 141767 w 1779181"/>
              <a:gd name="connsiteY21" fmla="*/ 1205023 h 2027864"/>
              <a:gd name="connsiteX22" fmla="*/ 219739 w 1779181"/>
              <a:gd name="connsiteY22" fmla="*/ 1637414 h 2027864"/>
              <a:gd name="connsiteX23" fmla="*/ 205563 w 1779181"/>
              <a:gd name="connsiteY23" fmla="*/ 1750828 h 2027864"/>
              <a:gd name="connsiteX24" fmla="*/ 113413 w 1779181"/>
              <a:gd name="connsiteY24" fmla="*/ 1842977 h 2027864"/>
              <a:gd name="connsiteX25" fmla="*/ 42530 w 1779181"/>
              <a:gd name="connsiteY25" fmla="*/ 1892595 h 2027864"/>
              <a:gd name="connsiteX26" fmla="*/ 56706 w 1779181"/>
              <a:gd name="connsiteY26" fmla="*/ 2027275 h 2027864"/>
              <a:gd name="connsiteX27" fmla="*/ 404037 w 1779181"/>
              <a:gd name="connsiteY27" fmla="*/ 1956390 h 2027864"/>
              <a:gd name="connsiteX28" fmla="*/ 489098 w 1779181"/>
              <a:gd name="connsiteY28" fmla="*/ 1963479 h 2027864"/>
              <a:gd name="connsiteX29" fmla="*/ 737190 w 1779181"/>
              <a:gd name="connsiteY29" fmla="*/ 1878420 h 2027864"/>
              <a:gd name="connsiteX30" fmla="*/ 779721 w 1779181"/>
              <a:gd name="connsiteY30" fmla="*/ 1524000 h 2027864"/>
              <a:gd name="connsiteX31" fmla="*/ 864781 w 1779181"/>
              <a:gd name="connsiteY31" fmla="*/ 1261731 h 2027864"/>
              <a:gd name="connsiteX32" fmla="*/ 1212111 w 1779181"/>
              <a:gd name="connsiteY32" fmla="*/ 999461 h 2027864"/>
              <a:gd name="connsiteX33" fmla="*/ 1743739 w 1779181"/>
              <a:gd name="connsiteY33" fmla="*/ 1169582 h 2027864"/>
              <a:gd name="connsiteX34" fmla="*/ 1779181 w 1779181"/>
              <a:gd name="connsiteY34" fmla="*/ 1063256 h 2027864"/>
              <a:gd name="connsiteX35" fmla="*/ 1772093 w 1779181"/>
              <a:gd name="connsiteY35" fmla="*/ 949842 h 2027864"/>
              <a:gd name="connsiteX36" fmla="*/ 1665767 w 1779181"/>
              <a:gd name="connsiteY36" fmla="*/ 964019 h 2027864"/>
              <a:gd name="connsiteX37" fmla="*/ 1623237 w 1779181"/>
              <a:gd name="connsiteY37" fmla="*/ 928577 h 2027864"/>
              <a:gd name="connsiteX38" fmla="*/ 1623237 w 1779181"/>
              <a:gd name="connsiteY38" fmla="*/ 886047 h 2027864"/>
              <a:gd name="connsiteX39" fmla="*/ 1694121 w 1779181"/>
              <a:gd name="connsiteY39" fmla="*/ 871870 h 2027864"/>
              <a:gd name="connsiteX40" fmla="*/ 1672856 w 1779181"/>
              <a:gd name="connsiteY40" fmla="*/ 779721 h 2027864"/>
              <a:gd name="connsiteX41" fmla="*/ 1687032 w 1779181"/>
              <a:gd name="connsiteY41" fmla="*/ 680484 h 2027864"/>
              <a:gd name="connsiteX42" fmla="*/ 1687032 w 1779181"/>
              <a:gd name="connsiteY42" fmla="*/ 602512 h 2027864"/>
              <a:gd name="connsiteX43" fmla="*/ 1708297 w 1779181"/>
              <a:gd name="connsiteY43" fmla="*/ 489098 h 2027864"/>
              <a:gd name="connsiteX44" fmla="*/ 1594883 w 1779181"/>
              <a:gd name="connsiteY44" fmla="*/ 389861 h 2027864"/>
              <a:gd name="connsiteX45" fmla="*/ 1538177 w 1779181"/>
              <a:gd name="connsiteY45" fmla="*/ 333154 h 2027864"/>
              <a:gd name="connsiteX46" fmla="*/ 1474381 w 1779181"/>
              <a:gd name="connsiteY46" fmla="*/ 262270 h 2027864"/>
              <a:gd name="connsiteX47" fmla="*/ 1481470 w 1779181"/>
              <a:gd name="connsiteY47" fmla="*/ 177210 h 2027864"/>
              <a:gd name="connsiteX48" fmla="*/ 1516911 w 1779181"/>
              <a:gd name="connsiteY48" fmla="*/ 77972 h 2027864"/>
              <a:gd name="connsiteX49" fmla="*/ 1495646 w 1779181"/>
              <a:gd name="connsiteY49" fmla="*/ 28354 h 2027864"/>
              <a:gd name="connsiteX50" fmla="*/ 1431851 w 1779181"/>
              <a:gd name="connsiteY50" fmla="*/ 42530 h 2027864"/>
              <a:gd name="connsiteX51" fmla="*/ 1396409 w 1779181"/>
              <a:gd name="connsiteY51" fmla="*/ 0 h 2027864"/>
              <a:gd name="connsiteX52" fmla="*/ 1304260 w 1779181"/>
              <a:gd name="connsiteY52" fmla="*/ 28354 h 2027864"/>
              <a:gd name="connsiteX53" fmla="*/ 1233377 w 1779181"/>
              <a:gd name="connsiteY53" fmla="*/ 77972 h 2027864"/>
              <a:gd name="connsiteX54" fmla="*/ 1190846 w 1779181"/>
              <a:gd name="connsiteY54" fmla="*/ 120503 h 2027864"/>
              <a:gd name="connsiteX0" fmla="*/ 1190846 w 1779181"/>
              <a:gd name="connsiteY0" fmla="*/ 120503 h 2028428"/>
              <a:gd name="connsiteX1" fmla="*/ 1134139 w 1779181"/>
              <a:gd name="connsiteY1" fmla="*/ 85061 h 2028428"/>
              <a:gd name="connsiteX2" fmla="*/ 1063256 w 1779181"/>
              <a:gd name="connsiteY2" fmla="*/ 85061 h 2028428"/>
              <a:gd name="connsiteX3" fmla="*/ 992372 w 1779181"/>
              <a:gd name="connsiteY3" fmla="*/ 77972 h 2028428"/>
              <a:gd name="connsiteX4" fmla="*/ 864781 w 1779181"/>
              <a:gd name="connsiteY4" fmla="*/ 77972 h 2028428"/>
              <a:gd name="connsiteX5" fmla="*/ 744279 w 1779181"/>
              <a:gd name="connsiteY5" fmla="*/ 63796 h 2028428"/>
              <a:gd name="connsiteX6" fmla="*/ 694660 w 1779181"/>
              <a:gd name="connsiteY6" fmla="*/ 63796 h 2028428"/>
              <a:gd name="connsiteX7" fmla="*/ 623777 w 1779181"/>
              <a:gd name="connsiteY7" fmla="*/ 85061 h 2028428"/>
              <a:gd name="connsiteX8" fmla="*/ 396949 w 1779181"/>
              <a:gd name="connsiteY8" fmla="*/ 63796 h 2028428"/>
              <a:gd name="connsiteX9" fmla="*/ 205563 w 1779181"/>
              <a:gd name="connsiteY9" fmla="*/ 70884 h 2028428"/>
              <a:gd name="connsiteX10" fmla="*/ 49618 w 1779181"/>
              <a:gd name="connsiteY10" fmla="*/ 70884 h 2028428"/>
              <a:gd name="connsiteX11" fmla="*/ 63795 w 1779181"/>
              <a:gd name="connsiteY11" fmla="*/ 106326 h 2028428"/>
              <a:gd name="connsiteX12" fmla="*/ 42530 w 1779181"/>
              <a:gd name="connsiteY12" fmla="*/ 134679 h 2028428"/>
              <a:gd name="connsiteX13" fmla="*/ 7088 w 1779181"/>
              <a:gd name="connsiteY13" fmla="*/ 191386 h 2028428"/>
              <a:gd name="connsiteX14" fmla="*/ 7088 w 1779181"/>
              <a:gd name="connsiteY14" fmla="*/ 191386 h 2028428"/>
              <a:gd name="connsiteX15" fmla="*/ 0 w 1779181"/>
              <a:gd name="connsiteY15" fmla="*/ 290623 h 2028428"/>
              <a:gd name="connsiteX16" fmla="*/ 14177 w 1779181"/>
              <a:gd name="connsiteY16" fmla="*/ 326065 h 2028428"/>
              <a:gd name="connsiteX17" fmla="*/ 35442 w 1779181"/>
              <a:gd name="connsiteY17" fmla="*/ 368596 h 2028428"/>
              <a:gd name="connsiteX18" fmla="*/ 56707 w 1779181"/>
              <a:gd name="connsiteY18" fmla="*/ 418214 h 2028428"/>
              <a:gd name="connsiteX19" fmla="*/ 134679 w 1779181"/>
              <a:gd name="connsiteY19" fmla="*/ 1105786 h 2028428"/>
              <a:gd name="connsiteX20" fmla="*/ 99237 w 1779181"/>
              <a:gd name="connsiteY20" fmla="*/ 1169582 h 2028428"/>
              <a:gd name="connsiteX21" fmla="*/ 141767 w 1779181"/>
              <a:gd name="connsiteY21" fmla="*/ 1205023 h 2028428"/>
              <a:gd name="connsiteX22" fmla="*/ 219739 w 1779181"/>
              <a:gd name="connsiteY22" fmla="*/ 1637414 h 2028428"/>
              <a:gd name="connsiteX23" fmla="*/ 205563 w 1779181"/>
              <a:gd name="connsiteY23" fmla="*/ 1750828 h 2028428"/>
              <a:gd name="connsiteX24" fmla="*/ 113413 w 1779181"/>
              <a:gd name="connsiteY24" fmla="*/ 1842977 h 2028428"/>
              <a:gd name="connsiteX25" fmla="*/ 42530 w 1779181"/>
              <a:gd name="connsiteY25" fmla="*/ 1892595 h 2028428"/>
              <a:gd name="connsiteX26" fmla="*/ 56706 w 1779181"/>
              <a:gd name="connsiteY26" fmla="*/ 2027275 h 2028428"/>
              <a:gd name="connsiteX27" fmla="*/ 368595 w 1779181"/>
              <a:gd name="connsiteY27" fmla="*/ 1998920 h 2028428"/>
              <a:gd name="connsiteX28" fmla="*/ 489098 w 1779181"/>
              <a:gd name="connsiteY28" fmla="*/ 1963479 h 2028428"/>
              <a:gd name="connsiteX29" fmla="*/ 737190 w 1779181"/>
              <a:gd name="connsiteY29" fmla="*/ 1878420 h 2028428"/>
              <a:gd name="connsiteX30" fmla="*/ 779721 w 1779181"/>
              <a:gd name="connsiteY30" fmla="*/ 1524000 h 2028428"/>
              <a:gd name="connsiteX31" fmla="*/ 864781 w 1779181"/>
              <a:gd name="connsiteY31" fmla="*/ 1261731 h 2028428"/>
              <a:gd name="connsiteX32" fmla="*/ 1212111 w 1779181"/>
              <a:gd name="connsiteY32" fmla="*/ 999461 h 2028428"/>
              <a:gd name="connsiteX33" fmla="*/ 1743739 w 1779181"/>
              <a:gd name="connsiteY33" fmla="*/ 1169582 h 2028428"/>
              <a:gd name="connsiteX34" fmla="*/ 1779181 w 1779181"/>
              <a:gd name="connsiteY34" fmla="*/ 1063256 h 2028428"/>
              <a:gd name="connsiteX35" fmla="*/ 1772093 w 1779181"/>
              <a:gd name="connsiteY35" fmla="*/ 949842 h 2028428"/>
              <a:gd name="connsiteX36" fmla="*/ 1665767 w 1779181"/>
              <a:gd name="connsiteY36" fmla="*/ 964019 h 2028428"/>
              <a:gd name="connsiteX37" fmla="*/ 1623237 w 1779181"/>
              <a:gd name="connsiteY37" fmla="*/ 928577 h 2028428"/>
              <a:gd name="connsiteX38" fmla="*/ 1623237 w 1779181"/>
              <a:gd name="connsiteY38" fmla="*/ 886047 h 2028428"/>
              <a:gd name="connsiteX39" fmla="*/ 1694121 w 1779181"/>
              <a:gd name="connsiteY39" fmla="*/ 871870 h 2028428"/>
              <a:gd name="connsiteX40" fmla="*/ 1672856 w 1779181"/>
              <a:gd name="connsiteY40" fmla="*/ 779721 h 2028428"/>
              <a:gd name="connsiteX41" fmla="*/ 1687032 w 1779181"/>
              <a:gd name="connsiteY41" fmla="*/ 680484 h 2028428"/>
              <a:gd name="connsiteX42" fmla="*/ 1687032 w 1779181"/>
              <a:gd name="connsiteY42" fmla="*/ 602512 h 2028428"/>
              <a:gd name="connsiteX43" fmla="*/ 1708297 w 1779181"/>
              <a:gd name="connsiteY43" fmla="*/ 489098 h 2028428"/>
              <a:gd name="connsiteX44" fmla="*/ 1594883 w 1779181"/>
              <a:gd name="connsiteY44" fmla="*/ 389861 h 2028428"/>
              <a:gd name="connsiteX45" fmla="*/ 1538177 w 1779181"/>
              <a:gd name="connsiteY45" fmla="*/ 333154 h 2028428"/>
              <a:gd name="connsiteX46" fmla="*/ 1474381 w 1779181"/>
              <a:gd name="connsiteY46" fmla="*/ 262270 h 2028428"/>
              <a:gd name="connsiteX47" fmla="*/ 1481470 w 1779181"/>
              <a:gd name="connsiteY47" fmla="*/ 177210 h 2028428"/>
              <a:gd name="connsiteX48" fmla="*/ 1516911 w 1779181"/>
              <a:gd name="connsiteY48" fmla="*/ 77972 h 2028428"/>
              <a:gd name="connsiteX49" fmla="*/ 1495646 w 1779181"/>
              <a:gd name="connsiteY49" fmla="*/ 28354 h 2028428"/>
              <a:gd name="connsiteX50" fmla="*/ 1431851 w 1779181"/>
              <a:gd name="connsiteY50" fmla="*/ 42530 h 2028428"/>
              <a:gd name="connsiteX51" fmla="*/ 1396409 w 1779181"/>
              <a:gd name="connsiteY51" fmla="*/ 0 h 2028428"/>
              <a:gd name="connsiteX52" fmla="*/ 1304260 w 1779181"/>
              <a:gd name="connsiteY52" fmla="*/ 28354 h 2028428"/>
              <a:gd name="connsiteX53" fmla="*/ 1233377 w 1779181"/>
              <a:gd name="connsiteY53" fmla="*/ 77972 h 2028428"/>
              <a:gd name="connsiteX54" fmla="*/ 1190846 w 1779181"/>
              <a:gd name="connsiteY54" fmla="*/ 120503 h 2028428"/>
              <a:gd name="connsiteX0" fmla="*/ 1190846 w 1779181"/>
              <a:gd name="connsiteY0" fmla="*/ 120503 h 2028428"/>
              <a:gd name="connsiteX1" fmla="*/ 1134139 w 1779181"/>
              <a:gd name="connsiteY1" fmla="*/ 85061 h 2028428"/>
              <a:gd name="connsiteX2" fmla="*/ 1063256 w 1779181"/>
              <a:gd name="connsiteY2" fmla="*/ 85061 h 2028428"/>
              <a:gd name="connsiteX3" fmla="*/ 992372 w 1779181"/>
              <a:gd name="connsiteY3" fmla="*/ 77972 h 2028428"/>
              <a:gd name="connsiteX4" fmla="*/ 864781 w 1779181"/>
              <a:gd name="connsiteY4" fmla="*/ 77972 h 2028428"/>
              <a:gd name="connsiteX5" fmla="*/ 744279 w 1779181"/>
              <a:gd name="connsiteY5" fmla="*/ 63796 h 2028428"/>
              <a:gd name="connsiteX6" fmla="*/ 694660 w 1779181"/>
              <a:gd name="connsiteY6" fmla="*/ 63796 h 2028428"/>
              <a:gd name="connsiteX7" fmla="*/ 623777 w 1779181"/>
              <a:gd name="connsiteY7" fmla="*/ 85061 h 2028428"/>
              <a:gd name="connsiteX8" fmla="*/ 396949 w 1779181"/>
              <a:gd name="connsiteY8" fmla="*/ 63796 h 2028428"/>
              <a:gd name="connsiteX9" fmla="*/ 205563 w 1779181"/>
              <a:gd name="connsiteY9" fmla="*/ 70884 h 2028428"/>
              <a:gd name="connsiteX10" fmla="*/ 49618 w 1779181"/>
              <a:gd name="connsiteY10" fmla="*/ 70884 h 2028428"/>
              <a:gd name="connsiteX11" fmla="*/ 63795 w 1779181"/>
              <a:gd name="connsiteY11" fmla="*/ 106326 h 2028428"/>
              <a:gd name="connsiteX12" fmla="*/ 42530 w 1779181"/>
              <a:gd name="connsiteY12" fmla="*/ 134679 h 2028428"/>
              <a:gd name="connsiteX13" fmla="*/ 7088 w 1779181"/>
              <a:gd name="connsiteY13" fmla="*/ 191386 h 2028428"/>
              <a:gd name="connsiteX14" fmla="*/ 7088 w 1779181"/>
              <a:gd name="connsiteY14" fmla="*/ 191386 h 2028428"/>
              <a:gd name="connsiteX15" fmla="*/ 0 w 1779181"/>
              <a:gd name="connsiteY15" fmla="*/ 290623 h 2028428"/>
              <a:gd name="connsiteX16" fmla="*/ 14177 w 1779181"/>
              <a:gd name="connsiteY16" fmla="*/ 326065 h 2028428"/>
              <a:gd name="connsiteX17" fmla="*/ 35442 w 1779181"/>
              <a:gd name="connsiteY17" fmla="*/ 368596 h 2028428"/>
              <a:gd name="connsiteX18" fmla="*/ 56707 w 1779181"/>
              <a:gd name="connsiteY18" fmla="*/ 418214 h 2028428"/>
              <a:gd name="connsiteX19" fmla="*/ 134679 w 1779181"/>
              <a:gd name="connsiteY19" fmla="*/ 1105786 h 2028428"/>
              <a:gd name="connsiteX20" fmla="*/ 99237 w 1779181"/>
              <a:gd name="connsiteY20" fmla="*/ 1169582 h 2028428"/>
              <a:gd name="connsiteX21" fmla="*/ 141767 w 1779181"/>
              <a:gd name="connsiteY21" fmla="*/ 1205023 h 2028428"/>
              <a:gd name="connsiteX22" fmla="*/ 219739 w 1779181"/>
              <a:gd name="connsiteY22" fmla="*/ 1637414 h 2028428"/>
              <a:gd name="connsiteX23" fmla="*/ 205563 w 1779181"/>
              <a:gd name="connsiteY23" fmla="*/ 1750828 h 2028428"/>
              <a:gd name="connsiteX24" fmla="*/ 113413 w 1779181"/>
              <a:gd name="connsiteY24" fmla="*/ 1842977 h 2028428"/>
              <a:gd name="connsiteX25" fmla="*/ 42530 w 1779181"/>
              <a:gd name="connsiteY25" fmla="*/ 1892595 h 2028428"/>
              <a:gd name="connsiteX26" fmla="*/ 56706 w 1779181"/>
              <a:gd name="connsiteY26" fmla="*/ 2027275 h 2028428"/>
              <a:gd name="connsiteX27" fmla="*/ 368595 w 1779181"/>
              <a:gd name="connsiteY27" fmla="*/ 1998920 h 2028428"/>
              <a:gd name="connsiteX28" fmla="*/ 496186 w 1779181"/>
              <a:gd name="connsiteY28" fmla="*/ 1998921 h 2028428"/>
              <a:gd name="connsiteX29" fmla="*/ 737190 w 1779181"/>
              <a:gd name="connsiteY29" fmla="*/ 1878420 h 2028428"/>
              <a:gd name="connsiteX30" fmla="*/ 779721 w 1779181"/>
              <a:gd name="connsiteY30" fmla="*/ 1524000 h 2028428"/>
              <a:gd name="connsiteX31" fmla="*/ 864781 w 1779181"/>
              <a:gd name="connsiteY31" fmla="*/ 1261731 h 2028428"/>
              <a:gd name="connsiteX32" fmla="*/ 1212111 w 1779181"/>
              <a:gd name="connsiteY32" fmla="*/ 999461 h 2028428"/>
              <a:gd name="connsiteX33" fmla="*/ 1743739 w 1779181"/>
              <a:gd name="connsiteY33" fmla="*/ 1169582 h 2028428"/>
              <a:gd name="connsiteX34" fmla="*/ 1779181 w 1779181"/>
              <a:gd name="connsiteY34" fmla="*/ 1063256 h 2028428"/>
              <a:gd name="connsiteX35" fmla="*/ 1772093 w 1779181"/>
              <a:gd name="connsiteY35" fmla="*/ 949842 h 2028428"/>
              <a:gd name="connsiteX36" fmla="*/ 1665767 w 1779181"/>
              <a:gd name="connsiteY36" fmla="*/ 964019 h 2028428"/>
              <a:gd name="connsiteX37" fmla="*/ 1623237 w 1779181"/>
              <a:gd name="connsiteY37" fmla="*/ 928577 h 2028428"/>
              <a:gd name="connsiteX38" fmla="*/ 1623237 w 1779181"/>
              <a:gd name="connsiteY38" fmla="*/ 886047 h 2028428"/>
              <a:gd name="connsiteX39" fmla="*/ 1694121 w 1779181"/>
              <a:gd name="connsiteY39" fmla="*/ 871870 h 2028428"/>
              <a:gd name="connsiteX40" fmla="*/ 1672856 w 1779181"/>
              <a:gd name="connsiteY40" fmla="*/ 779721 h 2028428"/>
              <a:gd name="connsiteX41" fmla="*/ 1687032 w 1779181"/>
              <a:gd name="connsiteY41" fmla="*/ 680484 h 2028428"/>
              <a:gd name="connsiteX42" fmla="*/ 1687032 w 1779181"/>
              <a:gd name="connsiteY42" fmla="*/ 602512 h 2028428"/>
              <a:gd name="connsiteX43" fmla="*/ 1708297 w 1779181"/>
              <a:gd name="connsiteY43" fmla="*/ 489098 h 2028428"/>
              <a:gd name="connsiteX44" fmla="*/ 1594883 w 1779181"/>
              <a:gd name="connsiteY44" fmla="*/ 389861 h 2028428"/>
              <a:gd name="connsiteX45" fmla="*/ 1538177 w 1779181"/>
              <a:gd name="connsiteY45" fmla="*/ 333154 h 2028428"/>
              <a:gd name="connsiteX46" fmla="*/ 1474381 w 1779181"/>
              <a:gd name="connsiteY46" fmla="*/ 262270 h 2028428"/>
              <a:gd name="connsiteX47" fmla="*/ 1481470 w 1779181"/>
              <a:gd name="connsiteY47" fmla="*/ 177210 h 2028428"/>
              <a:gd name="connsiteX48" fmla="*/ 1516911 w 1779181"/>
              <a:gd name="connsiteY48" fmla="*/ 77972 h 2028428"/>
              <a:gd name="connsiteX49" fmla="*/ 1495646 w 1779181"/>
              <a:gd name="connsiteY49" fmla="*/ 28354 h 2028428"/>
              <a:gd name="connsiteX50" fmla="*/ 1431851 w 1779181"/>
              <a:gd name="connsiteY50" fmla="*/ 42530 h 2028428"/>
              <a:gd name="connsiteX51" fmla="*/ 1396409 w 1779181"/>
              <a:gd name="connsiteY51" fmla="*/ 0 h 2028428"/>
              <a:gd name="connsiteX52" fmla="*/ 1304260 w 1779181"/>
              <a:gd name="connsiteY52" fmla="*/ 28354 h 2028428"/>
              <a:gd name="connsiteX53" fmla="*/ 1233377 w 1779181"/>
              <a:gd name="connsiteY53" fmla="*/ 77972 h 2028428"/>
              <a:gd name="connsiteX54" fmla="*/ 1190846 w 1779181"/>
              <a:gd name="connsiteY54" fmla="*/ 120503 h 2028428"/>
              <a:gd name="connsiteX0" fmla="*/ 1190846 w 1779181"/>
              <a:gd name="connsiteY0" fmla="*/ 120503 h 2000692"/>
              <a:gd name="connsiteX1" fmla="*/ 1134139 w 1779181"/>
              <a:gd name="connsiteY1" fmla="*/ 85061 h 2000692"/>
              <a:gd name="connsiteX2" fmla="*/ 1063256 w 1779181"/>
              <a:gd name="connsiteY2" fmla="*/ 85061 h 2000692"/>
              <a:gd name="connsiteX3" fmla="*/ 992372 w 1779181"/>
              <a:gd name="connsiteY3" fmla="*/ 77972 h 2000692"/>
              <a:gd name="connsiteX4" fmla="*/ 864781 w 1779181"/>
              <a:gd name="connsiteY4" fmla="*/ 77972 h 2000692"/>
              <a:gd name="connsiteX5" fmla="*/ 744279 w 1779181"/>
              <a:gd name="connsiteY5" fmla="*/ 63796 h 2000692"/>
              <a:gd name="connsiteX6" fmla="*/ 694660 w 1779181"/>
              <a:gd name="connsiteY6" fmla="*/ 63796 h 2000692"/>
              <a:gd name="connsiteX7" fmla="*/ 623777 w 1779181"/>
              <a:gd name="connsiteY7" fmla="*/ 85061 h 2000692"/>
              <a:gd name="connsiteX8" fmla="*/ 396949 w 1779181"/>
              <a:gd name="connsiteY8" fmla="*/ 63796 h 2000692"/>
              <a:gd name="connsiteX9" fmla="*/ 205563 w 1779181"/>
              <a:gd name="connsiteY9" fmla="*/ 70884 h 2000692"/>
              <a:gd name="connsiteX10" fmla="*/ 49618 w 1779181"/>
              <a:gd name="connsiteY10" fmla="*/ 70884 h 2000692"/>
              <a:gd name="connsiteX11" fmla="*/ 63795 w 1779181"/>
              <a:gd name="connsiteY11" fmla="*/ 106326 h 2000692"/>
              <a:gd name="connsiteX12" fmla="*/ 42530 w 1779181"/>
              <a:gd name="connsiteY12" fmla="*/ 134679 h 2000692"/>
              <a:gd name="connsiteX13" fmla="*/ 7088 w 1779181"/>
              <a:gd name="connsiteY13" fmla="*/ 191386 h 2000692"/>
              <a:gd name="connsiteX14" fmla="*/ 7088 w 1779181"/>
              <a:gd name="connsiteY14" fmla="*/ 191386 h 2000692"/>
              <a:gd name="connsiteX15" fmla="*/ 0 w 1779181"/>
              <a:gd name="connsiteY15" fmla="*/ 290623 h 2000692"/>
              <a:gd name="connsiteX16" fmla="*/ 14177 w 1779181"/>
              <a:gd name="connsiteY16" fmla="*/ 326065 h 2000692"/>
              <a:gd name="connsiteX17" fmla="*/ 35442 w 1779181"/>
              <a:gd name="connsiteY17" fmla="*/ 368596 h 2000692"/>
              <a:gd name="connsiteX18" fmla="*/ 56707 w 1779181"/>
              <a:gd name="connsiteY18" fmla="*/ 418214 h 2000692"/>
              <a:gd name="connsiteX19" fmla="*/ 134679 w 1779181"/>
              <a:gd name="connsiteY19" fmla="*/ 1105786 h 2000692"/>
              <a:gd name="connsiteX20" fmla="*/ 99237 w 1779181"/>
              <a:gd name="connsiteY20" fmla="*/ 1169582 h 2000692"/>
              <a:gd name="connsiteX21" fmla="*/ 141767 w 1779181"/>
              <a:gd name="connsiteY21" fmla="*/ 1205023 h 2000692"/>
              <a:gd name="connsiteX22" fmla="*/ 219739 w 1779181"/>
              <a:gd name="connsiteY22" fmla="*/ 1637414 h 2000692"/>
              <a:gd name="connsiteX23" fmla="*/ 205563 w 1779181"/>
              <a:gd name="connsiteY23" fmla="*/ 1750828 h 2000692"/>
              <a:gd name="connsiteX24" fmla="*/ 113413 w 1779181"/>
              <a:gd name="connsiteY24" fmla="*/ 1842977 h 2000692"/>
              <a:gd name="connsiteX25" fmla="*/ 42530 w 1779181"/>
              <a:gd name="connsiteY25" fmla="*/ 1892595 h 2000692"/>
              <a:gd name="connsiteX26" fmla="*/ 92148 w 1779181"/>
              <a:gd name="connsiteY26" fmla="*/ 1963480 h 2000692"/>
              <a:gd name="connsiteX27" fmla="*/ 368595 w 1779181"/>
              <a:gd name="connsiteY27" fmla="*/ 1998920 h 2000692"/>
              <a:gd name="connsiteX28" fmla="*/ 496186 w 1779181"/>
              <a:gd name="connsiteY28" fmla="*/ 1998921 h 2000692"/>
              <a:gd name="connsiteX29" fmla="*/ 737190 w 1779181"/>
              <a:gd name="connsiteY29" fmla="*/ 1878420 h 2000692"/>
              <a:gd name="connsiteX30" fmla="*/ 779721 w 1779181"/>
              <a:gd name="connsiteY30" fmla="*/ 1524000 h 2000692"/>
              <a:gd name="connsiteX31" fmla="*/ 864781 w 1779181"/>
              <a:gd name="connsiteY31" fmla="*/ 1261731 h 2000692"/>
              <a:gd name="connsiteX32" fmla="*/ 1212111 w 1779181"/>
              <a:gd name="connsiteY32" fmla="*/ 999461 h 2000692"/>
              <a:gd name="connsiteX33" fmla="*/ 1743739 w 1779181"/>
              <a:gd name="connsiteY33" fmla="*/ 1169582 h 2000692"/>
              <a:gd name="connsiteX34" fmla="*/ 1779181 w 1779181"/>
              <a:gd name="connsiteY34" fmla="*/ 1063256 h 2000692"/>
              <a:gd name="connsiteX35" fmla="*/ 1772093 w 1779181"/>
              <a:gd name="connsiteY35" fmla="*/ 949842 h 2000692"/>
              <a:gd name="connsiteX36" fmla="*/ 1665767 w 1779181"/>
              <a:gd name="connsiteY36" fmla="*/ 964019 h 2000692"/>
              <a:gd name="connsiteX37" fmla="*/ 1623237 w 1779181"/>
              <a:gd name="connsiteY37" fmla="*/ 928577 h 2000692"/>
              <a:gd name="connsiteX38" fmla="*/ 1623237 w 1779181"/>
              <a:gd name="connsiteY38" fmla="*/ 886047 h 2000692"/>
              <a:gd name="connsiteX39" fmla="*/ 1694121 w 1779181"/>
              <a:gd name="connsiteY39" fmla="*/ 871870 h 2000692"/>
              <a:gd name="connsiteX40" fmla="*/ 1672856 w 1779181"/>
              <a:gd name="connsiteY40" fmla="*/ 779721 h 2000692"/>
              <a:gd name="connsiteX41" fmla="*/ 1687032 w 1779181"/>
              <a:gd name="connsiteY41" fmla="*/ 680484 h 2000692"/>
              <a:gd name="connsiteX42" fmla="*/ 1687032 w 1779181"/>
              <a:gd name="connsiteY42" fmla="*/ 602512 h 2000692"/>
              <a:gd name="connsiteX43" fmla="*/ 1708297 w 1779181"/>
              <a:gd name="connsiteY43" fmla="*/ 489098 h 2000692"/>
              <a:gd name="connsiteX44" fmla="*/ 1594883 w 1779181"/>
              <a:gd name="connsiteY44" fmla="*/ 389861 h 2000692"/>
              <a:gd name="connsiteX45" fmla="*/ 1538177 w 1779181"/>
              <a:gd name="connsiteY45" fmla="*/ 333154 h 2000692"/>
              <a:gd name="connsiteX46" fmla="*/ 1474381 w 1779181"/>
              <a:gd name="connsiteY46" fmla="*/ 262270 h 2000692"/>
              <a:gd name="connsiteX47" fmla="*/ 1481470 w 1779181"/>
              <a:gd name="connsiteY47" fmla="*/ 177210 h 2000692"/>
              <a:gd name="connsiteX48" fmla="*/ 1516911 w 1779181"/>
              <a:gd name="connsiteY48" fmla="*/ 77972 h 2000692"/>
              <a:gd name="connsiteX49" fmla="*/ 1495646 w 1779181"/>
              <a:gd name="connsiteY49" fmla="*/ 28354 h 2000692"/>
              <a:gd name="connsiteX50" fmla="*/ 1431851 w 1779181"/>
              <a:gd name="connsiteY50" fmla="*/ 42530 h 2000692"/>
              <a:gd name="connsiteX51" fmla="*/ 1396409 w 1779181"/>
              <a:gd name="connsiteY51" fmla="*/ 0 h 2000692"/>
              <a:gd name="connsiteX52" fmla="*/ 1304260 w 1779181"/>
              <a:gd name="connsiteY52" fmla="*/ 28354 h 2000692"/>
              <a:gd name="connsiteX53" fmla="*/ 1233377 w 1779181"/>
              <a:gd name="connsiteY53" fmla="*/ 77972 h 2000692"/>
              <a:gd name="connsiteX54" fmla="*/ 1190846 w 1779181"/>
              <a:gd name="connsiteY54" fmla="*/ 120503 h 2000692"/>
              <a:gd name="connsiteX0" fmla="*/ 1190846 w 1779181"/>
              <a:gd name="connsiteY0" fmla="*/ 120503 h 1998973"/>
              <a:gd name="connsiteX1" fmla="*/ 1134139 w 1779181"/>
              <a:gd name="connsiteY1" fmla="*/ 85061 h 1998973"/>
              <a:gd name="connsiteX2" fmla="*/ 1063256 w 1779181"/>
              <a:gd name="connsiteY2" fmla="*/ 85061 h 1998973"/>
              <a:gd name="connsiteX3" fmla="*/ 992372 w 1779181"/>
              <a:gd name="connsiteY3" fmla="*/ 77972 h 1998973"/>
              <a:gd name="connsiteX4" fmla="*/ 864781 w 1779181"/>
              <a:gd name="connsiteY4" fmla="*/ 77972 h 1998973"/>
              <a:gd name="connsiteX5" fmla="*/ 744279 w 1779181"/>
              <a:gd name="connsiteY5" fmla="*/ 63796 h 1998973"/>
              <a:gd name="connsiteX6" fmla="*/ 694660 w 1779181"/>
              <a:gd name="connsiteY6" fmla="*/ 63796 h 1998973"/>
              <a:gd name="connsiteX7" fmla="*/ 623777 w 1779181"/>
              <a:gd name="connsiteY7" fmla="*/ 85061 h 1998973"/>
              <a:gd name="connsiteX8" fmla="*/ 396949 w 1779181"/>
              <a:gd name="connsiteY8" fmla="*/ 63796 h 1998973"/>
              <a:gd name="connsiteX9" fmla="*/ 205563 w 1779181"/>
              <a:gd name="connsiteY9" fmla="*/ 70884 h 1998973"/>
              <a:gd name="connsiteX10" fmla="*/ 49618 w 1779181"/>
              <a:gd name="connsiteY10" fmla="*/ 70884 h 1998973"/>
              <a:gd name="connsiteX11" fmla="*/ 63795 w 1779181"/>
              <a:gd name="connsiteY11" fmla="*/ 106326 h 1998973"/>
              <a:gd name="connsiteX12" fmla="*/ 42530 w 1779181"/>
              <a:gd name="connsiteY12" fmla="*/ 134679 h 1998973"/>
              <a:gd name="connsiteX13" fmla="*/ 7088 w 1779181"/>
              <a:gd name="connsiteY13" fmla="*/ 191386 h 1998973"/>
              <a:gd name="connsiteX14" fmla="*/ 7088 w 1779181"/>
              <a:gd name="connsiteY14" fmla="*/ 191386 h 1998973"/>
              <a:gd name="connsiteX15" fmla="*/ 0 w 1779181"/>
              <a:gd name="connsiteY15" fmla="*/ 290623 h 1998973"/>
              <a:gd name="connsiteX16" fmla="*/ 14177 w 1779181"/>
              <a:gd name="connsiteY16" fmla="*/ 326065 h 1998973"/>
              <a:gd name="connsiteX17" fmla="*/ 35442 w 1779181"/>
              <a:gd name="connsiteY17" fmla="*/ 368596 h 1998973"/>
              <a:gd name="connsiteX18" fmla="*/ 56707 w 1779181"/>
              <a:gd name="connsiteY18" fmla="*/ 418214 h 1998973"/>
              <a:gd name="connsiteX19" fmla="*/ 134679 w 1779181"/>
              <a:gd name="connsiteY19" fmla="*/ 1105786 h 1998973"/>
              <a:gd name="connsiteX20" fmla="*/ 99237 w 1779181"/>
              <a:gd name="connsiteY20" fmla="*/ 1169582 h 1998973"/>
              <a:gd name="connsiteX21" fmla="*/ 141767 w 1779181"/>
              <a:gd name="connsiteY21" fmla="*/ 1205023 h 1998973"/>
              <a:gd name="connsiteX22" fmla="*/ 219739 w 1779181"/>
              <a:gd name="connsiteY22" fmla="*/ 1637414 h 1998973"/>
              <a:gd name="connsiteX23" fmla="*/ 205563 w 1779181"/>
              <a:gd name="connsiteY23" fmla="*/ 1750828 h 1998973"/>
              <a:gd name="connsiteX24" fmla="*/ 113413 w 1779181"/>
              <a:gd name="connsiteY24" fmla="*/ 1842977 h 1998973"/>
              <a:gd name="connsiteX25" fmla="*/ 42530 w 1779181"/>
              <a:gd name="connsiteY25" fmla="*/ 1892595 h 1998973"/>
              <a:gd name="connsiteX26" fmla="*/ 92148 w 1779181"/>
              <a:gd name="connsiteY26" fmla="*/ 1963480 h 1998973"/>
              <a:gd name="connsiteX27" fmla="*/ 368595 w 1779181"/>
              <a:gd name="connsiteY27" fmla="*/ 1920948 h 1998973"/>
              <a:gd name="connsiteX28" fmla="*/ 496186 w 1779181"/>
              <a:gd name="connsiteY28" fmla="*/ 1998921 h 1998973"/>
              <a:gd name="connsiteX29" fmla="*/ 737190 w 1779181"/>
              <a:gd name="connsiteY29" fmla="*/ 1878420 h 1998973"/>
              <a:gd name="connsiteX30" fmla="*/ 779721 w 1779181"/>
              <a:gd name="connsiteY30" fmla="*/ 1524000 h 1998973"/>
              <a:gd name="connsiteX31" fmla="*/ 864781 w 1779181"/>
              <a:gd name="connsiteY31" fmla="*/ 1261731 h 1998973"/>
              <a:gd name="connsiteX32" fmla="*/ 1212111 w 1779181"/>
              <a:gd name="connsiteY32" fmla="*/ 999461 h 1998973"/>
              <a:gd name="connsiteX33" fmla="*/ 1743739 w 1779181"/>
              <a:gd name="connsiteY33" fmla="*/ 1169582 h 1998973"/>
              <a:gd name="connsiteX34" fmla="*/ 1779181 w 1779181"/>
              <a:gd name="connsiteY34" fmla="*/ 1063256 h 1998973"/>
              <a:gd name="connsiteX35" fmla="*/ 1772093 w 1779181"/>
              <a:gd name="connsiteY35" fmla="*/ 949842 h 1998973"/>
              <a:gd name="connsiteX36" fmla="*/ 1665767 w 1779181"/>
              <a:gd name="connsiteY36" fmla="*/ 964019 h 1998973"/>
              <a:gd name="connsiteX37" fmla="*/ 1623237 w 1779181"/>
              <a:gd name="connsiteY37" fmla="*/ 928577 h 1998973"/>
              <a:gd name="connsiteX38" fmla="*/ 1623237 w 1779181"/>
              <a:gd name="connsiteY38" fmla="*/ 886047 h 1998973"/>
              <a:gd name="connsiteX39" fmla="*/ 1694121 w 1779181"/>
              <a:gd name="connsiteY39" fmla="*/ 871870 h 1998973"/>
              <a:gd name="connsiteX40" fmla="*/ 1672856 w 1779181"/>
              <a:gd name="connsiteY40" fmla="*/ 779721 h 1998973"/>
              <a:gd name="connsiteX41" fmla="*/ 1687032 w 1779181"/>
              <a:gd name="connsiteY41" fmla="*/ 680484 h 1998973"/>
              <a:gd name="connsiteX42" fmla="*/ 1687032 w 1779181"/>
              <a:gd name="connsiteY42" fmla="*/ 602512 h 1998973"/>
              <a:gd name="connsiteX43" fmla="*/ 1708297 w 1779181"/>
              <a:gd name="connsiteY43" fmla="*/ 489098 h 1998973"/>
              <a:gd name="connsiteX44" fmla="*/ 1594883 w 1779181"/>
              <a:gd name="connsiteY44" fmla="*/ 389861 h 1998973"/>
              <a:gd name="connsiteX45" fmla="*/ 1538177 w 1779181"/>
              <a:gd name="connsiteY45" fmla="*/ 333154 h 1998973"/>
              <a:gd name="connsiteX46" fmla="*/ 1474381 w 1779181"/>
              <a:gd name="connsiteY46" fmla="*/ 262270 h 1998973"/>
              <a:gd name="connsiteX47" fmla="*/ 1481470 w 1779181"/>
              <a:gd name="connsiteY47" fmla="*/ 177210 h 1998973"/>
              <a:gd name="connsiteX48" fmla="*/ 1516911 w 1779181"/>
              <a:gd name="connsiteY48" fmla="*/ 77972 h 1998973"/>
              <a:gd name="connsiteX49" fmla="*/ 1495646 w 1779181"/>
              <a:gd name="connsiteY49" fmla="*/ 28354 h 1998973"/>
              <a:gd name="connsiteX50" fmla="*/ 1431851 w 1779181"/>
              <a:gd name="connsiteY50" fmla="*/ 42530 h 1998973"/>
              <a:gd name="connsiteX51" fmla="*/ 1396409 w 1779181"/>
              <a:gd name="connsiteY51" fmla="*/ 0 h 1998973"/>
              <a:gd name="connsiteX52" fmla="*/ 1304260 w 1779181"/>
              <a:gd name="connsiteY52" fmla="*/ 28354 h 1998973"/>
              <a:gd name="connsiteX53" fmla="*/ 1233377 w 1779181"/>
              <a:gd name="connsiteY53" fmla="*/ 77972 h 1998973"/>
              <a:gd name="connsiteX54" fmla="*/ 1190846 w 1779181"/>
              <a:gd name="connsiteY54" fmla="*/ 120503 h 1998973"/>
              <a:gd name="connsiteX0" fmla="*/ 1190846 w 1779181"/>
              <a:gd name="connsiteY0" fmla="*/ 120503 h 1964354"/>
              <a:gd name="connsiteX1" fmla="*/ 1134139 w 1779181"/>
              <a:gd name="connsiteY1" fmla="*/ 85061 h 1964354"/>
              <a:gd name="connsiteX2" fmla="*/ 1063256 w 1779181"/>
              <a:gd name="connsiteY2" fmla="*/ 85061 h 1964354"/>
              <a:gd name="connsiteX3" fmla="*/ 992372 w 1779181"/>
              <a:gd name="connsiteY3" fmla="*/ 77972 h 1964354"/>
              <a:gd name="connsiteX4" fmla="*/ 864781 w 1779181"/>
              <a:gd name="connsiteY4" fmla="*/ 77972 h 1964354"/>
              <a:gd name="connsiteX5" fmla="*/ 744279 w 1779181"/>
              <a:gd name="connsiteY5" fmla="*/ 63796 h 1964354"/>
              <a:gd name="connsiteX6" fmla="*/ 694660 w 1779181"/>
              <a:gd name="connsiteY6" fmla="*/ 63796 h 1964354"/>
              <a:gd name="connsiteX7" fmla="*/ 623777 w 1779181"/>
              <a:gd name="connsiteY7" fmla="*/ 85061 h 1964354"/>
              <a:gd name="connsiteX8" fmla="*/ 396949 w 1779181"/>
              <a:gd name="connsiteY8" fmla="*/ 63796 h 1964354"/>
              <a:gd name="connsiteX9" fmla="*/ 205563 w 1779181"/>
              <a:gd name="connsiteY9" fmla="*/ 70884 h 1964354"/>
              <a:gd name="connsiteX10" fmla="*/ 49618 w 1779181"/>
              <a:gd name="connsiteY10" fmla="*/ 70884 h 1964354"/>
              <a:gd name="connsiteX11" fmla="*/ 63795 w 1779181"/>
              <a:gd name="connsiteY11" fmla="*/ 106326 h 1964354"/>
              <a:gd name="connsiteX12" fmla="*/ 42530 w 1779181"/>
              <a:gd name="connsiteY12" fmla="*/ 134679 h 1964354"/>
              <a:gd name="connsiteX13" fmla="*/ 7088 w 1779181"/>
              <a:gd name="connsiteY13" fmla="*/ 191386 h 1964354"/>
              <a:gd name="connsiteX14" fmla="*/ 7088 w 1779181"/>
              <a:gd name="connsiteY14" fmla="*/ 191386 h 1964354"/>
              <a:gd name="connsiteX15" fmla="*/ 0 w 1779181"/>
              <a:gd name="connsiteY15" fmla="*/ 290623 h 1964354"/>
              <a:gd name="connsiteX16" fmla="*/ 14177 w 1779181"/>
              <a:gd name="connsiteY16" fmla="*/ 326065 h 1964354"/>
              <a:gd name="connsiteX17" fmla="*/ 35442 w 1779181"/>
              <a:gd name="connsiteY17" fmla="*/ 368596 h 1964354"/>
              <a:gd name="connsiteX18" fmla="*/ 56707 w 1779181"/>
              <a:gd name="connsiteY18" fmla="*/ 418214 h 1964354"/>
              <a:gd name="connsiteX19" fmla="*/ 134679 w 1779181"/>
              <a:gd name="connsiteY19" fmla="*/ 1105786 h 1964354"/>
              <a:gd name="connsiteX20" fmla="*/ 99237 w 1779181"/>
              <a:gd name="connsiteY20" fmla="*/ 1169582 h 1964354"/>
              <a:gd name="connsiteX21" fmla="*/ 141767 w 1779181"/>
              <a:gd name="connsiteY21" fmla="*/ 1205023 h 1964354"/>
              <a:gd name="connsiteX22" fmla="*/ 219739 w 1779181"/>
              <a:gd name="connsiteY22" fmla="*/ 1637414 h 1964354"/>
              <a:gd name="connsiteX23" fmla="*/ 205563 w 1779181"/>
              <a:gd name="connsiteY23" fmla="*/ 1750828 h 1964354"/>
              <a:gd name="connsiteX24" fmla="*/ 113413 w 1779181"/>
              <a:gd name="connsiteY24" fmla="*/ 1842977 h 1964354"/>
              <a:gd name="connsiteX25" fmla="*/ 42530 w 1779181"/>
              <a:gd name="connsiteY25" fmla="*/ 1892595 h 1964354"/>
              <a:gd name="connsiteX26" fmla="*/ 92148 w 1779181"/>
              <a:gd name="connsiteY26" fmla="*/ 1963480 h 1964354"/>
              <a:gd name="connsiteX27" fmla="*/ 368595 w 1779181"/>
              <a:gd name="connsiteY27" fmla="*/ 1920948 h 1964354"/>
              <a:gd name="connsiteX28" fmla="*/ 503275 w 1779181"/>
              <a:gd name="connsiteY28" fmla="*/ 1920948 h 1964354"/>
              <a:gd name="connsiteX29" fmla="*/ 737190 w 1779181"/>
              <a:gd name="connsiteY29" fmla="*/ 1878420 h 1964354"/>
              <a:gd name="connsiteX30" fmla="*/ 779721 w 1779181"/>
              <a:gd name="connsiteY30" fmla="*/ 1524000 h 1964354"/>
              <a:gd name="connsiteX31" fmla="*/ 864781 w 1779181"/>
              <a:gd name="connsiteY31" fmla="*/ 1261731 h 1964354"/>
              <a:gd name="connsiteX32" fmla="*/ 1212111 w 1779181"/>
              <a:gd name="connsiteY32" fmla="*/ 999461 h 1964354"/>
              <a:gd name="connsiteX33" fmla="*/ 1743739 w 1779181"/>
              <a:gd name="connsiteY33" fmla="*/ 1169582 h 1964354"/>
              <a:gd name="connsiteX34" fmla="*/ 1779181 w 1779181"/>
              <a:gd name="connsiteY34" fmla="*/ 1063256 h 1964354"/>
              <a:gd name="connsiteX35" fmla="*/ 1772093 w 1779181"/>
              <a:gd name="connsiteY35" fmla="*/ 949842 h 1964354"/>
              <a:gd name="connsiteX36" fmla="*/ 1665767 w 1779181"/>
              <a:gd name="connsiteY36" fmla="*/ 964019 h 1964354"/>
              <a:gd name="connsiteX37" fmla="*/ 1623237 w 1779181"/>
              <a:gd name="connsiteY37" fmla="*/ 928577 h 1964354"/>
              <a:gd name="connsiteX38" fmla="*/ 1623237 w 1779181"/>
              <a:gd name="connsiteY38" fmla="*/ 886047 h 1964354"/>
              <a:gd name="connsiteX39" fmla="*/ 1694121 w 1779181"/>
              <a:gd name="connsiteY39" fmla="*/ 871870 h 1964354"/>
              <a:gd name="connsiteX40" fmla="*/ 1672856 w 1779181"/>
              <a:gd name="connsiteY40" fmla="*/ 779721 h 1964354"/>
              <a:gd name="connsiteX41" fmla="*/ 1687032 w 1779181"/>
              <a:gd name="connsiteY41" fmla="*/ 680484 h 1964354"/>
              <a:gd name="connsiteX42" fmla="*/ 1687032 w 1779181"/>
              <a:gd name="connsiteY42" fmla="*/ 602512 h 1964354"/>
              <a:gd name="connsiteX43" fmla="*/ 1708297 w 1779181"/>
              <a:gd name="connsiteY43" fmla="*/ 489098 h 1964354"/>
              <a:gd name="connsiteX44" fmla="*/ 1594883 w 1779181"/>
              <a:gd name="connsiteY44" fmla="*/ 389861 h 1964354"/>
              <a:gd name="connsiteX45" fmla="*/ 1538177 w 1779181"/>
              <a:gd name="connsiteY45" fmla="*/ 333154 h 1964354"/>
              <a:gd name="connsiteX46" fmla="*/ 1474381 w 1779181"/>
              <a:gd name="connsiteY46" fmla="*/ 262270 h 1964354"/>
              <a:gd name="connsiteX47" fmla="*/ 1481470 w 1779181"/>
              <a:gd name="connsiteY47" fmla="*/ 177210 h 1964354"/>
              <a:gd name="connsiteX48" fmla="*/ 1516911 w 1779181"/>
              <a:gd name="connsiteY48" fmla="*/ 77972 h 1964354"/>
              <a:gd name="connsiteX49" fmla="*/ 1495646 w 1779181"/>
              <a:gd name="connsiteY49" fmla="*/ 28354 h 1964354"/>
              <a:gd name="connsiteX50" fmla="*/ 1431851 w 1779181"/>
              <a:gd name="connsiteY50" fmla="*/ 42530 h 1964354"/>
              <a:gd name="connsiteX51" fmla="*/ 1396409 w 1779181"/>
              <a:gd name="connsiteY51" fmla="*/ 0 h 1964354"/>
              <a:gd name="connsiteX52" fmla="*/ 1304260 w 1779181"/>
              <a:gd name="connsiteY52" fmla="*/ 28354 h 1964354"/>
              <a:gd name="connsiteX53" fmla="*/ 1233377 w 1779181"/>
              <a:gd name="connsiteY53" fmla="*/ 77972 h 1964354"/>
              <a:gd name="connsiteX54" fmla="*/ 1190846 w 1779181"/>
              <a:gd name="connsiteY54" fmla="*/ 120503 h 1964354"/>
              <a:gd name="connsiteX0" fmla="*/ 1190846 w 1779181"/>
              <a:gd name="connsiteY0" fmla="*/ 120503 h 1964354"/>
              <a:gd name="connsiteX1" fmla="*/ 1134139 w 1779181"/>
              <a:gd name="connsiteY1" fmla="*/ 85061 h 1964354"/>
              <a:gd name="connsiteX2" fmla="*/ 1063256 w 1779181"/>
              <a:gd name="connsiteY2" fmla="*/ 85061 h 1964354"/>
              <a:gd name="connsiteX3" fmla="*/ 992372 w 1779181"/>
              <a:gd name="connsiteY3" fmla="*/ 77972 h 1964354"/>
              <a:gd name="connsiteX4" fmla="*/ 864781 w 1779181"/>
              <a:gd name="connsiteY4" fmla="*/ 77972 h 1964354"/>
              <a:gd name="connsiteX5" fmla="*/ 744279 w 1779181"/>
              <a:gd name="connsiteY5" fmla="*/ 63796 h 1964354"/>
              <a:gd name="connsiteX6" fmla="*/ 694660 w 1779181"/>
              <a:gd name="connsiteY6" fmla="*/ 63796 h 1964354"/>
              <a:gd name="connsiteX7" fmla="*/ 623777 w 1779181"/>
              <a:gd name="connsiteY7" fmla="*/ 85061 h 1964354"/>
              <a:gd name="connsiteX8" fmla="*/ 396949 w 1779181"/>
              <a:gd name="connsiteY8" fmla="*/ 63796 h 1964354"/>
              <a:gd name="connsiteX9" fmla="*/ 205563 w 1779181"/>
              <a:gd name="connsiteY9" fmla="*/ 70884 h 1964354"/>
              <a:gd name="connsiteX10" fmla="*/ 49618 w 1779181"/>
              <a:gd name="connsiteY10" fmla="*/ 70884 h 1964354"/>
              <a:gd name="connsiteX11" fmla="*/ 63795 w 1779181"/>
              <a:gd name="connsiteY11" fmla="*/ 106326 h 1964354"/>
              <a:gd name="connsiteX12" fmla="*/ 42530 w 1779181"/>
              <a:gd name="connsiteY12" fmla="*/ 134679 h 1964354"/>
              <a:gd name="connsiteX13" fmla="*/ 7088 w 1779181"/>
              <a:gd name="connsiteY13" fmla="*/ 191386 h 1964354"/>
              <a:gd name="connsiteX14" fmla="*/ 7088 w 1779181"/>
              <a:gd name="connsiteY14" fmla="*/ 191386 h 1964354"/>
              <a:gd name="connsiteX15" fmla="*/ 0 w 1779181"/>
              <a:gd name="connsiteY15" fmla="*/ 290623 h 1964354"/>
              <a:gd name="connsiteX16" fmla="*/ 14177 w 1779181"/>
              <a:gd name="connsiteY16" fmla="*/ 326065 h 1964354"/>
              <a:gd name="connsiteX17" fmla="*/ 35442 w 1779181"/>
              <a:gd name="connsiteY17" fmla="*/ 368596 h 1964354"/>
              <a:gd name="connsiteX18" fmla="*/ 56707 w 1779181"/>
              <a:gd name="connsiteY18" fmla="*/ 418214 h 1964354"/>
              <a:gd name="connsiteX19" fmla="*/ 134679 w 1779181"/>
              <a:gd name="connsiteY19" fmla="*/ 1105786 h 1964354"/>
              <a:gd name="connsiteX20" fmla="*/ 99237 w 1779181"/>
              <a:gd name="connsiteY20" fmla="*/ 1169582 h 1964354"/>
              <a:gd name="connsiteX21" fmla="*/ 141767 w 1779181"/>
              <a:gd name="connsiteY21" fmla="*/ 1205023 h 1964354"/>
              <a:gd name="connsiteX22" fmla="*/ 219739 w 1779181"/>
              <a:gd name="connsiteY22" fmla="*/ 1637414 h 1964354"/>
              <a:gd name="connsiteX23" fmla="*/ 205563 w 1779181"/>
              <a:gd name="connsiteY23" fmla="*/ 1750828 h 1964354"/>
              <a:gd name="connsiteX24" fmla="*/ 113413 w 1779181"/>
              <a:gd name="connsiteY24" fmla="*/ 1842977 h 1964354"/>
              <a:gd name="connsiteX25" fmla="*/ 42530 w 1779181"/>
              <a:gd name="connsiteY25" fmla="*/ 1892595 h 1964354"/>
              <a:gd name="connsiteX26" fmla="*/ 92148 w 1779181"/>
              <a:gd name="connsiteY26" fmla="*/ 1963480 h 1964354"/>
              <a:gd name="connsiteX27" fmla="*/ 368595 w 1779181"/>
              <a:gd name="connsiteY27" fmla="*/ 1920948 h 1964354"/>
              <a:gd name="connsiteX28" fmla="*/ 503275 w 1779181"/>
              <a:gd name="connsiteY28" fmla="*/ 1920948 h 1964354"/>
              <a:gd name="connsiteX29" fmla="*/ 723013 w 1779181"/>
              <a:gd name="connsiteY29" fmla="*/ 1821713 h 1964354"/>
              <a:gd name="connsiteX30" fmla="*/ 779721 w 1779181"/>
              <a:gd name="connsiteY30" fmla="*/ 1524000 h 1964354"/>
              <a:gd name="connsiteX31" fmla="*/ 864781 w 1779181"/>
              <a:gd name="connsiteY31" fmla="*/ 1261731 h 1964354"/>
              <a:gd name="connsiteX32" fmla="*/ 1212111 w 1779181"/>
              <a:gd name="connsiteY32" fmla="*/ 999461 h 1964354"/>
              <a:gd name="connsiteX33" fmla="*/ 1743739 w 1779181"/>
              <a:gd name="connsiteY33" fmla="*/ 1169582 h 1964354"/>
              <a:gd name="connsiteX34" fmla="*/ 1779181 w 1779181"/>
              <a:gd name="connsiteY34" fmla="*/ 1063256 h 1964354"/>
              <a:gd name="connsiteX35" fmla="*/ 1772093 w 1779181"/>
              <a:gd name="connsiteY35" fmla="*/ 949842 h 1964354"/>
              <a:gd name="connsiteX36" fmla="*/ 1665767 w 1779181"/>
              <a:gd name="connsiteY36" fmla="*/ 964019 h 1964354"/>
              <a:gd name="connsiteX37" fmla="*/ 1623237 w 1779181"/>
              <a:gd name="connsiteY37" fmla="*/ 928577 h 1964354"/>
              <a:gd name="connsiteX38" fmla="*/ 1623237 w 1779181"/>
              <a:gd name="connsiteY38" fmla="*/ 886047 h 1964354"/>
              <a:gd name="connsiteX39" fmla="*/ 1694121 w 1779181"/>
              <a:gd name="connsiteY39" fmla="*/ 871870 h 1964354"/>
              <a:gd name="connsiteX40" fmla="*/ 1672856 w 1779181"/>
              <a:gd name="connsiteY40" fmla="*/ 779721 h 1964354"/>
              <a:gd name="connsiteX41" fmla="*/ 1687032 w 1779181"/>
              <a:gd name="connsiteY41" fmla="*/ 680484 h 1964354"/>
              <a:gd name="connsiteX42" fmla="*/ 1687032 w 1779181"/>
              <a:gd name="connsiteY42" fmla="*/ 602512 h 1964354"/>
              <a:gd name="connsiteX43" fmla="*/ 1708297 w 1779181"/>
              <a:gd name="connsiteY43" fmla="*/ 489098 h 1964354"/>
              <a:gd name="connsiteX44" fmla="*/ 1594883 w 1779181"/>
              <a:gd name="connsiteY44" fmla="*/ 389861 h 1964354"/>
              <a:gd name="connsiteX45" fmla="*/ 1538177 w 1779181"/>
              <a:gd name="connsiteY45" fmla="*/ 333154 h 1964354"/>
              <a:gd name="connsiteX46" fmla="*/ 1474381 w 1779181"/>
              <a:gd name="connsiteY46" fmla="*/ 262270 h 1964354"/>
              <a:gd name="connsiteX47" fmla="*/ 1481470 w 1779181"/>
              <a:gd name="connsiteY47" fmla="*/ 177210 h 1964354"/>
              <a:gd name="connsiteX48" fmla="*/ 1516911 w 1779181"/>
              <a:gd name="connsiteY48" fmla="*/ 77972 h 1964354"/>
              <a:gd name="connsiteX49" fmla="*/ 1495646 w 1779181"/>
              <a:gd name="connsiteY49" fmla="*/ 28354 h 1964354"/>
              <a:gd name="connsiteX50" fmla="*/ 1431851 w 1779181"/>
              <a:gd name="connsiteY50" fmla="*/ 42530 h 1964354"/>
              <a:gd name="connsiteX51" fmla="*/ 1396409 w 1779181"/>
              <a:gd name="connsiteY51" fmla="*/ 0 h 1964354"/>
              <a:gd name="connsiteX52" fmla="*/ 1304260 w 1779181"/>
              <a:gd name="connsiteY52" fmla="*/ 28354 h 1964354"/>
              <a:gd name="connsiteX53" fmla="*/ 1233377 w 1779181"/>
              <a:gd name="connsiteY53" fmla="*/ 77972 h 1964354"/>
              <a:gd name="connsiteX54" fmla="*/ 1190846 w 1779181"/>
              <a:gd name="connsiteY54" fmla="*/ 120503 h 1964354"/>
              <a:gd name="connsiteX0" fmla="*/ 1190846 w 1779181"/>
              <a:gd name="connsiteY0" fmla="*/ 120503 h 1923676"/>
              <a:gd name="connsiteX1" fmla="*/ 1134139 w 1779181"/>
              <a:gd name="connsiteY1" fmla="*/ 85061 h 1923676"/>
              <a:gd name="connsiteX2" fmla="*/ 1063256 w 1779181"/>
              <a:gd name="connsiteY2" fmla="*/ 85061 h 1923676"/>
              <a:gd name="connsiteX3" fmla="*/ 992372 w 1779181"/>
              <a:gd name="connsiteY3" fmla="*/ 77972 h 1923676"/>
              <a:gd name="connsiteX4" fmla="*/ 864781 w 1779181"/>
              <a:gd name="connsiteY4" fmla="*/ 77972 h 1923676"/>
              <a:gd name="connsiteX5" fmla="*/ 744279 w 1779181"/>
              <a:gd name="connsiteY5" fmla="*/ 63796 h 1923676"/>
              <a:gd name="connsiteX6" fmla="*/ 694660 w 1779181"/>
              <a:gd name="connsiteY6" fmla="*/ 63796 h 1923676"/>
              <a:gd name="connsiteX7" fmla="*/ 623777 w 1779181"/>
              <a:gd name="connsiteY7" fmla="*/ 85061 h 1923676"/>
              <a:gd name="connsiteX8" fmla="*/ 396949 w 1779181"/>
              <a:gd name="connsiteY8" fmla="*/ 63796 h 1923676"/>
              <a:gd name="connsiteX9" fmla="*/ 205563 w 1779181"/>
              <a:gd name="connsiteY9" fmla="*/ 70884 h 1923676"/>
              <a:gd name="connsiteX10" fmla="*/ 49618 w 1779181"/>
              <a:gd name="connsiteY10" fmla="*/ 70884 h 1923676"/>
              <a:gd name="connsiteX11" fmla="*/ 63795 w 1779181"/>
              <a:gd name="connsiteY11" fmla="*/ 106326 h 1923676"/>
              <a:gd name="connsiteX12" fmla="*/ 42530 w 1779181"/>
              <a:gd name="connsiteY12" fmla="*/ 134679 h 1923676"/>
              <a:gd name="connsiteX13" fmla="*/ 7088 w 1779181"/>
              <a:gd name="connsiteY13" fmla="*/ 191386 h 1923676"/>
              <a:gd name="connsiteX14" fmla="*/ 7088 w 1779181"/>
              <a:gd name="connsiteY14" fmla="*/ 191386 h 1923676"/>
              <a:gd name="connsiteX15" fmla="*/ 0 w 1779181"/>
              <a:gd name="connsiteY15" fmla="*/ 290623 h 1923676"/>
              <a:gd name="connsiteX16" fmla="*/ 14177 w 1779181"/>
              <a:gd name="connsiteY16" fmla="*/ 326065 h 1923676"/>
              <a:gd name="connsiteX17" fmla="*/ 35442 w 1779181"/>
              <a:gd name="connsiteY17" fmla="*/ 368596 h 1923676"/>
              <a:gd name="connsiteX18" fmla="*/ 56707 w 1779181"/>
              <a:gd name="connsiteY18" fmla="*/ 418214 h 1923676"/>
              <a:gd name="connsiteX19" fmla="*/ 134679 w 1779181"/>
              <a:gd name="connsiteY19" fmla="*/ 1105786 h 1923676"/>
              <a:gd name="connsiteX20" fmla="*/ 99237 w 1779181"/>
              <a:gd name="connsiteY20" fmla="*/ 1169582 h 1923676"/>
              <a:gd name="connsiteX21" fmla="*/ 141767 w 1779181"/>
              <a:gd name="connsiteY21" fmla="*/ 1205023 h 1923676"/>
              <a:gd name="connsiteX22" fmla="*/ 219739 w 1779181"/>
              <a:gd name="connsiteY22" fmla="*/ 1637414 h 1923676"/>
              <a:gd name="connsiteX23" fmla="*/ 205563 w 1779181"/>
              <a:gd name="connsiteY23" fmla="*/ 1750828 h 1923676"/>
              <a:gd name="connsiteX24" fmla="*/ 113413 w 1779181"/>
              <a:gd name="connsiteY24" fmla="*/ 1842977 h 1923676"/>
              <a:gd name="connsiteX25" fmla="*/ 42530 w 1779181"/>
              <a:gd name="connsiteY25" fmla="*/ 1892595 h 1923676"/>
              <a:gd name="connsiteX26" fmla="*/ 368595 w 1779181"/>
              <a:gd name="connsiteY26" fmla="*/ 1920948 h 1923676"/>
              <a:gd name="connsiteX27" fmla="*/ 503275 w 1779181"/>
              <a:gd name="connsiteY27" fmla="*/ 1920948 h 1923676"/>
              <a:gd name="connsiteX28" fmla="*/ 723013 w 1779181"/>
              <a:gd name="connsiteY28" fmla="*/ 1821713 h 1923676"/>
              <a:gd name="connsiteX29" fmla="*/ 779721 w 1779181"/>
              <a:gd name="connsiteY29" fmla="*/ 1524000 h 1923676"/>
              <a:gd name="connsiteX30" fmla="*/ 864781 w 1779181"/>
              <a:gd name="connsiteY30" fmla="*/ 1261731 h 1923676"/>
              <a:gd name="connsiteX31" fmla="*/ 1212111 w 1779181"/>
              <a:gd name="connsiteY31" fmla="*/ 999461 h 1923676"/>
              <a:gd name="connsiteX32" fmla="*/ 1743739 w 1779181"/>
              <a:gd name="connsiteY32" fmla="*/ 1169582 h 1923676"/>
              <a:gd name="connsiteX33" fmla="*/ 1779181 w 1779181"/>
              <a:gd name="connsiteY33" fmla="*/ 1063256 h 1923676"/>
              <a:gd name="connsiteX34" fmla="*/ 1772093 w 1779181"/>
              <a:gd name="connsiteY34" fmla="*/ 949842 h 1923676"/>
              <a:gd name="connsiteX35" fmla="*/ 1665767 w 1779181"/>
              <a:gd name="connsiteY35" fmla="*/ 964019 h 1923676"/>
              <a:gd name="connsiteX36" fmla="*/ 1623237 w 1779181"/>
              <a:gd name="connsiteY36" fmla="*/ 928577 h 1923676"/>
              <a:gd name="connsiteX37" fmla="*/ 1623237 w 1779181"/>
              <a:gd name="connsiteY37" fmla="*/ 886047 h 1923676"/>
              <a:gd name="connsiteX38" fmla="*/ 1694121 w 1779181"/>
              <a:gd name="connsiteY38" fmla="*/ 871870 h 1923676"/>
              <a:gd name="connsiteX39" fmla="*/ 1672856 w 1779181"/>
              <a:gd name="connsiteY39" fmla="*/ 779721 h 1923676"/>
              <a:gd name="connsiteX40" fmla="*/ 1687032 w 1779181"/>
              <a:gd name="connsiteY40" fmla="*/ 680484 h 1923676"/>
              <a:gd name="connsiteX41" fmla="*/ 1687032 w 1779181"/>
              <a:gd name="connsiteY41" fmla="*/ 602512 h 1923676"/>
              <a:gd name="connsiteX42" fmla="*/ 1708297 w 1779181"/>
              <a:gd name="connsiteY42" fmla="*/ 489098 h 1923676"/>
              <a:gd name="connsiteX43" fmla="*/ 1594883 w 1779181"/>
              <a:gd name="connsiteY43" fmla="*/ 389861 h 1923676"/>
              <a:gd name="connsiteX44" fmla="*/ 1538177 w 1779181"/>
              <a:gd name="connsiteY44" fmla="*/ 333154 h 1923676"/>
              <a:gd name="connsiteX45" fmla="*/ 1474381 w 1779181"/>
              <a:gd name="connsiteY45" fmla="*/ 262270 h 1923676"/>
              <a:gd name="connsiteX46" fmla="*/ 1481470 w 1779181"/>
              <a:gd name="connsiteY46" fmla="*/ 177210 h 1923676"/>
              <a:gd name="connsiteX47" fmla="*/ 1516911 w 1779181"/>
              <a:gd name="connsiteY47" fmla="*/ 77972 h 1923676"/>
              <a:gd name="connsiteX48" fmla="*/ 1495646 w 1779181"/>
              <a:gd name="connsiteY48" fmla="*/ 28354 h 1923676"/>
              <a:gd name="connsiteX49" fmla="*/ 1431851 w 1779181"/>
              <a:gd name="connsiteY49" fmla="*/ 42530 h 1923676"/>
              <a:gd name="connsiteX50" fmla="*/ 1396409 w 1779181"/>
              <a:gd name="connsiteY50" fmla="*/ 0 h 1923676"/>
              <a:gd name="connsiteX51" fmla="*/ 1304260 w 1779181"/>
              <a:gd name="connsiteY51" fmla="*/ 28354 h 1923676"/>
              <a:gd name="connsiteX52" fmla="*/ 1233377 w 1779181"/>
              <a:gd name="connsiteY52" fmla="*/ 77972 h 1923676"/>
              <a:gd name="connsiteX53" fmla="*/ 1190846 w 1779181"/>
              <a:gd name="connsiteY53" fmla="*/ 120503 h 1923676"/>
              <a:gd name="connsiteX0" fmla="*/ 1190846 w 1779181"/>
              <a:gd name="connsiteY0" fmla="*/ 120503 h 1927285"/>
              <a:gd name="connsiteX1" fmla="*/ 1134139 w 1779181"/>
              <a:gd name="connsiteY1" fmla="*/ 85061 h 1927285"/>
              <a:gd name="connsiteX2" fmla="*/ 1063256 w 1779181"/>
              <a:gd name="connsiteY2" fmla="*/ 85061 h 1927285"/>
              <a:gd name="connsiteX3" fmla="*/ 992372 w 1779181"/>
              <a:gd name="connsiteY3" fmla="*/ 77972 h 1927285"/>
              <a:gd name="connsiteX4" fmla="*/ 864781 w 1779181"/>
              <a:gd name="connsiteY4" fmla="*/ 77972 h 1927285"/>
              <a:gd name="connsiteX5" fmla="*/ 744279 w 1779181"/>
              <a:gd name="connsiteY5" fmla="*/ 63796 h 1927285"/>
              <a:gd name="connsiteX6" fmla="*/ 694660 w 1779181"/>
              <a:gd name="connsiteY6" fmla="*/ 63796 h 1927285"/>
              <a:gd name="connsiteX7" fmla="*/ 623777 w 1779181"/>
              <a:gd name="connsiteY7" fmla="*/ 85061 h 1927285"/>
              <a:gd name="connsiteX8" fmla="*/ 396949 w 1779181"/>
              <a:gd name="connsiteY8" fmla="*/ 63796 h 1927285"/>
              <a:gd name="connsiteX9" fmla="*/ 205563 w 1779181"/>
              <a:gd name="connsiteY9" fmla="*/ 70884 h 1927285"/>
              <a:gd name="connsiteX10" fmla="*/ 49618 w 1779181"/>
              <a:gd name="connsiteY10" fmla="*/ 70884 h 1927285"/>
              <a:gd name="connsiteX11" fmla="*/ 63795 w 1779181"/>
              <a:gd name="connsiteY11" fmla="*/ 106326 h 1927285"/>
              <a:gd name="connsiteX12" fmla="*/ 42530 w 1779181"/>
              <a:gd name="connsiteY12" fmla="*/ 134679 h 1927285"/>
              <a:gd name="connsiteX13" fmla="*/ 7088 w 1779181"/>
              <a:gd name="connsiteY13" fmla="*/ 191386 h 1927285"/>
              <a:gd name="connsiteX14" fmla="*/ 7088 w 1779181"/>
              <a:gd name="connsiteY14" fmla="*/ 191386 h 1927285"/>
              <a:gd name="connsiteX15" fmla="*/ 0 w 1779181"/>
              <a:gd name="connsiteY15" fmla="*/ 290623 h 1927285"/>
              <a:gd name="connsiteX16" fmla="*/ 14177 w 1779181"/>
              <a:gd name="connsiteY16" fmla="*/ 326065 h 1927285"/>
              <a:gd name="connsiteX17" fmla="*/ 35442 w 1779181"/>
              <a:gd name="connsiteY17" fmla="*/ 368596 h 1927285"/>
              <a:gd name="connsiteX18" fmla="*/ 56707 w 1779181"/>
              <a:gd name="connsiteY18" fmla="*/ 418214 h 1927285"/>
              <a:gd name="connsiteX19" fmla="*/ 134679 w 1779181"/>
              <a:gd name="connsiteY19" fmla="*/ 1105786 h 1927285"/>
              <a:gd name="connsiteX20" fmla="*/ 99237 w 1779181"/>
              <a:gd name="connsiteY20" fmla="*/ 1169582 h 1927285"/>
              <a:gd name="connsiteX21" fmla="*/ 141767 w 1779181"/>
              <a:gd name="connsiteY21" fmla="*/ 1205023 h 1927285"/>
              <a:gd name="connsiteX22" fmla="*/ 219739 w 1779181"/>
              <a:gd name="connsiteY22" fmla="*/ 1637414 h 1927285"/>
              <a:gd name="connsiteX23" fmla="*/ 205563 w 1779181"/>
              <a:gd name="connsiteY23" fmla="*/ 1750828 h 1927285"/>
              <a:gd name="connsiteX24" fmla="*/ 113413 w 1779181"/>
              <a:gd name="connsiteY24" fmla="*/ 1842977 h 1927285"/>
              <a:gd name="connsiteX25" fmla="*/ 368595 w 1779181"/>
              <a:gd name="connsiteY25" fmla="*/ 1920948 h 1927285"/>
              <a:gd name="connsiteX26" fmla="*/ 503275 w 1779181"/>
              <a:gd name="connsiteY26" fmla="*/ 1920948 h 1927285"/>
              <a:gd name="connsiteX27" fmla="*/ 723013 w 1779181"/>
              <a:gd name="connsiteY27" fmla="*/ 1821713 h 1927285"/>
              <a:gd name="connsiteX28" fmla="*/ 779721 w 1779181"/>
              <a:gd name="connsiteY28" fmla="*/ 1524000 h 1927285"/>
              <a:gd name="connsiteX29" fmla="*/ 864781 w 1779181"/>
              <a:gd name="connsiteY29" fmla="*/ 1261731 h 1927285"/>
              <a:gd name="connsiteX30" fmla="*/ 1212111 w 1779181"/>
              <a:gd name="connsiteY30" fmla="*/ 999461 h 1927285"/>
              <a:gd name="connsiteX31" fmla="*/ 1743739 w 1779181"/>
              <a:gd name="connsiteY31" fmla="*/ 1169582 h 1927285"/>
              <a:gd name="connsiteX32" fmla="*/ 1779181 w 1779181"/>
              <a:gd name="connsiteY32" fmla="*/ 1063256 h 1927285"/>
              <a:gd name="connsiteX33" fmla="*/ 1772093 w 1779181"/>
              <a:gd name="connsiteY33" fmla="*/ 949842 h 1927285"/>
              <a:gd name="connsiteX34" fmla="*/ 1665767 w 1779181"/>
              <a:gd name="connsiteY34" fmla="*/ 964019 h 1927285"/>
              <a:gd name="connsiteX35" fmla="*/ 1623237 w 1779181"/>
              <a:gd name="connsiteY35" fmla="*/ 928577 h 1927285"/>
              <a:gd name="connsiteX36" fmla="*/ 1623237 w 1779181"/>
              <a:gd name="connsiteY36" fmla="*/ 886047 h 1927285"/>
              <a:gd name="connsiteX37" fmla="*/ 1694121 w 1779181"/>
              <a:gd name="connsiteY37" fmla="*/ 871870 h 1927285"/>
              <a:gd name="connsiteX38" fmla="*/ 1672856 w 1779181"/>
              <a:gd name="connsiteY38" fmla="*/ 779721 h 1927285"/>
              <a:gd name="connsiteX39" fmla="*/ 1687032 w 1779181"/>
              <a:gd name="connsiteY39" fmla="*/ 680484 h 1927285"/>
              <a:gd name="connsiteX40" fmla="*/ 1687032 w 1779181"/>
              <a:gd name="connsiteY40" fmla="*/ 602512 h 1927285"/>
              <a:gd name="connsiteX41" fmla="*/ 1708297 w 1779181"/>
              <a:gd name="connsiteY41" fmla="*/ 489098 h 1927285"/>
              <a:gd name="connsiteX42" fmla="*/ 1594883 w 1779181"/>
              <a:gd name="connsiteY42" fmla="*/ 389861 h 1927285"/>
              <a:gd name="connsiteX43" fmla="*/ 1538177 w 1779181"/>
              <a:gd name="connsiteY43" fmla="*/ 333154 h 1927285"/>
              <a:gd name="connsiteX44" fmla="*/ 1474381 w 1779181"/>
              <a:gd name="connsiteY44" fmla="*/ 262270 h 1927285"/>
              <a:gd name="connsiteX45" fmla="*/ 1481470 w 1779181"/>
              <a:gd name="connsiteY45" fmla="*/ 177210 h 1927285"/>
              <a:gd name="connsiteX46" fmla="*/ 1516911 w 1779181"/>
              <a:gd name="connsiteY46" fmla="*/ 77972 h 1927285"/>
              <a:gd name="connsiteX47" fmla="*/ 1495646 w 1779181"/>
              <a:gd name="connsiteY47" fmla="*/ 28354 h 1927285"/>
              <a:gd name="connsiteX48" fmla="*/ 1431851 w 1779181"/>
              <a:gd name="connsiteY48" fmla="*/ 42530 h 1927285"/>
              <a:gd name="connsiteX49" fmla="*/ 1396409 w 1779181"/>
              <a:gd name="connsiteY49" fmla="*/ 0 h 1927285"/>
              <a:gd name="connsiteX50" fmla="*/ 1304260 w 1779181"/>
              <a:gd name="connsiteY50" fmla="*/ 28354 h 1927285"/>
              <a:gd name="connsiteX51" fmla="*/ 1233377 w 1779181"/>
              <a:gd name="connsiteY51" fmla="*/ 77972 h 1927285"/>
              <a:gd name="connsiteX52" fmla="*/ 1190846 w 1779181"/>
              <a:gd name="connsiteY52" fmla="*/ 120503 h 1927285"/>
              <a:gd name="connsiteX0" fmla="*/ 1190846 w 1779181"/>
              <a:gd name="connsiteY0" fmla="*/ 120503 h 1921116"/>
              <a:gd name="connsiteX1" fmla="*/ 1134139 w 1779181"/>
              <a:gd name="connsiteY1" fmla="*/ 85061 h 1921116"/>
              <a:gd name="connsiteX2" fmla="*/ 1063256 w 1779181"/>
              <a:gd name="connsiteY2" fmla="*/ 85061 h 1921116"/>
              <a:gd name="connsiteX3" fmla="*/ 992372 w 1779181"/>
              <a:gd name="connsiteY3" fmla="*/ 77972 h 1921116"/>
              <a:gd name="connsiteX4" fmla="*/ 864781 w 1779181"/>
              <a:gd name="connsiteY4" fmla="*/ 77972 h 1921116"/>
              <a:gd name="connsiteX5" fmla="*/ 744279 w 1779181"/>
              <a:gd name="connsiteY5" fmla="*/ 63796 h 1921116"/>
              <a:gd name="connsiteX6" fmla="*/ 694660 w 1779181"/>
              <a:gd name="connsiteY6" fmla="*/ 63796 h 1921116"/>
              <a:gd name="connsiteX7" fmla="*/ 623777 w 1779181"/>
              <a:gd name="connsiteY7" fmla="*/ 85061 h 1921116"/>
              <a:gd name="connsiteX8" fmla="*/ 396949 w 1779181"/>
              <a:gd name="connsiteY8" fmla="*/ 63796 h 1921116"/>
              <a:gd name="connsiteX9" fmla="*/ 205563 w 1779181"/>
              <a:gd name="connsiteY9" fmla="*/ 70884 h 1921116"/>
              <a:gd name="connsiteX10" fmla="*/ 49618 w 1779181"/>
              <a:gd name="connsiteY10" fmla="*/ 70884 h 1921116"/>
              <a:gd name="connsiteX11" fmla="*/ 63795 w 1779181"/>
              <a:gd name="connsiteY11" fmla="*/ 106326 h 1921116"/>
              <a:gd name="connsiteX12" fmla="*/ 42530 w 1779181"/>
              <a:gd name="connsiteY12" fmla="*/ 134679 h 1921116"/>
              <a:gd name="connsiteX13" fmla="*/ 7088 w 1779181"/>
              <a:gd name="connsiteY13" fmla="*/ 191386 h 1921116"/>
              <a:gd name="connsiteX14" fmla="*/ 7088 w 1779181"/>
              <a:gd name="connsiteY14" fmla="*/ 191386 h 1921116"/>
              <a:gd name="connsiteX15" fmla="*/ 0 w 1779181"/>
              <a:gd name="connsiteY15" fmla="*/ 290623 h 1921116"/>
              <a:gd name="connsiteX16" fmla="*/ 14177 w 1779181"/>
              <a:gd name="connsiteY16" fmla="*/ 326065 h 1921116"/>
              <a:gd name="connsiteX17" fmla="*/ 35442 w 1779181"/>
              <a:gd name="connsiteY17" fmla="*/ 368596 h 1921116"/>
              <a:gd name="connsiteX18" fmla="*/ 56707 w 1779181"/>
              <a:gd name="connsiteY18" fmla="*/ 418214 h 1921116"/>
              <a:gd name="connsiteX19" fmla="*/ 134679 w 1779181"/>
              <a:gd name="connsiteY19" fmla="*/ 1105786 h 1921116"/>
              <a:gd name="connsiteX20" fmla="*/ 99237 w 1779181"/>
              <a:gd name="connsiteY20" fmla="*/ 1169582 h 1921116"/>
              <a:gd name="connsiteX21" fmla="*/ 141767 w 1779181"/>
              <a:gd name="connsiteY21" fmla="*/ 1205023 h 1921116"/>
              <a:gd name="connsiteX22" fmla="*/ 219739 w 1779181"/>
              <a:gd name="connsiteY22" fmla="*/ 1637414 h 1921116"/>
              <a:gd name="connsiteX23" fmla="*/ 205563 w 1779181"/>
              <a:gd name="connsiteY23" fmla="*/ 1750828 h 1921116"/>
              <a:gd name="connsiteX24" fmla="*/ 113413 w 1779181"/>
              <a:gd name="connsiteY24" fmla="*/ 1842977 h 1921116"/>
              <a:gd name="connsiteX25" fmla="*/ 503275 w 1779181"/>
              <a:gd name="connsiteY25" fmla="*/ 1920948 h 1921116"/>
              <a:gd name="connsiteX26" fmla="*/ 723013 w 1779181"/>
              <a:gd name="connsiteY26" fmla="*/ 1821713 h 1921116"/>
              <a:gd name="connsiteX27" fmla="*/ 779721 w 1779181"/>
              <a:gd name="connsiteY27" fmla="*/ 1524000 h 1921116"/>
              <a:gd name="connsiteX28" fmla="*/ 864781 w 1779181"/>
              <a:gd name="connsiteY28" fmla="*/ 1261731 h 1921116"/>
              <a:gd name="connsiteX29" fmla="*/ 1212111 w 1779181"/>
              <a:gd name="connsiteY29" fmla="*/ 999461 h 1921116"/>
              <a:gd name="connsiteX30" fmla="*/ 1743739 w 1779181"/>
              <a:gd name="connsiteY30" fmla="*/ 1169582 h 1921116"/>
              <a:gd name="connsiteX31" fmla="*/ 1779181 w 1779181"/>
              <a:gd name="connsiteY31" fmla="*/ 1063256 h 1921116"/>
              <a:gd name="connsiteX32" fmla="*/ 1772093 w 1779181"/>
              <a:gd name="connsiteY32" fmla="*/ 949842 h 1921116"/>
              <a:gd name="connsiteX33" fmla="*/ 1665767 w 1779181"/>
              <a:gd name="connsiteY33" fmla="*/ 964019 h 1921116"/>
              <a:gd name="connsiteX34" fmla="*/ 1623237 w 1779181"/>
              <a:gd name="connsiteY34" fmla="*/ 928577 h 1921116"/>
              <a:gd name="connsiteX35" fmla="*/ 1623237 w 1779181"/>
              <a:gd name="connsiteY35" fmla="*/ 886047 h 1921116"/>
              <a:gd name="connsiteX36" fmla="*/ 1694121 w 1779181"/>
              <a:gd name="connsiteY36" fmla="*/ 871870 h 1921116"/>
              <a:gd name="connsiteX37" fmla="*/ 1672856 w 1779181"/>
              <a:gd name="connsiteY37" fmla="*/ 779721 h 1921116"/>
              <a:gd name="connsiteX38" fmla="*/ 1687032 w 1779181"/>
              <a:gd name="connsiteY38" fmla="*/ 680484 h 1921116"/>
              <a:gd name="connsiteX39" fmla="*/ 1687032 w 1779181"/>
              <a:gd name="connsiteY39" fmla="*/ 602512 h 1921116"/>
              <a:gd name="connsiteX40" fmla="*/ 1708297 w 1779181"/>
              <a:gd name="connsiteY40" fmla="*/ 489098 h 1921116"/>
              <a:gd name="connsiteX41" fmla="*/ 1594883 w 1779181"/>
              <a:gd name="connsiteY41" fmla="*/ 389861 h 1921116"/>
              <a:gd name="connsiteX42" fmla="*/ 1538177 w 1779181"/>
              <a:gd name="connsiteY42" fmla="*/ 333154 h 1921116"/>
              <a:gd name="connsiteX43" fmla="*/ 1474381 w 1779181"/>
              <a:gd name="connsiteY43" fmla="*/ 262270 h 1921116"/>
              <a:gd name="connsiteX44" fmla="*/ 1481470 w 1779181"/>
              <a:gd name="connsiteY44" fmla="*/ 177210 h 1921116"/>
              <a:gd name="connsiteX45" fmla="*/ 1516911 w 1779181"/>
              <a:gd name="connsiteY45" fmla="*/ 77972 h 1921116"/>
              <a:gd name="connsiteX46" fmla="*/ 1495646 w 1779181"/>
              <a:gd name="connsiteY46" fmla="*/ 28354 h 1921116"/>
              <a:gd name="connsiteX47" fmla="*/ 1431851 w 1779181"/>
              <a:gd name="connsiteY47" fmla="*/ 42530 h 1921116"/>
              <a:gd name="connsiteX48" fmla="*/ 1396409 w 1779181"/>
              <a:gd name="connsiteY48" fmla="*/ 0 h 1921116"/>
              <a:gd name="connsiteX49" fmla="*/ 1304260 w 1779181"/>
              <a:gd name="connsiteY49" fmla="*/ 28354 h 1921116"/>
              <a:gd name="connsiteX50" fmla="*/ 1233377 w 1779181"/>
              <a:gd name="connsiteY50" fmla="*/ 77972 h 1921116"/>
              <a:gd name="connsiteX51" fmla="*/ 1190846 w 1779181"/>
              <a:gd name="connsiteY51" fmla="*/ 120503 h 1921116"/>
              <a:gd name="connsiteX0" fmla="*/ 1190846 w 1779181"/>
              <a:gd name="connsiteY0" fmla="*/ 120503 h 1856713"/>
              <a:gd name="connsiteX1" fmla="*/ 1134139 w 1779181"/>
              <a:gd name="connsiteY1" fmla="*/ 85061 h 1856713"/>
              <a:gd name="connsiteX2" fmla="*/ 1063256 w 1779181"/>
              <a:gd name="connsiteY2" fmla="*/ 85061 h 1856713"/>
              <a:gd name="connsiteX3" fmla="*/ 992372 w 1779181"/>
              <a:gd name="connsiteY3" fmla="*/ 77972 h 1856713"/>
              <a:gd name="connsiteX4" fmla="*/ 864781 w 1779181"/>
              <a:gd name="connsiteY4" fmla="*/ 77972 h 1856713"/>
              <a:gd name="connsiteX5" fmla="*/ 744279 w 1779181"/>
              <a:gd name="connsiteY5" fmla="*/ 63796 h 1856713"/>
              <a:gd name="connsiteX6" fmla="*/ 694660 w 1779181"/>
              <a:gd name="connsiteY6" fmla="*/ 63796 h 1856713"/>
              <a:gd name="connsiteX7" fmla="*/ 623777 w 1779181"/>
              <a:gd name="connsiteY7" fmla="*/ 85061 h 1856713"/>
              <a:gd name="connsiteX8" fmla="*/ 396949 w 1779181"/>
              <a:gd name="connsiteY8" fmla="*/ 63796 h 1856713"/>
              <a:gd name="connsiteX9" fmla="*/ 205563 w 1779181"/>
              <a:gd name="connsiteY9" fmla="*/ 70884 h 1856713"/>
              <a:gd name="connsiteX10" fmla="*/ 49618 w 1779181"/>
              <a:gd name="connsiteY10" fmla="*/ 70884 h 1856713"/>
              <a:gd name="connsiteX11" fmla="*/ 63795 w 1779181"/>
              <a:gd name="connsiteY11" fmla="*/ 106326 h 1856713"/>
              <a:gd name="connsiteX12" fmla="*/ 42530 w 1779181"/>
              <a:gd name="connsiteY12" fmla="*/ 134679 h 1856713"/>
              <a:gd name="connsiteX13" fmla="*/ 7088 w 1779181"/>
              <a:gd name="connsiteY13" fmla="*/ 191386 h 1856713"/>
              <a:gd name="connsiteX14" fmla="*/ 7088 w 1779181"/>
              <a:gd name="connsiteY14" fmla="*/ 191386 h 1856713"/>
              <a:gd name="connsiteX15" fmla="*/ 0 w 1779181"/>
              <a:gd name="connsiteY15" fmla="*/ 290623 h 1856713"/>
              <a:gd name="connsiteX16" fmla="*/ 14177 w 1779181"/>
              <a:gd name="connsiteY16" fmla="*/ 326065 h 1856713"/>
              <a:gd name="connsiteX17" fmla="*/ 35442 w 1779181"/>
              <a:gd name="connsiteY17" fmla="*/ 368596 h 1856713"/>
              <a:gd name="connsiteX18" fmla="*/ 56707 w 1779181"/>
              <a:gd name="connsiteY18" fmla="*/ 418214 h 1856713"/>
              <a:gd name="connsiteX19" fmla="*/ 134679 w 1779181"/>
              <a:gd name="connsiteY19" fmla="*/ 1105786 h 1856713"/>
              <a:gd name="connsiteX20" fmla="*/ 99237 w 1779181"/>
              <a:gd name="connsiteY20" fmla="*/ 1169582 h 1856713"/>
              <a:gd name="connsiteX21" fmla="*/ 141767 w 1779181"/>
              <a:gd name="connsiteY21" fmla="*/ 1205023 h 1856713"/>
              <a:gd name="connsiteX22" fmla="*/ 219739 w 1779181"/>
              <a:gd name="connsiteY22" fmla="*/ 1637414 h 1856713"/>
              <a:gd name="connsiteX23" fmla="*/ 205563 w 1779181"/>
              <a:gd name="connsiteY23" fmla="*/ 1750828 h 1856713"/>
              <a:gd name="connsiteX24" fmla="*/ 113413 w 1779181"/>
              <a:gd name="connsiteY24" fmla="*/ 1842977 h 1856713"/>
              <a:gd name="connsiteX25" fmla="*/ 723013 w 1779181"/>
              <a:gd name="connsiteY25" fmla="*/ 1821713 h 1856713"/>
              <a:gd name="connsiteX26" fmla="*/ 779721 w 1779181"/>
              <a:gd name="connsiteY26" fmla="*/ 1524000 h 1856713"/>
              <a:gd name="connsiteX27" fmla="*/ 864781 w 1779181"/>
              <a:gd name="connsiteY27" fmla="*/ 1261731 h 1856713"/>
              <a:gd name="connsiteX28" fmla="*/ 1212111 w 1779181"/>
              <a:gd name="connsiteY28" fmla="*/ 999461 h 1856713"/>
              <a:gd name="connsiteX29" fmla="*/ 1743739 w 1779181"/>
              <a:gd name="connsiteY29" fmla="*/ 1169582 h 1856713"/>
              <a:gd name="connsiteX30" fmla="*/ 1779181 w 1779181"/>
              <a:gd name="connsiteY30" fmla="*/ 1063256 h 1856713"/>
              <a:gd name="connsiteX31" fmla="*/ 1772093 w 1779181"/>
              <a:gd name="connsiteY31" fmla="*/ 949842 h 1856713"/>
              <a:gd name="connsiteX32" fmla="*/ 1665767 w 1779181"/>
              <a:gd name="connsiteY32" fmla="*/ 964019 h 1856713"/>
              <a:gd name="connsiteX33" fmla="*/ 1623237 w 1779181"/>
              <a:gd name="connsiteY33" fmla="*/ 928577 h 1856713"/>
              <a:gd name="connsiteX34" fmla="*/ 1623237 w 1779181"/>
              <a:gd name="connsiteY34" fmla="*/ 886047 h 1856713"/>
              <a:gd name="connsiteX35" fmla="*/ 1694121 w 1779181"/>
              <a:gd name="connsiteY35" fmla="*/ 871870 h 1856713"/>
              <a:gd name="connsiteX36" fmla="*/ 1672856 w 1779181"/>
              <a:gd name="connsiteY36" fmla="*/ 779721 h 1856713"/>
              <a:gd name="connsiteX37" fmla="*/ 1687032 w 1779181"/>
              <a:gd name="connsiteY37" fmla="*/ 680484 h 1856713"/>
              <a:gd name="connsiteX38" fmla="*/ 1687032 w 1779181"/>
              <a:gd name="connsiteY38" fmla="*/ 602512 h 1856713"/>
              <a:gd name="connsiteX39" fmla="*/ 1708297 w 1779181"/>
              <a:gd name="connsiteY39" fmla="*/ 489098 h 1856713"/>
              <a:gd name="connsiteX40" fmla="*/ 1594883 w 1779181"/>
              <a:gd name="connsiteY40" fmla="*/ 389861 h 1856713"/>
              <a:gd name="connsiteX41" fmla="*/ 1538177 w 1779181"/>
              <a:gd name="connsiteY41" fmla="*/ 333154 h 1856713"/>
              <a:gd name="connsiteX42" fmla="*/ 1474381 w 1779181"/>
              <a:gd name="connsiteY42" fmla="*/ 262270 h 1856713"/>
              <a:gd name="connsiteX43" fmla="*/ 1481470 w 1779181"/>
              <a:gd name="connsiteY43" fmla="*/ 177210 h 1856713"/>
              <a:gd name="connsiteX44" fmla="*/ 1516911 w 1779181"/>
              <a:gd name="connsiteY44" fmla="*/ 77972 h 1856713"/>
              <a:gd name="connsiteX45" fmla="*/ 1495646 w 1779181"/>
              <a:gd name="connsiteY45" fmla="*/ 28354 h 1856713"/>
              <a:gd name="connsiteX46" fmla="*/ 1431851 w 1779181"/>
              <a:gd name="connsiteY46" fmla="*/ 42530 h 1856713"/>
              <a:gd name="connsiteX47" fmla="*/ 1396409 w 1779181"/>
              <a:gd name="connsiteY47" fmla="*/ 0 h 1856713"/>
              <a:gd name="connsiteX48" fmla="*/ 1304260 w 1779181"/>
              <a:gd name="connsiteY48" fmla="*/ 28354 h 1856713"/>
              <a:gd name="connsiteX49" fmla="*/ 1233377 w 1779181"/>
              <a:gd name="connsiteY49" fmla="*/ 77972 h 1856713"/>
              <a:gd name="connsiteX50" fmla="*/ 1190846 w 1779181"/>
              <a:gd name="connsiteY50" fmla="*/ 120503 h 1856713"/>
              <a:gd name="connsiteX0" fmla="*/ 1190846 w 1779181"/>
              <a:gd name="connsiteY0" fmla="*/ 120503 h 1842977"/>
              <a:gd name="connsiteX1" fmla="*/ 1134139 w 1779181"/>
              <a:gd name="connsiteY1" fmla="*/ 85061 h 1842977"/>
              <a:gd name="connsiteX2" fmla="*/ 1063256 w 1779181"/>
              <a:gd name="connsiteY2" fmla="*/ 85061 h 1842977"/>
              <a:gd name="connsiteX3" fmla="*/ 992372 w 1779181"/>
              <a:gd name="connsiteY3" fmla="*/ 77972 h 1842977"/>
              <a:gd name="connsiteX4" fmla="*/ 864781 w 1779181"/>
              <a:gd name="connsiteY4" fmla="*/ 77972 h 1842977"/>
              <a:gd name="connsiteX5" fmla="*/ 744279 w 1779181"/>
              <a:gd name="connsiteY5" fmla="*/ 63796 h 1842977"/>
              <a:gd name="connsiteX6" fmla="*/ 694660 w 1779181"/>
              <a:gd name="connsiteY6" fmla="*/ 63796 h 1842977"/>
              <a:gd name="connsiteX7" fmla="*/ 623777 w 1779181"/>
              <a:gd name="connsiteY7" fmla="*/ 85061 h 1842977"/>
              <a:gd name="connsiteX8" fmla="*/ 396949 w 1779181"/>
              <a:gd name="connsiteY8" fmla="*/ 63796 h 1842977"/>
              <a:gd name="connsiteX9" fmla="*/ 205563 w 1779181"/>
              <a:gd name="connsiteY9" fmla="*/ 70884 h 1842977"/>
              <a:gd name="connsiteX10" fmla="*/ 49618 w 1779181"/>
              <a:gd name="connsiteY10" fmla="*/ 70884 h 1842977"/>
              <a:gd name="connsiteX11" fmla="*/ 63795 w 1779181"/>
              <a:gd name="connsiteY11" fmla="*/ 106326 h 1842977"/>
              <a:gd name="connsiteX12" fmla="*/ 42530 w 1779181"/>
              <a:gd name="connsiteY12" fmla="*/ 134679 h 1842977"/>
              <a:gd name="connsiteX13" fmla="*/ 7088 w 1779181"/>
              <a:gd name="connsiteY13" fmla="*/ 191386 h 1842977"/>
              <a:gd name="connsiteX14" fmla="*/ 7088 w 1779181"/>
              <a:gd name="connsiteY14" fmla="*/ 191386 h 1842977"/>
              <a:gd name="connsiteX15" fmla="*/ 0 w 1779181"/>
              <a:gd name="connsiteY15" fmla="*/ 290623 h 1842977"/>
              <a:gd name="connsiteX16" fmla="*/ 14177 w 1779181"/>
              <a:gd name="connsiteY16" fmla="*/ 326065 h 1842977"/>
              <a:gd name="connsiteX17" fmla="*/ 35442 w 1779181"/>
              <a:gd name="connsiteY17" fmla="*/ 368596 h 1842977"/>
              <a:gd name="connsiteX18" fmla="*/ 56707 w 1779181"/>
              <a:gd name="connsiteY18" fmla="*/ 418214 h 1842977"/>
              <a:gd name="connsiteX19" fmla="*/ 134679 w 1779181"/>
              <a:gd name="connsiteY19" fmla="*/ 1105786 h 1842977"/>
              <a:gd name="connsiteX20" fmla="*/ 99237 w 1779181"/>
              <a:gd name="connsiteY20" fmla="*/ 1169582 h 1842977"/>
              <a:gd name="connsiteX21" fmla="*/ 141767 w 1779181"/>
              <a:gd name="connsiteY21" fmla="*/ 1205023 h 1842977"/>
              <a:gd name="connsiteX22" fmla="*/ 219739 w 1779181"/>
              <a:gd name="connsiteY22" fmla="*/ 1637414 h 1842977"/>
              <a:gd name="connsiteX23" fmla="*/ 205563 w 1779181"/>
              <a:gd name="connsiteY23" fmla="*/ 1750828 h 1842977"/>
              <a:gd name="connsiteX24" fmla="*/ 113413 w 1779181"/>
              <a:gd name="connsiteY24" fmla="*/ 1842977 h 1842977"/>
              <a:gd name="connsiteX25" fmla="*/ 779721 w 1779181"/>
              <a:gd name="connsiteY25" fmla="*/ 1524000 h 1842977"/>
              <a:gd name="connsiteX26" fmla="*/ 864781 w 1779181"/>
              <a:gd name="connsiteY26" fmla="*/ 1261731 h 1842977"/>
              <a:gd name="connsiteX27" fmla="*/ 1212111 w 1779181"/>
              <a:gd name="connsiteY27" fmla="*/ 999461 h 1842977"/>
              <a:gd name="connsiteX28" fmla="*/ 1743739 w 1779181"/>
              <a:gd name="connsiteY28" fmla="*/ 1169582 h 1842977"/>
              <a:gd name="connsiteX29" fmla="*/ 1779181 w 1779181"/>
              <a:gd name="connsiteY29" fmla="*/ 1063256 h 1842977"/>
              <a:gd name="connsiteX30" fmla="*/ 1772093 w 1779181"/>
              <a:gd name="connsiteY30" fmla="*/ 949842 h 1842977"/>
              <a:gd name="connsiteX31" fmla="*/ 1665767 w 1779181"/>
              <a:gd name="connsiteY31" fmla="*/ 964019 h 1842977"/>
              <a:gd name="connsiteX32" fmla="*/ 1623237 w 1779181"/>
              <a:gd name="connsiteY32" fmla="*/ 928577 h 1842977"/>
              <a:gd name="connsiteX33" fmla="*/ 1623237 w 1779181"/>
              <a:gd name="connsiteY33" fmla="*/ 886047 h 1842977"/>
              <a:gd name="connsiteX34" fmla="*/ 1694121 w 1779181"/>
              <a:gd name="connsiteY34" fmla="*/ 871870 h 1842977"/>
              <a:gd name="connsiteX35" fmla="*/ 1672856 w 1779181"/>
              <a:gd name="connsiteY35" fmla="*/ 779721 h 1842977"/>
              <a:gd name="connsiteX36" fmla="*/ 1687032 w 1779181"/>
              <a:gd name="connsiteY36" fmla="*/ 680484 h 1842977"/>
              <a:gd name="connsiteX37" fmla="*/ 1687032 w 1779181"/>
              <a:gd name="connsiteY37" fmla="*/ 602512 h 1842977"/>
              <a:gd name="connsiteX38" fmla="*/ 1708297 w 1779181"/>
              <a:gd name="connsiteY38" fmla="*/ 489098 h 1842977"/>
              <a:gd name="connsiteX39" fmla="*/ 1594883 w 1779181"/>
              <a:gd name="connsiteY39" fmla="*/ 389861 h 1842977"/>
              <a:gd name="connsiteX40" fmla="*/ 1538177 w 1779181"/>
              <a:gd name="connsiteY40" fmla="*/ 333154 h 1842977"/>
              <a:gd name="connsiteX41" fmla="*/ 1474381 w 1779181"/>
              <a:gd name="connsiteY41" fmla="*/ 262270 h 1842977"/>
              <a:gd name="connsiteX42" fmla="*/ 1481470 w 1779181"/>
              <a:gd name="connsiteY42" fmla="*/ 177210 h 1842977"/>
              <a:gd name="connsiteX43" fmla="*/ 1516911 w 1779181"/>
              <a:gd name="connsiteY43" fmla="*/ 77972 h 1842977"/>
              <a:gd name="connsiteX44" fmla="*/ 1495646 w 1779181"/>
              <a:gd name="connsiteY44" fmla="*/ 28354 h 1842977"/>
              <a:gd name="connsiteX45" fmla="*/ 1431851 w 1779181"/>
              <a:gd name="connsiteY45" fmla="*/ 42530 h 1842977"/>
              <a:gd name="connsiteX46" fmla="*/ 1396409 w 1779181"/>
              <a:gd name="connsiteY46" fmla="*/ 0 h 1842977"/>
              <a:gd name="connsiteX47" fmla="*/ 1304260 w 1779181"/>
              <a:gd name="connsiteY47" fmla="*/ 28354 h 1842977"/>
              <a:gd name="connsiteX48" fmla="*/ 1233377 w 1779181"/>
              <a:gd name="connsiteY48" fmla="*/ 77972 h 1842977"/>
              <a:gd name="connsiteX49" fmla="*/ 1190846 w 1779181"/>
              <a:gd name="connsiteY49" fmla="*/ 120503 h 1842977"/>
              <a:gd name="connsiteX0" fmla="*/ 1190846 w 1779181"/>
              <a:gd name="connsiteY0" fmla="*/ 120503 h 1750828"/>
              <a:gd name="connsiteX1" fmla="*/ 1134139 w 1779181"/>
              <a:gd name="connsiteY1" fmla="*/ 85061 h 1750828"/>
              <a:gd name="connsiteX2" fmla="*/ 1063256 w 1779181"/>
              <a:gd name="connsiteY2" fmla="*/ 85061 h 1750828"/>
              <a:gd name="connsiteX3" fmla="*/ 992372 w 1779181"/>
              <a:gd name="connsiteY3" fmla="*/ 77972 h 1750828"/>
              <a:gd name="connsiteX4" fmla="*/ 864781 w 1779181"/>
              <a:gd name="connsiteY4" fmla="*/ 77972 h 1750828"/>
              <a:gd name="connsiteX5" fmla="*/ 744279 w 1779181"/>
              <a:gd name="connsiteY5" fmla="*/ 63796 h 1750828"/>
              <a:gd name="connsiteX6" fmla="*/ 694660 w 1779181"/>
              <a:gd name="connsiteY6" fmla="*/ 63796 h 1750828"/>
              <a:gd name="connsiteX7" fmla="*/ 623777 w 1779181"/>
              <a:gd name="connsiteY7" fmla="*/ 85061 h 1750828"/>
              <a:gd name="connsiteX8" fmla="*/ 396949 w 1779181"/>
              <a:gd name="connsiteY8" fmla="*/ 63796 h 1750828"/>
              <a:gd name="connsiteX9" fmla="*/ 205563 w 1779181"/>
              <a:gd name="connsiteY9" fmla="*/ 70884 h 1750828"/>
              <a:gd name="connsiteX10" fmla="*/ 49618 w 1779181"/>
              <a:gd name="connsiteY10" fmla="*/ 70884 h 1750828"/>
              <a:gd name="connsiteX11" fmla="*/ 63795 w 1779181"/>
              <a:gd name="connsiteY11" fmla="*/ 106326 h 1750828"/>
              <a:gd name="connsiteX12" fmla="*/ 42530 w 1779181"/>
              <a:gd name="connsiteY12" fmla="*/ 134679 h 1750828"/>
              <a:gd name="connsiteX13" fmla="*/ 7088 w 1779181"/>
              <a:gd name="connsiteY13" fmla="*/ 191386 h 1750828"/>
              <a:gd name="connsiteX14" fmla="*/ 7088 w 1779181"/>
              <a:gd name="connsiteY14" fmla="*/ 191386 h 1750828"/>
              <a:gd name="connsiteX15" fmla="*/ 0 w 1779181"/>
              <a:gd name="connsiteY15" fmla="*/ 290623 h 1750828"/>
              <a:gd name="connsiteX16" fmla="*/ 14177 w 1779181"/>
              <a:gd name="connsiteY16" fmla="*/ 326065 h 1750828"/>
              <a:gd name="connsiteX17" fmla="*/ 35442 w 1779181"/>
              <a:gd name="connsiteY17" fmla="*/ 368596 h 1750828"/>
              <a:gd name="connsiteX18" fmla="*/ 56707 w 1779181"/>
              <a:gd name="connsiteY18" fmla="*/ 418214 h 1750828"/>
              <a:gd name="connsiteX19" fmla="*/ 134679 w 1779181"/>
              <a:gd name="connsiteY19" fmla="*/ 1105786 h 1750828"/>
              <a:gd name="connsiteX20" fmla="*/ 99237 w 1779181"/>
              <a:gd name="connsiteY20" fmla="*/ 1169582 h 1750828"/>
              <a:gd name="connsiteX21" fmla="*/ 141767 w 1779181"/>
              <a:gd name="connsiteY21" fmla="*/ 1205023 h 1750828"/>
              <a:gd name="connsiteX22" fmla="*/ 219739 w 1779181"/>
              <a:gd name="connsiteY22" fmla="*/ 1637414 h 1750828"/>
              <a:gd name="connsiteX23" fmla="*/ 205563 w 1779181"/>
              <a:gd name="connsiteY23" fmla="*/ 1750828 h 1750828"/>
              <a:gd name="connsiteX24" fmla="*/ 779721 w 1779181"/>
              <a:gd name="connsiteY24" fmla="*/ 1524000 h 1750828"/>
              <a:gd name="connsiteX25" fmla="*/ 864781 w 1779181"/>
              <a:gd name="connsiteY25" fmla="*/ 1261731 h 1750828"/>
              <a:gd name="connsiteX26" fmla="*/ 1212111 w 1779181"/>
              <a:gd name="connsiteY26" fmla="*/ 999461 h 1750828"/>
              <a:gd name="connsiteX27" fmla="*/ 1743739 w 1779181"/>
              <a:gd name="connsiteY27" fmla="*/ 1169582 h 1750828"/>
              <a:gd name="connsiteX28" fmla="*/ 1779181 w 1779181"/>
              <a:gd name="connsiteY28" fmla="*/ 1063256 h 1750828"/>
              <a:gd name="connsiteX29" fmla="*/ 1772093 w 1779181"/>
              <a:gd name="connsiteY29" fmla="*/ 949842 h 1750828"/>
              <a:gd name="connsiteX30" fmla="*/ 1665767 w 1779181"/>
              <a:gd name="connsiteY30" fmla="*/ 964019 h 1750828"/>
              <a:gd name="connsiteX31" fmla="*/ 1623237 w 1779181"/>
              <a:gd name="connsiteY31" fmla="*/ 928577 h 1750828"/>
              <a:gd name="connsiteX32" fmla="*/ 1623237 w 1779181"/>
              <a:gd name="connsiteY32" fmla="*/ 886047 h 1750828"/>
              <a:gd name="connsiteX33" fmla="*/ 1694121 w 1779181"/>
              <a:gd name="connsiteY33" fmla="*/ 871870 h 1750828"/>
              <a:gd name="connsiteX34" fmla="*/ 1672856 w 1779181"/>
              <a:gd name="connsiteY34" fmla="*/ 779721 h 1750828"/>
              <a:gd name="connsiteX35" fmla="*/ 1687032 w 1779181"/>
              <a:gd name="connsiteY35" fmla="*/ 680484 h 1750828"/>
              <a:gd name="connsiteX36" fmla="*/ 1687032 w 1779181"/>
              <a:gd name="connsiteY36" fmla="*/ 602512 h 1750828"/>
              <a:gd name="connsiteX37" fmla="*/ 1708297 w 1779181"/>
              <a:gd name="connsiteY37" fmla="*/ 489098 h 1750828"/>
              <a:gd name="connsiteX38" fmla="*/ 1594883 w 1779181"/>
              <a:gd name="connsiteY38" fmla="*/ 389861 h 1750828"/>
              <a:gd name="connsiteX39" fmla="*/ 1538177 w 1779181"/>
              <a:gd name="connsiteY39" fmla="*/ 333154 h 1750828"/>
              <a:gd name="connsiteX40" fmla="*/ 1474381 w 1779181"/>
              <a:gd name="connsiteY40" fmla="*/ 262270 h 1750828"/>
              <a:gd name="connsiteX41" fmla="*/ 1481470 w 1779181"/>
              <a:gd name="connsiteY41" fmla="*/ 177210 h 1750828"/>
              <a:gd name="connsiteX42" fmla="*/ 1516911 w 1779181"/>
              <a:gd name="connsiteY42" fmla="*/ 77972 h 1750828"/>
              <a:gd name="connsiteX43" fmla="*/ 1495646 w 1779181"/>
              <a:gd name="connsiteY43" fmla="*/ 28354 h 1750828"/>
              <a:gd name="connsiteX44" fmla="*/ 1431851 w 1779181"/>
              <a:gd name="connsiteY44" fmla="*/ 42530 h 1750828"/>
              <a:gd name="connsiteX45" fmla="*/ 1396409 w 1779181"/>
              <a:gd name="connsiteY45" fmla="*/ 0 h 1750828"/>
              <a:gd name="connsiteX46" fmla="*/ 1304260 w 1779181"/>
              <a:gd name="connsiteY46" fmla="*/ 28354 h 1750828"/>
              <a:gd name="connsiteX47" fmla="*/ 1233377 w 1779181"/>
              <a:gd name="connsiteY47" fmla="*/ 77972 h 1750828"/>
              <a:gd name="connsiteX48" fmla="*/ 1190846 w 1779181"/>
              <a:gd name="connsiteY48" fmla="*/ 120503 h 1750828"/>
              <a:gd name="connsiteX0" fmla="*/ 1190846 w 1779181"/>
              <a:gd name="connsiteY0" fmla="*/ 120503 h 1652063"/>
              <a:gd name="connsiteX1" fmla="*/ 1134139 w 1779181"/>
              <a:gd name="connsiteY1" fmla="*/ 85061 h 1652063"/>
              <a:gd name="connsiteX2" fmla="*/ 1063256 w 1779181"/>
              <a:gd name="connsiteY2" fmla="*/ 85061 h 1652063"/>
              <a:gd name="connsiteX3" fmla="*/ 992372 w 1779181"/>
              <a:gd name="connsiteY3" fmla="*/ 77972 h 1652063"/>
              <a:gd name="connsiteX4" fmla="*/ 864781 w 1779181"/>
              <a:gd name="connsiteY4" fmla="*/ 77972 h 1652063"/>
              <a:gd name="connsiteX5" fmla="*/ 744279 w 1779181"/>
              <a:gd name="connsiteY5" fmla="*/ 63796 h 1652063"/>
              <a:gd name="connsiteX6" fmla="*/ 694660 w 1779181"/>
              <a:gd name="connsiteY6" fmla="*/ 63796 h 1652063"/>
              <a:gd name="connsiteX7" fmla="*/ 623777 w 1779181"/>
              <a:gd name="connsiteY7" fmla="*/ 85061 h 1652063"/>
              <a:gd name="connsiteX8" fmla="*/ 396949 w 1779181"/>
              <a:gd name="connsiteY8" fmla="*/ 63796 h 1652063"/>
              <a:gd name="connsiteX9" fmla="*/ 205563 w 1779181"/>
              <a:gd name="connsiteY9" fmla="*/ 70884 h 1652063"/>
              <a:gd name="connsiteX10" fmla="*/ 49618 w 1779181"/>
              <a:gd name="connsiteY10" fmla="*/ 70884 h 1652063"/>
              <a:gd name="connsiteX11" fmla="*/ 63795 w 1779181"/>
              <a:gd name="connsiteY11" fmla="*/ 106326 h 1652063"/>
              <a:gd name="connsiteX12" fmla="*/ 42530 w 1779181"/>
              <a:gd name="connsiteY12" fmla="*/ 134679 h 1652063"/>
              <a:gd name="connsiteX13" fmla="*/ 7088 w 1779181"/>
              <a:gd name="connsiteY13" fmla="*/ 191386 h 1652063"/>
              <a:gd name="connsiteX14" fmla="*/ 7088 w 1779181"/>
              <a:gd name="connsiteY14" fmla="*/ 191386 h 1652063"/>
              <a:gd name="connsiteX15" fmla="*/ 0 w 1779181"/>
              <a:gd name="connsiteY15" fmla="*/ 290623 h 1652063"/>
              <a:gd name="connsiteX16" fmla="*/ 14177 w 1779181"/>
              <a:gd name="connsiteY16" fmla="*/ 326065 h 1652063"/>
              <a:gd name="connsiteX17" fmla="*/ 35442 w 1779181"/>
              <a:gd name="connsiteY17" fmla="*/ 368596 h 1652063"/>
              <a:gd name="connsiteX18" fmla="*/ 56707 w 1779181"/>
              <a:gd name="connsiteY18" fmla="*/ 418214 h 1652063"/>
              <a:gd name="connsiteX19" fmla="*/ 134679 w 1779181"/>
              <a:gd name="connsiteY19" fmla="*/ 1105786 h 1652063"/>
              <a:gd name="connsiteX20" fmla="*/ 99237 w 1779181"/>
              <a:gd name="connsiteY20" fmla="*/ 1169582 h 1652063"/>
              <a:gd name="connsiteX21" fmla="*/ 141767 w 1779181"/>
              <a:gd name="connsiteY21" fmla="*/ 1205023 h 1652063"/>
              <a:gd name="connsiteX22" fmla="*/ 219739 w 1779181"/>
              <a:gd name="connsiteY22" fmla="*/ 1637414 h 1652063"/>
              <a:gd name="connsiteX23" fmla="*/ 779721 w 1779181"/>
              <a:gd name="connsiteY23" fmla="*/ 1524000 h 1652063"/>
              <a:gd name="connsiteX24" fmla="*/ 864781 w 1779181"/>
              <a:gd name="connsiteY24" fmla="*/ 1261731 h 1652063"/>
              <a:gd name="connsiteX25" fmla="*/ 1212111 w 1779181"/>
              <a:gd name="connsiteY25" fmla="*/ 999461 h 1652063"/>
              <a:gd name="connsiteX26" fmla="*/ 1743739 w 1779181"/>
              <a:gd name="connsiteY26" fmla="*/ 1169582 h 1652063"/>
              <a:gd name="connsiteX27" fmla="*/ 1779181 w 1779181"/>
              <a:gd name="connsiteY27" fmla="*/ 1063256 h 1652063"/>
              <a:gd name="connsiteX28" fmla="*/ 1772093 w 1779181"/>
              <a:gd name="connsiteY28" fmla="*/ 949842 h 1652063"/>
              <a:gd name="connsiteX29" fmla="*/ 1665767 w 1779181"/>
              <a:gd name="connsiteY29" fmla="*/ 964019 h 1652063"/>
              <a:gd name="connsiteX30" fmla="*/ 1623237 w 1779181"/>
              <a:gd name="connsiteY30" fmla="*/ 928577 h 1652063"/>
              <a:gd name="connsiteX31" fmla="*/ 1623237 w 1779181"/>
              <a:gd name="connsiteY31" fmla="*/ 886047 h 1652063"/>
              <a:gd name="connsiteX32" fmla="*/ 1694121 w 1779181"/>
              <a:gd name="connsiteY32" fmla="*/ 871870 h 1652063"/>
              <a:gd name="connsiteX33" fmla="*/ 1672856 w 1779181"/>
              <a:gd name="connsiteY33" fmla="*/ 779721 h 1652063"/>
              <a:gd name="connsiteX34" fmla="*/ 1687032 w 1779181"/>
              <a:gd name="connsiteY34" fmla="*/ 680484 h 1652063"/>
              <a:gd name="connsiteX35" fmla="*/ 1687032 w 1779181"/>
              <a:gd name="connsiteY35" fmla="*/ 602512 h 1652063"/>
              <a:gd name="connsiteX36" fmla="*/ 1708297 w 1779181"/>
              <a:gd name="connsiteY36" fmla="*/ 489098 h 1652063"/>
              <a:gd name="connsiteX37" fmla="*/ 1594883 w 1779181"/>
              <a:gd name="connsiteY37" fmla="*/ 389861 h 1652063"/>
              <a:gd name="connsiteX38" fmla="*/ 1538177 w 1779181"/>
              <a:gd name="connsiteY38" fmla="*/ 333154 h 1652063"/>
              <a:gd name="connsiteX39" fmla="*/ 1474381 w 1779181"/>
              <a:gd name="connsiteY39" fmla="*/ 262270 h 1652063"/>
              <a:gd name="connsiteX40" fmla="*/ 1481470 w 1779181"/>
              <a:gd name="connsiteY40" fmla="*/ 177210 h 1652063"/>
              <a:gd name="connsiteX41" fmla="*/ 1516911 w 1779181"/>
              <a:gd name="connsiteY41" fmla="*/ 77972 h 1652063"/>
              <a:gd name="connsiteX42" fmla="*/ 1495646 w 1779181"/>
              <a:gd name="connsiteY42" fmla="*/ 28354 h 1652063"/>
              <a:gd name="connsiteX43" fmla="*/ 1431851 w 1779181"/>
              <a:gd name="connsiteY43" fmla="*/ 42530 h 1652063"/>
              <a:gd name="connsiteX44" fmla="*/ 1396409 w 1779181"/>
              <a:gd name="connsiteY44" fmla="*/ 0 h 1652063"/>
              <a:gd name="connsiteX45" fmla="*/ 1304260 w 1779181"/>
              <a:gd name="connsiteY45" fmla="*/ 28354 h 1652063"/>
              <a:gd name="connsiteX46" fmla="*/ 1233377 w 1779181"/>
              <a:gd name="connsiteY46" fmla="*/ 77972 h 1652063"/>
              <a:gd name="connsiteX47" fmla="*/ 1190846 w 1779181"/>
              <a:gd name="connsiteY47" fmla="*/ 120503 h 1652063"/>
              <a:gd name="connsiteX0" fmla="*/ 1190846 w 1779181"/>
              <a:gd name="connsiteY0" fmla="*/ 120503 h 1675504"/>
              <a:gd name="connsiteX1" fmla="*/ 1134139 w 1779181"/>
              <a:gd name="connsiteY1" fmla="*/ 85061 h 1675504"/>
              <a:gd name="connsiteX2" fmla="*/ 1063256 w 1779181"/>
              <a:gd name="connsiteY2" fmla="*/ 85061 h 1675504"/>
              <a:gd name="connsiteX3" fmla="*/ 992372 w 1779181"/>
              <a:gd name="connsiteY3" fmla="*/ 77972 h 1675504"/>
              <a:gd name="connsiteX4" fmla="*/ 864781 w 1779181"/>
              <a:gd name="connsiteY4" fmla="*/ 77972 h 1675504"/>
              <a:gd name="connsiteX5" fmla="*/ 744279 w 1779181"/>
              <a:gd name="connsiteY5" fmla="*/ 63796 h 1675504"/>
              <a:gd name="connsiteX6" fmla="*/ 694660 w 1779181"/>
              <a:gd name="connsiteY6" fmla="*/ 63796 h 1675504"/>
              <a:gd name="connsiteX7" fmla="*/ 623777 w 1779181"/>
              <a:gd name="connsiteY7" fmla="*/ 85061 h 1675504"/>
              <a:gd name="connsiteX8" fmla="*/ 396949 w 1779181"/>
              <a:gd name="connsiteY8" fmla="*/ 63796 h 1675504"/>
              <a:gd name="connsiteX9" fmla="*/ 205563 w 1779181"/>
              <a:gd name="connsiteY9" fmla="*/ 70884 h 1675504"/>
              <a:gd name="connsiteX10" fmla="*/ 49618 w 1779181"/>
              <a:gd name="connsiteY10" fmla="*/ 70884 h 1675504"/>
              <a:gd name="connsiteX11" fmla="*/ 63795 w 1779181"/>
              <a:gd name="connsiteY11" fmla="*/ 106326 h 1675504"/>
              <a:gd name="connsiteX12" fmla="*/ 42530 w 1779181"/>
              <a:gd name="connsiteY12" fmla="*/ 134679 h 1675504"/>
              <a:gd name="connsiteX13" fmla="*/ 7088 w 1779181"/>
              <a:gd name="connsiteY13" fmla="*/ 191386 h 1675504"/>
              <a:gd name="connsiteX14" fmla="*/ 7088 w 1779181"/>
              <a:gd name="connsiteY14" fmla="*/ 191386 h 1675504"/>
              <a:gd name="connsiteX15" fmla="*/ 0 w 1779181"/>
              <a:gd name="connsiteY15" fmla="*/ 290623 h 1675504"/>
              <a:gd name="connsiteX16" fmla="*/ 14177 w 1779181"/>
              <a:gd name="connsiteY16" fmla="*/ 326065 h 1675504"/>
              <a:gd name="connsiteX17" fmla="*/ 35442 w 1779181"/>
              <a:gd name="connsiteY17" fmla="*/ 368596 h 1675504"/>
              <a:gd name="connsiteX18" fmla="*/ 56707 w 1779181"/>
              <a:gd name="connsiteY18" fmla="*/ 418214 h 1675504"/>
              <a:gd name="connsiteX19" fmla="*/ 134679 w 1779181"/>
              <a:gd name="connsiteY19" fmla="*/ 1105786 h 1675504"/>
              <a:gd name="connsiteX20" fmla="*/ 99237 w 1779181"/>
              <a:gd name="connsiteY20" fmla="*/ 1169582 h 1675504"/>
              <a:gd name="connsiteX21" fmla="*/ 141767 w 1779181"/>
              <a:gd name="connsiteY21" fmla="*/ 1205023 h 1675504"/>
              <a:gd name="connsiteX22" fmla="*/ 219739 w 1779181"/>
              <a:gd name="connsiteY22" fmla="*/ 1637414 h 1675504"/>
              <a:gd name="connsiteX23" fmla="*/ 418214 w 1779181"/>
              <a:gd name="connsiteY23" fmla="*/ 1640959 h 1675504"/>
              <a:gd name="connsiteX24" fmla="*/ 779721 w 1779181"/>
              <a:gd name="connsiteY24" fmla="*/ 1524000 h 1675504"/>
              <a:gd name="connsiteX25" fmla="*/ 864781 w 1779181"/>
              <a:gd name="connsiteY25" fmla="*/ 1261731 h 1675504"/>
              <a:gd name="connsiteX26" fmla="*/ 1212111 w 1779181"/>
              <a:gd name="connsiteY26" fmla="*/ 999461 h 1675504"/>
              <a:gd name="connsiteX27" fmla="*/ 1743739 w 1779181"/>
              <a:gd name="connsiteY27" fmla="*/ 1169582 h 1675504"/>
              <a:gd name="connsiteX28" fmla="*/ 1779181 w 1779181"/>
              <a:gd name="connsiteY28" fmla="*/ 1063256 h 1675504"/>
              <a:gd name="connsiteX29" fmla="*/ 1772093 w 1779181"/>
              <a:gd name="connsiteY29" fmla="*/ 949842 h 1675504"/>
              <a:gd name="connsiteX30" fmla="*/ 1665767 w 1779181"/>
              <a:gd name="connsiteY30" fmla="*/ 964019 h 1675504"/>
              <a:gd name="connsiteX31" fmla="*/ 1623237 w 1779181"/>
              <a:gd name="connsiteY31" fmla="*/ 928577 h 1675504"/>
              <a:gd name="connsiteX32" fmla="*/ 1623237 w 1779181"/>
              <a:gd name="connsiteY32" fmla="*/ 886047 h 1675504"/>
              <a:gd name="connsiteX33" fmla="*/ 1694121 w 1779181"/>
              <a:gd name="connsiteY33" fmla="*/ 871870 h 1675504"/>
              <a:gd name="connsiteX34" fmla="*/ 1672856 w 1779181"/>
              <a:gd name="connsiteY34" fmla="*/ 779721 h 1675504"/>
              <a:gd name="connsiteX35" fmla="*/ 1687032 w 1779181"/>
              <a:gd name="connsiteY35" fmla="*/ 680484 h 1675504"/>
              <a:gd name="connsiteX36" fmla="*/ 1687032 w 1779181"/>
              <a:gd name="connsiteY36" fmla="*/ 602512 h 1675504"/>
              <a:gd name="connsiteX37" fmla="*/ 1708297 w 1779181"/>
              <a:gd name="connsiteY37" fmla="*/ 489098 h 1675504"/>
              <a:gd name="connsiteX38" fmla="*/ 1594883 w 1779181"/>
              <a:gd name="connsiteY38" fmla="*/ 389861 h 1675504"/>
              <a:gd name="connsiteX39" fmla="*/ 1538177 w 1779181"/>
              <a:gd name="connsiteY39" fmla="*/ 333154 h 1675504"/>
              <a:gd name="connsiteX40" fmla="*/ 1474381 w 1779181"/>
              <a:gd name="connsiteY40" fmla="*/ 262270 h 1675504"/>
              <a:gd name="connsiteX41" fmla="*/ 1481470 w 1779181"/>
              <a:gd name="connsiteY41" fmla="*/ 177210 h 1675504"/>
              <a:gd name="connsiteX42" fmla="*/ 1516911 w 1779181"/>
              <a:gd name="connsiteY42" fmla="*/ 77972 h 1675504"/>
              <a:gd name="connsiteX43" fmla="*/ 1495646 w 1779181"/>
              <a:gd name="connsiteY43" fmla="*/ 28354 h 1675504"/>
              <a:gd name="connsiteX44" fmla="*/ 1431851 w 1779181"/>
              <a:gd name="connsiteY44" fmla="*/ 42530 h 1675504"/>
              <a:gd name="connsiteX45" fmla="*/ 1396409 w 1779181"/>
              <a:gd name="connsiteY45" fmla="*/ 0 h 1675504"/>
              <a:gd name="connsiteX46" fmla="*/ 1304260 w 1779181"/>
              <a:gd name="connsiteY46" fmla="*/ 28354 h 1675504"/>
              <a:gd name="connsiteX47" fmla="*/ 1233377 w 1779181"/>
              <a:gd name="connsiteY47" fmla="*/ 77972 h 1675504"/>
              <a:gd name="connsiteX48" fmla="*/ 1190846 w 1779181"/>
              <a:gd name="connsiteY48" fmla="*/ 120503 h 1675504"/>
              <a:gd name="connsiteX0" fmla="*/ 1190846 w 1779181"/>
              <a:gd name="connsiteY0" fmla="*/ 120503 h 1640959"/>
              <a:gd name="connsiteX1" fmla="*/ 1134139 w 1779181"/>
              <a:gd name="connsiteY1" fmla="*/ 85061 h 1640959"/>
              <a:gd name="connsiteX2" fmla="*/ 1063256 w 1779181"/>
              <a:gd name="connsiteY2" fmla="*/ 85061 h 1640959"/>
              <a:gd name="connsiteX3" fmla="*/ 992372 w 1779181"/>
              <a:gd name="connsiteY3" fmla="*/ 77972 h 1640959"/>
              <a:gd name="connsiteX4" fmla="*/ 864781 w 1779181"/>
              <a:gd name="connsiteY4" fmla="*/ 77972 h 1640959"/>
              <a:gd name="connsiteX5" fmla="*/ 744279 w 1779181"/>
              <a:gd name="connsiteY5" fmla="*/ 63796 h 1640959"/>
              <a:gd name="connsiteX6" fmla="*/ 694660 w 1779181"/>
              <a:gd name="connsiteY6" fmla="*/ 63796 h 1640959"/>
              <a:gd name="connsiteX7" fmla="*/ 623777 w 1779181"/>
              <a:gd name="connsiteY7" fmla="*/ 85061 h 1640959"/>
              <a:gd name="connsiteX8" fmla="*/ 396949 w 1779181"/>
              <a:gd name="connsiteY8" fmla="*/ 63796 h 1640959"/>
              <a:gd name="connsiteX9" fmla="*/ 205563 w 1779181"/>
              <a:gd name="connsiteY9" fmla="*/ 70884 h 1640959"/>
              <a:gd name="connsiteX10" fmla="*/ 49618 w 1779181"/>
              <a:gd name="connsiteY10" fmla="*/ 70884 h 1640959"/>
              <a:gd name="connsiteX11" fmla="*/ 63795 w 1779181"/>
              <a:gd name="connsiteY11" fmla="*/ 106326 h 1640959"/>
              <a:gd name="connsiteX12" fmla="*/ 42530 w 1779181"/>
              <a:gd name="connsiteY12" fmla="*/ 134679 h 1640959"/>
              <a:gd name="connsiteX13" fmla="*/ 7088 w 1779181"/>
              <a:gd name="connsiteY13" fmla="*/ 191386 h 1640959"/>
              <a:gd name="connsiteX14" fmla="*/ 7088 w 1779181"/>
              <a:gd name="connsiteY14" fmla="*/ 191386 h 1640959"/>
              <a:gd name="connsiteX15" fmla="*/ 0 w 1779181"/>
              <a:gd name="connsiteY15" fmla="*/ 290623 h 1640959"/>
              <a:gd name="connsiteX16" fmla="*/ 14177 w 1779181"/>
              <a:gd name="connsiteY16" fmla="*/ 326065 h 1640959"/>
              <a:gd name="connsiteX17" fmla="*/ 35442 w 1779181"/>
              <a:gd name="connsiteY17" fmla="*/ 368596 h 1640959"/>
              <a:gd name="connsiteX18" fmla="*/ 56707 w 1779181"/>
              <a:gd name="connsiteY18" fmla="*/ 418214 h 1640959"/>
              <a:gd name="connsiteX19" fmla="*/ 134679 w 1779181"/>
              <a:gd name="connsiteY19" fmla="*/ 1105786 h 1640959"/>
              <a:gd name="connsiteX20" fmla="*/ 99237 w 1779181"/>
              <a:gd name="connsiteY20" fmla="*/ 1169582 h 1640959"/>
              <a:gd name="connsiteX21" fmla="*/ 141767 w 1779181"/>
              <a:gd name="connsiteY21" fmla="*/ 1205023 h 1640959"/>
              <a:gd name="connsiteX22" fmla="*/ 418214 w 1779181"/>
              <a:gd name="connsiteY22" fmla="*/ 1640959 h 1640959"/>
              <a:gd name="connsiteX23" fmla="*/ 779721 w 1779181"/>
              <a:gd name="connsiteY23" fmla="*/ 1524000 h 1640959"/>
              <a:gd name="connsiteX24" fmla="*/ 864781 w 1779181"/>
              <a:gd name="connsiteY24" fmla="*/ 1261731 h 1640959"/>
              <a:gd name="connsiteX25" fmla="*/ 1212111 w 1779181"/>
              <a:gd name="connsiteY25" fmla="*/ 999461 h 1640959"/>
              <a:gd name="connsiteX26" fmla="*/ 1743739 w 1779181"/>
              <a:gd name="connsiteY26" fmla="*/ 1169582 h 1640959"/>
              <a:gd name="connsiteX27" fmla="*/ 1779181 w 1779181"/>
              <a:gd name="connsiteY27" fmla="*/ 1063256 h 1640959"/>
              <a:gd name="connsiteX28" fmla="*/ 1772093 w 1779181"/>
              <a:gd name="connsiteY28" fmla="*/ 949842 h 1640959"/>
              <a:gd name="connsiteX29" fmla="*/ 1665767 w 1779181"/>
              <a:gd name="connsiteY29" fmla="*/ 964019 h 1640959"/>
              <a:gd name="connsiteX30" fmla="*/ 1623237 w 1779181"/>
              <a:gd name="connsiteY30" fmla="*/ 928577 h 1640959"/>
              <a:gd name="connsiteX31" fmla="*/ 1623237 w 1779181"/>
              <a:gd name="connsiteY31" fmla="*/ 886047 h 1640959"/>
              <a:gd name="connsiteX32" fmla="*/ 1694121 w 1779181"/>
              <a:gd name="connsiteY32" fmla="*/ 871870 h 1640959"/>
              <a:gd name="connsiteX33" fmla="*/ 1672856 w 1779181"/>
              <a:gd name="connsiteY33" fmla="*/ 779721 h 1640959"/>
              <a:gd name="connsiteX34" fmla="*/ 1687032 w 1779181"/>
              <a:gd name="connsiteY34" fmla="*/ 680484 h 1640959"/>
              <a:gd name="connsiteX35" fmla="*/ 1687032 w 1779181"/>
              <a:gd name="connsiteY35" fmla="*/ 602512 h 1640959"/>
              <a:gd name="connsiteX36" fmla="*/ 1708297 w 1779181"/>
              <a:gd name="connsiteY36" fmla="*/ 489098 h 1640959"/>
              <a:gd name="connsiteX37" fmla="*/ 1594883 w 1779181"/>
              <a:gd name="connsiteY37" fmla="*/ 389861 h 1640959"/>
              <a:gd name="connsiteX38" fmla="*/ 1538177 w 1779181"/>
              <a:gd name="connsiteY38" fmla="*/ 333154 h 1640959"/>
              <a:gd name="connsiteX39" fmla="*/ 1474381 w 1779181"/>
              <a:gd name="connsiteY39" fmla="*/ 262270 h 1640959"/>
              <a:gd name="connsiteX40" fmla="*/ 1481470 w 1779181"/>
              <a:gd name="connsiteY40" fmla="*/ 177210 h 1640959"/>
              <a:gd name="connsiteX41" fmla="*/ 1516911 w 1779181"/>
              <a:gd name="connsiteY41" fmla="*/ 77972 h 1640959"/>
              <a:gd name="connsiteX42" fmla="*/ 1495646 w 1779181"/>
              <a:gd name="connsiteY42" fmla="*/ 28354 h 1640959"/>
              <a:gd name="connsiteX43" fmla="*/ 1431851 w 1779181"/>
              <a:gd name="connsiteY43" fmla="*/ 42530 h 1640959"/>
              <a:gd name="connsiteX44" fmla="*/ 1396409 w 1779181"/>
              <a:gd name="connsiteY44" fmla="*/ 0 h 1640959"/>
              <a:gd name="connsiteX45" fmla="*/ 1304260 w 1779181"/>
              <a:gd name="connsiteY45" fmla="*/ 28354 h 1640959"/>
              <a:gd name="connsiteX46" fmla="*/ 1233377 w 1779181"/>
              <a:gd name="connsiteY46" fmla="*/ 77972 h 1640959"/>
              <a:gd name="connsiteX47" fmla="*/ 1190846 w 1779181"/>
              <a:gd name="connsiteY47" fmla="*/ 120503 h 1640959"/>
              <a:gd name="connsiteX0" fmla="*/ 1190846 w 1779181"/>
              <a:gd name="connsiteY0" fmla="*/ 120503 h 1524000"/>
              <a:gd name="connsiteX1" fmla="*/ 1134139 w 1779181"/>
              <a:gd name="connsiteY1" fmla="*/ 85061 h 1524000"/>
              <a:gd name="connsiteX2" fmla="*/ 1063256 w 1779181"/>
              <a:gd name="connsiteY2" fmla="*/ 85061 h 1524000"/>
              <a:gd name="connsiteX3" fmla="*/ 992372 w 1779181"/>
              <a:gd name="connsiteY3" fmla="*/ 77972 h 1524000"/>
              <a:gd name="connsiteX4" fmla="*/ 864781 w 1779181"/>
              <a:gd name="connsiteY4" fmla="*/ 77972 h 1524000"/>
              <a:gd name="connsiteX5" fmla="*/ 744279 w 1779181"/>
              <a:gd name="connsiteY5" fmla="*/ 63796 h 1524000"/>
              <a:gd name="connsiteX6" fmla="*/ 694660 w 1779181"/>
              <a:gd name="connsiteY6" fmla="*/ 63796 h 1524000"/>
              <a:gd name="connsiteX7" fmla="*/ 623777 w 1779181"/>
              <a:gd name="connsiteY7" fmla="*/ 85061 h 1524000"/>
              <a:gd name="connsiteX8" fmla="*/ 396949 w 1779181"/>
              <a:gd name="connsiteY8" fmla="*/ 63796 h 1524000"/>
              <a:gd name="connsiteX9" fmla="*/ 205563 w 1779181"/>
              <a:gd name="connsiteY9" fmla="*/ 70884 h 1524000"/>
              <a:gd name="connsiteX10" fmla="*/ 49618 w 1779181"/>
              <a:gd name="connsiteY10" fmla="*/ 70884 h 1524000"/>
              <a:gd name="connsiteX11" fmla="*/ 63795 w 1779181"/>
              <a:gd name="connsiteY11" fmla="*/ 106326 h 1524000"/>
              <a:gd name="connsiteX12" fmla="*/ 42530 w 1779181"/>
              <a:gd name="connsiteY12" fmla="*/ 134679 h 1524000"/>
              <a:gd name="connsiteX13" fmla="*/ 7088 w 1779181"/>
              <a:gd name="connsiteY13" fmla="*/ 191386 h 1524000"/>
              <a:gd name="connsiteX14" fmla="*/ 7088 w 1779181"/>
              <a:gd name="connsiteY14" fmla="*/ 191386 h 1524000"/>
              <a:gd name="connsiteX15" fmla="*/ 0 w 1779181"/>
              <a:gd name="connsiteY15" fmla="*/ 290623 h 1524000"/>
              <a:gd name="connsiteX16" fmla="*/ 14177 w 1779181"/>
              <a:gd name="connsiteY16" fmla="*/ 326065 h 1524000"/>
              <a:gd name="connsiteX17" fmla="*/ 35442 w 1779181"/>
              <a:gd name="connsiteY17" fmla="*/ 368596 h 1524000"/>
              <a:gd name="connsiteX18" fmla="*/ 56707 w 1779181"/>
              <a:gd name="connsiteY18" fmla="*/ 418214 h 1524000"/>
              <a:gd name="connsiteX19" fmla="*/ 134679 w 1779181"/>
              <a:gd name="connsiteY19" fmla="*/ 1105786 h 1524000"/>
              <a:gd name="connsiteX20" fmla="*/ 99237 w 1779181"/>
              <a:gd name="connsiteY20" fmla="*/ 1169582 h 1524000"/>
              <a:gd name="connsiteX21" fmla="*/ 141767 w 1779181"/>
              <a:gd name="connsiteY21" fmla="*/ 1205023 h 1524000"/>
              <a:gd name="connsiteX22" fmla="*/ 779721 w 1779181"/>
              <a:gd name="connsiteY22" fmla="*/ 1524000 h 1524000"/>
              <a:gd name="connsiteX23" fmla="*/ 864781 w 1779181"/>
              <a:gd name="connsiteY23" fmla="*/ 1261731 h 1524000"/>
              <a:gd name="connsiteX24" fmla="*/ 1212111 w 1779181"/>
              <a:gd name="connsiteY24" fmla="*/ 999461 h 1524000"/>
              <a:gd name="connsiteX25" fmla="*/ 1743739 w 1779181"/>
              <a:gd name="connsiteY25" fmla="*/ 1169582 h 1524000"/>
              <a:gd name="connsiteX26" fmla="*/ 1779181 w 1779181"/>
              <a:gd name="connsiteY26" fmla="*/ 1063256 h 1524000"/>
              <a:gd name="connsiteX27" fmla="*/ 1772093 w 1779181"/>
              <a:gd name="connsiteY27" fmla="*/ 949842 h 1524000"/>
              <a:gd name="connsiteX28" fmla="*/ 1665767 w 1779181"/>
              <a:gd name="connsiteY28" fmla="*/ 964019 h 1524000"/>
              <a:gd name="connsiteX29" fmla="*/ 1623237 w 1779181"/>
              <a:gd name="connsiteY29" fmla="*/ 928577 h 1524000"/>
              <a:gd name="connsiteX30" fmla="*/ 1623237 w 1779181"/>
              <a:gd name="connsiteY30" fmla="*/ 886047 h 1524000"/>
              <a:gd name="connsiteX31" fmla="*/ 1694121 w 1779181"/>
              <a:gd name="connsiteY31" fmla="*/ 871870 h 1524000"/>
              <a:gd name="connsiteX32" fmla="*/ 1672856 w 1779181"/>
              <a:gd name="connsiteY32" fmla="*/ 779721 h 1524000"/>
              <a:gd name="connsiteX33" fmla="*/ 1687032 w 1779181"/>
              <a:gd name="connsiteY33" fmla="*/ 680484 h 1524000"/>
              <a:gd name="connsiteX34" fmla="*/ 1687032 w 1779181"/>
              <a:gd name="connsiteY34" fmla="*/ 602512 h 1524000"/>
              <a:gd name="connsiteX35" fmla="*/ 1708297 w 1779181"/>
              <a:gd name="connsiteY35" fmla="*/ 489098 h 1524000"/>
              <a:gd name="connsiteX36" fmla="*/ 1594883 w 1779181"/>
              <a:gd name="connsiteY36" fmla="*/ 389861 h 1524000"/>
              <a:gd name="connsiteX37" fmla="*/ 1538177 w 1779181"/>
              <a:gd name="connsiteY37" fmla="*/ 333154 h 1524000"/>
              <a:gd name="connsiteX38" fmla="*/ 1474381 w 1779181"/>
              <a:gd name="connsiteY38" fmla="*/ 262270 h 1524000"/>
              <a:gd name="connsiteX39" fmla="*/ 1481470 w 1779181"/>
              <a:gd name="connsiteY39" fmla="*/ 177210 h 1524000"/>
              <a:gd name="connsiteX40" fmla="*/ 1516911 w 1779181"/>
              <a:gd name="connsiteY40" fmla="*/ 77972 h 1524000"/>
              <a:gd name="connsiteX41" fmla="*/ 1495646 w 1779181"/>
              <a:gd name="connsiteY41" fmla="*/ 28354 h 1524000"/>
              <a:gd name="connsiteX42" fmla="*/ 1431851 w 1779181"/>
              <a:gd name="connsiteY42" fmla="*/ 42530 h 1524000"/>
              <a:gd name="connsiteX43" fmla="*/ 1396409 w 1779181"/>
              <a:gd name="connsiteY43" fmla="*/ 0 h 1524000"/>
              <a:gd name="connsiteX44" fmla="*/ 1304260 w 1779181"/>
              <a:gd name="connsiteY44" fmla="*/ 28354 h 1524000"/>
              <a:gd name="connsiteX45" fmla="*/ 1233377 w 1779181"/>
              <a:gd name="connsiteY45" fmla="*/ 77972 h 1524000"/>
              <a:gd name="connsiteX46" fmla="*/ 1190846 w 1779181"/>
              <a:gd name="connsiteY46" fmla="*/ 120503 h 1524000"/>
              <a:gd name="connsiteX0" fmla="*/ 1190846 w 1779181"/>
              <a:gd name="connsiteY0" fmla="*/ 120503 h 1261731"/>
              <a:gd name="connsiteX1" fmla="*/ 1134139 w 1779181"/>
              <a:gd name="connsiteY1" fmla="*/ 85061 h 1261731"/>
              <a:gd name="connsiteX2" fmla="*/ 1063256 w 1779181"/>
              <a:gd name="connsiteY2" fmla="*/ 85061 h 1261731"/>
              <a:gd name="connsiteX3" fmla="*/ 992372 w 1779181"/>
              <a:gd name="connsiteY3" fmla="*/ 77972 h 1261731"/>
              <a:gd name="connsiteX4" fmla="*/ 864781 w 1779181"/>
              <a:gd name="connsiteY4" fmla="*/ 77972 h 1261731"/>
              <a:gd name="connsiteX5" fmla="*/ 744279 w 1779181"/>
              <a:gd name="connsiteY5" fmla="*/ 63796 h 1261731"/>
              <a:gd name="connsiteX6" fmla="*/ 694660 w 1779181"/>
              <a:gd name="connsiteY6" fmla="*/ 63796 h 1261731"/>
              <a:gd name="connsiteX7" fmla="*/ 623777 w 1779181"/>
              <a:gd name="connsiteY7" fmla="*/ 85061 h 1261731"/>
              <a:gd name="connsiteX8" fmla="*/ 396949 w 1779181"/>
              <a:gd name="connsiteY8" fmla="*/ 63796 h 1261731"/>
              <a:gd name="connsiteX9" fmla="*/ 205563 w 1779181"/>
              <a:gd name="connsiteY9" fmla="*/ 70884 h 1261731"/>
              <a:gd name="connsiteX10" fmla="*/ 49618 w 1779181"/>
              <a:gd name="connsiteY10" fmla="*/ 70884 h 1261731"/>
              <a:gd name="connsiteX11" fmla="*/ 63795 w 1779181"/>
              <a:gd name="connsiteY11" fmla="*/ 106326 h 1261731"/>
              <a:gd name="connsiteX12" fmla="*/ 42530 w 1779181"/>
              <a:gd name="connsiteY12" fmla="*/ 134679 h 1261731"/>
              <a:gd name="connsiteX13" fmla="*/ 7088 w 1779181"/>
              <a:gd name="connsiteY13" fmla="*/ 191386 h 1261731"/>
              <a:gd name="connsiteX14" fmla="*/ 7088 w 1779181"/>
              <a:gd name="connsiteY14" fmla="*/ 191386 h 1261731"/>
              <a:gd name="connsiteX15" fmla="*/ 0 w 1779181"/>
              <a:gd name="connsiteY15" fmla="*/ 290623 h 1261731"/>
              <a:gd name="connsiteX16" fmla="*/ 14177 w 1779181"/>
              <a:gd name="connsiteY16" fmla="*/ 326065 h 1261731"/>
              <a:gd name="connsiteX17" fmla="*/ 35442 w 1779181"/>
              <a:gd name="connsiteY17" fmla="*/ 368596 h 1261731"/>
              <a:gd name="connsiteX18" fmla="*/ 56707 w 1779181"/>
              <a:gd name="connsiteY18" fmla="*/ 418214 h 1261731"/>
              <a:gd name="connsiteX19" fmla="*/ 134679 w 1779181"/>
              <a:gd name="connsiteY19" fmla="*/ 1105786 h 1261731"/>
              <a:gd name="connsiteX20" fmla="*/ 99237 w 1779181"/>
              <a:gd name="connsiteY20" fmla="*/ 1169582 h 1261731"/>
              <a:gd name="connsiteX21" fmla="*/ 141767 w 1779181"/>
              <a:gd name="connsiteY21" fmla="*/ 1205023 h 1261731"/>
              <a:gd name="connsiteX22" fmla="*/ 864781 w 1779181"/>
              <a:gd name="connsiteY22" fmla="*/ 1261731 h 1261731"/>
              <a:gd name="connsiteX23" fmla="*/ 1212111 w 1779181"/>
              <a:gd name="connsiteY23" fmla="*/ 999461 h 1261731"/>
              <a:gd name="connsiteX24" fmla="*/ 1743739 w 1779181"/>
              <a:gd name="connsiteY24" fmla="*/ 1169582 h 1261731"/>
              <a:gd name="connsiteX25" fmla="*/ 1779181 w 1779181"/>
              <a:gd name="connsiteY25" fmla="*/ 1063256 h 1261731"/>
              <a:gd name="connsiteX26" fmla="*/ 1772093 w 1779181"/>
              <a:gd name="connsiteY26" fmla="*/ 949842 h 1261731"/>
              <a:gd name="connsiteX27" fmla="*/ 1665767 w 1779181"/>
              <a:gd name="connsiteY27" fmla="*/ 964019 h 1261731"/>
              <a:gd name="connsiteX28" fmla="*/ 1623237 w 1779181"/>
              <a:gd name="connsiteY28" fmla="*/ 928577 h 1261731"/>
              <a:gd name="connsiteX29" fmla="*/ 1623237 w 1779181"/>
              <a:gd name="connsiteY29" fmla="*/ 886047 h 1261731"/>
              <a:gd name="connsiteX30" fmla="*/ 1694121 w 1779181"/>
              <a:gd name="connsiteY30" fmla="*/ 871870 h 1261731"/>
              <a:gd name="connsiteX31" fmla="*/ 1672856 w 1779181"/>
              <a:gd name="connsiteY31" fmla="*/ 779721 h 1261731"/>
              <a:gd name="connsiteX32" fmla="*/ 1687032 w 1779181"/>
              <a:gd name="connsiteY32" fmla="*/ 680484 h 1261731"/>
              <a:gd name="connsiteX33" fmla="*/ 1687032 w 1779181"/>
              <a:gd name="connsiteY33" fmla="*/ 602512 h 1261731"/>
              <a:gd name="connsiteX34" fmla="*/ 1708297 w 1779181"/>
              <a:gd name="connsiteY34" fmla="*/ 489098 h 1261731"/>
              <a:gd name="connsiteX35" fmla="*/ 1594883 w 1779181"/>
              <a:gd name="connsiteY35" fmla="*/ 389861 h 1261731"/>
              <a:gd name="connsiteX36" fmla="*/ 1538177 w 1779181"/>
              <a:gd name="connsiteY36" fmla="*/ 333154 h 1261731"/>
              <a:gd name="connsiteX37" fmla="*/ 1474381 w 1779181"/>
              <a:gd name="connsiteY37" fmla="*/ 262270 h 1261731"/>
              <a:gd name="connsiteX38" fmla="*/ 1481470 w 1779181"/>
              <a:gd name="connsiteY38" fmla="*/ 177210 h 1261731"/>
              <a:gd name="connsiteX39" fmla="*/ 1516911 w 1779181"/>
              <a:gd name="connsiteY39" fmla="*/ 77972 h 1261731"/>
              <a:gd name="connsiteX40" fmla="*/ 1495646 w 1779181"/>
              <a:gd name="connsiteY40" fmla="*/ 28354 h 1261731"/>
              <a:gd name="connsiteX41" fmla="*/ 1431851 w 1779181"/>
              <a:gd name="connsiteY41" fmla="*/ 42530 h 1261731"/>
              <a:gd name="connsiteX42" fmla="*/ 1396409 w 1779181"/>
              <a:gd name="connsiteY42" fmla="*/ 0 h 1261731"/>
              <a:gd name="connsiteX43" fmla="*/ 1304260 w 1779181"/>
              <a:gd name="connsiteY43" fmla="*/ 28354 h 1261731"/>
              <a:gd name="connsiteX44" fmla="*/ 1233377 w 1779181"/>
              <a:gd name="connsiteY44" fmla="*/ 77972 h 1261731"/>
              <a:gd name="connsiteX45" fmla="*/ 1190846 w 1779181"/>
              <a:gd name="connsiteY45" fmla="*/ 120503 h 1261731"/>
              <a:gd name="connsiteX0" fmla="*/ 1190846 w 1779181"/>
              <a:gd name="connsiteY0" fmla="*/ 120503 h 1205023"/>
              <a:gd name="connsiteX1" fmla="*/ 1134139 w 1779181"/>
              <a:gd name="connsiteY1" fmla="*/ 85061 h 1205023"/>
              <a:gd name="connsiteX2" fmla="*/ 1063256 w 1779181"/>
              <a:gd name="connsiteY2" fmla="*/ 85061 h 1205023"/>
              <a:gd name="connsiteX3" fmla="*/ 992372 w 1779181"/>
              <a:gd name="connsiteY3" fmla="*/ 77972 h 1205023"/>
              <a:gd name="connsiteX4" fmla="*/ 864781 w 1779181"/>
              <a:gd name="connsiteY4" fmla="*/ 77972 h 1205023"/>
              <a:gd name="connsiteX5" fmla="*/ 744279 w 1779181"/>
              <a:gd name="connsiteY5" fmla="*/ 63796 h 1205023"/>
              <a:gd name="connsiteX6" fmla="*/ 694660 w 1779181"/>
              <a:gd name="connsiteY6" fmla="*/ 63796 h 1205023"/>
              <a:gd name="connsiteX7" fmla="*/ 623777 w 1779181"/>
              <a:gd name="connsiteY7" fmla="*/ 85061 h 1205023"/>
              <a:gd name="connsiteX8" fmla="*/ 396949 w 1779181"/>
              <a:gd name="connsiteY8" fmla="*/ 63796 h 1205023"/>
              <a:gd name="connsiteX9" fmla="*/ 205563 w 1779181"/>
              <a:gd name="connsiteY9" fmla="*/ 70884 h 1205023"/>
              <a:gd name="connsiteX10" fmla="*/ 49618 w 1779181"/>
              <a:gd name="connsiteY10" fmla="*/ 70884 h 1205023"/>
              <a:gd name="connsiteX11" fmla="*/ 63795 w 1779181"/>
              <a:gd name="connsiteY11" fmla="*/ 106326 h 1205023"/>
              <a:gd name="connsiteX12" fmla="*/ 42530 w 1779181"/>
              <a:gd name="connsiteY12" fmla="*/ 134679 h 1205023"/>
              <a:gd name="connsiteX13" fmla="*/ 7088 w 1779181"/>
              <a:gd name="connsiteY13" fmla="*/ 191386 h 1205023"/>
              <a:gd name="connsiteX14" fmla="*/ 7088 w 1779181"/>
              <a:gd name="connsiteY14" fmla="*/ 191386 h 1205023"/>
              <a:gd name="connsiteX15" fmla="*/ 0 w 1779181"/>
              <a:gd name="connsiteY15" fmla="*/ 290623 h 1205023"/>
              <a:gd name="connsiteX16" fmla="*/ 14177 w 1779181"/>
              <a:gd name="connsiteY16" fmla="*/ 326065 h 1205023"/>
              <a:gd name="connsiteX17" fmla="*/ 35442 w 1779181"/>
              <a:gd name="connsiteY17" fmla="*/ 368596 h 1205023"/>
              <a:gd name="connsiteX18" fmla="*/ 56707 w 1779181"/>
              <a:gd name="connsiteY18" fmla="*/ 418214 h 1205023"/>
              <a:gd name="connsiteX19" fmla="*/ 134679 w 1779181"/>
              <a:gd name="connsiteY19" fmla="*/ 1105786 h 1205023"/>
              <a:gd name="connsiteX20" fmla="*/ 99237 w 1779181"/>
              <a:gd name="connsiteY20" fmla="*/ 1169582 h 1205023"/>
              <a:gd name="connsiteX21" fmla="*/ 141767 w 1779181"/>
              <a:gd name="connsiteY21" fmla="*/ 1205023 h 1205023"/>
              <a:gd name="connsiteX22" fmla="*/ 1212111 w 1779181"/>
              <a:gd name="connsiteY22" fmla="*/ 999461 h 1205023"/>
              <a:gd name="connsiteX23" fmla="*/ 1743739 w 1779181"/>
              <a:gd name="connsiteY23" fmla="*/ 1169582 h 1205023"/>
              <a:gd name="connsiteX24" fmla="*/ 1779181 w 1779181"/>
              <a:gd name="connsiteY24" fmla="*/ 1063256 h 1205023"/>
              <a:gd name="connsiteX25" fmla="*/ 1772093 w 1779181"/>
              <a:gd name="connsiteY25" fmla="*/ 949842 h 1205023"/>
              <a:gd name="connsiteX26" fmla="*/ 1665767 w 1779181"/>
              <a:gd name="connsiteY26" fmla="*/ 964019 h 1205023"/>
              <a:gd name="connsiteX27" fmla="*/ 1623237 w 1779181"/>
              <a:gd name="connsiteY27" fmla="*/ 928577 h 1205023"/>
              <a:gd name="connsiteX28" fmla="*/ 1623237 w 1779181"/>
              <a:gd name="connsiteY28" fmla="*/ 886047 h 1205023"/>
              <a:gd name="connsiteX29" fmla="*/ 1694121 w 1779181"/>
              <a:gd name="connsiteY29" fmla="*/ 871870 h 1205023"/>
              <a:gd name="connsiteX30" fmla="*/ 1672856 w 1779181"/>
              <a:gd name="connsiteY30" fmla="*/ 779721 h 1205023"/>
              <a:gd name="connsiteX31" fmla="*/ 1687032 w 1779181"/>
              <a:gd name="connsiteY31" fmla="*/ 680484 h 1205023"/>
              <a:gd name="connsiteX32" fmla="*/ 1687032 w 1779181"/>
              <a:gd name="connsiteY32" fmla="*/ 602512 h 1205023"/>
              <a:gd name="connsiteX33" fmla="*/ 1708297 w 1779181"/>
              <a:gd name="connsiteY33" fmla="*/ 489098 h 1205023"/>
              <a:gd name="connsiteX34" fmla="*/ 1594883 w 1779181"/>
              <a:gd name="connsiteY34" fmla="*/ 389861 h 1205023"/>
              <a:gd name="connsiteX35" fmla="*/ 1538177 w 1779181"/>
              <a:gd name="connsiteY35" fmla="*/ 333154 h 1205023"/>
              <a:gd name="connsiteX36" fmla="*/ 1474381 w 1779181"/>
              <a:gd name="connsiteY36" fmla="*/ 262270 h 1205023"/>
              <a:gd name="connsiteX37" fmla="*/ 1481470 w 1779181"/>
              <a:gd name="connsiteY37" fmla="*/ 177210 h 1205023"/>
              <a:gd name="connsiteX38" fmla="*/ 1516911 w 1779181"/>
              <a:gd name="connsiteY38" fmla="*/ 77972 h 1205023"/>
              <a:gd name="connsiteX39" fmla="*/ 1495646 w 1779181"/>
              <a:gd name="connsiteY39" fmla="*/ 28354 h 1205023"/>
              <a:gd name="connsiteX40" fmla="*/ 1431851 w 1779181"/>
              <a:gd name="connsiteY40" fmla="*/ 42530 h 1205023"/>
              <a:gd name="connsiteX41" fmla="*/ 1396409 w 1779181"/>
              <a:gd name="connsiteY41" fmla="*/ 0 h 1205023"/>
              <a:gd name="connsiteX42" fmla="*/ 1304260 w 1779181"/>
              <a:gd name="connsiteY42" fmla="*/ 28354 h 1205023"/>
              <a:gd name="connsiteX43" fmla="*/ 1233377 w 1779181"/>
              <a:gd name="connsiteY43" fmla="*/ 77972 h 1205023"/>
              <a:gd name="connsiteX44" fmla="*/ 1190846 w 1779181"/>
              <a:gd name="connsiteY44" fmla="*/ 120503 h 1205023"/>
              <a:gd name="connsiteX0" fmla="*/ 1190846 w 1779181"/>
              <a:gd name="connsiteY0" fmla="*/ 120503 h 1205023"/>
              <a:gd name="connsiteX1" fmla="*/ 1134139 w 1779181"/>
              <a:gd name="connsiteY1" fmla="*/ 85061 h 1205023"/>
              <a:gd name="connsiteX2" fmla="*/ 1063256 w 1779181"/>
              <a:gd name="connsiteY2" fmla="*/ 85061 h 1205023"/>
              <a:gd name="connsiteX3" fmla="*/ 992372 w 1779181"/>
              <a:gd name="connsiteY3" fmla="*/ 77972 h 1205023"/>
              <a:gd name="connsiteX4" fmla="*/ 864781 w 1779181"/>
              <a:gd name="connsiteY4" fmla="*/ 77972 h 1205023"/>
              <a:gd name="connsiteX5" fmla="*/ 744279 w 1779181"/>
              <a:gd name="connsiteY5" fmla="*/ 63796 h 1205023"/>
              <a:gd name="connsiteX6" fmla="*/ 694660 w 1779181"/>
              <a:gd name="connsiteY6" fmla="*/ 63796 h 1205023"/>
              <a:gd name="connsiteX7" fmla="*/ 623777 w 1779181"/>
              <a:gd name="connsiteY7" fmla="*/ 85061 h 1205023"/>
              <a:gd name="connsiteX8" fmla="*/ 396949 w 1779181"/>
              <a:gd name="connsiteY8" fmla="*/ 63796 h 1205023"/>
              <a:gd name="connsiteX9" fmla="*/ 205563 w 1779181"/>
              <a:gd name="connsiteY9" fmla="*/ 70884 h 1205023"/>
              <a:gd name="connsiteX10" fmla="*/ 49618 w 1779181"/>
              <a:gd name="connsiteY10" fmla="*/ 70884 h 1205023"/>
              <a:gd name="connsiteX11" fmla="*/ 63795 w 1779181"/>
              <a:gd name="connsiteY11" fmla="*/ 106326 h 1205023"/>
              <a:gd name="connsiteX12" fmla="*/ 42530 w 1779181"/>
              <a:gd name="connsiteY12" fmla="*/ 134679 h 1205023"/>
              <a:gd name="connsiteX13" fmla="*/ 7088 w 1779181"/>
              <a:gd name="connsiteY13" fmla="*/ 191386 h 1205023"/>
              <a:gd name="connsiteX14" fmla="*/ 7088 w 1779181"/>
              <a:gd name="connsiteY14" fmla="*/ 191386 h 1205023"/>
              <a:gd name="connsiteX15" fmla="*/ 0 w 1779181"/>
              <a:gd name="connsiteY15" fmla="*/ 290623 h 1205023"/>
              <a:gd name="connsiteX16" fmla="*/ 14177 w 1779181"/>
              <a:gd name="connsiteY16" fmla="*/ 326065 h 1205023"/>
              <a:gd name="connsiteX17" fmla="*/ 35442 w 1779181"/>
              <a:gd name="connsiteY17" fmla="*/ 368596 h 1205023"/>
              <a:gd name="connsiteX18" fmla="*/ 56707 w 1779181"/>
              <a:gd name="connsiteY18" fmla="*/ 418214 h 1205023"/>
              <a:gd name="connsiteX19" fmla="*/ 134679 w 1779181"/>
              <a:gd name="connsiteY19" fmla="*/ 1105786 h 1205023"/>
              <a:gd name="connsiteX20" fmla="*/ 99237 w 1779181"/>
              <a:gd name="connsiteY20" fmla="*/ 1169582 h 1205023"/>
              <a:gd name="connsiteX21" fmla="*/ 141767 w 1779181"/>
              <a:gd name="connsiteY21" fmla="*/ 1205023 h 1205023"/>
              <a:gd name="connsiteX22" fmla="*/ 714760 w 1779181"/>
              <a:gd name="connsiteY22" fmla="*/ 1119965 h 1205023"/>
              <a:gd name="connsiteX23" fmla="*/ 1212111 w 1779181"/>
              <a:gd name="connsiteY23" fmla="*/ 999461 h 1205023"/>
              <a:gd name="connsiteX24" fmla="*/ 1743739 w 1779181"/>
              <a:gd name="connsiteY24" fmla="*/ 1169582 h 1205023"/>
              <a:gd name="connsiteX25" fmla="*/ 1779181 w 1779181"/>
              <a:gd name="connsiteY25" fmla="*/ 1063256 h 1205023"/>
              <a:gd name="connsiteX26" fmla="*/ 1772093 w 1779181"/>
              <a:gd name="connsiteY26" fmla="*/ 949842 h 1205023"/>
              <a:gd name="connsiteX27" fmla="*/ 1665767 w 1779181"/>
              <a:gd name="connsiteY27" fmla="*/ 964019 h 1205023"/>
              <a:gd name="connsiteX28" fmla="*/ 1623237 w 1779181"/>
              <a:gd name="connsiteY28" fmla="*/ 928577 h 1205023"/>
              <a:gd name="connsiteX29" fmla="*/ 1623237 w 1779181"/>
              <a:gd name="connsiteY29" fmla="*/ 886047 h 1205023"/>
              <a:gd name="connsiteX30" fmla="*/ 1694121 w 1779181"/>
              <a:gd name="connsiteY30" fmla="*/ 871870 h 1205023"/>
              <a:gd name="connsiteX31" fmla="*/ 1672856 w 1779181"/>
              <a:gd name="connsiteY31" fmla="*/ 779721 h 1205023"/>
              <a:gd name="connsiteX32" fmla="*/ 1687032 w 1779181"/>
              <a:gd name="connsiteY32" fmla="*/ 680484 h 1205023"/>
              <a:gd name="connsiteX33" fmla="*/ 1687032 w 1779181"/>
              <a:gd name="connsiteY33" fmla="*/ 602512 h 1205023"/>
              <a:gd name="connsiteX34" fmla="*/ 1708297 w 1779181"/>
              <a:gd name="connsiteY34" fmla="*/ 489098 h 1205023"/>
              <a:gd name="connsiteX35" fmla="*/ 1594883 w 1779181"/>
              <a:gd name="connsiteY35" fmla="*/ 389861 h 1205023"/>
              <a:gd name="connsiteX36" fmla="*/ 1538177 w 1779181"/>
              <a:gd name="connsiteY36" fmla="*/ 333154 h 1205023"/>
              <a:gd name="connsiteX37" fmla="*/ 1474381 w 1779181"/>
              <a:gd name="connsiteY37" fmla="*/ 262270 h 1205023"/>
              <a:gd name="connsiteX38" fmla="*/ 1481470 w 1779181"/>
              <a:gd name="connsiteY38" fmla="*/ 177210 h 1205023"/>
              <a:gd name="connsiteX39" fmla="*/ 1516911 w 1779181"/>
              <a:gd name="connsiteY39" fmla="*/ 77972 h 1205023"/>
              <a:gd name="connsiteX40" fmla="*/ 1495646 w 1779181"/>
              <a:gd name="connsiteY40" fmla="*/ 28354 h 1205023"/>
              <a:gd name="connsiteX41" fmla="*/ 1431851 w 1779181"/>
              <a:gd name="connsiteY41" fmla="*/ 42530 h 1205023"/>
              <a:gd name="connsiteX42" fmla="*/ 1396409 w 1779181"/>
              <a:gd name="connsiteY42" fmla="*/ 0 h 1205023"/>
              <a:gd name="connsiteX43" fmla="*/ 1304260 w 1779181"/>
              <a:gd name="connsiteY43" fmla="*/ 28354 h 1205023"/>
              <a:gd name="connsiteX44" fmla="*/ 1233377 w 1779181"/>
              <a:gd name="connsiteY44" fmla="*/ 77972 h 1205023"/>
              <a:gd name="connsiteX45" fmla="*/ 1190846 w 1779181"/>
              <a:gd name="connsiteY45" fmla="*/ 120503 h 1205023"/>
              <a:gd name="connsiteX0" fmla="*/ 1190846 w 1779181"/>
              <a:gd name="connsiteY0" fmla="*/ 120503 h 1259751"/>
              <a:gd name="connsiteX1" fmla="*/ 1134139 w 1779181"/>
              <a:gd name="connsiteY1" fmla="*/ 85061 h 1259751"/>
              <a:gd name="connsiteX2" fmla="*/ 1063256 w 1779181"/>
              <a:gd name="connsiteY2" fmla="*/ 85061 h 1259751"/>
              <a:gd name="connsiteX3" fmla="*/ 992372 w 1779181"/>
              <a:gd name="connsiteY3" fmla="*/ 77972 h 1259751"/>
              <a:gd name="connsiteX4" fmla="*/ 864781 w 1779181"/>
              <a:gd name="connsiteY4" fmla="*/ 77972 h 1259751"/>
              <a:gd name="connsiteX5" fmla="*/ 744279 w 1779181"/>
              <a:gd name="connsiteY5" fmla="*/ 63796 h 1259751"/>
              <a:gd name="connsiteX6" fmla="*/ 694660 w 1779181"/>
              <a:gd name="connsiteY6" fmla="*/ 63796 h 1259751"/>
              <a:gd name="connsiteX7" fmla="*/ 623777 w 1779181"/>
              <a:gd name="connsiteY7" fmla="*/ 85061 h 1259751"/>
              <a:gd name="connsiteX8" fmla="*/ 396949 w 1779181"/>
              <a:gd name="connsiteY8" fmla="*/ 63796 h 1259751"/>
              <a:gd name="connsiteX9" fmla="*/ 205563 w 1779181"/>
              <a:gd name="connsiteY9" fmla="*/ 70884 h 1259751"/>
              <a:gd name="connsiteX10" fmla="*/ 49618 w 1779181"/>
              <a:gd name="connsiteY10" fmla="*/ 70884 h 1259751"/>
              <a:gd name="connsiteX11" fmla="*/ 63795 w 1779181"/>
              <a:gd name="connsiteY11" fmla="*/ 106326 h 1259751"/>
              <a:gd name="connsiteX12" fmla="*/ 42530 w 1779181"/>
              <a:gd name="connsiteY12" fmla="*/ 134679 h 1259751"/>
              <a:gd name="connsiteX13" fmla="*/ 7088 w 1779181"/>
              <a:gd name="connsiteY13" fmla="*/ 191386 h 1259751"/>
              <a:gd name="connsiteX14" fmla="*/ 7088 w 1779181"/>
              <a:gd name="connsiteY14" fmla="*/ 191386 h 1259751"/>
              <a:gd name="connsiteX15" fmla="*/ 0 w 1779181"/>
              <a:gd name="connsiteY15" fmla="*/ 290623 h 1259751"/>
              <a:gd name="connsiteX16" fmla="*/ 14177 w 1779181"/>
              <a:gd name="connsiteY16" fmla="*/ 326065 h 1259751"/>
              <a:gd name="connsiteX17" fmla="*/ 35442 w 1779181"/>
              <a:gd name="connsiteY17" fmla="*/ 368596 h 1259751"/>
              <a:gd name="connsiteX18" fmla="*/ 56707 w 1779181"/>
              <a:gd name="connsiteY18" fmla="*/ 418214 h 1259751"/>
              <a:gd name="connsiteX19" fmla="*/ 134679 w 1779181"/>
              <a:gd name="connsiteY19" fmla="*/ 1105786 h 1259751"/>
              <a:gd name="connsiteX20" fmla="*/ 99237 w 1779181"/>
              <a:gd name="connsiteY20" fmla="*/ 1169582 h 1259751"/>
              <a:gd name="connsiteX21" fmla="*/ 141767 w 1779181"/>
              <a:gd name="connsiteY21" fmla="*/ 1205023 h 1259751"/>
              <a:gd name="connsiteX22" fmla="*/ 288875 w 1779181"/>
              <a:gd name="connsiteY22" fmla="*/ 1257751 h 1259751"/>
              <a:gd name="connsiteX23" fmla="*/ 714760 w 1779181"/>
              <a:gd name="connsiteY23" fmla="*/ 1119965 h 1259751"/>
              <a:gd name="connsiteX24" fmla="*/ 1212111 w 1779181"/>
              <a:gd name="connsiteY24" fmla="*/ 999461 h 1259751"/>
              <a:gd name="connsiteX25" fmla="*/ 1743739 w 1779181"/>
              <a:gd name="connsiteY25" fmla="*/ 1169582 h 1259751"/>
              <a:gd name="connsiteX26" fmla="*/ 1779181 w 1779181"/>
              <a:gd name="connsiteY26" fmla="*/ 1063256 h 1259751"/>
              <a:gd name="connsiteX27" fmla="*/ 1772093 w 1779181"/>
              <a:gd name="connsiteY27" fmla="*/ 949842 h 1259751"/>
              <a:gd name="connsiteX28" fmla="*/ 1665767 w 1779181"/>
              <a:gd name="connsiteY28" fmla="*/ 964019 h 1259751"/>
              <a:gd name="connsiteX29" fmla="*/ 1623237 w 1779181"/>
              <a:gd name="connsiteY29" fmla="*/ 928577 h 1259751"/>
              <a:gd name="connsiteX30" fmla="*/ 1623237 w 1779181"/>
              <a:gd name="connsiteY30" fmla="*/ 886047 h 1259751"/>
              <a:gd name="connsiteX31" fmla="*/ 1694121 w 1779181"/>
              <a:gd name="connsiteY31" fmla="*/ 871870 h 1259751"/>
              <a:gd name="connsiteX32" fmla="*/ 1672856 w 1779181"/>
              <a:gd name="connsiteY32" fmla="*/ 779721 h 1259751"/>
              <a:gd name="connsiteX33" fmla="*/ 1687032 w 1779181"/>
              <a:gd name="connsiteY33" fmla="*/ 680484 h 1259751"/>
              <a:gd name="connsiteX34" fmla="*/ 1687032 w 1779181"/>
              <a:gd name="connsiteY34" fmla="*/ 602512 h 1259751"/>
              <a:gd name="connsiteX35" fmla="*/ 1708297 w 1779181"/>
              <a:gd name="connsiteY35" fmla="*/ 489098 h 1259751"/>
              <a:gd name="connsiteX36" fmla="*/ 1594883 w 1779181"/>
              <a:gd name="connsiteY36" fmla="*/ 389861 h 1259751"/>
              <a:gd name="connsiteX37" fmla="*/ 1538177 w 1779181"/>
              <a:gd name="connsiteY37" fmla="*/ 333154 h 1259751"/>
              <a:gd name="connsiteX38" fmla="*/ 1474381 w 1779181"/>
              <a:gd name="connsiteY38" fmla="*/ 262270 h 1259751"/>
              <a:gd name="connsiteX39" fmla="*/ 1481470 w 1779181"/>
              <a:gd name="connsiteY39" fmla="*/ 177210 h 1259751"/>
              <a:gd name="connsiteX40" fmla="*/ 1516911 w 1779181"/>
              <a:gd name="connsiteY40" fmla="*/ 77972 h 1259751"/>
              <a:gd name="connsiteX41" fmla="*/ 1495646 w 1779181"/>
              <a:gd name="connsiteY41" fmla="*/ 28354 h 1259751"/>
              <a:gd name="connsiteX42" fmla="*/ 1431851 w 1779181"/>
              <a:gd name="connsiteY42" fmla="*/ 42530 h 1259751"/>
              <a:gd name="connsiteX43" fmla="*/ 1396409 w 1779181"/>
              <a:gd name="connsiteY43" fmla="*/ 0 h 1259751"/>
              <a:gd name="connsiteX44" fmla="*/ 1304260 w 1779181"/>
              <a:gd name="connsiteY44" fmla="*/ 28354 h 1259751"/>
              <a:gd name="connsiteX45" fmla="*/ 1233377 w 1779181"/>
              <a:gd name="connsiteY45" fmla="*/ 77972 h 1259751"/>
              <a:gd name="connsiteX46" fmla="*/ 1190846 w 1779181"/>
              <a:gd name="connsiteY46" fmla="*/ 120503 h 1259751"/>
              <a:gd name="connsiteX0" fmla="*/ 1190846 w 1779181"/>
              <a:gd name="connsiteY0" fmla="*/ 120503 h 1265491"/>
              <a:gd name="connsiteX1" fmla="*/ 1134139 w 1779181"/>
              <a:gd name="connsiteY1" fmla="*/ 85061 h 1265491"/>
              <a:gd name="connsiteX2" fmla="*/ 1063256 w 1779181"/>
              <a:gd name="connsiteY2" fmla="*/ 85061 h 1265491"/>
              <a:gd name="connsiteX3" fmla="*/ 992372 w 1779181"/>
              <a:gd name="connsiteY3" fmla="*/ 77972 h 1265491"/>
              <a:gd name="connsiteX4" fmla="*/ 864781 w 1779181"/>
              <a:gd name="connsiteY4" fmla="*/ 77972 h 1265491"/>
              <a:gd name="connsiteX5" fmla="*/ 744279 w 1779181"/>
              <a:gd name="connsiteY5" fmla="*/ 63796 h 1265491"/>
              <a:gd name="connsiteX6" fmla="*/ 694660 w 1779181"/>
              <a:gd name="connsiteY6" fmla="*/ 63796 h 1265491"/>
              <a:gd name="connsiteX7" fmla="*/ 623777 w 1779181"/>
              <a:gd name="connsiteY7" fmla="*/ 85061 h 1265491"/>
              <a:gd name="connsiteX8" fmla="*/ 396949 w 1779181"/>
              <a:gd name="connsiteY8" fmla="*/ 63796 h 1265491"/>
              <a:gd name="connsiteX9" fmla="*/ 205563 w 1779181"/>
              <a:gd name="connsiteY9" fmla="*/ 70884 h 1265491"/>
              <a:gd name="connsiteX10" fmla="*/ 49618 w 1779181"/>
              <a:gd name="connsiteY10" fmla="*/ 70884 h 1265491"/>
              <a:gd name="connsiteX11" fmla="*/ 63795 w 1779181"/>
              <a:gd name="connsiteY11" fmla="*/ 106326 h 1265491"/>
              <a:gd name="connsiteX12" fmla="*/ 42530 w 1779181"/>
              <a:gd name="connsiteY12" fmla="*/ 134679 h 1265491"/>
              <a:gd name="connsiteX13" fmla="*/ 7088 w 1779181"/>
              <a:gd name="connsiteY13" fmla="*/ 191386 h 1265491"/>
              <a:gd name="connsiteX14" fmla="*/ 7088 w 1779181"/>
              <a:gd name="connsiteY14" fmla="*/ 191386 h 1265491"/>
              <a:gd name="connsiteX15" fmla="*/ 0 w 1779181"/>
              <a:gd name="connsiteY15" fmla="*/ 290623 h 1265491"/>
              <a:gd name="connsiteX16" fmla="*/ 14177 w 1779181"/>
              <a:gd name="connsiteY16" fmla="*/ 326065 h 1265491"/>
              <a:gd name="connsiteX17" fmla="*/ 35442 w 1779181"/>
              <a:gd name="connsiteY17" fmla="*/ 368596 h 1265491"/>
              <a:gd name="connsiteX18" fmla="*/ 56707 w 1779181"/>
              <a:gd name="connsiteY18" fmla="*/ 418214 h 1265491"/>
              <a:gd name="connsiteX19" fmla="*/ 134679 w 1779181"/>
              <a:gd name="connsiteY19" fmla="*/ 1105786 h 1265491"/>
              <a:gd name="connsiteX20" fmla="*/ 99237 w 1779181"/>
              <a:gd name="connsiteY20" fmla="*/ 1169582 h 1265491"/>
              <a:gd name="connsiteX21" fmla="*/ 141767 w 1779181"/>
              <a:gd name="connsiteY21" fmla="*/ 1261390 h 1265491"/>
              <a:gd name="connsiteX22" fmla="*/ 288875 w 1779181"/>
              <a:gd name="connsiteY22" fmla="*/ 1257751 h 1265491"/>
              <a:gd name="connsiteX23" fmla="*/ 714760 w 1779181"/>
              <a:gd name="connsiteY23" fmla="*/ 1119965 h 1265491"/>
              <a:gd name="connsiteX24" fmla="*/ 1212111 w 1779181"/>
              <a:gd name="connsiteY24" fmla="*/ 999461 h 1265491"/>
              <a:gd name="connsiteX25" fmla="*/ 1743739 w 1779181"/>
              <a:gd name="connsiteY25" fmla="*/ 1169582 h 1265491"/>
              <a:gd name="connsiteX26" fmla="*/ 1779181 w 1779181"/>
              <a:gd name="connsiteY26" fmla="*/ 1063256 h 1265491"/>
              <a:gd name="connsiteX27" fmla="*/ 1772093 w 1779181"/>
              <a:gd name="connsiteY27" fmla="*/ 949842 h 1265491"/>
              <a:gd name="connsiteX28" fmla="*/ 1665767 w 1779181"/>
              <a:gd name="connsiteY28" fmla="*/ 964019 h 1265491"/>
              <a:gd name="connsiteX29" fmla="*/ 1623237 w 1779181"/>
              <a:gd name="connsiteY29" fmla="*/ 928577 h 1265491"/>
              <a:gd name="connsiteX30" fmla="*/ 1623237 w 1779181"/>
              <a:gd name="connsiteY30" fmla="*/ 886047 h 1265491"/>
              <a:gd name="connsiteX31" fmla="*/ 1694121 w 1779181"/>
              <a:gd name="connsiteY31" fmla="*/ 871870 h 1265491"/>
              <a:gd name="connsiteX32" fmla="*/ 1672856 w 1779181"/>
              <a:gd name="connsiteY32" fmla="*/ 779721 h 1265491"/>
              <a:gd name="connsiteX33" fmla="*/ 1687032 w 1779181"/>
              <a:gd name="connsiteY33" fmla="*/ 680484 h 1265491"/>
              <a:gd name="connsiteX34" fmla="*/ 1687032 w 1779181"/>
              <a:gd name="connsiteY34" fmla="*/ 602512 h 1265491"/>
              <a:gd name="connsiteX35" fmla="*/ 1708297 w 1779181"/>
              <a:gd name="connsiteY35" fmla="*/ 489098 h 1265491"/>
              <a:gd name="connsiteX36" fmla="*/ 1594883 w 1779181"/>
              <a:gd name="connsiteY36" fmla="*/ 389861 h 1265491"/>
              <a:gd name="connsiteX37" fmla="*/ 1538177 w 1779181"/>
              <a:gd name="connsiteY37" fmla="*/ 333154 h 1265491"/>
              <a:gd name="connsiteX38" fmla="*/ 1474381 w 1779181"/>
              <a:gd name="connsiteY38" fmla="*/ 262270 h 1265491"/>
              <a:gd name="connsiteX39" fmla="*/ 1481470 w 1779181"/>
              <a:gd name="connsiteY39" fmla="*/ 177210 h 1265491"/>
              <a:gd name="connsiteX40" fmla="*/ 1516911 w 1779181"/>
              <a:gd name="connsiteY40" fmla="*/ 77972 h 1265491"/>
              <a:gd name="connsiteX41" fmla="*/ 1495646 w 1779181"/>
              <a:gd name="connsiteY41" fmla="*/ 28354 h 1265491"/>
              <a:gd name="connsiteX42" fmla="*/ 1431851 w 1779181"/>
              <a:gd name="connsiteY42" fmla="*/ 42530 h 1265491"/>
              <a:gd name="connsiteX43" fmla="*/ 1396409 w 1779181"/>
              <a:gd name="connsiteY43" fmla="*/ 0 h 1265491"/>
              <a:gd name="connsiteX44" fmla="*/ 1304260 w 1779181"/>
              <a:gd name="connsiteY44" fmla="*/ 28354 h 1265491"/>
              <a:gd name="connsiteX45" fmla="*/ 1233377 w 1779181"/>
              <a:gd name="connsiteY45" fmla="*/ 77972 h 1265491"/>
              <a:gd name="connsiteX46" fmla="*/ 1190846 w 1779181"/>
              <a:gd name="connsiteY46" fmla="*/ 120503 h 1265491"/>
              <a:gd name="connsiteX0" fmla="*/ 1190846 w 1779181"/>
              <a:gd name="connsiteY0" fmla="*/ 120503 h 1265491"/>
              <a:gd name="connsiteX1" fmla="*/ 1134139 w 1779181"/>
              <a:gd name="connsiteY1" fmla="*/ 85061 h 1265491"/>
              <a:gd name="connsiteX2" fmla="*/ 1063256 w 1779181"/>
              <a:gd name="connsiteY2" fmla="*/ 85061 h 1265491"/>
              <a:gd name="connsiteX3" fmla="*/ 992372 w 1779181"/>
              <a:gd name="connsiteY3" fmla="*/ 77972 h 1265491"/>
              <a:gd name="connsiteX4" fmla="*/ 864781 w 1779181"/>
              <a:gd name="connsiteY4" fmla="*/ 77972 h 1265491"/>
              <a:gd name="connsiteX5" fmla="*/ 744279 w 1779181"/>
              <a:gd name="connsiteY5" fmla="*/ 63796 h 1265491"/>
              <a:gd name="connsiteX6" fmla="*/ 694660 w 1779181"/>
              <a:gd name="connsiteY6" fmla="*/ 63796 h 1265491"/>
              <a:gd name="connsiteX7" fmla="*/ 623777 w 1779181"/>
              <a:gd name="connsiteY7" fmla="*/ 85061 h 1265491"/>
              <a:gd name="connsiteX8" fmla="*/ 396949 w 1779181"/>
              <a:gd name="connsiteY8" fmla="*/ 63796 h 1265491"/>
              <a:gd name="connsiteX9" fmla="*/ 205563 w 1779181"/>
              <a:gd name="connsiteY9" fmla="*/ 70884 h 1265491"/>
              <a:gd name="connsiteX10" fmla="*/ 49618 w 1779181"/>
              <a:gd name="connsiteY10" fmla="*/ 70884 h 1265491"/>
              <a:gd name="connsiteX11" fmla="*/ 63795 w 1779181"/>
              <a:gd name="connsiteY11" fmla="*/ 106326 h 1265491"/>
              <a:gd name="connsiteX12" fmla="*/ 42530 w 1779181"/>
              <a:gd name="connsiteY12" fmla="*/ 134679 h 1265491"/>
              <a:gd name="connsiteX13" fmla="*/ 7088 w 1779181"/>
              <a:gd name="connsiteY13" fmla="*/ 191386 h 1265491"/>
              <a:gd name="connsiteX14" fmla="*/ 7088 w 1779181"/>
              <a:gd name="connsiteY14" fmla="*/ 191386 h 1265491"/>
              <a:gd name="connsiteX15" fmla="*/ 0 w 1779181"/>
              <a:gd name="connsiteY15" fmla="*/ 290623 h 1265491"/>
              <a:gd name="connsiteX16" fmla="*/ 14177 w 1779181"/>
              <a:gd name="connsiteY16" fmla="*/ 326065 h 1265491"/>
              <a:gd name="connsiteX17" fmla="*/ 35442 w 1779181"/>
              <a:gd name="connsiteY17" fmla="*/ 368596 h 1265491"/>
              <a:gd name="connsiteX18" fmla="*/ 50444 w 1779181"/>
              <a:gd name="connsiteY18" fmla="*/ 430740 h 1265491"/>
              <a:gd name="connsiteX19" fmla="*/ 134679 w 1779181"/>
              <a:gd name="connsiteY19" fmla="*/ 1105786 h 1265491"/>
              <a:gd name="connsiteX20" fmla="*/ 99237 w 1779181"/>
              <a:gd name="connsiteY20" fmla="*/ 1169582 h 1265491"/>
              <a:gd name="connsiteX21" fmla="*/ 141767 w 1779181"/>
              <a:gd name="connsiteY21" fmla="*/ 1261390 h 1265491"/>
              <a:gd name="connsiteX22" fmla="*/ 288875 w 1779181"/>
              <a:gd name="connsiteY22" fmla="*/ 1257751 h 1265491"/>
              <a:gd name="connsiteX23" fmla="*/ 714760 w 1779181"/>
              <a:gd name="connsiteY23" fmla="*/ 1119965 h 1265491"/>
              <a:gd name="connsiteX24" fmla="*/ 1212111 w 1779181"/>
              <a:gd name="connsiteY24" fmla="*/ 999461 h 1265491"/>
              <a:gd name="connsiteX25" fmla="*/ 1743739 w 1779181"/>
              <a:gd name="connsiteY25" fmla="*/ 1169582 h 1265491"/>
              <a:gd name="connsiteX26" fmla="*/ 1779181 w 1779181"/>
              <a:gd name="connsiteY26" fmla="*/ 1063256 h 1265491"/>
              <a:gd name="connsiteX27" fmla="*/ 1772093 w 1779181"/>
              <a:gd name="connsiteY27" fmla="*/ 949842 h 1265491"/>
              <a:gd name="connsiteX28" fmla="*/ 1665767 w 1779181"/>
              <a:gd name="connsiteY28" fmla="*/ 964019 h 1265491"/>
              <a:gd name="connsiteX29" fmla="*/ 1623237 w 1779181"/>
              <a:gd name="connsiteY29" fmla="*/ 928577 h 1265491"/>
              <a:gd name="connsiteX30" fmla="*/ 1623237 w 1779181"/>
              <a:gd name="connsiteY30" fmla="*/ 886047 h 1265491"/>
              <a:gd name="connsiteX31" fmla="*/ 1694121 w 1779181"/>
              <a:gd name="connsiteY31" fmla="*/ 871870 h 1265491"/>
              <a:gd name="connsiteX32" fmla="*/ 1672856 w 1779181"/>
              <a:gd name="connsiteY32" fmla="*/ 779721 h 1265491"/>
              <a:gd name="connsiteX33" fmla="*/ 1687032 w 1779181"/>
              <a:gd name="connsiteY33" fmla="*/ 680484 h 1265491"/>
              <a:gd name="connsiteX34" fmla="*/ 1687032 w 1779181"/>
              <a:gd name="connsiteY34" fmla="*/ 602512 h 1265491"/>
              <a:gd name="connsiteX35" fmla="*/ 1708297 w 1779181"/>
              <a:gd name="connsiteY35" fmla="*/ 489098 h 1265491"/>
              <a:gd name="connsiteX36" fmla="*/ 1594883 w 1779181"/>
              <a:gd name="connsiteY36" fmla="*/ 389861 h 1265491"/>
              <a:gd name="connsiteX37" fmla="*/ 1538177 w 1779181"/>
              <a:gd name="connsiteY37" fmla="*/ 333154 h 1265491"/>
              <a:gd name="connsiteX38" fmla="*/ 1474381 w 1779181"/>
              <a:gd name="connsiteY38" fmla="*/ 262270 h 1265491"/>
              <a:gd name="connsiteX39" fmla="*/ 1481470 w 1779181"/>
              <a:gd name="connsiteY39" fmla="*/ 177210 h 1265491"/>
              <a:gd name="connsiteX40" fmla="*/ 1516911 w 1779181"/>
              <a:gd name="connsiteY40" fmla="*/ 77972 h 1265491"/>
              <a:gd name="connsiteX41" fmla="*/ 1495646 w 1779181"/>
              <a:gd name="connsiteY41" fmla="*/ 28354 h 1265491"/>
              <a:gd name="connsiteX42" fmla="*/ 1431851 w 1779181"/>
              <a:gd name="connsiteY42" fmla="*/ 42530 h 1265491"/>
              <a:gd name="connsiteX43" fmla="*/ 1396409 w 1779181"/>
              <a:gd name="connsiteY43" fmla="*/ 0 h 1265491"/>
              <a:gd name="connsiteX44" fmla="*/ 1304260 w 1779181"/>
              <a:gd name="connsiteY44" fmla="*/ 28354 h 1265491"/>
              <a:gd name="connsiteX45" fmla="*/ 1233377 w 1779181"/>
              <a:gd name="connsiteY45" fmla="*/ 77972 h 1265491"/>
              <a:gd name="connsiteX46" fmla="*/ 1190846 w 1779181"/>
              <a:gd name="connsiteY46" fmla="*/ 120503 h 1265491"/>
              <a:gd name="connsiteX0" fmla="*/ 1190846 w 1779181"/>
              <a:gd name="connsiteY0" fmla="*/ 120503 h 1265491"/>
              <a:gd name="connsiteX1" fmla="*/ 1134139 w 1779181"/>
              <a:gd name="connsiteY1" fmla="*/ 85061 h 1265491"/>
              <a:gd name="connsiteX2" fmla="*/ 1063256 w 1779181"/>
              <a:gd name="connsiteY2" fmla="*/ 85061 h 1265491"/>
              <a:gd name="connsiteX3" fmla="*/ 992372 w 1779181"/>
              <a:gd name="connsiteY3" fmla="*/ 77972 h 1265491"/>
              <a:gd name="connsiteX4" fmla="*/ 864781 w 1779181"/>
              <a:gd name="connsiteY4" fmla="*/ 77972 h 1265491"/>
              <a:gd name="connsiteX5" fmla="*/ 744279 w 1779181"/>
              <a:gd name="connsiteY5" fmla="*/ 63796 h 1265491"/>
              <a:gd name="connsiteX6" fmla="*/ 694660 w 1779181"/>
              <a:gd name="connsiteY6" fmla="*/ 63796 h 1265491"/>
              <a:gd name="connsiteX7" fmla="*/ 623777 w 1779181"/>
              <a:gd name="connsiteY7" fmla="*/ 85061 h 1265491"/>
              <a:gd name="connsiteX8" fmla="*/ 396949 w 1779181"/>
              <a:gd name="connsiteY8" fmla="*/ 63796 h 1265491"/>
              <a:gd name="connsiteX9" fmla="*/ 205563 w 1779181"/>
              <a:gd name="connsiteY9" fmla="*/ 70884 h 1265491"/>
              <a:gd name="connsiteX10" fmla="*/ 49618 w 1779181"/>
              <a:gd name="connsiteY10" fmla="*/ 70884 h 1265491"/>
              <a:gd name="connsiteX11" fmla="*/ 63795 w 1779181"/>
              <a:gd name="connsiteY11" fmla="*/ 106326 h 1265491"/>
              <a:gd name="connsiteX12" fmla="*/ 42530 w 1779181"/>
              <a:gd name="connsiteY12" fmla="*/ 134679 h 1265491"/>
              <a:gd name="connsiteX13" fmla="*/ 7088 w 1779181"/>
              <a:gd name="connsiteY13" fmla="*/ 191386 h 1265491"/>
              <a:gd name="connsiteX14" fmla="*/ 7088 w 1779181"/>
              <a:gd name="connsiteY14" fmla="*/ 191386 h 1265491"/>
              <a:gd name="connsiteX15" fmla="*/ 0 w 1779181"/>
              <a:gd name="connsiteY15" fmla="*/ 290623 h 1265491"/>
              <a:gd name="connsiteX16" fmla="*/ 14177 w 1779181"/>
              <a:gd name="connsiteY16" fmla="*/ 326065 h 1265491"/>
              <a:gd name="connsiteX17" fmla="*/ 35442 w 1779181"/>
              <a:gd name="connsiteY17" fmla="*/ 368596 h 1265491"/>
              <a:gd name="connsiteX18" fmla="*/ 50444 w 1779181"/>
              <a:gd name="connsiteY18" fmla="*/ 430740 h 1265491"/>
              <a:gd name="connsiteX19" fmla="*/ 82196 w 1779181"/>
              <a:gd name="connsiteY19" fmla="*/ 813077 h 1265491"/>
              <a:gd name="connsiteX20" fmla="*/ 134679 w 1779181"/>
              <a:gd name="connsiteY20" fmla="*/ 1105786 h 1265491"/>
              <a:gd name="connsiteX21" fmla="*/ 99237 w 1779181"/>
              <a:gd name="connsiteY21" fmla="*/ 1169582 h 1265491"/>
              <a:gd name="connsiteX22" fmla="*/ 141767 w 1779181"/>
              <a:gd name="connsiteY22" fmla="*/ 1261390 h 1265491"/>
              <a:gd name="connsiteX23" fmla="*/ 288875 w 1779181"/>
              <a:gd name="connsiteY23" fmla="*/ 1257751 h 1265491"/>
              <a:gd name="connsiteX24" fmla="*/ 714760 w 1779181"/>
              <a:gd name="connsiteY24" fmla="*/ 1119965 h 1265491"/>
              <a:gd name="connsiteX25" fmla="*/ 1212111 w 1779181"/>
              <a:gd name="connsiteY25" fmla="*/ 999461 h 1265491"/>
              <a:gd name="connsiteX26" fmla="*/ 1743739 w 1779181"/>
              <a:gd name="connsiteY26" fmla="*/ 1169582 h 1265491"/>
              <a:gd name="connsiteX27" fmla="*/ 1779181 w 1779181"/>
              <a:gd name="connsiteY27" fmla="*/ 1063256 h 1265491"/>
              <a:gd name="connsiteX28" fmla="*/ 1772093 w 1779181"/>
              <a:gd name="connsiteY28" fmla="*/ 949842 h 1265491"/>
              <a:gd name="connsiteX29" fmla="*/ 1665767 w 1779181"/>
              <a:gd name="connsiteY29" fmla="*/ 964019 h 1265491"/>
              <a:gd name="connsiteX30" fmla="*/ 1623237 w 1779181"/>
              <a:gd name="connsiteY30" fmla="*/ 928577 h 1265491"/>
              <a:gd name="connsiteX31" fmla="*/ 1623237 w 1779181"/>
              <a:gd name="connsiteY31" fmla="*/ 886047 h 1265491"/>
              <a:gd name="connsiteX32" fmla="*/ 1694121 w 1779181"/>
              <a:gd name="connsiteY32" fmla="*/ 871870 h 1265491"/>
              <a:gd name="connsiteX33" fmla="*/ 1672856 w 1779181"/>
              <a:gd name="connsiteY33" fmla="*/ 779721 h 1265491"/>
              <a:gd name="connsiteX34" fmla="*/ 1687032 w 1779181"/>
              <a:gd name="connsiteY34" fmla="*/ 680484 h 1265491"/>
              <a:gd name="connsiteX35" fmla="*/ 1687032 w 1779181"/>
              <a:gd name="connsiteY35" fmla="*/ 602512 h 1265491"/>
              <a:gd name="connsiteX36" fmla="*/ 1708297 w 1779181"/>
              <a:gd name="connsiteY36" fmla="*/ 489098 h 1265491"/>
              <a:gd name="connsiteX37" fmla="*/ 1594883 w 1779181"/>
              <a:gd name="connsiteY37" fmla="*/ 389861 h 1265491"/>
              <a:gd name="connsiteX38" fmla="*/ 1538177 w 1779181"/>
              <a:gd name="connsiteY38" fmla="*/ 333154 h 1265491"/>
              <a:gd name="connsiteX39" fmla="*/ 1474381 w 1779181"/>
              <a:gd name="connsiteY39" fmla="*/ 262270 h 1265491"/>
              <a:gd name="connsiteX40" fmla="*/ 1481470 w 1779181"/>
              <a:gd name="connsiteY40" fmla="*/ 177210 h 1265491"/>
              <a:gd name="connsiteX41" fmla="*/ 1516911 w 1779181"/>
              <a:gd name="connsiteY41" fmla="*/ 77972 h 1265491"/>
              <a:gd name="connsiteX42" fmla="*/ 1495646 w 1779181"/>
              <a:gd name="connsiteY42" fmla="*/ 28354 h 1265491"/>
              <a:gd name="connsiteX43" fmla="*/ 1431851 w 1779181"/>
              <a:gd name="connsiteY43" fmla="*/ 42530 h 1265491"/>
              <a:gd name="connsiteX44" fmla="*/ 1396409 w 1779181"/>
              <a:gd name="connsiteY44" fmla="*/ 0 h 1265491"/>
              <a:gd name="connsiteX45" fmla="*/ 1304260 w 1779181"/>
              <a:gd name="connsiteY45" fmla="*/ 28354 h 1265491"/>
              <a:gd name="connsiteX46" fmla="*/ 1233377 w 1779181"/>
              <a:gd name="connsiteY46" fmla="*/ 77972 h 1265491"/>
              <a:gd name="connsiteX47" fmla="*/ 1190846 w 1779181"/>
              <a:gd name="connsiteY47" fmla="*/ 120503 h 1265491"/>
              <a:gd name="connsiteX0" fmla="*/ 1190846 w 1779181"/>
              <a:gd name="connsiteY0" fmla="*/ 120503 h 1265491"/>
              <a:gd name="connsiteX1" fmla="*/ 1134139 w 1779181"/>
              <a:gd name="connsiteY1" fmla="*/ 85061 h 1265491"/>
              <a:gd name="connsiteX2" fmla="*/ 1063256 w 1779181"/>
              <a:gd name="connsiteY2" fmla="*/ 85061 h 1265491"/>
              <a:gd name="connsiteX3" fmla="*/ 992372 w 1779181"/>
              <a:gd name="connsiteY3" fmla="*/ 77972 h 1265491"/>
              <a:gd name="connsiteX4" fmla="*/ 864781 w 1779181"/>
              <a:gd name="connsiteY4" fmla="*/ 77972 h 1265491"/>
              <a:gd name="connsiteX5" fmla="*/ 744279 w 1779181"/>
              <a:gd name="connsiteY5" fmla="*/ 63796 h 1265491"/>
              <a:gd name="connsiteX6" fmla="*/ 694660 w 1779181"/>
              <a:gd name="connsiteY6" fmla="*/ 63796 h 1265491"/>
              <a:gd name="connsiteX7" fmla="*/ 623777 w 1779181"/>
              <a:gd name="connsiteY7" fmla="*/ 85061 h 1265491"/>
              <a:gd name="connsiteX8" fmla="*/ 396949 w 1779181"/>
              <a:gd name="connsiteY8" fmla="*/ 63796 h 1265491"/>
              <a:gd name="connsiteX9" fmla="*/ 205563 w 1779181"/>
              <a:gd name="connsiteY9" fmla="*/ 70884 h 1265491"/>
              <a:gd name="connsiteX10" fmla="*/ 49618 w 1779181"/>
              <a:gd name="connsiteY10" fmla="*/ 70884 h 1265491"/>
              <a:gd name="connsiteX11" fmla="*/ 63795 w 1779181"/>
              <a:gd name="connsiteY11" fmla="*/ 106326 h 1265491"/>
              <a:gd name="connsiteX12" fmla="*/ 42530 w 1779181"/>
              <a:gd name="connsiteY12" fmla="*/ 134679 h 1265491"/>
              <a:gd name="connsiteX13" fmla="*/ 7088 w 1779181"/>
              <a:gd name="connsiteY13" fmla="*/ 191386 h 1265491"/>
              <a:gd name="connsiteX14" fmla="*/ 7088 w 1779181"/>
              <a:gd name="connsiteY14" fmla="*/ 191386 h 1265491"/>
              <a:gd name="connsiteX15" fmla="*/ 0 w 1779181"/>
              <a:gd name="connsiteY15" fmla="*/ 290623 h 1265491"/>
              <a:gd name="connsiteX16" fmla="*/ 14177 w 1779181"/>
              <a:gd name="connsiteY16" fmla="*/ 326065 h 1265491"/>
              <a:gd name="connsiteX17" fmla="*/ 35442 w 1779181"/>
              <a:gd name="connsiteY17" fmla="*/ 368596 h 1265491"/>
              <a:gd name="connsiteX18" fmla="*/ 50444 w 1779181"/>
              <a:gd name="connsiteY18" fmla="*/ 430740 h 1265491"/>
              <a:gd name="connsiteX19" fmla="*/ 94722 w 1779181"/>
              <a:gd name="connsiteY19" fmla="*/ 813077 h 1265491"/>
              <a:gd name="connsiteX20" fmla="*/ 134679 w 1779181"/>
              <a:gd name="connsiteY20" fmla="*/ 1105786 h 1265491"/>
              <a:gd name="connsiteX21" fmla="*/ 99237 w 1779181"/>
              <a:gd name="connsiteY21" fmla="*/ 1169582 h 1265491"/>
              <a:gd name="connsiteX22" fmla="*/ 141767 w 1779181"/>
              <a:gd name="connsiteY22" fmla="*/ 1261390 h 1265491"/>
              <a:gd name="connsiteX23" fmla="*/ 288875 w 1779181"/>
              <a:gd name="connsiteY23" fmla="*/ 1257751 h 1265491"/>
              <a:gd name="connsiteX24" fmla="*/ 714760 w 1779181"/>
              <a:gd name="connsiteY24" fmla="*/ 1119965 h 1265491"/>
              <a:gd name="connsiteX25" fmla="*/ 1212111 w 1779181"/>
              <a:gd name="connsiteY25" fmla="*/ 999461 h 1265491"/>
              <a:gd name="connsiteX26" fmla="*/ 1743739 w 1779181"/>
              <a:gd name="connsiteY26" fmla="*/ 1169582 h 1265491"/>
              <a:gd name="connsiteX27" fmla="*/ 1779181 w 1779181"/>
              <a:gd name="connsiteY27" fmla="*/ 1063256 h 1265491"/>
              <a:gd name="connsiteX28" fmla="*/ 1772093 w 1779181"/>
              <a:gd name="connsiteY28" fmla="*/ 949842 h 1265491"/>
              <a:gd name="connsiteX29" fmla="*/ 1665767 w 1779181"/>
              <a:gd name="connsiteY29" fmla="*/ 964019 h 1265491"/>
              <a:gd name="connsiteX30" fmla="*/ 1623237 w 1779181"/>
              <a:gd name="connsiteY30" fmla="*/ 928577 h 1265491"/>
              <a:gd name="connsiteX31" fmla="*/ 1623237 w 1779181"/>
              <a:gd name="connsiteY31" fmla="*/ 886047 h 1265491"/>
              <a:gd name="connsiteX32" fmla="*/ 1694121 w 1779181"/>
              <a:gd name="connsiteY32" fmla="*/ 871870 h 1265491"/>
              <a:gd name="connsiteX33" fmla="*/ 1672856 w 1779181"/>
              <a:gd name="connsiteY33" fmla="*/ 779721 h 1265491"/>
              <a:gd name="connsiteX34" fmla="*/ 1687032 w 1779181"/>
              <a:gd name="connsiteY34" fmla="*/ 680484 h 1265491"/>
              <a:gd name="connsiteX35" fmla="*/ 1687032 w 1779181"/>
              <a:gd name="connsiteY35" fmla="*/ 602512 h 1265491"/>
              <a:gd name="connsiteX36" fmla="*/ 1708297 w 1779181"/>
              <a:gd name="connsiteY36" fmla="*/ 489098 h 1265491"/>
              <a:gd name="connsiteX37" fmla="*/ 1594883 w 1779181"/>
              <a:gd name="connsiteY37" fmla="*/ 389861 h 1265491"/>
              <a:gd name="connsiteX38" fmla="*/ 1538177 w 1779181"/>
              <a:gd name="connsiteY38" fmla="*/ 333154 h 1265491"/>
              <a:gd name="connsiteX39" fmla="*/ 1474381 w 1779181"/>
              <a:gd name="connsiteY39" fmla="*/ 262270 h 1265491"/>
              <a:gd name="connsiteX40" fmla="*/ 1481470 w 1779181"/>
              <a:gd name="connsiteY40" fmla="*/ 177210 h 1265491"/>
              <a:gd name="connsiteX41" fmla="*/ 1516911 w 1779181"/>
              <a:gd name="connsiteY41" fmla="*/ 77972 h 1265491"/>
              <a:gd name="connsiteX42" fmla="*/ 1495646 w 1779181"/>
              <a:gd name="connsiteY42" fmla="*/ 28354 h 1265491"/>
              <a:gd name="connsiteX43" fmla="*/ 1431851 w 1779181"/>
              <a:gd name="connsiteY43" fmla="*/ 42530 h 1265491"/>
              <a:gd name="connsiteX44" fmla="*/ 1396409 w 1779181"/>
              <a:gd name="connsiteY44" fmla="*/ 0 h 1265491"/>
              <a:gd name="connsiteX45" fmla="*/ 1304260 w 1779181"/>
              <a:gd name="connsiteY45" fmla="*/ 28354 h 1265491"/>
              <a:gd name="connsiteX46" fmla="*/ 1233377 w 1779181"/>
              <a:gd name="connsiteY46" fmla="*/ 77972 h 1265491"/>
              <a:gd name="connsiteX47" fmla="*/ 1190846 w 1779181"/>
              <a:gd name="connsiteY47" fmla="*/ 120503 h 1265491"/>
              <a:gd name="connsiteX0" fmla="*/ 1190846 w 1779181"/>
              <a:gd name="connsiteY0" fmla="*/ 120503 h 1265491"/>
              <a:gd name="connsiteX1" fmla="*/ 1134139 w 1779181"/>
              <a:gd name="connsiteY1" fmla="*/ 85061 h 1265491"/>
              <a:gd name="connsiteX2" fmla="*/ 1063256 w 1779181"/>
              <a:gd name="connsiteY2" fmla="*/ 85061 h 1265491"/>
              <a:gd name="connsiteX3" fmla="*/ 992372 w 1779181"/>
              <a:gd name="connsiteY3" fmla="*/ 77972 h 1265491"/>
              <a:gd name="connsiteX4" fmla="*/ 864781 w 1779181"/>
              <a:gd name="connsiteY4" fmla="*/ 77972 h 1265491"/>
              <a:gd name="connsiteX5" fmla="*/ 744279 w 1779181"/>
              <a:gd name="connsiteY5" fmla="*/ 63796 h 1265491"/>
              <a:gd name="connsiteX6" fmla="*/ 694660 w 1779181"/>
              <a:gd name="connsiteY6" fmla="*/ 63796 h 1265491"/>
              <a:gd name="connsiteX7" fmla="*/ 623777 w 1779181"/>
              <a:gd name="connsiteY7" fmla="*/ 85061 h 1265491"/>
              <a:gd name="connsiteX8" fmla="*/ 396949 w 1779181"/>
              <a:gd name="connsiteY8" fmla="*/ 63796 h 1265491"/>
              <a:gd name="connsiteX9" fmla="*/ 205563 w 1779181"/>
              <a:gd name="connsiteY9" fmla="*/ 70884 h 1265491"/>
              <a:gd name="connsiteX10" fmla="*/ 49618 w 1779181"/>
              <a:gd name="connsiteY10" fmla="*/ 70884 h 1265491"/>
              <a:gd name="connsiteX11" fmla="*/ 63795 w 1779181"/>
              <a:gd name="connsiteY11" fmla="*/ 106326 h 1265491"/>
              <a:gd name="connsiteX12" fmla="*/ 42530 w 1779181"/>
              <a:gd name="connsiteY12" fmla="*/ 134679 h 1265491"/>
              <a:gd name="connsiteX13" fmla="*/ 7088 w 1779181"/>
              <a:gd name="connsiteY13" fmla="*/ 191386 h 1265491"/>
              <a:gd name="connsiteX14" fmla="*/ 7088 w 1779181"/>
              <a:gd name="connsiteY14" fmla="*/ 191386 h 1265491"/>
              <a:gd name="connsiteX15" fmla="*/ 0 w 1779181"/>
              <a:gd name="connsiteY15" fmla="*/ 290623 h 1265491"/>
              <a:gd name="connsiteX16" fmla="*/ 14177 w 1779181"/>
              <a:gd name="connsiteY16" fmla="*/ 326065 h 1265491"/>
              <a:gd name="connsiteX17" fmla="*/ 35442 w 1779181"/>
              <a:gd name="connsiteY17" fmla="*/ 368596 h 1265491"/>
              <a:gd name="connsiteX18" fmla="*/ 50444 w 1779181"/>
              <a:gd name="connsiteY18" fmla="*/ 430740 h 1265491"/>
              <a:gd name="connsiteX19" fmla="*/ 94722 w 1779181"/>
              <a:gd name="connsiteY19" fmla="*/ 813077 h 1265491"/>
              <a:gd name="connsiteX20" fmla="*/ 134679 w 1779181"/>
              <a:gd name="connsiteY20" fmla="*/ 1105786 h 1265491"/>
              <a:gd name="connsiteX21" fmla="*/ 99237 w 1779181"/>
              <a:gd name="connsiteY21" fmla="*/ 1169582 h 1265491"/>
              <a:gd name="connsiteX22" fmla="*/ 141767 w 1779181"/>
              <a:gd name="connsiteY22" fmla="*/ 1261390 h 1265491"/>
              <a:gd name="connsiteX23" fmla="*/ 288875 w 1779181"/>
              <a:gd name="connsiteY23" fmla="*/ 1257751 h 1265491"/>
              <a:gd name="connsiteX24" fmla="*/ 714760 w 1779181"/>
              <a:gd name="connsiteY24" fmla="*/ 1119965 h 1265491"/>
              <a:gd name="connsiteX25" fmla="*/ 1212111 w 1779181"/>
              <a:gd name="connsiteY25" fmla="*/ 999461 h 1265491"/>
              <a:gd name="connsiteX26" fmla="*/ 1743739 w 1779181"/>
              <a:gd name="connsiteY26" fmla="*/ 1169582 h 1265491"/>
              <a:gd name="connsiteX27" fmla="*/ 1779181 w 1779181"/>
              <a:gd name="connsiteY27" fmla="*/ 1063256 h 1265491"/>
              <a:gd name="connsiteX28" fmla="*/ 1772093 w 1779181"/>
              <a:gd name="connsiteY28" fmla="*/ 949842 h 1265491"/>
              <a:gd name="connsiteX29" fmla="*/ 1665767 w 1779181"/>
              <a:gd name="connsiteY29" fmla="*/ 964019 h 1265491"/>
              <a:gd name="connsiteX30" fmla="*/ 1623237 w 1779181"/>
              <a:gd name="connsiteY30" fmla="*/ 928577 h 1265491"/>
              <a:gd name="connsiteX31" fmla="*/ 1623237 w 1779181"/>
              <a:gd name="connsiteY31" fmla="*/ 886047 h 1265491"/>
              <a:gd name="connsiteX32" fmla="*/ 1694121 w 1779181"/>
              <a:gd name="connsiteY32" fmla="*/ 871870 h 1265491"/>
              <a:gd name="connsiteX33" fmla="*/ 1672856 w 1779181"/>
              <a:gd name="connsiteY33" fmla="*/ 779721 h 1265491"/>
              <a:gd name="connsiteX34" fmla="*/ 1687032 w 1779181"/>
              <a:gd name="connsiteY34" fmla="*/ 680484 h 1265491"/>
              <a:gd name="connsiteX35" fmla="*/ 1687032 w 1779181"/>
              <a:gd name="connsiteY35" fmla="*/ 602512 h 1265491"/>
              <a:gd name="connsiteX36" fmla="*/ 1708297 w 1779181"/>
              <a:gd name="connsiteY36" fmla="*/ 489098 h 1265491"/>
              <a:gd name="connsiteX37" fmla="*/ 1594883 w 1779181"/>
              <a:gd name="connsiteY37" fmla="*/ 389861 h 1265491"/>
              <a:gd name="connsiteX38" fmla="*/ 1538177 w 1779181"/>
              <a:gd name="connsiteY38" fmla="*/ 333154 h 1265491"/>
              <a:gd name="connsiteX39" fmla="*/ 1474381 w 1779181"/>
              <a:gd name="connsiteY39" fmla="*/ 262270 h 1265491"/>
              <a:gd name="connsiteX40" fmla="*/ 1481470 w 1779181"/>
              <a:gd name="connsiteY40" fmla="*/ 177210 h 1265491"/>
              <a:gd name="connsiteX41" fmla="*/ 1516911 w 1779181"/>
              <a:gd name="connsiteY41" fmla="*/ 77972 h 1265491"/>
              <a:gd name="connsiteX42" fmla="*/ 1495646 w 1779181"/>
              <a:gd name="connsiteY42" fmla="*/ 28354 h 1265491"/>
              <a:gd name="connsiteX43" fmla="*/ 1431851 w 1779181"/>
              <a:gd name="connsiteY43" fmla="*/ 42530 h 1265491"/>
              <a:gd name="connsiteX44" fmla="*/ 1396409 w 1779181"/>
              <a:gd name="connsiteY44" fmla="*/ 0 h 1265491"/>
              <a:gd name="connsiteX45" fmla="*/ 1304260 w 1779181"/>
              <a:gd name="connsiteY45" fmla="*/ 28354 h 1265491"/>
              <a:gd name="connsiteX46" fmla="*/ 1233377 w 1779181"/>
              <a:gd name="connsiteY46" fmla="*/ 77972 h 1265491"/>
              <a:gd name="connsiteX47" fmla="*/ 1190846 w 1779181"/>
              <a:gd name="connsiteY47" fmla="*/ 120503 h 1265491"/>
              <a:gd name="connsiteX0" fmla="*/ 1190846 w 1779181"/>
              <a:gd name="connsiteY0" fmla="*/ 120503 h 1265491"/>
              <a:gd name="connsiteX1" fmla="*/ 1134139 w 1779181"/>
              <a:gd name="connsiteY1" fmla="*/ 85061 h 1265491"/>
              <a:gd name="connsiteX2" fmla="*/ 1063256 w 1779181"/>
              <a:gd name="connsiteY2" fmla="*/ 85061 h 1265491"/>
              <a:gd name="connsiteX3" fmla="*/ 992372 w 1779181"/>
              <a:gd name="connsiteY3" fmla="*/ 77972 h 1265491"/>
              <a:gd name="connsiteX4" fmla="*/ 864781 w 1779181"/>
              <a:gd name="connsiteY4" fmla="*/ 77972 h 1265491"/>
              <a:gd name="connsiteX5" fmla="*/ 744279 w 1779181"/>
              <a:gd name="connsiteY5" fmla="*/ 63796 h 1265491"/>
              <a:gd name="connsiteX6" fmla="*/ 694660 w 1779181"/>
              <a:gd name="connsiteY6" fmla="*/ 63796 h 1265491"/>
              <a:gd name="connsiteX7" fmla="*/ 623777 w 1779181"/>
              <a:gd name="connsiteY7" fmla="*/ 85061 h 1265491"/>
              <a:gd name="connsiteX8" fmla="*/ 396949 w 1779181"/>
              <a:gd name="connsiteY8" fmla="*/ 63796 h 1265491"/>
              <a:gd name="connsiteX9" fmla="*/ 205563 w 1779181"/>
              <a:gd name="connsiteY9" fmla="*/ 70884 h 1265491"/>
              <a:gd name="connsiteX10" fmla="*/ 49618 w 1779181"/>
              <a:gd name="connsiteY10" fmla="*/ 70884 h 1265491"/>
              <a:gd name="connsiteX11" fmla="*/ 63795 w 1779181"/>
              <a:gd name="connsiteY11" fmla="*/ 106326 h 1265491"/>
              <a:gd name="connsiteX12" fmla="*/ 42530 w 1779181"/>
              <a:gd name="connsiteY12" fmla="*/ 134679 h 1265491"/>
              <a:gd name="connsiteX13" fmla="*/ 7088 w 1779181"/>
              <a:gd name="connsiteY13" fmla="*/ 191386 h 1265491"/>
              <a:gd name="connsiteX14" fmla="*/ 7088 w 1779181"/>
              <a:gd name="connsiteY14" fmla="*/ 191386 h 1265491"/>
              <a:gd name="connsiteX15" fmla="*/ 0 w 1779181"/>
              <a:gd name="connsiteY15" fmla="*/ 290623 h 1265491"/>
              <a:gd name="connsiteX16" fmla="*/ 14177 w 1779181"/>
              <a:gd name="connsiteY16" fmla="*/ 326065 h 1265491"/>
              <a:gd name="connsiteX17" fmla="*/ 35442 w 1779181"/>
              <a:gd name="connsiteY17" fmla="*/ 368596 h 1265491"/>
              <a:gd name="connsiteX18" fmla="*/ 50444 w 1779181"/>
              <a:gd name="connsiteY18" fmla="*/ 430740 h 1265491"/>
              <a:gd name="connsiteX19" fmla="*/ 94722 w 1779181"/>
              <a:gd name="connsiteY19" fmla="*/ 813077 h 1265491"/>
              <a:gd name="connsiteX20" fmla="*/ 134679 w 1779181"/>
              <a:gd name="connsiteY20" fmla="*/ 1105786 h 1265491"/>
              <a:gd name="connsiteX21" fmla="*/ 99237 w 1779181"/>
              <a:gd name="connsiteY21" fmla="*/ 1169582 h 1265491"/>
              <a:gd name="connsiteX22" fmla="*/ 141767 w 1779181"/>
              <a:gd name="connsiteY22" fmla="*/ 1261390 h 1265491"/>
              <a:gd name="connsiteX23" fmla="*/ 288875 w 1779181"/>
              <a:gd name="connsiteY23" fmla="*/ 1257751 h 1265491"/>
              <a:gd name="connsiteX24" fmla="*/ 708497 w 1779181"/>
              <a:gd name="connsiteY24" fmla="*/ 1119965 h 1265491"/>
              <a:gd name="connsiteX25" fmla="*/ 1212111 w 1779181"/>
              <a:gd name="connsiteY25" fmla="*/ 999461 h 1265491"/>
              <a:gd name="connsiteX26" fmla="*/ 1743739 w 1779181"/>
              <a:gd name="connsiteY26" fmla="*/ 1169582 h 1265491"/>
              <a:gd name="connsiteX27" fmla="*/ 1779181 w 1779181"/>
              <a:gd name="connsiteY27" fmla="*/ 1063256 h 1265491"/>
              <a:gd name="connsiteX28" fmla="*/ 1772093 w 1779181"/>
              <a:gd name="connsiteY28" fmla="*/ 949842 h 1265491"/>
              <a:gd name="connsiteX29" fmla="*/ 1665767 w 1779181"/>
              <a:gd name="connsiteY29" fmla="*/ 964019 h 1265491"/>
              <a:gd name="connsiteX30" fmla="*/ 1623237 w 1779181"/>
              <a:gd name="connsiteY30" fmla="*/ 928577 h 1265491"/>
              <a:gd name="connsiteX31" fmla="*/ 1623237 w 1779181"/>
              <a:gd name="connsiteY31" fmla="*/ 886047 h 1265491"/>
              <a:gd name="connsiteX32" fmla="*/ 1694121 w 1779181"/>
              <a:gd name="connsiteY32" fmla="*/ 871870 h 1265491"/>
              <a:gd name="connsiteX33" fmla="*/ 1672856 w 1779181"/>
              <a:gd name="connsiteY33" fmla="*/ 779721 h 1265491"/>
              <a:gd name="connsiteX34" fmla="*/ 1687032 w 1779181"/>
              <a:gd name="connsiteY34" fmla="*/ 680484 h 1265491"/>
              <a:gd name="connsiteX35" fmla="*/ 1687032 w 1779181"/>
              <a:gd name="connsiteY35" fmla="*/ 602512 h 1265491"/>
              <a:gd name="connsiteX36" fmla="*/ 1708297 w 1779181"/>
              <a:gd name="connsiteY36" fmla="*/ 489098 h 1265491"/>
              <a:gd name="connsiteX37" fmla="*/ 1594883 w 1779181"/>
              <a:gd name="connsiteY37" fmla="*/ 389861 h 1265491"/>
              <a:gd name="connsiteX38" fmla="*/ 1538177 w 1779181"/>
              <a:gd name="connsiteY38" fmla="*/ 333154 h 1265491"/>
              <a:gd name="connsiteX39" fmla="*/ 1474381 w 1779181"/>
              <a:gd name="connsiteY39" fmla="*/ 262270 h 1265491"/>
              <a:gd name="connsiteX40" fmla="*/ 1481470 w 1779181"/>
              <a:gd name="connsiteY40" fmla="*/ 177210 h 1265491"/>
              <a:gd name="connsiteX41" fmla="*/ 1516911 w 1779181"/>
              <a:gd name="connsiteY41" fmla="*/ 77972 h 1265491"/>
              <a:gd name="connsiteX42" fmla="*/ 1495646 w 1779181"/>
              <a:gd name="connsiteY42" fmla="*/ 28354 h 1265491"/>
              <a:gd name="connsiteX43" fmla="*/ 1431851 w 1779181"/>
              <a:gd name="connsiteY43" fmla="*/ 42530 h 1265491"/>
              <a:gd name="connsiteX44" fmla="*/ 1396409 w 1779181"/>
              <a:gd name="connsiteY44" fmla="*/ 0 h 1265491"/>
              <a:gd name="connsiteX45" fmla="*/ 1304260 w 1779181"/>
              <a:gd name="connsiteY45" fmla="*/ 28354 h 1265491"/>
              <a:gd name="connsiteX46" fmla="*/ 1233377 w 1779181"/>
              <a:gd name="connsiteY46" fmla="*/ 77972 h 1265491"/>
              <a:gd name="connsiteX47" fmla="*/ 1190846 w 1779181"/>
              <a:gd name="connsiteY47" fmla="*/ 120503 h 12654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779181" h="1265491">
                <a:moveTo>
                  <a:pt x="1190846" y="120503"/>
                </a:moveTo>
                <a:lnTo>
                  <a:pt x="1134139" y="85061"/>
                </a:lnTo>
                <a:lnTo>
                  <a:pt x="1063256" y="85061"/>
                </a:lnTo>
                <a:lnTo>
                  <a:pt x="992372" y="77972"/>
                </a:lnTo>
                <a:lnTo>
                  <a:pt x="864781" y="77972"/>
                </a:lnTo>
                <a:lnTo>
                  <a:pt x="744279" y="63796"/>
                </a:lnTo>
                <a:lnTo>
                  <a:pt x="694660" y="63796"/>
                </a:lnTo>
                <a:lnTo>
                  <a:pt x="623777" y="85061"/>
                </a:lnTo>
                <a:lnTo>
                  <a:pt x="396949" y="63796"/>
                </a:lnTo>
                <a:lnTo>
                  <a:pt x="205563" y="70884"/>
                </a:lnTo>
                <a:lnTo>
                  <a:pt x="49618" y="70884"/>
                </a:lnTo>
                <a:lnTo>
                  <a:pt x="63795" y="106326"/>
                </a:lnTo>
                <a:lnTo>
                  <a:pt x="42530" y="134679"/>
                </a:lnTo>
                <a:lnTo>
                  <a:pt x="7088" y="191386"/>
                </a:lnTo>
                <a:lnTo>
                  <a:pt x="7088" y="191386"/>
                </a:lnTo>
                <a:lnTo>
                  <a:pt x="0" y="290623"/>
                </a:lnTo>
                <a:lnTo>
                  <a:pt x="14177" y="326065"/>
                </a:lnTo>
                <a:lnTo>
                  <a:pt x="35442" y="368596"/>
                </a:lnTo>
                <a:lnTo>
                  <a:pt x="50444" y="430740"/>
                </a:lnTo>
                <a:cubicBezTo>
                  <a:pt x="69379" y="558186"/>
                  <a:pt x="75787" y="685631"/>
                  <a:pt x="94722" y="813077"/>
                </a:cubicBezTo>
                <a:lnTo>
                  <a:pt x="134679" y="1105786"/>
                </a:lnTo>
                <a:lnTo>
                  <a:pt x="99237" y="1169582"/>
                </a:lnTo>
                <a:lnTo>
                  <a:pt x="141767" y="1261390"/>
                </a:lnTo>
                <a:cubicBezTo>
                  <a:pt x="173373" y="1262515"/>
                  <a:pt x="193376" y="1271927"/>
                  <a:pt x="288875" y="1257751"/>
                </a:cubicBezTo>
                <a:cubicBezTo>
                  <a:pt x="384374" y="1243575"/>
                  <a:pt x="554624" y="1149443"/>
                  <a:pt x="708497" y="1119965"/>
                </a:cubicBezTo>
                <a:lnTo>
                  <a:pt x="1212111" y="999461"/>
                </a:lnTo>
                <a:lnTo>
                  <a:pt x="1743739" y="1169582"/>
                </a:lnTo>
                <a:lnTo>
                  <a:pt x="1779181" y="1063256"/>
                </a:lnTo>
                <a:lnTo>
                  <a:pt x="1772093" y="949842"/>
                </a:lnTo>
                <a:lnTo>
                  <a:pt x="1665767" y="964019"/>
                </a:lnTo>
                <a:lnTo>
                  <a:pt x="1623237" y="928577"/>
                </a:lnTo>
                <a:lnTo>
                  <a:pt x="1623237" y="886047"/>
                </a:lnTo>
                <a:lnTo>
                  <a:pt x="1694121" y="871870"/>
                </a:lnTo>
                <a:lnTo>
                  <a:pt x="1672856" y="779721"/>
                </a:lnTo>
                <a:lnTo>
                  <a:pt x="1687032" y="680484"/>
                </a:lnTo>
                <a:lnTo>
                  <a:pt x="1687032" y="602512"/>
                </a:lnTo>
                <a:lnTo>
                  <a:pt x="1708297" y="489098"/>
                </a:lnTo>
                <a:lnTo>
                  <a:pt x="1594883" y="389861"/>
                </a:lnTo>
                <a:lnTo>
                  <a:pt x="1538177" y="333154"/>
                </a:lnTo>
                <a:lnTo>
                  <a:pt x="1474381" y="262270"/>
                </a:lnTo>
                <a:lnTo>
                  <a:pt x="1481470" y="177210"/>
                </a:lnTo>
                <a:lnTo>
                  <a:pt x="1516911" y="77972"/>
                </a:lnTo>
                <a:lnTo>
                  <a:pt x="1495646" y="28354"/>
                </a:lnTo>
                <a:lnTo>
                  <a:pt x="1431851" y="42530"/>
                </a:lnTo>
                <a:lnTo>
                  <a:pt x="1396409" y="0"/>
                </a:lnTo>
                <a:lnTo>
                  <a:pt x="1304260" y="28354"/>
                </a:lnTo>
                <a:lnTo>
                  <a:pt x="1233377" y="77972"/>
                </a:lnTo>
                <a:lnTo>
                  <a:pt x="1190846" y="120503"/>
                </a:lnTo>
                <a:close/>
              </a:path>
            </a:pathLst>
          </a:custGeom>
          <a:solidFill>
            <a:srgbClr val="FF6D01">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118787BC-EF13-4863-B087-AF76DAE940DE}"/>
              </a:ext>
            </a:extLst>
          </p:cNvPr>
          <p:cNvSpPr/>
          <p:nvPr/>
        </p:nvSpPr>
        <p:spPr>
          <a:xfrm>
            <a:off x="3955082" y="3530008"/>
            <a:ext cx="1850293" cy="1183759"/>
          </a:xfrm>
          <a:custGeom>
            <a:avLst/>
            <a:gdLst>
              <a:gd name="connsiteX0" fmla="*/ 446567 w 1467293"/>
              <a:gd name="connsiteY0" fmla="*/ 141768 h 1304261"/>
              <a:gd name="connsiteX1" fmla="*/ 241004 w 1467293"/>
              <a:gd name="connsiteY1" fmla="*/ 333154 h 1304261"/>
              <a:gd name="connsiteX2" fmla="*/ 120502 w 1467293"/>
              <a:gd name="connsiteY2" fmla="*/ 609600 h 1304261"/>
              <a:gd name="connsiteX3" fmla="*/ 0 w 1467293"/>
              <a:gd name="connsiteY3" fmla="*/ 800986 h 1304261"/>
              <a:gd name="connsiteX4" fmla="*/ 311888 w 1467293"/>
              <a:gd name="connsiteY4" fmla="*/ 956931 h 1304261"/>
              <a:gd name="connsiteX5" fmla="*/ 800986 w 1467293"/>
              <a:gd name="connsiteY5" fmla="*/ 1041991 h 1304261"/>
              <a:gd name="connsiteX6" fmla="*/ 985283 w 1467293"/>
              <a:gd name="connsiteY6" fmla="*/ 1098698 h 1304261"/>
              <a:gd name="connsiteX7" fmla="*/ 1098697 w 1467293"/>
              <a:gd name="connsiteY7" fmla="*/ 1169582 h 1304261"/>
              <a:gd name="connsiteX8" fmla="*/ 1275907 w 1467293"/>
              <a:gd name="connsiteY8" fmla="*/ 1226289 h 1304261"/>
              <a:gd name="connsiteX9" fmla="*/ 1368056 w 1467293"/>
              <a:gd name="connsiteY9" fmla="*/ 1304261 h 1304261"/>
              <a:gd name="connsiteX10" fmla="*/ 1424763 w 1467293"/>
              <a:gd name="connsiteY10" fmla="*/ 1275907 h 1304261"/>
              <a:gd name="connsiteX11" fmla="*/ 1424763 w 1467293"/>
              <a:gd name="connsiteY11" fmla="*/ 1169582 h 1304261"/>
              <a:gd name="connsiteX12" fmla="*/ 1360967 w 1467293"/>
              <a:gd name="connsiteY12" fmla="*/ 1105786 h 1304261"/>
              <a:gd name="connsiteX13" fmla="*/ 1360967 w 1467293"/>
              <a:gd name="connsiteY13" fmla="*/ 1027814 h 1304261"/>
              <a:gd name="connsiteX14" fmla="*/ 1396409 w 1467293"/>
              <a:gd name="connsiteY14" fmla="*/ 907312 h 1304261"/>
              <a:gd name="connsiteX15" fmla="*/ 1403497 w 1467293"/>
              <a:gd name="connsiteY15" fmla="*/ 673396 h 1304261"/>
              <a:gd name="connsiteX16" fmla="*/ 1467293 w 1467293"/>
              <a:gd name="connsiteY16" fmla="*/ 616689 h 1304261"/>
              <a:gd name="connsiteX17" fmla="*/ 1417674 w 1467293"/>
              <a:gd name="connsiteY17" fmla="*/ 510363 h 1304261"/>
              <a:gd name="connsiteX18" fmla="*/ 1311349 w 1467293"/>
              <a:gd name="connsiteY18" fmla="*/ 404038 h 1304261"/>
              <a:gd name="connsiteX19" fmla="*/ 1311349 w 1467293"/>
              <a:gd name="connsiteY19" fmla="*/ 404038 h 1304261"/>
              <a:gd name="connsiteX20" fmla="*/ 1339702 w 1467293"/>
              <a:gd name="connsiteY20" fmla="*/ 311889 h 1304261"/>
              <a:gd name="connsiteX21" fmla="*/ 1332614 w 1467293"/>
              <a:gd name="connsiteY21" fmla="*/ 198475 h 1304261"/>
              <a:gd name="connsiteX22" fmla="*/ 978195 w 1467293"/>
              <a:gd name="connsiteY22" fmla="*/ 56707 h 1304261"/>
              <a:gd name="connsiteX23" fmla="*/ 772632 w 1467293"/>
              <a:gd name="connsiteY23" fmla="*/ 0 h 1304261"/>
              <a:gd name="connsiteX24" fmla="*/ 446567 w 1467293"/>
              <a:gd name="connsiteY24" fmla="*/ 141768 h 1304261"/>
              <a:gd name="connsiteX0" fmla="*/ 446567 w 1467293"/>
              <a:gd name="connsiteY0" fmla="*/ 141768 h 1304261"/>
              <a:gd name="connsiteX1" fmla="*/ 368595 w 1467293"/>
              <a:gd name="connsiteY1" fmla="*/ 155944 h 1304261"/>
              <a:gd name="connsiteX2" fmla="*/ 241004 w 1467293"/>
              <a:gd name="connsiteY2" fmla="*/ 333154 h 1304261"/>
              <a:gd name="connsiteX3" fmla="*/ 120502 w 1467293"/>
              <a:gd name="connsiteY3" fmla="*/ 609600 h 1304261"/>
              <a:gd name="connsiteX4" fmla="*/ 0 w 1467293"/>
              <a:gd name="connsiteY4" fmla="*/ 800986 h 1304261"/>
              <a:gd name="connsiteX5" fmla="*/ 311888 w 1467293"/>
              <a:gd name="connsiteY5" fmla="*/ 956931 h 1304261"/>
              <a:gd name="connsiteX6" fmla="*/ 800986 w 1467293"/>
              <a:gd name="connsiteY6" fmla="*/ 1041991 h 1304261"/>
              <a:gd name="connsiteX7" fmla="*/ 985283 w 1467293"/>
              <a:gd name="connsiteY7" fmla="*/ 1098698 h 1304261"/>
              <a:gd name="connsiteX8" fmla="*/ 1098697 w 1467293"/>
              <a:gd name="connsiteY8" fmla="*/ 1169582 h 1304261"/>
              <a:gd name="connsiteX9" fmla="*/ 1275907 w 1467293"/>
              <a:gd name="connsiteY9" fmla="*/ 1226289 h 1304261"/>
              <a:gd name="connsiteX10" fmla="*/ 1368056 w 1467293"/>
              <a:gd name="connsiteY10" fmla="*/ 1304261 h 1304261"/>
              <a:gd name="connsiteX11" fmla="*/ 1424763 w 1467293"/>
              <a:gd name="connsiteY11" fmla="*/ 1275907 h 1304261"/>
              <a:gd name="connsiteX12" fmla="*/ 1424763 w 1467293"/>
              <a:gd name="connsiteY12" fmla="*/ 1169582 h 1304261"/>
              <a:gd name="connsiteX13" fmla="*/ 1360967 w 1467293"/>
              <a:gd name="connsiteY13" fmla="*/ 1105786 h 1304261"/>
              <a:gd name="connsiteX14" fmla="*/ 1360967 w 1467293"/>
              <a:gd name="connsiteY14" fmla="*/ 1027814 h 1304261"/>
              <a:gd name="connsiteX15" fmla="*/ 1396409 w 1467293"/>
              <a:gd name="connsiteY15" fmla="*/ 907312 h 1304261"/>
              <a:gd name="connsiteX16" fmla="*/ 1403497 w 1467293"/>
              <a:gd name="connsiteY16" fmla="*/ 673396 h 1304261"/>
              <a:gd name="connsiteX17" fmla="*/ 1467293 w 1467293"/>
              <a:gd name="connsiteY17" fmla="*/ 616689 h 1304261"/>
              <a:gd name="connsiteX18" fmla="*/ 1417674 w 1467293"/>
              <a:gd name="connsiteY18" fmla="*/ 510363 h 1304261"/>
              <a:gd name="connsiteX19" fmla="*/ 1311349 w 1467293"/>
              <a:gd name="connsiteY19" fmla="*/ 404038 h 1304261"/>
              <a:gd name="connsiteX20" fmla="*/ 1311349 w 1467293"/>
              <a:gd name="connsiteY20" fmla="*/ 404038 h 1304261"/>
              <a:gd name="connsiteX21" fmla="*/ 1339702 w 1467293"/>
              <a:gd name="connsiteY21" fmla="*/ 311889 h 1304261"/>
              <a:gd name="connsiteX22" fmla="*/ 1332614 w 1467293"/>
              <a:gd name="connsiteY22" fmla="*/ 198475 h 1304261"/>
              <a:gd name="connsiteX23" fmla="*/ 978195 w 1467293"/>
              <a:gd name="connsiteY23" fmla="*/ 56707 h 1304261"/>
              <a:gd name="connsiteX24" fmla="*/ 772632 w 1467293"/>
              <a:gd name="connsiteY24" fmla="*/ 0 h 1304261"/>
              <a:gd name="connsiteX25" fmla="*/ 446567 w 1467293"/>
              <a:gd name="connsiteY25" fmla="*/ 141768 h 1304261"/>
              <a:gd name="connsiteX0" fmla="*/ 446567 w 1467293"/>
              <a:gd name="connsiteY0" fmla="*/ 141768 h 1304261"/>
              <a:gd name="connsiteX1" fmla="*/ 368595 w 1467293"/>
              <a:gd name="connsiteY1" fmla="*/ 155944 h 1304261"/>
              <a:gd name="connsiteX2" fmla="*/ 241004 w 1467293"/>
              <a:gd name="connsiteY2" fmla="*/ 333154 h 1304261"/>
              <a:gd name="connsiteX3" fmla="*/ 120502 w 1467293"/>
              <a:gd name="connsiteY3" fmla="*/ 609600 h 1304261"/>
              <a:gd name="connsiteX4" fmla="*/ 0 w 1467293"/>
              <a:gd name="connsiteY4" fmla="*/ 800986 h 1304261"/>
              <a:gd name="connsiteX5" fmla="*/ 333154 w 1467293"/>
              <a:gd name="connsiteY5" fmla="*/ 850605 h 1304261"/>
              <a:gd name="connsiteX6" fmla="*/ 800986 w 1467293"/>
              <a:gd name="connsiteY6" fmla="*/ 1041991 h 1304261"/>
              <a:gd name="connsiteX7" fmla="*/ 985283 w 1467293"/>
              <a:gd name="connsiteY7" fmla="*/ 1098698 h 1304261"/>
              <a:gd name="connsiteX8" fmla="*/ 1098697 w 1467293"/>
              <a:gd name="connsiteY8" fmla="*/ 1169582 h 1304261"/>
              <a:gd name="connsiteX9" fmla="*/ 1275907 w 1467293"/>
              <a:gd name="connsiteY9" fmla="*/ 1226289 h 1304261"/>
              <a:gd name="connsiteX10" fmla="*/ 1368056 w 1467293"/>
              <a:gd name="connsiteY10" fmla="*/ 1304261 h 1304261"/>
              <a:gd name="connsiteX11" fmla="*/ 1424763 w 1467293"/>
              <a:gd name="connsiteY11" fmla="*/ 1275907 h 1304261"/>
              <a:gd name="connsiteX12" fmla="*/ 1424763 w 1467293"/>
              <a:gd name="connsiteY12" fmla="*/ 1169582 h 1304261"/>
              <a:gd name="connsiteX13" fmla="*/ 1360967 w 1467293"/>
              <a:gd name="connsiteY13" fmla="*/ 1105786 h 1304261"/>
              <a:gd name="connsiteX14" fmla="*/ 1360967 w 1467293"/>
              <a:gd name="connsiteY14" fmla="*/ 1027814 h 1304261"/>
              <a:gd name="connsiteX15" fmla="*/ 1396409 w 1467293"/>
              <a:gd name="connsiteY15" fmla="*/ 907312 h 1304261"/>
              <a:gd name="connsiteX16" fmla="*/ 1403497 w 1467293"/>
              <a:gd name="connsiteY16" fmla="*/ 673396 h 1304261"/>
              <a:gd name="connsiteX17" fmla="*/ 1467293 w 1467293"/>
              <a:gd name="connsiteY17" fmla="*/ 616689 h 1304261"/>
              <a:gd name="connsiteX18" fmla="*/ 1417674 w 1467293"/>
              <a:gd name="connsiteY18" fmla="*/ 510363 h 1304261"/>
              <a:gd name="connsiteX19" fmla="*/ 1311349 w 1467293"/>
              <a:gd name="connsiteY19" fmla="*/ 404038 h 1304261"/>
              <a:gd name="connsiteX20" fmla="*/ 1311349 w 1467293"/>
              <a:gd name="connsiteY20" fmla="*/ 404038 h 1304261"/>
              <a:gd name="connsiteX21" fmla="*/ 1339702 w 1467293"/>
              <a:gd name="connsiteY21" fmla="*/ 311889 h 1304261"/>
              <a:gd name="connsiteX22" fmla="*/ 1332614 w 1467293"/>
              <a:gd name="connsiteY22" fmla="*/ 198475 h 1304261"/>
              <a:gd name="connsiteX23" fmla="*/ 978195 w 1467293"/>
              <a:gd name="connsiteY23" fmla="*/ 56707 h 1304261"/>
              <a:gd name="connsiteX24" fmla="*/ 772632 w 1467293"/>
              <a:gd name="connsiteY24" fmla="*/ 0 h 1304261"/>
              <a:gd name="connsiteX25" fmla="*/ 446567 w 1467293"/>
              <a:gd name="connsiteY25" fmla="*/ 141768 h 1304261"/>
              <a:gd name="connsiteX0" fmla="*/ 326065 w 1346791"/>
              <a:gd name="connsiteY0" fmla="*/ 141768 h 1304261"/>
              <a:gd name="connsiteX1" fmla="*/ 248093 w 1346791"/>
              <a:gd name="connsiteY1" fmla="*/ 155944 h 1304261"/>
              <a:gd name="connsiteX2" fmla="*/ 120502 w 1346791"/>
              <a:gd name="connsiteY2" fmla="*/ 333154 h 1304261"/>
              <a:gd name="connsiteX3" fmla="*/ 0 w 1346791"/>
              <a:gd name="connsiteY3" fmla="*/ 609600 h 1304261"/>
              <a:gd name="connsiteX4" fmla="*/ 42530 w 1346791"/>
              <a:gd name="connsiteY4" fmla="*/ 609600 h 1304261"/>
              <a:gd name="connsiteX5" fmla="*/ 212652 w 1346791"/>
              <a:gd name="connsiteY5" fmla="*/ 850605 h 1304261"/>
              <a:gd name="connsiteX6" fmla="*/ 680484 w 1346791"/>
              <a:gd name="connsiteY6" fmla="*/ 1041991 h 1304261"/>
              <a:gd name="connsiteX7" fmla="*/ 864781 w 1346791"/>
              <a:gd name="connsiteY7" fmla="*/ 1098698 h 1304261"/>
              <a:gd name="connsiteX8" fmla="*/ 978195 w 1346791"/>
              <a:gd name="connsiteY8" fmla="*/ 1169582 h 1304261"/>
              <a:gd name="connsiteX9" fmla="*/ 1155405 w 1346791"/>
              <a:gd name="connsiteY9" fmla="*/ 1226289 h 1304261"/>
              <a:gd name="connsiteX10" fmla="*/ 1247554 w 1346791"/>
              <a:gd name="connsiteY10" fmla="*/ 1304261 h 1304261"/>
              <a:gd name="connsiteX11" fmla="*/ 1304261 w 1346791"/>
              <a:gd name="connsiteY11" fmla="*/ 1275907 h 1304261"/>
              <a:gd name="connsiteX12" fmla="*/ 1304261 w 1346791"/>
              <a:gd name="connsiteY12" fmla="*/ 1169582 h 1304261"/>
              <a:gd name="connsiteX13" fmla="*/ 1240465 w 1346791"/>
              <a:gd name="connsiteY13" fmla="*/ 1105786 h 1304261"/>
              <a:gd name="connsiteX14" fmla="*/ 1240465 w 1346791"/>
              <a:gd name="connsiteY14" fmla="*/ 1027814 h 1304261"/>
              <a:gd name="connsiteX15" fmla="*/ 1275907 w 1346791"/>
              <a:gd name="connsiteY15" fmla="*/ 907312 h 1304261"/>
              <a:gd name="connsiteX16" fmla="*/ 1282995 w 1346791"/>
              <a:gd name="connsiteY16" fmla="*/ 673396 h 1304261"/>
              <a:gd name="connsiteX17" fmla="*/ 1346791 w 1346791"/>
              <a:gd name="connsiteY17" fmla="*/ 616689 h 1304261"/>
              <a:gd name="connsiteX18" fmla="*/ 1297172 w 1346791"/>
              <a:gd name="connsiteY18" fmla="*/ 510363 h 1304261"/>
              <a:gd name="connsiteX19" fmla="*/ 1190847 w 1346791"/>
              <a:gd name="connsiteY19" fmla="*/ 404038 h 1304261"/>
              <a:gd name="connsiteX20" fmla="*/ 1190847 w 1346791"/>
              <a:gd name="connsiteY20" fmla="*/ 404038 h 1304261"/>
              <a:gd name="connsiteX21" fmla="*/ 1219200 w 1346791"/>
              <a:gd name="connsiteY21" fmla="*/ 311889 h 1304261"/>
              <a:gd name="connsiteX22" fmla="*/ 1212112 w 1346791"/>
              <a:gd name="connsiteY22" fmla="*/ 198475 h 1304261"/>
              <a:gd name="connsiteX23" fmla="*/ 857693 w 1346791"/>
              <a:gd name="connsiteY23" fmla="*/ 56707 h 1304261"/>
              <a:gd name="connsiteX24" fmla="*/ 652130 w 1346791"/>
              <a:gd name="connsiteY24" fmla="*/ 0 h 1304261"/>
              <a:gd name="connsiteX25" fmla="*/ 326065 w 1346791"/>
              <a:gd name="connsiteY25" fmla="*/ 141768 h 1304261"/>
              <a:gd name="connsiteX0" fmla="*/ 326065 w 1346791"/>
              <a:gd name="connsiteY0" fmla="*/ 141768 h 1304261"/>
              <a:gd name="connsiteX1" fmla="*/ 248093 w 1346791"/>
              <a:gd name="connsiteY1" fmla="*/ 155944 h 1304261"/>
              <a:gd name="connsiteX2" fmla="*/ 120502 w 1346791"/>
              <a:gd name="connsiteY2" fmla="*/ 333154 h 1304261"/>
              <a:gd name="connsiteX3" fmla="*/ 0 w 1346791"/>
              <a:gd name="connsiteY3" fmla="*/ 609600 h 1304261"/>
              <a:gd name="connsiteX4" fmla="*/ 42530 w 1346791"/>
              <a:gd name="connsiteY4" fmla="*/ 609600 h 1304261"/>
              <a:gd name="connsiteX5" fmla="*/ 318978 w 1346791"/>
              <a:gd name="connsiteY5" fmla="*/ 800986 h 1304261"/>
              <a:gd name="connsiteX6" fmla="*/ 680484 w 1346791"/>
              <a:gd name="connsiteY6" fmla="*/ 1041991 h 1304261"/>
              <a:gd name="connsiteX7" fmla="*/ 864781 w 1346791"/>
              <a:gd name="connsiteY7" fmla="*/ 1098698 h 1304261"/>
              <a:gd name="connsiteX8" fmla="*/ 978195 w 1346791"/>
              <a:gd name="connsiteY8" fmla="*/ 1169582 h 1304261"/>
              <a:gd name="connsiteX9" fmla="*/ 1155405 w 1346791"/>
              <a:gd name="connsiteY9" fmla="*/ 1226289 h 1304261"/>
              <a:gd name="connsiteX10" fmla="*/ 1247554 w 1346791"/>
              <a:gd name="connsiteY10" fmla="*/ 1304261 h 1304261"/>
              <a:gd name="connsiteX11" fmla="*/ 1304261 w 1346791"/>
              <a:gd name="connsiteY11" fmla="*/ 1275907 h 1304261"/>
              <a:gd name="connsiteX12" fmla="*/ 1304261 w 1346791"/>
              <a:gd name="connsiteY12" fmla="*/ 1169582 h 1304261"/>
              <a:gd name="connsiteX13" fmla="*/ 1240465 w 1346791"/>
              <a:gd name="connsiteY13" fmla="*/ 1105786 h 1304261"/>
              <a:gd name="connsiteX14" fmla="*/ 1240465 w 1346791"/>
              <a:gd name="connsiteY14" fmla="*/ 1027814 h 1304261"/>
              <a:gd name="connsiteX15" fmla="*/ 1275907 w 1346791"/>
              <a:gd name="connsiteY15" fmla="*/ 907312 h 1304261"/>
              <a:gd name="connsiteX16" fmla="*/ 1282995 w 1346791"/>
              <a:gd name="connsiteY16" fmla="*/ 673396 h 1304261"/>
              <a:gd name="connsiteX17" fmla="*/ 1346791 w 1346791"/>
              <a:gd name="connsiteY17" fmla="*/ 616689 h 1304261"/>
              <a:gd name="connsiteX18" fmla="*/ 1297172 w 1346791"/>
              <a:gd name="connsiteY18" fmla="*/ 510363 h 1304261"/>
              <a:gd name="connsiteX19" fmla="*/ 1190847 w 1346791"/>
              <a:gd name="connsiteY19" fmla="*/ 404038 h 1304261"/>
              <a:gd name="connsiteX20" fmla="*/ 1190847 w 1346791"/>
              <a:gd name="connsiteY20" fmla="*/ 404038 h 1304261"/>
              <a:gd name="connsiteX21" fmla="*/ 1219200 w 1346791"/>
              <a:gd name="connsiteY21" fmla="*/ 311889 h 1304261"/>
              <a:gd name="connsiteX22" fmla="*/ 1212112 w 1346791"/>
              <a:gd name="connsiteY22" fmla="*/ 198475 h 1304261"/>
              <a:gd name="connsiteX23" fmla="*/ 857693 w 1346791"/>
              <a:gd name="connsiteY23" fmla="*/ 56707 h 1304261"/>
              <a:gd name="connsiteX24" fmla="*/ 652130 w 1346791"/>
              <a:gd name="connsiteY24" fmla="*/ 0 h 1304261"/>
              <a:gd name="connsiteX25" fmla="*/ 326065 w 1346791"/>
              <a:gd name="connsiteY25" fmla="*/ 141768 h 1304261"/>
              <a:gd name="connsiteX0" fmla="*/ 326065 w 1346791"/>
              <a:gd name="connsiteY0" fmla="*/ 141768 h 1304261"/>
              <a:gd name="connsiteX1" fmla="*/ 248093 w 1346791"/>
              <a:gd name="connsiteY1" fmla="*/ 155944 h 1304261"/>
              <a:gd name="connsiteX2" fmla="*/ 120502 w 1346791"/>
              <a:gd name="connsiteY2" fmla="*/ 333154 h 1304261"/>
              <a:gd name="connsiteX3" fmla="*/ 0 w 1346791"/>
              <a:gd name="connsiteY3" fmla="*/ 609600 h 1304261"/>
              <a:gd name="connsiteX4" fmla="*/ 106325 w 1346791"/>
              <a:gd name="connsiteY4" fmla="*/ 588335 h 1304261"/>
              <a:gd name="connsiteX5" fmla="*/ 318978 w 1346791"/>
              <a:gd name="connsiteY5" fmla="*/ 800986 h 1304261"/>
              <a:gd name="connsiteX6" fmla="*/ 680484 w 1346791"/>
              <a:gd name="connsiteY6" fmla="*/ 1041991 h 1304261"/>
              <a:gd name="connsiteX7" fmla="*/ 864781 w 1346791"/>
              <a:gd name="connsiteY7" fmla="*/ 1098698 h 1304261"/>
              <a:gd name="connsiteX8" fmla="*/ 978195 w 1346791"/>
              <a:gd name="connsiteY8" fmla="*/ 1169582 h 1304261"/>
              <a:gd name="connsiteX9" fmla="*/ 1155405 w 1346791"/>
              <a:gd name="connsiteY9" fmla="*/ 1226289 h 1304261"/>
              <a:gd name="connsiteX10" fmla="*/ 1247554 w 1346791"/>
              <a:gd name="connsiteY10" fmla="*/ 1304261 h 1304261"/>
              <a:gd name="connsiteX11" fmla="*/ 1304261 w 1346791"/>
              <a:gd name="connsiteY11" fmla="*/ 1275907 h 1304261"/>
              <a:gd name="connsiteX12" fmla="*/ 1304261 w 1346791"/>
              <a:gd name="connsiteY12" fmla="*/ 1169582 h 1304261"/>
              <a:gd name="connsiteX13" fmla="*/ 1240465 w 1346791"/>
              <a:gd name="connsiteY13" fmla="*/ 1105786 h 1304261"/>
              <a:gd name="connsiteX14" fmla="*/ 1240465 w 1346791"/>
              <a:gd name="connsiteY14" fmla="*/ 1027814 h 1304261"/>
              <a:gd name="connsiteX15" fmla="*/ 1275907 w 1346791"/>
              <a:gd name="connsiteY15" fmla="*/ 907312 h 1304261"/>
              <a:gd name="connsiteX16" fmla="*/ 1282995 w 1346791"/>
              <a:gd name="connsiteY16" fmla="*/ 673396 h 1304261"/>
              <a:gd name="connsiteX17" fmla="*/ 1346791 w 1346791"/>
              <a:gd name="connsiteY17" fmla="*/ 616689 h 1304261"/>
              <a:gd name="connsiteX18" fmla="*/ 1297172 w 1346791"/>
              <a:gd name="connsiteY18" fmla="*/ 510363 h 1304261"/>
              <a:gd name="connsiteX19" fmla="*/ 1190847 w 1346791"/>
              <a:gd name="connsiteY19" fmla="*/ 404038 h 1304261"/>
              <a:gd name="connsiteX20" fmla="*/ 1190847 w 1346791"/>
              <a:gd name="connsiteY20" fmla="*/ 404038 h 1304261"/>
              <a:gd name="connsiteX21" fmla="*/ 1219200 w 1346791"/>
              <a:gd name="connsiteY21" fmla="*/ 311889 h 1304261"/>
              <a:gd name="connsiteX22" fmla="*/ 1212112 w 1346791"/>
              <a:gd name="connsiteY22" fmla="*/ 198475 h 1304261"/>
              <a:gd name="connsiteX23" fmla="*/ 857693 w 1346791"/>
              <a:gd name="connsiteY23" fmla="*/ 56707 h 1304261"/>
              <a:gd name="connsiteX24" fmla="*/ 652130 w 1346791"/>
              <a:gd name="connsiteY24" fmla="*/ 0 h 1304261"/>
              <a:gd name="connsiteX25" fmla="*/ 326065 w 1346791"/>
              <a:gd name="connsiteY25" fmla="*/ 141768 h 1304261"/>
              <a:gd name="connsiteX0" fmla="*/ 255181 w 1275907"/>
              <a:gd name="connsiteY0" fmla="*/ 141768 h 1304261"/>
              <a:gd name="connsiteX1" fmla="*/ 177209 w 1275907"/>
              <a:gd name="connsiteY1" fmla="*/ 155944 h 1304261"/>
              <a:gd name="connsiteX2" fmla="*/ 49618 w 1275907"/>
              <a:gd name="connsiteY2" fmla="*/ 333154 h 1304261"/>
              <a:gd name="connsiteX3" fmla="*/ 0 w 1275907"/>
              <a:gd name="connsiteY3" fmla="*/ 602512 h 1304261"/>
              <a:gd name="connsiteX4" fmla="*/ 35441 w 1275907"/>
              <a:gd name="connsiteY4" fmla="*/ 588335 h 1304261"/>
              <a:gd name="connsiteX5" fmla="*/ 248094 w 1275907"/>
              <a:gd name="connsiteY5" fmla="*/ 800986 h 1304261"/>
              <a:gd name="connsiteX6" fmla="*/ 609600 w 1275907"/>
              <a:gd name="connsiteY6" fmla="*/ 1041991 h 1304261"/>
              <a:gd name="connsiteX7" fmla="*/ 793897 w 1275907"/>
              <a:gd name="connsiteY7" fmla="*/ 1098698 h 1304261"/>
              <a:gd name="connsiteX8" fmla="*/ 907311 w 1275907"/>
              <a:gd name="connsiteY8" fmla="*/ 1169582 h 1304261"/>
              <a:gd name="connsiteX9" fmla="*/ 1084521 w 1275907"/>
              <a:gd name="connsiteY9" fmla="*/ 1226289 h 1304261"/>
              <a:gd name="connsiteX10" fmla="*/ 1176670 w 1275907"/>
              <a:gd name="connsiteY10" fmla="*/ 1304261 h 1304261"/>
              <a:gd name="connsiteX11" fmla="*/ 1233377 w 1275907"/>
              <a:gd name="connsiteY11" fmla="*/ 1275907 h 1304261"/>
              <a:gd name="connsiteX12" fmla="*/ 1233377 w 1275907"/>
              <a:gd name="connsiteY12" fmla="*/ 1169582 h 1304261"/>
              <a:gd name="connsiteX13" fmla="*/ 1169581 w 1275907"/>
              <a:gd name="connsiteY13" fmla="*/ 1105786 h 1304261"/>
              <a:gd name="connsiteX14" fmla="*/ 1169581 w 1275907"/>
              <a:gd name="connsiteY14" fmla="*/ 1027814 h 1304261"/>
              <a:gd name="connsiteX15" fmla="*/ 1205023 w 1275907"/>
              <a:gd name="connsiteY15" fmla="*/ 907312 h 1304261"/>
              <a:gd name="connsiteX16" fmla="*/ 1212111 w 1275907"/>
              <a:gd name="connsiteY16" fmla="*/ 673396 h 1304261"/>
              <a:gd name="connsiteX17" fmla="*/ 1275907 w 1275907"/>
              <a:gd name="connsiteY17" fmla="*/ 616689 h 1304261"/>
              <a:gd name="connsiteX18" fmla="*/ 1226288 w 1275907"/>
              <a:gd name="connsiteY18" fmla="*/ 510363 h 1304261"/>
              <a:gd name="connsiteX19" fmla="*/ 1119963 w 1275907"/>
              <a:gd name="connsiteY19" fmla="*/ 404038 h 1304261"/>
              <a:gd name="connsiteX20" fmla="*/ 1119963 w 1275907"/>
              <a:gd name="connsiteY20" fmla="*/ 404038 h 1304261"/>
              <a:gd name="connsiteX21" fmla="*/ 1148316 w 1275907"/>
              <a:gd name="connsiteY21" fmla="*/ 311889 h 1304261"/>
              <a:gd name="connsiteX22" fmla="*/ 1141228 w 1275907"/>
              <a:gd name="connsiteY22" fmla="*/ 198475 h 1304261"/>
              <a:gd name="connsiteX23" fmla="*/ 786809 w 1275907"/>
              <a:gd name="connsiteY23" fmla="*/ 56707 h 1304261"/>
              <a:gd name="connsiteX24" fmla="*/ 581246 w 1275907"/>
              <a:gd name="connsiteY24" fmla="*/ 0 h 1304261"/>
              <a:gd name="connsiteX25" fmla="*/ 255181 w 1275907"/>
              <a:gd name="connsiteY25" fmla="*/ 141768 h 1304261"/>
              <a:gd name="connsiteX0" fmla="*/ 255181 w 1275907"/>
              <a:gd name="connsiteY0" fmla="*/ 141768 h 1304261"/>
              <a:gd name="connsiteX1" fmla="*/ 177209 w 1275907"/>
              <a:gd name="connsiteY1" fmla="*/ 155944 h 1304261"/>
              <a:gd name="connsiteX2" fmla="*/ 49618 w 1275907"/>
              <a:gd name="connsiteY2" fmla="*/ 333154 h 1304261"/>
              <a:gd name="connsiteX3" fmla="*/ 0 w 1275907"/>
              <a:gd name="connsiteY3" fmla="*/ 602512 h 1304261"/>
              <a:gd name="connsiteX4" fmla="*/ 35441 w 1275907"/>
              <a:gd name="connsiteY4" fmla="*/ 588335 h 1304261"/>
              <a:gd name="connsiteX5" fmla="*/ 248094 w 1275907"/>
              <a:gd name="connsiteY5" fmla="*/ 800986 h 1304261"/>
              <a:gd name="connsiteX6" fmla="*/ 687572 w 1275907"/>
              <a:gd name="connsiteY6" fmla="*/ 1006549 h 1304261"/>
              <a:gd name="connsiteX7" fmla="*/ 793897 w 1275907"/>
              <a:gd name="connsiteY7" fmla="*/ 1098698 h 1304261"/>
              <a:gd name="connsiteX8" fmla="*/ 907311 w 1275907"/>
              <a:gd name="connsiteY8" fmla="*/ 1169582 h 1304261"/>
              <a:gd name="connsiteX9" fmla="*/ 1084521 w 1275907"/>
              <a:gd name="connsiteY9" fmla="*/ 1226289 h 1304261"/>
              <a:gd name="connsiteX10" fmla="*/ 1176670 w 1275907"/>
              <a:gd name="connsiteY10" fmla="*/ 1304261 h 1304261"/>
              <a:gd name="connsiteX11" fmla="*/ 1233377 w 1275907"/>
              <a:gd name="connsiteY11" fmla="*/ 1275907 h 1304261"/>
              <a:gd name="connsiteX12" fmla="*/ 1233377 w 1275907"/>
              <a:gd name="connsiteY12" fmla="*/ 1169582 h 1304261"/>
              <a:gd name="connsiteX13" fmla="*/ 1169581 w 1275907"/>
              <a:gd name="connsiteY13" fmla="*/ 1105786 h 1304261"/>
              <a:gd name="connsiteX14" fmla="*/ 1169581 w 1275907"/>
              <a:gd name="connsiteY14" fmla="*/ 1027814 h 1304261"/>
              <a:gd name="connsiteX15" fmla="*/ 1205023 w 1275907"/>
              <a:gd name="connsiteY15" fmla="*/ 907312 h 1304261"/>
              <a:gd name="connsiteX16" fmla="*/ 1212111 w 1275907"/>
              <a:gd name="connsiteY16" fmla="*/ 673396 h 1304261"/>
              <a:gd name="connsiteX17" fmla="*/ 1275907 w 1275907"/>
              <a:gd name="connsiteY17" fmla="*/ 616689 h 1304261"/>
              <a:gd name="connsiteX18" fmla="*/ 1226288 w 1275907"/>
              <a:gd name="connsiteY18" fmla="*/ 510363 h 1304261"/>
              <a:gd name="connsiteX19" fmla="*/ 1119963 w 1275907"/>
              <a:gd name="connsiteY19" fmla="*/ 404038 h 1304261"/>
              <a:gd name="connsiteX20" fmla="*/ 1119963 w 1275907"/>
              <a:gd name="connsiteY20" fmla="*/ 404038 h 1304261"/>
              <a:gd name="connsiteX21" fmla="*/ 1148316 w 1275907"/>
              <a:gd name="connsiteY21" fmla="*/ 311889 h 1304261"/>
              <a:gd name="connsiteX22" fmla="*/ 1141228 w 1275907"/>
              <a:gd name="connsiteY22" fmla="*/ 198475 h 1304261"/>
              <a:gd name="connsiteX23" fmla="*/ 786809 w 1275907"/>
              <a:gd name="connsiteY23" fmla="*/ 56707 h 1304261"/>
              <a:gd name="connsiteX24" fmla="*/ 581246 w 1275907"/>
              <a:gd name="connsiteY24" fmla="*/ 0 h 1304261"/>
              <a:gd name="connsiteX25" fmla="*/ 255181 w 1275907"/>
              <a:gd name="connsiteY25" fmla="*/ 141768 h 1304261"/>
              <a:gd name="connsiteX0" fmla="*/ 255181 w 1275907"/>
              <a:gd name="connsiteY0" fmla="*/ 141768 h 1304261"/>
              <a:gd name="connsiteX1" fmla="*/ 177209 w 1275907"/>
              <a:gd name="connsiteY1" fmla="*/ 155944 h 1304261"/>
              <a:gd name="connsiteX2" fmla="*/ 49618 w 1275907"/>
              <a:gd name="connsiteY2" fmla="*/ 333154 h 1304261"/>
              <a:gd name="connsiteX3" fmla="*/ 0 w 1275907"/>
              <a:gd name="connsiteY3" fmla="*/ 602512 h 1304261"/>
              <a:gd name="connsiteX4" fmla="*/ 35441 w 1275907"/>
              <a:gd name="connsiteY4" fmla="*/ 588335 h 1304261"/>
              <a:gd name="connsiteX5" fmla="*/ 467834 w 1275907"/>
              <a:gd name="connsiteY5" fmla="*/ 779721 h 1304261"/>
              <a:gd name="connsiteX6" fmla="*/ 687572 w 1275907"/>
              <a:gd name="connsiteY6" fmla="*/ 1006549 h 1304261"/>
              <a:gd name="connsiteX7" fmla="*/ 793897 w 1275907"/>
              <a:gd name="connsiteY7" fmla="*/ 1098698 h 1304261"/>
              <a:gd name="connsiteX8" fmla="*/ 907311 w 1275907"/>
              <a:gd name="connsiteY8" fmla="*/ 1169582 h 1304261"/>
              <a:gd name="connsiteX9" fmla="*/ 1084521 w 1275907"/>
              <a:gd name="connsiteY9" fmla="*/ 1226289 h 1304261"/>
              <a:gd name="connsiteX10" fmla="*/ 1176670 w 1275907"/>
              <a:gd name="connsiteY10" fmla="*/ 1304261 h 1304261"/>
              <a:gd name="connsiteX11" fmla="*/ 1233377 w 1275907"/>
              <a:gd name="connsiteY11" fmla="*/ 1275907 h 1304261"/>
              <a:gd name="connsiteX12" fmla="*/ 1233377 w 1275907"/>
              <a:gd name="connsiteY12" fmla="*/ 1169582 h 1304261"/>
              <a:gd name="connsiteX13" fmla="*/ 1169581 w 1275907"/>
              <a:gd name="connsiteY13" fmla="*/ 1105786 h 1304261"/>
              <a:gd name="connsiteX14" fmla="*/ 1169581 w 1275907"/>
              <a:gd name="connsiteY14" fmla="*/ 1027814 h 1304261"/>
              <a:gd name="connsiteX15" fmla="*/ 1205023 w 1275907"/>
              <a:gd name="connsiteY15" fmla="*/ 907312 h 1304261"/>
              <a:gd name="connsiteX16" fmla="*/ 1212111 w 1275907"/>
              <a:gd name="connsiteY16" fmla="*/ 673396 h 1304261"/>
              <a:gd name="connsiteX17" fmla="*/ 1275907 w 1275907"/>
              <a:gd name="connsiteY17" fmla="*/ 616689 h 1304261"/>
              <a:gd name="connsiteX18" fmla="*/ 1226288 w 1275907"/>
              <a:gd name="connsiteY18" fmla="*/ 510363 h 1304261"/>
              <a:gd name="connsiteX19" fmla="*/ 1119963 w 1275907"/>
              <a:gd name="connsiteY19" fmla="*/ 404038 h 1304261"/>
              <a:gd name="connsiteX20" fmla="*/ 1119963 w 1275907"/>
              <a:gd name="connsiteY20" fmla="*/ 404038 h 1304261"/>
              <a:gd name="connsiteX21" fmla="*/ 1148316 w 1275907"/>
              <a:gd name="connsiteY21" fmla="*/ 311889 h 1304261"/>
              <a:gd name="connsiteX22" fmla="*/ 1141228 w 1275907"/>
              <a:gd name="connsiteY22" fmla="*/ 198475 h 1304261"/>
              <a:gd name="connsiteX23" fmla="*/ 786809 w 1275907"/>
              <a:gd name="connsiteY23" fmla="*/ 56707 h 1304261"/>
              <a:gd name="connsiteX24" fmla="*/ 581246 w 1275907"/>
              <a:gd name="connsiteY24" fmla="*/ 0 h 1304261"/>
              <a:gd name="connsiteX25" fmla="*/ 255181 w 1275907"/>
              <a:gd name="connsiteY25" fmla="*/ 141768 h 1304261"/>
              <a:gd name="connsiteX0" fmla="*/ 255181 w 1275907"/>
              <a:gd name="connsiteY0" fmla="*/ 141768 h 1304261"/>
              <a:gd name="connsiteX1" fmla="*/ 177209 w 1275907"/>
              <a:gd name="connsiteY1" fmla="*/ 155944 h 1304261"/>
              <a:gd name="connsiteX2" fmla="*/ 49618 w 1275907"/>
              <a:gd name="connsiteY2" fmla="*/ 333154 h 1304261"/>
              <a:gd name="connsiteX3" fmla="*/ 0 w 1275907"/>
              <a:gd name="connsiteY3" fmla="*/ 602512 h 1304261"/>
              <a:gd name="connsiteX4" fmla="*/ 35441 w 1275907"/>
              <a:gd name="connsiteY4" fmla="*/ 588335 h 1304261"/>
              <a:gd name="connsiteX5" fmla="*/ 255181 w 1275907"/>
              <a:gd name="connsiteY5" fmla="*/ 616689 h 1304261"/>
              <a:gd name="connsiteX6" fmla="*/ 467834 w 1275907"/>
              <a:gd name="connsiteY6" fmla="*/ 779721 h 1304261"/>
              <a:gd name="connsiteX7" fmla="*/ 687572 w 1275907"/>
              <a:gd name="connsiteY7" fmla="*/ 1006549 h 1304261"/>
              <a:gd name="connsiteX8" fmla="*/ 793897 w 1275907"/>
              <a:gd name="connsiteY8" fmla="*/ 1098698 h 1304261"/>
              <a:gd name="connsiteX9" fmla="*/ 907311 w 1275907"/>
              <a:gd name="connsiteY9" fmla="*/ 1169582 h 1304261"/>
              <a:gd name="connsiteX10" fmla="*/ 1084521 w 1275907"/>
              <a:gd name="connsiteY10" fmla="*/ 1226289 h 1304261"/>
              <a:gd name="connsiteX11" fmla="*/ 1176670 w 1275907"/>
              <a:gd name="connsiteY11" fmla="*/ 1304261 h 1304261"/>
              <a:gd name="connsiteX12" fmla="*/ 1233377 w 1275907"/>
              <a:gd name="connsiteY12" fmla="*/ 1275907 h 1304261"/>
              <a:gd name="connsiteX13" fmla="*/ 1233377 w 1275907"/>
              <a:gd name="connsiteY13" fmla="*/ 1169582 h 1304261"/>
              <a:gd name="connsiteX14" fmla="*/ 1169581 w 1275907"/>
              <a:gd name="connsiteY14" fmla="*/ 1105786 h 1304261"/>
              <a:gd name="connsiteX15" fmla="*/ 1169581 w 1275907"/>
              <a:gd name="connsiteY15" fmla="*/ 1027814 h 1304261"/>
              <a:gd name="connsiteX16" fmla="*/ 1205023 w 1275907"/>
              <a:gd name="connsiteY16" fmla="*/ 907312 h 1304261"/>
              <a:gd name="connsiteX17" fmla="*/ 1212111 w 1275907"/>
              <a:gd name="connsiteY17" fmla="*/ 673396 h 1304261"/>
              <a:gd name="connsiteX18" fmla="*/ 1275907 w 1275907"/>
              <a:gd name="connsiteY18" fmla="*/ 616689 h 1304261"/>
              <a:gd name="connsiteX19" fmla="*/ 1226288 w 1275907"/>
              <a:gd name="connsiteY19" fmla="*/ 510363 h 1304261"/>
              <a:gd name="connsiteX20" fmla="*/ 1119963 w 1275907"/>
              <a:gd name="connsiteY20" fmla="*/ 404038 h 1304261"/>
              <a:gd name="connsiteX21" fmla="*/ 1119963 w 1275907"/>
              <a:gd name="connsiteY21" fmla="*/ 404038 h 1304261"/>
              <a:gd name="connsiteX22" fmla="*/ 1148316 w 1275907"/>
              <a:gd name="connsiteY22" fmla="*/ 311889 h 1304261"/>
              <a:gd name="connsiteX23" fmla="*/ 1141228 w 1275907"/>
              <a:gd name="connsiteY23" fmla="*/ 198475 h 1304261"/>
              <a:gd name="connsiteX24" fmla="*/ 786809 w 1275907"/>
              <a:gd name="connsiteY24" fmla="*/ 56707 h 1304261"/>
              <a:gd name="connsiteX25" fmla="*/ 581246 w 1275907"/>
              <a:gd name="connsiteY25" fmla="*/ 0 h 1304261"/>
              <a:gd name="connsiteX26" fmla="*/ 255181 w 1275907"/>
              <a:gd name="connsiteY26" fmla="*/ 141768 h 1304261"/>
              <a:gd name="connsiteX0" fmla="*/ 255181 w 1275907"/>
              <a:gd name="connsiteY0" fmla="*/ 141768 h 1304261"/>
              <a:gd name="connsiteX1" fmla="*/ 177209 w 1275907"/>
              <a:gd name="connsiteY1" fmla="*/ 155944 h 1304261"/>
              <a:gd name="connsiteX2" fmla="*/ 49618 w 1275907"/>
              <a:gd name="connsiteY2" fmla="*/ 333154 h 1304261"/>
              <a:gd name="connsiteX3" fmla="*/ 0 w 1275907"/>
              <a:gd name="connsiteY3" fmla="*/ 602512 h 1304261"/>
              <a:gd name="connsiteX4" fmla="*/ 155943 w 1275907"/>
              <a:gd name="connsiteY4" fmla="*/ 588335 h 1304261"/>
              <a:gd name="connsiteX5" fmla="*/ 255181 w 1275907"/>
              <a:gd name="connsiteY5" fmla="*/ 616689 h 1304261"/>
              <a:gd name="connsiteX6" fmla="*/ 467834 w 1275907"/>
              <a:gd name="connsiteY6" fmla="*/ 779721 h 1304261"/>
              <a:gd name="connsiteX7" fmla="*/ 687572 w 1275907"/>
              <a:gd name="connsiteY7" fmla="*/ 1006549 h 1304261"/>
              <a:gd name="connsiteX8" fmla="*/ 793897 w 1275907"/>
              <a:gd name="connsiteY8" fmla="*/ 1098698 h 1304261"/>
              <a:gd name="connsiteX9" fmla="*/ 907311 w 1275907"/>
              <a:gd name="connsiteY9" fmla="*/ 1169582 h 1304261"/>
              <a:gd name="connsiteX10" fmla="*/ 1084521 w 1275907"/>
              <a:gd name="connsiteY10" fmla="*/ 1226289 h 1304261"/>
              <a:gd name="connsiteX11" fmla="*/ 1176670 w 1275907"/>
              <a:gd name="connsiteY11" fmla="*/ 1304261 h 1304261"/>
              <a:gd name="connsiteX12" fmla="*/ 1233377 w 1275907"/>
              <a:gd name="connsiteY12" fmla="*/ 1275907 h 1304261"/>
              <a:gd name="connsiteX13" fmla="*/ 1233377 w 1275907"/>
              <a:gd name="connsiteY13" fmla="*/ 1169582 h 1304261"/>
              <a:gd name="connsiteX14" fmla="*/ 1169581 w 1275907"/>
              <a:gd name="connsiteY14" fmla="*/ 1105786 h 1304261"/>
              <a:gd name="connsiteX15" fmla="*/ 1169581 w 1275907"/>
              <a:gd name="connsiteY15" fmla="*/ 1027814 h 1304261"/>
              <a:gd name="connsiteX16" fmla="*/ 1205023 w 1275907"/>
              <a:gd name="connsiteY16" fmla="*/ 907312 h 1304261"/>
              <a:gd name="connsiteX17" fmla="*/ 1212111 w 1275907"/>
              <a:gd name="connsiteY17" fmla="*/ 673396 h 1304261"/>
              <a:gd name="connsiteX18" fmla="*/ 1275907 w 1275907"/>
              <a:gd name="connsiteY18" fmla="*/ 616689 h 1304261"/>
              <a:gd name="connsiteX19" fmla="*/ 1226288 w 1275907"/>
              <a:gd name="connsiteY19" fmla="*/ 510363 h 1304261"/>
              <a:gd name="connsiteX20" fmla="*/ 1119963 w 1275907"/>
              <a:gd name="connsiteY20" fmla="*/ 404038 h 1304261"/>
              <a:gd name="connsiteX21" fmla="*/ 1119963 w 1275907"/>
              <a:gd name="connsiteY21" fmla="*/ 404038 h 1304261"/>
              <a:gd name="connsiteX22" fmla="*/ 1148316 w 1275907"/>
              <a:gd name="connsiteY22" fmla="*/ 311889 h 1304261"/>
              <a:gd name="connsiteX23" fmla="*/ 1141228 w 1275907"/>
              <a:gd name="connsiteY23" fmla="*/ 198475 h 1304261"/>
              <a:gd name="connsiteX24" fmla="*/ 786809 w 1275907"/>
              <a:gd name="connsiteY24" fmla="*/ 56707 h 1304261"/>
              <a:gd name="connsiteX25" fmla="*/ 581246 w 1275907"/>
              <a:gd name="connsiteY25" fmla="*/ 0 h 1304261"/>
              <a:gd name="connsiteX26" fmla="*/ 255181 w 1275907"/>
              <a:gd name="connsiteY26" fmla="*/ 141768 h 1304261"/>
              <a:gd name="connsiteX0" fmla="*/ 255181 w 1275907"/>
              <a:gd name="connsiteY0" fmla="*/ 141768 h 1304261"/>
              <a:gd name="connsiteX1" fmla="*/ 177209 w 1275907"/>
              <a:gd name="connsiteY1" fmla="*/ 155944 h 1304261"/>
              <a:gd name="connsiteX2" fmla="*/ 212651 w 1275907"/>
              <a:gd name="connsiteY2" fmla="*/ 411126 h 1304261"/>
              <a:gd name="connsiteX3" fmla="*/ 0 w 1275907"/>
              <a:gd name="connsiteY3" fmla="*/ 602512 h 1304261"/>
              <a:gd name="connsiteX4" fmla="*/ 155943 w 1275907"/>
              <a:gd name="connsiteY4" fmla="*/ 588335 h 1304261"/>
              <a:gd name="connsiteX5" fmla="*/ 255181 w 1275907"/>
              <a:gd name="connsiteY5" fmla="*/ 616689 h 1304261"/>
              <a:gd name="connsiteX6" fmla="*/ 467834 w 1275907"/>
              <a:gd name="connsiteY6" fmla="*/ 779721 h 1304261"/>
              <a:gd name="connsiteX7" fmla="*/ 687572 w 1275907"/>
              <a:gd name="connsiteY7" fmla="*/ 1006549 h 1304261"/>
              <a:gd name="connsiteX8" fmla="*/ 793897 w 1275907"/>
              <a:gd name="connsiteY8" fmla="*/ 1098698 h 1304261"/>
              <a:gd name="connsiteX9" fmla="*/ 907311 w 1275907"/>
              <a:gd name="connsiteY9" fmla="*/ 1169582 h 1304261"/>
              <a:gd name="connsiteX10" fmla="*/ 1084521 w 1275907"/>
              <a:gd name="connsiteY10" fmla="*/ 1226289 h 1304261"/>
              <a:gd name="connsiteX11" fmla="*/ 1176670 w 1275907"/>
              <a:gd name="connsiteY11" fmla="*/ 1304261 h 1304261"/>
              <a:gd name="connsiteX12" fmla="*/ 1233377 w 1275907"/>
              <a:gd name="connsiteY12" fmla="*/ 1275907 h 1304261"/>
              <a:gd name="connsiteX13" fmla="*/ 1233377 w 1275907"/>
              <a:gd name="connsiteY13" fmla="*/ 1169582 h 1304261"/>
              <a:gd name="connsiteX14" fmla="*/ 1169581 w 1275907"/>
              <a:gd name="connsiteY14" fmla="*/ 1105786 h 1304261"/>
              <a:gd name="connsiteX15" fmla="*/ 1169581 w 1275907"/>
              <a:gd name="connsiteY15" fmla="*/ 1027814 h 1304261"/>
              <a:gd name="connsiteX16" fmla="*/ 1205023 w 1275907"/>
              <a:gd name="connsiteY16" fmla="*/ 907312 h 1304261"/>
              <a:gd name="connsiteX17" fmla="*/ 1212111 w 1275907"/>
              <a:gd name="connsiteY17" fmla="*/ 673396 h 1304261"/>
              <a:gd name="connsiteX18" fmla="*/ 1275907 w 1275907"/>
              <a:gd name="connsiteY18" fmla="*/ 616689 h 1304261"/>
              <a:gd name="connsiteX19" fmla="*/ 1226288 w 1275907"/>
              <a:gd name="connsiteY19" fmla="*/ 510363 h 1304261"/>
              <a:gd name="connsiteX20" fmla="*/ 1119963 w 1275907"/>
              <a:gd name="connsiteY20" fmla="*/ 404038 h 1304261"/>
              <a:gd name="connsiteX21" fmla="*/ 1119963 w 1275907"/>
              <a:gd name="connsiteY21" fmla="*/ 404038 h 1304261"/>
              <a:gd name="connsiteX22" fmla="*/ 1148316 w 1275907"/>
              <a:gd name="connsiteY22" fmla="*/ 311889 h 1304261"/>
              <a:gd name="connsiteX23" fmla="*/ 1141228 w 1275907"/>
              <a:gd name="connsiteY23" fmla="*/ 198475 h 1304261"/>
              <a:gd name="connsiteX24" fmla="*/ 786809 w 1275907"/>
              <a:gd name="connsiteY24" fmla="*/ 56707 h 1304261"/>
              <a:gd name="connsiteX25" fmla="*/ 581246 w 1275907"/>
              <a:gd name="connsiteY25" fmla="*/ 0 h 1304261"/>
              <a:gd name="connsiteX26" fmla="*/ 255181 w 1275907"/>
              <a:gd name="connsiteY26" fmla="*/ 141768 h 1304261"/>
              <a:gd name="connsiteX0" fmla="*/ 99238 w 1119964"/>
              <a:gd name="connsiteY0" fmla="*/ 141768 h 1304261"/>
              <a:gd name="connsiteX1" fmla="*/ 21266 w 1119964"/>
              <a:gd name="connsiteY1" fmla="*/ 155944 h 1304261"/>
              <a:gd name="connsiteX2" fmla="*/ 56708 w 1119964"/>
              <a:gd name="connsiteY2" fmla="*/ 411126 h 1304261"/>
              <a:gd name="connsiteX3" fmla="*/ 49619 w 1119964"/>
              <a:gd name="connsiteY3" fmla="*/ 588335 h 1304261"/>
              <a:gd name="connsiteX4" fmla="*/ 0 w 1119964"/>
              <a:gd name="connsiteY4" fmla="*/ 588335 h 1304261"/>
              <a:gd name="connsiteX5" fmla="*/ 99238 w 1119964"/>
              <a:gd name="connsiteY5" fmla="*/ 616689 h 1304261"/>
              <a:gd name="connsiteX6" fmla="*/ 311891 w 1119964"/>
              <a:gd name="connsiteY6" fmla="*/ 779721 h 1304261"/>
              <a:gd name="connsiteX7" fmla="*/ 531629 w 1119964"/>
              <a:gd name="connsiteY7" fmla="*/ 1006549 h 1304261"/>
              <a:gd name="connsiteX8" fmla="*/ 637954 w 1119964"/>
              <a:gd name="connsiteY8" fmla="*/ 1098698 h 1304261"/>
              <a:gd name="connsiteX9" fmla="*/ 751368 w 1119964"/>
              <a:gd name="connsiteY9" fmla="*/ 1169582 h 1304261"/>
              <a:gd name="connsiteX10" fmla="*/ 928578 w 1119964"/>
              <a:gd name="connsiteY10" fmla="*/ 1226289 h 1304261"/>
              <a:gd name="connsiteX11" fmla="*/ 1020727 w 1119964"/>
              <a:gd name="connsiteY11" fmla="*/ 1304261 h 1304261"/>
              <a:gd name="connsiteX12" fmla="*/ 1077434 w 1119964"/>
              <a:gd name="connsiteY12" fmla="*/ 1275907 h 1304261"/>
              <a:gd name="connsiteX13" fmla="*/ 1077434 w 1119964"/>
              <a:gd name="connsiteY13" fmla="*/ 1169582 h 1304261"/>
              <a:gd name="connsiteX14" fmla="*/ 1013638 w 1119964"/>
              <a:gd name="connsiteY14" fmla="*/ 1105786 h 1304261"/>
              <a:gd name="connsiteX15" fmla="*/ 1013638 w 1119964"/>
              <a:gd name="connsiteY15" fmla="*/ 1027814 h 1304261"/>
              <a:gd name="connsiteX16" fmla="*/ 1049080 w 1119964"/>
              <a:gd name="connsiteY16" fmla="*/ 907312 h 1304261"/>
              <a:gd name="connsiteX17" fmla="*/ 1056168 w 1119964"/>
              <a:gd name="connsiteY17" fmla="*/ 673396 h 1304261"/>
              <a:gd name="connsiteX18" fmla="*/ 1119964 w 1119964"/>
              <a:gd name="connsiteY18" fmla="*/ 616689 h 1304261"/>
              <a:gd name="connsiteX19" fmla="*/ 1070345 w 1119964"/>
              <a:gd name="connsiteY19" fmla="*/ 510363 h 1304261"/>
              <a:gd name="connsiteX20" fmla="*/ 964020 w 1119964"/>
              <a:gd name="connsiteY20" fmla="*/ 404038 h 1304261"/>
              <a:gd name="connsiteX21" fmla="*/ 964020 w 1119964"/>
              <a:gd name="connsiteY21" fmla="*/ 404038 h 1304261"/>
              <a:gd name="connsiteX22" fmla="*/ 992373 w 1119964"/>
              <a:gd name="connsiteY22" fmla="*/ 311889 h 1304261"/>
              <a:gd name="connsiteX23" fmla="*/ 985285 w 1119964"/>
              <a:gd name="connsiteY23" fmla="*/ 198475 h 1304261"/>
              <a:gd name="connsiteX24" fmla="*/ 630866 w 1119964"/>
              <a:gd name="connsiteY24" fmla="*/ 56707 h 1304261"/>
              <a:gd name="connsiteX25" fmla="*/ 425303 w 1119964"/>
              <a:gd name="connsiteY25" fmla="*/ 0 h 1304261"/>
              <a:gd name="connsiteX26" fmla="*/ 99238 w 1119964"/>
              <a:gd name="connsiteY26" fmla="*/ 141768 h 1304261"/>
              <a:gd name="connsiteX0" fmla="*/ 99238 w 1119964"/>
              <a:gd name="connsiteY0" fmla="*/ 141768 h 1304261"/>
              <a:gd name="connsiteX1" fmla="*/ 120504 w 1119964"/>
              <a:gd name="connsiteY1" fmla="*/ 276447 h 1304261"/>
              <a:gd name="connsiteX2" fmla="*/ 56708 w 1119964"/>
              <a:gd name="connsiteY2" fmla="*/ 411126 h 1304261"/>
              <a:gd name="connsiteX3" fmla="*/ 49619 w 1119964"/>
              <a:gd name="connsiteY3" fmla="*/ 588335 h 1304261"/>
              <a:gd name="connsiteX4" fmla="*/ 0 w 1119964"/>
              <a:gd name="connsiteY4" fmla="*/ 588335 h 1304261"/>
              <a:gd name="connsiteX5" fmla="*/ 99238 w 1119964"/>
              <a:gd name="connsiteY5" fmla="*/ 616689 h 1304261"/>
              <a:gd name="connsiteX6" fmla="*/ 311891 w 1119964"/>
              <a:gd name="connsiteY6" fmla="*/ 779721 h 1304261"/>
              <a:gd name="connsiteX7" fmla="*/ 531629 w 1119964"/>
              <a:gd name="connsiteY7" fmla="*/ 1006549 h 1304261"/>
              <a:gd name="connsiteX8" fmla="*/ 637954 w 1119964"/>
              <a:gd name="connsiteY8" fmla="*/ 1098698 h 1304261"/>
              <a:gd name="connsiteX9" fmla="*/ 751368 w 1119964"/>
              <a:gd name="connsiteY9" fmla="*/ 1169582 h 1304261"/>
              <a:gd name="connsiteX10" fmla="*/ 928578 w 1119964"/>
              <a:gd name="connsiteY10" fmla="*/ 1226289 h 1304261"/>
              <a:gd name="connsiteX11" fmla="*/ 1020727 w 1119964"/>
              <a:gd name="connsiteY11" fmla="*/ 1304261 h 1304261"/>
              <a:gd name="connsiteX12" fmla="*/ 1077434 w 1119964"/>
              <a:gd name="connsiteY12" fmla="*/ 1275907 h 1304261"/>
              <a:gd name="connsiteX13" fmla="*/ 1077434 w 1119964"/>
              <a:gd name="connsiteY13" fmla="*/ 1169582 h 1304261"/>
              <a:gd name="connsiteX14" fmla="*/ 1013638 w 1119964"/>
              <a:gd name="connsiteY14" fmla="*/ 1105786 h 1304261"/>
              <a:gd name="connsiteX15" fmla="*/ 1013638 w 1119964"/>
              <a:gd name="connsiteY15" fmla="*/ 1027814 h 1304261"/>
              <a:gd name="connsiteX16" fmla="*/ 1049080 w 1119964"/>
              <a:gd name="connsiteY16" fmla="*/ 907312 h 1304261"/>
              <a:gd name="connsiteX17" fmla="*/ 1056168 w 1119964"/>
              <a:gd name="connsiteY17" fmla="*/ 673396 h 1304261"/>
              <a:gd name="connsiteX18" fmla="*/ 1119964 w 1119964"/>
              <a:gd name="connsiteY18" fmla="*/ 616689 h 1304261"/>
              <a:gd name="connsiteX19" fmla="*/ 1070345 w 1119964"/>
              <a:gd name="connsiteY19" fmla="*/ 510363 h 1304261"/>
              <a:gd name="connsiteX20" fmla="*/ 964020 w 1119964"/>
              <a:gd name="connsiteY20" fmla="*/ 404038 h 1304261"/>
              <a:gd name="connsiteX21" fmla="*/ 964020 w 1119964"/>
              <a:gd name="connsiteY21" fmla="*/ 404038 h 1304261"/>
              <a:gd name="connsiteX22" fmla="*/ 992373 w 1119964"/>
              <a:gd name="connsiteY22" fmla="*/ 311889 h 1304261"/>
              <a:gd name="connsiteX23" fmla="*/ 985285 w 1119964"/>
              <a:gd name="connsiteY23" fmla="*/ 198475 h 1304261"/>
              <a:gd name="connsiteX24" fmla="*/ 630866 w 1119964"/>
              <a:gd name="connsiteY24" fmla="*/ 56707 h 1304261"/>
              <a:gd name="connsiteX25" fmla="*/ 425303 w 1119964"/>
              <a:gd name="connsiteY25" fmla="*/ 0 h 1304261"/>
              <a:gd name="connsiteX26" fmla="*/ 99238 w 1119964"/>
              <a:gd name="connsiteY26" fmla="*/ 141768 h 1304261"/>
              <a:gd name="connsiteX0" fmla="*/ 49620 w 1070346"/>
              <a:gd name="connsiteY0" fmla="*/ 141768 h 1304261"/>
              <a:gd name="connsiteX1" fmla="*/ 70886 w 1070346"/>
              <a:gd name="connsiteY1" fmla="*/ 276447 h 1304261"/>
              <a:gd name="connsiteX2" fmla="*/ 7090 w 1070346"/>
              <a:gd name="connsiteY2" fmla="*/ 411126 h 1304261"/>
              <a:gd name="connsiteX3" fmla="*/ 1 w 1070346"/>
              <a:gd name="connsiteY3" fmla="*/ 588335 h 1304261"/>
              <a:gd name="connsiteX4" fmla="*/ 0 w 1070346"/>
              <a:gd name="connsiteY4" fmla="*/ 588335 h 1304261"/>
              <a:gd name="connsiteX5" fmla="*/ 49620 w 1070346"/>
              <a:gd name="connsiteY5" fmla="*/ 616689 h 1304261"/>
              <a:gd name="connsiteX6" fmla="*/ 262273 w 1070346"/>
              <a:gd name="connsiteY6" fmla="*/ 779721 h 1304261"/>
              <a:gd name="connsiteX7" fmla="*/ 482011 w 1070346"/>
              <a:gd name="connsiteY7" fmla="*/ 1006549 h 1304261"/>
              <a:gd name="connsiteX8" fmla="*/ 588336 w 1070346"/>
              <a:gd name="connsiteY8" fmla="*/ 1098698 h 1304261"/>
              <a:gd name="connsiteX9" fmla="*/ 701750 w 1070346"/>
              <a:gd name="connsiteY9" fmla="*/ 1169582 h 1304261"/>
              <a:gd name="connsiteX10" fmla="*/ 878960 w 1070346"/>
              <a:gd name="connsiteY10" fmla="*/ 1226289 h 1304261"/>
              <a:gd name="connsiteX11" fmla="*/ 971109 w 1070346"/>
              <a:gd name="connsiteY11" fmla="*/ 1304261 h 1304261"/>
              <a:gd name="connsiteX12" fmla="*/ 1027816 w 1070346"/>
              <a:gd name="connsiteY12" fmla="*/ 1275907 h 1304261"/>
              <a:gd name="connsiteX13" fmla="*/ 1027816 w 1070346"/>
              <a:gd name="connsiteY13" fmla="*/ 1169582 h 1304261"/>
              <a:gd name="connsiteX14" fmla="*/ 964020 w 1070346"/>
              <a:gd name="connsiteY14" fmla="*/ 1105786 h 1304261"/>
              <a:gd name="connsiteX15" fmla="*/ 964020 w 1070346"/>
              <a:gd name="connsiteY15" fmla="*/ 1027814 h 1304261"/>
              <a:gd name="connsiteX16" fmla="*/ 999462 w 1070346"/>
              <a:gd name="connsiteY16" fmla="*/ 907312 h 1304261"/>
              <a:gd name="connsiteX17" fmla="*/ 1006550 w 1070346"/>
              <a:gd name="connsiteY17" fmla="*/ 673396 h 1304261"/>
              <a:gd name="connsiteX18" fmla="*/ 1070346 w 1070346"/>
              <a:gd name="connsiteY18" fmla="*/ 616689 h 1304261"/>
              <a:gd name="connsiteX19" fmla="*/ 1020727 w 1070346"/>
              <a:gd name="connsiteY19" fmla="*/ 510363 h 1304261"/>
              <a:gd name="connsiteX20" fmla="*/ 914402 w 1070346"/>
              <a:gd name="connsiteY20" fmla="*/ 404038 h 1304261"/>
              <a:gd name="connsiteX21" fmla="*/ 914402 w 1070346"/>
              <a:gd name="connsiteY21" fmla="*/ 404038 h 1304261"/>
              <a:gd name="connsiteX22" fmla="*/ 942755 w 1070346"/>
              <a:gd name="connsiteY22" fmla="*/ 311889 h 1304261"/>
              <a:gd name="connsiteX23" fmla="*/ 935667 w 1070346"/>
              <a:gd name="connsiteY23" fmla="*/ 198475 h 1304261"/>
              <a:gd name="connsiteX24" fmla="*/ 581248 w 1070346"/>
              <a:gd name="connsiteY24" fmla="*/ 56707 h 1304261"/>
              <a:gd name="connsiteX25" fmla="*/ 375685 w 1070346"/>
              <a:gd name="connsiteY25" fmla="*/ 0 h 1304261"/>
              <a:gd name="connsiteX26" fmla="*/ 49620 w 1070346"/>
              <a:gd name="connsiteY26" fmla="*/ 141768 h 1304261"/>
              <a:gd name="connsiteX0" fmla="*/ 49620 w 1070346"/>
              <a:gd name="connsiteY0" fmla="*/ 141768 h 1304261"/>
              <a:gd name="connsiteX1" fmla="*/ 70886 w 1070346"/>
              <a:gd name="connsiteY1" fmla="*/ 276447 h 1304261"/>
              <a:gd name="connsiteX2" fmla="*/ 49621 w 1070346"/>
              <a:gd name="connsiteY2" fmla="*/ 411126 h 1304261"/>
              <a:gd name="connsiteX3" fmla="*/ 1 w 1070346"/>
              <a:gd name="connsiteY3" fmla="*/ 588335 h 1304261"/>
              <a:gd name="connsiteX4" fmla="*/ 0 w 1070346"/>
              <a:gd name="connsiteY4" fmla="*/ 588335 h 1304261"/>
              <a:gd name="connsiteX5" fmla="*/ 49620 w 1070346"/>
              <a:gd name="connsiteY5" fmla="*/ 616689 h 1304261"/>
              <a:gd name="connsiteX6" fmla="*/ 262273 w 1070346"/>
              <a:gd name="connsiteY6" fmla="*/ 779721 h 1304261"/>
              <a:gd name="connsiteX7" fmla="*/ 482011 w 1070346"/>
              <a:gd name="connsiteY7" fmla="*/ 1006549 h 1304261"/>
              <a:gd name="connsiteX8" fmla="*/ 588336 w 1070346"/>
              <a:gd name="connsiteY8" fmla="*/ 1098698 h 1304261"/>
              <a:gd name="connsiteX9" fmla="*/ 701750 w 1070346"/>
              <a:gd name="connsiteY9" fmla="*/ 1169582 h 1304261"/>
              <a:gd name="connsiteX10" fmla="*/ 878960 w 1070346"/>
              <a:gd name="connsiteY10" fmla="*/ 1226289 h 1304261"/>
              <a:gd name="connsiteX11" fmla="*/ 971109 w 1070346"/>
              <a:gd name="connsiteY11" fmla="*/ 1304261 h 1304261"/>
              <a:gd name="connsiteX12" fmla="*/ 1027816 w 1070346"/>
              <a:gd name="connsiteY12" fmla="*/ 1275907 h 1304261"/>
              <a:gd name="connsiteX13" fmla="*/ 1027816 w 1070346"/>
              <a:gd name="connsiteY13" fmla="*/ 1169582 h 1304261"/>
              <a:gd name="connsiteX14" fmla="*/ 964020 w 1070346"/>
              <a:gd name="connsiteY14" fmla="*/ 1105786 h 1304261"/>
              <a:gd name="connsiteX15" fmla="*/ 964020 w 1070346"/>
              <a:gd name="connsiteY15" fmla="*/ 1027814 h 1304261"/>
              <a:gd name="connsiteX16" fmla="*/ 999462 w 1070346"/>
              <a:gd name="connsiteY16" fmla="*/ 907312 h 1304261"/>
              <a:gd name="connsiteX17" fmla="*/ 1006550 w 1070346"/>
              <a:gd name="connsiteY17" fmla="*/ 673396 h 1304261"/>
              <a:gd name="connsiteX18" fmla="*/ 1070346 w 1070346"/>
              <a:gd name="connsiteY18" fmla="*/ 616689 h 1304261"/>
              <a:gd name="connsiteX19" fmla="*/ 1020727 w 1070346"/>
              <a:gd name="connsiteY19" fmla="*/ 510363 h 1304261"/>
              <a:gd name="connsiteX20" fmla="*/ 914402 w 1070346"/>
              <a:gd name="connsiteY20" fmla="*/ 404038 h 1304261"/>
              <a:gd name="connsiteX21" fmla="*/ 914402 w 1070346"/>
              <a:gd name="connsiteY21" fmla="*/ 404038 h 1304261"/>
              <a:gd name="connsiteX22" fmla="*/ 942755 w 1070346"/>
              <a:gd name="connsiteY22" fmla="*/ 311889 h 1304261"/>
              <a:gd name="connsiteX23" fmla="*/ 935667 w 1070346"/>
              <a:gd name="connsiteY23" fmla="*/ 198475 h 1304261"/>
              <a:gd name="connsiteX24" fmla="*/ 581248 w 1070346"/>
              <a:gd name="connsiteY24" fmla="*/ 56707 h 1304261"/>
              <a:gd name="connsiteX25" fmla="*/ 375685 w 1070346"/>
              <a:gd name="connsiteY25" fmla="*/ 0 h 1304261"/>
              <a:gd name="connsiteX26" fmla="*/ 49620 w 1070346"/>
              <a:gd name="connsiteY26" fmla="*/ 141768 h 1304261"/>
              <a:gd name="connsiteX0" fmla="*/ 49619 w 1070345"/>
              <a:gd name="connsiteY0" fmla="*/ 141768 h 1304261"/>
              <a:gd name="connsiteX1" fmla="*/ 70885 w 1070345"/>
              <a:gd name="connsiteY1" fmla="*/ 276447 h 1304261"/>
              <a:gd name="connsiteX2" fmla="*/ 49620 w 1070345"/>
              <a:gd name="connsiteY2" fmla="*/ 411126 h 1304261"/>
              <a:gd name="connsiteX3" fmla="*/ 0 w 1070345"/>
              <a:gd name="connsiteY3" fmla="*/ 588335 h 1304261"/>
              <a:gd name="connsiteX4" fmla="*/ 56706 w 1070345"/>
              <a:gd name="connsiteY4" fmla="*/ 588335 h 1304261"/>
              <a:gd name="connsiteX5" fmla="*/ 49619 w 1070345"/>
              <a:gd name="connsiteY5" fmla="*/ 616689 h 1304261"/>
              <a:gd name="connsiteX6" fmla="*/ 262272 w 1070345"/>
              <a:gd name="connsiteY6" fmla="*/ 779721 h 1304261"/>
              <a:gd name="connsiteX7" fmla="*/ 482010 w 1070345"/>
              <a:gd name="connsiteY7" fmla="*/ 1006549 h 1304261"/>
              <a:gd name="connsiteX8" fmla="*/ 588335 w 1070345"/>
              <a:gd name="connsiteY8" fmla="*/ 1098698 h 1304261"/>
              <a:gd name="connsiteX9" fmla="*/ 701749 w 1070345"/>
              <a:gd name="connsiteY9" fmla="*/ 1169582 h 1304261"/>
              <a:gd name="connsiteX10" fmla="*/ 878959 w 1070345"/>
              <a:gd name="connsiteY10" fmla="*/ 1226289 h 1304261"/>
              <a:gd name="connsiteX11" fmla="*/ 971108 w 1070345"/>
              <a:gd name="connsiteY11" fmla="*/ 1304261 h 1304261"/>
              <a:gd name="connsiteX12" fmla="*/ 1027815 w 1070345"/>
              <a:gd name="connsiteY12" fmla="*/ 1275907 h 1304261"/>
              <a:gd name="connsiteX13" fmla="*/ 1027815 w 1070345"/>
              <a:gd name="connsiteY13" fmla="*/ 1169582 h 1304261"/>
              <a:gd name="connsiteX14" fmla="*/ 964019 w 1070345"/>
              <a:gd name="connsiteY14" fmla="*/ 1105786 h 1304261"/>
              <a:gd name="connsiteX15" fmla="*/ 964019 w 1070345"/>
              <a:gd name="connsiteY15" fmla="*/ 1027814 h 1304261"/>
              <a:gd name="connsiteX16" fmla="*/ 999461 w 1070345"/>
              <a:gd name="connsiteY16" fmla="*/ 907312 h 1304261"/>
              <a:gd name="connsiteX17" fmla="*/ 1006549 w 1070345"/>
              <a:gd name="connsiteY17" fmla="*/ 673396 h 1304261"/>
              <a:gd name="connsiteX18" fmla="*/ 1070345 w 1070345"/>
              <a:gd name="connsiteY18" fmla="*/ 616689 h 1304261"/>
              <a:gd name="connsiteX19" fmla="*/ 1020726 w 1070345"/>
              <a:gd name="connsiteY19" fmla="*/ 510363 h 1304261"/>
              <a:gd name="connsiteX20" fmla="*/ 914401 w 1070345"/>
              <a:gd name="connsiteY20" fmla="*/ 404038 h 1304261"/>
              <a:gd name="connsiteX21" fmla="*/ 914401 w 1070345"/>
              <a:gd name="connsiteY21" fmla="*/ 404038 h 1304261"/>
              <a:gd name="connsiteX22" fmla="*/ 942754 w 1070345"/>
              <a:gd name="connsiteY22" fmla="*/ 311889 h 1304261"/>
              <a:gd name="connsiteX23" fmla="*/ 935666 w 1070345"/>
              <a:gd name="connsiteY23" fmla="*/ 198475 h 1304261"/>
              <a:gd name="connsiteX24" fmla="*/ 581247 w 1070345"/>
              <a:gd name="connsiteY24" fmla="*/ 56707 h 1304261"/>
              <a:gd name="connsiteX25" fmla="*/ 375684 w 1070345"/>
              <a:gd name="connsiteY25" fmla="*/ 0 h 1304261"/>
              <a:gd name="connsiteX26" fmla="*/ 49619 w 1070345"/>
              <a:gd name="connsiteY26" fmla="*/ 141768 h 1304261"/>
              <a:gd name="connsiteX0" fmla="*/ 20361 w 1041087"/>
              <a:gd name="connsiteY0" fmla="*/ 141768 h 1304261"/>
              <a:gd name="connsiteX1" fmla="*/ 41627 w 1041087"/>
              <a:gd name="connsiteY1" fmla="*/ 276447 h 1304261"/>
              <a:gd name="connsiteX2" fmla="*/ 20362 w 1041087"/>
              <a:gd name="connsiteY2" fmla="*/ 411126 h 1304261"/>
              <a:gd name="connsiteX3" fmla="*/ 48714 w 1041087"/>
              <a:gd name="connsiteY3" fmla="*/ 588335 h 1304261"/>
              <a:gd name="connsiteX4" fmla="*/ 27448 w 1041087"/>
              <a:gd name="connsiteY4" fmla="*/ 588335 h 1304261"/>
              <a:gd name="connsiteX5" fmla="*/ 20361 w 1041087"/>
              <a:gd name="connsiteY5" fmla="*/ 616689 h 1304261"/>
              <a:gd name="connsiteX6" fmla="*/ 233014 w 1041087"/>
              <a:gd name="connsiteY6" fmla="*/ 779721 h 1304261"/>
              <a:gd name="connsiteX7" fmla="*/ 452752 w 1041087"/>
              <a:gd name="connsiteY7" fmla="*/ 1006549 h 1304261"/>
              <a:gd name="connsiteX8" fmla="*/ 559077 w 1041087"/>
              <a:gd name="connsiteY8" fmla="*/ 1098698 h 1304261"/>
              <a:gd name="connsiteX9" fmla="*/ 672491 w 1041087"/>
              <a:gd name="connsiteY9" fmla="*/ 1169582 h 1304261"/>
              <a:gd name="connsiteX10" fmla="*/ 849701 w 1041087"/>
              <a:gd name="connsiteY10" fmla="*/ 1226289 h 1304261"/>
              <a:gd name="connsiteX11" fmla="*/ 941850 w 1041087"/>
              <a:gd name="connsiteY11" fmla="*/ 1304261 h 1304261"/>
              <a:gd name="connsiteX12" fmla="*/ 998557 w 1041087"/>
              <a:gd name="connsiteY12" fmla="*/ 1275907 h 1304261"/>
              <a:gd name="connsiteX13" fmla="*/ 998557 w 1041087"/>
              <a:gd name="connsiteY13" fmla="*/ 1169582 h 1304261"/>
              <a:gd name="connsiteX14" fmla="*/ 934761 w 1041087"/>
              <a:gd name="connsiteY14" fmla="*/ 1105786 h 1304261"/>
              <a:gd name="connsiteX15" fmla="*/ 934761 w 1041087"/>
              <a:gd name="connsiteY15" fmla="*/ 1027814 h 1304261"/>
              <a:gd name="connsiteX16" fmla="*/ 970203 w 1041087"/>
              <a:gd name="connsiteY16" fmla="*/ 907312 h 1304261"/>
              <a:gd name="connsiteX17" fmla="*/ 977291 w 1041087"/>
              <a:gd name="connsiteY17" fmla="*/ 673396 h 1304261"/>
              <a:gd name="connsiteX18" fmla="*/ 1041087 w 1041087"/>
              <a:gd name="connsiteY18" fmla="*/ 616689 h 1304261"/>
              <a:gd name="connsiteX19" fmla="*/ 991468 w 1041087"/>
              <a:gd name="connsiteY19" fmla="*/ 510363 h 1304261"/>
              <a:gd name="connsiteX20" fmla="*/ 885143 w 1041087"/>
              <a:gd name="connsiteY20" fmla="*/ 404038 h 1304261"/>
              <a:gd name="connsiteX21" fmla="*/ 885143 w 1041087"/>
              <a:gd name="connsiteY21" fmla="*/ 404038 h 1304261"/>
              <a:gd name="connsiteX22" fmla="*/ 913496 w 1041087"/>
              <a:gd name="connsiteY22" fmla="*/ 311889 h 1304261"/>
              <a:gd name="connsiteX23" fmla="*/ 906408 w 1041087"/>
              <a:gd name="connsiteY23" fmla="*/ 198475 h 1304261"/>
              <a:gd name="connsiteX24" fmla="*/ 551989 w 1041087"/>
              <a:gd name="connsiteY24" fmla="*/ 56707 h 1304261"/>
              <a:gd name="connsiteX25" fmla="*/ 346426 w 1041087"/>
              <a:gd name="connsiteY25" fmla="*/ 0 h 1304261"/>
              <a:gd name="connsiteX26" fmla="*/ 20361 w 1041087"/>
              <a:gd name="connsiteY26" fmla="*/ 141768 h 1304261"/>
              <a:gd name="connsiteX0" fmla="*/ 77068 w 1041087"/>
              <a:gd name="connsiteY0" fmla="*/ 184299 h 1304261"/>
              <a:gd name="connsiteX1" fmla="*/ 41627 w 1041087"/>
              <a:gd name="connsiteY1" fmla="*/ 276447 h 1304261"/>
              <a:gd name="connsiteX2" fmla="*/ 20362 w 1041087"/>
              <a:gd name="connsiteY2" fmla="*/ 411126 h 1304261"/>
              <a:gd name="connsiteX3" fmla="*/ 48714 w 1041087"/>
              <a:gd name="connsiteY3" fmla="*/ 588335 h 1304261"/>
              <a:gd name="connsiteX4" fmla="*/ 27448 w 1041087"/>
              <a:gd name="connsiteY4" fmla="*/ 588335 h 1304261"/>
              <a:gd name="connsiteX5" fmla="*/ 20361 w 1041087"/>
              <a:gd name="connsiteY5" fmla="*/ 616689 h 1304261"/>
              <a:gd name="connsiteX6" fmla="*/ 233014 w 1041087"/>
              <a:gd name="connsiteY6" fmla="*/ 779721 h 1304261"/>
              <a:gd name="connsiteX7" fmla="*/ 452752 w 1041087"/>
              <a:gd name="connsiteY7" fmla="*/ 1006549 h 1304261"/>
              <a:gd name="connsiteX8" fmla="*/ 559077 w 1041087"/>
              <a:gd name="connsiteY8" fmla="*/ 1098698 h 1304261"/>
              <a:gd name="connsiteX9" fmla="*/ 672491 w 1041087"/>
              <a:gd name="connsiteY9" fmla="*/ 1169582 h 1304261"/>
              <a:gd name="connsiteX10" fmla="*/ 849701 w 1041087"/>
              <a:gd name="connsiteY10" fmla="*/ 1226289 h 1304261"/>
              <a:gd name="connsiteX11" fmla="*/ 941850 w 1041087"/>
              <a:gd name="connsiteY11" fmla="*/ 1304261 h 1304261"/>
              <a:gd name="connsiteX12" fmla="*/ 998557 w 1041087"/>
              <a:gd name="connsiteY12" fmla="*/ 1275907 h 1304261"/>
              <a:gd name="connsiteX13" fmla="*/ 998557 w 1041087"/>
              <a:gd name="connsiteY13" fmla="*/ 1169582 h 1304261"/>
              <a:gd name="connsiteX14" fmla="*/ 934761 w 1041087"/>
              <a:gd name="connsiteY14" fmla="*/ 1105786 h 1304261"/>
              <a:gd name="connsiteX15" fmla="*/ 934761 w 1041087"/>
              <a:gd name="connsiteY15" fmla="*/ 1027814 h 1304261"/>
              <a:gd name="connsiteX16" fmla="*/ 970203 w 1041087"/>
              <a:gd name="connsiteY16" fmla="*/ 907312 h 1304261"/>
              <a:gd name="connsiteX17" fmla="*/ 977291 w 1041087"/>
              <a:gd name="connsiteY17" fmla="*/ 673396 h 1304261"/>
              <a:gd name="connsiteX18" fmla="*/ 1041087 w 1041087"/>
              <a:gd name="connsiteY18" fmla="*/ 616689 h 1304261"/>
              <a:gd name="connsiteX19" fmla="*/ 991468 w 1041087"/>
              <a:gd name="connsiteY19" fmla="*/ 510363 h 1304261"/>
              <a:gd name="connsiteX20" fmla="*/ 885143 w 1041087"/>
              <a:gd name="connsiteY20" fmla="*/ 404038 h 1304261"/>
              <a:gd name="connsiteX21" fmla="*/ 885143 w 1041087"/>
              <a:gd name="connsiteY21" fmla="*/ 404038 h 1304261"/>
              <a:gd name="connsiteX22" fmla="*/ 913496 w 1041087"/>
              <a:gd name="connsiteY22" fmla="*/ 311889 h 1304261"/>
              <a:gd name="connsiteX23" fmla="*/ 906408 w 1041087"/>
              <a:gd name="connsiteY23" fmla="*/ 198475 h 1304261"/>
              <a:gd name="connsiteX24" fmla="*/ 551989 w 1041087"/>
              <a:gd name="connsiteY24" fmla="*/ 56707 h 1304261"/>
              <a:gd name="connsiteX25" fmla="*/ 346426 w 1041087"/>
              <a:gd name="connsiteY25" fmla="*/ 0 h 1304261"/>
              <a:gd name="connsiteX26" fmla="*/ 77068 w 1041087"/>
              <a:gd name="connsiteY26" fmla="*/ 184299 h 1304261"/>
              <a:gd name="connsiteX0" fmla="*/ 142491 w 1106510"/>
              <a:gd name="connsiteY0" fmla="*/ 184299 h 1304261"/>
              <a:gd name="connsiteX1" fmla="*/ 107050 w 1106510"/>
              <a:gd name="connsiteY1" fmla="*/ 276447 h 1304261"/>
              <a:gd name="connsiteX2" fmla="*/ 85785 w 1106510"/>
              <a:gd name="connsiteY2" fmla="*/ 411126 h 1304261"/>
              <a:gd name="connsiteX3" fmla="*/ 114137 w 1106510"/>
              <a:gd name="connsiteY3" fmla="*/ 588335 h 1304261"/>
              <a:gd name="connsiteX4" fmla="*/ 92871 w 1106510"/>
              <a:gd name="connsiteY4" fmla="*/ 588335 h 1304261"/>
              <a:gd name="connsiteX5" fmla="*/ 14900 w 1106510"/>
              <a:gd name="connsiteY5" fmla="*/ 623778 h 1304261"/>
              <a:gd name="connsiteX6" fmla="*/ 298437 w 1106510"/>
              <a:gd name="connsiteY6" fmla="*/ 779721 h 1304261"/>
              <a:gd name="connsiteX7" fmla="*/ 518175 w 1106510"/>
              <a:gd name="connsiteY7" fmla="*/ 1006549 h 1304261"/>
              <a:gd name="connsiteX8" fmla="*/ 624500 w 1106510"/>
              <a:gd name="connsiteY8" fmla="*/ 1098698 h 1304261"/>
              <a:gd name="connsiteX9" fmla="*/ 737914 w 1106510"/>
              <a:gd name="connsiteY9" fmla="*/ 1169582 h 1304261"/>
              <a:gd name="connsiteX10" fmla="*/ 915124 w 1106510"/>
              <a:gd name="connsiteY10" fmla="*/ 1226289 h 1304261"/>
              <a:gd name="connsiteX11" fmla="*/ 1007273 w 1106510"/>
              <a:gd name="connsiteY11" fmla="*/ 1304261 h 1304261"/>
              <a:gd name="connsiteX12" fmla="*/ 1063980 w 1106510"/>
              <a:gd name="connsiteY12" fmla="*/ 1275907 h 1304261"/>
              <a:gd name="connsiteX13" fmla="*/ 1063980 w 1106510"/>
              <a:gd name="connsiteY13" fmla="*/ 1169582 h 1304261"/>
              <a:gd name="connsiteX14" fmla="*/ 1000184 w 1106510"/>
              <a:gd name="connsiteY14" fmla="*/ 1105786 h 1304261"/>
              <a:gd name="connsiteX15" fmla="*/ 1000184 w 1106510"/>
              <a:gd name="connsiteY15" fmla="*/ 1027814 h 1304261"/>
              <a:gd name="connsiteX16" fmla="*/ 1035626 w 1106510"/>
              <a:gd name="connsiteY16" fmla="*/ 907312 h 1304261"/>
              <a:gd name="connsiteX17" fmla="*/ 1042714 w 1106510"/>
              <a:gd name="connsiteY17" fmla="*/ 673396 h 1304261"/>
              <a:gd name="connsiteX18" fmla="*/ 1106510 w 1106510"/>
              <a:gd name="connsiteY18" fmla="*/ 616689 h 1304261"/>
              <a:gd name="connsiteX19" fmla="*/ 1056891 w 1106510"/>
              <a:gd name="connsiteY19" fmla="*/ 510363 h 1304261"/>
              <a:gd name="connsiteX20" fmla="*/ 950566 w 1106510"/>
              <a:gd name="connsiteY20" fmla="*/ 404038 h 1304261"/>
              <a:gd name="connsiteX21" fmla="*/ 950566 w 1106510"/>
              <a:gd name="connsiteY21" fmla="*/ 404038 h 1304261"/>
              <a:gd name="connsiteX22" fmla="*/ 978919 w 1106510"/>
              <a:gd name="connsiteY22" fmla="*/ 311889 h 1304261"/>
              <a:gd name="connsiteX23" fmla="*/ 971831 w 1106510"/>
              <a:gd name="connsiteY23" fmla="*/ 198475 h 1304261"/>
              <a:gd name="connsiteX24" fmla="*/ 617412 w 1106510"/>
              <a:gd name="connsiteY24" fmla="*/ 56707 h 1304261"/>
              <a:gd name="connsiteX25" fmla="*/ 411849 w 1106510"/>
              <a:gd name="connsiteY25" fmla="*/ 0 h 1304261"/>
              <a:gd name="connsiteX26" fmla="*/ 142491 w 1106510"/>
              <a:gd name="connsiteY26" fmla="*/ 184299 h 1304261"/>
              <a:gd name="connsiteX0" fmla="*/ 142491 w 1106510"/>
              <a:gd name="connsiteY0" fmla="*/ 184299 h 1304261"/>
              <a:gd name="connsiteX1" fmla="*/ 107050 w 1106510"/>
              <a:gd name="connsiteY1" fmla="*/ 276447 h 1304261"/>
              <a:gd name="connsiteX2" fmla="*/ 85785 w 1106510"/>
              <a:gd name="connsiteY2" fmla="*/ 411126 h 1304261"/>
              <a:gd name="connsiteX3" fmla="*/ 57430 w 1106510"/>
              <a:gd name="connsiteY3" fmla="*/ 510363 h 1304261"/>
              <a:gd name="connsiteX4" fmla="*/ 114137 w 1106510"/>
              <a:gd name="connsiteY4" fmla="*/ 588335 h 1304261"/>
              <a:gd name="connsiteX5" fmla="*/ 92871 w 1106510"/>
              <a:gd name="connsiteY5" fmla="*/ 588335 h 1304261"/>
              <a:gd name="connsiteX6" fmla="*/ 14900 w 1106510"/>
              <a:gd name="connsiteY6" fmla="*/ 623778 h 1304261"/>
              <a:gd name="connsiteX7" fmla="*/ 298437 w 1106510"/>
              <a:gd name="connsiteY7" fmla="*/ 779721 h 1304261"/>
              <a:gd name="connsiteX8" fmla="*/ 518175 w 1106510"/>
              <a:gd name="connsiteY8" fmla="*/ 1006549 h 1304261"/>
              <a:gd name="connsiteX9" fmla="*/ 624500 w 1106510"/>
              <a:gd name="connsiteY9" fmla="*/ 1098698 h 1304261"/>
              <a:gd name="connsiteX10" fmla="*/ 737914 w 1106510"/>
              <a:gd name="connsiteY10" fmla="*/ 1169582 h 1304261"/>
              <a:gd name="connsiteX11" fmla="*/ 915124 w 1106510"/>
              <a:gd name="connsiteY11" fmla="*/ 1226289 h 1304261"/>
              <a:gd name="connsiteX12" fmla="*/ 1007273 w 1106510"/>
              <a:gd name="connsiteY12" fmla="*/ 1304261 h 1304261"/>
              <a:gd name="connsiteX13" fmla="*/ 1063980 w 1106510"/>
              <a:gd name="connsiteY13" fmla="*/ 1275907 h 1304261"/>
              <a:gd name="connsiteX14" fmla="*/ 1063980 w 1106510"/>
              <a:gd name="connsiteY14" fmla="*/ 1169582 h 1304261"/>
              <a:gd name="connsiteX15" fmla="*/ 1000184 w 1106510"/>
              <a:gd name="connsiteY15" fmla="*/ 1105786 h 1304261"/>
              <a:gd name="connsiteX16" fmla="*/ 1000184 w 1106510"/>
              <a:gd name="connsiteY16" fmla="*/ 1027814 h 1304261"/>
              <a:gd name="connsiteX17" fmla="*/ 1035626 w 1106510"/>
              <a:gd name="connsiteY17" fmla="*/ 907312 h 1304261"/>
              <a:gd name="connsiteX18" fmla="*/ 1042714 w 1106510"/>
              <a:gd name="connsiteY18" fmla="*/ 673396 h 1304261"/>
              <a:gd name="connsiteX19" fmla="*/ 1106510 w 1106510"/>
              <a:gd name="connsiteY19" fmla="*/ 616689 h 1304261"/>
              <a:gd name="connsiteX20" fmla="*/ 1056891 w 1106510"/>
              <a:gd name="connsiteY20" fmla="*/ 510363 h 1304261"/>
              <a:gd name="connsiteX21" fmla="*/ 950566 w 1106510"/>
              <a:gd name="connsiteY21" fmla="*/ 404038 h 1304261"/>
              <a:gd name="connsiteX22" fmla="*/ 950566 w 1106510"/>
              <a:gd name="connsiteY22" fmla="*/ 404038 h 1304261"/>
              <a:gd name="connsiteX23" fmla="*/ 978919 w 1106510"/>
              <a:gd name="connsiteY23" fmla="*/ 311889 h 1304261"/>
              <a:gd name="connsiteX24" fmla="*/ 971831 w 1106510"/>
              <a:gd name="connsiteY24" fmla="*/ 198475 h 1304261"/>
              <a:gd name="connsiteX25" fmla="*/ 617412 w 1106510"/>
              <a:gd name="connsiteY25" fmla="*/ 56707 h 1304261"/>
              <a:gd name="connsiteX26" fmla="*/ 411849 w 1106510"/>
              <a:gd name="connsiteY26" fmla="*/ 0 h 1304261"/>
              <a:gd name="connsiteX27" fmla="*/ 142491 w 1106510"/>
              <a:gd name="connsiteY27" fmla="*/ 184299 h 1304261"/>
              <a:gd name="connsiteX0" fmla="*/ 142491 w 1106510"/>
              <a:gd name="connsiteY0" fmla="*/ 184299 h 1304261"/>
              <a:gd name="connsiteX1" fmla="*/ 107050 w 1106510"/>
              <a:gd name="connsiteY1" fmla="*/ 276447 h 1304261"/>
              <a:gd name="connsiteX2" fmla="*/ 43255 w 1106510"/>
              <a:gd name="connsiteY2" fmla="*/ 396949 h 1304261"/>
              <a:gd name="connsiteX3" fmla="*/ 57430 w 1106510"/>
              <a:gd name="connsiteY3" fmla="*/ 510363 h 1304261"/>
              <a:gd name="connsiteX4" fmla="*/ 114137 w 1106510"/>
              <a:gd name="connsiteY4" fmla="*/ 588335 h 1304261"/>
              <a:gd name="connsiteX5" fmla="*/ 92871 w 1106510"/>
              <a:gd name="connsiteY5" fmla="*/ 588335 h 1304261"/>
              <a:gd name="connsiteX6" fmla="*/ 14900 w 1106510"/>
              <a:gd name="connsiteY6" fmla="*/ 623778 h 1304261"/>
              <a:gd name="connsiteX7" fmla="*/ 298437 w 1106510"/>
              <a:gd name="connsiteY7" fmla="*/ 779721 h 1304261"/>
              <a:gd name="connsiteX8" fmla="*/ 518175 w 1106510"/>
              <a:gd name="connsiteY8" fmla="*/ 1006549 h 1304261"/>
              <a:gd name="connsiteX9" fmla="*/ 624500 w 1106510"/>
              <a:gd name="connsiteY9" fmla="*/ 1098698 h 1304261"/>
              <a:gd name="connsiteX10" fmla="*/ 737914 w 1106510"/>
              <a:gd name="connsiteY10" fmla="*/ 1169582 h 1304261"/>
              <a:gd name="connsiteX11" fmla="*/ 915124 w 1106510"/>
              <a:gd name="connsiteY11" fmla="*/ 1226289 h 1304261"/>
              <a:gd name="connsiteX12" fmla="*/ 1007273 w 1106510"/>
              <a:gd name="connsiteY12" fmla="*/ 1304261 h 1304261"/>
              <a:gd name="connsiteX13" fmla="*/ 1063980 w 1106510"/>
              <a:gd name="connsiteY13" fmla="*/ 1275907 h 1304261"/>
              <a:gd name="connsiteX14" fmla="*/ 1063980 w 1106510"/>
              <a:gd name="connsiteY14" fmla="*/ 1169582 h 1304261"/>
              <a:gd name="connsiteX15" fmla="*/ 1000184 w 1106510"/>
              <a:gd name="connsiteY15" fmla="*/ 1105786 h 1304261"/>
              <a:gd name="connsiteX16" fmla="*/ 1000184 w 1106510"/>
              <a:gd name="connsiteY16" fmla="*/ 1027814 h 1304261"/>
              <a:gd name="connsiteX17" fmla="*/ 1035626 w 1106510"/>
              <a:gd name="connsiteY17" fmla="*/ 907312 h 1304261"/>
              <a:gd name="connsiteX18" fmla="*/ 1042714 w 1106510"/>
              <a:gd name="connsiteY18" fmla="*/ 673396 h 1304261"/>
              <a:gd name="connsiteX19" fmla="*/ 1106510 w 1106510"/>
              <a:gd name="connsiteY19" fmla="*/ 616689 h 1304261"/>
              <a:gd name="connsiteX20" fmla="*/ 1056891 w 1106510"/>
              <a:gd name="connsiteY20" fmla="*/ 510363 h 1304261"/>
              <a:gd name="connsiteX21" fmla="*/ 950566 w 1106510"/>
              <a:gd name="connsiteY21" fmla="*/ 404038 h 1304261"/>
              <a:gd name="connsiteX22" fmla="*/ 950566 w 1106510"/>
              <a:gd name="connsiteY22" fmla="*/ 404038 h 1304261"/>
              <a:gd name="connsiteX23" fmla="*/ 978919 w 1106510"/>
              <a:gd name="connsiteY23" fmla="*/ 311889 h 1304261"/>
              <a:gd name="connsiteX24" fmla="*/ 971831 w 1106510"/>
              <a:gd name="connsiteY24" fmla="*/ 198475 h 1304261"/>
              <a:gd name="connsiteX25" fmla="*/ 617412 w 1106510"/>
              <a:gd name="connsiteY25" fmla="*/ 56707 h 1304261"/>
              <a:gd name="connsiteX26" fmla="*/ 411849 w 1106510"/>
              <a:gd name="connsiteY26" fmla="*/ 0 h 1304261"/>
              <a:gd name="connsiteX27" fmla="*/ 142491 w 1106510"/>
              <a:gd name="connsiteY27" fmla="*/ 184299 h 1304261"/>
              <a:gd name="connsiteX0" fmla="*/ 142491 w 1106510"/>
              <a:gd name="connsiteY0" fmla="*/ 184299 h 1304261"/>
              <a:gd name="connsiteX1" fmla="*/ 107050 w 1106510"/>
              <a:gd name="connsiteY1" fmla="*/ 276447 h 1304261"/>
              <a:gd name="connsiteX2" fmla="*/ 43255 w 1106510"/>
              <a:gd name="connsiteY2" fmla="*/ 396949 h 1304261"/>
              <a:gd name="connsiteX3" fmla="*/ 14900 w 1106510"/>
              <a:gd name="connsiteY3" fmla="*/ 510363 h 1304261"/>
              <a:gd name="connsiteX4" fmla="*/ 114137 w 1106510"/>
              <a:gd name="connsiteY4" fmla="*/ 588335 h 1304261"/>
              <a:gd name="connsiteX5" fmla="*/ 92871 w 1106510"/>
              <a:gd name="connsiteY5" fmla="*/ 588335 h 1304261"/>
              <a:gd name="connsiteX6" fmla="*/ 14900 w 1106510"/>
              <a:gd name="connsiteY6" fmla="*/ 623778 h 1304261"/>
              <a:gd name="connsiteX7" fmla="*/ 298437 w 1106510"/>
              <a:gd name="connsiteY7" fmla="*/ 779721 h 1304261"/>
              <a:gd name="connsiteX8" fmla="*/ 518175 w 1106510"/>
              <a:gd name="connsiteY8" fmla="*/ 1006549 h 1304261"/>
              <a:gd name="connsiteX9" fmla="*/ 624500 w 1106510"/>
              <a:gd name="connsiteY9" fmla="*/ 1098698 h 1304261"/>
              <a:gd name="connsiteX10" fmla="*/ 737914 w 1106510"/>
              <a:gd name="connsiteY10" fmla="*/ 1169582 h 1304261"/>
              <a:gd name="connsiteX11" fmla="*/ 915124 w 1106510"/>
              <a:gd name="connsiteY11" fmla="*/ 1226289 h 1304261"/>
              <a:gd name="connsiteX12" fmla="*/ 1007273 w 1106510"/>
              <a:gd name="connsiteY12" fmla="*/ 1304261 h 1304261"/>
              <a:gd name="connsiteX13" fmla="*/ 1063980 w 1106510"/>
              <a:gd name="connsiteY13" fmla="*/ 1275907 h 1304261"/>
              <a:gd name="connsiteX14" fmla="*/ 1063980 w 1106510"/>
              <a:gd name="connsiteY14" fmla="*/ 1169582 h 1304261"/>
              <a:gd name="connsiteX15" fmla="*/ 1000184 w 1106510"/>
              <a:gd name="connsiteY15" fmla="*/ 1105786 h 1304261"/>
              <a:gd name="connsiteX16" fmla="*/ 1000184 w 1106510"/>
              <a:gd name="connsiteY16" fmla="*/ 1027814 h 1304261"/>
              <a:gd name="connsiteX17" fmla="*/ 1035626 w 1106510"/>
              <a:gd name="connsiteY17" fmla="*/ 907312 h 1304261"/>
              <a:gd name="connsiteX18" fmla="*/ 1042714 w 1106510"/>
              <a:gd name="connsiteY18" fmla="*/ 673396 h 1304261"/>
              <a:gd name="connsiteX19" fmla="*/ 1106510 w 1106510"/>
              <a:gd name="connsiteY19" fmla="*/ 616689 h 1304261"/>
              <a:gd name="connsiteX20" fmla="*/ 1056891 w 1106510"/>
              <a:gd name="connsiteY20" fmla="*/ 510363 h 1304261"/>
              <a:gd name="connsiteX21" fmla="*/ 950566 w 1106510"/>
              <a:gd name="connsiteY21" fmla="*/ 404038 h 1304261"/>
              <a:gd name="connsiteX22" fmla="*/ 950566 w 1106510"/>
              <a:gd name="connsiteY22" fmla="*/ 404038 h 1304261"/>
              <a:gd name="connsiteX23" fmla="*/ 978919 w 1106510"/>
              <a:gd name="connsiteY23" fmla="*/ 311889 h 1304261"/>
              <a:gd name="connsiteX24" fmla="*/ 971831 w 1106510"/>
              <a:gd name="connsiteY24" fmla="*/ 198475 h 1304261"/>
              <a:gd name="connsiteX25" fmla="*/ 617412 w 1106510"/>
              <a:gd name="connsiteY25" fmla="*/ 56707 h 1304261"/>
              <a:gd name="connsiteX26" fmla="*/ 411849 w 1106510"/>
              <a:gd name="connsiteY26" fmla="*/ 0 h 1304261"/>
              <a:gd name="connsiteX27" fmla="*/ 142491 w 1106510"/>
              <a:gd name="connsiteY27" fmla="*/ 184299 h 1304261"/>
              <a:gd name="connsiteX0" fmla="*/ 151524 w 1115543"/>
              <a:gd name="connsiteY0" fmla="*/ 184299 h 1304261"/>
              <a:gd name="connsiteX1" fmla="*/ 116083 w 1115543"/>
              <a:gd name="connsiteY1" fmla="*/ 276447 h 1304261"/>
              <a:gd name="connsiteX2" fmla="*/ 52288 w 1115543"/>
              <a:gd name="connsiteY2" fmla="*/ 396949 h 1304261"/>
              <a:gd name="connsiteX3" fmla="*/ 23933 w 1115543"/>
              <a:gd name="connsiteY3" fmla="*/ 510363 h 1304261"/>
              <a:gd name="connsiteX4" fmla="*/ 123170 w 1115543"/>
              <a:gd name="connsiteY4" fmla="*/ 588335 h 1304261"/>
              <a:gd name="connsiteX5" fmla="*/ 2667 w 1115543"/>
              <a:gd name="connsiteY5" fmla="*/ 559982 h 1304261"/>
              <a:gd name="connsiteX6" fmla="*/ 23933 w 1115543"/>
              <a:gd name="connsiteY6" fmla="*/ 623778 h 1304261"/>
              <a:gd name="connsiteX7" fmla="*/ 307470 w 1115543"/>
              <a:gd name="connsiteY7" fmla="*/ 779721 h 1304261"/>
              <a:gd name="connsiteX8" fmla="*/ 527208 w 1115543"/>
              <a:gd name="connsiteY8" fmla="*/ 1006549 h 1304261"/>
              <a:gd name="connsiteX9" fmla="*/ 633533 w 1115543"/>
              <a:gd name="connsiteY9" fmla="*/ 1098698 h 1304261"/>
              <a:gd name="connsiteX10" fmla="*/ 746947 w 1115543"/>
              <a:gd name="connsiteY10" fmla="*/ 1169582 h 1304261"/>
              <a:gd name="connsiteX11" fmla="*/ 924157 w 1115543"/>
              <a:gd name="connsiteY11" fmla="*/ 1226289 h 1304261"/>
              <a:gd name="connsiteX12" fmla="*/ 1016306 w 1115543"/>
              <a:gd name="connsiteY12" fmla="*/ 1304261 h 1304261"/>
              <a:gd name="connsiteX13" fmla="*/ 1073013 w 1115543"/>
              <a:gd name="connsiteY13" fmla="*/ 1275907 h 1304261"/>
              <a:gd name="connsiteX14" fmla="*/ 1073013 w 1115543"/>
              <a:gd name="connsiteY14" fmla="*/ 1169582 h 1304261"/>
              <a:gd name="connsiteX15" fmla="*/ 1009217 w 1115543"/>
              <a:gd name="connsiteY15" fmla="*/ 1105786 h 1304261"/>
              <a:gd name="connsiteX16" fmla="*/ 1009217 w 1115543"/>
              <a:gd name="connsiteY16" fmla="*/ 1027814 h 1304261"/>
              <a:gd name="connsiteX17" fmla="*/ 1044659 w 1115543"/>
              <a:gd name="connsiteY17" fmla="*/ 907312 h 1304261"/>
              <a:gd name="connsiteX18" fmla="*/ 1051747 w 1115543"/>
              <a:gd name="connsiteY18" fmla="*/ 673396 h 1304261"/>
              <a:gd name="connsiteX19" fmla="*/ 1115543 w 1115543"/>
              <a:gd name="connsiteY19" fmla="*/ 616689 h 1304261"/>
              <a:gd name="connsiteX20" fmla="*/ 1065924 w 1115543"/>
              <a:gd name="connsiteY20" fmla="*/ 510363 h 1304261"/>
              <a:gd name="connsiteX21" fmla="*/ 959599 w 1115543"/>
              <a:gd name="connsiteY21" fmla="*/ 404038 h 1304261"/>
              <a:gd name="connsiteX22" fmla="*/ 959599 w 1115543"/>
              <a:gd name="connsiteY22" fmla="*/ 404038 h 1304261"/>
              <a:gd name="connsiteX23" fmla="*/ 987952 w 1115543"/>
              <a:gd name="connsiteY23" fmla="*/ 311889 h 1304261"/>
              <a:gd name="connsiteX24" fmla="*/ 980864 w 1115543"/>
              <a:gd name="connsiteY24" fmla="*/ 198475 h 1304261"/>
              <a:gd name="connsiteX25" fmla="*/ 626445 w 1115543"/>
              <a:gd name="connsiteY25" fmla="*/ 56707 h 1304261"/>
              <a:gd name="connsiteX26" fmla="*/ 420882 w 1115543"/>
              <a:gd name="connsiteY26" fmla="*/ 0 h 1304261"/>
              <a:gd name="connsiteX27" fmla="*/ 151524 w 1115543"/>
              <a:gd name="connsiteY27" fmla="*/ 184299 h 1304261"/>
              <a:gd name="connsiteX0" fmla="*/ 151524 w 1115543"/>
              <a:gd name="connsiteY0" fmla="*/ 184299 h 1304261"/>
              <a:gd name="connsiteX1" fmla="*/ 116083 w 1115543"/>
              <a:gd name="connsiteY1" fmla="*/ 276447 h 1304261"/>
              <a:gd name="connsiteX2" fmla="*/ 52288 w 1115543"/>
              <a:gd name="connsiteY2" fmla="*/ 396949 h 1304261"/>
              <a:gd name="connsiteX3" fmla="*/ 23933 w 1115543"/>
              <a:gd name="connsiteY3" fmla="*/ 510363 h 1304261"/>
              <a:gd name="connsiteX4" fmla="*/ 9756 w 1115543"/>
              <a:gd name="connsiteY4" fmla="*/ 595424 h 1304261"/>
              <a:gd name="connsiteX5" fmla="*/ 2667 w 1115543"/>
              <a:gd name="connsiteY5" fmla="*/ 559982 h 1304261"/>
              <a:gd name="connsiteX6" fmla="*/ 23933 w 1115543"/>
              <a:gd name="connsiteY6" fmla="*/ 623778 h 1304261"/>
              <a:gd name="connsiteX7" fmla="*/ 307470 w 1115543"/>
              <a:gd name="connsiteY7" fmla="*/ 779721 h 1304261"/>
              <a:gd name="connsiteX8" fmla="*/ 527208 w 1115543"/>
              <a:gd name="connsiteY8" fmla="*/ 1006549 h 1304261"/>
              <a:gd name="connsiteX9" fmla="*/ 633533 w 1115543"/>
              <a:gd name="connsiteY9" fmla="*/ 1098698 h 1304261"/>
              <a:gd name="connsiteX10" fmla="*/ 746947 w 1115543"/>
              <a:gd name="connsiteY10" fmla="*/ 1169582 h 1304261"/>
              <a:gd name="connsiteX11" fmla="*/ 924157 w 1115543"/>
              <a:gd name="connsiteY11" fmla="*/ 1226289 h 1304261"/>
              <a:gd name="connsiteX12" fmla="*/ 1016306 w 1115543"/>
              <a:gd name="connsiteY12" fmla="*/ 1304261 h 1304261"/>
              <a:gd name="connsiteX13" fmla="*/ 1073013 w 1115543"/>
              <a:gd name="connsiteY13" fmla="*/ 1275907 h 1304261"/>
              <a:gd name="connsiteX14" fmla="*/ 1073013 w 1115543"/>
              <a:gd name="connsiteY14" fmla="*/ 1169582 h 1304261"/>
              <a:gd name="connsiteX15" fmla="*/ 1009217 w 1115543"/>
              <a:gd name="connsiteY15" fmla="*/ 1105786 h 1304261"/>
              <a:gd name="connsiteX16" fmla="*/ 1009217 w 1115543"/>
              <a:gd name="connsiteY16" fmla="*/ 1027814 h 1304261"/>
              <a:gd name="connsiteX17" fmla="*/ 1044659 w 1115543"/>
              <a:gd name="connsiteY17" fmla="*/ 907312 h 1304261"/>
              <a:gd name="connsiteX18" fmla="*/ 1051747 w 1115543"/>
              <a:gd name="connsiteY18" fmla="*/ 673396 h 1304261"/>
              <a:gd name="connsiteX19" fmla="*/ 1115543 w 1115543"/>
              <a:gd name="connsiteY19" fmla="*/ 616689 h 1304261"/>
              <a:gd name="connsiteX20" fmla="*/ 1065924 w 1115543"/>
              <a:gd name="connsiteY20" fmla="*/ 510363 h 1304261"/>
              <a:gd name="connsiteX21" fmla="*/ 959599 w 1115543"/>
              <a:gd name="connsiteY21" fmla="*/ 404038 h 1304261"/>
              <a:gd name="connsiteX22" fmla="*/ 959599 w 1115543"/>
              <a:gd name="connsiteY22" fmla="*/ 404038 h 1304261"/>
              <a:gd name="connsiteX23" fmla="*/ 987952 w 1115543"/>
              <a:gd name="connsiteY23" fmla="*/ 311889 h 1304261"/>
              <a:gd name="connsiteX24" fmla="*/ 980864 w 1115543"/>
              <a:gd name="connsiteY24" fmla="*/ 198475 h 1304261"/>
              <a:gd name="connsiteX25" fmla="*/ 626445 w 1115543"/>
              <a:gd name="connsiteY25" fmla="*/ 56707 h 1304261"/>
              <a:gd name="connsiteX26" fmla="*/ 420882 w 1115543"/>
              <a:gd name="connsiteY26" fmla="*/ 0 h 1304261"/>
              <a:gd name="connsiteX27" fmla="*/ 151524 w 1115543"/>
              <a:gd name="connsiteY27" fmla="*/ 184299 h 1304261"/>
              <a:gd name="connsiteX0" fmla="*/ 151524 w 1115543"/>
              <a:gd name="connsiteY0" fmla="*/ 184299 h 1304261"/>
              <a:gd name="connsiteX1" fmla="*/ 116083 w 1115543"/>
              <a:gd name="connsiteY1" fmla="*/ 276447 h 1304261"/>
              <a:gd name="connsiteX2" fmla="*/ 52288 w 1115543"/>
              <a:gd name="connsiteY2" fmla="*/ 396949 h 1304261"/>
              <a:gd name="connsiteX3" fmla="*/ 23933 w 1115543"/>
              <a:gd name="connsiteY3" fmla="*/ 510363 h 1304261"/>
              <a:gd name="connsiteX4" fmla="*/ 9756 w 1115543"/>
              <a:gd name="connsiteY4" fmla="*/ 595424 h 1304261"/>
              <a:gd name="connsiteX5" fmla="*/ 2667 w 1115543"/>
              <a:gd name="connsiteY5" fmla="*/ 559982 h 1304261"/>
              <a:gd name="connsiteX6" fmla="*/ 23933 w 1115543"/>
              <a:gd name="connsiteY6" fmla="*/ 623778 h 1304261"/>
              <a:gd name="connsiteX7" fmla="*/ 9757 w 1115543"/>
              <a:gd name="connsiteY7" fmla="*/ 793898 h 1304261"/>
              <a:gd name="connsiteX8" fmla="*/ 307470 w 1115543"/>
              <a:gd name="connsiteY8" fmla="*/ 779721 h 1304261"/>
              <a:gd name="connsiteX9" fmla="*/ 527208 w 1115543"/>
              <a:gd name="connsiteY9" fmla="*/ 1006549 h 1304261"/>
              <a:gd name="connsiteX10" fmla="*/ 633533 w 1115543"/>
              <a:gd name="connsiteY10" fmla="*/ 1098698 h 1304261"/>
              <a:gd name="connsiteX11" fmla="*/ 746947 w 1115543"/>
              <a:gd name="connsiteY11" fmla="*/ 1169582 h 1304261"/>
              <a:gd name="connsiteX12" fmla="*/ 924157 w 1115543"/>
              <a:gd name="connsiteY12" fmla="*/ 1226289 h 1304261"/>
              <a:gd name="connsiteX13" fmla="*/ 1016306 w 1115543"/>
              <a:gd name="connsiteY13" fmla="*/ 1304261 h 1304261"/>
              <a:gd name="connsiteX14" fmla="*/ 1073013 w 1115543"/>
              <a:gd name="connsiteY14" fmla="*/ 1275907 h 1304261"/>
              <a:gd name="connsiteX15" fmla="*/ 1073013 w 1115543"/>
              <a:gd name="connsiteY15" fmla="*/ 1169582 h 1304261"/>
              <a:gd name="connsiteX16" fmla="*/ 1009217 w 1115543"/>
              <a:gd name="connsiteY16" fmla="*/ 1105786 h 1304261"/>
              <a:gd name="connsiteX17" fmla="*/ 1009217 w 1115543"/>
              <a:gd name="connsiteY17" fmla="*/ 1027814 h 1304261"/>
              <a:gd name="connsiteX18" fmla="*/ 1044659 w 1115543"/>
              <a:gd name="connsiteY18" fmla="*/ 907312 h 1304261"/>
              <a:gd name="connsiteX19" fmla="*/ 1051747 w 1115543"/>
              <a:gd name="connsiteY19" fmla="*/ 673396 h 1304261"/>
              <a:gd name="connsiteX20" fmla="*/ 1115543 w 1115543"/>
              <a:gd name="connsiteY20" fmla="*/ 616689 h 1304261"/>
              <a:gd name="connsiteX21" fmla="*/ 1065924 w 1115543"/>
              <a:gd name="connsiteY21" fmla="*/ 510363 h 1304261"/>
              <a:gd name="connsiteX22" fmla="*/ 959599 w 1115543"/>
              <a:gd name="connsiteY22" fmla="*/ 404038 h 1304261"/>
              <a:gd name="connsiteX23" fmla="*/ 959599 w 1115543"/>
              <a:gd name="connsiteY23" fmla="*/ 404038 h 1304261"/>
              <a:gd name="connsiteX24" fmla="*/ 987952 w 1115543"/>
              <a:gd name="connsiteY24" fmla="*/ 311889 h 1304261"/>
              <a:gd name="connsiteX25" fmla="*/ 980864 w 1115543"/>
              <a:gd name="connsiteY25" fmla="*/ 198475 h 1304261"/>
              <a:gd name="connsiteX26" fmla="*/ 626445 w 1115543"/>
              <a:gd name="connsiteY26" fmla="*/ 56707 h 1304261"/>
              <a:gd name="connsiteX27" fmla="*/ 420882 w 1115543"/>
              <a:gd name="connsiteY27" fmla="*/ 0 h 1304261"/>
              <a:gd name="connsiteX28" fmla="*/ 151524 w 1115543"/>
              <a:gd name="connsiteY28" fmla="*/ 184299 h 1304261"/>
              <a:gd name="connsiteX0" fmla="*/ 163304 w 1127323"/>
              <a:gd name="connsiteY0" fmla="*/ 184299 h 1304261"/>
              <a:gd name="connsiteX1" fmla="*/ 127863 w 1127323"/>
              <a:gd name="connsiteY1" fmla="*/ 276447 h 1304261"/>
              <a:gd name="connsiteX2" fmla="*/ 64068 w 1127323"/>
              <a:gd name="connsiteY2" fmla="*/ 396949 h 1304261"/>
              <a:gd name="connsiteX3" fmla="*/ 35713 w 1127323"/>
              <a:gd name="connsiteY3" fmla="*/ 510363 h 1304261"/>
              <a:gd name="connsiteX4" fmla="*/ 21536 w 1127323"/>
              <a:gd name="connsiteY4" fmla="*/ 595424 h 1304261"/>
              <a:gd name="connsiteX5" fmla="*/ 14447 w 1127323"/>
              <a:gd name="connsiteY5" fmla="*/ 559982 h 1304261"/>
              <a:gd name="connsiteX6" fmla="*/ 35713 w 1127323"/>
              <a:gd name="connsiteY6" fmla="*/ 623778 h 1304261"/>
              <a:gd name="connsiteX7" fmla="*/ 21537 w 1127323"/>
              <a:gd name="connsiteY7" fmla="*/ 715926 h 1304261"/>
              <a:gd name="connsiteX8" fmla="*/ 21537 w 1127323"/>
              <a:gd name="connsiteY8" fmla="*/ 793898 h 1304261"/>
              <a:gd name="connsiteX9" fmla="*/ 319250 w 1127323"/>
              <a:gd name="connsiteY9" fmla="*/ 779721 h 1304261"/>
              <a:gd name="connsiteX10" fmla="*/ 538988 w 1127323"/>
              <a:gd name="connsiteY10" fmla="*/ 1006549 h 1304261"/>
              <a:gd name="connsiteX11" fmla="*/ 645313 w 1127323"/>
              <a:gd name="connsiteY11" fmla="*/ 1098698 h 1304261"/>
              <a:gd name="connsiteX12" fmla="*/ 758727 w 1127323"/>
              <a:gd name="connsiteY12" fmla="*/ 1169582 h 1304261"/>
              <a:gd name="connsiteX13" fmla="*/ 935937 w 1127323"/>
              <a:gd name="connsiteY13" fmla="*/ 1226289 h 1304261"/>
              <a:gd name="connsiteX14" fmla="*/ 1028086 w 1127323"/>
              <a:gd name="connsiteY14" fmla="*/ 1304261 h 1304261"/>
              <a:gd name="connsiteX15" fmla="*/ 1084793 w 1127323"/>
              <a:gd name="connsiteY15" fmla="*/ 1275907 h 1304261"/>
              <a:gd name="connsiteX16" fmla="*/ 1084793 w 1127323"/>
              <a:gd name="connsiteY16" fmla="*/ 1169582 h 1304261"/>
              <a:gd name="connsiteX17" fmla="*/ 1020997 w 1127323"/>
              <a:gd name="connsiteY17" fmla="*/ 1105786 h 1304261"/>
              <a:gd name="connsiteX18" fmla="*/ 1020997 w 1127323"/>
              <a:gd name="connsiteY18" fmla="*/ 1027814 h 1304261"/>
              <a:gd name="connsiteX19" fmla="*/ 1056439 w 1127323"/>
              <a:gd name="connsiteY19" fmla="*/ 907312 h 1304261"/>
              <a:gd name="connsiteX20" fmla="*/ 1063527 w 1127323"/>
              <a:gd name="connsiteY20" fmla="*/ 673396 h 1304261"/>
              <a:gd name="connsiteX21" fmla="*/ 1127323 w 1127323"/>
              <a:gd name="connsiteY21" fmla="*/ 616689 h 1304261"/>
              <a:gd name="connsiteX22" fmla="*/ 1077704 w 1127323"/>
              <a:gd name="connsiteY22" fmla="*/ 510363 h 1304261"/>
              <a:gd name="connsiteX23" fmla="*/ 971379 w 1127323"/>
              <a:gd name="connsiteY23" fmla="*/ 404038 h 1304261"/>
              <a:gd name="connsiteX24" fmla="*/ 971379 w 1127323"/>
              <a:gd name="connsiteY24" fmla="*/ 404038 h 1304261"/>
              <a:gd name="connsiteX25" fmla="*/ 999732 w 1127323"/>
              <a:gd name="connsiteY25" fmla="*/ 311889 h 1304261"/>
              <a:gd name="connsiteX26" fmla="*/ 992644 w 1127323"/>
              <a:gd name="connsiteY26" fmla="*/ 198475 h 1304261"/>
              <a:gd name="connsiteX27" fmla="*/ 638225 w 1127323"/>
              <a:gd name="connsiteY27" fmla="*/ 56707 h 1304261"/>
              <a:gd name="connsiteX28" fmla="*/ 432662 w 1127323"/>
              <a:gd name="connsiteY28" fmla="*/ 0 h 1304261"/>
              <a:gd name="connsiteX29" fmla="*/ 163304 w 1127323"/>
              <a:gd name="connsiteY29" fmla="*/ 184299 h 1304261"/>
              <a:gd name="connsiteX0" fmla="*/ 180006 w 1144025"/>
              <a:gd name="connsiteY0" fmla="*/ 184299 h 1304261"/>
              <a:gd name="connsiteX1" fmla="*/ 144565 w 1144025"/>
              <a:gd name="connsiteY1" fmla="*/ 276447 h 1304261"/>
              <a:gd name="connsiteX2" fmla="*/ 80770 w 1144025"/>
              <a:gd name="connsiteY2" fmla="*/ 396949 h 1304261"/>
              <a:gd name="connsiteX3" fmla="*/ 52415 w 1144025"/>
              <a:gd name="connsiteY3" fmla="*/ 510363 h 1304261"/>
              <a:gd name="connsiteX4" fmla="*/ 38238 w 1144025"/>
              <a:gd name="connsiteY4" fmla="*/ 595424 h 1304261"/>
              <a:gd name="connsiteX5" fmla="*/ 31149 w 1144025"/>
              <a:gd name="connsiteY5" fmla="*/ 559982 h 1304261"/>
              <a:gd name="connsiteX6" fmla="*/ 52415 w 1144025"/>
              <a:gd name="connsiteY6" fmla="*/ 623778 h 1304261"/>
              <a:gd name="connsiteX7" fmla="*/ 38239 w 1144025"/>
              <a:gd name="connsiteY7" fmla="*/ 715926 h 1304261"/>
              <a:gd name="connsiteX8" fmla="*/ 16974 w 1144025"/>
              <a:gd name="connsiteY8" fmla="*/ 793898 h 1304261"/>
              <a:gd name="connsiteX9" fmla="*/ 335952 w 1144025"/>
              <a:gd name="connsiteY9" fmla="*/ 779721 h 1304261"/>
              <a:gd name="connsiteX10" fmla="*/ 555690 w 1144025"/>
              <a:gd name="connsiteY10" fmla="*/ 1006549 h 1304261"/>
              <a:gd name="connsiteX11" fmla="*/ 662015 w 1144025"/>
              <a:gd name="connsiteY11" fmla="*/ 1098698 h 1304261"/>
              <a:gd name="connsiteX12" fmla="*/ 775429 w 1144025"/>
              <a:gd name="connsiteY12" fmla="*/ 1169582 h 1304261"/>
              <a:gd name="connsiteX13" fmla="*/ 952639 w 1144025"/>
              <a:gd name="connsiteY13" fmla="*/ 1226289 h 1304261"/>
              <a:gd name="connsiteX14" fmla="*/ 1044788 w 1144025"/>
              <a:gd name="connsiteY14" fmla="*/ 1304261 h 1304261"/>
              <a:gd name="connsiteX15" fmla="*/ 1101495 w 1144025"/>
              <a:gd name="connsiteY15" fmla="*/ 1275907 h 1304261"/>
              <a:gd name="connsiteX16" fmla="*/ 1101495 w 1144025"/>
              <a:gd name="connsiteY16" fmla="*/ 1169582 h 1304261"/>
              <a:gd name="connsiteX17" fmla="*/ 1037699 w 1144025"/>
              <a:gd name="connsiteY17" fmla="*/ 1105786 h 1304261"/>
              <a:gd name="connsiteX18" fmla="*/ 1037699 w 1144025"/>
              <a:gd name="connsiteY18" fmla="*/ 1027814 h 1304261"/>
              <a:gd name="connsiteX19" fmla="*/ 1073141 w 1144025"/>
              <a:gd name="connsiteY19" fmla="*/ 907312 h 1304261"/>
              <a:gd name="connsiteX20" fmla="*/ 1080229 w 1144025"/>
              <a:gd name="connsiteY20" fmla="*/ 673396 h 1304261"/>
              <a:gd name="connsiteX21" fmla="*/ 1144025 w 1144025"/>
              <a:gd name="connsiteY21" fmla="*/ 616689 h 1304261"/>
              <a:gd name="connsiteX22" fmla="*/ 1094406 w 1144025"/>
              <a:gd name="connsiteY22" fmla="*/ 510363 h 1304261"/>
              <a:gd name="connsiteX23" fmla="*/ 988081 w 1144025"/>
              <a:gd name="connsiteY23" fmla="*/ 404038 h 1304261"/>
              <a:gd name="connsiteX24" fmla="*/ 988081 w 1144025"/>
              <a:gd name="connsiteY24" fmla="*/ 404038 h 1304261"/>
              <a:gd name="connsiteX25" fmla="*/ 1016434 w 1144025"/>
              <a:gd name="connsiteY25" fmla="*/ 311889 h 1304261"/>
              <a:gd name="connsiteX26" fmla="*/ 1009346 w 1144025"/>
              <a:gd name="connsiteY26" fmla="*/ 198475 h 1304261"/>
              <a:gd name="connsiteX27" fmla="*/ 654927 w 1144025"/>
              <a:gd name="connsiteY27" fmla="*/ 56707 h 1304261"/>
              <a:gd name="connsiteX28" fmla="*/ 449364 w 1144025"/>
              <a:gd name="connsiteY28" fmla="*/ 0 h 1304261"/>
              <a:gd name="connsiteX29" fmla="*/ 180006 w 1144025"/>
              <a:gd name="connsiteY29" fmla="*/ 184299 h 1304261"/>
              <a:gd name="connsiteX0" fmla="*/ 180006 w 1144025"/>
              <a:gd name="connsiteY0" fmla="*/ 184299 h 1304261"/>
              <a:gd name="connsiteX1" fmla="*/ 144565 w 1144025"/>
              <a:gd name="connsiteY1" fmla="*/ 276447 h 1304261"/>
              <a:gd name="connsiteX2" fmla="*/ 80770 w 1144025"/>
              <a:gd name="connsiteY2" fmla="*/ 396949 h 1304261"/>
              <a:gd name="connsiteX3" fmla="*/ 52415 w 1144025"/>
              <a:gd name="connsiteY3" fmla="*/ 510363 h 1304261"/>
              <a:gd name="connsiteX4" fmla="*/ 38238 w 1144025"/>
              <a:gd name="connsiteY4" fmla="*/ 595424 h 1304261"/>
              <a:gd name="connsiteX5" fmla="*/ 31149 w 1144025"/>
              <a:gd name="connsiteY5" fmla="*/ 559982 h 1304261"/>
              <a:gd name="connsiteX6" fmla="*/ 52415 w 1144025"/>
              <a:gd name="connsiteY6" fmla="*/ 623778 h 1304261"/>
              <a:gd name="connsiteX7" fmla="*/ 38239 w 1144025"/>
              <a:gd name="connsiteY7" fmla="*/ 715926 h 1304261"/>
              <a:gd name="connsiteX8" fmla="*/ 16974 w 1144025"/>
              <a:gd name="connsiteY8" fmla="*/ 793898 h 1304261"/>
              <a:gd name="connsiteX9" fmla="*/ 300510 w 1144025"/>
              <a:gd name="connsiteY9" fmla="*/ 850605 h 1304261"/>
              <a:gd name="connsiteX10" fmla="*/ 555690 w 1144025"/>
              <a:gd name="connsiteY10" fmla="*/ 1006549 h 1304261"/>
              <a:gd name="connsiteX11" fmla="*/ 662015 w 1144025"/>
              <a:gd name="connsiteY11" fmla="*/ 1098698 h 1304261"/>
              <a:gd name="connsiteX12" fmla="*/ 775429 w 1144025"/>
              <a:gd name="connsiteY12" fmla="*/ 1169582 h 1304261"/>
              <a:gd name="connsiteX13" fmla="*/ 952639 w 1144025"/>
              <a:gd name="connsiteY13" fmla="*/ 1226289 h 1304261"/>
              <a:gd name="connsiteX14" fmla="*/ 1044788 w 1144025"/>
              <a:gd name="connsiteY14" fmla="*/ 1304261 h 1304261"/>
              <a:gd name="connsiteX15" fmla="*/ 1101495 w 1144025"/>
              <a:gd name="connsiteY15" fmla="*/ 1275907 h 1304261"/>
              <a:gd name="connsiteX16" fmla="*/ 1101495 w 1144025"/>
              <a:gd name="connsiteY16" fmla="*/ 1169582 h 1304261"/>
              <a:gd name="connsiteX17" fmla="*/ 1037699 w 1144025"/>
              <a:gd name="connsiteY17" fmla="*/ 1105786 h 1304261"/>
              <a:gd name="connsiteX18" fmla="*/ 1037699 w 1144025"/>
              <a:gd name="connsiteY18" fmla="*/ 1027814 h 1304261"/>
              <a:gd name="connsiteX19" fmla="*/ 1073141 w 1144025"/>
              <a:gd name="connsiteY19" fmla="*/ 907312 h 1304261"/>
              <a:gd name="connsiteX20" fmla="*/ 1080229 w 1144025"/>
              <a:gd name="connsiteY20" fmla="*/ 673396 h 1304261"/>
              <a:gd name="connsiteX21" fmla="*/ 1144025 w 1144025"/>
              <a:gd name="connsiteY21" fmla="*/ 616689 h 1304261"/>
              <a:gd name="connsiteX22" fmla="*/ 1094406 w 1144025"/>
              <a:gd name="connsiteY22" fmla="*/ 510363 h 1304261"/>
              <a:gd name="connsiteX23" fmla="*/ 988081 w 1144025"/>
              <a:gd name="connsiteY23" fmla="*/ 404038 h 1304261"/>
              <a:gd name="connsiteX24" fmla="*/ 988081 w 1144025"/>
              <a:gd name="connsiteY24" fmla="*/ 404038 h 1304261"/>
              <a:gd name="connsiteX25" fmla="*/ 1016434 w 1144025"/>
              <a:gd name="connsiteY25" fmla="*/ 311889 h 1304261"/>
              <a:gd name="connsiteX26" fmla="*/ 1009346 w 1144025"/>
              <a:gd name="connsiteY26" fmla="*/ 198475 h 1304261"/>
              <a:gd name="connsiteX27" fmla="*/ 654927 w 1144025"/>
              <a:gd name="connsiteY27" fmla="*/ 56707 h 1304261"/>
              <a:gd name="connsiteX28" fmla="*/ 449364 w 1144025"/>
              <a:gd name="connsiteY28" fmla="*/ 0 h 1304261"/>
              <a:gd name="connsiteX29" fmla="*/ 180006 w 1144025"/>
              <a:gd name="connsiteY29" fmla="*/ 184299 h 1304261"/>
              <a:gd name="connsiteX0" fmla="*/ 166552 w 1130571"/>
              <a:gd name="connsiteY0" fmla="*/ 184299 h 1304261"/>
              <a:gd name="connsiteX1" fmla="*/ 131111 w 1130571"/>
              <a:gd name="connsiteY1" fmla="*/ 276447 h 1304261"/>
              <a:gd name="connsiteX2" fmla="*/ 67316 w 1130571"/>
              <a:gd name="connsiteY2" fmla="*/ 396949 h 1304261"/>
              <a:gd name="connsiteX3" fmla="*/ 38961 w 1130571"/>
              <a:gd name="connsiteY3" fmla="*/ 510363 h 1304261"/>
              <a:gd name="connsiteX4" fmla="*/ 24784 w 1130571"/>
              <a:gd name="connsiteY4" fmla="*/ 595424 h 1304261"/>
              <a:gd name="connsiteX5" fmla="*/ 17695 w 1130571"/>
              <a:gd name="connsiteY5" fmla="*/ 559982 h 1304261"/>
              <a:gd name="connsiteX6" fmla="*/ 38961 w 1130571"/>
              <a:gd name="connsiteY6" fmla="*/ 623778 h 1304261"/>
              <a:gd name="connsiteX7" fmla="*/ 24785 w 1130571"/>
              <a:gd name="connsiteY7" fmla="*/ 715926 h 1304261"/>
              <a:gd name="connsiteX8" fmla="*/ 3520 w 1130571"/>
              <a:gd name="connsiteY8" fmla="*/ 793898 h 1304261"/>
              <a:gd name="connsiteX9" fmla="*/ 74403 w 1130571"/>
              <a:gd name="connsiteY9" fmla="*/ 878958 h 1304261"/>
              <a:gd name="connsiteX10" fmla="*/ 287056 w 1130571"/>
              <a:gd name="connsiteY10" fmla="*/ 850605 h 1304261"/>
              <a:gd name="connsiteX11" fmla="*/ 542236 w 1130571"/>
              <a:gd name="connsiteY11" fmla="*/ 1006549 h 1304261"/>
              <a:gd name="connsiteX12" fmla="*/ 648561 w 1130571"/>
              <a:gd name="connsiteY12" fmla="*/ 1098698 h 1304261"/>
              <a:gd name="connsiteX13" fmla="*/ 761975 w 1130571"/>
              <a:gd name="connsiteY13" fmla="*/ 1169582 h 1304261"/>
              <a:gd name="connsiteX14" fmla="*/ 939185 w 1130571"/>
              <a:gd name="connsiteY14" fmla="*/ 1226289 h 1304261"/>
              <a:gd name="connsiteX15" fmla="*/ 1031334 w 1130571"/>
              <a:gd name="connsiteY15" fmla="*/ 1304261 h 1304261"/>
              <a:gd name="connsiteX16" fmla="*/ 1088041 w 1130571"/>
              <a:gd name="connsiteY16" fmla="*/ 1275907 h 1304261"/>
              <a:gd name="connsiteX17" fmla="*/ 1088041 w 1130571"/>
              <a:gd name="connsiteY17" fmla="*/ 1169582 h 1304261"/>
              <a:gd name="connsiteX18" fmla="*/ 1024245 w 1130571"/>
              <a:gd name="connsiteY18" fmla="*/ 1105786 h 1304261"/>
              <a:gd name="connsiteX19" fmla="*/ 1024245 w 1130571"/>
              <a:gd name="connsiteY19" fmla="*/ 1027814 h 1304261"/>
              <a:gd name="connsiteX20" fmla="*/ 1059687 w 1130571"/>
              <a:gd name="connsiteY20" fmla="*/ 907312 h 1304261"/>
              <a:gd name="connsiteX21" fmla="*/ 1066775 w 1130571"/>
              <a:gd name="connsiteY21" fmla="*/ 673396 h 1304261"/>
              <a:gd name="connsiteX22" fmla="*/ 1130571 w 1130571"/>
              <a:gd name="connsiteY22" fmla="*/ 616689 h 1304261"/>
              <a:gd name="connsiteX23" fmla="*/ 1080952 w 1130571"/>
              <a:gd name="connsiteY23" fmla="*/ 510363 h 1304261"/>
              <a:gd name="connsiteX24" fmla="*/ 974627 w 1130571"/>
              <a:gd name="connsiteY24" fmla="*/ 404038 h 1304261"/>
              <a:gd name="connsiteX25" fmla="*/ 974627 w 1130571"/>
              <a:gd name="connsiteY25" fmla="*/ 404038 h 1304261"/>
              <a:gd name="connsiteX26" fmla="*/ 1002980 w 1130571"/>
              <a:gd name="connsiteY26" fmla="*/ 311889 h 1304261"/>
              <a:gd name="connsiteX27" fmla="*/ 995892 w 1130571"/>
              <a:gd name="connsiteY27" fmla="*/ 198475 h 1304261"/>
              <a:gd name="connsiteX28" fmla="*/ 641473 w 1130571"/>
              <a:gd name="connsiteY28" fmla="*/ 56707 h 1304261"/>
              <a:gd name="connsiteX29" fmla="*/ 435910 w 1130571"/>
              <a:gd name="connsiteY29" fmla="*/ 0 h 1304261"/>
              <a:gd name="connsiteX30" fmla="*/ 166552 w 1130571"/>
              <a:gd name="connsiteY30" fmla="*/ 184299 h 1304261"/>
              <a:gd name="connsiteX0" fmla="*/ 166552 w 1130571"/>
              <a:gd name="connsiteY0" fmla="*/ 184299 h 1304261"/>
              <a:gd name="connsiteX1" fmla="*/ 131111 w 1130571"/>
              <a:gd name="connsiteY1" fmla="*/ 276447 h 1304261"/>
              <a:gd name="connsiteX2" fmla="*/ 67316 w 1130571"/>
              <a:gd name="connsiteY2" fmla="*/ 396949 h 1304261"/>
              <a:gd name="connsiteX3" fmla="*/ 38961 w 1130571"/>
              <a:gd name="connsiteY3" fmla="*/ 510363 h 1304261"/>
              <a:gd name="connsiteX4" fmla="*/ 24784 w 1130571"/>
              <a:gd name="connsiteY4" fmla="*/ 595424 h 1304261"/>
              <a:gd name="connsiteX5" fmla="*/ 17695 w 1130571"/>
              <a:gd name="connsiteY5" fmla="*/ 559982 h 1304261"/>
              <a:gd name="connsiteX6" fmla="*/ 38961 w 1130571"/>
              <a:gd name="connsiteY6" fmla="*/ 623778 h 1304261"/>
              <a:gd name="connsiteX7" fmla="*/ 24785 w 1130571"/>
              <a:gd name="connsiteY7" fmla="*/ 715926 h 1304261"/>
              <a:gd name="connsiteX8" fmla="*/ 3520 w 1130571"/>
              <a:gd name="connsiteY8" fmla="*/ 793898 h 1304261"/>
              <a:gd name="connsiteX9" fmla="*/ 74403 w 1130571"/>
              <a:gd name="connsiteY9" fmla="*/ 878958 h 1304261"/>
              <a:gd name="connsiteX10" fmla="*/ 279968 w 1130571"/>
              <a:gd name="connsiteY10" fmla="*/ 942753 h 1304261"/>
              <a:gd name="connsiteX11" fmla="*/ 542236 w 1130571"/>
              <a:gd name="connsiteY11" fmla="*/ 1006549 h 1304261"/>
              <a:gd name="connsiteX12" fmla="*/ 648561 w 1130571"/>
              <a:gd name="connsiteY12" fmla="*/ 1098698 h 1304261"/>
              <a:gd name="connsiteX13" fmla="*/ 761975 w 1130571"/>
              <a:gd name="connsiteY13" fmla="*/ 1169582 h 1304261"/>
              <a:gd name="connsiteX14" fmla="*/ 939185 w 1130571"/>
              <a:gd name="connsiteY14" fmla="*/ 1226289 h 1304261"/>
              <a:gd name="connsiteX15" fmla="*/ 1031334 w 1130571"/>
              <a:gd name="connsiteY15" fmla="*/ 1304261 h 1304261"/>
              <a:gd name="connsiteX16" fmla="*/ 1088041 w 1130571"/>
              <a:gd name="connsiteY16" fmla="*/ 1275907 h 1304261"/>
              <a:gd name="connsiteX17" fmla="*/ 1088041 w 1130571"/>
              <a:gd name="connsiteY17" fmla="*/ 1169582 h 1304261"/>
              <a:gd name="connsiteX18" fmla="*/ 1024245 w 1130571"/>
              <a:gd name="connsiteY18" fmla="*/ 1105786 h 1304261"/>
              <a:gd name="connsiteX19" fmla="*/ 1024245 w 1130571"/>
              <a:gd name="connsiteY19" fmla="*/ 1027814 h 1304261"/>
              <a:gd name="connsiteX20" fmla="*/ 1059687 w 1130571"/>
              <a:gd name="connsiteY20" fmla="*/ 907312 h 1304261"/>
              <a:gd name="connsiteX21" fmla="*/ 1066775 w 1130571"/>
              <a:gd name="connsiteY21" fmla="*/ 673396 h 1304261"/>
              <a:gd name="connsiteX22" fmla="*/ 1130571 w 1130571"/>
              <a:gd name="connsiteY22" fmla="*/ 616689 h 1304261"/>
              <a:gd name="connsiteX23" fmla="*/ 1080952 w 1130571"/>
              <a:gd name="connsiteY23" fmla="*/ 510363 h 1304261"/>
              <a:gd name="connsiteX24" fmla="*/ 974627 w 1130571"/>
              <a:gd name="connsiteY24" fmla="*/ 404038 h 1304261"/>
              <a:gd name="connsiteX25" fmla="*/ 974627 w 1130571"/>
              <a:gd name="connsiteY25" fmla="*/ 404038 h 1304261"/>
              <a:gd name="connsiteX26" fmla="*/ 1002980 w 1130571"/>
              <a:gd name="connsiteY26" fmla="*/ 311889 h 1304261"/>
              <a:gd name="connsiteX27" fmla="*/ 995892 w 1130571"/>
              <a:gd name="connsiteY27" fmla="*/ 198475 h 1304261"/>
              <a:gd name="connsiteX28" fmla="*/ 641473 w 1130571"/>
              <a:gd name="connsiteY28" fmla="*/ 56707 h 1304261"/>
              <a:gd name="connsiteX29" fmla="*/ 435910 w 1130571"/>
              <a:gd name="connsiteY29" fmla="*/ 0 h 1304261"/>
              <a:gd name="connsiteX30" fmla="*/ 166552 w 1130571"/>
              <a:gd name="connsiteY30" fmla="*/ 184299 h 1304261"/>
              <a:gd name="connsiteX0" fmla="*/ 166552 w 1130571"/>
              <a:gd name="connsiteY0" fmla="*/ 184299 h 1275907"/>
              <a:gd name="connsiteX1" fmla="*/ 131111 w 1130571"/>
              <a:gd name="connsiteY1" fmla="*/ 276447 h 1275907"/>
              <a:gd name="connsiteX2" fmla="*/ 67316 w 1130571"/>
              <a:gd name="connsiteY2" fmla="*/ 396949 h 1275907"/>
              <a:gd name="connsiteX3" fmla="*/ 38961 w 1130571"/>
              <a:gd name="connsiteY3" fmla="*/ 510363 h 1275907"/>
              <a:gd name="connsiteX4" fmla="*/ 24784 w 1130571"/>
              <a:gd name="connsiteY4" fmla="*/ 595424 h 1275907"/>
              <a:gd name="connsiteX5" fmla="*/ 17695 w 1130571"/>
              <a:gd name="connsiteY5" fmla="*/ 559982 h 1275907"/>
              <a:gd name="connsiteX6" fmla="*/ 38961 w 1130571"/>
              <a:gd name="connsiteY6" fmla="*/ 623778 h 1275907"/>
              <a:gd name="connsiteX7" fmla="*/ 24785 w 1130571"/>
              <a:gd name="connsiteY7" fmla="*/ 715926 h 1275907"/>
              <a:gd name="connsiteX8" fmla="*/ 3520 w 1130571"/>
              <a:gd name="connsiteY8" fmla="*/ 793898 h 1275907"/>
              <a:gd name="connsiteX9" fmla="*/ 74403 w 1130571"/>
              <a:gd name="connsiteY9" fmla="*/ 878958 h 1275907"/>
              <a:gd name="connsiteX10" fmla="*/ 279968 w 1130571"/>
              <a:gd name="connsiteY10" fmla="*/ 942753 h 1275907"/>
              <a:gd name="connsiteX11" fmla="*/ 542236 w 1130571"/>
              <a:gd name="connsiteY11" fmla="*/ 1006549 h 1275907"/>
              <a:gd name="connsiteX12" fmla="*/ 648561 w 1130571"/>
              <a:gd name="connsiteY12" fmla="*/ 1098698 h 1275907"/>
              <a:gd name="connsiteX13" fmla="*/ 761975 w 1130571"/>
              <a:gd name="connsiteY13" fmla="*/ 1169582 h 1275907"/>
              <a:gd name="connsiteX14" fmla="*/ 939185 w 1130571"/>
              <a:gd name="connsiteY14" fmla="*/ 1226289 h 1275907"/>
              <a:gd name="connsiteX15" fmla="*/ 1024245 w 1130571"/>
              <a:gd name="connsiteY15" fmla="*/ 1205024 h 1275907"/>
              <a:gd name="connsiteX16" fmla="*/ 1088041 w 1130571"/>
              <a:gd name="connsiteY16" fmla="*/ 1275907 h 1275907"/>
              <a:gd name="connsiteX17" fmla="*/ 1088041 w 1130571"/>
              <a:gd name="connsiteY17" fmla="*/ 1169582 h 1275907"/>
              <a:gd name="connsiteX18" fmla="*/ 1024245 w 1130571"/>
              <a:gd name="connsiteY18" fmla="*/ 1105786 h 1275907"/>
              <a:gd name="connsiteX19" fmla="*/ 1024245 w 1130571"/>
              <a:gd name="connsiteY19" fmla="*/ 1027814 h 1275907"/>
              <a:gd name="connsiteX20" fmla="*/ 1059687 w 1130571"/>
              <a:gd name="connsiteY20" fmla="*/ 907312 h 1275907"/>
              <a:gd name="connsiteX21" fmla="*/ 1066775 w 1130571"/>
              <a:gd name="connsiteY21" fmla="*/ 673396 h 1275907"/>
              <a:gd name="connsiteX22" fmla="*/ 1130571 w 1130571"/>
              <a:gd name="connsiteY22" fmla="*/ 616689 h 1275907"/>
              <a:gd name="connsiteX23" fmla="*/ 1080952 w 1130571"/>
              <a:gd name="connsiteY23" fmla="*/ 510363 h 1275907"/>
              <a:gd name="connsiteX24" fmla="*/ 974627 w 1130571"/>
              <a:gd name="connsiteY24" fmla="*/ 404038 h 1275907"/>
              <a:gd name="connsiteX25" fmla="*/ 974627 w 1130571"/>
              <a:gd name="connsiteY25" fmla="*/ 404038 h 1275907"/>
              <a:gd name="connsiteX26" fmla="*/ 1002980 w 1130571"/>
              <a:gd name="connsiteY26" fmla="*/ 311889 h 1275907"/>
              <a:gd name="connsiteX27" fmla="*/ 995892 w 1130571"/>
              <a:gd name="connsiteY27" fmla="*/ 198475 h 1275907"/>
              <a:gd name="connsiteX28" fmla="*/ 641473 w 1130571"/>
              <a:gd name="connsiteY28" fmla="*/ 56707 h 1275907"/>
              <a:gd name="connsiteX29" fmla="*/ 435910 w 1130571"/>
              <a:gd name="connsiteY29" fmla="*/ 0 h 1275907"/>
              <a:gd name="connsiteX30" fmla="*/ 166552 w 1130571"/>
              <a:gd name="connsiteY30" fmla="*/ 184299 h 1275907"/>
              <a:gd name="connsiteX0" fmla="*/ 166552 w 1130571"/>
              <a:gd name="connsiteY0" fmla="*/ 184299 h 1226289"/>
              <a:gd name="connsiteX1" fmla="*/ 131111 w 1130571"/>
              <a:gd name="connsiteY1" fmla="*/ 276447 h 1226289"/>
              <a:gd name="connsiteX2" fmla="*/ 67316 w 1130571"/>
              <a:gd name="connsiteY2" fmla="*/ 396949 h 1226289"/>
              <a:gd name="connsiteX3" fmla="*/ 38961 w 1130571"/>
              <a:gd name="connsiteY3" fmla="*/ 510363 h 1226289"/>
              <a:gd name="connsiteX4" fmla="*/ 24784 w 1130571"/>
              <a:gd name="connsiteY4" fmla="*/ 595424 h 1226289"/>
              <a:gd name="connsiteX5" fmla="*/ 17695 w 1130571"/>
              <a:gd name="connsiteY5" fmla="*/ 559982 h 1226289"/>
              <a:gd name="connsiteX6" fmla="*/ 38961 w 1130571"/>
              <a:gd name="connsiteY6" fmla="*/ 623778 h 1226289"/>
              <a:gd name="connsiteX7" fmla="*/ 24785 w 1130571"/>
              <a:gd name="connsiteY7" fmla="*/ 715926 h 1226289"/>
              <a:gd name="connsiteX8" fmla="*/ 3520 w 1130571"/>
              <a:gd name="connsiteY8" fmla="*/ 793898 h 1226289"/>
              <a:gd name="connsiteX9" fmla="*/ 74403 w 1130571"/>
              <a:gd name="connsiteY9" fmla="*/ 878958 h 1226289"/>
              <a:gd name="connsiteX10" fmla="*/ 279968 w 1130571"/>
              <a:gd name="connsiteY10" fmla="*/ 942753 h 1226289"/>
              <a:gd name="connsiteX11" fmla="*/ 542236 w 1130571"/>
              <a:gd name="connsiteY11" fmla="*/ 1006549 h 1226289"/>
              <a:gd name="connsiteX12" fmla="*/ 648561 w 1130571"/>
              <a:gd name="connsiteY12" fmla="*/ 1098698 h 1226289"/>
              <a:gd name="connsiteX13" fmla="*/ 761975 w 1130571"/>
              <a:gd name="connsiteY13" fmla="*/ 1169582 h 1226289"/>
              <a:gd name="connsiteX14" fmla="*/ 939185 w 1130571"/>
              <a:gd name="connsiteY14" fmla="*/ 1226289 h 1226289"/>
              <a:gd name="connsiteX15" fmla="*/ 1024245 w 1130571"/>
              <a:gd name="connsiteY15" fmla="*/ 1205024 h 1226289"/>
              <a:gd name="connsiteX16" fmla="*/ 1080953 w 1130571"/>
              <a:gd name="connsiteY16" fmla="*/ 1212112 h 1226289"/>
              <a:gd name="connsiteX17" fmla="*/ 1088041 w 1130571"/>
              <a:gd name="connsiteY17" fmla="*/ 1169582 h 1226289"/>
              <a:gd name="connsiteX18" fmla="*/ 1024245 w 1130571"/>
              <a:gd name="connsiteY18" fmla="*/ 1105786 h 1226289"/>
              <a:gd name="connsiteX19" fmla="*/ 1024245 w 1130571"/>
              <a:gd name="connsiteY19" fmla="*/ 1027814 h 1226289"/>
              <a:gd name="connsiteX20" fmla="*/ 1059687 w 1130571"/>
              <a:gd name="connsiteY20" fmla="*/ 907312 h 1226289"/>
              <a:gd name="connsiteX21" fmla="*/ 1066775 w 1130571"/>
              <a:gd name="connsiteY21" fmla="*/ 673396 h 1226289"/>
              <a:gd name="connsiteX22" fmla="*/ 1130571 w 1130571"/>
              <a:gd name="connsiteY22" fmla="*/ 616689 h 1226289"/>
              <a:gd name="connsiteX23" fmla="*/ 1080952 w 1130571"/>
              <a:gd name="connsiteY23" fmla="*/ 510363 h 1226289"/>
              <a:gd name="connsiteX24" fmla="*/ 974627 w 1130571"/>
              <a:gd name="connsiteY24" fmla="*/ 404038 h 1226289"/>
              <a:gd name="connsiteX25" fmla="*/ 974627 w 1130571"/>
              <a:gd name="connsiteY25" fmla="*/ 404038 h 1226289"/>
              <a:gd name="connsiteX26" fmla="*/ 1002980 w 1130571"/>
              <a:gd name="connsiteY26" fmla="*/ 311889 h 1226289"/>
              <a:gd name="connsiteX27" fmla="*/ 995892 w 1130571"/>
              <a:gd name="connsiteY27" fmla="*/ 198475 h 1226289"/>
              <a:gd name="connsiteX28" fmla="*/ 641473 w 1130571"/>
              <a:gd name="connsiteY28" fmla="*/ 56707 h 1226289"/>
              <a:gd name="connsiteX29" fmla="*/ 435910 w 1130571"/>
              <a:gd name="connsiteY29" fmla="*/ 0 h 1226289"/>
              <a:gd name="connsiteX30" fmla="*/ 166552 w 1130571"/>
              <a:gd name="connsiteY30" fmla="*/ 184299 h 1226289"/>
              <a:gd name="connsiteX0" fmla="*/ 166552 w 1130571"/>
              <a:gd name="connsiteY0" fmla="*/ 184299 h 1212112"/>
              <a:gd name="connsiteX1" fmla="*/ 131111 w 1130571"/>
              <a:gd name="connsiteY1" fmla="*/ 276447 h 1212112"/>
              <a:gd name="connsiteX2" fmla="*/ 67316 w 1130571"/>
              <a:gd name="connsiteY2" fmla="*/ 396949 h 1212112"/>
              <a:gd name="connsiteX3" fmla="*/ 38961 w 1130571"/>
              <a:gd name="connsiteY3" fmla="*/ 510363 h 1212112"/>
              <a:gd name="connsiteX4" fmla="*/ 24784 w 1130571"/>
              <a:gd name="connsiteY4" fmla="*/ 595424 h 1212112"/>
              <a:gd name="connsiteX5" fmla="*/ 17695 w 1130571"/>
              <a:gd name="connsiteY5" fmla="*/ 559982 h 1212112"/>
              <a:gd name="connsiteX6" fmla="*/ 38961 w 1130571"/>
              <a:gd name="connsiteY6" fmla="*/ 623778 h 1212112"/>
              <a:gd name="connsiteX7" fmla="*/ 24785 w 1130571"/>
              <a:gd name="connsiteY7" fmla="*/ 715926 h 1212112"/>
              <a:gd name="connsiteX8" fmla="*/ 3520 w 1130571"/>
              <a:gd name="connsiteY8" fmla="*/ 793898 h 1212112"/>
              <a:gd name="connsiteX9" fmla="*/ 74403 w 1130571"/>
              <a:gd name="connsiteY9" fmla="*/ 878958 h 1212112"/>
              <a:gd name="connsiteX10" fmla="*/ 279968 w 1130571"/>
              <a:gd name="connsiteY10" fmla="*/ 942753 h 1212112"/>
              <a:gd name="connsiteX11" fmla="*/ 542236 w 1130571"/>
              <a:gd name="connsiteY11" fmla="*/ 1006549 h 1212112"/>
              <a:gd name="connsiteX12" fmla="*/ 648561 w 1130571"/>
              <a:gd name="connsiteY12" fmla="*/ 1098698 h 1212112"/>
              <a:gd name="connsiteX13" fmla="*/ 761975 w 1130571"/>
              <a:gd name="connsiteY13" fmla="*/ 1169582 h 1212112"/>
              <a:gd name="connsiteX14" fmla="*/ 939185 w 1130571"/>
              <a:gd name="connsiteY14" fmla="*/ 1183759 h 1212112"/>
              <a:gd name="connsiteX15" fmla="*/ 1024245 w 1130571"/>
              <a:gd name="connsiteY15" fmla="*/ 1205024 h 1212112"/>
              <a:gd name="connsiteX16" fmla="*/ 1080953 w 1130571"/>
              <a:gd name="connsiteY16" fmla="*/ 1212112 h 1212112"/>
              <a:gd name="connsiteX17" fmla="*/ 1088041 w 1130571"/>
              <a:gd name="connsiteY17" fmla="*/ 1169582 h 1212112"/>
              <a:gd name="connsiteX18" fmla="*/ 1024245 w 1130571"/>
              <a:gd name="connsiteY18" fmla="*/ 1105786 h 1212112"/>
              <a:gd name="connsiteX19" fmla="*/ 1024245 w 1130571"/>
              <a:gd name="connsiteY19" fmla="*/ 1027814 h 1212112"/>
              <a:gd name="connsiteX20" fmla="*/ 1059687 w 1130571"/>
              <a:gd name="connsiteY20" fmla="*/ 907312 h 1212112"/>
              <a:gd name="connsiteX21" fmla="*/ 1066775 w 1130571"/>
              <a:gd name="connsiteY21" fmla="*/ 673396 h 1212112"/>
              <a:gd name="connsiteX22" fmla="*/ 1130571 w 1130571"/>
              <a:gd name="connsiteY22" fmla="*/ 616689 h 1212112"/>
              <a:gd name="connsiteX23" fmla="*/ 1080952 w 1130571"/>
              <a:gd name="connsiteY23" fmla="*/ 510363 h 1212112"/>
              <a:gd name="connsiteX24" fmla="*/ 974627 w 1130571"/>
              <a:gd name="connsiteY24" fmla="*/ 404038 h 1212112"/>
              <a:gd name="connsiteX25" fmla="*/ 974627 w 1130571"/>
              <a:gd name="connsiteY25" fmla="*/ 404038 h 1212112"/>
              <a:gd name="connsiteX26" fmla="*/ 1002980 w 1130571"/>
              <a:gd name="connsiteY26" fmla="*/ 311889 h 1212112"/>
              <a:gd name="connsiteX27" fmla="*/ 995892 w 1130571"/>
              <a:gd name="connsiteY27" fmla="*/ 198475 h 1212112"/>
              <a:gd name="connsiteX28" fmla="*/ 641473 w 1130571"/>
              <a:gd name="connsiteY28" fmla="*/ 56707 h 1212112"/>
              <a:gd name="connsiteX29" fmla="*/ 435910 w 1130571"/>
              <a:gd name="connsiteY29" fmla="*/ 0 h 1212112"/>
              <a:gd name="connsiteX30" fmla="*/ 166552 w 1130571"/>
              <a:gd name="connsiteY30" fmla="*/ 184299 h 1212112"/>
              <a:gd name="connsiteX0" fmla="*/ 166552 w 1130571"/>
              <a:gd name="connsiteY0" fmla="*/ 184299 h 1212112"/>
              <a:gd name="connsiteX1" fmla="*/ 131111 w 1130571"/>
              <a:gd name="connsiteY1" fmla="*/ 276447 h 1212112"/>
              <a:gd name="connsiteX2" fmla="*/ 67316 w 1130571"/>
              <a:gd name="connsiteY2" fmla="*/ 396949 h 1212112"/>
              <a:gd name="connsiteX3" fmla="*/ 38961 w 1130571"/>
              <a:gd name="connsiteY3" fmla="*/ 510363 h 1212112"/>
              <a:gd name="connsiteX4" fmla="*/ 24784 w 1130571"/>
              <a:gd name="connsiteY4" fmla="*/ 595424 h 1212112"/>
              <a:gd name="connsiteX5" fmla="*/ 17695 w 1130571"/>
              <a:gd name="connsiteY5" fmla="*/ 559982 h 1212112"/>
              <a:gd name="connsiteX6" fmla="*/ 38961 w 1130571"/>
              <a:gd name="connsiteY6" fmla="*/ 623778 h 1212112"/>
              <a:gd name="connsiteX7" fmla="*/ 24785 w 1130571"/>
              <a:gd name="connsiteY7" fmla="*/ 715926 h 1212112"/>
              <a:gd name="connsiteX8" fmla="*/ 3520 w 1130571"/>
              <a:gd name="connsiteY8" fmla="*/ 793898 h 1212112"/>
              <a:gd name="connsiteX9" fmla="*/ 74403 w 1130571"/>
              <a:gd name="connsiteY9" fmla="*/ 878958 h 1212112"/>
              <a:gd name="connsiteX10" fmla="*/ 279968 w 1130571"/>
              <a:gd name="connsiteY10" fmla="*/ 942753 h 1212112"/>
              <a:gd name="connsiteX11" fmla="*/ 542236 w 1130571"/>
              <a:gd name="connsiteY11" fmla="*/ 1006549 h 1212112"/>
              <a:gd name="connsiteX12" fmla="*/ 648561 w 1130571"/>
              <a:gd name="connsiteY12" fmla="*/ 1098698 h 1212112"/>
              <a:gd name="connsiteX13" fmla="*/ 761975 w 1130571"/>
              <a:gd name="connsiteY13" fmla="*/ 1169582 h 1212112"/>
              <a:gd name="connsiteX14" fmla="*/ 939185 w 1130571"/>
              <a:gd name="connsiteY14" fmla="*/ 1183759 h 1212112"/>
              <a:gd name="connsiteX15" fmla="*/ 988803 w 1130571"/>
              <a:gd name="connsiteY15" fmla="*/ 1148317 h 1212112"/>
              <a:gd name="connsiteX16" fmla="*/ 1080953 w 1130571"/>
              <a:gd name="connsiteY16" fmla="*/ 1212112 h 1212112"/>
              <a:gd name="connsiteX17" fmla="*/ 1088041 w 1130571"/>
              <a:gd name="connsiteY17" fmla="*/ 1169582 h 1212112"/>
              <a:gd name="connsiteX18" fmla="*/ 1024245 w 1130571"/>
              <a:gd name="connsiteY18" fmla="*/ 1105786 h 1212112"/>
              <a:gd name="connsiteX19" fmla="*/ 1024245 w 1130571"/>
              <a:gd name="connsiteY19" fmla="*/ 1027814 h 1212112"/>
              <a:gd name="connsiteX20" fmla="*/ 1059687 w 1130571"/>
              <a:gd name="connsiteY20" fmla="*/ 907312 h 1212112"/>
              <a:gd name="connsiteX21" fmla="*/ 1066775 w 1130571"/>
              <a:gd name="connsiteY21" fmla="*/ 673396 h 1212112"/>
              <a:gd name="connsiteX22" fmla="*/ 1130571 w 1130571"/>
              <a:gd name="connsiteY22" fmla="*/ 616689 h 1212112"/>
              <a:gd name="connsiteX23" fmla="*/ 1080952 w 1130571"/>
              <a:gd name="connsiteY23" fmla="*/ 510363 h 1212112"/>
              <a:gd name="connsiteX24" fmla="*/ 974627 w 1130571"/>
              <a:gd name="connsiteY24" fmla="*/ 404038 h 1212112"/>
              <a:gd name="connsiteX25" fmla="*/ 974627 w 1130571"/>
              <a:gd name="connsiteY25" fmla="*/ 404038 h 1212112"/>
              <a:gd name="connsiteX26" fmla="*/ 1002980 w 1130571"/>
              <a:gd name="connsiteY26" fmla="*/ 311889 h 1212112"/>
              <a:gd name="connsiteX27" fmla="*/ 995892 w 1130571"/>
              <a:gd name="connsiteY27" fmla="*/ 198475 h 1212112"/>
              <a:gd name="connsiteX28" fmla="*/ 641473 w 1130571"/>
              <a:gd name="connsiteY28" fmla="*/ 56707 h 1212112"/>
              <a:gd name="connsiteX29" fmla="*/ 435910 w 1130571"/>
              <a:gd name="connsiteY29" fmla="*/ 0 h 1212112"/>
              <a:gd name="connsiteX30" fmla="*/ 166552 w 1130571"/>
              <a:gd name="connsiteY30" fmla="*/ 184299 h 1212112"/>
              <a:gd name="connsiteX0" fmla="*/ 166552 w 1130571"/>
              <a:gd name="connsiteY0" fmla="*/ 184299 h 1183759"/>
              <a:gd name="connsiteX1" fmla="*/ 131111 w 1130571"/>
              <a:gd name="connsiteY1" fmla="*/ 276447 h 1183759"/>
              <a:gd name="connsiteX2" fmla="*/ 67316 w 1130571"/>
              <a:gd name="connsiteY2" fmla="*/ 396949 h 1183759"/>
              <a:gd name="connsiteX3" fmla="*/ 38961 w 1130571"/>
              <a:gd name="connsiteY3" fmla="*/ 510363 h 1183759"/>
              <a:gd name="connsiteX4" fmla="*/ 24784 w 1130571"/>
              <a:gd name="connsiteY4" fmla="*/ 595424 h 1183759"/>
              <a:gd name="connsiteX5" fmla="*/ 17695 w 1130571"/>
              <a:gd name="connsiteY5" fmla="*/ 559982 h 1183759"/>
              <a:gd name="connsiteX6" fmla="*/ 38961 w 1130571"/>
              <a:gd name="connsiteY6" fmla="*/ 623778 h 1183759"/>
              <a:gd name="connsiteX7" fmla="*/ 24785 w 1130571"/>
              <a:gd name="connsiteY7" fmla="*/ 715926 h 1183759"/>
              <a:gd name="connsiteX8" fmla="*/ 3520 w 1130571"/>
              <a:gd name="connsiteY8" fmla="*/ 793898 h 1183759"/>
              <a:gd name="connsiteX9" fmla="*/ 74403 w 1130571"/>
              <a:gd name="connsiteY9" fmla="*/ 878958 h 1183759"/>
              <a:gd name="connsiteX10" fmla="*/ 279968 w 1130571"/>
              <a:gd name="connsiteY10" fmla="*/ 942753 h 1183759"/>
              <a:gd name="connsiteX11" fmla="*/ 542236 w 1130571"/>
              <a:gd name="connsiteY11" fmla="*/ 1006549 h 1183759"/>
              <a:gd name="connsiteX12" fmla="*/ 648561 w 1130571"/>
              <a:gd name="connsiteY12" fmla="*/ 1098698 h 1183759"/>
              <a:gd name="connsiteX13" fmla="*/ 761975 w 1130571"/>
              <a:gd name="connsiteY13" fmla="*/ 1169582 h 1183759"/>
              <a:gd name="connsiteX14" fmla="*/ 939185 w 1130571"/>
              <a:gd name="connsiteY14" fmla="*/ 1183759 h 1183759"/>
              <a:gd name="connsiteX15" fmla="*/ 988803 w 1130571"/>
              <a:gd name="connsiteY15" fmla="*/ 1148317 h 1183759"/>
              <a:gd name="connsiteX16" fmla="*/ 1059688 w 1130571"/>
              <a:gd name="connsiteY16" fmla="*/ 1169582 h 1183759"/>
              <a:gd name="connsiteX17" fmla="*/ 1088041 w 1130571"/>
              <a:gd name="connsiteY17" fmla="*/ 1169582 h 1183759"/>
              <a:gd name="connsiteX18" fmla="*/ 1024245 w 1130571"/>
              <a:gd name="connsiteY18" fmla="*/ 1105786 h 1183759"/>
              <a:gd name="connsiteX19" fmla="*/ 1024245 w 1130571"/>
              <a:gd name="connsiteY19" fmla="*/ 1027814 h 1183759"/>
              <a:gd name="connsiteX20" fmla="*/ 1059687 w 1130571"/>
              <a:gd name="connsiteY20" fmla="*/ 907312 h 1183759"/>
              <a:gd name="connsiteX21" fmla="*/ 1066775 w 1130571"/>
              <a:gd name="connsiteY21" fmla="*/ 673396 h 1183759"/>
              <a:gd name="connsiteX22" fmla="*/ 1130571 w 1130571"/>
              <a:gd name="connsiteY22" fmla="*/ 616689 h 1183759"/>
              <a:gd name="connsiteX23" fmla="*/ 1080952 w 1130571"/>
              <a:gd name="connsiteY23" fmla="*/ 510363 h 1183759"/>
              <a:gd name="connsiteX24" fmla="*/ 974627 w 1130571"/>
              <a:gd name="connsiteY24" fmla="*/ 404038 h 1183759"/>
              <a:gd name="connsiteX25" fmla="*/ 974627 w 1130571"/>
              <a:gd name="connsiteY25" fmla="*/ 404038 h 1183759"/>
              <a:gd name="connsiteX26" fmla="*/ 1002980 w 1130571"/>
              <a:gd name="connsiteY26" fmla="*/ 311889 h 1183759"/>
              <a:gd name="connsiteX27" fmla="*/ 995892 w 1130571"/>
              <a:gd name="connsiteY27" fmla="*/ 198475 h 1183759"/>
              <a:gd name="connsiteX28" fmla="*/ 641473 w 1130571"/>
              <a:gd name="connsiteY28" fmla="*/ 56707 h 1183759"/>
              <a:gd name="connsiteX29" fmla="*/ 435910 w 1130571"/>
              <a:gd name="connsiteY29" fmla="*/ 0 h 1183759"/>
              <a:gd name="connsiteX30" fmla="*/ 166552 w 1130571"/>
              <a:gd name="connsiteY30" fmla="*/ 184299 h 1183759"/>
              <a:gd name="connsiteX0" fmla="*/ 169891 w 1133910"/>
              <a:gd name="connsiteY0" fmla="*/ 184299 h 1183759"/>
              <a:gd name="connsiteX1" fmla="*/ 134450 w 1133910"/>
              <a:gd name="connsiteY1" fmla="*/ 276447 h 1183759"/>
              <a:gd name="connsiteX2" fmla="*/ 70655 w 1133910"/>
              <a:gd name="connsiteY2" fmla="*/ 396949 h 1183759"/>
              <a:gd name="connsiteX3" fmla="*/ 42300 w 1133910"/>
              <a:gd name="connsiteY3" fmla="*/ 510363 h 1183759"/>
              <a:gd name="connsiteX4" fmla="*/ 28123 w 1133910"/>
              <a:gd name="connsiteY4" fmla="*/ 595424 h 1183759"/>
              <a:gd name="connsiteX5" fmla="*/ 21034 w 1133910"/>
              <a:gd name="connsiteY5" fmla="*/ 559982 h 1183759"/>
              <a:gd name="connsiteX6" fmla="*/ 42300 w 1133910"/>
              <a:gd name="connsiteY6" fmla="*/ 623778 h 1183759"/>
              <a:gd name="connsiteX7" fmla="*/ 6859 w 1133910"/>
              <a:gd name="connsiteY7" fmla="*/ 715926 h 1183759"/>
              <a:gd name="connsiteX8" fmla="*/ 6859 w 1133910"/>
              <a:gd name="connsiteY8" fmla="*/ 793898 h 1183759"/>
              <a:gd name="connsiteX9" fmla="*/ 77742 w 1133910"/>
              <a:gd name="connsiteY9" fmla="*/ 878958 h 1183759"/>
              <a:gd name="connsiteX10" fmla="*/ 283307 w 1133910"/>
              <a:gd name="connsiteY10" fmla="*/ 942753 h 1183759"/>
              <a:gd name="connsiteX11" fmla="*/ 545575 w 1133910"/>
              <a:gd name="connsiteY11" fmla="*/ 1006549 h 1183759"/>
              <a:gd name="connsiteX12" fmla="*/ 651900 w 1133910"/>
              <a:gd name="connsiteY12" fmla="*/ 1098698 h 1183759"/>
              <a:gd name="connsiteX13" fmla="*/ 765314 w 1133910"/>
              <a:gd name="connsiteY13" fmla="*/ 1169582 h 1183759"/>
              <a:gd name="connsiteX14" fmla="*/ 942524 w 1133910"/>
              <a:gd name="connsiteY14" fmla="*/ 1183759 h 1183759"/>
              <a:gd name="connsiteX15" fmla="*/ 992142 w 1133910"/>
              <a:gd name="connsiteY15" fmla="*/ 1148317 h 1183759"/>
              <a:gd name="connsiteX16" fmla="*/ 1063027 w 1133910"/>
              <a:gd name="connsiteY16" fmla="*/ 1169582 h 1183759"/>
              <a:gd name="connsiteX17" fmla="*/ 1091380 w 1133910"/>
              <a:gd name="connsiteY17" fmla="*/ 1169582 h 1183759"/>
              <a:gd name="connsiteX18" fmla="*/ 1027584 w 1133910"/>
              <a:gd name="connsiteY18" fmla="*/ 1105786 h 1183759"/>
              <a:gd name="connsiteX19" fmla="*/ 1027584 w 1133910"/>
              <a:gd name="connsiteY19" fmla="*/ 1027814 h 1183759"/>
              <a:gd name="connsiteX20" fmla="*/ 1063026 w 1133910"/>
              <a:gd name="connsiteY20" fmla="*/ 907312 h 1183759"/>
              <a:gd name="connsiteX21" fmla="*/ 1070114 w 1133910"/>
              <a:gd name="connsiteY21" fmla="*/ 673396 h 1183759"/>
              <a:gd name="connsiteX22" fmla="*/ 1133910 w 1133910"/>
              <a:gd name="connsiteY22" fmla="*/ 616689 h 1183759"/>
              <a:gd name="connsiteX23" fmla="*/ 1084291 w 1133910"/>
              <a:gd name="connsiteY23" fmla="*/ 510363 h 1183759"/>
              <a:gd name="connsiteX24" fmla="*/ 977966 w 1133910"/>
              <a:gd name="connsiteY24" fmla="*/ 404038 h 1183759"/>
              <a:gd name="connsiteX25" fmla="*/ 977966 w 1133910"/>
              <a:gd name="connsiteY25" fmla="*/ 404038 h 1183759"/>
              <a:gd name="connsiteX26" fmla="*/ 1006319 w 1133910"/>
              <a:gd name="connsiteY26" fmla="*/ 311889 h 1183759"/>
              <a:gd name="connsiteX27" fmla="*/ 999231 w 1133910"/>
              <a:gd name="connsiteY27" fmla="*/ 198475 h 1183759"/>
              <a:gd name="connsiteX28" fmla="*/ 644812 w 1133910"/>
              <a:gd name="connsiteY28" fmla="*/ 56707 h 1183759"/>
              <a:gd name="connsiteX29" fmla="*/ 439249 w 1133910"/>
              <a:gd name="connsiteY29" fmla="*/ 0 h 1183759"/>
              <a:gd name="connsiteX30" fmla="*/ 169891 w 1133910"/>
              <a:gd name="connsiteY30" fmla="*/ 184299 h 1183759"/>
              <a:gd name="connsiteX0" fmla="*/ 170000 w 1134019"/>
              <a:gd name="connsiteY0" fmla="*/ 184299 h 1183759"/>
              <a:gd name="connsiteX1" fmla="*/ 134559 w 1134019"/>
              <a:gd name="connsiteY1" fmla="*/ 276447 h 1183759"/>
              <a:gd name="connsiteX2" fmla="*/ 70764 w 1134019"/>
              <a:gd name="connsiteY2" fmla="*/ 396949 h 1183759"/>
              <a:gd name="connsiteX3" fmla="*/ 42409 w 1134019"/>
              <a:gd name="connsiteY3" fmla="*/ 510363 h 1183759"/>
              <a:gd name="connsiteX4" fmla="*/ 28232 w 1134019"/>
              <a:gd name="connsiteY4" fmla="*/ 595424 h 1183759"/>
              <a:gd name="connsiteX5" fmla="*/ 21143 w 1134019"/>
              <a:gd name="connsiteY5" fmla="*/ 559982 h 1183759"/>
              <a:gd name="connsiteX6" fmla="*/ 21144 w 1134019"/>
              <a:gd name="connsiteY6" fmla="*/ 623778 h 1183759"/>
              <a:gd name="connsiteX7" fmla="*/ 6968 w 1134019"/>
              <a:gd name="connsiteY7" fmla="*/ 715926 h 1183759"/>
              <a:gd name="connsiteX8" fmla="*/ 6968 w 1134019"/>
              <a:gd name="connsiteY8" fmla="*/ 793898 h 1183759"/>
              <a:gd name="connsiteX9" fmla="*/ 77851 w 1134019"/>
              <a:gd name="connsiteY9" fmla="*/ 878958 h 1183759"/>
              <a:gd name="connsiteX10" fmla="*/ 283416 w 1134019"/>
              <a:gd name="connsiteY10" fmla="*/ 942753 h 1183759"/>
              <a:gd name="connsiteX11" fmla="*/ 545684 w 1134019"/>
              <a:gd name="connsiteY11" fmla="*/ 1006549 h 1183759"/>
              <a:gd name="connsiteX12" fmla="*/ 652009 w 1134019"/>
              <a:gd name="connsiteY12" fmla="*/ 1098698 h 1183759"/>
              <a:gd name="connsiteX13" fmla="*/ 765423 w 1134019"/>
              <a:gd name="connsiteY13" fmla="*/ 1169582 h 1183759"/>
              <a:gd name="connsiteX14" fmla="*/ 942633 w 1134019"/>
              <a:gd name="connsiteY14" fmla="*/ 1183759 h 1183759"/>
              <a:gd name="connsiteX15" fmla="*/ 992251 w 1134019"/>
              <a:gd name="connsiteY15" fmla="*/ 1148317 h 1183759"/>
              <a:gd name="connsiteX16" fmla="*/ 1063136 w 1134019"/>
              <a:gd name="connsiteY16" fmla="*/ 1169582 h 1183759"/>
              <a:gd name="connsiteX17" fmla="*/ 1091489 w 1134019"/>
              <a:gd name="connsiteY17" fmla="*/ 1169582 h 1183759"/>
              <a:gd name="connsiteX18" fmla="*/ 1027693 w 1134019"/>
              <a:gd name="connsiteY18" fmla="*/ 1105786 h 1183759"/>
              <a:gd name="connsiteX19" fmla="*/ 1027693 w 1134019"/>
              <a:gd name="connsiteY19" fmla="*/ 1027814 h 1183759"/>
              <a:gd name="connsiteX20" fmla="*/ 1063135 w 1134019"/>
              <a:gd name="connsiteY20" fmla="*/ 907312 h 1183759"/>
              <a:gd name="connsiteX21" fmla="*/ 1070223 w 1134019"/>
              <a:gd name="connsiteY21" fmla="*/ 673396 h 1183759"/>
              <a:gd name="connsiteX22" fmla="*/ 1134019 w 1134019"/>
              <a:gd name="connsiteY22" fmla="*/ 616689 h 1183759"/>
              <a:gd name="connsiteX23" fmla="*/ 1084400 w 1134019"/>
              <a:gd name="connsiteY23" fmla="*/ 510363 h 1183759"/>
              <a:gd name="connsiteX24" fmla="*/ 978075 w 1134019"/>
              <a:gd name="connsiteY24" fmla="*/ 404038 h 1183759"/>
              <a:gd name="connsiteX25" fmla="*/ 978075 w 1134019"/>
              <a:gd name="connsiteY25" fmla="*/ 404038 h 1183759"/>
              <a:gd name="connsiteX26" fmla="*/ 1006428 w 1134019"/>
              <a:gd name="connsiteY26" fmla="*/ 311889 h 1183759"/>
              <a:gd name="connsiteX27" fmla="*/ 999340 w 1134019"/>
              <a:gd name="connsiteY27" fmla="*/ 198475 h 1183759"/>
              <a:gd name="connsiteX28" fmla="*/ 644921 w 1134019"/>
              <a:gd name="connsiteY28" fmla="*/ 56707 h 1183759"/>
              <a:gd name="connsiteX29" fmla="*/ 439358 w 1134019"/>
              <a:gd name="connsiteY29" fmla="*/ 0 h 1183759"/>
              <a:gd name="connsiteX30" fmla="*/ 170000 w 1134019"/>
              <a:gd name="connsiteY30" fmla="*/ 184299 h 1183759"/>
              <a:gd name="connsiteX0" fmla="*/ 170000 w 1134019"/>
              <a:gd name="connsiteY0" fmla="*/ 184299 h 1183759"/>
              <a:gd name="connsiteX1" fmla="*/ 134559 w 1134019"/>
              <a:gd name="connsiteY1" fmla="*/ 276447 h 1183759"/>
              <a:gd name="connsiteX2" fmla="*/ 70764 w 1134019"/>
              <a:gd name="connsiteY2" fmla="*/ 396949 h 1183759"/>
              <a:gd name="connsiteX3" fmla="*/ 42409 w 1134019"/>
              <a:gd name="connsiteY3" fmla="*/ 510363 h 1183759"/>
              <a:gd name="connsiteX4" fmla="*/ 28232 w 1134019"/>
              <a:gd name="connsiteY4" fmla="*/ 595424 h 1183759"/>
              <a:gd name="connsiteX5" fmla="*/ 21143 w 1134019"/>
              <a:gd name="connsiteY5" fmla="*/ 559982 h 1183759"/>
              <a:gd name="connsiteX6" fmla="*/ 21144 w 1134019"/>
              <a:gd name="connsiteY6" fmla="*/ 623778 h 1183759"/>
              <a:gd name="connsiteX7" fmla="*/ 6968 w 1134019"/>
              <a:gd name="connsiteY7" fmla="*/ 715926 h 1183759"/>
              <a:gd name="connsiteX8" fmla="*/ 6968 w 1134019"/>
              <a:gd name="connsiteY8" fmla="*/ 793898 h 1183759"/>
              <a:gd name="connsiteX9" fmla="*/ 21144 w 1134019"/>
              <a:gd name="connsiteY9" fmla="*/ 878958 h 1183759"/>
              <a:gd name="connsiteX10" fmla="*/ 283416 w 1134019"/>
              <a:gd name="connsiteY10" fmla="*/ 942753 h 1183759"/>
              <a:gd name="connsiteX11" fmla="*/ 545684 w 1134019"/>
              <a:gd name="connsiteY11" fmla="*/ 1006549 h 1183759"/>
              <a:gd name="connsiteX12" fmla="*/ 652009 w 1134019"/>
              <a:gd name="connsiteY12" fmla="*/ 1098698 h 1183759"/>
              <a:gd name="connsiteX13" fmla="*/ 765423 w 1134019"/>
              <a:gd name="connsiteY13" fmla="*/ 1169582 h 1183759"/>
              <a:gd name="connsiteX14" fmla="*/ 942633 w 1134019"/>
              <a:gd name="connsiteY14" fmla="*/ 1183759 h 1183759"/>
              <a:gd name="connsiteX15" fmla="*/ 992251 w 1134019"/>
              <a:gd name="connsiteY15" fmla="*/ 1148317 h 1183759"/>
              <a:gd name="connsiteX16" fmla="*/ 1063136 w 1134019"/>
              <a:gd name="connsiteY16" fmla="*/ 1169582 h 1183759"/>
              <a:gd name="connsiteX17" fmla="*/ 1091489 w 1134019"/>
              <a:gd name="connsiteY17" fmla="*/ 1169582 h 1183759"/>
              <a:gd name="connsiteX18" fmla="*/ 1027693 w 1134019"/>
              <a:gd name="connsiteY18" fmla="*/ 1105786 h 1183759"/>
              <a:gd name="connsiteX19" fmla="*/ 1027693 w 1134019"/>
              <a:gd name="connsiteY19" fmla="*/ 1027814 h 1183759"/>
              <a:gd name="connsiteX20" fmla="*/ 1063135 w 1134019"/>
              <a:gd name="connsiteY20" fmla="*/ 907312 h 1183759"/>
              <a:gd name="connsiteX21" fmla="*/ 1070223 w 1134019"/>
              <a:gd name="connsiteY21" fmla="*/ 673396 h 1183759"/>
              <a:gd name="connsiteX22" fmla="*/ 1134019 w 1134019"/>
              <a:gd name="connsiteY22" fmla="*/ 616689 h 1183759"/>
              <a:gd name="connsiteX23" fmla="*/ 1084400 w 1134019"/>
              <a:gd name="connsiteY23" fmla="*/ 510363 h 1183759"/>
              <a:gd name="connsiteX24" fmla="*/ 978075 w 1134019"/>
              <a:gd name="connsiteY24" fmla="*/ 404038 h 1183759"/>
              <a:gd name="connsiteX25" fmla="*/ 978075 w 1134019"/>
              <a:gd name="connsiteY25" fmla="*/ 404038 h 1183759"/>
              <a:gd name="connsiteX26" fmla="*/ 1006428 w 1134019"/>
              <a:gd name="connsiteY26" fmla="*/ 311889 h 1183759"/>
              <a:gd name="connsiteX27" fmla="*/ 999340 w 1134019"/>
              <a:gd name="connsiteY27" fmla="*/ 198475 h 1183759"/>
              <a:gd name="connsiteX28" fmla="*/ 644921 w 1134019"/>
              <a:gd name="connsiteY28" fmla="*/ 56707 h 1183759"/>
              <a:gd name="connsiteX29" fmla="*/ 439358 w 1134019"/>
              <a:gd name="connsiteY29" fmla="*/ 0 h 1183759"/>
              <a:gd name="connsiteX30" fmla="*/ 170000 w 1134019"/>
              <a:gd name="connsiteY30" fmla="*/ 184299 h 1183759"/>
              <a:gd name="connsiteX0" fmla="*/ 883659 w 1847678"/>
              <a:gd name="connsiteY0" fmla="*/ 184299 h 1183759"/>
              <a:gd name="connsiteX1" fmla="*/ 848218 w 1847678"/>
              <a:gd name="connsiteY1" fmla="*/ 276447 h 1183759"/>
              <a:gd name="connsiteX2" fmla="*/ 784423 w 1847678"/>
              <a:gd name="connsiteY2" fmla="*/ 396949 h 1183759"/>
              <a:gd name="connsiteX3" fmla="*/ 756068 w 1847678"/>
              <a:gd name="connsiteY3" fmla="*/ 510363 h 1183759"/>
              <a:gd name="connsiteX4" fmla="*/ 741891 w 1847678"/>
              <a:gd name="connsiteY4" fmla="*/ 595424 h 1183759"/>
              <a:gd name="connsiteX5" fmla="*/ 734802 w 1847678"/>
              <a:gd name="connsiteY5" fmla="*/ 559982 h 1183759"/>
              <a:gd name="connsiteX6" fmla="*/ 734803 w 1847678"/>
              <a:gd name="connsiteY6" fmla="*/ 623778 h 1183759"/>
              <a:gd name="connsiteX7" fmla="*/ 720627 w 1847678"/>
              <a:gd name="connsiteY7" fmla="*/ 715926 h 1183759"/>
              <a:gd name="connsiteX8" fmla="*/ 720627 w 1847678"/>
              <a:gd name="connsiteY8" fmla="*/ 793898 h 1183759"/>
              <a:gd name="connsiteX9" fmla="*/ 1157 w 1847678"/>
              <a:gd name="connsiteY9" fmla="*/ 974651 h 1183759"/>
              <a:gd name="connsiteX10" fmla="*/ 997075 w 1847678"/>
              <a:gd name="connsiteY10" fmla="*/ 942753 h 1183759"/>
              <a:gd name="connsiteX11" fmla="*/ 1259343 w 1847678"/>
              <a:gd name="connsiteY11" fmla="*/ 1006549 h 1183759"/>
              <a:gd name="connsiteX12" fmla="*/ 1365668 w 1847678"/>
              <a:gd name="connsiteY12" fmla="*/ 1098698 h 1183759"/>
              <a:gd name="connsiteX13" fmla="*/ 1479082 w 1847678"/>
              <a:gd name="connsiteY13" fmla="*/ 1169582 h 1183759"/>
              <a:gd name="connsiteX14" fmla="*/ 1656292 w 1847678"/>
              <a:gd name="connsiteY14" fmla="*/ 1183759 h 1183759"/>
              <a:gd name="connsiteX15" fmla="*/ 1705910 w 1847678"/>
              <a:gd name="connsiteY15" fmla="*/ 1148317 h 1183759"/>
              <a:gd name="connsiteX16" fmla="*/ 1776795 w 1847678"/>
              <a:gd name="connsiteY16" fmla="*/ 1169582 h 1183759"/>
              <a:gd name="connsiteX17" fmla="*/ 1805148 w 1847678"/>
              <a:gd name="connsiteY17" fmla="*/ 1169582 h 1183759"/>
              <a:gd name="connsiteX18" fmla="*/ 1741352 w 1847678"/>
              <a:gd name="connsiteY18" fmla="*/ 1105786 h 1183759"/>
              <a:gd name="connsiteX19" fmla="*/ 1741352 w 1847678"/>
              <a:gd name="connsiteY19" fmla="*/ 1027814 h 1183759"/>
              <a:gd name="connsiteX20" fmla="*/ 1776794 w 1847678"/>
              <a:gd name="connsiteY20" fmla="*/ 907312 h 1183759"/>
              <a:gd name="connsiteX21" fmla="*/ 1783882 w 1847678"/>
              <a:gd name="connsiteY21" fmla="*/ 673396 h 1183759"/>
              <a:gd name="connsiteX22" fmla="*/ 1847678 w 1847678"/>
              <a:gd name="connsiteY22" fmla="*/ 616689 h 1183759"/>
              <a:gd name="connsiteX23" fmla="*/ 1798059 w 1847678"/>
              <a:gd name="connsiteY23" fmla="*/ 510363 h 1183759"/>
              <a:gd name="connsiteX24" fmla="*/ 1691734 w 1847678"/>
              <a:gd name="connsiteY24" fmla="*/ 404038 h 1183759"/>
              <a:gd name="connsiteX25" fmla="*/ 1691734 w 1847678"/>
              <a:gd name="connsiteY25" fmla="*/ 404038 h 1183759"/>
              <a:gd name="connsiteX26" fmla="*/ 1720087 w 1847678"/>
              <a:gd name="connsiteY26" fmla="*/ 311889 h 1183759"/>
              <a:gd name="connsiteX27" fmla="*/ 1712999 w 1847678"/>
              <a:gd name="connsiteY27" fmla="*/ 198475 h 1183759"/>
              <a:gd name="connsiteX28" fmla="*/ 1358580 w 1847678"/>
              <a:gd name="connsiteY28" fmla="*/ 56707 h 1183759"/>
              <a:gd name="connsiteX29" fmla="*/ 1153017 w 1847678"/>
              <a:gd name="connsiteY29" fmla="*/ 0 h 1183759"/>
              <a:gd name="connsiteX30" fmla="*/ 883659 w 1847678"/>
              <a:gd name="connsiteY30" fmla="*/ 184299 h 1183759"/>
              <a:gd name="connsiteX0" fmla="*/ 886274 w 1850293"/>
              <a:gd name="connsiteY0" fmla="*/ 184299 h 1183759"/>
              <a:gd name="connsiteX1" fmla="*/ 850833 w 1850293"/>
              <a:gd name="connsiteY1" fmla="*/ 276447 h 1183759"/>
              <a:gd name="connsiteX2" fmla="*/ 787038 w 1850293"/>
              <a:gd name="connsiteY2" fmla="*/ 396949 h 1183759"/>
              <a:gd name="connsiteX3" fmla="*/ 758683 w 1850293"/>
              <a:gd name="connsiteY3" fmla="*/ 510363 h 1183759"/>
              <a:gd name="connsiteX4" fmla="*/ 744506 w 1850293"/>
              <a:gd name="connsiteY4" fmla="*/ 595424 h 1183759"/>
              <a:gd name="connsiteX5" fmla="*/ 737417 w 1850293"/>
              <a:gd name="connsiteY5" fmla="*/ 559982 h 1183759"/>
              <a:gd name="connsiteX6" fmla="*/ 737418 w 1850293"/>
              <a:gd name="connsiteY6" fmla="*/ 623778 h 1183759"/>
              <a:gd name="connsiteX7" fmla="*/ 723242 w 1850293"/>
              <a:gd name="connsiteY7" fmla="*/ 715926 h 1183759"/>
              <a:gd name="connsiteX8" fmla="*/ 159717 w 1850293"/>
              <a:gd name="connsiteY8" fmla="*/ 676940 h 1183759"/>
              <a:gd name="connsiteX9" fmla="*/ 3772 w 1850293"/>
              <a:gd name="connsiteY9" fmla="*/ 974651 h 1183759"/>
              <a:gd name="connsiteX10" fmla="*/ 999690 w 1850293"/>
              <a:gd name="connsiteY10" fmla="*/ 942753 h 1183759"/>
              <a:gd name="connsiteX11" fmla="*/ 1261958 w 1850293"/>
              <a:gd name="connsiteY11" fmla="*/ 1006549 h 1183759"/>
              <a:gd name="connsiteX12" fmla="*/ 1368283 w 1850293"/>
              <a:gd name="connsiteY12" fmla="*/ 1098698 h 1183759"/>
              <a:gd name="connsiteX13" fmla="*/ 1481697 w 1850293"/>
              <a:gd name="connsiteY13" fmla="*/ 1169582 h 1183759"/>
              <a:gd name="connsiteX14" fmla="*/ 1658907 w 1850293"/>
              <a:gd name="connsiteY14" fmla="*/ 1183759 h 1183759"/>
              <a:gd name="connsiteX15" fmla="*/ 1708525 w 1850293"/>
              <a:gd name="connsiteY15" fmla="*/ 1148317 h 1183759"/>
              <a:gd name="connsiteX16" fmla="*/ 1779410 w 1850293"/>
              <a:gd name="connsiteY16" fmla="*/ 1169582 h 1183759"/>
              <a:gd name="connsiteX17" fmla="*/ 1807763 w 1850293"/>
              <a:gd name="connsiteY17" fmla="*/ 1169582 h 1183759"/>
              <a:gd name="connsiteX18" fmla="*/ 1743967 w 1850293"/>
              <a:gd name="connsiteY18" fmla="*/ 1105786 h 1183759"/>
              <a:gd name="connsiteX19" fmla="*/ 1743967 w 1850293"/>
              <a:gd name="connsiteY19" fmla="*/ 1027814 h 1183759"/>
              <a:gd name="connsiteX20" fmla="*/ 1779409 w 1850293"/>
              <a:gd name="connsiteY20" fmla="*/ 907312 h 1183759"/>
              <a:gd name="connsiteX21" fmla="*/ 1786497 w 1850293"/>
              <a:gd name="connsiteY21" fmla="*/ 673396 h 1183759"/>
              <a:gd name="connsiteX22" fmla="*/ 1850293 w 1850293"/>
              <a:gd name="connsiteY22" fmla="*/ 616689 h 1183759"/>
              <a:gd name="connsiteX23" fmla="*/ 1800674 w 1850293"/>
              <a:gd name="connsiteY23" fmla="*/ 510363 h 1183759"/>
              <a:gd name="connsiteX24" fmla="*/ 1694349 w 1850293"/>
              <a:gd name="connsiteY24" fmla="*/ 404038 h 1183759"/>
              <a:gd name="connsiteX25" fmla="*/ 1694349 w 1850293"/>
              <a:gd name="connsiteY25" fmla="*/ 404038 h 1183759"/>
              <a:gd name="connsiteX26" fmla="*/ 1722702 w 1850293"/>
              <a:gd name="connsiteY26" fmla="*/ 311889 h 1183759"/>
              <a:gd name="connsiteX27" fmla="*/ 1715614 w 1850293"/>
              <a:gd name="connsiteY27" fmla="*/ 198475 h 1183759"/>
              <a:gd name="connsiteX28" fmla="*/ 1361195 w 1850293"/>
              <a:gd name="connsiteY28" fmla="*/ 56707 h 1183759"/>
              <a:gd name="connsiteX29" fmla="*/ 1155632 w 1850293"/>
              <a:gd name="connsiteY29" fmla="*/ 0 h 1183759"/>
              <a:gd name="connsiteX30" fmla="*/ 886274 w 1850293"/>
              <a:gd name="connsiteY30" fmla="*/ 184299 h 1183759"/>
              <a:gd name="connsiteX0" fmla="*/ 886274 w 1850293"/>
              <a:gd name="connsiteY0" fmla="*/ 184299 h 1183759"/>
              <a:gd name="connsiteX1" fmla="*/ 850833 w 1850293"/>
              <a:gd name="connsiteY1" fmla="*/ 276447 h 1183759"/>
              <a:gd name="connsiteX2" fmla="*/ 787038 w 1850293"/>
              <a:gd name="connsiteY2" fmla="*/ 396949 h 1183759"/>
              <a:gd name="connsiteX3" fmla="*/ 758683 w 1850293"/>
              <a:gd name="connsiteY3" fmla="*/ 510363 h 1183759"/>
              <a:gd name="connsiteX4" fmla="*/ 744506 w 1850293"/>
              <a:gd name="connsiteY4" fmla="*/ 595424 h 1183759"/>
              <a:gd name="connsiteX5" fmla="*/ 737417 w 1850293"/>
              <a:gd name="connsiteY5" fmla="*/ 559982 h 1183759"/>
              <a:gd name="connsiteX6" fmla="*/ 737418 w 1850293"/>
              <a:gd name="connsiteY6" fmla="*/ 623778 h 1183759"/>
              <a:gd name="connsiteX7" fmla="*/ 287307 w 1850293"/>
              <a:gd name="connsiteY7" fmla="*/ 524540 h 1183759"/>
              <a:gd name="connsiteX8" fmla="*/ 159717 w 1850293"/>
              <a:gd name="connsiteY8" fmla="*/ 676940 h 1183759"/>
              <a:gd name="connsiteX9" fmla="*/ 3772 w 1850293"/>
              <a:gd name="connsiteY9" fmla="*/ 974651 h 1183759"/>
              <a:gd name="connsiteX10" fmla="*/ 999690 w 1850293"/>
              <a:gd name="connsiteY10" fmla="*/ 942753 h 1183759"/>
              <a:gd name="connsiteX11" fmla="*/ 1261958 w 1850293"/>
              <a:gd name="connsiteY11" fmla="*/ 1006549 h 1183759"/>
              <a:gd name="connsiteX12" fmla="*/ 1368283 w 1850293"/>
              <a:gd name="connsiteY12" fmla="*/ 1098698 h 1183759"/>
              <a:gd name="connsiteX13" fmla="*/ 1481697 w 1850293"/>
              <a:gd name="connsiteY13" fmla="*/ 1169582 h 1183759"/>
              <a:gd name="connsiteX14" fmla="*/ 1658907 w 1850293"/>
              <a:gd name="connsiteY14" fmla="*/ 1183759 h 1183759"/>
              <a:gd name="connsiteX15" fmla="*/ 1708525 w 1850293"/>
              <a:gd name="connsiteY15" fmla="*/ 1148317 h 1183759"/>
              <a:gd name="connsiteX16" fmla="*/ 1779410 w 1850293"/>
              <a:gd name="connsiteY16" fmla="*/ 1169582 h 1183759"/>
              <a:gd name="connsiteX17" fmla="*/ 1807763 w 1850293"/>
              <a:gd name="connsiteY17" fmla="*/ 1169582 h 1183759"/>
              <a:gd name="connsiteX18" fmla="*/ 1743967 w 1850293"/>
              <a:gd name="connsiteY18" fmla="*/ 1105786 h 1183759"/>
              <a:gd name="connsiteX19" fmla="*/ 1743967 w 1850293"/>
              <a:gd name="connsiteY19" fmla="*/ 1027814 h 1183759"/>
              <a:gd name="connsiteX20" fmla="*/ 1779409 w 1850293"/>
              <a:gd name="connsiteY20" fmla="*/ 907312 h 1183759"/>
              <a:gd name="connsiteX21" fmla="*/ 1786497 w 1850293"/>
              <a:gd name="connsiteY21" fmla="*/ 673396 h 1183759"/>
              <a:gd name="connsiteX22" fmla="*/ 1850293 w 1850293"/>
              <a:gd name="connsiteY22" fmla="*/ 616689 h 1183759"/>
              <a:gd name="connsiteX23" fmla="*/ 1800674 w 1850293"/>
              <a:gd name="connsiteY23" fmla="*/ 510363 h 1183759"/>
              <a:gd name="connsiteX24" fmla="*/ 1694349 w 1850293"/>
              <a:gd name="connsiteY24" fmla="*/ 404038 h 1183759"/>
              <a:gd name="connsiteX25" fmla="*/ 1694349 w 1850293"/>
              <a:gd name="connsiteY25" fmla="*/ 404038 h 1183759"/>
              <a:gd name="connsiteX26" fmla="*/ 1722702 w 1850293"/>
              <a:gd name="connsiteY26" fmla="*/ 311889 h 1183759"/>
              <a:gd name="connsiteX27" fmla="*/ 1715614 w 1850293"/>
              <a:gd name="connsiteY27" fmla="*/ 198475 h 1183759"/>
              <a:gd name="connsiteX28" fmla="*/ 1361195 w 1850293"/>
              <a:gd name="connsiteY28" fmla="*/ 56707 h 1183759"/>
              <a:gd name="connsiteX29" fmla="*/ 1155632 w 1850293"/>
              <a:gd name="connsiteY29" fmla="*/ 0 h 1183759"/>
              <a:gd name="connsiteX30" fmla="*/ 886274 w 1850293"/>
              <a:gd name="connsiteY30" fmla="*/ 184299 h 1183759"/>
              <a:gd name="connsiteX0" fmla="*/ 886274 w 1850293"/>
              <a:gd name="connsiteY0" fmla="*/ 184299 h 1183759"/>
              <a:gd name="connsiteX1" fmla="*/ 850833 w 1850293"/>
              <a:gd name="connsiteY1" fmla="*/ 276447 h 1183759"/>
              <a:gd name="connsiteX2" fmla="*/ 787038 w 1850293"/>
              <a:gd name="connsiteY2" fmla="*/ 396949 h 1183759"/>
              <a:gd name="connsiteX3" fmla="*/ 758683 w 1850293"/>
              <a:gd name="connsiteY3" fmla="*/ 510363 h 1183759"/>
              <a:gd name="connsiteX4" fmla="*/ 744506 w 1850293"/>
              <a:gd name="connsiteY4" fmla="*/ 595424 h 1183759"/>
              <a:gd name="connsiteX5" fmla="*/ 737417 w 1850293"/>
              <a:gd name="connsiteY5" fmla="*/ 559982 h 1183759"/>
              <a:gd name="connsiteX6" fmla="*/ 482237 w 1850293"/>
              <a:gd name="connsiteY6" fmla="*/ 474922 h 1183759"/>
              <a:gd name="connsiteX7" fmla="*/ 287307 w 1850293"/>
              <a:gd name="connsiteY7" fmla="*/ 524540 h 1183759"/>
              <a:gd name="connsiteX8" fmla="*/ 159717 w 1850293"/>
              <a:gd name="connsiteY8" fmla="*/ 676940 h 1183759"/>
              <a:gd name="connsiteX9" fmla="*/ 3772 w 1850293"/>
              <a:gd name="connsiteY9" fmla="*/ 974651 h 1183759"/>
              <a:gd name="connsiteX10" fmla="*/ 999690 w 1850293"/>
              <a:gd name="connsiteY10" fmla="*/ 942753 h 1183759"/>
              <a:gd name="connsiteX11" fmla="*/ 1261958 w 1850293"/>
              <a:gd name="connsiteY11" fmla="*/ 1006549 h 1183759"/>
              <a:gd name="connsiteX12" fmla="*/ 1368283 w 1850293"/>
              <a:gd name="connsiteY12" fmla="*/ 1098698 h 1183759"/>
              <a:gd name="connsiteX13" fmla="*/ 1481697 w 1850293"/>
              <a:gd name="connsiteY13" fmla="*/ 1169582 h 1183759"/>
              <a:gd name="connsiteX14" fmla="*/ 1658907 w 1850293"/>
              <a:gd name="connsiteY14" fmla="*/ 1183759 h 1183759"/>
              <a:gd name="connsiteX15" fmla="*/ 1708525 w 1850293"/>
              <a:gd name="connsiteY15" fmla="*/ 1148317 h 1183759"/>
              <a:gd name="connsiteX16" fmla="*/ 1779410 w 1850293"/>
              <a:gd name="connsiteY16" fmla="*/ 1169582 h 1183759"/>
              <a:gd name="connsiteX17" fmla="*/ 1807763 w 1850293"/>
              <a:gd name="connsiteY17" fmla="*/ 1169582 h 1183759"/>
              <a:gd name="connsiteX18" fmla="*/ 1743967 w 1850293"/>
              <a:gd name="connsiteY18" fmla="*/ 1105786 h 1183759"/>
              <a:gd name="connsiteX19" fmla="*/ 1743967 w 1850293"/>
              <a:gd name="connsiteY19" fmla="*/ 1027814 h 1183759"/>
              <a:gd name="connsiteX20" fmla="*/ 1779409 w 1850293"/>
              <a:gd name="connsiteY20" fmla="*/ 907312 h 1183759"/>
              <a:gd name="connsiteX21" fmla="*/ 1786497 w 1850293"/>
              <a:gd name="connsiteY21" fmla="*/ 673396 h 1183759"/>
              <a:gd name="connsiteX22" fmla="*/ 1850293 w 1850293"/>
              <a:gd name="connsiteY22" fmla="*/ 616689 h 1183759"/>
              <a:gd name="connsiteX23" fmla="*/ 1800674 w 1850293"/>
              <a:gd name="connsiteY23" fmla="*/ 510363 h 1183759"/>
              <a:gd name="connsiteX24" fmla="*/ 1694349 w 1850293"/>
              <a:gd name="connsiteY24" fmla="*/ 404038 h 1183759"/>
              <a:gd name="connsiteX25" fmla="*/ 1694349 w 1850293"/>
              <a:gd name="connsiteY25" fmla="*/ 404038 h 1183759"/>
              <a:gd name="connsiteX26" fmla="*/ 1722702 w 1850293"/>
              <a:gd name="connsiteY26" fmla="*/ 311889 h 1183759"/>
              <a:gd name="connsiteX27" fmla="*/ 1715614 w 1850293"/>
              <a:gd name="connsiteY27" fmla="*/ 198475 h 1183759"/>
              <a:gd name="connsiteX28" fmla="*/ 1361195 w 1850293"/>
              <a:gd name="connsiteY28" fmla="*/ 56707 h 1183759"/>
              <a:gd name="connsiteX29" fmla="*/ 1155632 w 1850293"/>
              <a:gd name="connsiteY29" fmla="*/ 0 h 1183759"/>
              <a:gd name="connsiteX30" fmla="*/ 886274 w 1850293"/>
              <a:gd name="connsiteY30" fmla="*/ 184299 h 1183759"/>
              <a:gd name="connsiteX0" fmla="*/ 886274 w 1850293"/>
              <a:gd name="connsiteY0" fmla="*/ 184299 h 1183759"/>
              <a:gd name="connsiteX1" fmla="*/ 850833 w 1850293"/>
              <a:gd name="connsiteY1" fmla="*/ 276447 h 1183759"/>
              <a:gd name="connsiteX2" fmla="*/ 787038 w 1850293"/>
              <a:gd name="connsiteY2" fmla="*/ 396949 h 1183759"/>
              <a:gd name="connsiteX3" fmla="*/ 758683 w 1850293"/>
              <a:gd name="connsiteY3" fmla="*/ 510363 h 1183759"/>
              <a:gd name="connsiteX4" fmla="*/ 744506 w 1850293"/>
              <a:gd name="connsiteY4" fmla="*/ 595424 h 1183759"/>
              <a:gd name="connsiteX5" fmla="*/ 482237 w 1850293"/>
              <a:gd name="connsiteY5" fmla="*/ 474922 h 1183759"/>
              <a:gd name="connsiteX6" fmla="*/ 287307 w 1850293"/>
              <a:gd name="connsiteY6" fmla="*/ 524540 h 1183759"/>
              <a:gd name="connsiteX7" fmla="*/ 159717 w 1850293"/>
              <a:gd name="connsiteY7" fmla="*/ 676940 h 1183759"/>
              <a:gd name="connsiteX8" fmla="*/ 3772 w 1850293"/>
              <a:gd name="connsiteY8" fmla="*/ 974651 h 1183759"/>
              <a:gd name="connsiteX9" fmla="*/ 999690 w 1850293"/>
              <a:gd name="connsiteY9" fmla="*/ 942753 h 1183759"/>
              <a:gd name="connsiteX10" fmla="*/ 1261958 w 1850293"/>
              <a:gd name="connsiteY10" fmla="*/ 1006549 h 1183759"/>
              <a:gd name="connsiteX11" fmla="*/ 1368283 w 1850293"/>
              <a:gd name="connsiteY11" fmla="*/ 1098698 h 1183759"/>
              <a:gd name="connsiteX12" fmla="*/ 1481697 w 1850293"/>
              <a:gd name="connsiteY12" fmla="*/ 1169582 h 1183759"/>
              <a:gd name="connsiteX13" fmla="*/ 1658907 w 1850293"/>
              <a:gd name="connsiteY13" fmla="*/ 1183759 h 1183759"/>
              <a:gd name="connsiteX14" fmla="*/ 1708525 w 1850293"/>
              <a:gd name="connsiteY14" fmla="*/ 1148317 h 1183759"/>
              <a:gd name="connsiteX15" fmla="*/ 1779410 w 1850293"/>
              <a:gd name="connsiteY15" fmla="*/ 1169582 h 1183759"/>
              <a:gd name="connsiteX16" fmla="*/ 1807763 w 1850293"/>
              <a:gd name="connsiteY16" fmla="*/ 1169582 h 1183759"/>
              <a:gd name="connsiteX17" fmla="*/ 1743967 w 1850293"/>
              <a:gd name="connsiteY17" fmla="*/ 1105786 h 1183759"/>
              <a:gd name="connsiteX18" fmla="*/ 1743967 w 1850293"/>
              <a:gd name="connsiteY18" fmla="*/ 1027814 h 1183759"/>
              <a:gd name="connsiteX19" fmla="*/ 1779409 w 1850293"/>
              <a:gd name="connsiteY19" fmla="*/ 907312 h 1183759"/>
              <a:gd name="connsiteX20" fmla="*/ 1786497 w 1850293"/>
              <a:gd name="connsiteY20" fmla="*/ 673396 h 1183759"/>
              <a:gd name="connsiteX21" fmla="*/ 1850293 w 1850293"/>
              <a:gd name="connsiteY21" fmla="*/ 616689 h 1183759"/>
              <a:gd name="connsiteX22" fmla="*/ 1800674 w 1850293"/>
              <a:gd name="connsiteY22" fmla="*/ 510363 h 1183759"/>
              <a:gd name="connsiteX23" fmla="*/ 1694349 w 1850293"/>
              <a:gd name="connsiteY23" fmla="*/ 404038 h 1183759"/>
              <a:gd name="connsiteX24" fmla="*/ 1694349 w 1850293"/>
              <a:gd name="connsiteY24" fmla="*/ 404038 h 1183759"/>
              <a:gd name="connsiteX25" fmla="*/ 1722702 w 1850293"/>
              <a:gd name="connsiteY25" fmla="*/ 311889 h 1183759"/>
              <a:gd name="connsiteX26" fmla="*/ 1715614 w 1850293"/>
              <a:gd name="connsiteY26" fmla="*/ 198475 h 1183759"/>
              <a:gd name="connsiteX27" fmla="*/ 1361195 w 1850293"/>
              <a:gd name="connsiteY27" fmla="*/ 56707 h 1183759"/>
              <a:gd name="connsiteX28" fmla="*/ 1155632 w 1850293"/>
              <a:gd name="connsiteY28" fmla="*/ 0 h 1183759"/>
              <a:gd name="connsiteX29" fmla="*/ 886274 w 1850293"/>
              <a:gd name="connsiteY29" fmla="*/ 184299 h 1183759"/>
              <a:gd name="connsiteX0" fmla="*/ 886274 w 1850293"/>
              <a:gd name="connsiteY0" fmla="*/ 184299 h 1183759"/>
              <a:gd name="connsiteX1" fmla="*/ 850833 w 1850293"/>
              <a:gd name="connsiteY1" fmla="*/ 276447 h 1183759"/>
              <a:gd name="connsiteX2" fmla="*/ 787038 w 1850293"/>
              <a:gd name="connsiteY2" fmla="*/ 396949 h 1183759"/>
              <a:gd name="connsiteX3" fmla="*/ 758683 w 1850293"/>
              <a:gd name="connsiteY3" fmla="*/ 510363 h 1183759"/>
              <a:gd name="connsiteX4" fmla="*/ 457427 w 1850293"/>
              <a:gd name="connsiteY4" fmla="*/ 340243 h 1183759"/>
              <a:gd name="connsiteX5" fmla="*/ 482237 w 1850293"/>
              <a:gd name="connsiteY5" fmla="*/ 474922 h 1183759"/>
              <a:gd name="connsiteX6" fmla="*/ 287307 w 1850293"/>
              <a:gd name="connsiteY6" fmla="*/ 524540 h 1183759"/>
              <a:gd name="connsiteX7" fmla="*/ 159717 w 1850293"/>
              <a:gd name="connsiteY7" fmla="*/ 676940 h 1183759"/>
              <a:gd name="connsiteX8" fmla="*/ 3772 w 1850293"/>
              <a:gd name="connsiteY8" fmla="*/ 974651 h 1183759"/>
              <a:gd name="connsiteX9" fmla="*/ 999690 w 1850293"/>
              <a:gd name="connsiteY9" fmla="*/ 942753 h 1183759"/>
              <a:gd name="connsiteX10" fmla="*/ 1261958 w 1850293"/>
              <a:gd name="connsiteY10" fmla="*/ 1006549 h 1183759"/>
              <a:gd name="connsiteX11" fmla="*/ 1368283 w 1850293"/>
              <a:gd name="connsiteY11" fmla="*/ 1098698 h 1183759"/>
              <a:gd name="connsiteX12" fmla="*/ 1481697 w 1850293"/>
              <a:gd name="connsiteY12" fmla="*/ 1169582 h 1183759"/>
              <a:gd name="connsiteX13" fmla="*/ 1658907 w 1850293"/>
              <a:gd name="connsiteY13" fmla="*/ 1183759 h 1183759"/>
              <a:gd name="connsiteX14" fmla="*/ 1708525 w 1850293"/>
              <a:gd name="connsiteY14" fmla="*/ 1148317 h 1183759"/>
              <a:gd name="connsiteX15" fmla="*/ 1779410 w 1850293"/>
              <a:gd name="connsiteY15" fmla="*/ 1169582 h 1183759"/>
              <a:gd name="connsiteX16" fmla="*/ 1807763 w 1850293"/>
              <a:gd name="connsiteY16" fmla="*/ 1169582 h 1183759"/>
              <a:gd name="connsiteX17" fmla="*/ 1743967 w 1850293"/>
              <a:gd name="connsiteY17" fmla="*/ 1105786 h 1183759"/>
              <a:gd name="connsiteX18" fmla="*/ 1743967 w 1850293"/>
              <a:gd name="connsiteY18" fmla="*/ 1027814 h 1183759"/>
              <a:gd name="connsiteX19" fmla="*/ 1779409 w 1850293"/>
              <a:gd name="connsiteY19" fmla="*/ 907312 h 1183759"/>
              <a:gd name="connsiteX20" fmla="*/ 1786497 w 1850293"/>
              <a:gd name="connsiteY20" fmla="*/ 673396 h 1183759"/>
              <a:gd name="connsiteX21" fmla="*/ 1850293 w 1850293"/>
              <a:gd name="connsiteY21" fmla="*/ 616689 h 1183759"/>
              <a:gd name="connsiteX22" fmla="*/ 1800674 w 1850293"/>
              <a:gd name="connsiteY22" fmla="*/ 510363 h 1183759"/>
              <a:gd name="connsiteX23" fmla="*/ 1694349 w 1850293"/>
              <a:gd name="connsiteY23" fmla="*/ 404038 h 1183759"/>
              <a:gd name="connsiteX24" fmla="*/ 1694349 w 1850293"/>
              <a:gd name="connsiteY24" fmla="*/ 404038 h 1183759"/>
              <a:gd name="connsiteX25" fmla="*/ 1722702 w 1850293"/>
              <a:gd name="connsiteY25" fmla="*/ 311889 h 1183759"/>
              <a:gd name="connsiteX26" fmla="*/ 1715614 w 1850293"/>
              <a:gd name="connsiteY26" fmla="*/ 198475 h 1183759"/>
              <a:gd name="connsiteX27" fmla="*/ 1361195 w 1850293"/>
              <a:gd name="connsiteY27" fmla="*/ 56707 h 1183759"/>
              <a:gd name="connsiteX28" fmla="*/ 1155632 w 1850293"/>
              <a:gd name="connsiteY28" fmla="*/ 0 h 1183759"/>
              <a:gd name="connsiteX29" fmla="*/ 886274 w 1850293"/>
              <a:gd name="connsiteY29" fmla="*/ 184299 h 1183759"/>
              <a:gd name="connsiteX0" fmla="*/ 886274 w 1850293"/>
              <a:gd name="connsiteY0" fmla="*/ 184299 h 1183759"/>
              <a:gd name="connsiteX1" fmla="*/ 850833 w 1850293"/>
              <a:gd name="connsiteY1" fmla="*/ 276447 h 1183759"/>
              <a:gd name="connsiteX2" fmla="*/ 787038 w 1850293"/>
              <a:gd name="connsiteY2" fmla="*/ 396949 h 1183759"/>
              <a:gd name="connsiteX3" fmla="*/ 758683 w 1850293"/>
              <a:gd name="connsiteY3" fmla="*/ 510363 h 1183759"/>
              <a:gd name="connsiteX4" fmla="*/ 457427 w 1850293"/>
              <a:gd name="connsiteY4" fmla="*/ 340243 h 1183759"/>
              <a:gd name="connsiteX5" fmla="*/ 482237 w 1850293"/>
              <a:gd name="connsiteY5" fmla="*/ 474922 h 1183759"/>
              <a:gd name="connsiteX6" fmla="*/ 159716 w 1850293"/>
              <a:gd name="connsiteY6" fmla="*/ 205563 h 1183759"/>
              <a:gd name="connsiteX7" fmla="*/ 159717 w 1850293"/>
              <a:gd name="connsiteY7" fmla="*/ 676940 h 1183759"/>
              <a:gd name="connsiteX8" fmla="*/ 3772 w 1850293"/>
              <a:gd name="connsiteY8" fmla="*/ 974651 h 1183759"/>
              <a:gd name="connsiteX9" fmla="*/ 999690 w 1850293"/>
              <a:gd name="connsiteY9" fmla="*/ 942753 h 1183759"/>
              <a:gd name="connsiteX10" fmla="*/ 1261958 w 1850293"/>
              <a:gd name="connsiteY10" fmla="*/ 1006549 h 1183759"/>
              <a:gd name="connsiteX11" fmla="*/ 1368283 w 1850293"/>
              <a:gd name="connsiteY11" fmla="*/ 1098698 h 1183759"/>
              <a:gd name="connsiteX12" fmla="*/ 1481697 w 1850293"/>
              <a:gd name="connsiteY12" fmla="*/ 1169582 h 1183759"/>
              <a:gd name="connsiteX13" fmla="*/ 1658907 w 1850293"/>
              <a:gd name="connsiteY13" fmla="*/ 1183759 h 1183759"/>
              <a:gd name="connsiteX14" fmla="*/ 1708525 w 1850293"/>
              <a:gd name="connsiteY14" fmla="*/ 1148317 h 1183759"/>
              <a:gd name="connsiteX15" fmla="*/ 1779410 w 1850293"/>
              <a:gd name="connsiteY15" fmla="*/ 1169582 h 1183759"/>
              <a:gd name="connsiteX16" fmla="*/ 1807763 w 1850293"/>
              <a:gd name="connsiteY16" fmla="*/ 1169582 h 1183759"/>
              <a:gd name="connsiteX17" fmla="*/ 1743967 w 1850293"/>
              <a:gd name="connsiteY17" fmla="*/ 1105786 h 1183759"/>
              <a:gd name="connsiteX18" fmla="*/ 1743967 w 1850293"/>
              <a:gd name="connsiteY18" fmla="*/ 1027814 h 1183759"/>
              <a:gd name="connsiteX19" fmla="*/ 1779409 w 1850293"/>
              <a:gd name="connsiteY19" fmla="*/ 907312 h 1183759"/>
              <a:gd name="connsiteX20" fmla="*/ 1786497 w 1850293"/>
              <a:gd name="connsiteY20" fmla="*/ 673396 h 1183759"/>
              <a:gd name="connsiteX21" fmla="*/ 1850293 w 1850293"/>
              <a:gd name="connsiteY21" fmla="*/ 616689 h 1183759"/>
              <a:gd name="connsiteX22" fmla="*/ 1800674 w 1850293"/>
              <a:gd name="connsiteY22" fmla="*/ 510363 h 1183759"/>
              <a:gd name="connsiteX23" fmla="*/ 1694349 w 1850293"/>
              <a:gd name="connsiteY23" fmla="*/ 404038 h 1183759"/>
              <a:gd name="connsiteX24" fmla="*/ 1694349 w 1850293"/>
              <a:gd name="connsiteY24" fmla="*/ 404038 h 1183759"/>
              <a:gd name="connsiteX25" fmla="*/ 1722702 w 1850293"/>
              <a:gd name="connsiteY25" fmla="*/ 311889 h 1183759"/>
              <a:gd name="connsiteX26" fmla="*/ 1715614 w 1850293"/>
              <a:gd name="connsiteY26" fmla="*/ 198475 h 1183759"/>
              <a:gd name="connsiteX27" fmla="*/ 1361195 w 1850293"/>
              <a:gd name="connsiteY27" fmla="*/ 56707 h 1183759"/>
              <a:gd name="connsiteX28" fmla="*/ 1155632 w 1850293"/>
              <a:gd name="connsiteY28" fmla="*/ 0 h 1183759"/>
              <a:gd name="connsiteX29" fmla="*/ 886274 w 1850293"/>
              <a:gd name="connsiteY29" fmla="*/ 184299 h 1183759"/>
              <a:gd name="connsiteX0" fmla="*/ 886274 w 1850293"/>
              <a:gd name="connsiteY0" fmla="*/ 184299 h 1183759"/>
              <a:gd name="connsiteX1" fmla="*/ 850833 w 1850293"/>
              <a:gd name="connsiteY1" fmla="*/ 276447 h 1183759"/>
              <a:gd name="connsiteX2" fmla="*/ 787038 w 1850293"/>
              <a:gd name="connsiteY2" fmla="*/ 396949 h 1183759"/>
              <a:gd name="connsiteX3" fmla="*/ 758683 w 1850293"/>
              <a:gd name="connsiteY3" fmla="*/ 510363 h 1183759"/>
              <a:gd name="connsiteX4" fmla="*/ 457427 w 1850293"/>
              <a:gd name="connsiteY4" fmla="*/ 340243 h 1183759"/>
              <a:gd name="connsiteX5" fmla="*/ 471604 w 1850293"/>
              <a:gd name="connsiteY5" fmla="*/ 187843 h 1183759"/>
              <a:gd name="connsiteX6" fmla="*/ 159716 w 1850293"/>
              <a:gd name="connsiteY6" fmla="*/ 205563 h 1183759"/>
              <a:gd name="connsiteX7" fmla="*/ 159717 w 1850293"/>
              <a:gd name="connsiteY7" fmla="*/ 676940 h 1183759"/>
              <a:gd name="connsiteX8" fmla="*/ 3772 w 1850293"/>
              <a:gd name="connsiteY8" fmla="*/ 974651 h 1183759"/>
              <a:gd name="connsiteX9" fmla="*/ 999690 w 1850293"/>
              <a:gd name="connsiteY9" fmla="*/ 942753 h 1183759"/>
              <a:gd name="connsiteX10" fmla="*/ 1261958 w 1850293"/>
              <a:gd name="connsiteY10" fmla="*/ 1006549 h 1183759"/>
              <a:gd name="connsiteX11" fmla="*/ 1368283 w 1850293"/>
              <a:gd name="connsiteY11" fmla="*/ 1098698 h 1183759"/>
              <a:gd name="connsiteX12" fmla="*/ 1481697 w 1850293"/>
              <a:gd name="connsiteY12" fmla="*/ 1169582 h 1183759"/>
              <a:gd name="connsiteX13" fmla="*/ 1658907 w 1850293"/>
              <a:gd name="connsiteY13" fmla="*/ 1183759 h 1183759"/>
              <a:gd name="connsiteX14" fmla="*/ 1708525 w 1850293"/>
              <a:gd name="connsiteY14" fmla="*/ 1148317 h 1183759"/>
              <a:gd name="connsiteX15" fmla="*/ 1779410 w 1850293"/>
              <a:gd name="connsiteY15" fmla="*/ 1169582 h 1183759"/>
              <a:gd name="connsiteX16" fmla="*/ 1807763 w 1850293"/>
              <a:gd name="connsiteY16" fmla="*/ 1169582 h 1183759"/>
              <a:gd name="connsiteX17" fmla="*/ 1743967 w 1850293"/>
              <a:gd name="connsiteY17" fmla="*/ 1105786 h 1183759"/>
              <a:gd name="connsiteX18" fmla="*/ 1743967 w 1850293"/>
              <a:gd name="connsiteY18" fmla="*/ 1027814 h 1183759"/>
              <a:gd name="connsiteX19" fmla="*/ 1779409 w 1850293"/>
              <a:gd name="connsiteY19" fmla="*/ 907312 h 1183759"/>
              <a:gd name="connsiteX20" fmla="*/ 1786497 w 1850293"/>
              <a:gd name="connsiteY20" fmla="*/ 673396 h 1183759"/>
              <a:gd name="connsiteX21" fmla="*/ 1850293 w 1850293"/>
              <a:gd name="connsiteY21" fmla="*/ 616689 h 1183759"/>
              <a:gd name="connsiteX22" fmla="*/ 1800674 w 1850293"/>
              <a:gd name="connsiteY22" fmla="*/ 510363 h 1183759"/>
              <a:gd name="connsiteX23" fmla="*/ 1694349 w 1850293"/>
              <a:gd name="connsiteY23" fmla="*/ 404038 h 1183759"/>
              <a:gd name="connsiteX24" fmla="*/ 1694349 w 1850293"/>
              <a:gd name="connsiteY24" fmla="*/ 404038 h 1183759"/>
              <a:gd name="connsiteX25" fmla="*/ 1722702 w 1850293"/>
              <a:gd name="connsiteY25" fmla="*/ 311889 h 1183759"/>
              <a:gd name="connsiteX26" fmla="*/ 1715614 w 1850293"/>
              <a:gd name="connsiteY26" fmla="*/ 198475 h 1183759"/>
              <a:gd name="connsiteX27" fmla="*/ 1361195 w 1850293"/>
              <a:gd name="connsiteY27" fmla="*/ 56707 h 1183759"/>
              <a:gd name="connsiteX28" fmla="*/ 1155632 w 1850293"/>
              <a:gd name="connsiteY28" fmla="*/ 0 h 1183759"/>
              <a:gd name="connsiteX29" fmla="*/ 886274 w 1850293"/>
              <a:gd name="connsiteY29" fmla="*/ 184299 h 1183759"/>
              <a:gd name="connsiteX0" fmla="*/ 886274 w 1850293"/>
              <a:gd name="connsiteY0" fmla="*/ 184299 h 1183759"/>
              <a:gd name="connsiteX1" fmla="*/ 850833 w 1850293"/>
              <a:gd name="connsiteY1" fmla="*/ 276447 h 1183759"/>
              <a:gd name="connsiteX2" fmla="*/ 787038 w 1850293"/>
              <a:gd name="connsiteY2" fmla="*/ 396949 h 1183759"/>
              <a:gd name="connsiteX3" fmla="*/ 758683 w 1850293"/>
              <a:gd name="connsiteY3" fmla="*/ 510363 h 1183759"/>
              <a:gd name="connsiteX4" fmla="*/ 542488 w 1850293"/>
              <a:gd name="connsiteY4" fmla="*/ 255182 h 1183759"/>
              <a:gd name="connsiteX5" fmla="*/ 471604 w 1850293"/>
              <a:gd name="connsiteY5" fmla="*/ 187843 h 1183759"/>
              <a:gd name="connsiteX6" fmla="*/ 159716 w 1850293"/>
              <a:gd name="connsiteY6" fmla="*/ 205563 h 1183759"/>
              <a:gd name="connsiteX7" fmla="*/ 159717 w 1850293"/>
              <a:gd name="connsiteY7" fmla="*/ 676940 h 1183759"/>
              <a:gd name="connsiteX8" fmla="*/ 3772 w 1850293"/>
              <a:gd name="connsiteY8" fmla="*/ 974651 h 1183759"/>
              <a:gd name="connsiteX9" fmla="*/ 999690 w 1850293"/>
              <a:gd name="connsiteY9" fmla="*/ 942753 h 1183759"/>
              <a:gd name="connsiteX10" fmla="*/ 1261958 w 1850293"/>
              <a:gd name="connsiteY10" fmla="*/ 1006549 h 1183759"/>
              <a:gd name="connsiteX11" fmla="*/ 1368283 w 1850293"/>
              <a:gd name="connsiteY11" fmla="*/ 1098698 h 1183759"/>
              <a:gd name="connsiteX12" fmla="*/ 1481697 w 1850293"/>
              <a:gd name="connsiteY12" fmla="*/ 1169582 h 1183759"/>
              <a:gd name="connsiteX13" fmla="*/ 1658907 w 1850293"/>
              <a:gd name="connsiteY13" fmla="*/ 1183759 h 1183759"/>
              <a:gd name="connsiteX14" fmla="*/ 1708525 w 1850293"/>
              <a:gd name="connsiteY14" fmla="*/ 1148317 h 1183759"/>
              <a:gd name="connsiteX15" fmla="*/ 1779410 w 1850293"/>
              <a:gd name="connsiteY15" fmla="*/ 1169582 h 1183759"/>
              <a:gd name="connsiteX16" fmla="*/ 1807763 w 1850293"/>
              <a:gd name="connsiteY16" fmla="*/ 1169582 h 1183759"/>
              <a:gd name="connsiteX17" fmla="*/ 1743967 w 1850293"/>
              <a:gd name="connsiteY17" fmla="*/ 1105786 h 1183759"/>
              <a:gd name="connsiteX18" fmla="*/ 1743967 w 1850293"/>
              <a:gd name="connsiteY18" fmla="*/ 1027814 h 1183759"/>
              <a:gd name="connsiteX19" fmla="*/ 1779409 w 1850293"/>
              <a:gd name="connsiteY19" fmla="*/ 907312 h 1183759"/>
              <a:gd name="connsiteX20" fmla="*/ 1786497 w 1850293"/>
              <a:gd name="connsiteY20" fmla="*/ 673396 h 1183759"/>
              <a:gd name="connsiteX21" fmla="*/ 1850293 w 1850293"/>
              <a:gd name="connsiteY21" fmla="*/ 616689 h 1183759"/>
              <a:gd name="connsiteX22" fmla="*/ 1800674 w 1850293"/>
              <a:gd name="connsiteY22" fmla="*/ 510363 h 1183759"/>
              <a:gd name="connsiteX23" fmla="*/ 1694349 w 1850293"/>
              <a:gd name="connsiteY23" fmla="*/ 404038 h 1183759"/>
              <a:gd name="connsiteX24" fmla="*/ 1694349 w 1850293"/>
              <a:gd name="connsiteY24" fmla="*/ 404038 h 1183759"/>
              <a:gd name="connsiteX25" fmla="*/ 1722702 w 1850293"/>
              <a:gd name="connsiteY25" fmla="*/ 311889 h 1183759"/>
              <a:gd name="connsiteX26" fmla="*/ 1715614 w 1850293"/>
              <a:gd name="connsiteY26" fmla="*/ 198475 h 1183759"/>
              <a:gd name="connsiteX27" fmla="*/ 1361195 w 1850293"/>
              <a:gd name="connsiteY27" fmla="*/ 56707 h 1183759"/>
              <a:gd name="connsiteX28" fmla="*/ 1155632 w 1850293"/>
              <a:gd name="connsiteY28" fmla="*/ 0 h 1183759"/>
              <a:gd name="connsiteX29" fmla="*/ 886274 w 1850293"/>
              <a:gd name="connsiteY29" fmla="*/ 184299 h 1183759"/>
              <a:gd name="connsiteX0" fmla="*/ 886274 w 1850293"/>
              <a:gd name="connsiteY0" fmla="*/ 184299 h 1183759"/>
              <a:gd name="connsiteX1" fmla="*/ 850833 w 1850293"/>
              <a:gd name="connsiteY1" fmla="*/ 276447 h 1183759"/>
              <a:gd name="connsiteX2" fmla="*/ 787038 w 1850293"/>
              <a:gd name="connsiteY2" fmla="*/ 396949 h 1183759"/>
              <a:gd name="connsiteX3" fmla="*/ 673623 w 1850293"/>
              <a:gd name="connsiteY3" fmla="*/ 106326 h 1183759"/>
              <a:gd name="connsiteX4" fmla="*/ 542488 w 1850293"/>
              <a:gd name="connsiteY4" fmla="*/ 255182 h 1183759"/>
              <a:gd name="connsiteX5" fmla="*/ 471604 w 1850293"/>
              <a:gd name="connsiteY5" fmla="*/ 187843 h 1183759"/>
              <a:gd name="connsiteX6" fmla="*/ 159716 w 1850293"/>
              <a:gd name="connsiteY6" fmla="*/ 205563 h 1183759"/>
              <a:gd name="connsiteX7" fmla="*/ 159717 w 1850293"/>
              <a:gd name="connsiteY7" fmla="*/ 676940 h 1183759"/>
              <a:gd name="connsiteX8" fmla="*/ 3772 w 1850293"/>
              <a:gd name="connsiteY8" fmla="*/ 974651 h 1183759"/>
              <a:gd name="connsiteX9" fmla="*/ 999690 w 1850293"/>
              <a:gd name="connsiteY9" fmla="*/ 942753 h 1183759"/>
              <a:gd name="connsiteX10" fmla="*/ 1261958 w 1850293"/>
              <a:gd name="connsiteY10" fmla="*/ 1006549 h 1183759"/>
              <a:gd name="connsiteX11" fmla="*/ 1368283 w 1850293"/>
              <a:gd name="connsiteY11" fmla="*/ 1098698 h 1183759"/>
              <a:gd name="connsiteX12" fmla="*/ 1481697 w 1850293"/>
              <a:gd name="connsiteY12" fmla="*/ 1169582 h 1183759"/>
              <a:gd name="connsiteX13" fmla="*/ 1658907 w 1850293"/>
              <a:gd name="connsiteY13" fmla="*/ 1183759 h 1183759"/>
              <a:gd name="connsiteX14" fmla="*/ 1708525 w 1850293"/>
              <a:gd name="connsiteY14" fmla="*/ 1148317 h 1183759"/>
              <a:gd name="connsiteX15" fmla="*/ 1779410 w 1850293"/>
              <a:gd name="connsiteY15" fmla="*/ 1169582 h 1183759"/>
              <a:gd name="connsiteX16" fmla="*/ 1807763 w 1850293"/>
              <a:gd name="connsiteY16" fmla="*/ 1169582 h 1183759"/>
              <a:gd name="connsiteX17" fmla="*/ 1743967 w 1850293"/>
              <a:gd name="connsiteY17" fmla="*/ 1105786 h 1183759"/>
              <a:gd name="connsiteX18" fmla="*/ 1743967 w 1850293"/>
              <a:gd name="connsiteY18" fmla="*/ 1027814 h 1183759"/>
              <a:gd name="connsiteX19" fmla="*/ 1779409 w 1850293"/>
              <a:gd name="connsiteY19" fmla="*/ 907312 h 1183759"/>
              <a:gd name="connsiteX20" fmla="*/ 1786497 w 1850293"/>
              <a:gd name="connsiteY20" fmla="*/ 673396 h 1183759"/>
              <a:gd name="connsiteX21" fmla="*/ 1850293 w 1850293"/>
              <a:gd name="connsiteY21" fmla="*/ 616689 h 1183759"/>
              <a:gd name="connsiteX22" fmla="*/ 1800674 w 1850293"/>
              <a:gd name="connsiteY22" fmla="*/ 510363 h 1183759"/>
              <a:gd name="connsiteX23" fmla="*/ 1694349 w 1850293"/>
              <a:gd name="connsiteY23" fmla="*/ 404038 h 1183759"/>
              <a:gd name="connsiteX24" fmla="*/ 1694349 w 1850293"/>
              <a:gd name="connsiteY24" fmla="*/ 404038 h 1183759"/>
              <a:gd name="connsiteX25" fmla="*/ 1722702 w 1850293"/>
              <a:gd name="connsiteY25" fmla="*/ 311889 h 1183759"/>
              <a:gd name="connsiteX26" fmla="*/ 1715614 w 1850293"/>
              <a:gd name="connsiteY26" fmla="*/ 198475 h 1183759"/>
              <a:gd name="connsiteX27" fmla="*/ 1361195 w 1850293"/>
              <a:gd name="connsiteY27" fmla="*/ 56707 h 1183759"/>
              <a:gd name="connsiteX28" fmla="*/ 1155632 w 1850293"/>
              <a:gd name="connsiteY28" fmla="*/ 0 h 1183759"/>
              <a:gd name="connsiteX29" fmla="*/ 886274 w 1850293"/>
              <a:gd name="connsiteY29" fmla="*/ 184299 h 1183759"/>
              <a:gd name="connsiteX0" fmla="*/ 886274 w 1850293"/>
              <a:gd name="connsiteY0" fmla="*/ 184299 h 1183759"/>
              <a:gd name="connsiteX1" fmla="*/ 850833 w 1850293"/>
              <a:gd name="connsiteY1" fmla="*/ 276447 h 1183759"/>
              <a:gd name="connsiteX2" fmla="*/ 673623 w 1850293"/>
              <a:gd name="connsiteY2" fmla="*/ 106326 h 1183759"/>
              <a:gd name="connsiteX3" fmla="*/ 542488 w 1850293"/>
              <a:gd name="connsiteY3" fmla="*/ 255182 h 1183759"/>
              <a:gd name="connsiteX4" fmla="*/ 471604 w 1850293"/>
              <a:gd name="connsiteY4" fmla="*/ 187843 h 1183759"/>
              <a:gd name="connsiteX5" fmla="*/ 159716 w 1850293"/>
              <a:gd name="connsiteY5" fmla="*/ 205563 h 1183759"/>
              <a:gd name="connsiteX6" fmla="*/ 159717 w 1850293"/>
              <a:gd name="connsiteY6" fmla="*/ 676940 h 1183759"/>
              <a:gd name="connsiteX7" fmla="*/ 3772 w 1850293"/>
              <a:gd name="connsiteY7" fmla="*/ 974651 h 1183759"/>
              <a:gd name="connsiteX8" fmla="*/ 999690 w 1850293"/>
              <a:gd name="connsiteY8" fmla="*/ 942753 h 1183759"/>
              <a:gd name="connsiteX9" fmla="*/ 1261958 w 1850293"/>
              <a:gd name="connsiteY9" fmla="*/ 1006549 h 1183759"/>
              <a:gd name="connsiteX10" fmla="*/ 1368283 w 1850293"/>
              <a:gd name="connsiteY10" fmla="*/ 1098698 h 1183759"/>
              <a:gd name="connsiteX11" fmla="*/ 1481697 w 1850293"/>
              <a:gd name="connsiteY11" fmla="*/ 1169582 h 1183759"/>
              <a:gd name="connsiteX12" fmla="*/ 1658907 w 1850293"/>
              <a:gd name="connsiteY12" fmla="*/ 1183759 h 1183759"/>
              <a:gd name="connsiteX13" fmla="*/ 1708525 w 1850293"/>
              <a:gd name="connsiteY13" fmla="*/ 1148317 h 1183759"/>
              <a:gd name="connsiteX14" fmla="*/ 1779410 w 1850293"/>
              <a:gd name="connsiteY14" fmla="*/ 1169582 h 1183759"/>
              <a:gd name="connsiteX15" fmla="*/ 1807763 w 1850293"/>
              <a:gd name="connsiteY15" fmla="*/ 1169582 h 1183759"/>
              <a:gd name="connsiteX16" fmla="*/ 1743967 w 1850293"/>
              <a:gd name="connsiteY16" fmla="*/ 1105786 h 1183759"/>
              <a:gd name="connsiteX17" fmla="*/ 1743967 w 1850293"/>
              <a:gd name="connsiteY17" fmla="*/ 1027814 h 1183759"/>
              <a:gd name="connsiteX18" fmla="*/ 1779409 w 1850293"/>
              <a:gd name="connsiteY18" fmla="*/ 907312 h 1183759"/>
              <a:gd name="connsiteX19" fmla="*/ 1786497 w 1850293"/>
              <a:gd name="connsiteY19" fmla="*/ 673396 h 1183759"/>
              <a:gd name="connsiteX20" fmla="*/ 1850293 w 1850293"/>
              <a:gd name="connsiteY20" fmla="*/ 616689 h 1183759"/>
              <a:gd name="connsiteX21" fmla="*/ 1800674 w 1850293"/>
              <a:gd name="connsiteY21" fmla="*/ 510363 h 1183759"/>
              <a:gd name="connsiteX22" fmla="*/ 1694349 w 1850293"/>
              <a:gd name="connsiteY22" fmla="*/ 404038 h 1183759"/>
              <a:gd name="connsiteX23" fmla="*/ 1694349 w 1850293"/>
              <a:gd name="connsiteY23" fmla="*/ 404038 h 1183759"/>
              <a:gd name="connsiteX24" fmla="*/ 1722702 w 1850293"/>
              <a:gd name="connsiteY24" fmla="*/ 311889 h 1183759"/>
              <a:gd name="connsiteX25" fmla="*/ 1715614 w 1850293"/>
              <a:gd name="connsiteY25" fmla="*/ 198475 h 1183759"/>
              <a:gd name="connsiteX26" fmla="*/ 1361195 w 1850293"/>
              <a:gd name="connsiteY26" fmla="*/ 56707 h 1183759"/>
              <a:gd name="connsiteX27" fmla="*/ 1155632 w 1850293"/>
              <a:gd name="connsiteY27" fmla="*/ 0 h 1183759"/>
              <a:gd name="connsiteX28" fmla="*/ 886274 w 1850293"/>
              <a:gd name="connsiteY28" fmla="*/ 184299 h 1183759"/>
              <a:gd name="connsiteX0" fmla="*/ 886274 w 1850293"/>
              <a:gd name="connsiteY0" fmla="*/ 184299 h 1183759"/>
              <a:gd name="connsiteX1" fmla="*/ 850833 w 1850293"/>
              <a:gd name="connsiteY1" fmla="*/ 276447 h 1183759"/>
              <a:gd name="connsiteX2" fmla="*/ 673623 w 1850293"/>
              <a:gd name="connsiteY2" fmla="*/ 106326 h 1183759"/>
              <a:gd name="connsiteX3" fmla="*/ 471604 w 1850293"/>
              <a:gd name="connsiteY3" fmla="*/ 187843 h 1183759"/>
              <a:gd name="connsiteX4" fmla="*/ 159716 w 1850293"/>
              <a:gd name="connsiteY4" fmla="*/ 205563 h 1183759"/>
              <a:gd name="connsiteX5" fmla="*/ 159717 w 1850293"/>
              <a:gd name="connsiteY5" fmla="*/ 676940 h 1183759"/>
              <a:gd name="connsiteX6" fmla="*/ 3772 w 1850293"/>
              <a:gd name="connsiteY6" fmla="*/ 974651 h 1183759"/>
              <a:gd name="connsiteX7" fmla="*/ 999690 w 1850293"/>
              <a:gd name="connsiteY7" fmla="*/ 942753 h 1183759"/>
              <a:gd name="connsiteX8" fmla="*/ 1261958 w 1850293"/>
              <a:gd name="connsiteY8" fmla="*/ 1006549 h 1183759"/>
              <a:gd name="connsiteX9" fmla="*/ 1368283 w 1850293"/>
              <a:gd name="connsiteY9" fmla="*/ 1098698 h 1183759"/>
              <a:gd name="connsiteX10" fmla="*/ 1481697 w 1850293"/>
              <a:gd name="connsiteY10" fmla="*/ 1169582 h 1183759"/>
              <a:gd name="connsiteX11" fmla="*/ 1658907 w 1850293"/>
              <a:gd name="connsiteY11" fmla="*/ 1183759 h 1183759"/>
              <a:gd name="connsiteX12" fmla="*/ 1708525 w 1850293"/>
              <a:gd name="connsiteY12" fmla="*/ 1148317 h 1183759"/>
              <a:gd name="connsiteX13" fmla="*/ 1779410 w 1850293"/>
              <a:gd name="connsiteY13" fmla="*/ 1169582 h 1183759"/>
              <a:gd name="connsiteX14" fmla="*/ 1807763 w 1850293"/>
              <a:gd name="connsiteY14" fmla="*/ 1169582 h 1183759"/>
              <a:gd name="connsiteX15" fmla="*/ 1743967 w 1850293"/>
              <a:gd name="connsiteY15" fmla="*/ 1105786 h 1183759"/>
              <a:gd name="connsiteX16" fmla="*/ 1743967 w 1850293"/>
              <a:gd name="connsiteY16" fmla="*/ 1027814 h 1183759"/>
              <a:gd name="connsiteX17" fmla="*/ 1779409 w 1850293"/>
              <a:gd name="connsiteY17" fmla="*/ 907312 h 1183759"/>
              <a:gd name="connsiteX18" fmla="*/ 1786497 w 1850293"/>
              <a:gd name="connsiteY18" fmla="*/ 673396 h 1183759"/>
              <a:gd name="connsiteX19" fmla="*/ 1850293 w 1850293"/>
              <a:gd name="connsiteY19" fmla="*/ 616689 h 1183759"/>
              <a:gd name="connsiteX20" fmla="*/ 1800674 w 1850293"/>
              <a:gd name="connsiteY20" fmla="*/ 510363 h 1183759"/>
              <a:gd name="connsiteX21" fmla="*/ 1694349 w 1850293"/>
              <a:gd name="connsiteY21" fmla="*/ 404038 h 1183759"/>
              <a:gd name="connsiteX22" fmla="*/ 1694349 w 1850293"/>
              <a:gd name="connsiteY22" fmla="*/ 404038 h 1183759"/>
              <a:gd name="connsiteX23" fmla="*/ 1722702 w 1850293"/>
              <a:gd name="connsiteY23" fmla="*/ 311889 h 1183759"/>
              <a:gd name="connsiteX24" fmla="*/ 1715614 w 1850293"/>
              <a:gd name="connsiteY24" fmla="*/ 198475 h 1183759"/>
              <a:gd name="connsiteX25" fmla="*/ 1361195 w 1850293"/>
              <a:gd name="connsiteY25" fmla="*/ 56707 h 1183759"/>
              <a:gd name="connsiteX26" fmla="*/ 1155632 w 1850293"/>
              <a:gd name="connsiteY26" fmla="*/ 0 h 1183759"/>
              <a:gd name="connsiteX27" fmla="*/ 886274 w 1850293"/>
              <a:gd name="connsiteY27" fmla="*/ 184299 h 1183759"/>
              <a:gd name="connsiteX0" fmla="*/ 886274 w 1850293"/>
              <a:gd name="connsiteY0" fmla="*/ 184299 h 1183759"/>
              <a:gd name="connsiteX1" fmla="*/ 850833 w 1850293"/>
              <a:gd name="connsiteY1" fmla="*/ 276447 h 1183759"/>
              <a:gd name="connsiteX2" fmla="*/ 673623 w 1850293"/>
              <a:gd name="connsiteY2" fmla="*/ 106326 h 1183759"/>
              <a:gd name="connsiteX3" fmla="*/ 471604 w 1850293"/>
              <a:gd name="connsiteY3" fmla="*/ 155945 h 1183759"/>
              <a:gd name="connsiteX4" fmla="*/ 159716 w 1850293"/>
              <a:gd name="connsiteY4" fmla="*/ 205563 h 1183759"/>
              <a:gd name="connsiteX5" fmla="*/ 159717 w 1850293"/>
              <a:gd name="connsiteY5" fmla="*/ 676940 h 1183759"/>
              <a:gd name="connsiteX6" fmla="*/ 3772 w 1850293"/>
              <a:gd name="connsiteY6" fmla="*/ 974651 h 1183759"/>
              <a:gd name="connsiteX7" fmla="*/ 999690 w 1850293"/>
              <a:gd name="connsiteY7" fmla="*/ 942753 h 1183759"/>
              <a:gd name="connsiteX8" fmla="*/ 1261958 w 1850293"/>
              <a:gd name="connsiteY8" fmla="*/ 1006549 h 1183759"/>
              <a:gd name="connsiteX9" fmla="*/ 1368283 w 1850293"/>
              <a:gd name="connsiteY9" fmla="*/ 1098698 h 1183759"/>
              <a:gd name="connsiteX10" fmla="*/ 1481697 w 1850293"/>
              <a:gd name="connsiteY10" fmla="*/ 1169582 h 1183759"/>
              <a:gd name="connsiteX11" fmla="*/ 1658907 w 1850293"/>
              <a:gd name="connsiteY11" fmla="*/ 1183759 h 1183759"/>
              <a:gd name="connsiteX12" fmla="*/ 1708525 w 1850293"/>
              <a:gd name="connsiteY12" fmla="*/ 1148317 h 1183759"/>
              <a:gd name="connsiteX13" fmla="*/ 1779410 w 1850293"/>
              <a:gd name="connsiteY13" fmla="*/ 1169582 h 1183759"/>
              <a:gd name="connsiteX14" fmla="*/ 1807763 w 1850293"/>
              <a:gd name="connsiteY14" fmla="*/ 1169582 h 1183759"/>
              <a:gd name="connsiteX15" fmla="*/ 1743967 w 1850293"/>
              <a:gd name="connsiteY15" fmla="*/ 1105786 h 1183759"/>
              <a:gd name="connsiteX16" fmla="*/ 1743967 w 1850293"/>
              <a:gd name="connsiteY16" fmla="*/ 1027814 h 1183759"/>
              <a:gd name="connsiteX17" fmla="*/ 1779409 w 1850293"/>
              <a:gd name="connsiteY17" fmla="*/ 907312 h 1183759"/>
              <a:gd name="connsiteX18" fmla="*/ 1786497 w 1850293"/>
              <a:gd name="connsiteY18" fmla="*/ 673396 h 1183759"/>
              <a:gd name="connsiteX19" fmla="*/ 1850293 w 1850293"/>
              <a:gd name="connsiteY19" fmla="*/ 616689 h 1183759"/>
              <a:gd name="connsiteX20" fmla="*/ 1800674 w 1850293"/>
              <a:gd name="connsiteY20" fmla="*/ 510363 h 1183759"/>
              <a:gd name="connsiteX21" fmla="*/ 1694349 w 1850293"/>
              <a:gd name="connsiteY21" fmla="*/ 404038 h 1183759"/>
              <a:gd name="connsiteX22" fmla="*/ 1694349 w 1850293"/>
              <a:gd name="connsiteY22" fmla="*/ 404038 h 1183759"/>
              <a:gd name="connsiteX23" fmla="*/ 1722702 w 1850293"/>
              <a:gd name="connsiteY23" fmla="*/ 311889 h 1183759"/>
              <a:gd name="connsiteX24" fmla="*/ 1715614 w 1850293"/>
              <a:gd name="connsiteY24" fmla="*/ 198475 h 1183759"/>
              <a:gd name="connsiteX25" fmla="*/ 1361195 w 1850293"/>
              <a:gd name="connsiteY25" fmla="*/ 56707 h 1183759"/>
              <a:gd name="connsiteX26" fmla="*/ 1155632 w 1850293"/>
              <a:gd name="connsiteY26" fmla="*/ 0 h 1183759"/>
              <a:gd name="connsiteX27" fmla="*/ 886274 w 1850293"/>
              <a:gd name="connsiteY27" fmla="*/ 184299 h 1183759"/>
              <a:gd name="connsiteX0" fmla="*/ 886274 w 1850293"/>
              <a:gd name="connsiteY0" fmla="*/ 184299 h 1183759"/>
              <a:gd name="connsiteX1" fmla="*/ 673623 w 1850293"/>
              <a:gd name="connsiteY1" fmla="*/ 106326 h 1183759"/>
              <a:gd name="connsiteX2" fmla="*/ 471604 w 1850293"/>
              <a:gd name="connsiteY2" fmla="*/ 155945 h 1183759"/>
              <a:gd name="connsiteX3" fmla="*/ 159716 w 1850293"/>
              <a:gd name="connsiteY3" fmla="*/ 205563 h 1183759"/>
              <a:gd name="connsiteX4" fmla="*/ 159717 w 1850293"/>
              <a:gd name="connsiteY4" fmla="*/ 676940 h 1183759"/>
              <a:gd name="connsiteX5" fmla="*/ 3772 w 1850293"/>
              <a:gd name="connsiteY5" fmla="*/ 974651 h 1183759"/>
              <a:gd name="connsiteX6" fmla="*/ 999690 w 1850293"/>
              <a:gd name="connsiteY6" fmla="*/ 942753 h 1183759"/>
              <a:gd name="connsiteX7" fmla="*/ 1261958 w 1850293"/>
              <a:gd name="connsiteY7" fmla="*/ 1006549 h 1183759"/>
              <a:gd name="connsiteX8" fmla="*/ 1368283 w 1850293"/>
              <a:gd name="connsiteY8" fmla="*/ 1098698 h 1183759"/>
              <a:gd name="connsiteX9" fmla="*/ 1481697 w 1850293"/>
              <a:gd name="connsiteY9" fmla="*/ 1169582 h 1183759"/>
              <a:gd name="connsiteX10" fmla="*/ 1658907 w 1850293"/>
              <a:gd name="connsiteY10" fmla="*/ 1183759 h 1183759"/>
              <a:gd name="connsiteX11" fmla="*/ 1708525 w 1850293"/>
              <a:gd name="connsiteY11" fmla="*/ 1148317 h 1183759"/>
              <a:gd name="connsiteX12" fmla="*/ 1779410 w 1850293"/>
              <a:gd name="connsiteY12" fmla="*/ 1169582 h 1183759"/>
              <a:gd name="connsiteX13" fmla="*/ 1807763 w 1850293"/>
              <a:gd name="connsiteY13" fmla="*/ 1169582 h 1183759"/>
              <a:gd name="connsiteX14" fmla="*/ 1743967 w 1850293"/>
              <a:gd name="connsiteY14" fmla="*/ 1105786 h 1183759"/>
              <a:gd name="connsiteX15" fmla="*/ 1743967 w 1850293"/>
              <a:gd name="connsiteY15" fmla="*/ 1027814 h 1183759"/>
              <a:gd name="connsiteX16" fmla="*/ 1779409 w 1850293"/>
              <a:gd name="connsiteY16" fmla="*/ 907312 h 1183759"/>
              <a:gd name="connsiteX17" fmla="*/ 1786497 w 1850293"/>
              <a:gd name="connsiteY17" fmla="*/ 673396 h 1183759"/>
              <a:gd name="connsiteX18" fmla="*/ 1850293 w 1850293"/>
              <a:gd name="connsiteY18" fmla="*/ 616689 h 1183759"/>
              <a:gd name="connsiteX19" fmla="*/ 1800674 w 1850293"/>
              <a:gd name="connsiteY19" fmla="*/ 510363 h 1183759"/>
              <a:gd name="connsiteX20" fmla="*/ 1694349 w 1850293"/>
              <a:gd name="connsiteY20" fmla="*/ 404038 h 1183759"/>
              <a:gd name="connsiteX21" fmla="*/ 1694349 w 1850293"/>
              <a:gd name="connsiteY21" fmla="*/ 404038 h 1183759"/>
              <a:gd name="connsiteX22" fmla="*/ 1722702 w 1850293"/>
              <a:gd name="connsiteY22" fmla="*/ 311889 h 1183759"/>
              <a:gd name="connsiteX23" fmla="*/ 1715614 w 1850293"/>
              <a:gd name="connsiteY23" fmla="*/ 198475 h 1183759"/>
              <a:gd name="connsiteX24" fmla="*/ 1361195 w 1850293"/>
              <a:gd name="connsiteY24" fmla="*/ 56707 h 1183759"/>
              <a:gd name="connsiteX25" fmla="*/ 1155632 w 1850293"/>
              <a:gd name="connsiteY25" fmla="*/ 0 h 1183759"/>
              <a:gd name="connsiteX26" fmla="*/ 886274 w 1850293"/>
              <a:gd name="connsiteY26" fmla="*/ 184299 h 1183759"/>
              <a:gd name="connsiteX0" fmla="*/ 1155632 w 1850293"/>
              <a:gd name="connsiteY0" fmla="*/ 0 h 1183759"/>
              <a:gd name="connsiteX1" fmla="*/ 673623 w 1850293"/>
              <a:gd name="connsiteY1" fmla="*/ 106326 h 1183759"/>
              <a:gd name="connsiteX2" fmla="*/ 471604 w 1850293"/>
              <a:gd name="connsiteY2" fmla="*/ 155945 h 1183759"/>
              <a:gd name="connsiteX3" fmla="*/ 159716 w 1850293"/>
              <a:gd name="connsiteY3" fmla="*/ 205563 h 1183759"/>
              <a:gd name="connsiteX4" fmla="*/ 159717 w 1850293"/>
              <a:gd name="connsiteY4" fmla="*/ 676940 h 1183759"/>
              <a:gd name="connsiteX5" fmla="*/ 3772 w 1850293"/>
              <a:gd name="connsiteY5" fmla="*/ 974651 h 1183759"/>
              <a:gd name="connsiteX6" fmla="*/ 999690 w 1850293"/>
              <a:gd name="connsiteY6" fmla="*/ 942753 h 1183759"/>
              <a:gd name="connsiteX7" fmla="*/ 1261958 w 1850293"/>
              <a:gd name="connsiteY7" fmla="*/ 1006549 h 1183759"/>
              <a:gd name="connsiteX8" fmla="*/ 1368283 w 1850293"/>
              <a:gd name="connsiteY8" fmla="*/ 1098698 h 1183759"/>
              <a:gd name="connsiteX9" fmla="*/ 1481697 w 1850293"/>
              <a:gd name="connsiteY9" fmla="*/ 1169582 h 1183759"/>
              <a:gd name="connsiteX10" fmla="*/ 1658907 w 1850293"/>
              <a:gd name="connsiteY10" fmla="*/ 1183759 h 1183759"/>
              <a:gd name="connsiteX11" fmla="*/ 1708525 w 1850293"/>
              <a:gd name="connsiteY11" fmla="*/ 1148317 h 1183759"/>
              <a:gd name="connsiteX12" fmla="*/ 1779410 w 1850293"/>
              <a:gd name="connsiteY12" fmla="*/ 1169582 h 1183759"/>
              <a:gd name="connsiteX13" fmla="*/ 1807763 w 1850293"/>
              <a:gd name="connsiteY13" fmla="*/ 1169582 h 1183759"/>
              <a:gd name="connsiteX14" fmla="*/ 1743967 w 1850293"/>
              <a:gd name="connsiteY14" fmla="*/ 1105786 h 1183759"/>
              <a:gd name="connsiteX15" fmla="*/ 1743967 w 1850293"/>
              <a:gd name="connsiteY15" fmla="*/ 1027814 h 1183759"/>
              <a:gd name="connsiteX16" fmla="*/ 1779409 w 1850293"/>
              <a:gd name="connsiteY16" fmla="*/ 907312 h 1183759"/>
              <a:gd name="connsiteX17" fmla="*/ 1786497 w 1850293"/>
              <a:gd name="connsiteY17" fmla="*/ 673396 h 1183759"/>
              <a:gd name="connsiteX18" fmla="*/ 1850293 w 1850293"/>
              <a:gd name="connsiteY18" fmla="*/ 616689 h 1183759"/>
              <a:gd name="connsiteX19" fmla="*/ 1800674 w 1850293"/>
              <a:gd name="connsiteY19" fmla="*/ 510363 h 1183759"/>
              <a:gd name="connsiteX20" fmla="*/ 1694349 w 1850293"/>
              <a:gd name="connsiteY20" fmla="*/ 404038 h 1183759"/>
              <a:gd name="connsiteX21" fmla="*/ 1694349 w 1850293"/>
              <a:gd name="connsiteY21" fmla="*/ 404038 h 1183759"/>
              <a:gd name="connsiteX22" fmla="*/ 1722702 w 1850293"/>
              <a:gd name="connsiteY22" fmla="*/ 311889 h 1183759"/>
              <a:gd name="connsiteX23" fmla="*/ 1715614 w 1850293"/>
              <a:gd name="connsiteY23" fmla="*/ 198475 h 1183759"/>
              <a:gd name="connsiteX24" fmla="*/ 1361195 w 1850293"/>
              <a:gd name="connsiteY24" fmla="*/ 56707 h 1183759"/>
              <a:gd name="connsiteX25" fmla="*/ 1155632 w 1850293"/>
              <a:gd name="connsiteY25" fmla="*/ 0 h 1183759"/>
              <a:gd name="connsiteX0" fmla="*/ 1155632 w 1850293"/>
              <a:gd name="connsiteY0" fmla="*/ 0 h 1183759"/>
              <a:gd name="connsiteX1" fmla="*/ 673623 w 1850293"/>
              <a:gd name="connsiteY1" fmla="*/ 106326 h 1183759"/>
              <a:gd name="connsiteX2" fmla="*/ 471604 w 1850293"/>
              <a:gd name="connsiteY2" fmla="*/ 155945 h 1183759"/>
              <a:gd name="connsiteX3" fmla="*/ 159716 w 1850293"/>
              <a:gd name="connsiteY3" fmla="*/ 205563 h 1183759"/>
              <a:gd name="connsiteX4" fmla="*/ 159717 w 1850293"/>
              <a:gd name="connsiteY4" fmla="*/ 676940 h 1183759"/>
              <a:gd name="connsiteX5" fmla="*/ 3772 w 1850293"/>
              <a:gd name="connsiteY5" fmla="*/ 974651 h 1183759"/>
              <a:gd name="connsiteX6" fmla="*/ 999690 w 1850293"/>
              <a:gd name="connsiteY6" fmla="*/ 942753 h 1183759"/>
              <a:gd name="connsiteX7" fmla="*/ 1148546 w 1850293"/>
              <a:gd name="connsiteY7" fmla="*/ 1031359 h 1183759"/>
              <a:gd name="connsiteX8" fmla="*/ 1261958 w 1850293"/>
              <a:gd name="connsiteY8" fmla="*/ 1006549 h 1183759"/>
              <a:gd name="connsiteX9" fmla="*/ 1368283 w 1850293"/>
              <a:gd name="connsiteY9" fmla="*/ 1098698 h 1183759"/>
              <a:gd name="connsiteX10" fmla="*/ 1481697 w 1850293"/>
              <a:gd name="connsiteY10" fmla="*/ 1169582 h 1183759"/>
              <a:gd name="connsiteX11" fmla="*/ 1658907 w 1850293"/>
              <a:gd name="connsiteY11" fmla="*/ 1183759 h 1183759"/>
              <a:gd name="connsiteX12" fmla="*/ 1708525 w 1850293"/>
              <a:gd name="connsiteY12" fmla="*/ 1148317 h 1183759"/>
              <a:gd name="connsiteX13" fmla="*/ 1779410 w 1850293"/>
              <a:gd name="connsiteY13" fmla="*/ 1169582 h 1183759"/>
              <a:gd name="connsiteX14" fmla="*/ 1807763 w 1850293"/>
              <a:gd name="connsiteY14" fmla="*/ 1169582 h 1183759"/>
              <a:gd name="connsiteX15" fmla="*/ 1743967 w 1850293"/>
              <a:gd name="connsiteY15" fmla="*/ 1105786 h 1183759"/>
              <a:gd name="connsiteX16" fmla="*/ 1743967 w 1850293"/>
              <a:gd name="connsiteY16" fmla="*/ 1027814 h 1183759"/>
              <a:gd name="connsiteX17" fmla="*/ 1779409 w 1850293"/>
              <a:gd name="connsiteY17" fmla="*/ 907312 h 1183759"/>
              <a:gd name="connsiteX18" fmla="*/ 1786497 w 1850293"/>
              <a:gd name="connsiteY18" fmla="*/ 673396 h 1183759"/>
              <a:gd name="connsiteX19" fmla="*/ 1850293 w 1850293"/>
              <a:gd name="connsiteY19" fmla="*/ 616689 h 1183759"/>
              <a:gd name="connsiteX20" fmla="*/ 1800674 w 1850293"/>
              <a:gd name="connsiteY20" fmla="*/ 510363 h 1183759"/>
              <a:gd name="connsiteX21" fmla="*/ 1694349 w 1850293"/>
              <a:gd name="connsiteY21" fmla="*/ 404038 h 1183759"/>
              <a:gd name="connsiteX22" fmla="*/ 1694349 w 1850293"/>
              <a:gd name="connsiteY22" fmla="*/ 404038 h 1183759"/>
              <a:gd name="connsiteX23" fmla="*/ 1722702 w 1850293"/>
              <a:gd name="connsiteY23" fmla="*/ 311889 h 1183759"/>
              <a:gd name="connsiteX24" fmla="*/ 1715614 w 1850293"/>
              <a:gd name="connsiteY24" fmla="*/ 198475 h 1183759"/>
              <a:gd name="connsiteX25" fmla="*/ 1361195 w 1850293"/>
              <a:gd name="connsiteY25" fmla="*/ 56707 h 1183759"/>
              <a:gd name="connsiteX26" fmla="*/ 1155632 w 1850293"/>
              <a:gd name="connsiteY26" fmla="*/ 0 h 1183759"/>
              <a:gd name="connsiteX0" fmla="*/ 1155632 w 1850293"/>
              <a:gd name="connsiteY0" fmla="*/ 0 h 1183759"/>
              <a:gd name="connsiteX1" fmla="*/ 673623 w 1850293"/>
              <a:gd name="connsiteY1" fmla="*/ 106326 h 1183759"/>
              <a:gd name="connsiteX2" fmla="*/ 471604 w 1850293"/>
              <a:gd name="connsiteY2" fmla="*/ 155945 h 1183759"/>
              <a:gd name="connsiteX3" fmla="*/ 147190 w 1850293"/>
              <a:gd name="connsiteY3" fmla="*/ 299508 h 1183759"/>
              <a:gd name="connsiteX4" fmla="*/ 159717 w 1850293"/>
              <a:gd name="connsiteY4" fmla="*/ 676940 h 1183759"/>
              <a:gd name="connsiteX5" fmla="*/ 3772 w 1850293"/>
              <a:gd name="connsiteY5" fmla="*/ 974651 h 1183759"/>
              <a:gd name="connsiteX6" fmla="*/ 999690 w 1850293"/>
              <a:gd name="connsiteY6" fmla="*/ 942753 h 1183759"/>
              <a:gd name="connsiteX7" fmla="*/ 1148546 w 1850293"/>
              <a:gd name="connsiteY7" fmla="*/ 1031359 h 1183759"/>
              <a:gd name="connsiteX8" fmla="*/ 1261958 w 1850293"/>
              <a:gd name="connsiteY8" fmla="*/ 1006549 h 1183759"/>
              <a:gd name="connsiteX9" fmla="*/ 1368283 w 1850293"/>
              <a:gd name="connsiteY9" fmla="*/ 1098698 h 1183759"/>
              <a:gd name="connsiteX10" fmla="*/ 1481697 w 1850293"/>
              <a:gd name="connsiteY10" fmla="*/ 1169582 h 1183759"/>
              <a:gd name="connsiteX11" fmla="*/ 1658907 w 1850293"/>
              <a:gd name="connsiteY11" fmla="*/ 1183759 h 1183759"/>
              <a:gd name="connsiteX12" fmla="*/ 1708525 w 1850293"/>
              <a:gd name="connsiteY12" fmla="*/ 1148317 h 1183759"/>
              <a:gd name="connsiteX13" fmla="*/ 1779410 w 1850293"/>
              <a:gd name="connsiteY13" fmla="*/ 1169582 h 1183759"/>
              <a:gd name="connsiteX14" fmla="*/ 1807763 w 1850293"/>
              <a:gd name="connsiteY14" fmla="*/ 1169582 h 1183759"/>
              <a:gd name="connsiteX15" fmla="*/ 1743967 w 1850293"/>
              <a:gd name="connsiteY15" fmla="*/ 1105786 h 1183759"/>
              <a:gd name="connsiteX16" fmla="*/ 1743967 w 1850293"/>
              <a:gd name="connsiteY16" fmla="*/ 1027814 h 1183759"/>
              <a:gd name="connsiteX17" fmla="*/ 1779409 w 1850293"/>
              <a:gd name="connsiteY17" fmla="*/ 907312 h 1183759"/>
              <a:gd name="connsiteX18" fmla="*/ 1786497 w 1850293"/>
              <a:gd name="connsiteY18" fmla="*/ 673396 h 1183759"/>
              <a:gd name="connsiteX19" fmla="*/ 1850293 w 1850293"/>
              <a:gd name="connsiteY19" fmla="*/ 616689 h 1183759"/>
              <a:gd name="connsiteX20" fmla="*/ 1800674 w 1850293"/>
              <a:gd name="connsiteY20" fmla="*/ 510363 h 1183759"/>
              <a:gd name="connsiteX21" fmla="*/ 1694349 w 1850293"/>
              <a:gd name="connsiteY21" fmla="*/ 404038 h 1183759"/>
              <a:gd name="connsiteX22" fmla="*/ 1694349 w 1850293"/>
              <a:gd name="connsiteY22" fmla="*/ 404038 h 1183759"/>
              <a:gd name="connsiteX23" fmla="*/ 1722702 w 1850293"/>
              <a:gd name="connsiteY23" fmla="*/ 311889 h 1183759"/>
              <a:gd name="connsiteX24" fmla="*/ 1715614 w 1850293"/>
              <a:gd name="connsiteY24" fmla="*/ 198475 h 1183759"/>
              <a:gd name="connsiteX25" fmla="*/ 1361195 w 1850293"/>
              <a:gd name="connsiteY25" fmla="*/ 56707 h 1183759"/>
              <a:gd name="connsiteX26" fmla="*/ 1155632 w 1850293"/>
              <a:gd name="connsiteY26" fmla="*/ 0 h 1183759"/>
              <a:gd name="connsiteX0" fmla="*/ 1155139 w 1849800"/>
              <a:gd name="connsiteY0" fmla="*/ 0 h 1183759"/>
              <a:gd name="connsiteX1" fmla="*/ 673130 w 1849800"/>
              <a:gd name="connsiteY1" fmla="*/ 106326 h 1183759"/>
              <a:gd name="connsiteX2" fmla="*/ 471111 w 1849800"/>
              <a:gd name="connsiteY2" fmla="*/ 155945 h 1183759"/>
              <a:gd name="connsiteX3" fmla="*/ 146697 w 1849800"/>
              <a:gd name="connsiteY3" fmla="*/ 299508 h 1183759"/>
              <a:gd name="connsiteX4" fmla="*/ 196802 w 1849800"/>
              <a:gd name="connsiteY4" fmla="*/ 676940 h 1183759"/>
              <a:gd name="connsiteX5" fmla="*/ 3279 w 1849800"/>
              <a:gd name="connsiteY5" fmla="*/ 974651 h 1183759"/>
              <a:gd name="connsiteX6" fmla="*/ 999197 w 1849800"/>
              <a:gd name="connsiteY6" fmla="*/ 942753 h 1183759"/>
              <a:gd name="connsiteX7" fmla="*/ 1148053 w 1849800"/>
              <a:gd name="connsiteY7" fmla="*/ 1031359 h 1183759"/>
              <a:gd name="connsiteX8" fmla="*/ 1261465 w 1849800"/>
              <a:gd name="connsiteY8" fmla="*/ 1006549 h 1183759"/>
              <a:gd name="connsiteX9" fmla="*/ 1367790 w 1849800"/>
              <a:gd name="connsiteY9" fmla="*/ 1098698 h 1183759"/>
              <a:gd name="connsiteX10" fmla="*/ 1481204 w 1849800"/>
              <a:gd name="connsiteY10" fmla="*/ 1169582 h 1183759"/>
              <a:gd name="connsiteX11" fmla="*/ 1658414 w 1849800"/>
              <a:gd name="connsiteY11" fmla="*/ 1183759 h 1183759"/>
              <a:gd name="connsiteX12" fmla="*/ 1708032 w 1849800"/>
              <a:gd name="connsiteY12" fmla="*/ 1148317 h 1183759"/>
              <a:gd name="connsiteX13" fmla="*/ 1778917 w 1849800"/>
              <a:gd name="connsiteY13" fmla="*/ 1169582 h 1183759"/>
              <a:gd name="connsiteX14" fmla="*/ 1807270 w 1849800"/>
              <a:gd name="connsiteY14" fmla="*/ 1169582 h 1183759"/>
              <a:gd name="connsiteX15" fmla="*/ 1743474 w 1849800"/>
              <a:gd name="connsiteY15" fmla="*/ 1105786 h 1183759"/>
              <a:gd name="connsiteX16" fmla="*/ 1743474 w 1849800"/>
              <a:gd name="connsiteY16" fmla="*/ 1027814 h 1183759"/>
              <a:gd name="connsiteX17" fmla="*/ 1778916 w 1849800"/>
              <a:gd name="connsiteY17" fmla="*/ 907312 h 1183759"/>
              <a:gd name="connsiteX18" fmla="*/ 1786004 w 1849800"/>
              <a:gd name="connsiteY18" fmla="*/ 673396 h 1183759"/>
              <a:gd name="connsiteX19" fmla="*/ 1849800 w 1849800"/>
              <a:gd name="connsiteY19" fmla="*/ 616689 h 1183759"/>
              <a:gd name="connsiteX20" fmla="*/ 1800181 w 1849800"/>
              <a:gd name="connsiteY20" fmla="*/ 510363 h 1183759"/>
              <a:gd name="connsiteX21" fmla="*/ 1693856 w 1849800"/>
              <a:gd name="connsiteY21" fmla="*/ 404038 h 1183759"/>
              <a:gd name="connsiteX22" fmla="*/ 1693856 w 1849800"/>
              <a:gd name="connsiteY22" fmla="*/ 404038 h 1183759"/>
              <a:gd name="connsiteX23" fmla="*/ 1722209 w 1849800"/>
              <a:gd name="connsiteY23" fmla="*/ 311889 h 1183759"/>
              <a:gd name="connsiteX24" fmla="*/ 1715121 w 1849800"/>
              <a:gd name="connsiteY24" fmla="*/ 198475 h 1183759"/>
              <a:gd name="connsiteX25" fmla="*/ 1360702 w 1849800"/>
              <a:gd name="connsiteY25" fmla="*/ 56707 h 1183759"/>
              <a:gd name="connsiteX26" fmla="*/ 1155139 w 1849800"/>
              <a:gd name="connsiteY26" fmla="*/ 0 h 1183759"/>
              <a:gd name="connsiteX0" fmla="*/ 1155632 w 1850293"/>
              <a:gd name="connsiteY0" fmla="*/ 0 h 1183759"/>
              <a:gd name="connsiteX1" fmla="*/ 673623 w 1850293"/>
              <a:gd name="connsiteY1" fmla="*/ 106326 h 1183759"/>
              <a:gd name="connsiteX2" fmla="*/ 471604 w 1850293"/>
              <a:gd name="connsiteY2" fmla="*/ 155945 h 1183759"/>
              <a:gd name="connsiteX3" fmla="*/ 147190 w 1850293"/>
              <a:gd name="connsiteY3" fmla="*/ 299508 h 1183759"/>
              <a:gd name="connsiteX4" fmla="*/ 159717 w 1850293"/>
              <a:gd name="connsiteY4" fmla="*/ 676940 h 1183759"/>
              <a:gd name="connsiteX5" fmla="*/ 3772 w 1850293"/>
              <a:gd name="connsiteY5" fmla="*/ 974651 h 1183759"/>
              <a:gd name="connsiteX6" fmla="*/ 999690 w 1850293"/>
              <a:gd name="connsiteY6" fmla="*/ 942753 h 1183759"/>
              <a:gd name="connsiteX7" fmla="*/ 1148546 w 1850293"/>
              <a:gd name="connsiteY7" fmla="*/ 1031359 h 1183759"/>
              <a:gd name="connsiteX8" fmla="*/ 1261958 w 1850293"/>
              <a:gd name="connsiteY8" fmla="*/ 1006549 h 1183759"/>
              <a:gd name="connsiteX9" fmla="*/ 1368283 w 1850293"/>
              <a:gd name="connsiteY9" fmla="*/ 1098698 h 1183759"/>
              <a:gd name="connsiteX10" fmla="*/ 1481697 w 1850293"/>
              <a:gd name="connsiteY10" fmla="*/ 1169582 h 1183759"/>
              <a:gd name="connsiteX11" fmla="*/ 1658907 w 1850293"/>
              <a:gd name="connsiteY11" fmla="*/ 1183759 h 1183759"/>
              <a:gd name="connsiteX12" fmla="*/ 1708525 w 1850293"/>
              <a:gd name="connsiteY12" fmla="*/ 1148317 h 1183759"/>
              <a:gd name="connsiteX13" fmla="*/ 1779410 w 1850293"/>
              <a:gd name="connsiteY13" fmla="*/ 1169582 h 1183759"/>
              <a:gd name="connsiteX14" fmla="*/ 1807763 w 1850293"/>
              <a:gd name="connsiteY14" fmla="*/ 1169582 h 1183759"/>
              <a:gd name="connsiteX15" fmla="*/ 1743967 w 1850293"/>
              <a:gd name="connsiteY15" fmla="*/ 1105786 h 1183759"/>
              <a:gd name="connsiteX16" fmla="*/ 1743967 w 1850293"/>
              <a:gd name="connsiteY16" fmla="*/ 1027814 h 1183759"/>
              <a:gd name="connsiteX17" fmla="*/ 1779409 w 1850293"/>
              <a:gd name="connsiteY17" fmla="*/ 907312 h 1183759"/>
              <a:gd name="connsiteX18" fmla="*/ 1786497 w 1850293"/>
              <a:gd name="connsiteY18" fmla="*/ 673396 h 1183759"/>
              <a:gd name="connsiteX19" fmla="*/ 1850293 w 1850293"/>
              <a:gd name="connsiteY19" fmla="*/ 616689 h 1183759"/>
              <a:gd name="connsiteX20" fmla="*/ 1800674 w 1850293"/>
              <a:gd name="connsiteY20" fmla="*/ 510363 h 1183759"/>
              <a:gd name="connsiteX21" fmla="*/ 1694349 w 1850293"/>
              <a:gd name="connsiteY21" fmla="*/ 404038 h 1183759"/>
              <a:gd name="connsiteX22" fmla="*/ 1694349 w 1850293"/>
              <a:gd name="connsiteY22" fmla="*/ 404038 h 1183759"/>
              <a:gd name="connsiteX23" fmla="*/ 1722702 w 1850293"/>
              <a:gd name="connsiteY23" fmla="*/ 311889 h 1183759"/>
              <a:gd name="connsiteX24" fmla="*/ 1715614 w 1850293"/>
              <a:gd name="connsiteY24" fmla="*/ 198475 h 1183759"/>
              <a:gd name="connsiteX25" fmla="*/ 1361195 w 1850293"/>
              <a:gd name="connsiteY25" fmla="*/ 56707 h 1183759"/>
              <a:gd name="connsiteX26" fmla="*/ 1155632 w 1850293"/>
              <a:gd name="connsiteY26" fmla="*/ 0 h 1183759"/>
              <a:gd name="connsiteX0" fmla="*/ 1155632 w 1850293"/>
              <a:gd name="connsiteY0" fmla="*/ 0 h 1183759"/>
              <a:gd name="connsiteX1" fmla="*/ 673623 w 1850293"/>
              <a:gd name="connsiteY1" fmla="*/ 106326 h 1183759"/>
              <a:gd name="connsiteX2" fmla="*/ 471604 w 1850293"/>
              <a:gd name="connsiteY2" fmla="*/ 155945 h 1183759"/>
              <a:gd name="connsiteX3" fmla="*/ 147190 w 1850293"/>
              <a:gd name="connsiteY3" fmla="*/ 299508 h 1183759"/>
              <a:gd name="connsiteX4" fmla="*/ 191033 w 1850293"/>
              <a:gd name="connsiteY4" fmla="*/ 528425 h 1183759"/>
              <a:gd name="connsiteX5" fmla="*/ 159717 w 1850293"/>
              <a:gd name="connsiteY5" fmla="*/ 676940 h 1183759"/>
              <a:gd name="connsiteX6" fmla="*/ 3772 w 1850293"/>
              <a:gd name="connsiteY6" fmla="*/ 974651 h 1183759"/>
              <a:gd name="connsiteX7" fmla="*/ 999690 w 1850293"/>
              <a:gd name="connsiteY7" fmla="*/ 942753 h 1183759"/>
              <a:gd name="connsiteX8" fmla="*/ 1148546 w 1850293"/>
              <a:gd name="connsiteY8" fmla="*/ 1031359 h 1183759"/>
              <a:gd name="connsiteX9" fmla="*/ 1261958 w 1850293"/>
              <a:gd name="connsiteY9" fmla="*/ 1006549 h 1183759"/>
              <a:gd name="connsiteX10" fmla="*/ 1368283 w 1850293"/>
              <a:gd name="connsiteY10" fmla="*/ 1098698 h 1183759"/>
              <a:gd name="connsiteX11" fmla="*/ 1481697 w 1850293"/>
              <a:gd name="connsiteY11" fmla="*/ 1169582 h 1183759"/>
              <a:gd name="connsiteX12" fmla="*/ 1658907 w 1850293"/>
              <a:gd name="connsiteY12" fmla="*/ 1183759 h 1183759"/>
              <a:gd name="connsiteX13" fmla="*/ 1708525 w 1850293"/>
              <a:gd name="connsiteY13" fmla="*/ 1148317 h 1183759"/>
              <a:gd name="connsiteX14" fmla="*/ 1779410 w 1850293"/>
              <a:gd name="connsiteY14" fmla="*/ 1169582 h 1183759"/>
              <a:gd name="connsiteX15" fmla="*/ 1807763 w 1850293"/>
              <a:gd name="connsiteY15" fmla="*/ 1169582 h 1183759"/>
              <a:gd name="connsiteX16" fmla="*/ 1743967 w 1850293"/>
              <a:gd name="connsiteY16" fmla="*/ 1105786 h 1183759"/>
              <a:gd name="connsiteX17" fmla="*/ 1743967 w 1850293"/>
              <a:gd name="connsiteY17" fmla="*/ 1027814 h 1183759"/>
              <a:gd name="connsiteX18" fmla="*/ 1779409 w 1850293"/>
              <a:gd name="connsiteY18" fmla="*/ 907312 h 1183759"/>
              <a:gd name="connsiteX19" fmla="*/ 1786497 w 1850293"/>
              <a:gd name="connsiteY19" fmla="*/ 673396 h 1183759"/>
              <a:gd name="connsiteX20" fmla="*/ 1850293 w 1850293"/>
              <a:gd name="connsiteY20" fmla="*/ 616689 h 1183759"/>
              <a:gd name="connsiteX21" fmla="*/ 1800674 w 1850293"/>
              <a:gd name="connsiteY21" fmla="*/ 510363 h 1183759"/>
              <a:gd name="connsiteX22" fmla="*/ 1694349 w 1850293"/>
              <a:gd name="connsiteY22" fmla="*/ 404038 h 1183759"/>
              <a:gd name="connsiteX23" fmla="*/ 1694349 w 1850293"/>
              <a:gd name="connsiteY23" fmla="*/ 404038 h 1183759"/>
              <a:gd name="connsiteX24" fmla="*/ 1722702 w 1850293"/>
              <a:gd name="connsiteY24" fmla="*/ 311889 h 1183759"/>
              <a:gd name="connsiteX25" fmla="*/ 1715614 w 1850293"/>
              <a:gd name="connsiteY25" fmla="*/ 198475 h 1183759"/>
              <a:gd name="connsiteX26" fmla="*/ 1361195 w 1850293"/>
              <a:gd name="connsiteY26" fmla="*/ 56707 h 1183759"/>
              <a:gd name="connsiteX27" fmla="*/ 1155632 w 1850293"/>
              <a:gd name="connsiteY27" fmla="*/ 0 h 1183759"/>
              <a:gd name="connsiteX0" fmla="*/ 1155632 w 1850293"/>
              <a:gd name="connsiteY0" fmla="*/ 0 h 1183759"/>
              <a:gd name="connsiteX1" fmla="*/ 673623 w 1850293"/>
              <a:gd name="connsiteY1" fmla="*/ 106326 h 1183759"/>
              <a:gd name="connsiteX2" fmla="*/ 471604 w 1850293"/>
              <a:gd name="connsiteY2" fmla="*/ 199786 h 1183759"/>
              <a:gd name="connsiteX3" fmla="*/ 147190 w 1850293"/>
              <a:gd name="connsiteY3" fmla="*/ 299508 h 1183759"/>
              <a:gd name="connsiteX4" fmla="*/ 191033 w 1850293"/>
              <a:gd name="connsiteY4" fmla="*/ 528425 h 1183759"/>
              <a:gd name="connsiteX5" fmla="*/ 159717 w 1850293"/>
              <a:gd name="connsiteY5" fmla="*/ 676940 h 1183759"/>
              <a:gd name="connsiteX6" fmla="*/ 3772 w 1850293"/>
              <a:gd name="connsiteY6" fmla="*/ 974651 h 1183759"/>
              <a:gd name="connsiteX7" fmla="*/ 999690 w 1850293"/>
              <a:gd name="connsiteY7" fmla="*/ 942753 h 1183759"/>
              <a:gd name="connsiteX8" fmla="*/ 1148546 w 1850293"/>
              <a:gd name="connsiteY8" fmla="*/ 1031359 h 1183759"/>
              <a:gd name="connsiteX9" fmla="*/ 1261958 w 1850293"/>
              <a:gd name="connsiteY9" fmla="*/ 1006549 h 1183759"/>
              <a:gd name="connsiteX10" fmla="*/ 1368283 w 1850293"/>
              <a:gd name="connsiteY10" fmla="*/ 1098698 h 1183759"/>
              <a:gd name="connsiteX11" fmla="*/ 1481697 w 1850293"/>
              <a:gd name="connsiteY11" fmla="*/ 1169582 h 1183759"/>
              <a:gd name="connsiteX12" fmla="*/ 1658907 w 1850293"/>
              <a:gd name="connsiteY12" fmla="*/ 1183759 h 1183759"/>
              <a:gd name="connsiteX13" fmla="*/ 1708525 w 1850293"/>
              <a:gd name="connsiteY13" fmla="*/ 1148317 h 1183759"/>
              <a:gd name="connsiteX14" fmla="*/ 1779410 w 1850293"/>
              <a:gd name="connsiteY14" fmla="*/ 1169582 h 1183759"/>
              <a:gd name="connsiteX15" fmla="*/ 1807763 w 1850293"/>
              <a:gd name="connsiteY15" fmla="*/ 1169582 h 1183759"/>
              <a:gd name="connsiteX16" fmla="*/ 1743967 w 1850293"/>
              <a:gd name="connsiteY16" fmla="*/ 1105786 h 1183759"/>
              <a:gd name="connsiteX17" fmla="*/ 1743967 w 1850293"/>
              <a:gd name="connsiteY17" fmla="*/ 1027814 h 1183759"/>
              <a:gd name="connsiteX18" fmla="*/ 1779409 w 1850293"/>
              <a:gd name="connsiteY18" fmla="*/ 907312 h 1183759"/>
              <a:gd name="connsiteX19" fmla="*/ 1786497 w 1850293"/>
              <a:gd name="connsiteY19" fmla="*/ 673396 h 1183759"/>
              <a:gd name="connsiteX20" fmla="*/ 1850293 w 1850293"/>
              <a:gd name="connsiteY20" fmla="*/ 616689 h 1183759"/>
              <a:gd name="connsiteX21" fmla="*/ 1800674 w 1850293"/>
              <a:gd name="connsiteY21" fmla="*/ 510363 h 1183759"/>
              <a:gd name="connsiteX22" fmla="*/ 1694349 w 1850293"/>
              <a:gd name="connsiteY22" fmla="*/ 404038 h 1183759"/>
              <a:gd name="connsiteX23" fmla="*/ 1694349 w 1850293"/>
              <a:gd name="connsiteY23" fmla="*/ 404038 h 1183759"/>
              <a:gd name="connsiteX24" fmla="*/ 1722702 w 1850293"/>
              <a:gd name="connsiteY24" fmla="*/ 311889 h 1183759"/>
              <a:gd name="connsiteX25" fmla="*/ 1715614 w 1850293"/>
              <a:gd name="connsiteY25" fmla="*/ 198475 h 1183759"/>
              <a:gd name="connsiteX26" fmla="*/ 1361195 w 1850293"/>
              <a:gd name="connsiteY26" fmla="*/ 56707 h 1183759"/>
              <a:gd name="connsiteX27" fmla="*/ 1155632 w 1850293"/>
              <a:gd name="connsiteY27" fmla="*/ 0 h 1183759"/>
              <a:gd name="connsiteX0" fmla="*/ 1155632 w 1850293"/>
              <a:gd name="connsiteY0" fmla="*/ 0 h 1183759"/>
              <a:gd name="connsiteX1" fmla="*/ 679886 w 1850293"/>
              <a:gd name="connsiteY1" fmla="*/ 118852 h 1183759"/>
              <a:gd name="connsiteX2" fmla="*/ 471604 w 1850293"/>
              <a:gd name="connsiteY2" fmla="*/ 199786 h 1183759"/>
              <a:gd name="connsiteX3" fmla="*/ 147190 w 1850293"/>
              <a:gd name="connsiteY3" fmla="*/ 299508 h 1183759"/>
              <a:gd name="connsiteX4" fmla="*/ 191033 w 1850293"/>
              <a:gd name="connsiteY4" fmla="*/ 528425 h 1183759"/>
              <a:gd name="connsiteX5" fmla="*/ 159717 w 1850293"/>
              <a:gd name="connsiteY5" fmla="*/ 676940 h 1183759"/>
              <a:gd name="connsiteX6" fmla="*/ 3772 w 1850293"/>
              <a:gd name="connsiteY6" fmla="*/ 974651 h 1183759"/>
              <a:gd name="connsiteX7" fmla="*/ 999690 w 1850293"/>
              <a:gd name="connsiteY7" fmla="*/ 942753 h 1183759"/>
              <a:gd name="connsiteX8" fmla="*/ 1148546 w 1850293"/>
              <a:gd name="connsiteY8" fmla="*/ 1031359 h 1183759"/>
              <a:gd name="connsiteX9" fmla="*/ 1261958 w 1850293"/>
              <a:gd name="connsiteY9" fmla="*/ 1006549 h 1183759"/>
              <a:gd name="connsiteX10" fmla="*/ 1368283 w 1850293"/>
              <a:gd name="connsiteY10" fmla="*/ 1098698 h 1183759"/>
              <a:gd name="connsiteX11" fmla="*/ 1481697 w 1850293"/>
              <a:gd name="connsiteY11" fmla="*/ 1169582 h 1183759"/>
              <a:gd name="connsiteX12" fmla="*/ 1658907 w 1850293"/>
              <a:gd name="connsiteY12" fmla="*/ 1183759 h 1183759"/>
              <a:gd name="connsiteX13" fmla="*/ 1708525 w 1850293"/>
              <a:gd name="connsiteY13" fmla="*/ 1148317 h 1183759"/>
              <a:gd name="connsiteX14" fmla="*/ 1779410 w 1850293"/>
              <a:gd name="connsiteY14" fmla="*/ 1169582 h 1183759"/>
              <a:gd name="connsiteX15" fmla="*/ 1807763 w 1850293"/>
              <a:gd name="connsiteY15" fmla="*/ 1169582 h 1183759"/>
              <a:gd name="connsiteX16" fmla="*/ 1743967 w 1850293"/>
              <a:gd name="connsiteY16" fmla="*/ 1105786 h 1183759"/>
              <a:gd name="connsiteX17" fmla="*/ 1743967 w 1850293"/>
              <a:gd name="connsiteY17" fmla="*/ 1027814 h 1183759"/>
              <a:gd name="connsiteX18" fmla="*/ 1779409 w 1850293"/>
              <a:gd name="connsiteY18" fmla="*/ 907312 h 1183759"/>
              <a:gd name="connsiteX19" fmla="*/ 1786497 w 1850293"/>
              <a:gd name="connsiteY19" fmla="*/ 673396 h 1183759"/>
              <a:gd name="connsiteX20" fmla="*/ 1850293 w 1850293"/>
              <a:gd name="connsiteY20" fmla="*/ 616689 h 1183759"/>
              <a:gd name="connsiteX21" fmla="*/ 1800674 w 1850293"/>
              <a:gd name="connsiteY21" fmla="*/ 510363 h 1183759"/>
              <a:gd name="connsiteX22" fmla="*/ 1694349 w 1850293"/>
              <a:gd name="connsiteY22" fmla="*/ 404038 h 1183759"/>
              <a:gd name="connsiteX23" fmla="*/ 1694349 w 1850293"/>
              <a:gd name="connsiteY23" fmla="*/ 404038 h 1183759"/>
              <a:gd name="connsiteX24" fmla="*/ 1722702 w 1850293"/>
              <a:gd name="connsiteY24" fmla="*/ 311889 h 1183759"/>
              <a:gd name="connsiteX25" fmla="*/ 1715614 w 1850293"/>
              <a:gd name="connsiteY25" fmla="*/ 198475 h 1183759"/>
              <a:gd name="connsiteX26" fmla="*/ 1361195 w 1850293"/>
              <a:gd name="connsiteY26" fmla="*/ 56707 h 1183759"/>
              <a:gd name="connsiteX27" fmla="*/ 1155632 w 1850293"/>
              <a:gd name="connsiteY27" fmla="*/ 0 h 1183759"/>
              <a:gd name="connsiteX0" fmla="*/ 1155632 w 1850293"/>
              <a:gd name="connsiteY0" fmla="*/ 0 h 1183759"/>
              <a:gd name="connsiteX1" fmla="*/ 679886 w 1850293"/>
              <a:gd name="connsiteY1" fmla="*/ 118852 h 1183759"/>
              <a:gd name="connsiteX2" fmla="*/ 471604 w 1850293"/>
              <a:gd name="connsiteY2" fmla="*/ 187260 h 1183759"/>
              <a:gd name="connsiteX3" fmla="*/ 147190 w 1850293"/>
              <a:gd name="connsiteY3" fmla="*/ 299508 h 1183759"/>
              <a:gd name="connsiteX4" fmla="*/ 191033 w 1850293"/>
              <a:gd name="connsiteY4" fmla="*/ 528425 h 1183759"/>
              <a:gd name="connsiteX5" fmla="*/ 159717 w 1850293"/>
              <a:gd name="connsiteY5" fmla="*/ 676940 h 1183759"/>
              <a:gd name="connsiteX6" fmla="*/ 3772 w 1850293"/>
              <a:gd name="connsiteY6" fmla="*/ 974651 h 1183759"/>
              <a:gd name="connsiteX7" fmla="*/ 999690 w 1850293"/>
              <a:gd name="connsiteY7" fmla="*/ 942753 h 1183759"/>
              <a:gd name="connsiteX8" fmla="*/ 1148546 w 1850293"/>
              <a:gd name="connsiteY8" fmla="*/ 1031359 h 1183759"/>
              <a:gd name="connsiteX9" fmla="*/ 1261958 w 1850293"/>
              <a:gd name="connsiteY9" fmla="*/ 1006549 h 1183759"/>
              <a:gd name="connsiteX10" fmla="*/ 1368283 w 1850293"/>
              <a:gd name="connsiteY10" fmla="*/ 1098698 h 1183759"/>
              <a:gd name="connsiteX11" fmla="*/ 1481697 w 1850293"/>
              <a:gd name="connsiteY11" fmla="*/ 1169582 h 1183759"/>
              <a:gd name="connsiteX12" fmla="*/ 1658907 w 1850293"/>
              <a:gd name="connsiteY12" fmla="*/ 1183759 h 1183759"/>
              <a:gd name="connsiteX13" fmla="*/ 1708525 w 1850293"/>
              <a:gd name="connsiteY13" fmla="*/ 1148317 h 1183759"/>
              <a:gd name="connsiteX14" fmla="*/ 1779410 w 1850293"/>
              <a:gd name="connsiteY14" fmla="*/ 1169582 h 1183759"/>
              <a:gd name="connsiteX15" fmla="*/ 1807763 w 1850293"/>
              <a:gd name="connsiteY15" fmla="*/ 1169582 h 1183759"/>
              <a:gd name="connsiteX16" fmla="*/ 1743967 w 1850293"/>
              <a:gd name="connsiteY16" fmla="*/ 1105786 h 1183759"/>
              <a:gd name="connsiteX17" fmla="*/ 1743967 w 1850293"/>
              <a:gd name="connsiteY17" fmla="*/ 1027814 h 1183759"/>
              <a:gd name="connsiteX18" fmla="*/ 1779409 w 1850293"/>
              <a:gd name="connsiteY18" fmla="*/ 907312 h 1183759"/>
              <a:gd name="connsiteX19" fmla="*/ 1786497 w 1850293"/>
              <a:gd name="connsiteY19" fmla="*/ 673396 h 1183759"/>
              <a:gd name="connsiteX20" fmla="*/ 1850293 w 1850293"/>
              <a:gd name="connsiteY20" fmla="*/ 616689 h 1183759"/>
              <a:gd name="connsiteX21" fmla="*/ 1800674 w 1850293"/>
              <a:gd name="connsiteY21" fmla="*/ 510363 h 1183759"/>
              <a:gd name="connsiteX22" fmla="*/ 1694349 w 1850293"/>
              <a:gd name="connsiteY22" fmla="*/ 404038 h 1183759"/>
              <a:gd name="connsiteX23" fmla="*/ 1694349 w 1850293"/>
              <a:gd name="connsiteY23" fmla="*/ 404038 h 1183759"/>
              <a:gd name="connsiteX24" fmla="*/ 1722702 w 1850293"/>
              <a:gd name="connsiteY24" fmla="*/ 311889 h 1183759"/>
              <a:gd name="connsiteX25" fmla="*/ 1715614 w 1850293"/>
              <a:gd name="connsiteY25" fmla="*/ 198475 h 1183759"/>
              <a:gd name="connsiteX26" fmla="*/ 1361195 w 1850293"/>
              <a:gd name="connsiteY26" fmla="*/ 56707 h 1183759"/>
              <a:gd name="connsiteX27" fmla="*/ 1155632 w 1850293"/>
              <a:gd name="connsiteY27" fmla="*/ 0 h 1183759"/>
              <a:gd name="connsiteX0" fmla="*/ 1155632 w 1850293"/>
              <a:gd name="connsiteY0" fmla="*/ 0 h 1183759"/>
              <a:gd name="connsiteX1" fmla="*/ 679886 w 1850293"/>
              <a:gd name="connsiteY1" fmla="*/ 118852 h 1183759"/>
              <a:gd name="connsiteX2" fmla="*/ 471604 w 1850293"/>
              <a:gd name="connsiteY2" fmla="*/ 187260 h 1183759"/>
              <a:gd name="connsiteX3" fmla="*/ 140927 w 1850293"/>
              <a:gd name="connsiteY3" fmla="*/ 299508 h 1183759"/>
              <a:gd name="connsiteX4" fmla="*/ 191033 w 1850293"/>
              <a:gd name="connsiteY4" fmla="*/ 528425 h 1183759"/>
              <a:gd name="connsiteX5" fmla="*/ 159717 w 1850293"/>
              <a:gd name="connsiteY5" fmla="*/ 676940 h 1183759"/>
              <a:gd name="connsiteX6" fmla="*/ 3772 w 1850293"/>
              <a:gd name="connsiteY6" fmla="*/ 974651 h 1183759"/>
              <a:gd name="connsiteX7" fmla="*/ 999690 w 1850293"/>
              <a:gd name="connsiteY7" fmla="*/ 942753 h 1183759"/>
              <a:gd name="connsiteX8" fmla="*/ 1148546 w 1850293"/>
              <a:gd name="connsiteY8" fmla="*/ 1031359 h 1183759"/>
              <a:gd name="connsiteX9" fmla="*/ 1261958 w 1850293"/>
              <a:gd name="connsiteY9" fmla="*/ 1006549 h 1183759"/>
              <a:gd name="connsiteX10" fmla="*/ 1368283 w 1850293"/>
              <a:gd name="connsiteY10" fmla="*/ 1098698 h 1183759"/>
              <a:gd name="connsiteX11" fmla="*/ 1481697 w 1850293"/>
              <a:gd name="connsiteY11" fmla="*/ 1169582 h 1183759"/>
              <a:gd name="connsiteX12" fmla="*/ 1658907 w 1850293"/>
              <a:gd name="connsiteY12" fmla="*/ 1183759 h 1183759"/>
              <a:gd name="connsiteX13" fmla="*/ 1708525 w 1850293"/>
              <a:gd name="connsiteY13" fmla="*/ 1148317 h 1183759"/>
              <a:gd name="connsiteX14" fmla="*/ 1779410 w 1850293"/>
              <a:gd name="connsiteY14" fmla="*/ 1169582 h 1183759"/>
              <a:gd name="connsiteX15" fmla="*/ 1807763 w 1850293"/>
              <a:gd name="connsiteY15" fmla="*/ 1169582 h 1183759"/>
              <a:gd name="connsiteX16" fmla="*/ 1743967 w 1850293"/>
              <a:gd name="connsiteY16" fmla="*/ 1105786 h 1183759"/>
              <a:gd name="connsiteX17" fmla="*/ 1743967 w 1850293"/>
              <a:gd name="connsiteY17" fmla="*/ 1027814 h 1183759"/>
              <a:gd name="connsiteX18" fmla="*/ 1779409 w 1850293"/>
              <a:gd name="connsiteY18" fmla="*/ 907312 h 1183759"/>
              <a:gd name="connsiteX19" fmla="*/ 1786497 w 1850293"/>
              <a:gd name="connsiteY19" fmla="*/ 673396 h 1183759"/>
              <a:gd name="connsiteX20" fmla="*/ 1850293 w 1850293"/>
              <a:gd name="connsiteY20" fmla="*/ 616689 h 1183759"/>
              <a:gd name="connsiteX21" fmla="*/ 1800674 w 1850293"/>
              <a:gd name="connsiteY21" fmla="*/ 510363 h 1183759"/>
              <a:gd name="connsiteX22" fmla="*/ 1694349 w 1850293"/>
              <a:gd name="connsiteY22" fmla="*/ 404038 h 1183759"/>
              <a:gd name="connsiteX23" fmla="*/ 1694349 w 1850293"/>
              <a:gd name="connsiteY23" fmla="*/ 404038 h 1183759"/>
              <a:gd name="connsiteX24" fmla="*/ 1722702 w 1850293"/>
              <a:gd name="connsiteY24" fmla="*/ 311889 h 1183759"/>
              <a:gd name="connsiteX25" fmla="*/ 1715614 w 1850293"/>
              <a:gd name="connsiteY25" fmla="*/ 198475 h 1183759"/>
              <a:gd name="connsiteX26" fmla="*/ 1361195 w 1850293"/>
              <a:gd name="connsiteY26" fmla="*/ 56707 h 1183759"/>
              <a:gd name="connsiteX27" fmla="*/ 1155632 w 1850293"/>
              <a:gd name="connsiteY27" fmla="*/ 0 h 1183759"/>
              <a:gd name="connsiteX0" fmla="*/ 1155632 w 1850293"/>
              <a:gd name="connsiteY0" fmla="*/ 0 h 1183759"/>
              <a:gd name="connsiteX1" fmla="*/ 679886 w 1850293"/>
              <a:gd name="connsiteY1" fmla="*/ 118852 h 1183759"/>
              <a:gd name="connsiteX2" fmla="*/ 471604 w 1850293"/>
              <a:gd name="connsiteY2" fmla="*/ 187260 h 1183759"/>
              <a:gd name="connsiteX3" fmla="*/ 140927 w 1850293"/>
              <a:gd name="connsiteY3" fmla="*/ 299508 h 1183759"/>
              <a:gd name="connsiteX4" fmla="*/ 191033 w 1850293"/>
              <a:gd name="connsiteY4" fmla="*/ 528425 h 1183759"/>
              <a:gd name="connsiteX5" fmla="*/ 159717 w 1850293"/>
              <a:gd name="connsiteY5" fmla="*/ 676940 h 1183759"/>
              <a:gd name="connsiteX6" fmla="*/ 3772 w 1850293"/>
              <a:gd name="connsiteY6" fmla="*/ 974651 h 1183759"/>
              <a:gd name="connsiteX7" fmla="*/ 999690 w 1850293"/>
              <a:gd name="connsiteY7" fmla="*/ 942753 h 1183759"/>
              <a:gd name="connsiteX8" fmla="*/ 1148546 w 1850293"/>
              <a:gd name="connsiteY8" fmla="*/ 1031359 h 1183759"/>
              <a:gd name="connsiteX9" fmla="*/ 1261958 w 1850293"/>
              <a:gd name="connsiteY9" fmla="*/ 1006549 h 1183759"/>
              <a:gd name="connsiteX10" fmla="*/ 1368283 w 1850293"/>
              <a:gd name="connsiteY10" fmla="*/ 1098698 h 1183759"/>
              <a:gd name="connsiteX11" fmla="*/ 1481697 w 1850293"/>
              <a:gd name="connsiteY11" fmla="*/ 1169582 h 1183759"/>
              <a:gd name="connsiteX12" fmla="*/ 1658907 w 1850293"/>
              <a:gd name="connsiteY12" fmla="*/ 1183759 h 1183759"/>
              <a:gd name="connsiteX13" fmla="*/ 1708525 w 1850293"/>
              <a:gd name="connsiteY13" fmla="*/ 1148317 h 1183759"/>
              <a:gd name="connsiteX14" fmla="*/ 1779410 w 1850293"/>
              <a:gd name="connsiteY14" fmla="*/ 1169582 h 1183759"/>
              <a:gd name="connsiteX15" fmla="*/ 1807763 w 1850293"/>
              <a:gd name="connsiteY15" fmla="*/ 1169582 h 1183759"/>
              <a:gd name="connsiteX16" fmla="*/ 1743967 w 1850293"/>
              <a:gd name="connsiteY16" fmla="*/ 1105786 h 1183759"/>
              <a:gd name="connsiteX17" fmla="*/ 1743967 w 1850293"/>
              <a:gd name="connsiteY17" fmla="*/ 1027814 h 1183759"/>
              <a:gd name="connsiteX18" fmla="*/ 1779409 w 1850293"/>
              <a:gd name="connsiteY18" fmla="*/ 907312 h 1183759"/>
              <a:gd name="connsiteX19" fmla="*/ 1786497 w 1850293"/>
              <a:gd name="connsiteY19" fmla="*/ 673396 h 1183759"/>
              <a:gd name="connsiteX20" fmla="*/ 1850293 w 1850293"/>
              <a:gd name="connsiteY20" fmla="*/ 616689 h 1183759"/>
              <a:gd name="connsiteX21" fmla="*/ 1800674 w 1850293"/>
              <a:gd name="connsiteY21" fmla="*/ 510363 h 1183759"/>
              <a:gd name="connsiteX22" fmla="*/ 1694349 w 1850293"/>
              <a:gd name="connsiteY22" fmla="*/ 404038 h 1183759"/>
              <a:gd name="connsiteX23" fmla="*/ 1694349 w 1850293"/>
              <a:gd name="connsiteY23" fmla="*/ 404038 h 1183759"/>
              <a:gd name="connsiteX24" fmla="*/ 1722702 w 1850293"/>
              <a:gd name="connsiteY24" fmla="*/ 311889 h 1183759"/>
              <a:gd name="connsiteX25" fmla="*/ 1715614 w 1850293"/>
              <a:gd name="connsiteY25" fmla="*/ 198475 h 1183759"/>
              <a:gd name="connsiteX26" fmla="*/ 1361195 w 1850293"/>
              <a:gd name="connsiteY26" fmla="*/ 56707 h 1183759"/>
              <a:gd name="connsiteX27" fmla="*/ 1155632 w 1850293"/>
              <a:gd name="connsiteY27" fmla="*/ 0 h 1183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850293" h="1183759">
                <a:moveTo>
                  <a:pt x="1155632" y="0"/>
                </a:moveTo>
                <a:lnTo>
                  <a:pt x="679886" y="118852"/>
                </a:lnTo>
                <a:lnTo>
                  <a:pt x="471604" y="187260"/>
                </a:lnTo>
                <a:cubicBezTo>
                  <a:pt x="475148" y="213251"/>
                  <a:pt x="187689" y="242647"/>
                  <a:pt x="140927" y="299508"/>
                </a:cubicBezTo>
                <a:cubicBezTo>
                  <a:pt x="94165" y="356369"/>
                  <a:pt x="188945" y="465520"/>
                  <a:pt x="191033" y="528425"/>
                </a:cubicBezTo>
                <a:cubicBezTo>
                  <a:pt x="193121" y="591330"/>
                  <a:pt x="181533" y="603613"/>
                  <a:pt x="159717" y="676940"/>
                </a:cubicBezTo>
                <a:cubicBezTo>
                  <a:pt x="195159" y="686391"/>
                  <a:pt x="-31670" y="965200"/>
                  <a:pt x="3772" y="974651"/>
                </a:cubicBezTo>
                <a:lnTo>
                  <a:pt x="999690" y="942753"/>
                </a:lnTo>
                <a:cubicBezTo>
                  <a:pt x="1049309" y="943935"/>
                  <a:pt x="1098927" y="1030177"/>
                  <a:pt x="1148546" y="1031359"/>
                </a:cubicBezTo>
                <a:lnTo>
                  <a:pt x="1261958" y="1006549"/>
                </a:lnTo>
                <a:lnTo>
                  <a:pt x="1368283" y="1098698"/>
                </a:lnTo>
                <a:lnTo>
                  <a:pt x="1481697" y="1169582"/>
                </a:lnTo>
                <a:lnTo>
                  <a:pt x="1658907" y="1183759"/>
                </a:lnTo>
                <a:lnTo>
                  <a:pt x="1708525" y="1148317"/>
                </a:lnTo>
                <a:lnTo>
                  <a:pt x="1779410" y="1169582"/>
                </a:lnTo>
                <a:lnTo>
                  <a:pt x="1807763" y="1169582"/>
                </a:lnTo>
                <a:lnTo>
                  <a:pt x="1743967" y="1105786"/>
                </a:lnTo>
                <a:lnTo>
                  <a:pt x="1743967" y="1027814"/>
                </a:lnTo>
                <a:lnTo>
                  <a:pt x="1779409" y="907312"/>
                </a:lnTo>
                <a:lnTo>
                  <a:pt x="1786497" y="673396"/>
                </a:lnTo>
                <a:lnTo>
                  <a:pt x="1850293" y="616689"/>
                </a:lnTo>
                <a:lnTo>
                  <a:pt x="1800674" y="510363"/>
                </a:lnTo>
                <a:lnTo>
                  <a:pt x="1694349" y="404038"/>
                </a:lnTo>
                <a:lnTo>
                  <a:pt x="1694349" y="404038"/>
                </a:lnTo>
                <a:lnTo>
                  <a:pt x="1722702" y="311889"/>
                </a:lnTo>
                <a:lnTo>
                  <a:pt x="1715614" y="198475"/>
                </a:lnTo>
                <a:lnTo>
                  <a:pt x="1361195" y="56707"/>
                </a:lnTo>
                <a:lnTo>
                  <a:pt x="1155632" y="0"/>
                </a:lnTo>
                <a:close/>
              </a:path>
            </a:pathLst>
          </a:custGeom>
          <a:solidFill>
            <a:srgbClr val="EEFF41">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1" name="Picture 90">
            <a:extLst>
              <a:ext uri="{FF2B5EF4-FFF2-40B4-BE49-F238E27FC236}">
                <a16:creationId xmlns:a16="http://schemas.microsoft.com/office/drawing/2014/main" id="{322301E4-CF15-4D72-A69F-1C8597676112}"/>
              </a:ext>
            </a:extLst>
          </p:cNvPr>
          <p:cNvPicPr>
            <a:picLocks noChangeAspect="1"/>
          </p:cNvPicPr>
          <p:nvPr/>
        </p:nvPicPr>
        <p:blipFill rotWithShape="1">
          <a:blip r:embed="rId7"/>
          <a:srcRect l="49418" t="29058" r="35826" b="8228"/>
          <a:stretch/>
        </p:blipFill>
        <p:spPr>
          <a:xfrm>
            <a:off x="5008668" y="2725663"/>
            <a:ext cx="430933" cy="467422"/>
          </a:xfrm>
          <a:prstGeom prst="rect">
            <a:avLst/>
          </a:prstGeom>
        </p:spPr>
      </p:pic>
      <p:pic>
        <p:nvPicPr>
          <p:cNvPr id="92" name="Picture 91">
            <a:extLst>
              <a:ext uri="{FF2B5EF4-FFF2-40B4-BE49-F238E27FC236}">
                <a16:creationId xmlns:a16="http://schemas.microsoft.com/office/drawing/2014/main" id="{C20E244A-8166-4ED7-9B7E-7D42D9EE5F07}"/>
              </a:ext>
            </a:extLst>
          </p:cNvPr>
          <p:cNvPicPr>
            <a:picLocks noChangeAspect="1"/>
          </p:cNvPicPr>
          <p:nvPr/>
        </p:nvPicPr>
        <p:blipFill rotWithShape="1">
          <a:blip r:embed="rId7"/>
          <a:srcRect l="49418" t="29058" r="35826" b="8228"/>
          <a:stretch/>
        </p:blipFill>
        <p:spPr>
          <a:xfrm>
            <a:off x="4055666" y="2813972"/>
            <a:ext cx="438902" cy="476066"/>
          </a:xfrm>
          <a:prstGeom prst="rect">
            <a:avLst/>
          </a:prstGeom>
        </p:spPr>
      </p:pic>
      <p:pic>
        <p:nvPicPr>
          <p:cNvPr id="93" name="Picture 92">
            <a:extLst>
              <a:ext uri="{FF2B5EF4-FFF2-40B4-BE49-F238E27FC236}">
                <a16:creationId xmlns:a16="http://schemas.microsoft.com/office/drawing/2014/main" id="{EC7E497A-C865-43BF-9B43-0F4411EC179C}"/>
              </a:ext>
            </a:extLst>
          </p:cNvPr>
          <p:cNvPicPr>
            <a:picLocks noChangeAspect="1"/>
          </p:cNvPicPr>
          <p:nvPr/>
        </p:nvPicPr>
        <p:blipFill rotWithShape="1">
          <a:blip r:embed="rId7"/>
          <a:srcRect l="49418" t="29058" r="35826" b="8228"/>
          <a:stretch/>
        </p:blipFill>
        <p:spPr>
          <a:xfrm>
            <a:off x="4841008" y="3578875"/>
            <a:ext cx="351688" cy="381467"/>
          </a:xfrm>
          <a:prstGeom prst="rect">
            <a:avLst/>
          </a:prstGeom>
        </p:spPr>
      </p:pic>
      <p:sp>
        <p:nvSpPr>
          <p:cNvPr id="96" name="TextBox 95">
            <a:extLst>
              <a:ext uri="{FF2B5EF4-FFF2-40B4-BE49-F238E27FC236}">
                <a16:creationId xmlns:a16="http://schemas.microsoft.com/office/drawing/2014/main" id="{97FF034B-D5A9-4994-9518-227E3FB12176}"/>
              </a:ext>
            </a:extLst>
          </p:cNvPr>
          <p:cNvSpPr txBox="1"/>
          <p:nvPr/>
        </p:nvSpPr>
        <p:spPr>
          <a:xfrm flipH="1">
            <a:off x="4622643" y="3105881"/>
            <a:ext cx="303728" cy="338554"/>
          </a:xfrm>
          <a:prstGeom prst="rect">
            <a:avLst/>
          </a:prstGeom>
          <a:noFill/>
        </p:spPr>
        <p:txBody>
          <a:bodyPr wrap="square" rtlCol="0">
            <a:spAutoFit/>
          </a:bodyPr>
          <a:lstStyle/>
          <a:p>
            <a:pPr algn="ctr"/>
            <a:r>
              <a:rPr lang="af-ZA" sz="1600" b="1" dirty="0"/>
              <a:t>H</a:t>
            </a:r>
            <a:endParaRPr lang="en-US" sz="1600" b="1" dirty="0"/>
          </a:p>
        </p:txBody>
      </p:sp>
      <p:sp>
        <p:nvSpPr>
          <p:cNvPr id="105" name="TextBox 104">
            <a:extLst>
              <a:ext uri="{FF2B5EF4-FFF2-40B4-BE49-F238E27FC236}">
                <a16:creationId xmlns:a16="http://schemas.microsoft.com/office/drawing/2014/main" id="{F6537FCE-3989-4CD0-BE8B-8B552534B10C}"/>
              </a:ext>
            </a:extLst>
          </p:cNvPr>
          <p:cNvSpPr txBox="1"/>
          <p:nvPr/>
        </p:nvSpPr>
        <p:spPr>
          <a:xfrm flipH="1">
            <a:off x="4907647" y="3894234"/>
            <a:ext cx="201972" cy="338554"/>
          </a:xfrm>
          <a:prstGeom prst="rect">
            <a:avLst/>
          </a:prstGeom>
          <a:noFill/>
        </p:spPr>
        <p:txBody>
          <a:bodyPr wrap="square" rtlCol="0">
            <a:spAutoFit/>
          </a:bodyPr>
          <a:lstStyle/>
          <a:p>
            <a:pPr algn="ctr"/>
            <a:r>
              <a:rPr lang="af-ZA" sz="1600" b="1" dirty="0"/>
              <a:t>E</a:t>
            </a:r>
            <a:endParaRPr lang="en-US" sz="1600" b="1" dirty="0"/>
          </a:p>
        </p:txBody>
      </p:sp>
      <p:sp>
        <p:nvSpPr>
          <p:cNvPr id="14" name="Freeform: Shape 13">
            <a:extLst>
              <a:ext uri="{FF2B5EF4-FFF2-40B4-BE49-F238E27FC236}">
                <a16:creationId xmlns:a16="http://schemas.microsoft.com/office/drawing/2014/main" id="{263C504B-E11D-4FFF-915E-E9F831894F78}"/>
              </a:ext>
            </a:extLst>
          </p:cNvPr>
          <p:cNvSpPr/>
          <p:nvPr/>
        </p:nvSpPr>
        <p:spPr>
          <a:xfrm>
            <a:off x="3755572" y="4447635"/>
            <a:ext cx="2040849" cy="951084"/>
          </a:xfrm>
          <a:custGeom>
            <a:avLst/>
            <a:gdLst>
              <a:gd name="connsiteX0" fmla="*/ 849086 w 2002972"/>
              <a:gd name="connsiteY0" fmla="*/ 10885 h 947057"/>
              <a:gd name="connsiteX1" fmla="*/ 598715 w 2002972"/>
              <a:gd name="connsiteY1" fmla="*/ 21771 h 947057"/>
              <a:gd name="connsiteX2" fmla="*/ 413658 w 2002972"/>
              <a:gd name="connsiteY2" fmla="*/ 54428 h 947057"/>
              <a:gd name="connsiteX3" fmla="*/ 206829 w 2002972"/>
              <a:gd name="connsiteY3" fmla="*/ 65314 h 947057"/>
              <a:gd name="connsiteX4" fmla="*/ 130629 w 2002972"/>
              <a:gd name="connsiteY4" fmla="*/ 239485 h 947057"/>
              <a:gd name="connsiteX5" fmla="*/ 119743 w 2002972"/>
              <a:gd name="connsiteY5" fmla="*/ 413657 h 947057"/>
              <a:gd name="connsiteX6" fmla="*/ 21772 w 2002972"/>
              <a:gd name="connsiteY6" fmla="*/ 500743 h 947057"/>
              <a:gd name="connsiteX7" fmla="*/ 0 w 2002972"/>
              <a:gd name="connsiteY7" fmla="*/ 576943 h 947057"/>
              <a:gd name="connsiteX8" fmla="*/ 21772 w 2002972"/>
              <a:gd name="connsiteY8" fmla="*/ 794657 h 947057"/>
              <a:gd name="connsiteX9" fmla="*/ 272143 w 2002972"/>
              <a:gd name="connsiteY9" fmla="*/ 859971 h 947057"/>
              <a:gd name="connsiteX10" fmla="*/ 424543 w 2002972"/>
              <a:gd name="connsiteY10" fmla="*/ 925285 h 947057"/>
              <a:gd name="connsiteX11" fmla="*/ 674915 w 2002972"/>
              <a:gd name="connsiteY11" fmla="*/ 925285 h 947057"/>
              <a:gd name="connsiteX12" fmla="*/ 1045029 w 2002972"/>
              <a:gd name="connsiteY12" fmla="*/ 947057 h 947057"/>
              <a:gd name="connsiteX13" fmla="*/ 1262743 w 2002972"/>
              <a:gd name="connsiteY13" fmla="*/ 729343 h 947057"/>
              <a:gd name="connsiteX14" fmla="*/ 1611086 w 2002972"/>
              <a:gd name="connsiteY14" fmla="*/ 740228 h 947057"/>
              <a:gd name="connsiteX15" fmla="*/ 1785258 w 2002972"/>
              <a:gd name="connsiteY15" fmla="*/ 783771 h 947057"/>
              <a:gd name="connsiteX16" fmla="*/ 1915886 w 2002972"/>
              <a:gd name="connsiteY16" fmla="*/ 762000 h 947057"/>
              <a:gd name="connsiteX17" fmla="*/ 2002972 w 2002972"/>
              <a:gd name="connsiteY17" fmla="*/ 751114 h 947057"/>
              <a:gd name="connsiteX18" fmla="*/ 1981200 w 2002972"/>
              <a:gd name="connsiteY18" fmla="*/ 609600 h 947057"/>
              <a:gd name="connsiteX19" fmla="*/ 1937658 w 2002972"/>
              <a:gd name="connsiteY19" fmla="*/ 446314 h 947057"/>
              <a:gd name="connsiteX20" fmla="*/ 1992086 w 2002972"/>
              <a:gd name="connsiteY20" fmla="*/ 239485 h 947057"/>
              <a:gd name="connsiteX21" fmla="*/ 1730829 w 2002972"/>
              <a:gd name="connsiteY21" fmla="*/ 283028 h 947057"/>
              <a:gd name="connsiteX22" fmla="*/ 1426029 w 2002972"/>
              <a:gd name="connsiteY22" fmla="*/ 174171 h 947057"/>
              <a:gd name="connsiteX23" fmla="*/ 1055915 w 2002972"/>
              <a:gd name="connsiteY23" fmla="*/ 0 h 947057"/>
              <a:gd name="connsiteX24" fmla="*/ 849086 w 2002972"/>
              <a:gd name="connsiteY24" fmla="*/ 10885 h 947057"/>
              <a:gd name="connsiteX0" fmla="*/ 849086 w 2002972"/>
              <a:gd name="connsiteY0" fmla="*/ 10885 h 925285"/>
              <a:gd name="connsiteX1" fmla="*/ 598715 w 2002972"/>
              <a:gd name="connsiteY1" fmla="*/ 21771 h 925285"/>
              <a:gd name="connsiteX2" fmla="*/ 413658 w 2002972"/>
              <a:gd name="connsiteY2" fmla="*/ 54428 h 925285"/>
              <a:gd name="connsiteX3" fmla="*/ 206829 w 2002972"/>
              <a:gd name="connsiteY3" fmla="*/ 65314 h 925285"/>
              <a:gd name="connsiteX4" fmla="*/ 130629 w 2002972"/>
              <a:gd name="connsiteY4" fmla="*/ 239485 h 925285"/>
              <a:gd name="connsiteX5" fmla="*/ 119743 w 2002972"/>
              <a:gd name="connsiteY5" fmla="*/ 413657 h 925285"/>
              <a:gd name="connsiteX6" fmla="*/ 21772 w 2002972"/>
              <a:gd name="connsiteY6" fmla="*/ 500743 h 925285"/>
              <a:gd name="connsiteX7" fmla="*/ 0 w 2002972"/>
              <a:gd name="connsiteY7" fmla="*/ 576943 h 925285"/>
              <a:gd name="connsiteX8" fmla="*/ 21772 w 2002972"/>
              <a:gd name="connsiteY8" fmla="*/ 794657 h 925285"/>
              <a:gd name="connsiteX9" fmla="*/ 272143 w 2002972"/>
              <a:gd name="connsiteY9" fmla="*/ 859971 h 925285"/>
              <a:gd name="connsiteX10" fmla="*/ 424543 w 2002972"/>
              <a:gd name="connsiteY10" fmla="*/ 925285 h 925285"/>
              <a:gd name="connsiteX11" fmla="*/ 674915 w 2002972"/>
              <a:gd name="connsiteY11" fmla="*/ 925285 h 925285"/>
              <a:gd name="connsiteX12" fmla="*/ 1023257 w 2002972"/>
              <a:gd name="connsiteY12" fmla="*/ 794657 h 925285"/>
              <a:gd name="connsiteX13" fmla="*/ 1262743 w 2002972"/>
              <a:gd name="connsiteY13" fmla="*/ 729343 h 925285"/>
              <a:gd name="connsiteX14" fmla="*/ 1611086 w 2002972"/>
              <a:gd name="connsiteY14" fmla="*/ 740228 h 925285"/>
              <a:gd name="connsiteX15" fmla="*/ 1785258 w 2002972"/>
              <a:gd name="connsiteY15" fmla="*/ 783771 h 925285"/>
              <a:gd name="connsiteX16" fmla="*/ 1915886 w 2002972"/>
              <a:gd name="connsiteY16" fmla="*/ 762000 h 925285"/>
              <a:gd name="connsiteX17" fmla="*/ 2002972 w 2002972"/>
              <a:gd name="connsiteY17" fmla="*/ 751114 h 925285"/>
              <a:gd name="connsiteX18" fmla="*/ 1981200 w 2002972"/>
              <a:gd name="connsiteY18" fmla="*/ 609600 h 925285"/>
              <a:gd name="connsiteX19" fmla="*/ 1937658 w 2002972"/>
              <a:gd name="connsiteY19" fmla="*/ 446314 h 925285"/>
              <a:gd name="connsiteX20" fmla="*/ 1992086 w 2002972"/>
              <a:gd name="connsiteY20" fmla="*/ 239485 h 925285"/>
              <a:gd name="connsiteX21" fmla="*/ 1730829 w 2002972"/>
              <a:gd name="connsiteY21" fmla="*/ 283028 h 925285"/>
              <a:gd name="connsiteX22" fmla="*/ 1426029 w 2002972"/>
              <a:gd name="connsiteY22" fmla="*/ 174171 h 925285"/>
              <a:gd name="connsiteX23" fmla="*/ 1055915 w 2002972"/>
              <a:gd name="connsiteY23" fmla="*/ 0 h 925285"/>
              <a:gd name="connsiteX24" fmla="*/ 849086 w 2002972"/>
              <a:gd name="connsiteY24" fmla="*/ 10885 h 925285"/>
              <a:gd name="connsiteX0" fmla="*/ 849086 w 2002972"/>
              <a:gd name="connsiteY0" fmla="*/ 10885 h 925285"/>
              <a:gd name="connsiteX1" fmla="*/ 598715 w 2002972"/>
              <a:gd name="connsiteY1" fmla="*/ 21771 h 925285"/>
              <a:gd name="connsiteX2" fmla="*/ 413658 w 2002972"/>
              <a:gd name="connsiteY2" fmla="*/ 54428 h 925285"/>
              <a:gd name="connsiteX3" fmla="*/ 206829 w 2002972"/>
              <a:gd name="connsiteY3" fmla="*/ 65314 h 925285"/>
              <a:gd name="connsiteX4" fmla="*/ 130629 w 2002972"/>
              <a:gd name="connsiteY4" fmla="*/ 239485 h 925285"/>
              <a:gd name="connsiteX5" fmla="*/ 119743 w 2002972"/>
              <a:gd name="connsiteY5" fmla="*/ 413657 h 925285"/>
              <a:gd name="connsiteX6" fmla="*/ 21772 w 2002972"/>
              <a:gd name="connsiteY6" fmla="*/ 500743 h 925285"/>
              <a:gd name="connsiteX7" fmla="*/ 0 w 2002972"/>
              <a:gd name="connsiteY7" fmla="*/ 576943 h 925285"/>
              <a:gd name="connsiteX8" fmla="*/ 21772 w 2002972"/>
              <a:gd name="connsiteY8" fmla="*/ 794657 h 925285"/>
              <a:gd name="connsiteX9" fmla="*/ 272143 w 2002972"/>
              <a:gd name="connsiteY9" fmla="*/ 859971 h 925285"/>
              <a:gd name="connsiteX10" fmla="*/ 424543 w 2002972"/>
              <a:gd name="connsiteY10" fmla="*/ 925285 h 925285"/>
              <a:gd name="connsiteX11" fmla="*/ 664030 w 2002972"/>
              <a:gd name="connsiteY11" fmla="*/ 849085 h 925285"/>
              <a:gd name="connsiteX12" fmla="*/ 1023257 w 2002972"/>
              <a:gd name="connsiteY12" fmla="*/ 794657 h 925285"/>
              <a:gd name="connsiteX13" fmla="*/ 1262743 w 2002972"/>
              <a:gd name="connsiteY13" fmla="*/ 729343 h 925285"/>
              <a:gd name="connsiteX14" fmla="*/ 1611086 w 2002972"/>
              <a:gd name="connsiteY14" fmla="*/ 740228 h 925285"/>
              <a:gd name="connsiteX15" fmla="*/ 1785258 w 2002972"/>
              <a:gd name="connsiteY15" fmla="*/ 783771 h 925285"/>
              <a:gd name="connsiteX16" fmla="*/ 1915886 w 2002972"/>
              <a:gd name="connsiteY16" fmla="*/ 762000 h 925285"/>
              <a:gd name="connsiteX17" fmla="*/ 2002972 w 2002972"/>
              <a:gd name="connsiteY17" fmla="*/ 751114 h 925285"/>
              <a:gd name="connsiteX18" fmla="*/ 1981200 w 2002972"/>
              <a:gd name="connsiteY18" fmla="*/ 609600 h 925285"/>
              <a:gd name="connsiteX19" fmla="*/ 1937658 w 2002972"/>
              <a:gd name="connsiteY19" fmla="*/ 446314 h 925285"/>
              <a:gd name="connsiteX20" fmla="*/ 1992086 w 2002972"/>
              <a:gd name="connsiteY20" fmla="*/ 239485 h 925285"/>
              <a:gd name="connsiteX21" fmla="*/ 1730829 w 2002972"/>
              <a:gd name="connsiteY21" fmla="*/ 283028 h 925285"/>
              <a:gd name="connsiteX22" fmla="*/ 1426029 w 2002972"/>
              <a:gd name="connsiteY22" fmla="*/ 174171 h 925285"/>
              <a:gd name="connsiteX23" fmla="*/ 1055915 w 2002972"/>
              <a:gd name="connsiteY23" fmla="*/ 0 h 925285"/>
              <a:gd name="connsiteX24" fmla="*/ 849086 w 2002972"/>
              <a:gd name="connsiteY24" fmla="*/ 10885 h 925285"/>
              <a:gd name="connsiteX0" fmla="*/ 849086 w 2002972"/>
              <a:gd name="connsiteY0" fmla="*/ 10885 h 979714"/>
              <a:gd name="connsiteX1" fmla="*/ 598715 w 2002972"/>
              <a:gd name="connsiteY1" fmla="*/ 21771 h 979714"/>
              <a:gd name="connsiteX2" fmla="*/ 413658 w 2002972"/>
              <a:gd name="connsiteY2" fmla="*/ 54428 h 979714"/>
              <a:gd name="connsiteX3" fmla="*/ 206829 w 2002972"/>
              <a:gd name="connsiteY3" fmla="*/ 65314 h 979714"/>
              <a:gd name="connsiteX4" fmla="*/ 130629 w 2002972"/>
              <a:gd name="connsiteY4" fmla="*/ 239485 h 979714"/>
              <a:gd name="connsiteX5" fmla="*/ 119743 w 2002972"/>
              <a:gd name="connsiteY5" fmla="*/ 413657 h 979714"/>
              <a:gd name="connsiteX6" fmla="*/ 21772 w 2002972"/>
              <a:gd name="connsiteY6" fmla="*/ 500743 h 979714"/>
              <a:gd name="connsiteX7" fmla="*/ 0 w 2002972"/>
              <a:gd name="connsiteY7" fmla="*/ 576943 h 979714"/>
              <a:gd name="connsiteX8" fmla="*/ 21772 w 2002972"/>
              <a:gd name="connsiteY8" fmla="*/ 794657 h 979714"/>
              <a:gd name="connsiteX9" fmla="*/ 272143 w 2002972"/>
              <a:gd name="connsiteY9" fmla="*/ 859971 h 979714"/>
              <a:gd name="connsiteX10" fmla="*/ 370115 w 2002972"/>
              <a:gd name="connsiteY10" fmla="*/ 979714 h 979714"/>
              <a:gd name="connsiteX11" fmla="*/ 664030 w 2002972"/>
              <a:gd name="connsiteY11" fmla="*/ 849085 h 979714"/>
              <a:gd name="connsiteX12" fmla="*/ 1023257 w 2002972"/>
              <a:gd name="connsiteY12" fmla="*/ 794657 h 979714"/>
              <a:gd name="connsiteX13" fmla="*/ 1262743 w 2002972"/>
              <a:gd name="connsiteY13" fmla="*/ 729343 h 979714"/>
              <a:gd name="connsiteX14" fmla="*/ 1611086 w 2002972"/>
              <a:gd name="connsiteY14" fmla="*/ 740228 h 979714"/>
              <a:gd name="connsiteX15" fmla="*/ 1785258 w 2002972"/>
              <a:gd name="connsiteY15" fmla="*/ 783771 h 979714"/>
              <a:gd name="connsiteX16" fmla="*/ 1915886 w 2002972"/>
              <a:gd name="connsiteY16" fmla="*/ 762000 h 979714"/>
              <a:gd name="connsiteX17" fmla="*/ 2002972 w 2002972"/>
              <a:gd name="connsiteY17" fmla="*/ 751114 h 979714"/>
              <a:gd name="connsiteX18" fmla="*/ 1981200 w 2002972"/>
              <a:gd name="connsiteY18" fmla="*/ 609600 h 979714"/>
              <a:gd name="connsiteX19" fmla="*/ 1937658 w 2002972"/>
              <a:gd name="connsiteY19" fmla="*/ 446314 h 979714"/>
              <a:gd name="connsiteX20" fmla="*/ 1992086 w 2002972"/>
              <a:gd name="connsiteY20" fmla="*/ 239485 h 979714"/>
              <a:gd name="connsiteX21" fmla="*/ 1730829 w 2002972"/>
              <a:gd name="connsiteY21" fmla="*/ 283028 h 979714"/>
              <a:gd name="connsiteX22" fmla="*/ 1426029 w 2002972"/>
              <a:gd name="connsiteY22" fmla="*/ 174171 h 979714"/>
              <a:gd name="connsiteX23" fmla="*/ 1055915 w 2002972"/>
              <a:gd name="connsiteY23" fmla="*/ 0 h 979714"/>
              <a:gd name="connsiteX24" fmla="*/ 849086 w 2002972"/>
              <a:gd name="connsiteY24" fmla="*/ 10885 h 979714"/>
              <a:gd name="connsiteX0" fmla="*/ 849086 w 2002972"/>
              <a:gd name="connsiteY0" fmla="*/ 10885 h 979714"/>
              <a:gd name="connsiteX1" fmla="*/ 598715 w 2002972"/>
              <a:gd name="connsiteY1" fmla="*/ 21771 h 979714"/>
              <a:gd name="connsiteX2" fmla="*/ 413658 w 2002972"/>
              <a:gd name="connsiteY2" fmla="*/ 54428 h 979714"/>
              <a:gd name="connsiteX3" fmla="*/ 206829 w 2002972"/>
              <a:gd name="connsiteY3" fmla="*/ 65314 h 979714"/>
              <a:gd name="connsiteX4" fmla="*/ 130629 w 2002972"/>
              <a:gd name="connsiteY4" fmla="*/ 239485 h 979714"/>
              <a:gd name="connsiteX5" fmla="*/ 119743 w 2002972"/>
              <a:gd name="connsiteY5" fmla="*/ 413657 h 979714"/>
              <a:gd name="connsiteX6" fmla="*/ 21772 w 2002972"/>
              <a:gd name="connsiteY6" fmla="*/ 500743 h 979714"/>
              <a:gd name="connsiteX7" fmla="*/ 0 w 2002972"/>
              <a:gd name="connsiteY7" fmla="*/ 576943 h 979714"/>
              <a:gd name="connsiteX8" fmla="*/ 21772 w 2002972"/>
              <a:gd name="connsiteY8" fmla="*/ 794657 h 979714"/>
              <a:gd name="connsiteX9" fmla="*/ 97972 w 2002972"/>
              <a:gd name="connsiteY9" fmla="*/ 914399 h 979714"/>
              <a:gd name="connsiteX10" fmla="*/ 370115 w 2002972"/>
              <a:gd name="connsiteY10" fmla="*/ 979714 h 979714"/>
              <a:gd name="connsiteX11" fmla="*/ 664030 w 2002972"/>
              <a:gd name="connsiteY11" fmla="*/ 849085 h 979714"/>
              <a:gd name="connsiteX12" fmla="*/ 1023257 w 2002972"/>
              <a:gd name="connsiteY12" fmla="*/ 794657 h 979714"/>
              <a:gd name="connsiteX13" fmla="*/ 1262743 w 2002972"/>
              <a:gd name="connsiteY13" fmla="*/ 729343 h 979714"/>
              <a:gd name="connsiteX14" fmla="*/ 1611086 w 2002972"/>
              <a:gd name="connsiteY14" fmla="*/ 740228 h 979714"/>
              <a:gd name="connsiteX15" fmla="*/ 1785258 w 2002972"/>
              <a:gd name="connsiteY15" fmla="*/ 783771 h 979714"/>
              <a:gd name="connsiteX16" fmla="*/ 1915886 w 2002972"/>
              <a:gd name="connsiteY16" fmla="*/ 762000 h 979714"/>
              <a:gd name="connsiteX17" fmla="*/ 2002972 w 2002972"/>
              <a:gd name="connsiteY17" fmla="*/ 751114 h 979714"/>
              <a:gd name="connsiteX18" fmla="*/ 1981200 w 2002972"/>
              <a:gd name="connsiteY18" fmla="*/ 609600 h 979714"/>
              <a:gd name="connsiteX19" fmla="*/ 1937658 w 2002972"/>
              <a:gd name="connsiteY19" fmla="*/ 446314 h 979714"/>
              <a:gd name="connsiteX20" fmla="*/ 1992086 w 2002972"/>
              <a:gd name="connsiteY20" fmla="*/ 239485 h 979714"/>
              <a:gd name="connsiteX21" fmla="*/ 1730829 w 2002972"/>
              <a:gd name="connsiteY21" fmla="*/ 283028 h 979714"/>
              <a:gd name="connsiteX22" fmla="*/ 1426029 w 2002972"/>
              <a:gd name="connsiteY22" fmla="*/ 174171 h 979714"/>
              <a:gd name="connsiteX23" fmla="*/ 1055915 w 2002972"/>
              <a:gd name="connsiteY23" fmla="*/ 0 h 979714"/>
              <a:gd name="connsiteX24" fmla="*/ 849086 w 2002972"/>
              <a:gd name="connsiteY24" fmla="*/ 10885 h 979714"/>
              <a:gd name="connsiteX0" fmla="*/ 849086 w 2002972"/>
              <a:gd name="connsiteY0" fmla="*/ 10885 h 936171"/>
              <a:gd name="connsiteX1" fmla="*/ 598715 w 2002972"/>
              <a:gd name="connsiteY1" fmla="*/ 21771 h 936171"/>
              <a:gd name="connsiteX2" fmla="*/ 413658 w 2002972"/>
              <a:gd name="connsiteY2" fmla="*/ 54428 h 936171"/>
              <a:gd name="connsiteX3" fmla="*/ 206829 w 2002972"/>
              <a:gd name="connsiteY3" fmla="*/ 65314 h 936171"/>
              <a:gd name="connsiteX4" fmla="*/ 130629 w 2002972"/>
              <a:gd name="connsiteY4" fmla="*/ 239485 h 936171"/>
              <a:gd name="connsiteX5" fmla="*/ 119743 w 2002972"/>
              <a:gd name="connsiteY5" fmla="*/ 413657 h 936171"/>
              <a:gd name="connsiteX6" fmla="*/ 21772 w 2002972"/>
              <a:gd name="connsiteY6" fmla="*/ 500743 h 936171"/>
              <a:gd name="connsiteX7" fmla="*/ 0 w 2002972"/>
              <a:gd name="connsiteY7" fmla="*/ 576943 h 936171"/>
              <a:gd name="connsiteX8" fmla="*/ 21772 w 2002972"/>
              <a:gd name="connsiteY8" fmla="*/ 794657 h 936171"/>
              <a:gd name="connsiteX9" fmla="*/ 97972 w 2002972"/>
              <a:gd name="connsiteY9" fmla="*/ 914399 h 936171"/>
              <a:gd name="connsiteX10" fmla="*/ 370115 w 2002972"/>
              <a:gd name="connsiteY10" fmla="*/ 936171 h 936171"/>
              <a:gd name="connsiteX11" fmla="*/ 664030 w 2002972"/>
              <a:gd name="connsiteY11" fmla="*/ 849085 h 936171"/>
              <a:gd name="connsiteX12" fmla="*/ 1023257 w 2002972"/>
              <a:gd name="connsiteY12" fmla="*/ 794657 h 936171"/>
              <a:gd name="connsiteX13" fmla="*/ 1262743 w 2002972"/>
              <a:gd name="connsiteY13" fmla="*/ 729343 h 936171"/>
              <a:gd name="connsiteX14" fmla="*/ 1611086 w 2002972"/>
              <a:gd name="connsiteY14" fmla="*/ 740228 h 936171"/>
              <a:gd name="connsiteX15" fmla="*/ 1785258 w 2002972"/>
              <a:gd name="connsiteY15" fmla="*/ 783771 h 936171"/>
              <a:gd name="connsiteX16" fmla="*/ 1915886 w 2002972"/>
              <a:gd name="connsiteY16" fmla="*/ 762000 h 936171"/>
              <a:gd name="connsiteX17" fmla="*/ 2002972 w 2002972"/>
              <a:gd name="connsiteY17" fmla="*/ 751114 h 936171"/>
              <a:gd name="connsiteX18" fmla="*/ 1981200 w 2002972"/>
              <a:gd name="connsiteY18" fmla="*/ 609600 h 936171"/>
              <a:gd name="connsiteX19" fmla="*/ 1937658 w 2002972"/>
              <a:gd name="connsiteY19" fmla="*/ 446314 h 936171"/>
              <a:gd name="connsiteX20" fmla="*/ 1992086 w 2002972"/>
              <a:gd name="connsiteY20" fmla="*/ 239485 h 936171"/>
              <a:gd name="connsiteX21" fmla="*/ 1730829 w 2002972"/>
              <a:gd name="connsiteY21" fmla="*/ 283028 h 936171"/>
              <a:gd name="connsiteX22" fmla="*/ 1426029 w 2002972"/>
              <a:gd name="connsiteY22" fmla="*/ 174171 h 936171"/>
              <a:gd name="connsiteX23" fmla="*/ 1055915 w 2002972"/>
              <a:gd name="connsiteY23" fmla="*/ 0 h 936171"/>
              <a:gd name="connsiteX24" fmla="*/ 849086 w 2002972"/>
              <a:gd name="connsiteY24" fmla="*/ 10885 h 936171"/>
              <a:gd name="connsiteX0" fmla="*/ 849086 w 2002972"/>
              <a:gd name="connsiteY0" fmla="*/ 10885 h 936171"/>
              <a:gd name="connsiteX1" fmla="*/ 598715 w 2002972"/>
              <a:gd name="connsiteY1" fmla="*/ 21771 h 936171"/>
              <a:gd name="connsiteX2" fmla="*/ 413658 w 2002972"/>
              <a:gd name="connsiteY2" fmla="*/ 54428 h 936171"/>
              <a:gd name="connsiteX3" fmla="*/ 206829 w 2002972"/>
              <a:gd name="connsiteY3" fmla="*/ 65314 h 936171"/>
              <a:gd name="connsiteX4" fmla="*/ 130629 w 2002972"/>
              <a:gd name="connsiteY4" fmla="*/ 239485 h 936171"/>
              <a:gd name="connsiteX5" fmla="*/ 119743 w 2002972"/>
              <a:gd name="connsiteY5" fmla="*/ 413657 h 936171"/>
              <a:gd name="connsiteX6" fmla="*/ 21772 w 2002972"/>
              <a:gd name="connsiteY6" fmla="*/ 500743 h 936171"/>
              <a:gd name="connsiteX7" fmla="*/ 0 w 2002972"/>
              <a:gd name="connsiteY7" fmla="*/ 576943 h 936171"/>
              <a:gd name="connsiteX8" fmla="*/ 21772 w 2002972"/>
              <a:gd name="connsiteY8" fmla="*/ 794657 h 936171"/>
              <a:gd name="connsiteX9" fmla="*/ 97972 w 2002972"/>
              <a:gd name="connsiteY9" fmla="*/ 914399 h 936171"/>
              <a:gd name="connsiteX10" fmla="*/ 370115 w 2002972"/>
              <a:gd name="connsiteY10" fmla="*/ 936171 h 936171"/>
              <a:gd name="connsiteX11" fmla="*/ 598715 w 2002972"/>
              <a:gd name="connsiteY11" fmla="*/ 674913 h 936171"/>
              <a:gd name="connsiteX12" fmla="*/ 1023257 w 2002972"/>
              <a:gd name="connsiteY12" fmla="*/ 794657 h 936171"/>
              <a:gd name="connsiteX13" fmla="*/ 1262743 w 2002972"/>
              <a:gd name="connsiteY13" fmla="*/ 729343 h 936171"/>
              <a:gd name="connsiteX14" fmla="*/ 1611086 w 2002972"/>
              <a:gd name="connsiteY14" fmla="*/ 740228 h 936171"/>
              <a:gd name="connsiteX15" fmla="*/ 1785258 w 2002972"/>
              <a:gd name="connsiteY15" fmla="*/ 783771 h 936171"/>
              <a:gd name="connsiteX16" fmla="*/ 1915886 w 2002972"/>
              <a:gd name="connsiteY16" fmla="*/ 762000 h 936171"/>
              <a:gd name="connsiteX17" fmla="*/ 2002972 w 2002972"/>
              <a:gd name="connsiteY17" fmla="*/ 751114 h 936171"/>
              <a:gd name="connsiteX18" fmla="*/ 1981200 w 2002972"/>
              <a:gd name="connsiteY18" fmla="*/ 609600 h 936171"/>
              <a:gd name="connsiteX19" fmla="*/ 1937658 w 2002972"/>
              <a:gd name="connsiteY19" fmla="*/ 446314 h 936171"/>
              <a:gd name="connsiteX20" fmla="*/ 1992086 w 2002972"/>
              <a:gd name="connsiteY20" fmla="*/ 239485 h 936171"/>
              <a:gd name="connsiteX21" fmla="*/ 1730829 w 2002972"/>
              <a:gd name="connsiteY21" fmla="*/ 283028 h 936171"/>
              <a:gd name="connsiteX22" fmla="*/ 1426029 w 2002972"/>
              <a:gd name="connsiteY22" fmla="*/ 174171 h 936171"/>
              <a:gd name="connsiteX23" fmla="*/ 1055915 w 2002972"/>
              <a:gd name="connsiteY23" fmla="*/ 0 h 936171"/>
              <a:gd name="connsiteX24" fmla="*/ 849086 w 2002972"/>
              <a:gd name="connsiteY24" fmla="*/ 10885 h 936171"/>
              <a:gd name="connsiteX0" fmla="*/ 849086 w 2002972"/>
              <a:gd name="connsiteY0" fmla="*/ 10885 h 936171"/>
              <a:gd name="connsiteX1" fmla="*/ 598715 w 2002972"/>
              <a:gd name="connsiteY1" fmla="*/ 21771 h 936171"/>
              <a:gd name="connsiteX2" fmla="*/ 413658 w 2002972"/>
              <a:gd name="connsiteY2" fmla="*/ 54428 h 936171"/>
              <a:gd name="connsiteX3" fmla="*/ 206829 w 2002972"/>
              <a:gd name="connsiteY3" fmla="*/ 65314 h 936171"/>
              <a:gd name="connsiteX4" fmla="*/ 130629 w 2002972"/>
              <a:gd name="connsiteY4" fmla="*/ 239485 h 936171"/>
              <a:gd name="connsiteX5" fmla="*/ 119743 w 2002972"/>
              <a:gd name="connsiteY5" fmla="*/ 413657 h 936171"/>
              <a:gd name="connsiteX6" fmla="*/ 21772 w 2002972"/>
              <a:gd name="connsiteY6" fmla="*/ 500743 h 936171"/>
              <a:gd name="connsiteX7" fmla="*/ 0 w 2002972"/>
              <a:gd name="connsiteY7" fmla="*/ 576943 h 936171"/>
              <a:gd name="connsiteX8" fmla="*/ 21772 w 2002972"/>
              <a:gd name="connsiteY8" fmla="*/ 794657 h 936171"/>
              <a:gd name="connsiteX9" fmla="*/ 97972 w 2002972"/>
              <a:gd name="connsiteY9" fmla="*/ 914399 h 936171"/>
              <a:gd name="connsiteX10" fmla="*/ 370115 w 2002972"/>
              <a:gd name="connsiteY10" fmla="*/ 936171 h 936171"/>
              <a:gd name="connsiteX11" fmla="*/ 598715 w 2002972"/>
              <a:gd name="connsiteY11" fmla="*/ 674913 h 936171"/>
              <a:gd name="connsiteX12" fmla="*/ 805543 w 2002972"/>
              <a:gd name="connsiteY12" fmla="*/ 631371 h 936171"/>
              <a:gd name="connsiteX13" fmla="*/ 1023257 w 2002972"/>
              <a:gd name="connsiteY13" fmla="*/ 794657 h 936171"/>
              <a:gd name="connsiteX14" fmla="*/ 1262743 w 2002972"/>
              <a:gd name="connsiteY14" fmla="*/ 729343 h 936171"/>
              <a:gd name="connsiteX15" fmla="*/ 1611086 w 2002972"/>
              <a:gd name="connsiteY15" fmla="*/ 740228 h 936171"/>
              <a:gd name="connsiteX16" fmla="*/ 1785258 w 2002972"/>
              <a:gd name="connsiteY16" fmla="*/ 783771 h 936171"/>
              <a:gd name="connsiteX17" fmla="*/ 1915886 w 2002972"/>
              <a:gd name="connsiteY17" fmla="*/ 762000 h 936171"/>
              <a:gd name="connsiteX18" fmla="*/ 2002972 w 2002972"/>
              <a:gd name="connsiteY18" fmla="*/ 751114 h 936171"/>
              <a:gd name="connsiteX19" fmla="*/ 1981200 w 2002972"/>
              <a:gd name="connsiteY19" fmla="*/ 609600 h 936171"/>
              <a:gd name="connsiteX20" fmla="*/ 1937658 w 2002972"/>
              <a:gd name="connsiteY20" fmla="*/ 446314 h 936171"/>
              <a:gd name="connsiteX21" fmla="*/ 1992086 w 2002972"/>
              <a:gd name="connsiteY21" fmla="*/ 239485 h 936171"/>
              <a:gd name="connsiteX22" fmla="*/ 1730829 w 2002972"/>
              <a:gd name="connsiteY22" fmla="*/ 283028 h 936171"/>
              <a:gd name="connsiteX23" fmla="*/ 1426029 w 2002972"/>
              <a:gd name="connsiteY23" fmla="*/ 174171 h 936171"/>
              <a:gd name="connsiteX24" fmla="*/ 1055915 w 2002972"/>
              <a:gd name="connsiteY24" fmla="*/ 0 h 936171"/>
              <a:gd name="connsiteX25" fmla="*/ 849086 w 2002972"/>
              <a:gd name="connsiteY25" fmla="*/ 10885 h 936171"/>
              <a:gd name="connsiteX0" fmla="*/ 849086 w 2002972"/>
              <a:gd name="connsiteY0" fmla="*/ 10885 h 914399"/>
              <a:gd name="connsiteX1" fmla="*/ 598715 w 2002972"/>
              <a:gd name="connsiteY1" fmla="*/ 21771 h 914399"/>
              <a:gd name="connsiteX2" fmla="*/ 413658 w 2002972"/>
              <a:gd name="connsiteY2" fmla="*/ 54428 h 914399"/>
              <a:gd name="connsiteX3" fmla="*/ 206829 w 2002972"/>
              <a:gd name="connsiteY3" fmla="*/ 65314 h 914399"/>
              <a:gd name="connsiteX4" fmla="*/ 130629 w 2002972"/>
              <a:gd name="connsiteY4" fmla="*/ 239485 h 914399"/>
              <a:gd name="connsiteX5" fmla="*/ 119743 w 2002972"/>
              <a:gd name="connsiteY5" fmla="*/ 413657 h 914399"/>
              <a:gd name="connsiteX6" fmla="*/ 21772 w 2002972"/>
              <a:gd name="connsiteY6" fmla="*/ 500743 h 914399"/>
              <a:gd name="connsiteX7" fmla="*/ 0 w 2002972"/>
              <a:gd name="connsiteY7" fmla="*/ 576943 h 914399"/>
              <a:gd name="connsiteX8" fmla="*/ 21772 w 2002972"/>
              <a:gd name="connsiteY8" fmla="*/ 794657 h 914399"/>
              <a:gd name="connsiteX9" fmla="*/ 97972 w 2002972"/>
              <a:gd name="connsiteY9" fmla="*/ 914399 h 914399"/>
              <a:gd name="connsiteX10" fmla="*/ 348344 w 2002972"/>
              <a:gd name="connsiteY10" fmla="*/ 870856 h 914399"/>
              <a:gd name="connsiteX11" fmla="*/ 598715 w 2002972"/>
              <a:gd name="connsiteY11" fmla="*/ 674913 h 914399"/>
              <a:gd name="connsiteX12" fmla="*/ 805543 w 2002972"/>
              <a:gd name="connsiteY12" fmla="*/ 631371 h 914399"/>
              <a:gd name="connsiteX13" fmla="*/ 1023257 w 2002972"/>
              <a:gd name="connsiteY13" fmla="*/ 794657 h 914399"/>
              <a:gd name="connsiteX14" fmla="*/ 1262743 w 2002972"/>
              <a:gd name="connsiteY14" fmla="*/ 729343 h 914399"/>
              <a:gd name="connsiteX15" fmla="*/ 1611086 w 2002972"/>
              <a:gd name="connsiteY15" fmla="*/ 740228 h 914399"/>
              <a:gd name="connsiteX16" fmla="*/ 1785258 w 2002972"/>
              <a:gd name="connsiteY16" fmla="*/ 783771 h 914399"/>
              <a:gd name="connsiteX17" fmla="*/ 1915886 w 2002972"/>
              <a:gd name="connsiteY17" fmla="*/ 762000 h 914399"/>
              <a:gd name="connsiteX18" fmla="*/ 2002972 w 2002972"/>
              <a:gd name="connsiteY18" fmla="*/ 751114 h 914399"/>
              <a:gd name="connsiteX19" fmla="*/ 1981200 w 2002972"/>
              <a:gd name="connsiteY19" fmla="*/ 609600 h 914399"/>
              <a:gd name="connsiteX20" fmla="*/ 1937658 w 2002972"/>
              <a:gd name="connsiteY20" fmla="*/ 446314 h 914399"/>
              <a:gd name="connsiteX21" fmla="*/ 1992086 w 2002972"/>
              <a:gd name="connsiteY21" fmla="*/ 239485 h 914399"/>
              <a:gd name="connsiteX22" fmla="*/ 1730829 w 2002972"/>
              <a:gd name="connsiteY22" fmla="*/ 283028 h 914399"/>
              <a:gd name="connsiteX23" fmla="*/ 1426029 w 2002972"/>
              <a:gd name="connsiteY23" fmla="*/ 174171 h 914399"/>
              <a:gd name="connsiteX24" fmla="*/ 1055915 w 2002972"/>
              <a:gd name="connsiteY24" fmla="*/ 0 h 914399"/>
              <a:gd name="connsiteX25" fmla="*/ 849086 w 2002972"/>
              <a:gd name="connsiteY25" fmla="*/ 10885 h 914399"/>
              <a:gd name="connsiteX0" fmla="*/ 849086 w 2002972"/>
              <a:gd name="connsiteY0" fmla="*/ 10885 h 914399"/>
              <a:gd name="connsiteX1" fmla="*/ 598715 w 2002972"/>
              <a:gd name="connsiteY1" fmla="*/ 21771 h 914399"/>
              <a:gd name="connsiteX2" fmla="*/ 413658 w 2002972"/>
              <a:gd name="connsiteY2" fmla="*/ 54428 h 914399"/>
              <a:gd name="connsiteX3" fmla="*/ 206829 w 2002972"/>
              <a:gd name="connsiteY3" fmla="*/ 65314 h 914399"/>
              <a:gd name="connsiteX4" fmla="*/ 130629 w 2002972"/>
              <a:gd name="connsiteY4" fmla="*/ 239485 h 914399"/>
              <a:gd name="connsiteX5" fmla="*/ 119743 w 2002972"/>
              <a:gd name="connsiteY5" fmla="*/ 413657 h 914399"/>
              <a:gd name="connsiteX6" fmla="*/ 21772 w 2002972"/>
              <a:gd name="connsiteY6" fmla="*/ 500743 h 914399"/>
              <a:gd name="connsiteX7" fmla="*/ 0 w 2002972"/>
              <a:gd name="connsiteY7" fmla="*/ 576943 h 914399"/>
              <a:gd name="connsiteX8" fmla="*/ 21772 w 2002972"/>
              <a:gd name="connsiteY8" fmla="*/ 794657 h 914399"/>
              <a:gd name="connsiteX9" fmla="*/ 97972 w 2002972"/>
              <a:gd name="connsiteY9" fmla="*/ 914399 h 914399"/>
              <a:gd name="connsiteX10" fmla="*/ 348344 w 2002972"/>
              <a:gd name="connsiteY10" fmla="*/ 870856 h 914399"/>
              <a:gd name="connsiteX11" fmla="*/ 598715 w 2002972"/>
              <a:gd name="connsiteY11" fmla="*/ 674913 h 914399"/>
              <a:gd name="connsiteX12" fmla="*/ 805543 w 2002972"/>
              <a:gd name="connsiteY12" fmla="*/ 631371 h 914399"/>
              <a:gd name="connsiteX13" fmla="*/ 1023257 w 2002972"/>
              <a:gd name="connsiteY13" fmla="*/ 794657 h 914399"/>
              <a:gd name="connsiteX14" fmla="*/ 1262743 w 2002972"/>
              <a:gd name="connsiteY14" fmla="*/ 729343 h 914399"/>
              <a:gd name="connsiteX15" fmla="*/ 1611086 w 2002972"/>
              <a:gd name="connsiteY15" fmla="*/ 740228 h 914399"/>
              <a:gd name="connsiteX16" fmla="*/ 1785258 w 2002972"/>
              <a:gd name="connsiteY16" fmla="*/ 783771 h 914399"/>
              <a:gd name="connsiteX17" fmla="*/ 1915886 w 2002972"/>
              <a:gd name="connsiteY17" fmla="*/ 762000 h 914399"/>
              <a:gd name="connsiteX18" fmla="*/ 2002972 w 2002972"/>
              <a:gd name="connsiteY18" fmla="*/ 751114 h 914399"/>
              <a:gd name="connsiteX19" fmla="*/ 1981200 w 2002972"/>
              <a:gd name="connsiteY19" fmla="*/ 609600 h 914399"/>
              <a:gd name="connsiteX20" fmla="*/ 1937658 w 2002972"/>
              <a:gd name="connsiteY20" fmla="*/ 446314 h 914399"/>
              <a:gd name="connsiteX21" fmla="*/ 1992086 w 2002972"/>
              <a:gd name="connsiteY21" fmla="*/ 239485 h 914399"/>
              <a:gd name="connsiteX22" fmla="*/ 1730829 w 2002972"/>
              <a:gd name="connsiteY22" fmla="*/ 283028 h 914399"/>
              <a:gd name="connsiteX23" fmla="*/ 1447801 w 2002972"/>
              <a:gd name="connsiteY23" fmla="*/ 152400 h 914399"/>
              <a:gd name="connsiteX24" fmla="*/ 1055915 w 2002972"/>
              <a:gd name="connsiteY24" fmla="*/ 0 h 914399"/>
              <a:gd name="connsiteX25" fmla="*/ 849086 w 2002972"/>
              <a:gd name="connsiteY25" fmla="*/ 10885 h 914399"/>
              <a:gd name="connsiteX0" fmla="*/ 849086 w 2002972"/>
              <a:gd name="connsiteY0" fmla="*/ 10885 h 914399"/>
              <a:gd name="connsiteX1" fmla="*/ 598715 w 2002972"/>
              <a:gd name="connsiteY1" fmla="*/ 21771 h 914399"/>
              <a:gd name="connsiteX2" fmla="*/ 413658 w 2002972"/>
              <a:gd name="connsiteY2" fmla="*/ 54428 h 914399"/>
              <a:gd name="connsiteX3" fmla="*/ 206829 w 2002972"/>
              <a:gd name="connsiteY3" fmla="*/ 65314 h 914399"/>
              <a:gd name="connsiteX4" fmla="*/ 130629 w 2002972"/>
              <a:gd name="connsiteY4" fmla="*/ 239485 h 914399"/>
              <a:gd name="connsiteX5" fmla="*/ 119743 w 2002972"/>
              <a:gd name="connsiteY5" fmla="*/ 413657 h 914399"/>
              <a:gd name="connsiteX6" fmla="*/ 21772 w 2002972"/>
              <a:gd name="connsiteY6" fmla="*/ 500743 h 914399"/>
              <a:gd name="connsiteX7" fmla="*/ 0 w 2002972"/>
              <a:gd name="connsiteY7" fmla="*/ 576943 h 914399"/>
              <a:gd name="connsiteX8" fmla="*/ 21772 w 2002972"/>
              <a:gd name="connsiteY8" fmla="*/ 794657 h 914399"/>
              <a:gd name="connsiteX9" fmla="*/ 97972 w 2002972"/>
              <a:gd name="connsiteY9" fmla="*/ 914399 h 914399"/>
              <a:gd name="connsiteX10" fmla="*/ 348344 w 2002972"/>
              <a:gd name="connsiteY10" fmla="*/ 870856 h 914399"/>
              <a:gd name="connsiteX11" fmla="*/ 598715 w 2002972"/>
              <a:gd name="connsiteY11" fmla="*/ 674913 h 914399"/>
              <a:gd name="connsiteX12" fmla="*/ 805543 w 2002972"/>
              <a:gd name="connsiteY12" fmla="*/ 631371 h 914399"/>
              <a:gd name="connsiteX13" fmla="*/ 1023257 w 2002972"/>
              <a:gd name="connsiteY13" fmla="*/ 794657 h 914399"/>
              <a:gd name="connsiteX14" fmla="*/ 1262743 w 2002972"/>
              <a:gd name="connsiteY14" fmla="*/ 729343 h 914399"/>
              <a:gd name="connsiteX15" fmla="*/ 1611086 w 2002972"/>
              <a:gd name="connsiteY15" fmla="*/ 740228 h 914399"/>
              <a:gd name="connsiteX16" fmla="*/ 1785258 w 2002972"/>
              <a:gd name="connsiteY16" fmla="*/ 783771 h 914399"/>
              <a:gd name="connsiteX17" fmla="*/ 1915886 w 2002972"/>
              <a:gd name="connsiteY17" fmla="*/ 762000 h 914399"/>
              <a:gd name="connsiteX18" fmla="*/ 2002972 w 2002972"/>
              <a:gd name="connsiteY18" fmla="*/ 751114 h 914399"/>
              <a:gd name="connsiteX19" fmla="*/ 1981200 w 2002972"/>
              <a:gd name="connsiteY19" fmla="*/ 609600 h 914399"/>
              <a:gd name="connsiteX20" fmla="*/ 1937658 w 2002972"/>
              <a:gd name="connsiteY20" fmla="*/ 446314 h 914399"/>
              <a:gd name="connsiteX21" fmla="*/ 1992086 w 2002972"/>
              <a:gd name="connsiteY21" fmla="*/ 239485 h 914399"/>
              <a:gd name="connsiteX22" fmla="*/ 1730829 w 2002972"/>
              <a:gd name="connsiteY22" fmla="*/ 283028 h 914399"/>
              <a:gd name="connsiteX23" fmla="*/ 1621972 w 2002972"/>
              <a:gd name="connsiteY23" fmla="*/ 250371 h 914399"/>
              <a:gd name="connsiteX24" fmla="*/ 1447801 w 2002972"/>
              <a:gd name="connsiteY24" fmla="*/ 152400 h 914399"/>
              <a:gd name="connsiteX25" fmla="*/ 1055915 w 2002972"/>
              <a:gd name="connsiteY25" fmla="*/ 0 h 914399"/>
              <a:gd name="connsiteX26" fmla="*/ 849086 w 2002972"/>
              <a:gd name="connsiteY26" fmla="*/ 10885 h 914399"/>
              <a:gd name="connsiteX0" fmla="*/ 849086 w 2002972"/>
              <a:gd name="connsiteY0" fmla="*/ 10885 h 914399"/>
              <a:gd name="connsiteX1" fmla="*/ 598715 w 2002972"/>
              <a:gd name="connsiteY1" fmla="*/ 21771 h 914399"/>
              <a:gd name="connsiteX2" fmla="*/ 413658 w 2002972"/>
              <a:gd name="connsiteY2" fmla="*/ 54428 h 914399"/>
              <a:gd name="connsiteX3" fmla="*/ 206829 w 2002972"/>
              <a:gd name="connsiteY3" fmla="*/ 65314 h 914399"/>
              <a:gd name="connsiteX4" fmla="*/ 130629 w 2002972"/>
              <a:gd name="connsiteY4" fmla="*/ 239485 h 914399"/>
              <a:gd name="connsiteX5" fmla="*/ 119743 w 2002972"/>
              <a:gd name="connsiteY5" fmla="*/ 413657 h 914399"/>
              <a:gd name="connsiteX6" fmla="*/ 21772 w 2002972"/>
              <a:gd name="connsiteY6" fmla="*/ 500743 h 914399"/>
              <a:gd name="connsiteX7" fmla="*/ 0 w 2002972"/>
              <a:gd name="connsiteY7" fmla="*/ 576943 h 914399"/>
              <a:gd name="connsiteX8" fmla="*/ 21772 w 2002972"/>
              <a:gd name="connsiteY8" fmla="*/ 794657 h 914399"/>
              <a:gd name="connsiteX9" fmla="*/ 97972 w 2002972"/>
              <a:gd name="connsiteY9" fmla="*/ 914399 h 914399"/>
              <a:gd name="connsiteX10" fmla="*/ 348344 w 2002972"/>
              <a:gd name="connsiteY10" fmla="*/ 870856 h 914399"/>
              <a:gd name="connsiteX11" fmla="*/ 598715 w 2002972"/>
              <a:gd name="connsiteY11" fmla="*/ 674913 h 914399"/>
              <a:gd name="connsiteX12" fmla="*/ 805543 w 2002972"/>
              <a:gd name="connsiteY12" fmla="*/ 631371 h 914399"/>
              <a:gd name="connsiteX13" fmla="*/ 1023257 w 2002972"/>
              <a:gd name="connsiteY13" fmla="*/ 794657 h 914399"/>
              <a:gd name="connsiteX14" fmla="*/ 1262743 w 2002972"/>
              <a:gd name="connsiteY14" fmla="*/ 729343 h 914399"/>
              <a:gd name="connsiteX15" fmla="*/ 1611086 w 2002972"/>
              <a:gd name="connsiteY15" fmla="*/ 740228 h 914399"/>
              <a:gd name="connsiteX16" fmla="*/ 1785258 w 2002972"/>
              <a:gd name="connsiteY16" fmla="*/ 783771 h 914399"/>
              <a:gd name="connsiteX17" fmla="*/ 1915886 w 2002972"/>
              <a:gd name="connsiteY17" fmla="*/ 762000 h 914399"/>
              <a:gd name="connsiteX18" fmla="*/ 2002972 w 2002972"/>
              <a:gd name="connsiteY18" fmla="*/ 751114 h 914399"/>
              <a:gd name="connsiteX19" fmla="*/ 1981200 w 2002972"/>
              <a:gd name="connsiteY19" fmla="*/ 609600 h 914399"/>
              <a:gd name="connsiteX20" fmla="*/ 1937658 w 2002972"/>
              <a:gd name="connsiteY20" fmla="*/ 446314 h 914399"/>
              <a:gd name="connsiteX21" fmla="*/ 1992086 w 2002972"/>
              <a:gd name="connsiteY21" fmla="*/ 239485 h 914399"/>
              <a:gd name="connsiteX22" fmla="*/ 1730829 w 2002972"/>
              <a:gd name="connsiteY22" fmla="*/ 283028 h 914399"/>
              <a:gd name="connsiteX23" fmla="*/ 1621972 w 2002972"/>
              <a:gd name="connsiteY23" fmla="*/ 250371 h 914399"/>
              <a:gd name="connsiteX24" fmla="*/ 1447801 w 2002972"/>
              <a:gd name="connsiteY24" fmla="*/ 152400 h 914399"/>
              <a:gd name="connsiteX25" fmla="*/ 1295400 w 2002972"/>
              <a:gd name="connsiteY25" fmla="*/ 87085 h 914399"/>
              <a:gd name="connsiteX26" fmla="*/ 1055915 w 2002972"/>
              <a:gd name="connsiteY26" fmla="*/ 0 h 914399"/>
              <a:gd name="connsiteX27" fmla="*/ 849086 w 2002972"/>
              <a:gd name="connsiteY27" fmla="*/ 10885 h 914399"/>
              <a:gd name="connsiteX0" fmla="*/ 849086 w 2002972"/>
              <a:gd name="connsiteY0" fmla="*/ 10885 h 914399"/>
              <a:gd name="connsiteX1" fmla="*/ 598715 w 2002972"/>
              <a:gd name="connsiteY1" fmla="*/ 21771 h 914399"/>
              <a:gd name="connsiteX2" fmla="*/ 413658 w 2002972"/>
              <a:gd name="connsiteY2" fmla="*/ 54428 h 914399"/>
              <a:gd name="connsiteX3" fmla="*/ 206829 w 2002972"/>
              <a:gd name="connsiteY3" fmla="*/ 65314 h 914399"/>
              <a:gd name="connsiteX4" fmla="*/ 130629 w 2002972"/>
              <a:gd name="connsiteY4" fmla="*/ 239485 h 914399"/>
              <a:gd name="connsiteX5" fmla="*/ 119743 w 2002972"/>
              <a:gd name="connsiteY5" fmla="*/ 413657 h 914399"/>
              <a:gd name="connsiteX6" fmla="*/ 21772 w 2002972"/>
              <a:gd name="connsiteY6" fmla="*/ 500743 h 914399"/>
              <a:gd name="connsiteX7" fmla="*/ 0 w 2002972"/>
              <a:gd name="connsiteY7" fmla="*/ 576943 h 914399"/>
              <a:gd name="connsiteX8" fmla="*/ 21772 w 2002972"/>
              <a:gd name="connsiteY8" fmla="*/ 794657 h 914399"/>
              <a:gd name="connsiteX9" fmla="*/ 97972 w 2002972"/>
              <a:gd name="connsiteY9" fmla="*/ 914399 h 914399"/>
              <a:gd name="connsiteX10" fmla="*/ 348344 w 2002972"/>
              <a:gd name="connsiteY10" fmla="*/ 870856 h 914399"/>
              <a:gd name="connsiteX11" fmla="*/ 598715 w 2002972"/>
              <a:gd name="connsiteY11" fmla="*/ 674913 h 914399"/>
              <a:gd name="connsiteX12" fmla="*/ 805543 w 2002972"/>
              <a:gd name="connsiteY12" fmla="*/ 631371 h 914399"/>
              <a:gd name="connsiteX13" fmla="*/ 1023257 w 2002972"/>
              <a:gd name="connsiteY13" fmla="*/ 794657 h 914399"/>
              <a:gd name="connsiteX14" fmla="*/ 1262743 w 2002972"/>
              <a:gd name="connsiteY14" fmla="*/ 729343 h 914399"/>
              <a:gd name="connsiteX15" fmla="*/ 1611086 w 2002972"/>
              <a:gd name="connsiteY15" fmla="*/ 740228 h 914399"/>
              <a:gd name="connsiteX16" fmla="*/ 1785258 w 2002972"/>
              <a:gd name="connsiteY16" fmla="*/ 783771 h 914399"/>
              <a:gd name="connsiteX17" fmla="*/ 1915886 w 2002972"/>
              <a:gd name="connsiteY17" fmla="*/ 762000 h 914399"/>
              <a:gd name="connsiteX18" fmla="*/ 2002972 w 2002972"/>
              <a:gd name="connsiteY18" fmla="*/ 751114 h 914399"/>
              <a:gd name="connsiteX19" fmla="*/ 1981200 w 2002972"/>
              <a:gd name="connsiteY19" fmla="*/ 609600 h 914399"/>
              <a:gd name="connsiteX20" fmla="*/ 1937658 w 2002972"/>
              <a:gd name="connsiteY20" fmla="*/ 446314 h 914399"/>
              <a:gd name="connsiteX21" fmla="*/ 1992086 w 2002972"/>
              <a:gd name="connsiteY21" fmla="*/ 239485 h 914399"/>
              <a:gd name="connsiteX22" fmla="*/ 1730829 w 2002972"/>
              <a:gd name="connsiteY22" fmla="*/ 283028 h 914399"/>
              <a:gd name="connsiteX23" fmla="*/ 1621972 w 2002972"/>
              <a:gd name="connsiteY23" fmla="*/ 250371 h 914399"/>
              <a:gd name="connsiteX24" fmla="*/ 1469573 w 2002972"/>
              <a:gd name="connsiteY24" fmla="*/ 108857 h 914399"/>
              <a:gd name="connsiteX25" fmla="*/ 1295400 w 2002972"/>
              <a:gd name="connsiteY25" fmla="*/ 87085 h 914399"/>
              <a:gd name="connsiteX26" fmla="*/ 1055915 w 2002972"/>
              <a:gd name="connsiteY26" fmla="*/ 0 h 914399"/>
              <a:gd name="connsiteX27" fmla="*/ 849086 w 2002972"/>
              <a:gd name="connsiteY27" fmla="*/ 10885 h 914399"/>
              <a:gd name="connsiteX0" fmla="*/ 849086 w 2002972"/>
              <a:gd name="connsiteY0" fmla="*/ 10885 h 914399"/>
              <a:gd name="connsiteX1" fmla="*/ 598715 w 2002972"/>
              <a:gd name="connsiteY1" fmla="*/ 21771 h 914399"/>
              <a:gd name="connsiteX2" fmla="*/ 413658 w 2002972"/>
              <a:gd name="connsiteY2" fmla="*/ 54428 h 914399"/>
              <a:gd name="connsiteX3" fmla="*/ 206829 w 2002972"/>
              <a:gd name="connsiteY3" fmla="*/ 65314 h 914399"/>
              <a:gd name="connsiteX4" fmla="*/ 130629 w 2002972"/>
              <a:gd name="connsiteY4" fmla="*/ 239485 h 914399"/>
              <a:gd name="connsiteX5" fmla="*/ 119743 w 2002972"/>
              <a:gd name="connsiteY5" fmla="*/ 413657 h 914399"/>
              <a:gd name="connsiteX6" fmla="*/ 21772 w 2002972"/>
              <a:gd name="connsiteY6" fmla="*/ 500743 h 914399"/>
              <a:gd name="connsiteX7" fmla="*/ 0 w 2002972"/>
              <a:gd name="connsiteY7" fmla="*/ 576943 h 914399"/>
              <a:gd name="connsiteX8" fmla="*/ 21772 w 2002972"/>
              <a:gd name="connsiteY8" fmla="*/ 794657 h 914399"/>
              <a:gd name="connsiteX9" fmla="*/ 97972 w 2002972"/>
              <a:gd name="connsiteY9" fmla="*/ 914399 h 914399"/>
              <a:gd name="connsiteX10" fmla="*/ 348344 w 2002972"/>
              <a:gd name="connsiteY10" fmla="*/ 870856 h 914399"/>
              <a:gd name="connsiteX11" fmla="*/ 598715 w 2002972"/>
              <a:gd name="connsiteY11" fmla="*/ 674913 h 914399"/>
              <a:gd name="connsiteX12" fmla="*/ 805543 w 2002972"/>
              <a:gd name="connsiteY12" fmla="*/ 631371 h 914399"/>
              <a:gd name="connsiteX13" fmla="*/ 1023257 w 2002972"/>
              <a:gd name="connsiteY13" fmla="*/ 794657 h 914399"/>
              <a:gd name="connsiteX14" fmla="*/ 1262743 w 2002972"/>
              <a:gd name="connsiteY14" fmla="*/ 729343 h 914399"/>
              <a:gd name="connsiteX15" fmla="*/ 1611086 w 2002972"/>
              <a:gd name="connsiteY15" fmla="*/ 740228 h 914399"/>
              <a:gd name="connsiteX16" fmla="*/ 1785258 w 2002972"/>
              <a:gd name="connsiteY16" fmla="*/ 783771 h 914399"/>
              <a:gd name="connsiteX17" fmla="*/ 1915886 w 2002972"/>
              <a:gd name="connsiteY17" fmla="*/ 762000 h 914399"/>
              <a:gd name="connsiteX18" fmla="*/ 2002972 w 2002972"/>
              <a:gd name="connsiteY18" fmla="*/ 751114 h 914399"/>
              <a:gd name="connsiteX19" fmla="*/ 1981200 w 2002972"/>
              <a:gd name="connsiteY19" fmla="*/ 609600 h 914399"/>
              <a:gd name="connsiteX20" fmla="*/ 1937658 w 2002972"/>
              <a:gd name="connsiteY20" fmla="*/ 446314 h 914399"/>
              <a:gd name="connsiteX21" fmla="*/ 1992086 w 2002972"/>
              <a:gd name="connsiteY21" fmla="*/ 239485 h 914399"/>
              <a:gd name="connsiteX22" fmla="*/ 1730829 w 2002972"/>
              <a:gd name="connsiteY22" fmla="*/ 283028 h 914399"/>
              <a:gd name="connsiteX23" fmla="*/ 1643743 w 2002972"/>
              <a:gd name="connsiteY23" fmla="*/ 206828 h 914399"/>
              <a:gd name="connsiteX24" fmla="*/ 1469573 w 2002972"/>
              <a:gd name="connsiteY24" fmla="*/ 108857 h 914399"/>
              <a:gd name="connsiteX25" fmla="*/ 1295400 w 2002972"/>
              <a:gd name="connsiteY25" fmla="*/ 87085 h 914399"/>
              <a:gd name="connsiteX26" fmla="*/ 1055915 w 2002972"/>
              <a:gd name="connsiteY26" fmla="*/ 0 h 914399"/>
              <a:gd name="connsiteX27" fmla="*/ 849086 w 2002972"/>
              <a:gd name="connsiteY27" fmla="*/ 10885 h 914399"/>
              <a:gd name="connsiteX0" fmla="*/ 849086 w 2002972"/>
              <a:gd name="connsiteY0" fmla="*/ 10885 h 914399"/>
              <a:gd name="connsiteX1" fmla="*/ 598715 w 2002972"/>
              <a:gd name="connsiteY1" fmla="*/ 21771 h 914399"/>
              <a:gd name="connsiteX2" fmla="*/ 413658 w 2002972"/>
              <a:gd name="connsiteY2" fmla="*/ 54428 h 914399"/>
              <a:gd name="connsiteX3" fmla="*/ 206829 w 2002972"/>
              <a:gd name="connsiteY3" fmla="*/ 65314 h 914399"/>
              <a:gd name="connsiteX4" fmla="*/ 130629 w 2002972"/>
              <a:gd name="connsiteY4" fmla="*/ 239485 h 914399"/>
              <a:gd name="connsiteX5" fmla="*/ 119743 w 2002972"/>
              <a:gd name="connsiteY5" fmla="*/ 413657 h 914399"/>
              <a:gd name="connsiteX6" fmla="*/ 21772 w 2002972"/>
              <a:gd name="connsiteY6" fmla="*/ 500743 h 914399"/>
              <a:gd name="connsiteX7" fmla="*/ 0 w 2002972"/>
              <a:gd name="connsiteY7" fmla="*/ 576943 h 914399"/>
              <a:gd name="connsiteX8" fmla="*/ 21772 w 2002972"/>
              <a:gd name="connsiteY8" fmla="*/ 794657 h 914399"/>
              <a:gd name="connsiteX9" fmla="*/ 97972 w 2002972"/>
              <a:gd name="connsiteY9" fmla="*/ 914399 h 914399"/>
              <a:gd name="connsiteX10" fmla="*/ 348344 w 2002972"/>
              <a:gd name="connsiteY10" fmla="*/ 870856 h 914399"/>
              <a:gd name="connsiteX11" fmla="*/ 598715 w 2002972"/>
              <a:gd name="connsiteY11" fmla="*/ 674913 h 914399"/>
              <a:gd name="connsiteX12" fmla="*/ 805543 w 2002972"/>
              <a:gd name="connsiteY12" fmla="*/ 631371 h 914399"/>
              <a:gd name="connsiteX13" fmla="*/ 1023257 w 2002972"/>
              <a:gd name="connsiteY13" fmla="*/ 794657 h 914399"/>
              <a:gd name="connsiteX14" fmla="*/ 1251858 w 2002972"/>
              <a:gd name="connsiteY14" fmla="*/ 674914 h 914399"/>
              <a:gd name="connsiteX15" fmla="*/ 1611086 w 2002972"/>
              <a:gd name="connsiteY15" fmla="*/ 740228 h 914399"/>
              <a:gd name="connsiteX16" fmla="*/ 1785258 w 2002972"/>
              <a:gd name="connsiteY16" fmla="*/ 783771 h 914399"/>
              <a:gd name="connsiteX17" fmla="*/ 1915886 w 2002972"/>
              <a:gd name="connsiteY17" fmla="*/ 762000 h 914399"/>
              <a:gd name="connsiteX18" fmla="*/ 2002972 w 2002972"/>
              <a:gd name="connsiteY18" fmla="*/ 751114 h 914399"/>
              <a:gd name="connsiteX19" fmla="*/ 1981200 w 2002972"/>
              <a:gd name="connsiteY19" fmla="*/ 609600 h 914399"/>
              <a:gd name="connsiteX20" fmla="*/ 1937658 w 2002972"/>
              <a:gd name="connsiteY20" fmla="*/ 446314 h 914399"/>
              <a:gd name="connsiteX21" fmla="*/ 1992086 w 2002972"/>
              <a:gd name="connsiteY21" fmla="*/ 239485 h 914399"/>
              <a:gd name="connsiteX22" fmla="*/ 1730829 w 2002972"/>
              <a:gd name="connsiteY22" fmla="*/ 283028 h 914399"/>
              <a:gd name="connsiteX23" fmla="*/ 1643743 w 2002972"/>
              <a:gd name="connsiteY23" fmla="*/ 206828 h 914399"/>
              <a:gd name="connsiteX24" fmla="*/ 1469573 w 2002972"/>
              <a:gd name="connsiteY24" fmla="*/ 108857 h 914399"/>
              <a:gd name="connsiteX25" fmla="*/ 1295400 w 2002972"/>
              <a:gd name="connsiteY25" fmla="*/ 87085 h 914399"/>
              <a:gd name="connsiteX26" fmla="*/ 1055915 w 2002972"/>
              <a:gd name="connsiteY26" fmla="*/ 0 h 914399"/>
              <a:gd name="connsiteX27" fmla="*/ 849086 w 2002972"/>
              <a:gd name="connsiteY27" fmla="*/ 10885 h 914399"/>
              <a:gd name="connsiteX0" fmla="*/ 849086 w 2002972"/>
              <a:gd name="connsiteY0" fmla="*/ 10885 h 914399"/>
              <a:gd name="connsiteX1" fmla="*/ 598715 w 2002972"/>
              <a:gd name="connsiteY1" fmla="*/ 21771 h 914399"/>
              <a:gd name="connsiteX2" fmla="*/ 413658 w 2002972"/>
              <a:gd name="connsiteY2" fmla="*/ 54428 h 914399"/>
              <a:gd name="connsiteX3" fmla="*/ 206829 w 2002972"/>
              <a:gd name="connsiteY3" fmla="*/ 65314 h 914399"/>
              <a:gd name="connsiteX4" fmla="*/ 130629 w 2002972"/>
              <a:gd name="connsiteY4" fmla="*/ 239485 h 914399"/>
              <a:gd name="connsiteX5" fmla="*/ 119743 w 2002972"/>
              <a:gd name="connsiteY5" fmla="*/ 413657 h 914399"/>
              <a:gd name="connsiteX6" fmla="*/ 21772 w 2002972"/>
              <a:gd name="connsiteY6" fmla="*/ 500743 h 914399"/>
              <a:gd name="connsiteX7" fmla="*/ 0 w 2002972"/>
              <a:gd name="connsiteY7" fmla="*/ 576943 h 914399"/>
              <a:gd name="connsiteX8" fmla="*/ 21772 w 2002972"/>
              <a:gd name="connsiteY8" fmla="*/ 794657 h 914399"/>
              <a:gd name="connsiteX9" fmla="*/ 97972 w 2002972"/>
              <a:gd name="connsiteY9" fmla="*/ 914399 h 914399"/>
              <a:gd name="connsiteX10" fmla="*/ 348344 w 2002972"/>
              <a:gd name="connsiteY10" fmla="*/ 870856 h 914399"/>
              <a:gd name="connsiteX11" fmla="*/ 598715 w 2002972"/>
              <a:gd name="connsiteY11" fmla="*/ 674913 h 914399"/>
              <a:gd name="connsiteX12" fmla="*/ 805543 w 2002972"/>
              <a:gd name="connsiteY12" fmla="*/ 631371 h 914399"/>
              <a:gd name="connsiteX13" fmla="*/ 1023257 w 2002972"/>
              <a:gd name="connsiteY13" fmla="*/ 642257 h 914399"/>
              <a:gd name="connsiteX14" fmla="*/ 1251858 w 2002972"/>
              <a:gd name="connsiteY14" fmla="*/ 674914 h 914399"/>
              <a:gd name="connsiteX15" fmla="*/ 1611086 w 2002972"/>
              <a:gd name="connsiteY15" fmla="*/ 740228 h 914399"/>
              <a:gd name="connsiteX16" fmla="*/ 1785258 w 2002972"/>
              <a:gd name="connsiteY16" fmla="*/ 783771 h 914399"/>
              <a:gd name="connsiteX17" fmla="*/ 1915886 w 2002972"/>
              <a:gd name="connsiteY17" fmla="*/ 762000 h 914399"/>
              <a:gd name="connsiteX18" fmla="*/ 2002972 w 2002972"/>
              <a:gd name="connsiteY18" fmla="*/ 751114 h 914399"/>
              <a:gd name="connsiteX19" fmla="*/ 1981200 w 2002972"/>
              <a:gd name="connsiteY19" fmla="*/ 609600 h 914399"/>
              <a:gd name="connsiteX20" fmla="*/ 1937658 w 2002972"/>
              <a:gd name="connsiteY20" fmla="*/ 446314 h 914399"/>
              <a:gd name="connsiteX21" fmla="*/ 1992086 w 2002972"/>
              <a:gd name="connsiteY21" fmla="*/ 239485 h 914399"/>
              <a:gd name="connsiteX22" fmla="*/ 1730829 w 2002972"/>
              <a:gd name="connsiteY22" fmla="*/ 283028 h 914399"/>
              <a:gd name="connsiteX23" fmla="*/ 1643743 w 2002972"/>
              <a:gd name="connsiteY23" fmla="*/ 206828 h 914399"/>
              <a:gd name="connsiteX24" fmla="*/ 1469573 w 2002972"/>
              <a:gd name="connsiteY24" fmla="*/ 108857 h 914399"/>
              <a:gd name="connsiteX25" fmla="*/ 1295400 w 2002972"/>
              <a:gd name="connsiteY25" fmla="*/ 87085 h 914399"/>
              <a:gd name="connsiteX26" fmla="*/ 1055915 w 2002972"/>
              <a:gd name="connsiteY26" fmla="*/ 0 h 914399"/>
              <a:gd name="connsiteX27" fmla="*/ 849086 w 2002972"/>
              <a:gd name="connsiteY27" fmla="*/ 10885 h 914399"/>
              <a:gd name="connsiteX0" fmla="*/ 849086 w 1992086"/>
              <a:gd name="connsiteY0" fmla="*/ 10885 h 914399"/>
              <a:gd name="connsiteX1" fmla="*/ 598715 w 1992086"/>
              <a:gd name="connsiteY1" fmla="*/ 21771 h 914399"/>
              <a:gd name="connsiteX2" fmla="*/ 413658 w 1992086"/>
              <a:gd name="connsiteY2" fmla="*/ 54428 h 914399"/>
              <a:gd name="connsiteX3" fmla="*/ 206829 w 1992086"/>
              <a:gd name="connsiteY3" fmla="*/ 65314 h 914399"/>
              <a:gd name="connsiteX4" fmla="*/ 130629 w 1992086"/>
              <a:gd name="connsiteY4" fmla="*/ 239485 h 914399"/>
              <a:gd name="connsiteX5" fmla="*/ 119743 w 1992086"/>
              <a:gd name="connsiteY5" fmla="*/ 413657 h 914399"/>
              <a:gd name="connsiteX6" fmla="*/ 21772 w 1992086"/>
              <a:gd name="connsiteY6" fmla="*/ 500743 h 914399"/>
              <a:gd name="connsiteX7" fmla="*/ 0 w 1992086"/>
              <a:gd name="connsiteY7" fmla="*/ 576943 h 914399"/>
              <a:gd name="connsiteX8" fmla="*/ 21772 w 1992086"/>
              <a:gd name="connsiteY8" fmla="*/ 794657 h 914399"/>
              <a:gd name="connsiteX9" fmla="*/ 97972 w 1992086"/>
              <a:gd name="connsiteY9" fmla="*/ 914399 h 914399"/>
              <a:gd name="connsiteX10" fmla="*/ 348344 w 1992086"/>
              <a:gd name="connsiteY10" fmla="*/ 870856 h 914399"/>
              <a:gd name="connsiteX11" fmla="*/ 598715 w 1992086"/>
              <a:gd name="connsiteY11" fmla="*/ 674913 h 914399"/>
              <a:gd name="connsiteX12" fmla="*/ 805543 w 1992086"/>
              <a:gd name="connsiteY12" fmla="*/ 631371 h 914399"/>
              <a:gd name="connsiteX13" fmla="*/ 1023257 w 1992086"/>
              <a:gd name="connsiteY13" fmla="*/ 642257 h 914399"/>
              <a:gd name="connsiteX14" fmla="*/ 1251858 w 1992086"/>
              <a:gd name="connsiteY14" fmla="*/ 674914 h 914399"/>
              <a:gd name="connsiteX15" fmla="*/ 1611086 w 1992086"/>
              <a:gd name="connsiteY15" fmla="*/ 740228 h 914399"/>
              <a:gd name="connsiteX16" fmla="*/ 1785258 w 1992086"/>
              <a:gd name="connsiteY16" fmla="*/ 783771 h 914399"/>
              <a:gd name="connsiteX17" fmla="*/ 1915886 w 1992086"/>
              <a:gd name="connsiteY17" fmla="*/ 762000 h 914399"/>
              <a:gd name="connsiteX18" fmla="*/ 1959430 w 1992086"/>
              <a:gd name="connsiteY18" fmla="*/ 696685 h 914399"/>
              <a:gd name="connsiteX19" fmla="*/ 1981200 w 1992086"/>
              <a:gd name="connsiteY19" fmla="*/ 609600 h 914399"/>
              <a:gd name="connsiteX20" fmla="*/ 1937658 w 1992086"/>
              <a:gd name="connsiteY20" fmla="*/ 446314 h 914399"/>
              <a:gd name="connsiteX21" fmla="*/ 1992086 w 1992086"/>
              <a:gd name="connsiteY21" fmla="*/ 239485 h 914399"/>
              <a:gd name="connsiteX22" fmla="*/ 1730829 w 1992086"/>
              <a:gd name="connsiteY22" fmla="*/ 283028 h 914399"/>
              <a:gd name="connsiteX23" fmla="*/ 1643743 w 1992086"/>
              <a:gd name="connsiteY23" fmla="*/ 206828 h 914399"/>
              <a:gd name="connsiteX24" fmla="*/ 1469573 w 1992086"/>
              <a:gd name="connsiteY24" fmla="*/ 108857 h 914399"/>
              <a:gd name="connsiteX25" fmla="*/ 1295400 w 1992086"/>
              <a:gd name="connsiteY25" fmla="*/ 87085 h 914399"/>
              <a:gd name="connsiteX26" fmla="*/ 1055915 w 1992086"/>
              <a:gd name="connsiteY26" fmla="*/ 0 h 914399"/>
              <a:gd name="connsiteX27" fmla="*/ 849086 w 1992086"/>
              <a:gd name="connsiteY27" fmla="*/ 10885 h 914399"/>
              <a:gd name="connsiteX0" fmla="*/ 849086 w 1992086"/>
              <a:gd name="connsiteY0" fmla="*/ 10885 h 914399"/>
              <a:gd name="connsiteX1" fmla="*/ 598715 w 1992086"/>
              <a:gd name="connsiteY1" fmla="*/ 21771 h 914399"/>
              <a:gd name="connsiteX2" fmla="*/ 413658 w 1992086"/>
              <a:gd name="connsiteY2" fmla="*/ 54428 h 914399"/>
              <a:gd name="connsiteX3" fmla="*/ 206829 w 1992086"/>
              <a:gd name="connsiteY3" fmla="*/ 65314 h 914399"/>
              <a:gd name="connsiteX4" fmla="*/ 130629 w 1992086"/>
              <a:gd name="connsiteY4" fmla="*/ 239485 h 914399"/>
              <a:gd name="connsiteX5" fmla="*/ 119743 w 1992086"/>
              <a:gd name="connsiteY5" fmla="*/ 413657 h 914399"/>
              <a:gd name="connsiteX6" fmla="*/ 21772 w 1992086"/>
              <a:gd name="connsiteY6" fmla="*/ 500743 h 914399"/>
              <a:gd name="connsiteX7" fmla="*/ 0 w 1992086"/>
              <a:gd name="connsiteY7" fmla="*/ 576943 h 914399"/>
              <a:gd name="connsiteX8" fmla="*/ 21772 w 1992086"/>
              <a:gd name="connsiteY8" fmla="*/ 794657 h 914399"/>
              <a:gd name="connsiteX9" fmla="*/ 97972 w 1992086"/>
              <a:gd name="connsiteY9" fmla="*/ 914399 h 914399"/>
              <a:gd name="connsiteX10" fmla="*/ 348344 w 1992086"/>
              <a:gd name="connsiteY10" fmla="*/ 870856 h 914399"/>
              <a:gd name="connsiteX11" fmla="*/ 598715 w 1992086"/>
              <a:gd name="connsiteY11" fmla="*/ 674913 h 914399"/>
              <a:gd name="connsiteX12" fmla="*/ 805543 w 1992086"/>
              <a:gd name="connsiteY12" fmla="*/ 631371 h 914399"/>
              <a:gd name="connsiteX13" fmla="*/ 1023257 w 1992086"/>
              <a:gd name="connsiteY13" fmla="*/ 642257 h 914399"/>
              <a:gd name="connsiteX14" fmla="*/ 1251858 w 1992086"/>
              <a:gd name="connsiteY14" fmla="*/ 674914 h 914399"/>
              <a:gd name="connsiteX15" fmla="*/ 1611086 w 1992086"/>
              <a:gd name="connsiteY15" fmla="*/ 740228 h 914399"/>
              <a:gd name="connsiteX16" fmla="*/ 1785258 w 1992086"/>
              <a:gd name="connsiteY16" fmla="*/ 783771 h 914399"/>
              <a:gd name="connsiteX17" fmla="*/ 1883229 w 1992086"/>
              <a:gd name="connsiteY17" fmla="*/ 729343 h 914399"/>
              <a:gd name="connsiteX18" fmla="*/ 1959430 w 1992086"/>
              <a:gd name="connsiteY18" fmla="*/ 696685 h 914399"/>
              <a:gd name="connsiteX19" fmla="*/ 1981200 w 1992086"/>
              <a:gd name="connsiteY19" fmla="*/ 609600 h 914399"/>
              <a:gd name="connsiteX20" fmla="*/ 1937658 w 1992086"/>
              <a:gd name="connsiteY20" fmla="*/ 446314 h 914399"/>
              <a:gd name="connsiteX21" fmla="*/ 1992086 w 1992086"/>
              <a:gd name="connsiteY21" fmla="*/ 239485 h 914399"/>
              <a:gd name="connsiteX22" fmla="*/ 1730829 w 1992086"/>
              <a:gd name="connsiteY22" fmla="*/ 283028 h 914399"/>
              <a:gd name="connsiteX23" fmla="*/ 1643743 w 1992086"/>
              <a:gd name="connsiteY23" fmla="*/ 206828 h 914399"/>
              <a:gd name="connsiteX24" fmla="*/ 1469573 w 1992086"/>
              <a:gd name="connsiteY24" fmla="*/ 108857 h 914399"/>
              <a:gd name="connsiteX25" fmla="*/ 1295400 w 1992086"/>
              <a:gd name="connsiteY25" fmla="*/ 87085 h 914399"/>
              <a:gd name="connsiteX26" fmla="*/ 1055915 w 1992086"/>
              <a:gd name="connsiteY26" fmla="*/ 0 h 914399"/>
              <a:gd name="connsiteX27" fmla="*/ 849086 w 1992086"/>
              <a:gd name="connsiteY27" fmla="*/ 10885 h 914399"/>
              <a:gd name="connsiteX0" fmla="*/ 849086 w 1992086"/>
              <a:gd name="connsiteY0" fmla="*/ 10885 h 914399"/>
              <a:gd name="connsiteX1" fmla="*/ 598715 w 1992086"/>
              <a:gd name="connsiteY1" fmla="*/ 21771 h 914399"/>
              <a:gd name="connsiteX2" fmla="*/ 413658 w 1992086"/>
              <a:gd name="connsiteY2" fmla="*/ 54428 h 914399"/>
              <a:gd name="connsiteX3" fmla="*/ 206829 w 1992086"/>
              <a:gd name="connsiteY3" fmla="*/ 65314 h 914399"/>
              <a:gd name="connsiteX4" fmla="*/ 130629 w 1992086"/>
              <a:gd name="connsiteY4" fmla="*/ 239485 h 914399"/>
              <a:gd name="connsiteX5" fmla="*/ 119743 w 1992086"/>
              <a:gd name="connsiteY5" fmla="*/ 413657 h 914399"/>
              <a:gd name="connsiteX6" fmla="*/ 21772 w 1992086"/>
              <a:gd name="connsiteY6" fmla="*/ 500743 h 914399"/>
              <a:gd name="connsiteX7" fmla="*/ 0 w 1992086"/>
              <a:gd name="connsiteY7" fmla="*/ 576943 h 914399"/>
              <a:gd name="connsiteX8" fmla="*/ 21772 w 1992086"/>
              <a:gd name="connsiteY8" fmla="*/ 794657 h 914399"/>
              <a:gd name="connsiteX9" fmla="*/ 97972 w 1992086"/>
              <a:gd name="connsiteY9" fmla="*/ 914399 h 914399"/>
              <a:gd name="connsiteX10" fmla="*/ 348344 w 1992086"/>
              <a:gd name="connsiteY10" fmla="*/ 751113 h 914399"/>
              <a:gd name="connsiteX11" fmla="*/ 598715 w 1992086"/>
              <a:gd name="connsiteY11" fmla="*/ 674913 h 914399"/>
              <a:gd name="connsiteX12" fmla="*/ 805543 w 1992086"/>
              <a:gd name="connsiteY12" fmla="*/ 631371 h 914399"/>
              <a:gd name="connsiteX13" fmla="*/ 1023257 w 1992086"/>
              <a:gd name="connsiteY13" fmla="*/ 642257 h 914399"/>
              <a:gd name="connsiteX14" fmla="*/ 1251858 w 1992086"/>
              <a:gd name="connsiteY14" fmla="*/ 674914 h 914399"/>
              <a:gd name="connsiteX15" fmla="*/ 1611086 w 1992086"/>
              <a:gd name="connsiteY15" fmla="*/ 740228 h 914399"/>
              <a:gd name="connsiteX16" fmla="*/ 1785258 w 1992086"/>
              <a:gd name="connsiteY16" fmla="*/ 783771 h 914399"/>
              <a:gd name="connsiteX17" fmla="*/ 1883229 w 1992086"/>
              <a:gd name="connsiteY17" fmla="*/ 729343 h 914399"/>
              <a:gd name="connsiteX18" fmla="*/ 1959430 w 1992086"/>
              <a:gd name="connsiteY18" fmla="*/ 696685 h 914399"/>
              <a:gd name="connsiteX19" fmla="*/ 1981200 w 1992086"/>
              <a:gd name="connsiteY19" fmla="*/ 609600 h 914399"/>
              <a:gd name="connsiteX20" fmla="*/ 1937658 w 1992086"/>
              <a:gd name="connsiteY20" fmla="*/ 446314 h 914399"/>
              <a:gd name="connsiteX21" fmla="*/ 1992086 w 1992086"/>
              <a:gd name="connsiteY21" fmla="*/ 239485 h 914399"/>
              <a:gd name="connsiteX22" fmla="*/ 1730829 w 1992086"/>
              <a:gd name="connsiteY22" fmla="*/ 283028 h 914399"/>
              <a:gd name="connsiteX23" fmla="*/ 1643743 w 1992086"/>
              <a:gd name="connsiteY23" fmla="*/ 206828 h 914399"/>
              <a:gd name="connsiteX24" fmla="*/ 1469573 w 1992086"/>
              <a:gd name="connsiteY24" fmla="*/ 108857 h 914399"/>
              <a:gd name="connsiteX25" fmla="*/ 1295400 w 1992086"/>
              <a:gd name="connsiteY25" fmla="*/ 87085 h 914399"/>
              <a:gd name="connsiteX26" fmla="*/ 1055915 w 1992086"/>
              <a:gd name="connsiteY26" fmla="*/ 0 h 914399"/>
              <a:gd name="connsiteX27" fmla="*/ 849086 w 1992086"/>
              <a:gd name="connsiteY27" fmla="*/ 10885 h 914399"/>
              <a:gd name="connsiteX0" fmla="*/ 849086 w 1992086"/>
              <a:gd name="connsiteY0" fmla="*/ 10885 h 805542"/>
              <a:gd name="connsiteX1" fmla="*/ 598715 w 1992086"/>
              <a:gd name="connsiteY1" fmla="*/ 21771 h 805542"/>
              <a:gd name="connsiteX2" fmla="*/ 413658 w 1992086"/>
              <a:gd name="connsiteY2" fmla="*/ 54428 h 805542"/>
              <a:gd name="connsiteX3" fmla="*/ 206829 w 1992086"/>
              <a:gd name="connsiteY3" fmla="*/ 65314 h 805542"/>
              <a:gd name="connsiteX4" fmla="*/ 130629 w 1992086"/>
              <a:gd name="connsiteY4" fmla="*/ 239485 h 805542"/>
              <a:gd name="connsiteX5" fmla="*/ 119743 w 1992086"/>
              <a:gd name="connsiteY5" fmla="*/ 413657 h 805542"/>
              <a:gd name="connsiteX6" fmla="*/ 21772 w 1992086"/>
              <a:gd name="connsiteY6" fmla="*/ 500743 h 805542"/>
              <a:gd name="connsiteX7" fmla="*/ 0 w 1992086"/>
              <a:gd name="connsiteY7" fmla="*/ 576943 h 805542"/>
              <a:gd name="connsiteX8" fmla="*/ 21772 w 1992086"/>
              <a:gd name="connsiteY8" fmla="*/ 794657 h 805542"/>
              <a:gd name="connsiteX9" fmla="*/ 87086 w 1992086"/>
              <a:gd name="connsiteY9" fmla="*/ 805542 h 805542"/>
              <a:gd name="connsiteX10" fmla="*/ 348344 w 1992086"/>
              <a:gd name="connsiteY10" fmla="*/ 751113 h 805542"/>
              <a:gd name="connsiteX11" fmla="*/ 598715 w 1992086"/>
              <a:gd name="connsiteY11" fmla="*/ 674913 h 805542"/>
              <a:gd name="connsiteX12" fmla="*/ 805543 w 1992086"/>
              <a:gd name="connsiteY12" fmla="*/ 631371 h 805542"/>
              <a:gd name="connsiteX13" fmla="*/ 1023257 w 1992086"/>
              <a:gd name="connsiteY13" fmla="*/ 642257 h 805542"/>
              <a:gd name="connsiteX14" fmla="*/ 1251858 w 1992086"/>
              <a:gd name="connsiteY14" fmla="*/ 674914 h 805542"/>
              <a:gd name="connsiteX15" fmla="*/ 1611086 w 1992086"/>
              <a:gd name="connsiteY15" fmla="*/ 740228 h 805542"/>
              <a:gd name="connsiteX16" fmla="*/ 1785258 w 1992086"/>
              <a:gd name="connsiteY16" fmla="*/ 783771 h 805542"/>
              <a:gd name="connsiteX17" fmla="*/ 1883229 w 1992086"/>
              <a:gd name="connsiteY17" fmla="*/ 729343 h 805542"/>
              <a:gd name="connsiteX18" fmla="*/ 1959430 w 1992086"/>
              <a:gd name="connsiteY18" fmla="*/ 696685 h 805542"/>
              <a:gd name="connsiteX19" fmla="*/ 1981200 w 1992086"/>
              <a:gd name="connsiteY19" fmla="*/ 609600 h 805542"/>
              <a:gd name="connsiteX20" fmla="*/ 1937658 w 1992086"/>
              <a:gd name="connsiteY20" fmla="*/ 446314 h 805542"/>
              <a:gd name="connsiteX21" fmla="*/ 1992086 w 1992086"/>
              <a:gd name="connsiteY21" fmla="*/ 239485 h 805542"/>
              <a:gd name="connsiteX22" fmla="*/ 1730829 w 1992086"/>
              <a:gd name="connsiteY22" fmla="*/ 283028 h 805542"/>
              <a:gd name="connsiteX23" fmla="*/ 1643743 w 1992086"/>
              <a:gd name="connsiteY23" fmla="*/ 206828 h 805542"/>
              <a:gd name="connsiteX24" fmla="*/ 1469573 w 1992086"/>
              <a:gd name="connsiteY24" fmla="*/ 108857 h 805542"/>
              <a:gd name="connsiteX25" fmla="*/ 1295400 w 1992086"/>
              <a:gd name="connsiteY25" fmla="*/ 87085 h 805542"/>
              <a:gd name="connsiteX26" fmla="*/ 1055915 w 1992086"/>
              <a:gd name="connsiteY26" fmla="*/ 0 h 805542"/>
              <a:gd name="connsiteX27" fmla="*/ 849086 w 1992086"/>
              <a:gd name="connsiteY27" fmla="*/ 10885 h 805542"/>
              <a:gd name="connsiteX0" fmla="*/ 849086 w 1992086"/>
              <a:gd name="connsiteY0" fmla="*/ 10885 h 995662"/>
              <a:gd name="connsiteX1" fmla="*/ 598715 w 1992086"/>
              <a:gd name="connsiteY1" fmla="*/ 21771 h 995662"/>
              <a:gd name="connsiteX2" fmla="*/ 413658 w 1992086"/>
              <a:gd name="connsiteY2" fmla="*/ 54428 h 995662"/>
              <a:gd name="connsiteX3" fmla="*/ 206829 w 1992086"/>
              <a:gd name="connsiteY3" fmla="*/ 65314 h 995662"/>
              <a:gd name="connsiteX4" fmla="*/ 130629 w 1992086"/>
              <a:gd name="connsiteY4" fmla="*/ 239485 h 995662"/>
              <a:gd name="connsiteX5" fmla="*/ 119743 w 1992086"/>
              <a:gd name="connsiteY5" fmla="*/ 413657 h 995662"/>
              <a:gd name="connsiteX6" fmla="*/ 21772 w 1992086"/>
              <a:gd name="connsiteY6" fmla="*/ 500743 h 995662"/>
              <a:gd name="connsiteX7" fmla="*/ 0 w 1992086"/>
              <a:gd name="connsiteY7" fmla="*/ 576943 h 995662"/>
              <a:gd name="connsiteX8" fmla="*/ 21772 w 1992086"/>
              <a:gd name="connsiteY8" fmla="*/ 794657 h 995662"/>
              <a:gd name="connsiteX9" fmla="*/ 87086 w 1992086"/>
              <a:gd name="connsiteY9" fmla="*/ 805542 h 995662"/>
              <a:gd name="connsiteX10" fmla="*/ 348344 w 1992086"/>
              <a:gd name="connsiteY10" fmla="*/ 995662 h 995662"/>
              <a:gd name="connsiteX11" fmla="*/ 598715 w 1992086"/>
              <a:gd name="connsiteY11" fmla="*/ 674913 h 995662"/>
              <a:gd name="connsiteX12" fmla="*/ 805543 w 1992086"/>
              <a:gd name="connsiteY12" fmla="*/ 631371 h 995662"/>
              <a:gd name="connsiteX13" fmla="*/ 1023257 w 1992086"/>
              <a:gd name="connsiteY13" fmla="*/ 642257 h 995662"/>
              <a:gd name="connsiteX14" fmla="*/ 1251858 w 1992086"/>
              <a:gd name="connsiteY14" fmla="*/ 674914 h 995662"/>
              <a:gd name="connsiteX15" fmla="*/ 1611086 w 1992086"/>
              <a:gd name="connsiteY15" fmla="*/ 740228 h 995662"/>
              <a:gd name="connsiteX16" fmla="*/ 1785258 w 1992086"/>
              <a:gd name="connsiteY16" fmla="*/ 783771 h 995662"/>
              <a:gd name="connsiteX17" fmla="*/ 1883229 w 1992086"/>
              <a:gd name="connsiteY17" fmla="*/ 729343 h 995662"/>
              <a:gd name="connsiteX18" fmla="*/ 1959430 w 1992086"/>
              <a:gd name="connsiteY18" fmla="*/ 696685 h 995662"/>
              <a:gd name="connsiteX19" fmla="*/ 1981200 w 1992086"/>
              <a:gd name="connsiteY19" fmla="*/ 609600 h 995662"/>
              <a:gd name="connsiteX20" fmla="*/ 1937658 w 1992086"/>
              <a:gd name="connsiteY20" fmla="*/ 446314 h 995662"/>
              <a:gd name="connsiteX21" fmla="*/ 1992086 w 1992086"/>
              <a:gd name="connsiteY21" fmla="*/ 239485 h 995662"/>
              <a:gd name="connsiteX22" fmla="*/ 1730829 w 1992086"/>
              <a:gd name="connsiteY22" fmla="*/ 283028 h 995662"/>
              <a:gd name="connsiteX23" fmla="*/ 1643743 w 1992086"/>
              <a:gd name="connsiteY23" fmla="*/ 206828 h 995662"/>
              <a:gd name="connsiteX24" fmla="*/ 1469573 w 1992086"/>
              <a:gd name="connsiteY24" fmla="*/ 108857 h 995662"/>
              <a:gd name="connsiteX25" fmla="*/ 1295400 w 1992086"/>
              <a:gd name="connsiteY25" fmla="*/ 87085 h 995662"/>
              <a:gd name="connsiteX26" fmla="*/ 1055915 w 1992086"/>
              <a:gd name="connsiteY26" fmla="*/ 0 h 995662"/>
              <a:gd name="connsiteX27" fmla="*/ 849086 w 1992086"/>
              <a:gd name="connsiteY27" fmla="*/ 10885 h 995662"/>
              <a:gd name="connsiteX0" fmla="*/ 849086 w 1992086"/>
              <a:gd name="connsiteY0" fmla="*/ 10885 h 1019383"/>
              <a:gd name="connsiteX1" fmla="*/ 598715 w 1992086"/>
              <a:gd name="connsiteY1" fmla="*/ 21771 h 1019383"/>
              <a:gd name="connsiteX2" fmla="*/ 413658 w 1992086"/>
              <a:gd name="connsiteY2" fmla="*/ 54428 h 1019383"/>
              <a:gd name="connsiteX3" fmla="*/ 206829 w 1992086"/>
              <a:gd name="connsiteY3" fmla="*/ 65314 h 1019383"/>
              <a:gd name="connsiteX4" fmla="*/ 130629 w 1992086"/>
              <a:gd name="connsiteY4" fmla="*/ 239485 h 1019383"/>
              <a:gd name="connsiteX5" fmla="*/ 119743 w 1992086"/>
              <a:gd name="connsiteY5" fmla="*/ 413657 h 1019383"/>
              <a:gd name="connsiteX6" fmla="*/ 21772 w 1992086"/>
              <a:gd name="connsiteY6" fmla="*/ 500743 h 1019383"/>
              <a:gd name="connsiteX7" fmla="*/ 0 w 1992086"/>
              <a:gd name="connsiteY7" fmla="*/ 576943 h 1019383"/>
              <a:gd name="connsiteX8" fmla="*/ 21772 w 1992086"/>
              <a:gd name="connsiteY8" fmla="*/ 794657 h 1019383"/>
              <a:gd name="connsiteX9" fmla="*/ 87086 w 1992086"/>
              <a:gd name="connsiteY9" fmla="*/ 805542 h 1019383"/>
              <a:gd name="connsiteX10" fmla="*/ 348344 w 1992086"/>
              <a:gd name="connsiteY10" fmla="*/ 995662 h 1019383"/>
              <a:gd name="connsiteX11" fmla="*/ 598715 w 1992086"/>
              <a:gd name="connsiteY11" fmla="*/ 674913 h 1019383"/>
              <a:gd name="connsiteX12" fmla="*/ 805543 w 1992086"/>
              <a:gd name="connsiteY12" fmla="*/ 631371 h 1019383"/>
              <a:gd name="connsiteX13" fmla="*/ 1023257 w 1992086"/>
              <a:gd name="connsiteY13" fmla="*/ 642257 h 1019383"/>
              <a:gd name="connsiteX14" fmla="*/ 1251858 w 1992086"/>
              <a:gd name="connsiteY14" fmla="*/ 674914 h 1019383"/>
              <a:gd name="connsiteX15" fmla="*/ 1611086 w 1992086"/>
              <a:gd name="connsiteY15" fmla="*/ 740228 h 1019383"/>
              <a:gd name="connsiteX16" fmla="*/ 1785258 w 1992086"/>
              <a:gd name="connsiteY16" fmla="*/ 783771 h 1019383"/>
              <a:gd name="connsiteX17" fmla="*/ 1883229 w 1992086"/>
              <a:gd name="connsiteY17" fmla="*/ 729343 h 1019383"/>
              <a:gd name="connsiteX18" fmla="*/ 1959430 w 1992086"/>
              <a:gd name="connsiteY18" fmla="*/ 696685 h 1019383"/>
              <a:gd name="connsiteX19" fmla="*/ 1981200 w 1992086"/>
              <a:gd name="connsiteY19" fmla="*/ 609600 h 1019383"/>
              <a:gd name="connsiteX20" fmla="*/ 1937658 w 1992086"/>
              <a:gd name="connsiteY20" fmla="*/ 446314 h 1019383"/>
              <a:gd name="connsiteX21" fmla="*/ 1992086 w 1992086"/>
              <a:gd name="connsiteY21" fmla="*/ 239485 h 1019383"/>
              <a:gd name="connsiteX22" fmla="*/ 1730829 w 1992086"/>
              <a:gd name="connsiteY22" fmla="*/ 283028 h 1019383"/>
              <a:gd name="connsiteX23" fmla="*/ 1643743 w 1992086"/>
              <a:gd name="connsiteY23" fmla="*/ 206828 h 1019383"/>
              <a:gd name="connsiteX24" fmla="*/ 1469573 w 1992086"/>
              <a:gd name="connsiteY24" fmla="*/ 108857 h 1019383"/>
              <a:gd name="connsiteX25" fmla="*/ 1295400 w 1992086"/>
              <a:gd name="connsiteY25" fmla="*/ 87085 h 1019383"/>
              <a:gd name="connsiteX26" fmla="*/ 1055915 w 1992086"/>
              <a:gd name="connsiteY26" fmla="*/ 0 h 1019383"/>
              <a:gd name="connsiteX27" fmla="*/ 849086 w 1992086"/>
              <a:gd name="connsiteY27" fmla="*/ 10885 h 1019383"/>
              <a:gd name="connsiteX0" fmla="*/ 849086 w 1992086"/>
              <a:gd name="connsiteY0" fmla="*/ 10885 h 1056629"/>
              <a:gd name="connsiteX1" fmla="*/ 598715 w 1992086"/>
              <a:gd name="connsiteY1" fmla="*/ 21771 h 1056629"/>
              <a:gd name="connsiteX2" fmla="*/ 413658 w 1992086"/>
              <a:gd name="connsiteY2" fmla="*/ 54428 h 1056629"/>
              <a:gd name="connsiteX3" fmla="*/ 206829 w 1992086"/>
              <a:gd name="connsiteY3" fmla="*/ 65314 h 1056629"/>
              <a:gd name="connsiteX4" fmla="*/ 130629 w 1992086"/>
              <a:gd name="connsiteY4" fmla="*/ 239485 h 1056629"/>
              <a:gd name="connsiteX5" fmla="*/ 119743 w 1992086"/>
              <a:gd name="connsiteY5" fmla="*/ 413657 h 1056629"/>
              <a:gd name="connsiteX6" fmla="*/ 21772 w 1992086"/>
              <a:gd name="connsiteY6" fmla="*/ 500743 h 1056629"/>
              <a:gd name="connsiteX7" fmla="*/ 0 w 1992086"/>
              <a:gd name="connsiteY7" fmla="*/ 576943 h 1056629"/>
              <a:gd name="connsiteX8" fmla="*/ 21772 w 1992086"/>
              <a:gd name="connsiteY8" fmla="*/ 794657 h 1056629"/>
              <a:gd name="connsiteX9" fmla="*/ 44556 w 1992086"/>
              <a:gd name="connsiteY9" fmla="*/ 996928 h 1056629"/>
              <a:gd name="connsiteX10" fmla="*/ 348344 w 1992086"/>
              <a:gd name="connsiteY10" fmla="*/ 995662 h 1056629"/>
              <a:gd name="connsiteX11" fmla="*/ 598715 w 1992086"/>
              <a:gd name="connsiteY11" fmla="*/ 674913 h 1056629"/>
              <a:gd name="connsiteX12" fmla="*/ 805543 w 1992086"/>
              <a:gd name="connsiteY12" fmla="*/ 631371 h 1056629"/>
              <a:gd name="connsiteX13" fmla="*/ 1023257 w 1992086"/>
              <a:gd name="connsiteY13" fmla="*/ 642257 h 1056629"/>
              <a:gd name="connsiteX14" fmla="*/ 1251858 w 1992086"/>
              <a:gd name="connsiteY14" fmla="*/ 674914 h 1056629"/>
              <a:gd name="connsiteX15" fmla="*/ 1611086 w 1992086"/>
              <a:gd name="connsiteY15" fmla="*/ 740228 h 1056629"/>
              <a:gd name="connsiteX16" fmla="*/ 1785258 w 1992086"/>
              <a:gd name="connsiteY16" fmla="*/ 783771 h 1056629"/>
              <a:gd name="connsiteX17" fmla="*/ 1883229 w 1992086"/>
              <a:gd name="connsiteY17" fmla="*/ 729343 h 1056629"/>
              <a:gd name="connsiteX18" fmla="*/ 1959430 w 1992086"/>
              <a:gd name="connsiteY18" fmla="*/ 696685 h 1056629"/>
              <a:gd name="connsiteX19" fmla="*/ 1981200 w 1992086"/>
              <a:gd name="connsiteY19" fmla="*/ 609600 h 1056629"/>
              <a:gd name="connsiteX20" fmla="*/ 1937658 w 1992086"/>
              <a:gd name="connsiteY20" fmla="*/ 446314 h 1056629"/>
              <a:gd name="connsiteX21" fmla="*/ 1992086 w 1992086"/>
              <a:gd name="connsiteY21" fmla="*/ 239485 h 1056629"/>
              <a:gd name="connsiteX22" fmla="*/ 1730829 w 1992086"/>
              <a:gd name="connsiteY22" fmla="*/ 283028 h 1056629"/>
              <a:gd name="connsiteX23" fmla="*/ 1643743 w 1992086"/>
              <a:gd name="connsiteY23" fmla="*/ 206828 h 1056629"/>
              <a:gd name="connsiteX24" fmla="*/ 1469573 w 1992086"/>
              <a:gd name="connsiteY24" fmla="*/ 108857 h 1056629"/>
              <a:gd name="connsiteX25" fmla="*/ 1295400 w 1992086"/>
              <a:gd name="connsiteY25" fmla="*/ 87085 h 1056629"/>
              <a:gd name="connsiteX26" fmla="*/ 1055915 w 1992086"/>
              <a:gd name="connsiteY26" fmla="*/ 0 h 1056629"/>
              <a:gd name="connsiteX27" fmla="*/ 849086 w 1992086"/>
              <a:gd name="connsiteY27" fmla="*/ 10885 h 1056629"/>
              <a:gd name="connsiteX0" fmla="*/ 849086 w 1992086"/>
              <a:gd name="connsiteY0" fmla="*/ 10885 h 1056629"/>
              <a:gd name="connsiteX1" fmla="*/ 598715 w 1992086"/>
              <a:gd name="connsiteY1" fmla="*/ 21771 h 1056629"/>
              <a:gd name="connsiteX2" fmla="*/ 413658 w 1992086"/>
              <a:gd name="connsiteY2" fmla="*/ 54428 h 1056629"/>
              <a:gd name="connsiteX3" fmla="*/ 206829 w 1992086"/>
              <a:gd name="connsiteY3" fmla="*/ 65314 h 1056629"/>
              <a:gd name="connsiteX4" fmla="*/ 130629 w 1992086"/>
              <a:gd name="connsiteY4" fmla="*/ 239485 h 1056629"/>
              <a:gd name="connsiteX5" fmla="*/ 119743 w 1992086"/>
              <a:gd name="connsiteY5" fmla="*/ 413657 h 1056629"/>
              <a:gd name="connsiteX6" fmla="*/ 21772 w 1992086"/>
              <a:gd name="connsiteY6" fmla="*/ 500743 h 1056629"/>
              <a:gd name="connsiteX7" fmla="*/ 0 w 1992086"/>
              <a:gd name="connsiteY7" fmla="*/ 576943 h 1056629"/>
              <a:gd name="connsiteX8" fmla="*/ 21772 w 1992086"/>
              <a:gd name="connsiteY8" fmla="*/ 794657 h 1056629"/>
              <a:gd name="connsiteX9" fmla="*/ 44556 w 1992086"/>
              <a:gd name="connsiteY9" fmla="*/ 996928 h 1056629"/>
              <a:gd name="connsiteX10" fmla="*/ 348344 w 1992086"/>
              <a:gd name="connsiteY10" fmla="*/ 995662 h 1056629"/>
              <a:gd name="connsiteX11" fmla="*/ 635676 w 1992086"/>
              <a:gd name="connsiteY11" fmla="*/ 938956 h 1056629"/>
              <a:gd name="connsiteX12" fmla="*/ 598715 w 1992086"/>
              <a:gd name="connsiteY12" fmla="*/ 674913 h 1056629"/>
              <a:gd name="connsiteX13" fmla="*/ 805543 w 1992086"/>
              <a:gd name="connsiteY13" fmla="*/ 631371 h 1056629"/>
              <a:gd name="connsiteX14" fmla="*/ 1023257 w 1992086"/>
              <a:gd name="connsiteY14" fmla="*/ 642257 h 1056629"/>
              <a:gd name="connsiteX15" fmla="*/ 1251858 w 1992086"/>
              <a:gd name="connsiteY15" fmla="*/ 674914 h 1056629"/>
              <a:gd name="connsiteX16" fmla="*/ 1611086 w 1992086"/>
              <a:gd name="connsiteY16" fmla="*/ 740228 h 1056629"/>
              <a:gd name="connsiteX17" fmla="*/ 1785258 w 1992086"/>
              <a:gd name="connsiteY17" fmla="*/ 783771 h 1056629"/>
              <a:gd name="connsiteX18" fmla="*/ 1883229 w 1992086"/>
              <a:gd name="connsiteY18" fmla="*/ 729343 h 1056629"/>
              <a:gd name="connsiteX19" fmla="*/ 1959430 w 1992086"/>
              <a:gd name="connsiteY19" fmla="*/ 696685 h 1056629"/>
              <a:gd name="connsiteX20" fmla="*/ 1981200 w 1992086"/>
              <a:gd name="connsiteY20" fmla="*/ 609600 h 1056629"/>
              <a:gd name="connsiteX21" fmla="*/ 1937658 w 1992086"/>
              <a:gd name="connsiteY21" fmla="*/ 446314 h 1056629"/>
              <a:gd name="connsiteX22" fmla="*/ 1992086 w 1992086"/>
              <a:gd name="connsiteY22" fmla="*/ 239485 h 1056629"/>
              <a:gd name="connsiteX23" fmla="*/ 1730829 w 1992086"/>
              <a:gd name="connsiteY23" fmla="*/ 283028 h 1056629"/>
              <a:gd name="connsiteX24" fmla="*/ 1643743 w 1992086"/>
              <a:gd name="connsiteY24" fmla="*/ 206828 h 1056629"/>
              <a:gd name="connsiteX25" fmla="*/ 1469573 w 1992086"/>
              <a:gd name="connsiteY25" fmla="*/ 108857 h 1056629"/>
              <a:gd name="connsiteX26" fmla="*/ 1295400 w 1992086"/>
              <a:gd name="connsiteY26" fmla="*/ 87085 h 1056629"/>
              <a:gd name="connsiteX27" fmla="*/ 1055915 w 1992086"/>
              <a:gd name="connsiteY27" fmla="*/ 0 h 1056629"/>
              <a:gd name="connsiteX28" fmla="*/ 849086 w 1992086"/>
              <a:gd name="connsiteY28" fmla="*/ 10885 h 1056629"/>
              <a:gd name="connsiteX0" fmla="*/ 849086 w 1992086"/>
              <a:gd name="connsiteY0" fmla="*/ 10885 h 1056629"/>
              <a:gd name="connsiteX1" fmla="*/ 598715 w 1992086"/>
              <a:gd name="connsiteY1" fmla="*/ 21771 h 1056629"/>
              <a:gd name="connsiteX2" fmla="*/ 413658 w 1992086"/>
              <a:gd name="connsiteY2" fmla="*/ 54428 h 1056629"/>
              <a:gd name="connsiteX3" fmla="*/ 206829 w 1992086"/>
              <a:gd name="connsiteY3" fmla="*/ 65314 h 1056629"/>
              <a:gd name="connsiteX4" fmla="*/ 130629 w 1992086"/>
              <a:gd name="connsiteY4" fmla="*/ 239485 h 1056629"/>
              <a:gd name="connsiteX5" fmla="*/ 119743 w 1992086"/>
              <a:gd name="connsiteY5" fmla="*/ 413657 h 1056629"/>
              <a:gd name="connsiteX6" fmla="*/ 21772 w 1992086"/>
              <a:gd name="connsiteY6" fmla="*/ 500743 h 1056629"/>
              <a:gd name="connsiteX7" fmla="*/ 0 w 1992086"/>
              <a:gd name="connsiteY7" fmla="*/ 576943 h 1056629"/>
              <a:gd name="connsiteX8" fmla="*/ 21772 w 1992086"/>
              <a:gd name="connsiteY8" fmla="*/ 794657 h 1056629"/>
              <a:gd name="connsiteX9" fmla="*/ 44556 w 1992086"/>
              <a:gd name="connsiteY9" fmla="*/ 996928 h 1056629"/>
              <a:gd name="connsiteX10" fmla="*/ 348344 w 1992086"/>
              <a:gd name="connsiteY10" fmla="*/ 995662 h 1056629"/>
              <a:gd name="connsiteX11" fmla="*/ 635676 w 1992086"/>
              <a:gd name="connsiteY11" fmla="*/ 938956 h 1056629"/>
              <a:gd name="connsiteX12" fmla="*/ 790101 w 1992086"/>
              <a:gd name="connsiteY12" fmla="*/ 791871 h 1056629"/>
              <a:gd name="connsiteX13" fmla="*/ 805543 w 1992086"/>
              <a:gd name="connsiteY13" fmla="*/ 631371 h 1056629"/>
              <a:gd name="connsiteX14" fmla="*/ 1023257 w 1992086"/>
              <a:gd name="connsiteY14" fmla="*/ 642257 h 1056629"/>
              <a:gd name="connsiteX15" fmla="*/ 1251858 w 1992086"/>
              <a:gd name="connsiteY15" fmla="*/ 674914 h 1056629"/>
              <a:gd name="connsiteX16" fmla="*/ 1611086 w 1992086"/>
              <a:gd name="connsiteY16" fmla="*/ 740228 h 1056629"/>
              <a:gd name="connsiteX17" fmla="*/ 1785258 w 1992086"/>
              <a:gd name="connsiteY17" fmla="*/ 783771 h 1056629"/>
              <a:gd name="connsiteX18" fmla="*/ 1883229 w 1992086"/>
              <a:gd name="connsiteY18" fmla="*/ 729343 h 1056629"/>
              <a:gd name="connsiteX19" fmla="*/ 1959430 w 1992086"/>
              <a:gd name="connsiteY19" fmla="*/ 696685 h 1056629"/>
              <a:gd name="connsiteX20" fmla="*/ 1981200 w 1992086"/>
              <a:gd name="connsiteY20" fmla="*/ 609600 h 1056629"/>
              <a:gd name="connsiteX21" fmla="*/ 1937658 w 1992086"/>
              <a:gd name="connsiteY21" fmla="*/ 446314 h 1056629"/>
              <a:gd name="connsiteX22" fmla="*/ 1992086 w 1992086"/>
              <a:gd name="connsiteY22" fmla="*/ 239485 h 1056629"/>
              <a:gd name="connsiteX23" fmla="*/ 1730829 w 1992086"/>
              <a:gd name="connsiteY23" fmla="*/ 283028 h 1056629"/>
              <a:gd name="connsiteX24" fmla="*/ 1643743 w 1992086"/>
              <a:gd name="connsiteY24" fmla="*/ 206828 h 1056629"/>
              <a:gd name="connsiteX25" fmla="*/ 1469573 w 1992086"/>
              <a:gd name="connsiteY25" fmla="*/ 108857 h 1056629"/>
              <a:gd name="connsiteX26" fmla="*/ 1295400 w 1992086"/>
              <a:gd name="connsiteY26" fmla="*/ 87085 h 1056629"/>
              <a:gd name="connsiteX27" fmla="*/ 1055915 w 1992086"/>
              <a:gd name="connsiteY27" fmla="*/ 0 h 1056629"/>
              <a:gd name="connsiteX28" fmla="*/ 849086 w 1992086"/>
              <a:gd name="connsiteY28" fmla="*/ 10885 h 1056629"/>
              <a:gd name="connsiteX0" fmla="*/ 849086 w 1992086"/>
              <a:gd name="connsiteY0" fmla="*/ 10885 h 1056629"/>
              <a:gd name="connsiteX1" fmla="*/ 598715 w 1992086"/>
              <a:gd name="connsiteY1" fmla="*/ 21771 h 1056629"/>
              <a:gd name="connsiteX2" fmla="*/ 413658 w 1992086"/>
              <a:gd name="connsiteY2" fmla="*/ 54428 h 1056629"/>
              <a:gd name="connsiteX3" fmla="*/ 206829 w 1992086"/>
              <a:gd name="connsiteY3" fmla="*/ 65314 h 1056629"/>
              <a:gd name="connsiteX4" fmla="*/ 130629 w 1992086"/>
              <a:gd name="connsiteY4" fmla="*/ 239485 h 1056629"/>
              <a:gd name="connsiteX5" fmla="*/ 119743 w 1992086"/>
              <a:gd name="connsiteY5" fmla="*/ 413657 h 1056629"/>
              <a:gd name="connsiteX6" fmla="*/ 21772 w 1992086"/>
              <a:gd name="connsiteY6" fmla="*/ 500743 h 1056629"/>
              <a:gd name="connsiteX7" fmla="*/ 0 w 1992086"/>
              <a:gd name="connsiteY7" fmla="*/ 576943 h 1056629"/>
              <a:gd name="connsiteX8" fmla="*/ 21772 w 1992086"/>
              <a:gd name="connsiteY8" fmla="*/ 794657 h 1056629"/>
              <a:gd name="connsiteX9" fmla="*/ 44556 w 1992086"/>
              <a:gd name="connsiteY9" fmla="*/ 996928 h 1056629"/>
              <a:gd name="connsiteX10" fmla="*/ 348344 w 1992086"/>
              <a:gd name="connsiteY10" fmla="*/ 995662 h 1056629"/>
              <a:gd name="connsiteX11" fmla="*/ 635676 w 1992086"/>
              <a:gd name="connsiteY11" fmla="*/ 938956 h 1056629"/>
              <a:gd name="connsiteX12" fmla="*/ 790101 w 1992086"/>
              <a:gd name="connsiteY12" fmla="*/ 791871 h 1056629"/>
              <a:gd name="connsiteX13" fmla="*/ 879971 w 1992086"/>
              <a:gd name="connsiteY13" fmla="*/ 663269 h 1056629"/>
              <a:gd name="connsiteX14" fmla="*/ 1023257 w 1992086"/>
              <a:gd name="connsiteY14" fmla="*/ 642257 h 1056629"/>
              <a:gd name="connsiteX15" fmla="*/ 1251858 w 1992086"/>
              <a:gd name="connsiteY15" fmla="*/ 674914 h 1056629"/>
              <a:gd name="connsiteX16" fmla="*/ 1611086 w 1992086"/>
              <a:gd name="connsiteY16" fmla="*/ 740228 h 1056629"/>
              <a:gd name="connsiteX17" fmla="*/ 1785258 w 1992086"/>
              <a:gd name="connsiteY17" fmla="*/ 783771 h 1056629"/>
              <a:gd name="connsiteX18" fmla="*/ 1883229 w 1992086"/>
              <a:gd name="connsiteY18" fmla="*/ 729343 h 1056629"/>
              <a:gd name="connsiteX19" fmla="*/ 1959430 w 1992086"/>
              <a:gd name="connsiteY19" fmla="*/ 696685 h 1056629"/>
              <a:gd name="connsiteX20" fmla="*/ 1981200 w 1992086"/>
              <a:gd name="connsiteY20" fmla="*/ 609600 h 1056629"/>
              <a:gd name="connsiteX21" fmla="*/ 1937658 w 1992086"/>
              <a:gd name="connsiteY21" fmla="*/ 446314 h 1056629"/>
              <a:gd name="connsiteX22" fmla="*/ 1992086 w 1992086"/>
              <a:gd name="connsiteY22" fmla="*/ 239485 h 1056629"/>
              <a:gd name="connsiteX23" fmla="*/ 1730829 w 1992086"/>
              <a:gd name="connsiteY23" fmla="*/ 283028 h 1056629"/>
              <a:gd name="connsiteX24" fmla="*/ 1643743 w 1992086"/>
              <a:gd name="connsiteY24" fmla="*/ 206828 h 1056629"/>
              <a:gd name="connsiteX25" fmla="*/ 1469573 w 1992086"/>
              <a:gd name="connsiteY25" fmla="*/ 108857 h 1056629"/>
              <a:gd name="connsiteX26" fmla="*/ 1295400 w 1992086"/>
              <a:gd name="connsiteY26" fmla="*/ 87085 h 1056629"/>
              <a:gd name="connsiteX27" fmla="*/ 1055915 w 1992086"/>
              <a:gd name="connsiteY27" fmla="*/ 0 h 1056629"/>
              <a:gd name="connsiteX28" fmla="*/ 849086 w 1992086"/>
              <a:gd name="connsiteY28" fmla="*/ 10885 h 1056629"/>
              <a:gd name="connsiteX0" fmla="*/ 849086 w 1992086"/>
              <a:gd name="connsiteY0" fmla="*/ 10885 h 1056629"/>
              <a:gd name="connsiteX1" fmla="*/ 598715 w 1992086"/>
              <a:gd name="connsiteY1" fmla="*/ 21771 h 1056629"/>
              <a:gd name="connsiteX2" fmla="*/ 413658 w 1992086"/>
              <a:gd name="connsiteY2" fmla="*/ 54428 h 1056629"/>
              <a:gd name="connsiteX3" fmla="*/ 206829 w 1992086"/>
              <a:gd name="connsiteY3" fmla="*/ 65314 h 1056629"/>
              <a:gd name="connsiteX4" fmla="*/ 130629 w 1992086"/>
              <a:gd name="connsiteY4" fmla="*/ 239485 h 1056629"/>
              <a:gd name="connsiteX5" fmla="*/ 119743 w 1992086"/>
              <a:gd name="connsiteY5" fmla="*/ 413657 h 1056629"/>
              <a:gd name="connsiteX6" fmla="*/ 21772 w 1992086"/>
              <a:gd name="connsiteY6" fmla="*/ 500743 h 1056629"/>
              <a:gd name="connsiteX7" fmla="*/ 0 w 1992086"/>
              <a:gd name="connsiteY7" fmla="*/ 576943 h 1056629"/>
              <a:gd name="connsiteX8" fmla="*/ 21772 w 1992086"/>
              <a:gd name="connsiteY8" fmla="*/ 794657 h 1056629"/>
              <a:gd name="connsiteX9" fmla="*/ 44556 w 1992086"/>
              <a:gd name="connsiteY9" fmla="*/ 996928 h 1056629"/>
              <a:gd name="connsiteX10" fmla="*/ 348344 w 1992086"/>
              <a:gd name="connsiteY10" fmla="*/ 995662 h 1056629"/>
              <a:gd name="connsiteX11" fmla="*/ 635676 w 1992086"/>
              <a:gd name="connsiteY11" fmla="*/ 938956 h 1056629"/>
              <a:gd name="connsiteX12" fmla="*/ 790101 w 1992086"/>
              <a:gd name="connsiteY12" fmla="*/ 791871 h 1056629"/>
              <a:gd name="connsiteX13" fmla="*/ 1023257 w 1992086"/>
              <a:gd name="connsiteY13" fmla="*/ 642257 h 1056629"/>
              <a:gd name="connsiteX14" fmla="*/ 1251858 w 1992086"/>
              <a:gd name="connsiteY14" fmla="*/ 674914 h 1056629"/>
              <a:gd name="connsiteX15" fmla="*/ 1611086 w 1992086"/>
              <a:gd name="connsiteY15" fmla="*/ 740228 h 1056629"/>
              <a:gd name="connsiteX16" fmla="*/ 1785258 w 1992086"/>
              <a:gd name="connsiteY16" fmla="*/ 783771 h 1056629"/>
              <a:gd name="connsiteX17" fmla="*/ 1883229 w 1992086"/>
              <a:gd name="connsiteY17" fmla="*/ 729343 h 1056629"/>
              <a:gd name="connsiteX18" fmla="*/ 1959430 w 1992086"/>
              <a:gd name="connsiteY18" fmla="*/ 696685 h 1056629"/>
              <a:gd name="connsiteX19" fmla="*/ 1981200 w 1992086"/>
              <a:gd name="connsiteY19" fmla="*/ 609600 h 1056629"/>
              <a:gd name="connsiteX20" fmla="*/ 1937658 w 1992086"/>
              <a:gd name="connsiteY20" fmla="*/ 446314 h 1056629"/>
              <a:gd name="connsiteX21" fmla="*/ 1992086 w 1992086"/>
              <a:gd name="connsiteY21" fmla="*/ 239485 h 1056629"/>
              <a:gd name="connsiteX22" fmla="*/ 1730829 w 1992086"/>
              <a:gd name="connsiteY22" fmla="*/ 283028 h 1056629"/>
              <a:gd name="connsiteX23" fmla="*/ 1643743 w 1992086"/>
              <a:gd name="connsiteY23" fmla="*/ 206828 h 1056629"/>
              <a:gd name="connsiteX24" fmla="*/ 1469573 w 1992086"/>
              <a:gd name="connsiteY24" fmla="*/ 108857 h 1056629"/>
              <a:gd name="connsiteX25" fmla="*/ 1295400 w 1992086"/>
              <a:gd name="connsiteY25" fmla="*/ 87085 h 1056629"/>
              <a:gd name="connsiteX26" fmla="*/ 1055915 w 1992086"/>
              <a:gd name="connsiteY26" fmla="*/ 0 h 1056629"/>
              <a:gd name="connsiteX27" fmla="*/ 849086 w 1992086"/>
              <a:gd name="connsiteY27" fmla="*/ 10885 h 1056629"/>
              <a:gd name="connsiteX0" fmla="*/ 849086 w 2006552"/>
              <a:gd name="connsiteY0" fmla="*/ 10885 h 1056629"/>
              <a:gd name="connsiteX1" fmla="*/ 598715 w 2006552"/>
              <a:gd name="connsiteY1" fmla="*/ 21771 h 1056629"/>
              <a:gd name="connsiteX2" fmla="*/ 413658 w 2006552"/>
              <a:gd name="connsiteY2" fmla="*/ 54428 h 1056629"/>
              <a:gd name="connsiteX3" fmla="*/ 206829 w 2006552"/>
              <a:gd name="connsiteY3" fmla="*/ 65314 h 1056629"/>
              <a:gd name="connsiteX4" fmla="*/ 130629 w 2006552"/>
              <a:gd name="connsiteY4" fmla="*/ 239485 h 1056629"/>
              <a:gd name="connsiteX5" fmla="*/ 119743 w 2006552"/>
              <a:gd name="connsiteY5" fmla="*/ 413657 h 1056629"/>
              <a:gd name="connsiteX6" fmla="*/ 21772 w 2006552"/>
              <a:gd name="connsiteY6" fmla="*/ 500743 h 1056629"/>
              <a:gd name="connsiteX7" fmla="*/ 0 w 2006552"/>
              <a:gd name="connsiteY7" fmla="*/ 576943 h 1056629"/>
              <a:gd name="connsiteX8" fmla="*/ 21772 w 2006552"/>
              <a:gd name="connsiteY8" fmla="*/ 794657 h 1056629"/>
              <a:gd name="connsiteX9" fmla="*/ 44556 w 2006552"/>
              <a:gd name="connsiteY9" fmla="*/ 996928 h 1056629"/>
              <a:gd name="connsiteX10" fmla="*/ 348344 w 2006552"/>
              <a:gd name="connsiteY10" fmla="*/ 995662 h 1056629"/>
              <a:gd name="connsiteX11" fmla="*/ 635676 w 2006552"/>
              <a:gd name="connsiteY11" fmla="*/ 938956 h 1056629"/>
              <a:gd name="connsiteX12" fmla="*/ 790101 w 2006552"/>
              <a:gd name="connsiteY12" fmla="*/ 791871 h 1056629"/>
              <a:gd name="connsiteX13" fmla="*/ 1023257 w 2006552"/>
              <a:gd name="connsiteY13" fmla="*/ 642257 h 1056629"/>
              <a:gd name="connsiteX14" fmla="*/ 1251858 w 2006552"/>
              <a:gd name="connsiteY14" fmla="*/ 674914 h 1056629"/>
              <a:gd name="connsiteX15" fmla="*/ 1611086 w 2006552"/>
              <a:gd name="connsiteY15" fmla="*/ 740228 h 1056629"/>
              <a:gd name="connsiteX16" fmla="*/ 1785258 w 2006552"/>
              <a:gd name="connsiteY16" fmla="*/ 783771 h 1056629"/>
              <a:gd name="connsiteX17" fmla="*/ 1883229 w 2006552"/>
              <a:gd name="connsiteY17" fmla="*/ 729343 h 1056629"/>
              <a:gd name="connsiteX18" fmla="*/ 1959430 w 2006552"/>
              <a:gd name="connsiteY18" fmla="*/ 696685 h 1056629"/>
              <a:gd name="connsiteX19" fmla="*/ 1981200 w 2006552"/>
              <a:gd name="connsiteY19" fmla="*/ 609600 h 1056629"/>
              <a:gd name="connsiteX20" fmla="*/ 2006552 w 2006552"/>
              <a:gd name="connsiteY20" fmla="*/ 440051 h 1056629"/>
              <a:gd name="connsiteX21" fmla="*/ 1992086 w 2006552"/>
              <a:gd name="connsiteY21" fmla="*/ 239485 h 1056629"/>
              <a:gd name="connsiteX22" fmla="*/ 1730829 w 2006552"/>
              <a:gd name="connsiteY22" fmla="*/ 283028 h 1056629"/>
              <a:gd name="connsiteX23" fmla="*/ 1643743 w 2006552"/>
              <a:gd name="connsiteY23" fmla="*/ 206828 h 1056629"/>
              <a:gd name="connsiteX24" fmla="*/ 1469573 w 2006552"/>
              <a:gd name="connsiteY24" fmla="*/ 108857 h 1056629"/>
              <a:gd name="connsiteX25" fmla="*/ 1295400 w 2006552"/>
              <a:gd name="connsiteY25" fmla="*/ 87085 h 1056629"/>
              <a:gd name="connsiteX26" fmla="*/ 1055915 w 2006552"/>
              <a:gd name="connsiteY26" fmla="*/ 0 h 1056629"/>
              <a:gd name="connsiteX27" fmla="*/ 849086 w 2006552"/>
              <a:gd name="connsiteY27" fmla="*/ 10885 h 1056629"/>
              <a:gd name="connsiteX0" fmla="*/ 849086 w 1992086"/>
              <a:gd name="connsiteY0" fmla="*/ 10885 h 1056629"/>
              <a:gd name="connsiteX1" fmla="*/ 598715 w 1992086"/>
              <a:gd name="connsiteY1" fmla="*/ 21771 h 1056629"/>
              <a:gd name="connsiteX2" fmla="*/ 413658 w 1992086"/>
              <a:gd name="connsiteY2" fmla="*/ 54428 h 1056629"/>
              <a:gd name="connsiteX3" fmla="*/ 206829 w 1992086"/>
              <a:gd name="connsiteY3" fmla="*/ 65314 h 1056629"/>
              <a:gd name="connsiteX4" fmla="*/ 130629 w 1992086"/>
              <a:gd name="connsiteY4" fmla="*/ 239485 h 1056629"/>
              <a:gd name="connsiteX5" fmla="*/ 119743 w 1992086"/>
              <a:gd name="connsiteY5" fmla="*/ 413657 h 1056629"/>
              <a:gd name="connsiteX6" fmla="*/ 21772 w 1992086"/>
              <a:gd name="connsiteY6" fmla="*/ 500743 h 1056629"/>
              <a:gd name="connsiteX7" fmla="*/ 0 w 1992086"/>
              <a:gd name="connsiteY7" fmla="*/ 576943 h 1056629"/>
              <a:gd name="connsiteX8" fmla="*/ 21772 w 1992086"/>
              <a:gd name="connsiteY8" fmla="*/ 794657 h 1056629"/>
              <a:gd name="connsiteX9" fmla="*/ 44556 w 1992086"/>
              <a:gd name="connsiteY9" fmla="*/ 996928 h 1056629"/>
              <a:gd name="connsiteX10" fmla="*/ 348344 w 1992086"/>
              <a:gd name="connsiteY10" fmla="*/ 995662 h 1056629"/>
              <a:gd name="connsiteX11" fmla="*/ 635676 w 1992086"/>
              <a:gd name="connsiteY11" fmla="*/ 938956 h 1056629"/>
              <a:gd name="connsiteX12" fmla="*/ 790101 w 1992086"/>
              <a:gd name="connsiteY12" fmla="*/ 791871 h 1056629"/>
              <a:gd name="connsiteX13" fmla="*/ 1023257 w 1992086"/>
              <a:gd name="connsiteY13" fmla="*/ 642257 h 1056629"/>
              <a:gd name="connsiteX14" fmla="*/ 1251858 w 1992086"/>
              <a:gd name="connsiteY14" fmla="*/ 674914 h 1056629"/>
              <a:gd name="connsiteX15" fmla="*/ 1611086 w 1992086"/>
              <a:gd name="connsiteY15" fmla="*/ 740228 h 1056629"/>
              <a:gd name="connsiteX16" fmla="*/ 1785258 w 1992086"/>
              <a:gd name="connsiteY16" fmla="*/ 783771 h 1056629"/>
              <a:gd name="connsiteX17" fmla="*/ 1883229 w 1992086"/>
              <a:gd name="connsiteY17" fmla="*/ 729343 h 1056629"/>
              <a:gd name="connsiteX18" fmla="*/ 1959430 w 1992086"/>
              <a:gd name="connsiteY18" fmla="*/ 696685 h 1056629"/>
              <a:gd name="connsiteX19" fmla="*/ 1981200 w 1992086"/>
              <a:gd name="connsiteY19" fmla="*/ 609600 h 1056629"/>
              <a:gd name="connsiteX20" fmla="*/ 1987763 w 1992086"/>
              <a:gd name="connsiteY20" fmla="*/ 440051 h 1056629"/>
              <a:gd name="connsiteX21" fmla="*/ 1992086 w 1992086"/>
              <a:gd name="connsiteY21" fmla="*/ 239485 h 1056629"/>
              <a:gd name="connsiteX22" fmla="*/ 1730829 w 1992086"/>
              <a:gd name="connsiteY22" fmla="*/ 283028 h 1056629"/>
              <a:gd name="connsiteX23" fmla="*/ 1643743 w 1992086"/>
              <a:gd name="connsiteY23" fmla="*/ 206828 h 1056629"/>
              <a:gd name="connsiteX24" fmla="*/ 1469573 w 1992086"/>
              <a:gd name="connsiteY24" fmla="*/ 108857 h 1056629"/>
              <a:gd name="connsiteX25" fmla="*/ 1295400 w 1992086"/>
              <a:gd name="connsiteY25" fmla="*/ 87085 h 1056629"/>
              <a:gd name="connsiteX26" fmla="*/ 1055915 w 1992086"/>
              <a:gd name="connsiteY26" fmla="*/ 0 h 1056629"/>
              <a:gd name="connsiteX27" fmla="*/ 849086 w 1992086"/>
              <a:gd name="connsiteY27" fmla="*/ 10885 h 1056629"/>
              <a:gd name="connsiteX0" fmla="*/ 849086 w 2010429"/>
              <a:gd name="connsiteY0" fmla="*/ 10885 h 1056629"/>
              <a:gd name="connsiteX1" fmla="*/ 598715 w 2010429"/>
              <a:gd name="connsiteY1" fmla="*/ 21771 h 1056629"/>
              <a:gd name="connsiteX2" fmla="*/ 413658 w 2010429"/>
              <a:gd name="connsiteY2" fmla="*/ 54428 h 1056629"/>
              <a:gd name="connsiteX3" fmla="*/ 206829 w 2010429"/>
              <a:gd name="connsiteY3" fmla="*/ 65314 h 1056629"/>
              <a:gd name="connsiteX4" fmla="*/ 130629 w 2010429"/>
              <a:gd name="connsiteY4" fmla="*/ 239485 h 1056629"/>
              <a:gd name="connsiteX5" fmla="*/ 119743 w 2010429"/>
              <a:gd name="connsiteY5" fmla="*/ 413657 h 1056629"/>
              <a:gd name="connsiteX6" fmla="*/ 21772 w 2010429"/>
              <a:gd name="connsiteY6" fmla="*/ 500743 h 1056629"/>
              <a:gd name="connsiteX7" fmla="*/ 0 w 2010429"/>
              <a:gd name="connsiteY7" fmla="*/ 576943 h 1056629"/>
              <a:gd name="connsiteX8" fmla="*/ 21772 w 2010429"/>
              <a:gd name="connsiteY8" fmla="*/ 794657 h 1056629"/>
              <a:gd name="connsiteX9" fmla="*/ 44556 w 2010429"/>
              <a:gd name="connsiteY9" fmla="*/ 996928 h 1056629"/>
              <a:gd name="connsiteX10" fmla="*/ 348344 w 2010429"/>
              <a:gd name="connsiteY10" fmla="*/ 995662 h 1056629"/>
              <a:gd name="connsiteX11" fmla="*/ 635676 w 2010429"/>
              <a:gd name="connsiteY11" fmla="*/ 938956 h 1056629"/>
              <a:gd name="connsiteX12" fmla="*/ 790101 w 2010429"/>
              <a:gd name="connsiteY12" fmla="*/ 791871 h 1056629"/>
              <a:gd name="connsiteX13" fmla="*/ 1023257 w 2010429"/>
              <a:gd name="connsiteY13" fmla="*/ 642257 h 1056629"/>
              <a:gd name="connsiteX14" fmla="*/ 1251858 w 2010429"/>
              <a:gd name="connsiteY14" fmla="*/ 674914 h 1056629"/>
              <a:gd name="connsiteX15" fmla="*/ 1611086 w 2010429"/>
              <a:gd name="connsiteY15" fmla="*/ 740228 h 1056629"/>
              <a:gd name="connsiteX16" fmla="*/ 1785258 w 2010429"/>
              <a:gd name="connsiteY16" fmla="*/ 783771 h 1056629"/>
              <a:gd name="connsiteX17" fmla="*/ 1883229 w 2010429"/>
              <a:gd name="connsiteY17" fmla="*/ 729343 h 1056629"/>
              <a:gd name="connsiteX18" fmla="*/ 1959430 w 2010429"/>
              <a:gd name="connsiteY18" fmla="*/ 696685 h 1056629"/>
              <a:gd name="connsiteX19" fmla="*/ 1981200 w 2010429"/>
              <a:gd name="connsiteY19" fmla="*/ 609600 h 1056629"/>
              <a:gd name="connsiteX20" fmla="*/ 1987763 w 2010429"/>
              <a:gd name="connsiteY20" fmla="*/ 440051 h 1056629"/>
              <a:gd name="connsiteX21" fmla="*/ 1992086 w 2010429"/>
              <a:gd name="connsiteY21" fmla="*/ 239485 h 1056629"/>
              <a:gd name="connsiteX22" fmla="*/ 1730829 w 2010429"/>
              <a:gd name="connsiteY22" fmla="*/ 283028 h 1056629"/>
              <a:gd name="connsiteX23" fmla="*/ 1643743 w 2010429"/>
              <a:gd name="connsiteY23" fmla="*/ 206828 h 1056629"/>
              <a:gd name="connsiteX24" fmla="*/ 1469573 w 2010429"/>
              <a:gd name="connsiteY24" fmla="*/ 108857 h 1056629"/>
              <a:gd name="connsiteX25" fmla="*/ 1295400 w 2010429"/>
              <a:gd name="connsiteY25" fmla="*/ 87085 h 1056629"/>
              <a:gd name="connsiteX26" fmla="*/ 1055915 w 2010429"/>
              <a:gd name="connsiteY26" fmla="*/ 0 h 1056629"/>
              <a:gd name="connsiteX27" fmla="*/ 849086 w 2010429"/>
              <a:gd name="connsiteY27" fmla="*/ 10885 h 1056629"/>
              <a:gd name="connsiteX0" fmla="*/ 849086 w 2022060"/>
              <a:gd name="connsiteY0" fmla="*/ 10885 h 1056629"/>
              <a:gd name="connsiteX1" fmla="*/ 598715 w 2022060"/>
              <a:gd name="connsiteY1" fmla="*/ 21771 h 1056629"/>
              <a:gd name="connsiteX2" fmla="*/ 413658 w 2022060"/>
              <a:gd name="connsiteY2" fmla="*/ 54428 h 1056629"/>
              <a:gd name="connsiteX3" fmla="*/ 206829 w 2022060"/>
              <a:gd name="connsiteY3" fmla="*/ 65314 h 1056629"/>
              <a:gd name="connsiteX4" fmla="*/ 130629 w 2022060"/>
              <a:gd name="connsiteY4" fmla="*/ 239485 h 1056629"/>
              <a:gd name="connsiteX5" fmla="*/ 119743 w 2022060"/>
              <a:gd name="connsiteY5" fmla="*/ 413657 h 1056629"/>
              <a:gd name="connsiteX6" fmla="*/ 21772 w 2022060"/>
              <a:gd name="connsiteY6" fmla="*/ 500743 h 1056629"/>
              <a:gd name="connsiteX7" fmla="*/ 0 w 2022060"/>
              <a:gd name="connsiteY7" fmla="*/ 576943 h 1056629"/>
              <a:gd name="connsiteX8" fmla="*/ 21772 w 2022060"/>
              <a:gd name="connsiteY8" fmla="*/ 794657 h 1056629"/>
              <a:gd name="connsiteX9" fmla="*/ 44556 w 2022060"/>
              <a:gd name="connsiteY9" fmla="*/ 996928 h 1056629"/>
              <a:gd name="connsiteX10" fmla="*/ 348344 w 2022060"/>
              <a:gd name="connsiteY10" fmla="*/ 995662 h 1056629"/>
              <a:gd name="connsiteX11" fmla="*/ 635676 w 2022060"/>
              <a:gd name="connsiteY11" fmla="*/ 938956 h 1056629"/>
              <a:gd name="connsiteX12" fmla="*/ 790101 w 2022060"/>
              <a:gd name="connsiteY12" fmla="*/ 791871 h 1056629"/>
              <a:gd name="connsiteX13" fmla="*/ 1023257 w 2022060"/>
              <a:gd name="connsiteY13" fmla="*/ 642257 h 1056629"/>
              <a:gd name="connsiteX14" fmla="*/ 1251858 w 2022060"/>
              <a:gd name="connsiteY14" fmla="*/ 674914 h 1056629"/>
              <a:gd name="connsiteX15" fmla="*/ 1611086 w 2022060"/>
              <a:gd name="connsiteY15" fmla="*/ 740228 h 1056629"/>
              <a:gd name="connsiteX16" fmla="*/ 1785258 w 2022060"/>
              <a:gd name="connsiteY16" fmla="*/ 783771 h 1056629"/>
              <a:gd name="connsiteX17" fmla="*/ 1883229 w 2022060"/>
              <a:gd name="connsiteY17" fmla="*/ 729343 h 1056629"/>
              <a:gd name="connsiteX18" fmla="*/ 2022060 w 2022060"/>
              <a:gd name="connsiteY18" fmla="*/ 728000 h 1056629"/>
              <a:gd name="connsiteX19" fmla="*/ 1981200 w 2022060"/>
              <a:gd name="connsiteY19" fmla="*/ 609600 h 1056629"/>
              <a:gd name="connsiteX20" fmla="*/ 1987763 w 2022060"/>
              <a:gd name="connsiteY20" fmla="*/ 440051 h 1056629"/>
              <a:gd name="connsiteX21" fmla="*/ 1992086 w 2022060"/>
              <a:gd name="connsiteY21" fmla="*/ 239485 h 1056629"/>
              <a:gd name="connsiteX22" fmla="*/ 1730829 w 2022060"/>
              <a:gd name="connsiteY22" fmla="*/ 283028 h 1056629"/>
              <a:gd name="connsiteX23" fmla="*/ 1643743 w 2022060"/>
              <a:gd name="connsiteY23" fmla="*/ 206828 h 1056629"/>
              <a:gd name="connsiteX24" fmla="*/ 1469573 w 2022060"/>
              <a:gd name="connsiteY24" fmla="*/ 108857 h 1056629"/>
              <a:gd name="connsiteX25" fmla="*/ 1295400 w 2022060"/>
              <a:gd name="connsiteY25" fmla="*/ 87085 h 1056629"/>
              <a:gd name="connsiteX26" fmla="*/ 1055915 w 2022060"/>
              <a:gd name="connsiteY26" fmla="*/ 0 h 1056629"/>
              <a:gd name="connsiteX27" fmla="*/ 849086 w 2022060"/>
              <a:gd name="connsiteY27" fmla="*/ 10885 h 1056629"/>
              <a:gd name="connsiteX0" fmla="*/ 849086 w 2022060"/>
              <a:gd name="connsiteY0" fmla="*/ 10885 h 1056629"/>
              <a:gd name="connsiteX1" fmla="*/ 598715 w 2022060"/>
              <a:gd name="connsiteY1" fmla="*/ 21771 h 1056629"/>
              <a:gd name="connsiteX2" fmla="*/ 413658 w 2022060"/>
              <a:gd name="connsiteY2" fmla="*/ 54428 h 1056629"/>
              <a:gd name="connsiteX3" fmla="*/ 206829 w 2022060"/>
              <a:gd name="connsiteY3" fmla="*/ 65314 h 1056629"/>
              <a:gd name="connsiteX4" fmla="*/ 130629 w 2022060"/>
              <a:gd name="connsiteY4" fmla="*/ 239485 h 1056629"/>
              <a:gd name="connsiteX5" fmla="*/ 119743 w 2022060"/>
              <a:gd name="connsiteY5" fmla="*/ 413657 h 1056629"/>
              <a:gd name="connsiteX6" fmla="*/ 21772 w 2022060"/>
              <a:gd name="connsiteY6" fmla="*/ 500743 h 1056629"/>
              <a:gd name="connsiteX7" fmla="*/ 0 w 2022060"/>
              <a:gd name="connsiteY7" fmla="*/ 576943 h 1056629"/>
              <a:gd name="connsiteX8" fmla="*/ 21772 w 2022060"/>
              <a:gd name="connsiteY8" fmla="*/ 794657 h 1056629"/>
              <a:gd name="connsiteX9" fmla="*/ 44556 w 2022060"/>
              <a:gd name="connsiteY9" fmla="*/ 996928 h 1056629"/>
              <a:gd name="connsiteX10" fmla="*/ 348344 w 2022060"/>
              <a:gd name="connsiteY10" fmla="*/ 995662 h 1056629"/>
              <a:gd name="connsiteX11" fmla="*/ 635676 w 2022060"/>
              <a:gd name="connsiteY11" fmla="*/ 938956 h 1056629"/>
              <a:gd name="connsiteX12" fmla="*/ 790101 w 2022060"/>
              <a:gd name="connsiteY12" fmla="*/ 791871 h 1056629"/>
              <a:gd name="connsiteX13" fmla="*/ 1023257 w 2022060"/>
              <a:gd name="connsiteY13" fmla="*/ 642257 h 1056629"/>
              <a:gd name="connsiteX14" fmla="*/ 1251858 w 2022060"/>
              <a:gd name="connsiteY14" fmla="*/ 674914 h 1056629"/>
              <a:gd name="connsiteX15" fmla="*/ 1611086 w 2022060"/>
              <a:gd name="connsiteY15" fmla="*/ 740228 h 1056629"/>
              <a:gd name="connsiteX16" fmla="*/ 1785258 w 2022060"/>
              <a:gd name="connsiteY16" fmla="*/ 783771 h 1056629"/>
              <a:gd name="connsiteX17" fmla="*/ 1895755 w 2022060"/>
              <a:gd name="connsiteY17" fmla="*/ 779447 h 1056629"/>
              <a:gd name="connsiteX18" fmla="*/ 2022060 w 2022060"/>
              <a:gd name="connsiteY18" fmla="*/ 728000 h 1056629"/>
              <a:gd name="connsiteX19" fmla="*/ 1981200 w 2022060"/>
              <a:gd name="connsiteY19" fmla="*/ 609600 h 1056629"/>
              <a:gd name="connsiteX20" fmla="*/ 1987763 w 2022060"/>
              <a:gd name="connsiteY20" fmla="*/ 440051 h 1056629"/>
              <a:gd name="connsiteX21" fmla="*/ 1992086 w 2022060"/>
              <a:gd name="connsiteY21" fmla="*/ 239485 h 1056629"/>
              <a:gd name="connsiteX22" fmla="*/ 1730829 w 2022060"/>
              <a:gd name="connsiteY22" fmla="*/ 283028 h 1056629"/>
              <a:gd name="connsiteX23" fmla="*/ 1643743 w 2022060"/>
              <a:gd name="connsiteY23" fmla="*/ 206828 h 1056629"/>
              <a:gd name="connsiteX24" fmla="*/ 1469573 w 2022060"/>
              <a:gd name="connsiteY24" fmla="*/ 108857 h 1056629"/>
              <a:gd name="connsiteX25" fmla="*/ 1295400 w 2022060"/>
              <a:gd name="connsiteY25" fmla="*/ 87085 h 1056629"/>
              <a:gd name="connsiteX26" fmla="*/ 1055915 w 2022060"/>
              <a:gd name="connsiteY26" fmla="*/ 0 h 1056629"/>
              <a:gd name="connsiteX27" fmla="*/ 849086 w 2022060"/>
              <a:gd name="connsiteY27" fmla="*/ 10885 h 1056629"/>
              <a:gd name="connsiteX0" fmla="*/ 849086 w 2022060"/>
              <a:gd name="connsiteY0" fmla="*/ 10885 h 1056629"/>
              <a:gd name="connsiteX1" fmla="*/ 598715 w 2022060"/>
              <a:gd name="connsiteY1" fmla="*/ 21771 h 1056629"/>
              <a:gd name="connsiteX2" fmla="*/ 413658 w 2022060"/>
              <a:gd name="connsiteY2" fmla="*/ 54428 h 1056629"/>
              <a:gd name="connsiteX3" fmla="*/ 206829 w 2022060"/>
              <a:gd name="connsiteY3" fmla="*/ 65314 h 1056629"/>
              <a:gd name="connsiteX4" fmla="*/ 130629 w 2022060"/>
              <a:gd name="connsiteY4" fmla="*/ 239485 h 1056629"/>
              <a:gd name="connsiteX5" fmla="*/ 119743 w 2022060"/>
              <a:gd name="connsiteY5" fmla="*/ 413657 h 1056629"/>
              <a:gd name="connsiteX6" fmla="*/ 21772 w 2022060"/>
              <a:gd name="connsiteY6" fmla="*/ 500743 h 1056629"/>
              <a:gd name="connsiteX7" fmla="*/ 0 w 2022060"/>
              <a:gd name="connsiteY7" fmla="*/ 576943 h 1056629"/>
              <a:gd name="connsiteX8" fmla="*/ 21772 w 2022060"/>
              <a:gd name="connsiteY8" fmla="*/ 794657 h 1056629"/>
              <a:gd name="connsiteX9" fmla="*/ 44556 w 2022060"/>
              <a:gd name="connsiteY9" fmla="*/ 996928 h 1056629"/>
              <a:gd name="connsiteX10" fmla="*/ 348344 w 2022060"/>
              <a:gd name="connsiteY10" fmla="*/ 995662 h 1056629"/>
              <a:gd name="connsiteX11" fmla="*/ 635676 w 2022060"/>
              <a:gd name="connsiteY11" fmla="*/ 938956 h 1056629"/>
              <a:gd name="connsiteX12" fmla="*/ 790101 w 2022060"/>
              <a:gd name="connsiteY12" fmla="*/ 791871 h 1056629"/>
              <a:gd name="connsiteX13" fmla="*/ 1023257 w 2022060"/>
              <a:gd name="connsiteY13" fmla="*/ 642257 h 1056629"/>
              <a:gd name="connsiteX14" fmla="*/ 1251858 w 2022060"/>
              <a:gd name="connsiteY14" fmla="*/ 674914 h 1056629"/>
              <a:gd name="connsiteX15" fmla="*/ 1604823 w 2022060"/>
              <a:gd name="connsiteY15" fmla="*/ 777806 h 1056629"/>
              <a:gd name="connsiteX16" fmla="*/ 1785258 w 2022060"/>
              <a:gd name="connsiteY16" fmla="*/ 783771 h 1056629"/>
              <a:gd name="connsiteX17" fmla="*/ 1895755 w 2022060"/>
              <a:gd name="connsiteY17" fmla="*/ 779447 h 1056629"/>
              <a:gd name="connsiteX18" fmla="*/ 2022060 w 2022060"/>
              <a:gd name="connsiteY18" fmla="*/ 728000 h 1056629"/>
              <a:gd name="connsiteX19" fmla="*/ 1981200 w 2022060"/>
              <a:gd name="connsiteY19" fmla="*/ 609600 h 1056629"/>
              <a:gd name="connsiteX20" fmla="*/ 1987763 w 2022060"/>
              <a:gd name="connsiteY20" fmla="*/ 440051 h 1056629"/>
              <a:gd name="connsiteX21" fmla="*/ 1992086 w 2022060"/>
              <a:gd name="connsiteY21" fmla="*/ 239485 h 1056629"/>
              <a:gd name="connsiteX22" fmla="*/ 1730829 w 2022060"/>
              <a:gd name="connsiteY22" fmla="*/ 283028 h 1056629"/>
              <a:gd name="connsiteX23" fmla="*/ 1643743 w 2022060"/>
              <a:gd name="connsiteY23" fmla="*/ 206828 h 1056629"/>
              <a:gd name="connsiteX24" fmla="*/ 1469573 w 2022060"/>
              <a:gd name="connsiteY24" fmla="*/ 108857 h 1056629"/>
              <a:gd name="connsiteX25" fmla="*/ 1295400 w 2022060"/>
              <a:gd name="connsiteY25" fmla="*/ 87085 h 1056629"/>
              <a:gd name="connsiteX26" fmla="*/ 1055915 w 2022060"/>
              <a:gd name="connsiteY26" fmla="*/ 0 h 1056629"/>
              <a:gd name="connsiteX27" fmla="*/ 849086 w 2022060"/>
              <a:gd name="connsiteY27" fmla="*/ 10885 h 1056629"/>
              <a:gd name="connsiteX0" fmla="*/ 849086 w 2022060"/>
              <a:gd name="connsiteY0" fmla="*/ 10885 h 1056629"/>
              <a:gd name="connsiteX1" fmla="*/ 598715 w 2022060"/>
              <a:gd name="connsiteY1" fmla="*/ 21771 h 1056629"/>
              <a:gd name="connsiteX2" fmla="*/ 413658 w 2022060"/>
              <a:gd name="connsiteY2" fmla="*/ 54428 h 1056629"/>
              <a:gd name="connsiteX3" fmla="*/ 206829 w 2022060"/>
              <a:gd name="connsiteY3" fmla="*/ 65314 h 1056629"/>
              <a:gd name="connsiteX4" fmla="*/ 130629 w 2022060"/>
              <a:gd name="connsiteY4" fmla="*/ 239485 h 1056629"/>
              <a:gd name="connsiteX5" fmla="*/ 119743 w 2022060"/>
              <a:gd name="connsiteY5" fmla="*/ 413657 h 1056629"/>
              <a:gd name="connsiteX6" fmla="*/ 21772 w 2022060"/>
              <a:gd name="connsiteY6" fmla="*/ 500743 h 1056629"/>
              <a:gd name="connsiteX7" fmla="*/ 0 w 2022060"/>
              <a:gd name="connsiteY7" fmla="*/ 576943 h 1056629"/>
              <a:gd name="connsiteX8" fmla="*/ 21772 w 2022060"/>
              <a:gd name="connsiteY8" fmla="*/ 794657 h 1056629"/>
              <a:gd name="connsiteX9" fmla="*/ 44556 w 2022060"/>
              <a:gd name="connsiteY9" fmla="*/ 996928 h 1056629"/>
              <a:gd name="connsiteX10" fmla="*/ 348344 w 2022060"/>
              <a:gd name="connsiteY10" fmla="*/ 995662 h 1056629"/>
              <a:gd name="connsiteX11" fmla="*/ 635676 w 2022060"/>
              <a:gd name="connsiteY11" fmla="*/ 938956 h 1056629"/>
              <a:gd name="connsiteX12" fmla="*/ 790101 w 2022060"/>
              <a:gd name="connsiteY12" fmla="*/ 791871 h 1056629"/>
              <a:gd name="connsiteX13" fmla="*/ 1023257 w 2022060"/>
              <a:gd name="connsiteY13" fmla="*/ 642257 h 1056629"/>
              <a:gd name="connsiteX14" fmla="*/ 1352066 w 2022060"/>
              <a:gd name="connsiteY14" fmla="*/ 649862 h 1056629"/>
              <a:gd name="connsiteX15" fmla="*/ 1604823 w 2022060"/>
              <a:gd name="connsiteY15" fmla="*/ 777806 h 1056629"/>
              <a:gd name="connsiteX16" fmla="*/ 1785258 w 2022060"/>
              <a:gd name="connsiteY16" fmla="*/ 783771 h 1056629"/>
              <a:gd name="connsiteX17" fmla="*/ 1895755 w 2022060"/>
              <a:gd name="connsiteY17" fmla="*/ 779447 h 1056629"/>
              <a:gd name="connsiteX18" fmla="*/ 2022060 w 2022060"/>
              <a:gd name="connsiteY18" fmla="*/ 728000 h 1056629"/>
              <a:gd name="connsiteX19" fmla="*/ 1981200 w 2022060"/>
              <a:gd name="connsiteY19" fmla="*/ 609600 h 1056629"/>
              <a:gd name="connsiteX20" fmla="*/ 1987763 w 2022060"/>
              <a:gd name="connsiteY20" fmla="*/ 440051 h 1056629"/>
              <a:gd name="connsiteX21" fmla="*/ 1992086 w 2022060"/>
              <a:gd name="connsiteY21" fmla="*/ 239485 h 1056629"/>
              <a:gd name="connsiteX22" fmla="*/ 1730829 w 2022060"/>
              <a:gd name="connsiteY22" fmla="*/ 283028 h 1056629"/>
              <a:gd name="connsiteX23" fmla="*/ 1643743 w 2022060"/>
              <a:gd name="connsiteY23" fmla="*/ 206828 h 1056629"/>
              <a:gd name="connsiteX24" fmla="*/ 1469573 w 2022060"/>
              <a:gd name="connsiteY24" fmla="*/ 108857 h 1056629"/>
              <a:gd name="connsiteX25" fmla="*/ 1295400 w 2022060"/>
              <a:gd name="connsiteY25" fmla="*/ 87085 h 1056629"/>
              <a:gd name="connsiteX26" fmla="*/ 1055915 w 2022060"/>
              <a:gd name="connsiteY26" fmla="*/ 0 h 1056629"/>
              <a:gd name="connsiteX27" fmla="*/ 849086 w 2022060"/>
              <a:gd name="connsiteY27" fmla="*/ 10885 h 1056629"/>
              <a:gd name="connsiteX0" fmla="*/ 849086 w 2022060"/>
              <a:gd name="connsiteY0" fmla="*/ 10885 h 1056629"/>
              <a:gd name="connsiteX1" fmla="*/ 598715 w 2022060"/>
              <a:gd name="connsiteY1" fmla="*/ 21771 h 1056629"/>
              <a:gd name="connsiteX2" fmla="*/ 413658 w 2022060"/>
              <a:gd name="connsiteY2" fmla="*/ 54428 h 1056629"/>
              <a:gd name="connsiteX3" fmla="*/ 206829 w 2022060"/>
              <a:gd name="connsiteY3" fmla="*/ 65314 h 1056629"/>
              <a:gd name="connsiteX4" fmla="*/ 130629 w 2022060"/>
              <a:gd name="connsiteY4" fmla="*/ 239485 h 1056629"/>
              <a:gd name="connsiteX5" fmla="*/ 119743 w 2022060"/>
              <a:gd name="connsiteY5" fmla="*/ 413657 h 1056629"/>
              <a:gd name="connsiteX6" fmla="*/ 21772 w 2022060"/>
              <a:gd name="connsiteY6" fmla="*/ 500743 h 1056629"/>
              <a:gd name="connsiteX7" fmla="*/ 0 w 2022060"/>
              <a:gd name="connsiteY7" fmla="*/ 576943 h 1056629"/>
              <a:gd name="connsiteX8" fmla="*/ 21772 w 2022060"/>
              <a:gd name="connsiteY8" fmla="*/ 794657 h 1056629"/>
              <a:gd name="connsiteX9" fmla="*/ 44556 w 2022060"/>
              <a:gd name="connsiteY9" fmla="*/ 996928 h 1056629"/>
              <a:gd name="connsiteX10" fmla="*/ 348344 w 2022060"/>
              <a:gd name="connsiteY10" fmla="*/ 995662 h 1056629"/>
              <a:gd name="connsiteX11" fmla="*/ 635676 w 2022060"/>
              <a:gd name="connsiteY11" fmla="*/ 938956 h 1056629"/>
              <a:gd name="connsiteX12" fmla="*/ 802627 w 2022060"/>
              <a:gd name="connsiteY12" fmla="*/ 841976 h 1056629"/>
              <a:gd name="connsiteX13" fmla="*/ 1023257 w 2022060"/>
              <a:gd name="connsiteY13" fmla="*/ 642257 h 1056629"/>
              <a:gd name="connsiteX14" fmla="*/ 1352066 w 2022060"/>
              <a:gd name="connsiteY14" fmla="*/ 649862 h 1056629"/>
              <a:gd name="connsiteX15" fmla="*/ 1604823 w 2022060"/>
              <a:gd name="connsiteY15" fmla="*/ 777806 h 1056629"/>
              <a:gd name="connsiteX16" fmla="*/ 1785258 w 2022060"/>
              <a:gd name="connsiteY16" fmla="*/ 783771 h 1056629"/>
              <a:gd name="connsiteX17" fmla="*/ 1895755 w 2022060"/>
              <a:gd name="connsiteY17" fmla="*/ 779447 h 1056629"/>
              <a:gd name="connsiteX18" fmla="*/ 2022060 w 2022060"/>
              <a:gd name="connsiteY18" fmla="*/ 728000 h 1056629"/>
              <a:gd name="connsiteX19" fmla="*/ 1981200 w 2022060"/>
              <a:gd name="connsiteY19" fmla="*/ 609600 h 1056629"/>
              <a:gd name="connsiteX20" fmla="*/ 1987763 w 2022060"/>
              <a:gd name="connsiteY20" fmla="*/ 440051 h 1056629"/>
              <a:gd name="connsiteX21" fmla="*/ 1992086 w 2022060"/>
              <a:gd name="connsiteY21" fmla="*/ 239485 h 1056629"/>
              <a:gd name="connsiteX22" fmla="*/ 1730829 w 2022060"/>
              <a:gd name="connsiteY22" fmla="*/ 283028 h 1056629"/>
              <a:gd name="connsiteX23" fmla="*/ 1643743 w 2022060"/>
              <a:gd name="connsiteY23" fmla="*/ 206828 h 1056629"/>
              <a:gd name="connsiteX24" fmla="*/ 1469573 w 2022060"/>
              <a:gd name="connsiteY24" fmla="*/ 108857 h 1056629"/>
              <a:gd name="connsiteX25" fmla="*/ 1295400 w 2022060"/>
              <a:gd name="connsiteY25" fmla="*/ 87085 h 1056629"/>
              <a:gd name="connsiteX26" fmla="*/ 1055915 w 2022060"/>
              <a:gd name="connsiteY26" fmla="*/ 0 h 1056629"/>
              <a:gd name="connsiteX27" fmla="*/ 849086 w 2022060"/>
              <a:gd name="connsiteY27" fmla="*/ 10885 h 1056629"/>
              <a:gd name="connsiteX0" fmla="*/ 849086 w 2022060"/>
              <a:gd name="connsiteY0" fmla="*/ 10885 h 1072170"/>
              <a:gd name="connsiteX1" fmla="*/ 598715 w 2022060"/>
              <a:gd name="connsiteY1" fmla="*/ 21771 h 1072170"/>
              <a:gd name="connsiteX2" fmla="*/ 413658 w 2022060"/>
              <a:gd name="connsiteY2" fmla="*/ 54428 h 1072170"/>
              <a:gd name="connsiteX3" fmla="*/ 206829 w 2022060"/>
              <a:gd name="connsiteY3" fmla="*/ 65314 h 1072170"/>
              <a:gd name="connsiteX4" fmla="*/ 130629 w 2022060"/>
              <a:gd name="connsiteY4" fmla="*/ 239485 h 1072170"/>
              <a:gd name="connsiteX5" fmla="*/ 119743 w 2022060"/>
              <a:gd name="connsiteY5" fmla="*/ 413657 h 1072170"/>
              <a:gd name="connsiteX6" fmla="*/ 21772 w 2022060"/>
              <a:gd name="connsiteY6" fmla="*/ 500743 h 1072170"/>
              <a:gd name="connsiteX7" fmla="*/ 0 w 2022060"/>
              <a:gd name="connsiteY7" fmla="*/ 576943 h 1072170"/>
              <a:gd name="connsiteX8" fmla="*/ 21772 w 2022060"/>
              <a:gd name="connsiteY8" fmla="*/ 794657 h 1072170"/>
              <a:gd name="connsiteX9" fmla="*/ 44556 w 2022060"/>
              <a:gd name="connsiteY9" fmla="*/ 996928 h 1072170"/>
              <a:gd name="connsiteX10" fmla="*/ 348344 w 2022060"/>
              <a:gd name="connsiteY10" fmla="*/ 1020714 h 1072170"/>
              <a:gd name="connsiteX11" fmla="*/ 635676 w 2022060"/>
              <a:gd name="connsiteY11" fmla="*/ 938956 h 1072170"/>
              <a:gd name="connsiteX12" fmla="*/ 802627 w 2022060"/>
              <a:gd name="connsiteY12" fmla="*/ 841976 h 1072170"/>
              <a:gd name="connsiteX13" fmla="*/ 1023257 w 2022060"/>
              <a:gd name="connsiteY13" fmla="*/ 642257 h 1072170"/>
              <a:gd name="connsiteX14" fmla="*/ 1352066 w 2022060"/>
              <a:gd name="connsiteY14" fmla="*/ 649862 h 1072170"/>
              <a:gd name="connsiteX15" fmla="*/ 1604823 w 2022060"/>
              <a:gd name="connsiteY15" fmla="*/ 777806 h 1072170"/>
              <a:gd name="connsiteX16" fmla="*/ 1785258 w 2022060"/>
              <a:gd name="connsiteY16" fmla="*/ 783771 h 1072170"/>
              <a:gd name="connsiteX17" fmla="*/ 1895755 w 2022060"/>
              <a:gd name="connsiteY17" fmla="*/ 779447 h 1072170"/>
              <a:gd name="connsiteX18" fmla="*/ 2022060 w 2022060"/>
              <a:gd name="connsiteY18" fmla="*/ 728000 h 1072170"/>
              <a:gd name="connsiteX19" fmla="*/ 1981200 w 2022060"/>
              <a:gd name="connsiteY19" fmla="*/ 609600 h 1072170"/>
              <a:gd name="connsiteX20" fmla="*/ 1987763 w 2022060"/>
              <a:gd name="connsiteY20" fmla="*/ 440051 h 1072170"/>
              <a:gd name="connsiteX21" fmla="*/ 1992086 w 2022060"/>
              <a:gd name="connsiteY21" fmla="*/ 239485 h 1072170"/>
              <a:gd name="connsiteX22" fmla="*/ 1730829 w 2022060"/>
              <a:gd name="connsiteY22" fmla="*/ 283028 h 1072170"/>
              <a:gd name="connsiteX23" fmla="*/ 1643743 w 2022060"/>
              <a:gd name="connsiteY23" fmla="*/ 206828 h 1072170"/>
              <a:gd name="connsiteX24" fmla="*/ 1469573 w 2022060"/>
              <a:gd name="connsiteY24" fmla="*/ 108857 h 1072170"/>
              <a:gd name="connsiteX25" fmla="*/ 1295400 w 2022060"/>
              <a:gd name="connsiteY25" fmla="*/ 87085 h 1072170"/>
              <a:gd name="connsiteX26" fmla="*/ 1055915 w 2022060"/>
              <a:gd name="connsiteY26" fmla="*/ 0 h 1072170"/>
              <a:gd name="connsiteX27" fmla="*/ 849086 w 2022060"/>
              <a:gd name="connsiteY27" fmla="*/ 10885 h 1072170"/>
              <a:gd name="connsiteX0" fmla="*/ 849086 w 2022060"/>
              <a:gd name="connsiteY0" fmla="*/ 10885 h 1072170"/>
              <a:gd name="connsiteX1" fmla="*/ 598715 w 2022060"/>
              <a:gd name="connsiteY1" fmla="*/ 21771 h 1072170"/>
              <a:gd name="connsiteX2" fmla="*/ 413658 w 2022060"/>
              <a:gd name="connsiteY2" fmla="*/ 54428 h 1072170"/>
              <a:gd name="connsiteX3" fmla="*/ 206829 w 2022060"/>
              <a:gd name="connsiteY3" fmla="*/ 65314 h 1072170"/>
              <a:gd name="connsiteX4" fmla="*/ 130629 w 2022060"/>
              <a:gd name="connsiteY4" fmla="*/ 239485 h 1072170"/>
              <a:gd name="connsiteX5" fmla="*/ 119743 w 2022060"/>
              <a:gd name="connsiteY5" fmla="*/ 413657 h 1072170"/>
              <a:gd name="connsiteX6" fmla="*/ 21772 w 2022060"/>
              <a:gd name="connsiteY6" fmla="*/ 500743 h 1072170"/>
              <a:gd name="connsiteX7" fmla="*/ 0 w 2022060"/>
              <a:gd name="connsiteY7" fmla="*/ 576943 h 1072170"/>
              <a:gd name="connsiteX8" fmla="*/ 21772 w 2022060"/>
              <a:gd name="connsiteY8" fmla="*/ 794657 h 1072170"/>
              <a:gd name="connsiteX9" fmla="*/ 44556 w 2022060"/>
              <a:gd name="connsiteY9" fmla="*/ 996928 h 1072170"/>
              <a:gd name="connsiteX10" fmla="*/ 348344 w 2022060"/>
              <a:gd name="connsiteY10" fmla="*/ 1020714 h 1072170"/>
              <a:gd name="connsiteX11" fmla="*/ 635676 w 2022060"/>
              <a:gd name="connsiteY11" fmla="*/ 938956 h 1072170"/>
              <a:gd name="connsiteX12" fmla="*/ 802627 w 2022060"/>
              <a:gd name="connsiteY12" fmla="*/ 841976 h 1072170"/>
              <a:gd name="connsiteX13" fmla="*/ 1023257 w 2022060"/>
              <a:gd name="connsiteY13" fmla="*/ 642257 h 1072170"/>
              <a:gd name="connsiteX14" fmla="*/ 1352066 w 2022060"/>
              <a:gd name="connsiteY14" fmla="*/ 649862 h 1072170"/>
              <a:gd name="connsiteX15" fmla="*/ 1604823 w 2022060"/>
              <a:gd name="connsiteY15" fmla="*/ 777806 h 1072170"/>
              <a:gd name="connsiteX16" fmla="*/ 1785258 w 2022060"/>
              <a:gd name="connsiteY16" fmla="*/ 783771 h 1072170"/>
              <a:gd name="connsiteX17" fmla="*/ 1895755 w 2022060"/>
              <a:gd name="connsiteY17" fmla="*/ 779447 h 1072170"/>
              <a:gd name="connsiteX18" fmla="*/ 2022060 w 2022060"/>
              <a:gd name="connsiteY18" fmla="*/ 728000 h 1072170"/>
              <a:gd name="connsiteX19" fmla="*/ 1981200 w 2022060"/>
              <a:gd name="connsiteY19" fmla="*/ 609600 h 1072170"/>
              <a:gd name="connsiteX20" fmla="*/ 1987763 w 2022060"/>
              <a:gd name="connsiteY20" fmla="*/ 440051 h 1072170"/>
              <a:gd name="connsiteX21" fmla="*/ 1992086 w 2022060"/>
              <a:gd name="connsiteY21" fmla="*/ 239485 h 1072170"/>
              <a:gd name="connsiteX22" fmla="*/ 1730829 w 2022060"/>
              <a:gd name="connsiteY22" fmla="*/ 283028 h 1072170"/>
              <a:gd name="connsiteX23" fmla="*/ 1643743 w 2022060"/>
              <a:gd name="connsiteY23" fmla="*/ 206828 h 1072170"/>
              <a:gd name="connsiteX24" fmla="*/ 1469573 w 2022060"/>
              <a:gd name="connsiteY24" fmla="*/ 108857 h 1072170"/>
              <a:gd name="connsiteX25" fmla="*/ 1295400 w 2022060"/>
              <a:gd name="connsiteY25" fmla="*/ 87085 h 1072170"/>
              <a:gd name="connsiteX26" fmla="*/ 1055915 w 2022060"/>
              <a:gd name="connsiteY26" fmla="*/ 0 h 1072170"/>
              <a:gd name="connsiteX27" fmla="*/ 849086 w 2022060"/>
              <a:gd name="connsiteY27" fmla="*/ 10885 h 1072170"/>
              <a:gd name="connsiteX0" fmla="*/ 849086 w 2040849"/>
              <a:gd name="connsiteY0" fmla="*/ 10885 h 1072170"/>
              <a:gd name="connsiteX1" fmla="*/ 598715 w 2040849"/>
              <a:gd name="connsiteY1" fmla="*/ 21771 h 1072170"/>
              <a:gd name="connsiteX2" fmla="*/ 413658 w 2040849"/>
              <a:gd name="connsiteY2" fmla="*/ 54428 h 1072170"/>
              <a:gd name="connsiteX3" fmla="*/ 206829 w 2040849"/>
              <a:gd name="connsiteY3" fmla="*/ 65314 h 1072170"/>
              <a:gd name="connsiteX4" fmla="*/ 130629 w 2040849"/>
              <a:gd name="connsiteY4" fmla="*/ 239485 h 1072170"/>
              <a:gd name="connsiteX5" fmla="*/ 119743 w 2040849"/>
              <a:gd name="connsiteY5" fmla="*/ 413657 h 1072170"/>
              <a:gd name="connsiteX6" fmla="*/ 21772 w 2040849"/>
              <a:gd name="connsiteY6" fmla="*/ 500743 h 1072170"/>
              <a:gd name="connsiteX7" fmla="*/ 0 w 2040849"/>
              <a:gd name="connsiteY7" fmla="*/ 576943 h 1072170"/>
              <a:gd name="connsiteX8" fmla="*/ 21772 w 2040849"/>
              <a:gd name="connsiteY8" fmla="*/ 794657 h 1072170"/>
              <a:gd name="connsiteX9" fmla="*/ 44556 w 2040849"/>
              <a:gd name="connsiteY9" fmla="*/ 996928 h 1072170"/>
              <a:gd name="connsiteX10" fmla="*/ 348344 w 2040849"/>
              <a:gd name="connsiteY10" fmla="*/ 1020714 h 1072170"/>
              <a:gd name="connsiteX11" fmla="*/ 635676 w 2040849"/>
              <a:gd name="connsiteY11" fmla="*/ 938956 h 1072170"/>
              <a:gd name="connsiteX12" fmla="*/ 802627 w 2040849"/>
              <a:gd name="connsiteY12" fmla="*/ 841976 h 1072170"/>
              <a:gd name="connsiteX13" fmla="*/ 1023257 w 2040849"/>
              <a:gd name="connsiteY13" fmla="*/ 642257 h 1072170"/>
              <a:gd name="connsiteX14" fmla="*/ 1352066 w 2040849"/>
              <a:gd name="connsiteY14" fmla="*/ 649862 h 1072170"/>
              <a:gd name="connsiteX15" fmla="*/ 1604823 w 2040849"/>
              <a:gd name="connsiteY15" fmla="*/ 777806 h 1072170"/>
              <a:gd name="connsiteX16" fmla="*/ 1785258 w 2040849"/>
              <a:gd name="connsiteY16" fmla="*/ 783771 h 1072170"/>
              <a:gd name="connsiteX17" fmla="*/ 1895755 w 2040849"/>
              <a:gd name="connsiteY17" fmla="*/ 779447 h 1072170"/>
              <a:gd name="connsiteX18" fmla="*/ 2040849 w 2040849"/>
              <a:gd name="connsiteY18" fmla="*/ 728000 h 1072170"/>
              <a:gd name="connsiteX19" fmla="*/ 1981200 w 2040849"/>
              <a:gd name="connsiteY19" fmla="*/ 609600 h 1072170"/>
              <a:gd name="connsiteX20" fmla="*/ 1987763 w 2040849"/>
              <a:gd name="connsiteY20" fmla="*/ 440051 h 1072170"/>
              <a:gd name="connsiteX21" fmla="*/ 1992086 w 2040849"/>
              <a:gd name="connsiteY21" fmla="*/ 239485 h 1072170"/>
              <a:gd name="connsiteX22" fmla="*/ 1730829 w 2040849"/>
              <a:gd name="connsiteY22" fmla="*/ 283028 h 1072170"/>
              <a:gd name="connsiteX23" fmla="*/ 1643743 w 2040849"/>
              <a:gd name="connsiteY23" fmla="*/ 206828 h 1072170"/>
              <a:gd name="connsiteX24" fmla="*/ 1469573 w 2040849"/>
              <a:gd name="connsiteY24" fmla="*/ 108857 h 1072170"/>
              <a:gd name="connsiteX25" fmla="*/ 1295400 w 2040849"/>
              <a:gd name="connsiteY25" fmla="*/ 87085 h 1072170"/>
              <a:gd name="connsiteX26" fmla="*/ 1055915 w 2040849"/>
              <a:gd name="connsiteY26" fmla="*/ 0 h 1072170"/>
              <a:gd name="connsiteX27" fmla="*/ 849086 w 2040849"/>
              <a:gd name="connsiteY27" fmla="*/ 10885 h 1072170"/>
              <a:gd name="connsiteX0" fmla="*/ 849086 w 2040849"/>
              <a:gd name="connsiteY0" fmla="*/ 10885 h 1072170"/>
              <a:gd name="connsiteX1" fmla="*/ 413658 w 2040849"/>
              <a:gd name="connsiteY1" fmla="*/ 54428 h 1072170"/>
              <a:gd name="connsiteX2" fmla="*/ 206829 w 2040849"/>
              <a:gd name="connsiteY2" fmla="*/ 65314 h 1072170"/>
              <a:gd name="connsiteX3" fmla="*/ 130629 w 2040849"/>
              <a:gd name="connsiteY3" fmla="*/ 239485 h 1072170"/>
              <a:gd name="connsiteX4" fmla="*/ 119743 w 2040849"/>
              <a:gd name="connsiteY4" fmla="*/ 413657 h 1072170"/>
              <a:gd name="connsiteX5" fmla="*/ 21772 w 2040849"/>
              <a:gd name="connsiteY5" fmla="*/ 500743 h 1072170"/>
              <a:gd name="connsiteX6" fmla="*/ 0 w 2040849"/>
              <a:gd name="connsiteY6" fmla="*/ 576943 h 1072170"/>
              <a:gd name="connsiteX7" fmla="*/ 21772 w 2040849"/>
              <a:gd name="connsiteY7" fmla="*/ 794657 h 1072170"/>
              <a:gd name="connsiteX8" fmla="*/ 44556 w 2040849"/>
              <a:gd name="connsiteY8" fmla="*/ 996928 h 1072170"/>
              <a:gd name="connsiteX9" fmla="*/ 348344 w 2040849"/>
              <a:gd name="connsiteY9" fmla="*/ 1020714 h 1072170"/>
              <a:gd name="connsiteX10" fmla="*/ 635676 w 2040849"/>
              <a:gd name="connsiteY10" fmla="*/ 938956 h 1072170"/>
              <a:gd name="connsiteX11" fmla="*/ 802627 w 2040849"/>
              <a:gd name="connsiteY11" fmla="*/ 841976 h 1072170"/>
              <a:gd name="connsiteX12" fmla="*/ 1023257 w 2040849"/>
              <a:gd name="connsiteY12" fmla="*/ 642257 h 1072170"/>
              <a:gd name="connsiteX13" fmla="*/ 1352066 w 2040849"/>
              <a:gd name="connsiteY13" fmla="*/ 649862 h 1072170"/>
              <a:gd name="connsiteX14" fmla="*/ 1604823 w 2040849"/>
              <a:gd name="connsiteY14" fmla="*/ 777806 h 1072170"/>
              <a:gd name="connsiteX15" fmla="*/ 1785258 w 2040849"/>
              <a:gd name="connsiteY15" fmla="*/ 783771 h 1072170"/>
              <a:gd name="connsiteX16" fmla="*/ 1895755 w 2040849"/>
              <a:gd name="connsiteY16" fmla="*/ 779447 h 1072170"/>
              <a:gd name="connsiteX17" fmla="*/ 2040849 w 2040849"/>
              <a:gd name="connsiteY17" fmla="*/ 728000 h 1072170"/>
              <a:gd name="connsiteX18" fmla="*/ 1981200 w 2040849"/>
              <a:gd name="connsiteY18" fmla="*/ 609600 h 1072170"/>
              <a:gd name="connsiteX19" fmla="*/ 1987763 w 2040849"/>
              <a:gd name="connsiteY19" fmla="*/ 440051 h 1072170"/>
              <a:gd name="connsiteX20" fmla="*/ 1992086 w 2040849"/>
              <a:gd name="connsiteY20" fmla="*/ 239485 h 1072170"/>
              <a:gd name="connsiteX21" fmla="*/ 1730829 w 2040849"/>
              <a:gd name="connsiteY21" fmla="*/ 283028 h 1072170"/>
              <a:gd name="connsiteX22" fmla="*/ 1643743 w 2040849"/>
              <a:gd name="connsiteY22" fmla="*/ 206828 h 1072170"/>
              <a:gd name="connsiteX23" fmla="*/ 1469573 w 2040849"/>
              <a:gd name="connsiteY23" fmla="*/ 108857 h 1072170"/>
              <a:gd name="connsiteX24" fmla="*/ 1295400 w 2040849"/>
              <a:gd name="connsiteY24" fmla="*/ 87085 h 1072170"/>
              <a:gd name="connsiteX25" fmla="*/ 1055915 w 2040849"/>
              <a:gd name="connsiteY25" fmla="*/ 0 h 1072170"/>
              <a:gd name="connsiteX26" fmla="*/ 849086 w 2040849"/>
              <a:gd name="connsiteY26" fmla="*/ 10885 h 1072170"/>
              <a:gd name="connsiteX0" fmla="*/ 849086 w 2040849"/>
              <a:gd name="connsiteY0" fmla="*/ 10885 h 1072170"/>
              <a:gd name="connsiteX1" fmla="*/ 413658 w 2040849"/>
              <a:gd name="connsiteY1" fmla="*/ 60691 h 1072170"/>
              <a:gd name="connsiteX2" fmla="*/ 206829 w 2040849"/>
              <a:gd name="connsiteY2" fmla="*/ 65314 h 1072170"/>
              <a:gd name="connsiteX3" fmla="*/ 130629 w 2040849"/>
              <a:gd name="connsiteY3" fmla="*/ 239485 h 1072170"/>
              <a:gd name="connsiteX4" fmla="*/ 119743 w 2040849"/>
              <a:gd name="connsiteY4" fmla="*/ 413657 h 1072170"/>
              <a:gd name="connsiteX5" fmla="*/ 21772 w 2040849"/>
              <a:gd name="connsiteY5" fmla="*/ 500743 h 1072170"/>
              <a:gd name="connsiteX6" fmla="*/ 0 w 2040849"/>
              <a:gd name="connsiteY6" fmla="*/ 576943 h 1072170"/>
              <a:gd name="connsiteX7" fmla="*/ 21772 w 2040849"/>
              <a:gd name="connsiteY7" fmla="*/ 794657 h 1072170"/>
              <a:gd name="connsiteX8" fmla="*/ 44556 w 2040849"/>
              <a:gd name="connsiteY8" fmla="*/ 996928 h 1072170"/>
              <a:gd name="connsiteX9" fmla="*/ 348344 w 2040849"/>
              <a:gd name="connsiteY9" fmla="*/ 1020714 h 1072170"/>
              <a:gd name="connsiteX10" fmla="*/ 635676 w 2040849"/>
              <a:gd name="connsiteY10" fmla="*/ 938956 h 1072170"/>
              <a:gd name="connsiteX11" fmla="*/ 802627 w 2040849"/>
              <a:gd name="connsiteY11" fmla="*/ 841976 h 1072170"/>
              <a:gd name="connsiteX12" fmla="*/ 1023257 w 2040849"/>
              <a:gd name="connsiteY12" fmla="*/ 642257 h 1072170"/>
              <a:gd name="connsiteX13" fmla="*/ 1352066 w 2040849"/>
              <a:gd name="connsiteY13" fmla="*/ 649862 h 1072170"/>
              <a:gd name="connsiteX14" fmla="*/ 1604823 w 2040849"/>
              <a:gd name="connsiteY14" fmla="*/ 777806 h 1072170"/>
              <a:gd name="connsiteX15" fmla="*/ 1785258 w 2040849"/>
              <a:gd name="connsiteY15" fmla="*/ 783771 h 1072170"/>
              <a:gd name="connsiteX16" fmla="*/ 1895755 w 2040849"/>
              <a:gd name="connsiteY16" fmla="*/ 779447 h 1072170"/>
              <a:gd name="connsiteX17" fmla="*/ 2040849 w 2040849"/>
              <a:gd name="connsiteY17" fmla="*/ 728000 h 1072170"/>
              <a:gd name="connsiteX18" fmla="*/ 1981200 w 2040849"/>
              <a:gd name="connsiteY18" fmla="*/ 609600 h 1072170"/>
              <a:gd name="connsiteX19" fmla="*/ 1987763 w 2040849"/>
              <a:gd name="connsiteY19" fmla="*/ 440051 h 1072170"/>
              <a:gd name="connsiteX20" fmla="*/ 1992086 w 2040849"/>
              <a:gd name="connsiteY20" fmla="*/ 239485 h 1072170"/>
              <a:gd name="connsiteX21" fmla="*/ 1730829 w 2040849"/>
              <a:gd name="connsiteY21" fmla="*/ 283028 h 1072170"/>
              <a:gd name="connsiteX22" fmla="*/ 1643743 w 2040849"/>
              <a:gd name="connsiteY22" fmla="*/ 206828 h 1072170"/>
              <a:gd name="connsiteX23" fmla="*/ 1469573 w 2040849"/>
              <a:gd name="connsiteY23" fmla="*/ 108857 h 1072170"/>
              <a:gd name="connsiteX24" fmla="*/ 1295400 w 2040849"/>
              <a:gd name="connsiteY24" fmla="*/ 87085 h 1072170"/>
              <a:gd name="connsiteX25" fmla="*/ 1055915 w 2040849"/>
              <a:gd name="connsiteY25" fmla="*/ 0 h 1072170"/>
              <a:gd name="connsiteX26" fmla="*/ 849086 w 2040849"/>
              <a:gd name="connsiteY26" fmla="*/ 10885 h 1072170"/>
              <a:gd name="connsiteX0" fmla="*/ 849086 w 2040849"/>
              <a:gd name="connsiteY0" fmla="*/ 0 h 1061285"/>
              <a:gd name="connsiteX1" fmla="*/ 413658 w 2040849"/>
              <a:gd name="connsiteY1" fmla="*/ 49806 h 1061285"/>
              <a:gd name="connsiteX2" fmla="*/ 206829 w 2040849"/>
              <a:gd name="connsiteY2" fmla="*/ 54429 h 1061285"/>
              <a:gd name="connsiteX3" fmla="*/ 130629 w 2040849"/>
              <a:gd name="connsiteY3" fmla="*/ 228600 h 1061285"/>
              <a:gd name="connsiteX4" fmla="*/ 119743 w 2040849"/>
              <a:gd name="connsiteY4" fmla="*/ 402772 h 1061285"/>
              <a:gd name="connsiteX5" fmla="*/ 21772 w 2040849"/>
              <a:gd name="connsiteY5" fmla="*/ 489858 h 1061285"/>
              <a:gd name="connsiteX6" fmla="*/ 0 w 2040849"/>
              <a:gd name="connsiteY6" fmla="*/ 566058 h 1061285"/>
              <a:gd name="connsiteX7" fmla="*/ 21772 w 2040849"/>
              <a:gd name="connsiteY7" fmla="*/ 783772 h 1061285"/>
              <a:gd name="connsiteX8" fmla="*/ 44556 w 2040849"/>
              <a:gd name="connsiteY8" fmla="*/ 986043 h 1061285"/>
              <a:gd name="connsiteX9" fmla="*/ 348344 w 2040849"/>
              <a:gd name="connsiteY9" fmla="*/ 1009829 h 1061285"/>
              <a:gd name="connsiteX10" fmla="*/ 635676 w 2040849"/>
              <a:gd name="connsiteY10" fmla="*/ 928071 h 1061285"/>
              <a:gd name="connsiteX11" fmla="*/ 802627 w 2040849"/>
              <a:gd name="connsiteY11" fmla="*/ 831091 h 1061285"/>
              <a:gd name="connsiteX12" fmla="*/ 1023257 w 2040849"/>
              <a:gd name="connsiteY12" fmla="*/ 631372 h 1061285"/>
              <a:gd name="connsiteX13" fmla="*/ 1352066 w 2040849"/>
              <a:gd name="connsiteY13" fmla="*/ 638977 h 1061285"/>
              <a:gd name="connsiteX14" fmla="*/ 1604823 w 2040849"/>
              <a:gd name="connsiteY14" fmla="*/ 766921 h 1061285"/>
              <a:gd name="connsiteX15" fmla="*/ 1785258 w 2040849"/>
              <a:gd name="connsiteY15" fmla="*/ 772886 h 1061285"/>
              <a:gd name="connsiteX16" fmla="*/ 1895755 w 2040849"/>
              <a:gd name="connsiteY16" fmla="*/ 768562 h 1061285"/>
              <a:gd name="connsiteX17" fmla="*/ 2040849 w 2040849"/>
              <a:gd name="connsiteY17" fmla="*/ 717115 h 1061285"/>
              <a:gd name="connsiteX18" fmla="*/ 1981200 w 2040849"/>
              <a:gd name="connsiteY18" fmla="*/ 598715 h 1061285"/>
              <a:gd name="connsiteX19" fmla="*/ 1987763 w 2040849"/>
              <a:gd name="connsiteY19" fmla="*/ 429166 h 1061285"/>
              <a:gd name="connsiteX20" fmla="*/ 1992086 w 2040849"/>
              <a:gd name="connsiteY20" fmla="*/ 228600 h 1061285"/>
              <a:gd name="connsiteX21" fmla="*/ 1730829 w 2040849"/>
              <a:gd name="connsiteY21" fmla="*/ 272143 h 1061285"/>
              <a:gd name="connsiteX22" fmla="*/ 1643743 w 2040849"/>
              <a:gd name="connsiteY22" fmla="*/ 195943 h 1061285"/>
              <a:gd name="connsiteX23" fmla="*/ 1469573 w 2040849"/>
              <a:gd name="connsiteY23" fmla="*/ 97972 h 1061285"/>
              <a:gd name="connsiteX24" fmla="*/ 1295400 w 2040849"/>
              <a:gd name="connsiteY24" fmla="*/ 76200 h 1061285"/>
              <a:gd name="connsiteX25" fmla="*/ 849086 w 2040849"/>
              <a:gd name="connsiteY25" fmla="*/ 0 h 1061285"/>
              <a:gd name="connsiteX0" fmla="*/ 849086 w 2040849"/>
              <a:gd name="connsiteY0" fmla="*/ 0 h 1061285"/>
              <a:gd name="connsiteX1" fmla="*/ 413658 w 2040849"/>
              <a:gd name="connsiteY1" fmla="*/ 49806 h 1061285"/>
              <a:gd name="connsiteX2" fmla="*/ 206829 w 2040849"/>
              <a:gd name="connsiteY2" fmla="*/ 54429 h 1061285"/>
              <a:gd name="connsiteX3" fmla="*/ 130629 w 2040849"/>
              <a:gd name="connsiteY3" fmla="*/ 228600 h 1061285"/>
              <a:gd name="connsiteX4" fmla="*/ 119743 w 2040849"/>
              <a:gd name="connsiteY4" fmla="*/ 402772 h 1061285"/>
              <a:gd name="connsiteX5" fmla="*/ 21772 w 2040849"/>
              <a:gd name="connsiteY5" fmla="*/ 489858 h 1061285"/>
              <a:gd name="connsiteX6" fmla="*/ 0 w 2040849"/>
              <a:gd name="connsiteY6" fmla="*/ 566058 h 1061285"/>
              <a:gd name="connsiteX7" fmla="*/ 21772 w 2040849"/>
              <a:gd name="connsiteY7" fmla="*/ 783772 h 1061285"/>
              <a:gd name="connsiteX8" fmla="*/ 44556 w 2040849"/>
              <a:gd name="connsiteY8" fmla="*/ 986043 h 1061285"/>
              <a:gd name="connsiteX9" fmla="*/ 348344 w 2040849"/>
              <a:gd name="connsiteY9" fmla="*/ 1009829 h 1061285"/>
              <a:gd name="connsiteX10" fmla="*/ 635676 w 2040849"/>
              <a:gd name="connsiteY10" fmla="*/ 928071 h 1061285"/>
              <a:gd name="connsiteX11" fmla="*/ 802627 w 2040849"/>
              <a:gd name="connsiteY11" fmla="*/ 831091 h 1061285"/>
              <a:gd name="connsiteX12" fmla="*/ 1023257 w 2040849"/>
              <a:gd name="connsiteY12" fmla="*/ 631372 h 1061285"/>
              <a:gd name="connsiteX13" fmla="*/ 1352066 w 2040849"/>
              <a:gd name="connsiteY13" fmla="*/ 638977 h 1061285"/>
              <a:gd name="connsiteX14" fmla="*/ 1604823 w 2040849"/>
              <a:gd name="connsiteY14" fmla="*/ 766921 h 1061285"/>
              <a:gd name="connsiteX15" fmla="*/ 1785258 w 2040849"/>
              <a:gd name="connsiteY15" fmla="*/ 772886 h 1061285"/>
              <a:gd name="connsiteX16" fmla="*/ 1895755 w 2040849"/>
              <a:gd name="connsiteY16" fmla="*/ 768562 h 1061285"/>
              <a:gd name="connsiteX17" fmla="*/ 2040849 w 2040849"/>
              <a:gd name="connsiteY17" fmla="*/ 717115 h 1061285"/>
              <a:gd name="connsiteX18" fmla="*/ 1981200 w 2040849"/>
              <a:gd name="connsiteY18" fmla="*/ 598715 h 1061285"/>
              <a:gd name="connsiteX19" fmla="*/ 1987763 w 2040849"/>
              <a:gd name="connsiteY19" fmla="*/ 429166 h 1061285"/>
              <a:gd name="connsiteX20" fmla="*/ 1992086 w 2040849"/>
              <a:gd name="connsiteY20" fmla="*/ 228600 h 1061285"/>
              <a:gd name="connsiteX21" fmla="*/ 1730829 w 2040849"/>
              <a:gd name="connsiteY21" fmla="*/ 272143 h 1061285"/>
              <a:gd name="connsiteX22" fmla="*/ 1643743 w 2040849"/>
              <a:gd name="connsiteY22" fmla="*/ 195943 h 1061285"/>
              <a:gd name="connsiteX23" fmla="*/ 1469573 w 2040849"/>
              <a:gd name="connsiteY23" fmla="*/ 97972 h 1061285"/>
              <a:gd name="connsiteX24" fmla="*/ 1195192 w 2040849"/>
              <a:gd name="connsiteY24" fmla="*/ 51148 h 1061285"/>
              <a:gd name="connsiteX25" fmla="*/ 849086 w 2040849"/>
              <a:gd name="connsiteY25" fmla="*/ 0 h 1061285"/>
              <a:gd name="connsiteX0" fmla="*/ 811508 w 2040849"/>
              <a:gd name="connsiteY0" fmla="*/ 0 h 1055022"/>
              <a:gd name="connsiteX1" fmla="*/ 413658 w 2040849"/>
              <a:gd name="connsiteY1" fmla="*/ 43543 h 1055022"/>
              <a:gd name="connsiteX2" fmla="*/ 206829 w 2040849"/>
              <a:gd name="connsiteY2" fmla="*/ 48166 h 1055022"/>
              <a:gd name="connsiteX3" fmla="*/ 130629 w 2040849"/>
              <a:gd name="connsiteY3" fmla="*/ 222337 h 1055022"/>
              <a:gd name="connsiteX4" fmla="*/ 119743 w 2040849"/>
              <a:gd name="connsiteY4" fmla="*/ 396509 h 1055022"/>
              <a:gd name="connsiteX5" fmla="*/ 21772 w 2040849"/>
              <a:gd name="connsiteY5" fmla="*/ 483595 h 1055022"/>
              <a:gd name="connsiteX6" fmla="*/ 0 w 2040849"/>
              <a:gd name="connsiteY6" fmla="*/ 559795 h 1055022"/>
              <a:gd name="connsiteX7" fmla="*/ 21772 w 2040849"/>
              <a:gd name="connsiteY7" fmla="*/ 777509 h 1055022"/>
              <a:gd name="connsiteX8" fmla="*/ 44556 w 2040849"/>
              <a:gd name="connsiteY8" fmla="*/ 979780 h 1055022"/>
              <a:gd name="connsiteX9" fmla="*/ 348344 w 2040849"/>
              <a:gd name="connsiteY9" fmla="*/ 1003566 h 1055022"/>
              <a:gd name="connsiteX10" fmla="*/ 635676 w 2040849"/>
              <a:gd name="connsiteY10" fmla="*/ 921808 h 1055022"/>
              <a:gd name="connsiteX11" fmla="*/ 802627 w 2040849"/>
              <a:gd name="connsiteY11" fmla="*/ 824828 h 1055022"/>
              <a:gd name="connsiteX12" fmla="*/ 1023257 w 2040849"/>
              <a:gd name="connsiteY12" fmla="*/ 625109 h 1055022"/>
              <a:gd name="connsiteX13" fmla="*/ 1352066 w 2040849"/>
              <a:gd name="connsiteY13" fmla="*/ 632714 h 1055022"/>
              <a:gd name="connsiteX14" fmla="*/ 1604823 w 2040849"/>
              <a:gd name="connsiteY14" fmla="*/ 760658 h 1055022"/>
              <a:gd name="connsiteX15" fmla="*/ 1785258 w 2040849"/>
              <a:gd name="connsiteY15" fmla="*/ 766623 h 1055022"/>
              <a:gd name="connsiteX16" fmla="*/ 1895755 w 2040849"/>
              <a:gd name="connsiteY16" fmla="*/ 762299 h 1055022"/>
              <a:gd name="connsiteX17" fmla="*/ 2040849 w 2040849"/>
              <a:gd name="connsiteY17" fmla="*/ 710852 h 1055022"/>
              <a:gd name="connsiteX18" fmla="*/ 1981200 w 2040849"/>
              <a:gd name="connsiteY18" fmla="*/ 592452 h 1055022"/>
              <a:gd name="connsiteX19" fmla="*/ 1987763 w 2040849"/>
              <a:gd name="connsiteY19" fmla="*/ 422903 h 1055022"/>
              <a:gd name="connsiteX20" fmla="*/ 1992086 w 2040849"/>
              <a:gd name="connsiteY20" fmla="*/ 222337 h 1055022"/>
              <a:gd name="connsiteX21" fmla="*/ 1730829 w 2040849"/>
              <a:gd name="connsiteY21" fmla="*/ 265880 h 1055022"/>
              <a:gd name="connsiteX22" fmla="*/ 1643743 w 2040849"/>
              <a:gd name="connsiteY22" fmla="*/ 189680 h 1055022"/>
              <a:gd name="connsiteX23" fmla="*/ 1469573 w 2040849"/>
              <a:gd name="connsiteY23" fmla="*/ 91709 h 1055022"/>
              <a:gd name="connsiteX24" fmla="*/ 1195192 w 2040849"/>
              <a:gd name="connsiteY24" fmla="*/ 44885 h 1055022"/>
              <a:gd name="connsiteX25" fmla="*/ 811508 w 2040849"/>
              <a:gd name="connsiteY25" fmla="*/ 0 h 1055022"/>
              <a:gd name="connsiteX0" fmla="*/ 811508 w 2040849"/>
              <a:gd name="connsiteY0" fmla="*/ 0 h 1055022"/>
              <a:gd name="connsiteX1" fmla="*/ 413658 w 2040849"/>
              <a:gd name="connsiteY1" fmla="*/ 43543 h 1055022"/>
              <a:gd name="connsiteX2" fmla="*/ 206829 w 2040849"/>
              <a:gd name="connsiteY2" fmla="*/ 48166 h 1055022"/>
              <a:gd name="connsiteX3" fmla="*/ 130629 w 2040849"/>
              <a:gd name="connsiteY3" fmla="*/ 222337 h 1055022"/>
              <a:gd name="connsiteX4" fmla="*/ 119743 w 2040849"/>
              <a:gd name="connsiteY4" fmla="*/ 396509 h 1055022"/>
              <a:gd name="connsiteX5" fmla="*/ 21772 w 2040849"/>
              <a:gd name="connsiteY5" fmla="*/ 483595 h 1055022"/>
              <a:gd name="connsiteX6" fmla="*/ 0 w 2040849"/>
              <a:gd name="connsiteY6" fmla="*/ 559795 h 1055022"/>
              <a:gd name="connsiteX7" fmla="*/ 21772 w 2040849"/>
              <a:gd name="connsiteY7" fmla="*/ 777509 h 1055022"/>
              <a:gd name="connsiteX8" fmla="*/ 44556 w 2040849"/>
              <a:gd name="connsiteY8" fmla="*/ 979780 h 1055022"/>
              <a:gd name="connsiteX9" fmla="*/ 348344 w 2040849"/>
              <a:gd name="connsiteY9" fmla="*/ 1003566 h 1055022"/>
              <a:gd name="connsiteX10" fmla="*/ 635676 w 2040849"/>
              <a:gd name="connsiteY10" fmla="*/ 921808 h 1055022"/>
              <a:gd name="connsiteX11" fmla="*/ 802627 w 2040849"/>
              <a:gd name="connsiteY11" fmla="*/ 824828 h 1055022"/>
              <a:gd name="connsiteX12" fmla="*/ 1023257 w 2040849"/>
              <a:gd name="connsiteY12" fmla="*/ 625109 h 1055022"/>
              <a:gd name="connsiteX13" fmla="*/ 1352066 w 2040849"/>
              <a:gd name="connsiteY13" fmla="*/ 632714 h 1055022"/>
              <a:gd name="connsiteX14" fmla="*/ 1604823 w 2040849"/>
              <a:gd name="connsiteY14" fmla="*/ 760658 h 1055022"/>
              <a:gd name="connsiteX15" fmla="*/ 1785258 w 2040849"/>
              <a:gd name="connsiteY15" fmla="*/ 766623 h 1055022"/>
              <a:gd name="connsiteX16" fmla="*/ 1895755 w 2040849"/>
              <a:gd name="connsiteY16" fmla="*/ 762299 h 1055022"/>
              <a:gd name="connsiteX17" fmla="*/ 2040849 w 2040849"/>
              <a:gd name="connsiteY17" fmla="*/ 710852 h 1055022"/>
              <a:gd name="connsiteX18" fmla="*/ 1981200 w 2040849"/>
              <a:gd name="connsiteY18" fmla="*/ 592452 h 1055022"/>
              <a:gd name="connsiteX19" fmla="*/ 1987763 w 2040849"/>
              <a:gd name="connsiteY19" fmla="*/ 422903 h 1055022"/>
              <a:gd name="connsiteX20" fmla="*/ 1992086 w 2040849"/>
              <a:gd name="connsiteY20" fmla="*/ 222337 h 1055022"/>
              <a:gd name="connsiteX21" fmla="*/ 1730829 w 2040849"/>
              <a:gd name="connsiteY21" fmla="*/ 265880 h 1055022"/>
              <a:gd name="connsiteX22" fmla="*/ 1643743 w 2040849"/>
              <a:gd name="connsiteY22" fmla="*/ 189680 h 1055022"/>
              <a:gd name="connsiteX23" fmla="*/ 1469573 w 2040849"/>
              <a:gd name="connsiteY23" fmla="*/ 91709 h 1055022"/>
              <a:gd name="connsiteX24" fmla="*/ 1188929 w 2040849"/>
              <a:gd name="connsiteY24" fmla="*/ 32359 h 1055022"/>
              <a:gd name="connsiteX25" fmla="*/ 811508 w 2040849"/>
              <a:gd name="connsiteY25" fmla="*/ 0 h 1055022"/>
              <a:gd name="connsiteX0" fmla="*/ 811508 w 2040849"/>
              <a:gd name="connsiteY0" fmla="*/ 0 h 1055022"/>
              <a:gd name="connsiteX1" fmla="*/ 413658 w 2040849"/>
              <a:gd name="connsiteY1" fmla="*/ 43543 h 1055022"/>
              <a:gd name="connsiteX2" fmla="*/ 206829 w 2040849"/>
              <a:gd name="connsiteY2" fmla="*/ 48166 h 1055022"/>
              <a:gd name="connsiteX3" fmla="*/ 130629 w 2040849"/>
              <a:gd name="connsiteY3" fmla="*/ 222337 h 1055022"/>
              <a:gd name="connsiteX4" fmla="*/ 119743 w 2040849"/>
              <a:gd name="connsiteY4" fmla="*/ 396509 h 1055022"/>
              <a:gd name="connsiteX5" fmla="*/ 21772 w 2040849"/>
              <a:gd name="connsiteY5" fmla="*/ 483595 h 1055022"/>
              <a:gd name="connsiteX6" fmla="*/ 0 w 2040849"/>
              <a:gd name="connsiteY6" fmla="*/ 559795 h 1055022"/>
              <a:gd name="connsiteX7" fmla="*/ 21772 w 2040849"/>
              <a:gd name="connsiteY7" fmla="*/ 777509 h 1055022"/>
              <a:gd name="connsiteX8" fmla="*/ 44556 w 2040849"/>
              <a:gd name="connsiteY8" fmla="*/ 979780 h 1055022"/>
              <a:gd name="connsiteX9" fmla="*/ 348344 w 2040849"/>
              <a:gd name="connsiteY9" fmla="*/ 1003566 h 1055022"/>
              <a:gd name="connsiteX10" fmla="*/ 635676 w 2040849"/>
              <a:gd name="connsiteY10" fmla="*/ 921808 h 1055022"/>
              <a:gd name="connsiteX11" fmla="*/ 790101 w 2040849"/>
              <a:gd name="connsiteY11" fmla="*/ 636937 h 1055022"/>
              <a:gd name="connsiteX12" fmla="*/ 1023257 w 2040849"/>
              <a:gd name="connsiteY12" fmla="*/ 625109 h 1055022"/>
              <a:gd name="connsiteX13" fmla="*/ 1352066 w 2040849"/>
              <a:gd name="connsiteY13" fmla="*/ 632714 h 1055022"/>
              <a:gd name="connsiteX14" fmla="*/ 1604823 w 2040849"/>
              <a:gd name="connsiteY14" fmla="*/ 760658 h 1055022"/>
              <a:gd name="connsiteX15" fmla="*/ 1785258 w 2040849"/>
              <a:gd name="connsiteY15" fmla="*/ 766623 h 1055022"/>
              <a:gd name="connsiteX16" fmla="*/ 1895755 w 2040849"/>
              <a:gd name="connsiteY16" fmla="*/ 762299 h 1055022"/>
              <a:gd name="connsiteX17" fmla="*/ 2040849 w 2040849"/>
              <a:gd name="connsiteY17" fmla="*/ 710852 h 1055022"/>
              <a:gd name="connsiteX18" fmla="*/ 1981200 w 2040849"/>
              <a:gd name="connsiteY18" fmla="*/ 592452 h 1055022"/>
              <a:gd name="connsiteX19" fmla="*/ 1987763 w 2040849"/>
              <a:gd name="connsiteY19" fmla="*/ 422903 h 1055022"/>
              <a:gd name="connsiteX20" fmla="*/ 1992086 w 2040849"/>
              <a:gd name="connsiteY20" fmla="*/ 222337 h 1055022"/>
              <a:gd name="connsiteX21" fmla="*/ 1730829 w 2040849"/>
              <a:gd name="connsiteY21" fmla="*/ 265880 h 1055022"/>
              <a:gd name="connsiteX22" fmla="*/ 1643743 w 2040849"/>
              <a:gd name="connsiteY22" fmla="*/ 189680 h 1055022"/>
              <a:gd name="connsiteX23" fmla="*/ 1469573 w 2040849"/>
              <a:gd name="connsiteY23" fmla="*/ 91709 h 1055022"/>
              <a:gd name="connsiteX24" fmla="*/ 1188929 w 2040849"/>
              <a:gd name="connsiteY24" fmla="*/ 32359 h 1055022"/>
              <a:gd name="connsiteX25" fmla="*/ 811508 w 2040849"/>
              <a:gd name="connsiteY25" fmla="*/ 0 h 1055022"/>
              <a:gd name="connsiteX0" fmla="*/ 811508 w 2040849"/>
              <a:gd name="connsiteY0" fmla="*/ 0 h 1055022"/>
              <a:gd name="connsiteX1" fmla="*/ 413658 w 2040849"/>
              <a:gd name="connsiteY1" fmla="*/ 43543 h 1055022"/>
              <a:gd name="connsiteX2" fmla="*/ 206829 w 2040849"/>
              <a:gd name="connsiteY2" fmla="*/ 48166 h 1055022"/>
              <a:gd name="connsiteX3" fmla="*/ 130629 w 2040849"/>
              <a:gd name="connsiteY3" fmla="*/ 222337 h 1055022"/>
              <a:gd name="connsiteX4" fmla="*/ 119743 w 2040849"/>
              <a:gd name="connsiteY4" fmla="*/ 396509 h 1055022"/>
              <a:gd name="connsiteX5" fmla="*/ 21772 w 2040849"/>
              <a:gd name="connsiteY5" fmla="*/ 483595 h 1055022"/>
              <a:gd name="connsiteX6" fmla="*/ 0 w 2040849"/>
              <a:gd name="connsiteY6" fmla="*/ 559795 h 1055022"/>
              <a:gd name="connsiteX7" fmla="*/ 21772 w 2040849"/>
              <a:gd name="connsiteY7" fmla="*/ 777509 h 1055022"/>
              <a:gd name="connsiteX8" fmla="*/ 44556 w 2040849"/>
              <a:gd name="connsiteY8" fmla="*/ 979780 h 1055022"/>
              <a:gd name="connsiteX9" fmla="*/ 348344 w 2040849"/>
              <a:gd name="connsiteY9" fmla="*/ 1003566 h 1055022"/>
              <a:gd name="connsiteX10" fmla="*/ 635676 w 2040849"/>
              <a:gd name="connsiteY10" fmla="*/ 921808 h 1055022"/>
              <a:gd name="connsiteX11" fmla="*/ 790101 w 2040849"/>
              <a:gd name="connsiteY11" fmla="*/ 580570 h 1055022"/>
              <a:gd name="connsiteX12" fmla="*/ 1023257 w 2040849"/>
              <a:gd name="connsiteY12" fmla="*/ 625109 h 1055022"/>
              <a:gd name="connsiteX13" fmla="*/ 1352066 w 2040849"/>
              <a:gd name="connsiteY13" fmla="*/ 632714 h 1055022"/>
              <a:gd name="connsiteX14" fmla="*/ 1604823 w 2040849"/>
              <a:gd name="connsiteY14" fmla="*/ 760658 h 1055022"/>
              <a:gd name="connsiteX15" fmla="*/ 1785258 w 2040849"/>
              <a:gd name="connsiteY15" fmla="*/ 766623 h 1055022"/>
              <a:gd name="connsiteX16" fmla="*/ 1895755 w 2040849"/>
              <a:gd name="connsiteY16" fmla="*/ 762299 h 1055022"/>
              <a:gd name="connsiteX17" fmla="*/ 2040849 w 2040849"/>
              <a:gd name="connsiteY17" fmla="*/ 710852 h 1055022"/>
              <a:gd name="connsiteX18" fmla="*/ 1981200 w 2040849"/>
              <a:gd name="connsiteY18" fmla="*/ 592452 h 1055022"/>
              <a:gd name="connsiteX19" fmla="*/ 1987763 w 2040849"/>
              <a:gd name="connsiteY19" fmla="*/ 422903 h 1055022"/>
              <a:gd name="connsiteX20" fmla="*/ 1992086 w 2040849"/>
              <a:gd name="connsiteY20" fmla="*/ 222337 h 1055022"/>
              <a:gd name="connsiteX21" fmla="*/ 1730829 w 2040849"/>
              <a:gd name="connsiteY21" fmla="*/ 265880 h 1055022"/>
              <a:gd name="connsiteX22" fmla="*/ 1643743 w 2040849"/>
              <a:gd name="connsiteY22" fmla="*/ 189680 h 1055022"/>
              <a:gd name="connsiteX23" fmla="*/ 1469573 w 2040849"/>
              <a:gd name="connsiteY23" fmla="*/ 91709 h 1055022"/>
              <a:gd name="connsiteX24" fmla="*/ 1188929 w 2040849"/>
              <a:gd name="connsiteY24" fmla="*/ 32359 h 1055022"/>
              <a:gd name="connsiteX25" fmla="*/ 811508 w 2040849"/>
              <a:gd name="connsiteY25" fmla="*/ 0 h 1055022"/>
              <a:gd name="connsiteX0" fmla="*/ 811508 w 2040849"/>
              <a:gd name="connsiteY0" fmla="*/ 0 h 1055022"/>
              <a:gd name="connsiteX1" fmla="*/ 413658 w 2040849"/>
              <a:gd name="connsiteY1" fmla="*/ 43543 h 1055022"/>
              <a:gd name="connsiteX2" fmla="*/ 206829 w 2040849"/>
              <a:gd name="connsiteY2" fmla="*/ 48166 h 1055022"/>
              <a:gd name="connsiteX3" fmla="*/ 130629 w 2040849"/>
              <a:gd name="connsiteY3" fmla="*/ 222337 h 1055022"/>
              <a:gd name="connsiteX4" fmla="*/ 119743 w 2040849"/>
              <a:gd name="connsiteY4" fmla="*/ 396509 h 1055022"/>
              <a:gd name="connsiteX5" fmla="*/ 21772 w 2040849"/>
              <a:gd name="connsiteY5" fmla="*/ 483595 h 1055022"/>
              <a:gd name="connsiteX6" fmla="*/ 0 w 2040849"/>
              <a:gd name="connsiteY6" fmla="*/ 559795 h 1055022"/>
              <a:gd name="connsiteX7" fmla="*/ 21772 w 2040849"/>
              <a:gd name="connsiteY7" fmla="*/ 777509 h 1055022"/>
              <a:gd name="connsiteX8" fmla="*/ 44556 w 2040849"/>
              <a:gd name="connsiteY8" fmla="*/ 979780 h 1055022"/>
              <a:gd name="connsiteX9" fmla="*/ 348344 w 2040849"/>
              <a:gd name="connsiteY9" fmla="*/ 1003566 h 1055022"/>
              <a:gd name="connsiteX10" fmla="*/ 635676 w 2040849"/>
              <a:gd name="connsiteY10" fmla="*/ 921808 h 1055022"/>
              <a:gd name="connsiteX11" fmla="*/ 790101 w 2040849"/>
              <a:gd name="connsiteY11" fmla="*/ 580570 h 1055022"/>
              <a:gd name="connsiteX12" fmla="*/ 960627 w 2040849"/>
              <a:gd name="connsiteY12" fmla="*/ 568742 h 1055022"/>
              <a:gd name="connsiteX13" fmla="*/ 1352066 w 2040849"/>
              <a:gd name="connsiteY13" fmla="*/ 632714 h 1055022"/>
              <a:gd name="connsiteX14" fmla="*/ 1604823 w 2040849"/>
              <a:gd name="connsiteY14" fmla="*/ 760658 h 1055022"/>
              <a:gd name="connsiteX15" fmla="*/ 1785258 w 2040849"/>
              <a:gd name="connsiteY15" fmla="*/ 766623 h 1055022"/>
              <a:gd name="connsiteX16" fmla="*/ 1895755 w 2040849"/>
              <a:gd name="connsiteY16" fmla="*/ 762299 h 1055022"/>
              <a:gd name="connsiteX17" fmla="*/ 2040849 w 2040849"/>
              <a:gd name="connsiteY17" fmla="*/ 710852 h 1055022"/>
              <a:gd name="connsiteX18" fmla="*/ 1981200 w 2040849"/>
              <a:gd name="connsiteY18" fmla="*/ 592452 h 1055022"/>
              <a:gd name="connsiteX19" fmla="*/ 1987763 w 2040849"/>
              <a:gd name="connsiteY19" fmla="*/ 422903 h 1055022"/>
              <a:gd name="connsiteX20" fmla="*/ 1992086 w 2040849"/>
              <a:gd name="connsiteY20" fmla="*/ 222337 h 1055022"/>
              <a:gd name="connsiteX21" fmla="*/ 1730829 w 2040849"/>
              <a:gd name="connsiteY21" fmla="*/ 265880 h 1055022"/>
              <a:gd name="connsiteX22" fmla="*/ 1643743 w 2040849"/>
              <a:gd name="connsiteY22" fmla="*/ 189680 h 1055022"/>
              <a:gd name="connsiteX23" fmla="*/ 1469573 w 2040849"/>
              <a:gd name="connsiteY23" fmla="*/ 91709 h 1055022"/>
              <a:gd name="connsiteX24" fmla="*/ 1188929 w 2040849"/>
              <a:gd name="connsiteY24" fmla="*/ 32359 h 1055022"/>
              <a:gd name="connsiteX25" fmla="*/ 811508 w 2040849"/>
              <a:gd name="connsiteY25" fmla="*/ 0 h 1055022"/>
              <a:gd name="connsiteX0" fmla="*/ 811508 w 2040849"/>
              <a:gd name="connsiteY0" fmla="*/ 0 h 1055022"/>
              <a:gd name="connsiteX1" fmla="*/ 413658 w 2040849"/>
              <a:gd name="connsiteY1" fmla="*/ 43543 h 1055022"/>
              <a:gd name="connsiteX2" fmla="*/ 206829 w 2040849"/>
              <a:gd name="connsiteY2" fmla="*/ 48166 h 1055022"/>
              <a:gd name="connsiteX3" fmla="*/ 130629 w 2040849"/>
              <a:gd name="connsiteY3" fmla="*/ 222337 h 1055022"/>
              <a:gd name="connsiteX4" fmla="*/ 119743 w 2040849"/>
              <a:gd name="connsiteY4" fmla="*/ 396509 h 1055022"/>
              <a:gd name="connsiteX5" fmla="*/ 21772 w 2040849"/>
              <a:gd name="connsiteY5" fmla="*/ 483595 h 1055022"/>
              <a:gd name="connsiteX6" fmla="*/ 0 w 2040849"/>
              <a:gd name="connsiteY6" fmla="*/ 559795 h 1055022"/>
              <a:gd name="connsiteX7" fmla="*/ 21772 w 2040849"/>
              <a:gd name="connsiteY7" fmla="*/ 777509 h 1055022"/>
              <a:gd name="connsiteX8" fmla="*/ 44556 w 2040849"/>
              <a:gd name="connsiteY8" fmla="*/ 979780 h 1055022"/>
              <a:gd name="connsiteX9" fmla="*/ 348344 w 2040849"/>
              <a:gd name="connsiteY9" fmla="*/ 1003566 h 1055022"/>
              <a:gd name="connsiteX10" fmla="*/ 635676 w 2040849"/>
              <a:gd name="connsiteY10" fmla="*/ 921808 h 1055022"/>
              <a:gd name="connsiteX11" fmla="*/ 783838 w 2040849"/>
              <a:gd name="connsiteY11" fmla="*/ 605622 h 1055022"/>
              <a:gd name="connsiteX12" fmla="*/ 960627 w 2040849"/>
              <a:gd name="connsiteY12" fmla="*/ 568742 h 1055022"/>
              <a:gd name="connsiteX13" fmla="*/ 1352066 w 2040849"/>
              <a:gd name="connsiteY13" fmla="*/ 632714 h 1055022"/>
              <a:gd name="connsiteX14" fmla="*/ 1604823 w 2040849"/>
              <a:gd name="connsiteY14" fmla="*/ 760658 h 1055022"/>
              <a:gd name="connsiteX15" fmla="*/ 1785258 w 2040849"/>
              <a:gd name="connsiteY15" fmla="*/ 766623 h 1055022"/>
              <a:gd name="connsiteX16" fmla="*/ 1895755 w 2040849"/>
              <a:gd name="connsiteY16" fmla="*/ 762299 h 1055022"/>
              <a:gd name="connsiteX17" fmla="*/ 2040849 w 2040849"/>
              <a:gd name="connsiteY17" fmla="*/ 710852 h 1055022"/>
              <a:gd name="connsiteX18" fmla="*/ 1981200 w 2040849"/>
              <a:gd name="connsiteY18" fmla="*/ 592452 h 1055022"/>
              <a:gd name="connsiteX19" fmla="*/ 1987763 w 2040849"/>
              <a:gd name="connsiteY19" fmla="*/ 422903 h 1055022"/>
              <a:gd name="connsiteX20" fmla="*/ 1992086 w 2040849"/>
              <a:gd name="connsiteY20" fmla="*/ 222337 h 1055022"/>
              <a:gd name="connsiteX21" fmla="*/ 1730829 w 2040849"/>
              <a:gd name="connsiteY21" fmla="*/ 265880 h 1055022"/>
              <a:gd name="connsiteX22" fmla="*/ 1643743 w 2040849"/>
              <a:gd name="connsiteY22" fmla="*/ 189680 h 1055022"/>
              <a:gd name="connsiteX23" fmla="*/ 1469573 w 2040849"/>
              <a:gd name="connsiteY23" fmla="*/ 91709 h 1055022"/>
              <a:gd name="connsiteX24" fmla="*/ 1188929 w 2040849"/>
              <a:gd name="connsiteY24" fmla="*/ 32359 h 1055022"/>
              <a:gd name="connsiteX25" fmla="*/ 811508 w 2040849"/>
              <a:gd name="connsiteY25" fmla="*/ 0 h 1055022"/>
              <a:gd name="connsiteX0" fmla="*/ 811508 w 2040849"/>
              <a:gd name="connsiteY0" fmla="*/ 0 h 1055022"/>
              <a:gd name="connsiteX1" fmla="*/ 413658 w 2040849"/>
              <a:gd name="connsiteY1" fmla="*/ 43543 h 1055022"/>
              <a:gd name="connsiteX2" fmla="*/ 206829 w 2040849"/>
              <a:gd name="connsiteY2" fmla="*/ 48166 h 1055022"/>
              <a:gd name="connsiteX3" fmla="*/ 130629 w 2040849"/>
              <a:gd name="connsiteY3" fmla="*/ 222337 h 1055022"/>
              <a:gd name="connsiteX4" fmla="*/ 119743 w 2040849"/>
              <a:gd name="connsiteY4" fmla="*/ 396509 h 1055022"/>
              <a:gd name="connsiteX5" fmla="*/ 21772 w 2040849"/>
              <a:gd name="connsiteY5" fmla="*/ 483595 h 1055022"/>
              <a:gd name="connsiteX6" fmla="*/ 0 w 2040849"/>
              <a:gd name="connsiteY6" fmla="*/ 559795 h 1055022"/>
              <a:gd name="connsiteX7" fmla="*/ 21772 w 2040849"/>
              <a:gd name="connsiteY7" fmla="*/ 777509 h 1055022"/>
              <a:gd name="connsiteX8" fmla="*/ 44556 w 2040849"/>
              <a:gd name="connsiteY8" fmla="*/ 979780 h 1055022"/>
              <a:gd name="connsiteX9" fmla="*/ 348344 w 2040849"/>
              <a:gd name="connsiteY9" fmla="*/ 1003566 h 1055022"/>
              <a:gd name="connsiteX10" fmla="*/ 635676 w 2040849"/>
              <a:gd name="connsiteY10" fmla="*/ 921808 h 1055022"/>
              <a:gd name="connsiteX11" fmla="*/ 802627 w 2040849"/>
              <a:gd name="connsiteY11" fmla="*/ 586833 h 1055022"/>
              <a:gd name="connsiteX12" fmla="*/ 960627 w 2040849"/>
              <a:gd name="connsiteY12" fmla="*/ 568742 h 1055022"/>
              <a:gd name="connsiteX13" fmla="*/ 1352066 w 2040849"/>
              <a:gd name="connsiteY13" fmla="*/ 632714 h 1055022"/>
              <a:gd name="connsiteX14" fmla="*/ 1604823 w 2040849"/>
              <a:gd name="connsiteY14" fmla="*/ 760658 h 1055022"/>
              <a:gd name="connsiteX15" fmla="*/ 1785258 w 2040849"/>
              <a:gd name="connsiteY15" fmla="*/ 766623 h 1055022"/>
              <a:gd name="connsiteX16" fmla="*/ 1895755 w 2040849"/>
              <a:gd name="connsiteY16" fmla="*/ 762299 h 1055022"/>
              <a:gd name="connsiteX17" fmla="*/ 2040849 w 2040849"/>
              <a:gd name="connsiteY17" fmla="*/ 710852 h 1055022"/>
              <a:gd name="connsiteX18" fmla="*/ 1981200 w 2040849"/>
              <a:gd name="connsiteY18" fmla="*/ 592452 h 1055022"/>
              <a:gd name="connsiteX19" fmla="*/ 1987763 w 2040849"/>
              <a:gd name="connsiteY19" fmla="*/ 422903 h 1055022"/>
              <a:gd name="connsiteX20" fmla="*/ 1992086 w 2040849"/>
              <a:gd name="connsiteY20" fmla="*/ 222337 h 1055022"/>
              <a:gd name="connsiteX21" fmla="*/ 1730829 w 2040849"/>
              <a:gd name="connsiteY21" fmla="*/ 265880 h 1055022"/>
              <a:gd name="connsiteX22" fmla="*/ 1643743 w 2040849"/>
              <a:gd name="connsiteY22" fmla="*/ 189680 h 1055022"/>
              <a:gd name="connsiteX23" fmla="*/ 1469573 w 2040849"/>
              <a:gd name="connsiteY23" fmla="*/ 91709 h 1055022"/>
              <a:gd name="connsiteX24" fmla="*/ 1188929 w 2040849"/>
              <a:gd name="connsiteY24" fmla="*/ 32359 h 1055022"/>
              <a:gd name="connsiteX25" fmla="*/ 811508 w 2040849"/>
              <a:gd name="connsiteY25" fmla="*/ 0 h 1055022"/>
              <a:gd name="connsiteX0" fmla="*/ 811508 w 2040849"/>
              <a:gd name="connsiteY0" fmla="*/ 0 h 1055022"/>
              <a:gd name="connsiteX1" fmla="*/ 413658 w 2040849"/>
              <a:gd name="connsiteY1" fmla="*/ 43543 h 1055022"/>
              <a:gd name="connsiteX2" fmla="*/ 206829 w 2040849"/>
              <a:gd name="connsiteY2" fmla="*/ 48166 h 1055022"/>
              <a:gd name="connsiteX3" fmla="*/ 130629 w 2040849"/>
              <a:gd name="connsiteY3" fmla="*/ 222337 h 1055022"/>
              <a:gd name="connsiteX4" fmla="*/ 119743 w 2040849"/>
              <a:gd name="connsiteY4" fmla="*/ 396509 h 1055022"/>
              <a:gd name="connsiteX5" fmla="*/ 21772 w 2040849"/>
              <a:gd name="connsiteY5" fmla="*/ 483595 h 1055022"/>
              <a:gd name="connsiteX6" fmla="*/ 0 w 2040849"/>
              <a:gd name="connsiteY6" fmla="*/ 559795 h 1055022"/>
              <a:gd name="connsiteX7" fmla="*/ 21772 w 2040849"/>
              <a:gd name="connsiteY7" fmla="*/ 777509 h 1055022"/>
              <a:gd name="connsiteX8" fmla="*/ 44556 w 2040849"/>
              <a:gd name="connsiteY8" fmla="*/ 979780 h 1055022"/>
              <a:gd name="connsiteX9" fmla="*/ 348344 w 2040849"/>
              <a:gd name="connsiteY9" fmla="*/ 1003566 h 1055022"/>
              <a:gd name="connsiteX10" fmla="*/ 585571 w 2040849"/>
              <a:gd name="connsiteY10" fmla="*/ 827863 h 1055022"/>
              <a:gd name="connsiteX11" fmla="*/ 802627 w 2040849"/>
              <a:gd name="connsiteY11" fmla="*/ 586833 h 1055022"/>
              <a:gd name="connsiteX12" fmla="*/ 960627 w 2040849"/>
              <a:gd name="connsiteY12" fmla="*/ 568742 h 1055022"/>
              <a:gd name="connsiteX13" fmla="*/ 1352066 w 2040849"/>
              <a:gd name="connsiteY13" fmla="*/ 632714 h 1055022"/>
              <a:gd name="connsiteX14" fmla="*/ 1604823 w 2040849"/>
              <a:gd name="connsiteY14" fmla="*/ 760658 h 1055022"/>
              <a:gd name="connsiteX15" fmla="*/ 1785258 w 2040849"/>
              <a:gd name="connsiteY15" fmla="*/ 766623 h 1055022"/>
              <a:gd name="connsiteX16" fmla="*/ 1895755 w 2040849"/>
              <a:gd name="connsiteY16" fmla="*/ 762299 h 1055022"/>
              <a:gd name="connsiteX17" fmla="*/ 2040849 w 2040849"/>
              <a:gd name="connsiteY17" fmla="*/ 710852 h 1055022"/>
              <a:gd name="connsiteX18" fmla="*/ 1981200 w 2040849"/>
              <a:gd name="connsiteY18" fmla="*/ 592452 h 1055022"/>
              <a:gd name="connsiteX19" fmla="*/ 1987763 w 2040849"/>
              <a:gd name="connsiteY19" fmla="*/ 422903 h 1055022"/>
              <a:gd name="connsiteX20" fmla="*/ 1992086 w 2040849"/>
              <a:gd name="connsiteY20" fmla="*/ 222337 h 1055022"/>
              <a:gd name="connsiteX21" fmla="*/ 1730829 w 2040849"/>
              <a:gd name="connsiteY21" fmla="*/ 265880 h 1055022"/>
              <a:gd name="connsiteX22" fmla="*/ 1643743 w 2040849"/>
              <a:gd name="connsiteY22" fmla="*/ 189680 h 1055022"/>
              <a:gd name="connsiteX23" fmla="*/ 1469573 w 2040849"/>
              <a:gd name="connsiteY23" fmla="*/ 91709 h 1055022"/>
              <a:gd name="connsiteX24" fmla="*/ 1188929 w 2040849"/>
              <a:gd name="connsiteY24" fmla="*/ 32359 h 1055022"/>
              <a:gd name="connsiteX25" fmla="*/ 811508 w 2040849"/>
              <a:gd name="connsiteY25" fmla="*/ 0 h 1055022"/>
              <a:gd name="connsiteX0" fmla="*/ 811508 w 2040849"/>
              <a:gd name="connsiteY0" fmla="*/ 0 h 980301"/>
              <a:gd name="connsiteX1" fmla="*/ 413658 w 2040849"/>
              <a:gd name="connsiteY1" fmla="*/ 43543 h 980301"/>
              <a:gd name="connsiteX2" fmla="*/ 206829 w 2040849"/>
              <a:gd name="connsiteY2" fmla="*/ 48166 h 980301"/>
              <a:gd name="connsiteX3" fmla="*/ 130629 w 2040849"/>
              <a:gd name="connsiteY3" fmla="*/ 222337 h 980301"/>
              <a:gd name="connsiteX4" fmla="*/ 119743 w 2040849"/>
              <a:gd name="connsiteY4" fmla="*/ 396509 h 980301"/>
              <a:gd name="connsiteX5" fmla="*/ 21772 w 2040849"/>
              <a:gd name="connsiteY5" fmla="*/ 483595 h 980301"/>
              <a:gd name="connsiteX6" fmla="*/ 0 w 2040849"/>
              <a:gd name="connsiteY6" fmla="*/ 559795 h 980301"/>
              <a:gd name="connsiteX7" fmla="*/ 21772 w 2040849"/>
              <a:gd name="connsiteY7" fmla="*/ 777509 h 980301"/>
              <a:gd name="connsiteX8" fmla="*/ 44556 w 2040849"/>
              <a:gd name="connsiteY8" fmla="*/ 979780 h 980301"/>
              <a:gd name="connsiteX9" fmla="*/ 585571 w 2040849"/>
              <a:gd name="connsiteY9" fmla="*/ 827863 h 980301"/>
              <a:gd name="connsiteX10" fmla="*/ 802627 w 2040849"/>
              <a:gd name="connsiteY10" fmla="*/ 586833 h 980301"/>
              <a:gd name="connsiteX11" fmla="*/ 960627 w 2040849"/>
              <a:gd name="connsiteY11" fmla="*/ 568742 h 980301"/>
              <a:gd name="connsiteX12" fmla="*/ 1352066 w 2040849"/>
              <a:gd name="connsiteY12" fmla="*/ 632714 h 980301"/>
              <a:gd name="connsiteX13" fmla="*/ 1604823 w 2040849"/>
              <a:gd name="connsiteY13" fmla="*/ 760658 h 980301"/>
              <a:gd name="connsiteX14" fmla="*/ 1785258 w 2040849"/>
              <a:gd name="connsiteY14" fmla="*/ 766623 h 980301"/>
              <a:gd name="connsiteX15" fmla="*/ 1895755 w 2040849"/>
              <a:gd name="connsiteY15" fmla="*/ 762299 h 980301"/>
              <a:gd name="connsiteX16" fmla="*/ 2040849 w 2040849"/>
              <a:gd name="connsiteY16" fmla="*/ 710852 h 980301"/>
              <a:gd name="connsiteX17" fmla="*/ 1981200 w 2040849"/>
              <a:gd name="connsiteY17" fmla="*/ 592452 h 980301"/>
              <a:gd name="connsiteX18" fmla="*/ 1987763 w 2040849"/>
              <a:gd name="connsiteY18" fmla="*/ 422903 h 980301"/>
              <a:gd name="connsiteX19" fmla="*/ 1992086 w 2040849"/>
              <a:gd name="connsiteY19" fmla="*/ 222337 h 980301"/>
              <a:gd name="connsiteX20" fmla="*/ 1730829 w 2040849"/>
              <a:gd name="connsiteY20" fmla="*/ 265880 h 980301"/>
              <a:gd name="connsiteX21" fmla="*/ 1643743 w 2040849"/>
              <a:gd name="connsiteY21" fmla="*/ 189680 h 980301"/>
              <a:gd name="connsiteX22" fmla="*/ 1469573 w 2040849"/>
              <a:gd name="connsiteY22" fmla="*/ 91709 h 980301"/>
              <a:gd name="connsiteX23" fmla="*/ 1188929 w 2040849"/>
              <a:gd name="connsiteY23" fmla="*/ 32359 h 980301"/>
              <a:gd name="connsiteX24" fmla="*/ 811508 w 2040849"/>
              <a:gd name="connsiteY24" fmla="*/ 0 h 980301"/>
              <a:gd name="connsiteX0" fmla="*/ 811508 w 2040849"/>
              <a:gd name="connsiteY0" fmla="*/ 0 h 1002703"/>
              <a:gd name="connsiteX1" fmla="*/ 413658 w 2040849"/>
              <a:gd name="connsiteY1" fmla="*/ 43543 h 1002703"/>
              <a:gd name="connsiteX2" fmla="*/ 206829 w 2040849"/>
              <a:gd name="connsiteY2" fmla="*/ 48166 h 1002703"/>
              <a:gd name="connsiteX3" fmla="*/ 130629 w 2040849"/>
              <a:gd name="connsiteY3" fmla="*/ 222337 h 1002703"/>
              <a:gd name="connsiteX4" fmla="*/ 119743 w 2040849"/>
              <a:gd name="connsiteY4" fmla="*/ 396509 h 1002703"/>
              <a:gd name="connsiteX5" fmla="*/ 21772 w 2040849"/>
              <a:gd name="connsiteY5" fmla="*/ 483595 h 1002703"/>
              <a:gd name="connsiteX6" fmla="*/ 0 w 2040849"/>
              <a:gd name="connsiteY6" fmla="*/ 559795 h 1002703"/>
              <a:gd name="connsiteX7" fmla="*/ 21772 w 2040849"/>
              <a:gd name="connsiteY7" fmla="*/ 777509 h 1002703"/>
              <a:gd name="connsiteX8" fmla="*/ 44556 w 2040849"/>
              <a:gd name="connsiteY8" fmla="*/ 979780 h 1002703"/>
              <a:gd name="connsiteX9" fmla="*/ 352965 w 2040849"/>
              <a:gd name="connsiteY9" fmla="*/ 988661 h 1002703"/>
              <a:gd name="connsiteX10" fmla="*/ 585571 w 2040849"/>
              <a:gd name="connsiteY10" fmla="*/ 827863 h 1002703"/>
              <a:gd name="connsiteX11" fmla="*/ 802627 w 2040849"/>
              <a:gd name="connsiteY11" fmla="*/ 586833 h 1002703"/>
              <a:gd name="connsiteX12" fmla="*/ 960627 w 2040849"/>
              <a:gd name="connsiteY12" fmla="*/ 568742 h 1002703"/>
              <a:gd name="connsiteX13" fmla="*/ 1352066 w 2040849"/>
              <a:gd name="connsiteY13" fmla="*/ 632714 h 1002703"/>
              <a:gd name="connsiteX14" fmla="*/ 1604823 w 2040849"/>
              <a:gd name="connsiteY14" fmla="*/ 760658 h 1002703"/>
              <a:gd name="connsiteX15" fmla="*/ 1785258 w 2040849"/>
              <a:gd name="connsiteY15" fmla="*/ 766623 h 1002703"/>
              <a:gd name="connsiteX16" fmla="*/ 1895755 w 2040849"/>
              <a:gd name="connsiteY16" fmla="*/ 762299 h 1002703"/>
              <a:gd name="connsiteX17" fmla="*/ 2040849 w 2040849"/>
              <a:gd name="connsiteY17" fmla="*/ 710852 h 1002703"/>
              <a:gd name="connsiteX18" fmla="*/ 1981200 w 2040849"/>
              <a:gd name="connsiteY18" fmla="*/ 592452 h 1002703"/>
              <a:gd name="connsiteX19" fmla="*/ 1987763 w 2040849"/>
              <a:gd name="connsiteY19" fmla="*/ 422903 h 1002703"/>
              <a:gd name="connsiteX20" fmla="*/ 1992086 w 2040849"/>
              <a:gd name="connsiteY20" fmla="*/ 222337 h 1002703"/>
              <a:gd name="connsiteX21" fmla="*/ 1730829 w 2040849"/>
              <a:gd name="connsiteY21" fmla="*/ 265880 h 1002703"/>
              <a:gd name="connsiteX22" fmla="*/ 1643743 w 2040849"/>
              <a:gd name="connsiteY22" fmla="*/ 189680 h 1002703"/>
              <a:gd name="connsiteX23" fmla="*/ 1469573 w 2040849"/>
              <a:gd name="connsiteY23" fmla="*/ 91709 h 1002703"/>
              <a:gd name="connsiteX24" fmla="*/ 1188929 w 2040849"/>
              <a:gd name="connsiteY24" fmla="*/ 32359 h 1002703"/>
              <a:gd name="connsiteX25" fmla="*/ 811508 w 2040849"/>
              <a:gd name="connsiteY25" fmla="*/ 0 h 1002703"/>
              <a:gd name="connsiteX0" fmla="*/ 811508 w 2040849"/>
              <a:gd name="connsiteY0" fmla="*/ 0 h 1002703"/>
              <a:gd name="connsiteX1" fmla="*/ 413658 w 2040849"/>
              <a:gd name="connsiteY1" fmla="*/ 43543 h 1002703"/>
              <a:gd name="connsiteX2" fmla="*/ 206829 w 2040849"/>
              <a:gd name="connsiteY2" fmla="*/ 48166 h 1002703"/>
              <a:gd name="connsiteX3" fmla="*/ 130629 w 2040849"/>
              <a:gd name="connsiteY3" fmla="*/ 222337 h 1002703"/>
              <a:gd name="connsiteX4" fmla="*/ 119743 w 2040849"/>
              <a:gd name="connsiteY4" fmla="*/ 396509 h 1002703"/>
              <a:gd name="connsiteX5" fmla="*/ 21772 w 2040849"/>
              <a:gd name="connsiteY5" fmla="*/ 483595 h 1002703"/>
              <a:gd name="connsiteX6" fmla="*/ 0 w 2040849"/>
              <a:gd name="connsiteY6" fmla="*/ 559795 h 1002703"/>
              <a:gd name="connsiteX7" fmla="*/ 21772 w 2040849"/>
              <a:gd name="connsiteY7" fmla="*/ 777509 h 1002703"/>
              <a:gd name="connsiteX8" fmla="*/ 44556 w 2040849"/>
              <a:gd name="connsiteY8" fmla="*/ 979780 h 1002703"/>
              <a:gd name="connsiteX9" fmla="*/ 352965 w 2040849"/>
              <a:gd name="connsiteY9" fmla="*/ 988661 h 1002703"/>
              <a:gd name="connsiteX10" fmla="*/ 585571 w 2040849"/>
              <a:gd name="connsiteY10" fmla="*/ 827863 h 1002703"/>
              <a:gd name="connsiteX11" fmla="*/ 802627 w 2040849"/>
              <a:gd name="connsiteY11" fmla="*/ 586833 h 1002703"/>
              <a:gd name="connsiteX12" fmla="*/ 960627 w 2040849"/>
              <a:gd name="connsiteY12" fmla="*/ 568742 h 1002703"/>
              <a:gd name="connsiteX13" fmla="*/ 1352066 w 2040849"/>
              <a:gd name="connsiteY13" fmla="*/ 632714 h 1002703"/>
              <a:gd name="connsiteX14" fmla="*/ 1604823 w 2040849"/>
              <a:gd name="connsiteY14" fmla="*/ 760658 h 1002703"/>
              <a:gd name="connsiteX15" fmla="*/ 1785258 w 2040849"/>
              <a:gd name="connsiteY15" fmla="*/ 766623 h 1002703"/>
              <a:gd name="connsiteX16" fmla="*/ 1895755 w 2040849"/>
              <a:gd name="connsiteY16" fmla="*/ 762299 h 1002703"/>
              <a:gd name="connsiteX17" fmla="*/ 2040849 w 2040849"/>
              <a:gd name="connsiteY17" fmla="*/ 710852 h 1002703"/>
              <a:gd name="connsiteX18" fmla="*/ 1981200 w 2040849"/>
              <a:gd name="connsiteY18" fmla="*/ 592452 h 1002703"/>
              <a:gd name="connsiteX19" fmla="*/ 1987763 w 2040849"/>
              <a:gd name="connsiteY19" fmla="*/ 422903 h 1002703"/>
              <a:gd name="connsiteX20" fmla="*/ 1992086 w 2040849"/>
              <a:gd name="connsiteY20" fmla="*/ 222337 h 1002703"/>
              <a:gd name="connsiteX21" fmla="*/ 1730829 w 2040849"/>
              <a:gd name="connsiteY21" fmla="*/ 265880 h 1002703"/>
              <a:gd name="connsiteX22" fmla="*/ 1643743 w 2040849"/>
              <a:gd name="connsiteY22" fmla="*/ 189680 h 1002703"/>
              <a:gd name="connsiteX23" fmla="*/ 1469573 w 2040849"/>
              <a:gd name="connsiteY23" fmla="*/ 91709 h 1002703"/>
              <a:gd name="connsiteX24" fmla="*/ 1188929 w 2040849"/>
              <a:gd name="connsiteY24" fmla="*/ 32359 h 1002703"/>
              <a:gd name="connsiteX25" fmla="*/ 811508 w 2040849"/>
              <a:gd name="connsiteY25" fmla="*/ 0 h 1002703"/>
              <a:gd name="connsiteX0" fmla="*/ 811508 w 2040849"/>
              <a:gd name="connsiteY0" fmla="*/ 0 h 1002703"/>
              <a:gd name="connsiteX1" fmla="*/ 413658 w 2040849"/>
              <a:gd name="connsiteY1" fmla="*/ 43543 h 1002703"/>
              <a:gd name="connsiteX2" fmla="*/ 206829 w 2040849"/>
              <a:gd name="connsiteY2" fmla="*/ 48166 h 1002703"/>
              <a:gd name="connsiteX3" fmla="*/ 130629 w 2040849"/>
              <a:gd name="connsiteY3" fmla="*/ 222337 h 1002703"/>
              <a:gd name="connsiteX4" fmla="*/ 119743 w 2040849"/>
              <a:gd name="connsiteY4" fmla="*/ 396509 h 1002703"/>
              <a:gd name="connsiteX5" fmla="*/ 21772 w 2040849"/>
              <a:gd name="connsiteY5" fmla="*/ 483595 h 1002703"/>
              <a:gd name="connsiteX6" fmla="*/ 0 w 2040849"/>
              <a:gd name="connsiteY6" fmla="*/ 559795 h 1002703"/>
              <a:gd name="connsiteX7" fmla="*/ 21772 w 2040849"/>
              <a:gd name="connsiteY7" fmla="*/ 777509 h 1002703"/>
              <a:gd name="connsiteX8" fmla="*/ 44556 w 2040849"/>
              <a:gd name="connsiteY8" fmla="*/ 979780 h 1002703"/>
              <a:gd name="connsiteX9" fmla="*/ 352965 w 2040849"/>
              <a:gd name="connsiteY9" fmla="*/ 988661 h 1002703"/>
              <a:gd name="connsiteX10" fmla="*/ 585571 w 2040849"/>
              <a:gd name="connsiteY10" fmla="*/ 827863 h 1002703"/>
              <a:gd name="connsiteX11" fmla="*/ 790101 w 2040849"/>
              <a:gd name="connsiteY11" fmla="*/ 605622 h 1002703"/>
              <a:gd name="connsiteX12" fmla="*/ 960627 w 2040849"/>
              <a:gd name="connsiteY12" fmla="*/ 568742 h 1002703"/>
              <a:gd name="connsiteX13" fmla="*/ 1352066 w 2040849"/>
              <a:gd name="connsiteY13" fmla="*/ 632714 h 1002703"/>
              <a:gd name="connsiteX14" fmla="*/ 1604823 w 2040849"/>
              <a:gd name="connsiteY14" fmla="*/ 760658 h 1002703"/>
              <a:gd name="connsiteX15" fmla="*/ 1785258 w 2040849"/>
              <a:gd name="connsiteY15" fmla="*/ 766623 h 1002703"/>
              <a:gd name="connsiteX16" fmla="*/ 1895755 w 2040849"/>
              <a:gd name="connsiteY16" fmla="*/ 762299 h 1002703"/>
              <a:gd name="connsiteX17" fmla="*/ 2040849 w 2040849"/>
              <a:gd name="connsiteY17" fmla="*/ 710852 h 1002703"/>
              <a:gd name="connsiteX18" fmla="*/ 1981200 w 2040849"/>
              <a:gd name="connsiteY18" fmla="*/ 592452 h 1002703"/>
              <a:gd name="connsiteX19" fmla="*/ 1987763 w 2040849"/>
              <a:gd name="connsiteY19" fmla="*/ 422903 h 1002703"/>
              <a:gd name="connsiteX20" fmla="*/ 1992086 w 2040849"/>
              <a:gd name="connsiteY20" fmla="*/ 222337 h 1002703"/>
              <a:gd name="connsiteX21" fmla="*/ 1730829 w 2040849"/>
              <a:gd name="connsiteY21" fmla="*/ 265880 h 1002703"/>
              <a:gd name="connsiteX22" fmla="*/ 1643743 w 2040849"/>
              <a:gd name="connsiteY22" fmla="*/ 189680 h 1002703"/>
              <a:gd name="connsiteX23" fmla="*/ 1469573 w 2040849"/>
              <a:gd name="connsiteY23" fmla="*/ 91709 h 1002703"/>
              <a:gd name="connsiteX24" fmla="*/ 1188929 w 2040849"/>
              <a:gd name="connsiteY24" fmla="*/ 32359 h 1002703"/>
              <a:gd name="connsiteX25" fmla="*/ 811508 w 2040849"/>
              <a:gd name="connsiteY25" fmla="*/ 0 h 1002703"/>
              <a:gd name="connsiteX0" fmla="*/ 811508 w 2040849"/>
              <a:gd name="connsiteY0" fmla="*/ 0 h 1002703"/>
              <a:gd name="connsiteX1" fmla="*/ 413658 w 2040849"/>
              <a:gd name="connsiteY1" fmla="*/ 43543 h 1002703"/>
              <a:gd name="connsiteX2" fmla="*/ 206829 w 2040849"/>
              <a:gd name="connsiteY2" fmla="*/ 48166 h 1002703"/>
              <a:gd name="connsiteX3" fmla="*/ 130629 w 2040849"/>
              <a:gd name="connsiteY3" fmla="*/ 222337 h 1002703"/>
              <a:gd name="connsiteX4" fmla="*/ 119743 w 2040849"/>
              <a:gd name="connsiteY4" fmla="*/ 396509 h 1002703"/>
              <a:gd name="connsiteX5" fmla="*/ 21772 w 2040849"/>
              <a:gd name="connsiteY5" fmla="*/ 483595 h 1002703"/>
              <a:gd name="connsiteX6" fmla="*/ 0 w 2040849"/>
              <a:gd name="connsiteY6" fmla="*/ 559795 h 1002703"/>
              <a:gd name="connsiteX7" fmla="*/ 21772 w 2040849"/>
              <a:gd name="connsiteY7" fmla="*/ 777509 h 1002703"/>
              <a:gd name="connsiteX8" fmla="*/ 44556 w 2040849"/>
              <a:gd name="connsiteY8" fmla="*/ 979780 h 1002703"/>
              <a:gd name="connsiteX9" fmla="*/ 352965 w 2040849"/>
              <a:gd name="connsiteY9" fmla="*/ 988661 h 1002703"/>
              <a:gd name="connsiteX10" fmla="*/ 585571 w 2040849"/>
              <a:gd name="connsiteY10" fmla="*/ 827863 h 1002703"/>
              <a:gd name="connsiteX11" fmla="*/ 790101 w 2040849"/>
              <a:gd name="connsiteY11" fmla="*/ 605622 h 1002703"/>
              <a:gd name="connsiteX12" fmla="*/ 960627 w 2040849"/>
              <a:gd name="connsiteY12" fmla="*/ 568742 h 1002703"/>
              <a:gd name="connsiteX13" fmla="*/ 1352066 w 2040849"/>
              <a:gd name="connsiteY13" fmla="*/ 745730 h 1002703"/>
              <a:gd name="connsiteX14" fmla="*/ 1604823 w 2040849"/>
              <a:gd name="connsiteY14" fmla="*/ 760658 h 1002703"/>
              <a:gd name="connsiteX15" fmla="*/ 1785258 w 2040849"/>
              <a:gd name="connsiteY15" fmla="*/ 766623 h 1002703"/>
              <a:gd name="connsiteX16" fmla="*/ 1895755 w 2040849"/>
              <a:gd name="connsiteY16" fmla="*/ 762299 h 1002703"/>
              <a:gd name="connsiteX17" fmla="*/ 2040849 w 2040849"/>
              <a:gd name="connsiteY17" fmla="*/ 710852 h 1002703"/>
              <a:gd name="connsiteX18" fmla="*/ 1981200 w 2040849"/>
              <a:gd name="connsiteY18" fmla="*/ 592452 h 1002703"/>
              <a:gd name="connsiteX19" fmla="*/ 1987763 w 2040849"/>
              <a:gd name="connsiteY19" fmla="*/ 422903 h 1002703"/>
              <a:gd name="connsiteX20" fmla="*/ 1992086 w 2040849"/>
              <a:gd name="connsiteY20" fmla="*/ 222337 h 1002703"/>
              <a:gd name="connsiteX21" fmla="*/ 1730829 w 2040849"/>
              <a:gd name="connsiteY21" fmla="*/ 265880 h 1002703"/>
              <a:gd name="connsiteX22" fmla="*/ 1643743 w 2040849"/>
              <a:gd name="connsiteY22" fmla="*/ 189680 h 1002703"/>
              <a:gd name="connsiteX23" fmla="*/ 1469573 w 2040849"/>
              <a:gd name="connsiteY23" fmla="*/ 91709 h 1002703"/>
              <a:gd name="connsiteX24" fmla="*/ 1188929 w 2040849"/>
              <a:gd name="connsiteY24" fmla="*/ 32359 h 1002703"/>
              <a:gd name="connsiteX25" fmla="*/ 811508 w 2040849"/>
              <a:gd name="connsiteY25" fmla="*/ 0 h 1002703"/>
              <a:gd name="connsiteX0" fmla="*/ 811508 w 2040849"/>
              <a:gd name="connsiteY0" fmla="*/ 0 h 1002703"/>
              <a:gd name="connsiteX1" fmla="*/ 413658 w 2040849"/>
              <a:gd name="connsiteY1" fmla="*/ 43543 h 1002703"/>
              <a:gd name="connsiteX2" fmla="*/ 206829 w 2040849"/>
              <a:gd name="connsiteY2" fmla="*/ 48166 h 1002703"/>
              <a:gd name="connsiteX3" fmla="*/ 130629 w 2040849"/>
              <a:gd name="connsiteY3" fmla="*/ 222337 h 1002703"/>
              <a:gd name="connsiteX4" fmla="*/ 119743 w 2040849"/>
              <a:gd name="connsiteY4" fmla="*/ 396509 h 1002703"/>
              <a:gd name="connsiteX5" fmla="*/ 21772 w 2040849"/>
              <a:gd name="connsiteY5" fmla="*/ 483595 h 1002703"/>
              <a:gd name="connsiteX6" fmla="*/ 0 w 2040849"/>
              <a:gd name="connsiteY6" fmla="*/ 559795 h 1002703"/>
              <a:gd name="connsiteX7" fmla="*/ 21772 w 2040849"/>
              <a:gd name="connsiteY7" fmla="*/ 777509 h 1002703"/>
              <a:gd name="connsiteX8" fmla="*/ 44556 w 2040849"/>
              <a:gd name="connsiteY8" fmla="*/ 979780 h 1002703"/>
              <a:gd name="connsiteX9" fmla="*/ 352965 w 2040849"/>
              <a:gd name="connsiteY9" fmla="*/ 988661 h 1002703"/>
              <a:gd name="connsiteX10" fmla="*/ 585571 w 2040849"/>
              <a:gd name="connsiteY10" fmla="*/ 827863 h 1002703"/>
              <a:gd name="connsiteX11" fmla="*/ 769553 w 2040849"/>
              <a:gd name="connsiteY11" fmla="*/ 667267 h 1002703"/>
              <a:gd name="connsiteX12" fmla="*/ 960627 w 2040849"/>
              <a:gd name="connsiteY12" fmla="*/ 568742 h 1002703"/>
              <a:gd name="connsiteX13" fmla="*/ 1352066 w 2040849"/>
              <a:gd name="connsiteY13" fmla="*/ 745730 h 1002703"/>
              <a:gd name="connsiteX14" fmla="*/ 1604823 w 2040849"/>
              <a:gd name="connsiteY14" fmla="*/ 760658 h 1002703"/>
              <a:gd name="connsiteX15" fmla="*/ 1785258 w 2040849"/>
              <a:gd name="connsiteY15" fmla="*/ 766623 h 1002703"/>
              <a:gd name="connsiteX16" fmla="*/ 1895755 w 2040849"/>
              <a:gd name="connsiteY16" fmla="*/ 762299 h 1002703"/>
              <a:gd name="connsiteX17" fmla="*/ 2040849 w 2040849"/>
              <a:gd name="connsiteY17" fmla="*/ 710852 h 1002703"/>
              <a:gd name="connsiteX18" fmla="*/ 1981200 w 2040849"/>
              <a:gd name="connsiteY18" fmla="*/ 592452 h 1002703"/>
              <a:gd name="connsiteX19" fmla="*/ 1987763 w 2040849"/>
              <a:gd name="connsiteY19" fmla="*/ 422903 h 1002703"/>
              <a:gd name="connsiteX20" fmla="*/ 1992086 w 2040849"/>
              <a:gd name="connsiteY20" fmla="*/ 222337 h 1002703"/>
              <a:gd name="connsiteX21" fmla="*/ 1730829 w 2040849"/>
              <a:gd name="connsiteY21" fmla="*/ 265880 h 1002703"/>
              <a:gd name="connsiteX22" fmla="*/ 1643743 w 2040849"/>
              <a:gd name="connsiteY22" fmla="*/ 189680 h 1002703"/>
              <a:gd name="connsiteX23" fmla="*/ 1469573 w 2040849"/>
              <a:gd name="connsiteY23" fmla="*/ 91709 h 1002703"/>
              <a:gd name="connsiteX24" fmla="*/ 1188929 w 2040849"/>
              <a:gd name="connsiteY24" fmla="*/ 32359 h 1002703"/>
              <a:gd name="connsiteX25" fmla="*/ 811508 w 2040849"/>
              <a:gd name="connsiteY25" fmla="*/ 0 h 1002703"/>
              <a:gd name="connsiteX0" fmla="*/ 811508 w 2040849"/>
              <a:gd name="connsiteY0" fmla="*/ 0 h 1002703"/>
              <a:gd name="connsiteX1" fmla="*/ 413658 w 2040849"/>
              <a:gd name="connsiteY1" fmla="*/ 43543 h 1002703"/>
              <a:gd name="connsiteX2" fmla="*/ 206829 w 2040849"/>
              <a:gd name="connsiteY2" fmla="*/ 48166 h 1002703"/>
              <a:gd name="connsiteX3" fmla="*/ 130629 w 2040849"/>
              <a:gd name="connsiteY3" fmla="*/ 222337 h 1002703"/>
              <a:gd name="connsiteX4" fmla="*/ 119743 w 2040849"/>
              <a:gd name="connsiteY4" fmla="*/ 396509 h 1002703"/>
              <a:gd name="connsiteX5" fmla="*/ 21772 w 2040849"/>
              <a:gd name="connsiteY5" fmla="*/ 483595 h 1002703"/>
              <a:gd name="connsiteX6" fmla="*/ 0 w 2040849"/>
              <a:gd name="connsiteY6" fmla="*/ 559795 h 1002703"/>
              <a:gd name="connsiteX7" fmla="*/ 21772 w 2040849"/>
              <a:gd name="connsiteY7" fmla="*/ 777509 h 1002703"/>
              <a:gd name="connsiteX8" fmla="*/ 44556 w 2040849"/>
              <a:gd name="connsiteY8" fmla="*/ 979780 h 1002703"/>
              <a:gd name="connsiteX9" fmla="*/ 352965 w 2040849"/>
              <a:gd name="connsiteY9" fmla="*/ 988661 h 1002703"/>
              <a:gd name="connsiteX10" fmla="*/ 585571 w 2040849"/>
              <a:gd name="connsiteY10" fmla="*/ 827863 h 1002703"/>
              <a:gd name="connsiteX11" fmla="*/ 769553 w 2040849"/>
              <a:gd name="connsiteY11" fmla="*/ 667267 h 1002703"/>
              <a:gd name="connsiteX12" fmla="*/ 960627 w 2040849"/>
              <a:gd name="connsiteY12" fmla="*/ 640661 h 1002703"/>
              <a:gd name="connsiteX13" fmla="*/ 1352066 w 2040849"/>
              <a:gd name="connsiteY13" fmla="*/ 745730 h 1002703"/>
              <a:gd name="connsiteX14" fmla="*/ 1604823 w 2040849"/>
              <a:gd name="connsiteY14" fmla="*/ 760658 h 1002703"/>
              <a:gd name="connsiteX15" fmla="*/ 1785258 w 2040849"/>
              <a:gd name="connsiteY15" fmla="*/ 766623 h 1002703"/>
              <a:gd name="connsiteX16" fmla="*/ 1895755 w 2040849"/>
              <a:gd name="connsiteY16" fmla="*/ 762299 h 1002703"/>
              <a:gd name="connsiteX17" fmla="*/ 2040849 w 2040849"/>
              <a:gd name="connsiteY17" fmla="*/ 710852 h 1002703"/>
              <a:gd name="connsiteX18" fmla="*/ 1981200 w 2040849"/>
              <a:gd name="connsiteY18" fmla="*/ 592452 h 1002703"/>
              <a:gd name="connsiteX19" fmla="*/ 1987763 w 2040849"/>
              <a:gd name="connsiteY19" fmla="*/ 422903 h 1002703"/>
              <a:gd name="connsiteX20" fmla="*/ 1992086 w 2040849"/>
              <a:gd name="connsiteY20" fmla="*/ 222337 h 1002703"/>
              <a:gd name="connsiteX21" fmla="*/ 1730829 w 2040849"/>
              <a:gd name="connsiteY21" fmla="*/ 265880 h 1002703"/>
              <a:gd name="connsiteX22" fmla="*/ 1643743 w 2040849"/>
              <a:gd name="connsiteY22" fmla="*/ 189680 h 1002703"/>
              <a:gd name="connsiteX23" fmla="*/ 1469573 w 2040849"/>
              <a:gd name="connsiteY23" fmla="*/ 91709 h 1002703"/>
              <a:gd name="connsiteX24" fmla="*/ 1188929 w 2040849"/>
              <a:gd name="connsiteY24" fmla="*/ 32359 h 1002703"/>
              <a:gd name="connsiteX25" fmla="*/ 811508 w 2040849"/>
              <a:gd name="connsiteY25" fmla="*/ 0 h 1002703"/>
              <a:gd name="connsiteX0" fmla="*/ 811508 w 2040849"/>
              <a:gd name="connsiteY0" fmla="*/ 0 h 1002703"/>
              <a:gd name="connsiteX1" fmla="*/ 413658 w 2040849"/>
              <a:gd name="connsiteY1" fmla="*/ 43543 h 1002703"/>
              <a:gd name="connsiteX2" fmla="*/ 206829 w 2040849"/>
              <a:gd name="connsiteY2" fmla="*/ 48166 h 1002703"/>
              <a:gd name="connsiteX3" fmla="*/ 130629 w 2040849"/>
              <a:gd name="connsiteY3" fmla="*/ 222337 h 1002703"/>
              <a:gd name="connsiteX4" fmla="*/ 119743 w 2040849"/>
              <a:gd name="connsiteY4" fmla="*/ 396509 h 1002703"/>
              <a:gd name="connsiteX5" fmla="*/ 21772 w 2040849"/>
              <a:gd name="connsiteY5" fmla="*/ 483595 h 1002703"/>
              <a:gd name="connsiteX6" fmla="*/ 0 w 2040849"/>
              <a:gd name="connsiteY6" fmla="*/ 559795 h 1002703"/>
              <a:gd name="connsiteX7" fmla="*/ 21772 w 2040849"/>
              <a:gd name="connsiteY7" fmla="*/ 777509 h 1002703"/>
              <a:gd name="connsiteX8" fmla="*/ 44556 w 2040849"/>
              <a:gd name="connsiteY8" fmla="*/ 979780 h 1002703"/>
              <a:gd name="connsiteX9" fmla="*/ 352965 w 2040849"/>
              <a:gd name="connsiteY9" fmla="*/ 988661 h 1002703"/>
              <a:gd name="connsiteX10" fmla="*/ 585571 w 2040849"/>
              <a:gd name="connsiteY10" fmla="*/ 827863 h 1002703"/>
              <a:gd name="connsiteX11" fmla="*/ 769553 w 2040849"/>
              <a:gd name="connsiteY11" fmla="*/ 708364 h 1002703"/>
              <a:gd name="connsiteX12" fmla="*/ 960627 w 2040849"/>
              <a:gd name="connsiteY12" fmla="*/ 640661 h 1002703"/>
              <a:gd name="connsiteX13" fmla="*/ 1352066 w 2040849"/>
              <a:gd name="connsiteY13" fmla="*/ 745730 h 1002703"/>
              <a:gd name="connsiteX14" fmla="*/ 1604823 w 2040849"/>
              <a:gd name="connsiteY14" fmla="*/ 760658 h 1002703"/>
              <a:gd name="connsiteX15" fmla="*/ 1785258 w 2040849"/>
              <a:gd name="connsiteY15" fmla="*/ 766623 h 1002703"/>
              <a:gd name="connsiteX16" fmla="*/ 1895755 w 2040849"/>
              <a:gd name="connsiteY16" fmla="*/ 762299 h 1002703"/>
              <a:gd name="connsiteX17" fmla="*/ 2040849 w 2040849"/>
              <a:gd name="connsiteY17" fmla="*/ 710852 h 1002703"/>
              <a:gd name="connsiteX18" fmla="*/ 1981200 w 2040849"/>
              <a:gd name="connsiteY18" fmla="*/ 592452 h 1002703"/>
              <a:gd name="connsiteX19" fmla="*/ 1987763 w 2040849"/>
              <a:gd name="connsiteY19" fmla="*/ 422903 h 1002703"/>
              <a:gd name="connsiteX20" fmla="*/ 1992086 w 2040849"/>
              <a:gd name="connsiteY20" fmla="*/ 222337 h 1002703"/>
              <a:gd name="connsiteX21" fmla="*/ 1730829 w 2040849"/>
              <a:gd name="connsiteY21" fmla="*/ 265880 h 1002703"/>
              <a:gd name="connsiteX22" fmla="*/ 1643743 w 2040849"/>
              <a:gd name="connsiteY22" fmla="*/ 189680 h 1002703"/>
              <a:gd name="connsiteX23" fmla="*/ 1469573 w 2040849"/>
              <a:gd name="connsiteY23" fmla="*/ 91709 h 1002703"/>
              <a:gd name="connsiteX24" fmla="*/ 1188929 w 2040849"/>
              <a:gd name="connsiteY24" fmla="*/ 32359 h 1002703"/>
              <a:gd name="connsiteX25" fmla="*/ 811508 w 2040849"/>
              <a:gd name="connsiteY25" fmla="*/ 0 h 1002703"/>
              <a:gd name="connsiteX0" fmla="*/ 811508 w 2040849"/>
              <a:gd name="connsiteY0" fmla="*/ 0 h 1002703"/>
              <a:gd name="connsiteX1" fmla="*/ 413658 w 2040849"/>
              <a:gd name="connsiteY1" fmla="*/ 43543 h 1002703"/>
              <a:gd name="connsiteX2" fmla="*/ 206829 w 2040849"/>
              <a:gd name="connsiteY2" fmla="*/ 48166 h 1002703"/>
              <a:gd name="connsiteX3" fmla="*/ 130629 w 2040849"/>
              <a:gd name="connsiteY3" fmla="*/ 222337 h 1002703"/>
              <a:gd name="connsiteX4" fmla="*/ 119743 w 2040849"/>
              <a:gd name="connsiteY4" fmla="*/ 396509 h 1002703"/>
              <a:gd name="connsiteX5" fmla="*/ 21772 w 2040849"/>
              <a:gd name="connsiteY5" fmla="*/ 483595 h 1002703"/>
              <a:gd name="connsiteX6" fmla="*/ 0 w 2040849"/>
              <a:gd name="connsiteY6" fmla="*/ 559795 h 1002703"/>
              <a:gd name="connsiteX7" fmla="*/ 21772 w 2040849"/>
              <a:gd name="connsiteY7" fmla="*/ 777509 h 1002703"/>
              <a:gd name="connsiteX8" fmla="*/ 44556 w 2040849"/>
              <a:gd name="connsiteY8" fmla="*/ 979780 h 1002703"/>
              <a:gd name="connsiteX9" fmla="*/ 352965 w 2040849"/>
              <a:gd name="connsiteY9" fmla="*/ 988661 h 1002703"/>
              <a:gd name="connsiteX10" fmla="*/ 585571 w 2040849"/>
              <a:gd name="connsiteY10" fmla="*/ 827863 h 1002703"/>
              <a:gd name="connsiteX11" fmla="*/ 769553 w 2040849"/>
              <a:gd name="connsiteY11" fmla="*/ 708364 h 1002703"/>
              <a:gd name="connsiteX12" fmla="*/ 960627 w 2040849"/>
              <a:gd name="connsiteY12" fmla="*/ 640661 h 1002703"/>
              <a:gd name="connsiteX13" fmla="*/ 1352066 w 2040849"/>
              <a:gd name="connsiteY13" fmla="*/ 766278 h 1002703"/>
              <a:gd name="connsiteX14" fmla="*/ 1604823 w 2040849"/>
              <a:gd name="connsiteY14" fmla="*/ 760658 h 1002703"/>
              <a:gd name="connsiteX15" fmla="*/ 1785258 w 2040849"/>
              <a:gd name="connsiteY15" fmla="*/ 766623 h 1002703"/>
              <a:gd name="connsiteX16" fmla="*/ 1895755 w 2040849"/>
              <a:gd name="connsiteY16" fmla="*/ 762299 h 1002703"/>
              <a:gd name="connsiteX17" fmla="*/ 2040849 w 2040849"/>
              <a:gd name="connsiteY17" fmla="*/ 710852 h 1002703"/>
              <a:gd name="connsiteX18" fmla="*/ 1981200 w 2040849"/>
              <a:gd name="connsiteY18" fmla="*/ 592452 h 1002703"/>
              <a:gd name="connsiteX19" fmla="*/ 1987763 w 2040849"/>
              <a:gd name="connsiteY19" fmla="*/ 422903 h 1002703"/>
              <a:gd name="connsiteX20" fmla="*/ 1992086 w 2040849"/>
              <a:gd name="connsiteY20" fmla="*/ 222337 h 1002703"/>
              <a:gd name="connsiteX21" fmla="*/ 1730829 w 2040849"/>
              <a:gd name="connsiteY21" fmla="*/ 265880 h 1002703"/>
              <a:gd name="connsiteX22" fmla="*/ 1643743 w 2040849"/>
              <a:gd name="connsiteY22" fmla="*/ 189680 h 1002703"/>
              <a:gd name="connsiteX23" fmla="*/ 1469573 w 2040849"/>
              <a:gd name="connsiteY23" fmla="*/ 91709 h 1002703"/>
              <a:gd name="connsiteX24" fmla="*/ 1188929 w 2040849"/>
              <a:gd name="connsiteY24" fmla="*/ 32359 h 1002703"/>
              <a:gd name="connsiteX25" fmla="*/ 811508 w 2040849"/>
              <a:gd name="connsiteY25" fmla="*/ 0 h 1002703"/>
              <a:gd name="connsiteX0" fmla="*/ 811508 w 2040849"/>
              <a:gd name="connsiteY0" fmla="*/ 0 h 1002703"/>
              <a:gd name="connsiteX1" fmla="*/ 413658 w 2040849"/>
              <a:gd name="connsiteY1" fmla="*/ 43543 h 1002703"/>
              <a:gd name="connsiteX2" fmla="*/ 206829 w 2040849"/>
              <a:gd name="connsiteY2" fmla="*/ 48166 h 1002703"/>
              <a:gd name="connsiteX3" fmla="*/ 130629 w 2040849"/>
              <a:gd name="connsiteY3" fmla="*/ 222337 h 1002703"/>
              <a:gd name="connsiteX4" fmla="*/ 119743 w 2040849"/>
              <a:gd name="connsiteY4" fmla="*/ 396509 h 1002703"/>
              <a:gd name="connsiteX5" fmla="*/ 21772 w 2040849"/>
              <a:gd name="connsiteY5" fmla="*/ 483595 h 1002703"/>
              <a:gd name="connsiteX6" fmla="*/ 0 w 2040849"/>
              <a:gd name="connsiteY6" fmla="*/ 559795 h 1002703"/>
              <a:gd name="connsiteX7" fmla="*/ 21772 w 2040849"/>
              <a:gd name="connsiteY7" fmla="*/ 777509 h 1002703"/>
              <a:gd name="connsiteX8" fmla="*/ 44556 w 2040849"/>
              <a:gd name="connsiteY8" fmla="*/ 979780 h 1002703"/>
              <a:gd name="connsiteX9" fmla="*/ 352965 w 2040849"/>
              <a:gd name="connsiteY9" fmla="*/ 988661 h 1002703"/>
              <a:gd name="connsiteX10" fmla="*/ 585571 w 2040849"/>
              <a:gd name="connsiteY10" fmla="*/ 827863 h 1002703"/>
              <a:gd name="connsiteX11" fmla="*/ 769553 w 2040849"/>
              <a:gd name="connsiteY11" fmla="*/ 708364 h 1002703"/>
              <a:gd name="connsiteX12" fmla="*/ 1022272 w 2040849"/>
              <a:gd name="connsiteY12" fmla="*/ 712580 h 1002703"/>
              <a:gd name="connsiteX13" fmla="*/ 1352066 w 2040849"/>
              <a:gd name="connsiteY13" fmla="*/ 766278 h 1002703"/>
              <a:gd name="connsiteX14" fmla="*/ 1604823 w 2040849"/>
              <a:gd name="connsiteY14" fmla="*/ 760658 h 1002703"/>
              <a:gd name="connsiteX15" fmla="*/ 1785258 w 2040849"/>
              <a:gd name="connsiteY15" fmla="*/ 766623 h 1002703"/>
              <a:gd name="connsiteX16" fmla="*/ 1895755 w 2040849"/>
              <a:gd name="connsiteY16" fmla="*/ 762299 h 1002703"/>
              <a:gd name="connsiteX17" fmla="*/ 2040849 w 2040849"/>
              <a:gd name="connsiteY17" fmla="*/ 710852 h 1002703"/>
              <a:gd name="connsiteX18" fmla="*/ 1981200 w 2040849"/>
              <a:gd name="connsiteY18" fmla="*/ 592452 h 1002703"/>
              <a:gd name="connsiteX19" fmla="*/ 1987763 w 2040849"/>
              <a:gd name="connsiteY19" fmla="*/ 422903 h 1002703"/>
              <a:gd name="connsiteX20" fmla="*/ 1992086 w 2040849"/>
              <a:gd name="connsiteY20" fmla="*/ 222337 h 1002703"/>
              <a:gd name="connsiteX21" fmla="*/ 1730829 w 2040849"/>
              <a:gd name="connsiteY21" fmla="*/ 265880 h 1002703"/>
              <a:gd name="connsiteX22" fmla="*/ 1643743 w 2040849"/>
              <a:gd name="connsiteY22" fmla="*/ 189680 h 1002703"/>
              <a:gd name="connsiteX23" fmla="*/ 1469573 w 2040849"/>
              <a:gd name="connsiteY23" fmla="*/ 91709 h 1002703"/>
              <a:gd name="connsiteX24" fmla="*/ 1188929 w 2040849"/>
              <a:gd name="connsiteY24" fmla="*/ 32359 h 1002703"/>
              <a:gd name="connsiteX25" fmla="*/ 811508 w 2040849"/>
              <a:gd name="connsiteY25" fmla="*/ 0 h 1002703"/>
              <a:gd name="connsiteX0" fmla="*/ 811508 w 2040849"/>
              <a:gd name="connsiteY0" fmla="*/ 0 h 1002703"/>
              <a:gd name="connsiteX1" fmla="*/ 413658 w 2040849"/>
              <a:gd name="connsiteY1" fmla="*/ 43543 h 1002703"/>
              <a:gd name="connsiteX2" fmla="*/ 206829 w 2040849"/>
              <a:gd name="connsiteY2" fmla="*/ 48166 h 1002703"/>
              <a:gd name="connsiteX3" fmla="*/ 130629 w 2040849"/>
              <a:gd name="connsiteY3" fmla="*/ 222337 h 1002703"/>
              <a:gd name="connsiteX4" fmla="*/ 119743 w 2040849"/>
              <a:gd name="connsiteY4" fmla="*/ 396509 h 1002703"/>
              <a:gd name="connsiteX5" fmla="*/ 21772 w 2040849"/>
              <a:gd name="connsiteY5" fmla="*/ 483595 h 1002703"/>
              <a:gd name="connsiteX6" fmla="*/ 0 w 2040849"/>
              <a:gd name="connsiteY6" fmla="*/ 559795 h 1002703"/>
              <a:gd name="connsiteX7" fmla="*/ 21772 w 2040849"/>
              <a:gd name="connsiteY7" fmla="*/ 777509 h 1002703"/>
              <a:gd name="connsiteX8" fmla="*/ 44556 w 2040849"/>
              <a:gd name="connsiteY8" fmla="*/ 979780 h 1002703"/>
              <a:gd name="connsiteX9" fmla="*/ 352965 w 2040849"/>
              <a:gd name="connsiteY9" fmla="*/ 988661 h 1002703"/>
              <a:gd name="connsiteX10" fmla="*/ 585571 w 2040849"/>
              <a:gd name="connsiteY10" fmla="*/ 827863 h 1002703"/>
              <a:gd name="connsiteX11" fmla="*/ 769553 w 2040849"/>
              <a:gd name="connsiteY11" fmla="*/ 708364 h 1002703"/>
              <a:gd name="connsiteX12" fmla="*/ 1022272 w 2040849"/>
              <a:gd name="connsiteY12" fmla="*/ 712580 h 1002703"/>
              <a:gd name="connsiteX13" fmla="*/ 1352066 w 2040849"/>
              <a:gd name="connsiteY13" fmla="*/ 766278 h 1002703"/>
              <a:gd name="connsiteX14" fmla="*/ 1604823 w 2040849"/>
              <a:gd name="connsiteY14" fmla="*/ 760658 h 1002703"/>
              <a:gd name="connsiteX15" fmla="*/ 1785258 w 2040849"/>
              <a:gd name="connsiteY15" fmla="*/ 766623 h 1002703"/>
              <a:gd name="connsiteX16" fmla="*/ 1895755 w 2040849"/>
              <a:gd name="connsiteY16" fmla="*/ 762299 h 1002703"/>
              <a:gd name="connsiteX17" fmla="*/ 2040849 w 2040849"/>
              <a:gd name="connsiteY17" fmla="*/ 710852 h 1002703"/>
              <a:gd name="connsiteX18" fmla="*/ 1981200 w 2040849"/>
              <a:gd name="connsiteY18" fmla="*/ 592452 h 1002703"/>
              <a:gd name="connsiteX19" fmla="*/ 1987763 w 2040849"/>
              <a:gd name="connsiteY19" fmla="*/ 422903 h 1002703"/>
              <a:gd name="connsiteX20" fmla="*/ 1992086 w 2040849"/>
              <a:gd name="connsiteY20" fmla="*/ 222337 h 1002703"/>
              <a:gd name="connsiteX21" fmla="*/ 1730829 w 2040849"/>
              <a:gd name="connsiteY21" fmla="*/ 265880 h 1002703"/>
              <a:gd name="connsiteX22" fmla="*/ 1643743 w 2040849"/>
              <a:gd name="connsiteY22" fmla="*/ 189680 h 1002703"/>
              <a:gd name="connsiteX23" fmla="*/ 1469573 w 2040849"/>
              <a:gd name="connsiteY23" fmla="*/ 91709 h 1002703"/>
              <a:gd name="connsiteX24" fmla="*/ 1188929 w 2040849"/>
              <a:gd name="connsiteY24" fmla="*/ 32359 h 1002703"/>
              <a:gd name="connsiteX25" fmla="*/ 811508 w 2040849"/>
              <a:gd name="connsiteY25" fmla="*/ 0 h 1002703"/>
              <a:gd name="connsiteX0" fmla="*/ 811508 w 2040849"/>
              <a:gd name="connsiteY0" fmla="*/ 0 h 1002703"/>
              <a:gd name="connsiteX1" fmla="*/ 413658 w 2040849"/>
              <a:gd name="connsiteY1" fmla="*/ 43543 h 1002703"/>
              <a:gd name="connsiteX2" fmla="*/ 206829 w 2040849"/>
              <a:gd name="connsiteY2" fmla="*/ 48166 h 1002703"/>
              <a:gd name="connsiteX3" fmla="*/ 130629 w 2040849"/>
              <a:gd name="connsiteY3" fmla="*/ 222337 h 1002703"/>
              <a:gd name="connsiteX4" fmla="*/ 119743 w 2040849"/>
              <a:gd name="connsiteY4" fmla="*/ 396509 h 1002703"/>
              <a:gd name="connsiteX5" fmla="*/ 21772 w 2040849"/>
              <a:gd name="connsiteY5" fmla="*/ 483595 h 1002703"/>
              <a:gd name="connsiteX6" fmla="*/ 0 w 2040849"/>
              <a:gd name="connsiteY6" fmla="*/ 559795 h 1002703"/>
              <a:gd name="connsiteX7" fmla="*/ 21772 w 2040849"/>
              <a:gd name="connsiteY7" fmla="*/ 777509 h 1002703"/>
              <a:gd name="connsiteX8" fmla="*/ 44556 w 2040849"/>
              <a:gd name="connsiteY8" fmla="*/ 979780 h 1002703"/>
              <a:gd name="connsiteX9" fmla="*/ 352965 w 2040849"/>
              <a:gd name="connsiteY9" fmla="*/ 988661 h 1002703"/>
              <a:gd name="connsiteX10" fmla="*/ 585571 w 2040849"/>
              <a:gd name="connsiteY10" fmla="*/ 827863 h 1002703"/>
              <a:gd name="connsiteX11" fmla="*/ 769553 w 2040849"/>
              <a:gd name="connsiteY11" fmla="*/ 598297 h 1002703"/>
              <a:gd name="connsiteX12" fmla="*/ 1022272 w 2040849"/>
              <a:gd name="connsiteY12" fmla="*/ 712580 h 1002703"/>
              <a:gd name="connsiteX13" fmla="*/ 1352066 w 2040849"/>
              <a:gd name="connsiteY13" fmla="*/ 766278 h 1002703"/>
              <a:gd name="connsiteX14" fmla="*/ 1604823 w 2040849"/>
              <a:gd name="connsiteY14" fmla="*/ 760658 h 1002703"/>
              <a:gd name="connsiteX15" fmla="*/ 1785258 w 2040849"/>
              <a:gd name="connsiteY15" fmla="*/ 766623 h 1002703"/>
              <a:gd name="connsiteX16" fmla="*/ 1895755 w 2040849"/>
              <a:gd name="connsiteY16" fmla="*/ 762299 h 1002703"/>
              <a:gd name="connsiteX17" fmla="*/ 2040849 w 2040849"/>
              <a:gd name="connsiteY17" fmla="*/ 710852 h 1002703"/>
              <a:gd name="connsiteX18" fmla="*/ 1981200 w 2040849"/>
              <a:gd name="connsiteY18" fmla="*/ 592452 h 1002703"/>
              <a:gd name="connsiteX19" fmla="*/ 1987763 w 2040849"/>
              <a:gd name="connsiteY19" fmla="*/ 422903 h 1002703"/>
              <a:gd name="connsiteX20" fmla="*/ 1992086 w 2040849"/>
              <a:gd name="connsiteY20" fmla="*/ 222337 h 1002703"/>
              <a:gd name="connsiteX21" fmla="*/ 1730829 w 2040849"/>
              <a:gd name="connsiteY21" fmla="*/ 265880 h 1002703"/>
              <a:gd name="connsiteX22" fmla="*/ 1643743 w 2040849"/>
              <a:gd name="connsiteY22" fmla="*/ 189680 h 1002703"/>
              <a:gd name="connsiteX23" fmla="*/ 1469573 w 2040849"/>
              <a:gd name="connsiteY23" fmla="*/ 91709 h 1002703"/>
              <a:gd name="connsiteX24" fmla="*/ 1188929 w 2040849"/>
              <a:gd name="connsiteY24" fmla="*/ 32359 h 1002703"/>
              <a:gd name="connsiteX25" fmla="*/ 811508 w 2040849"/>
              <a:gd name="connsiteY25" fmla="*/ 0 h 1002703"/>
              <a:gd name="connsiteX0" fmla="*/ 811508 w 2040849"/>
              <a:gd name="connsiteY0" fmla="*/ 0 h 1002703"/>
              <a:gd name="connsiteX1" fmla="*/ 413658 w 2040849"/>
              <a:gd name="connsiteY1" fmla="*/ 43543 h 1002703"/>
              <a:gd name="connsiteX2" fmla="*/ 206829 w 2040849"/>
              <a:gd name="connsiteY2" fmla="*/ 48166 h 1002703"/>
              <a:gd name="connsiteX3" fmla="*/ 130629 w 2040849"/>
              <a:gd name="connsiteY3" fmla="*/ 222337 h 1002703"/>
              <a:gd name="connsiteX4" fmla="*/ 119743 w 2040849"/>
              <a:gd name="connsiteY4" fmla="*/ 396509 h 1002703"/>
              <a:gd name="connsiteX5" fmla="*/ 21772 w 2040849"/>
              <a:gd name="connsiteY5" fmla="*/ 483595 h 1002703"/>
              <a:gd name="connsiteX6" fmla="*/ 0 w 2040849"/>
              <a:gd name="connsiteY6" fmla="*/ 559795 h 1002703"/>
              <a:gd name="connsiteX7" fmla="*/ 21772 w 2040849"/>
              <a:gd name="connsiteY7" fmla="*/ 777509 h 1002703"/>
              <a:gd name="connsiteX8" fmla="*/ 44556 w 2040849"/>
              <a:gd name="connsiteY8" fmla="*/ 979780 h 1002703"/>
              <a:gd name="connsiteX9" fmla="*/ 352965 w 2040849"/>
              <a:gd name="connsiteY9" fmla="*/ 988661 h 1002703"/>
              <a:gd name="connsiteX10" fmla="*/ 585571 w 2040849"/>
              <a:gd name="connsiteY10" fmla="*/ 827863 h 1002703"/>
              <a:gd name="connsiteX11" fmla="*/ 769553 w 2040849"/>
              <a:gd name="connsiteY11" fmla="*/ 572897 h 1002703"/>
              <a:gd name="connsiteX12" fmla="*/ 1022272 w 2040849"/>
              <a:gd name="connsiteY12" fmla="*/ 712580 h 1002703"/>
              <a:gd name="connsiteX13" fmla="*/ 1352066 w 2040849"/>
              <a:gd name="connsiteY13" fmla="*/ 766278 h 1002703"/>
              <a:gd name="connsiteX14" fmla="*/ 1604823 w 2040849"/>
              <a:gd name="connsiteY14" fmla="*/ 760658 h 1002703"/>
              <a:gd name="connsiteX15" fmla="*/ 1785258 w 2040849"/>
              <a:gd name="connsiteY15" fmla="*/ 766623 h 1002703"/>
              <a:gd name="connsiteX16" fmla="*/ 1895755 w 2040849"/>
              <a:gd name="connsiteY16" fmla="*/ 762299 h 1002703"/>
              <a:gd name="connsiteX17" fmla="*/ 2040849 w 2040849"/>
              <a:gd name="connsiteY17" fmla="*/ 710852 h 1002703"/>
              <a:gd name="connsiteX18" fmla="*/ 1981200 w 2040849"/>
              <a:gd name="connsiteY18" fmla="*/ 592452 h 1002703"/>
              <a:gd name="connsiteX19" fmla="*/ 1987763 w 2040849"/>
              <a:gd name="connsiteY19" fmla="*/ 422903 h 1002703"/>
              <a:gd name="connsiteX20" fmla="*/ 1992086 w 2040849"/>
              <a:gd name="connsiteY20" fmla="*/ 222337 h 1002703"/>
              <a:gd name="connsiteX21" fmla="*/ 1730829 w 2040849"/>
              <a:gd name="connsiteY21" fmla="*/ 265880 h 1002703"/>
              <a:gd name="connsiteX22" fmla="*/ 1643743 w 2040849"/>
              <a:gd name="connsiteY22" fmla="*/ 189680 h 1002703"/>
              <a:gd name="connsiteX23" fmla="*/ 1469573 w 2040849"/>
              <a:gd name="connsiteY23" fmla="*/ 91709 h 1002703"/>
              <a:gd name="connsiteX24" fmla="*/ 1188929 w 2040849"/>
              <a:gd name="connsiteY24" fmla="*/ 32359 h 1002703"/>
              <a:gd name="connsiteX25" fmla="*/ 811508 w 2040849"/>
              <a:gd name="connsiteY25" fmla="*/ 0 h 1002703"/>
              <a:gd name="connsiteX0" fmla="*/ 811508 w 2040849"/>
              <a:gd name="connsiteY0" fmla="*/ 0 h 982318"/>
              <a:gd name="connsiteX1" fmla="*/ 413658 w 2040849"/>
              <a:gd name="connsiteY1" fmla="*/ 43543 h 982318"/>
              <a:gd name="connsiteX2" fmla="*/ 206829 w 2040849"/>
              <a:gd name="connsiteY2" fmla="*/ 48166 h 982318"/>
              <a:gd name="connsiteX3" fmla="*/ 130629 w 2040849"/>
              <a:gd name="connsiteY3" fmla="*/ 222337 h 982318"/>
              <a:gd name="connsiteX4" fmla="*/ 119743 w 2040849"/>
              <a:gd name="connsiteY4" fmla="*/ 396509 h 982318"/>
              <a:gd name="connsiteX5" fmla="*/ 21772 w 2040849"/>
              <a:gd name="connsiteY5" fmla="*/ 483595 h 982318"/>
              <a:gd name="connsiteX6" fmla="*/ 0 w 2040849"/>
              <a:gd name="connsiteY6" fmla="*/ 559795 h 982318"/>
              <a:gd name="connsiteX7" fmla="*/ 21772 w 2040849"/>
              <a:gd name="connsiteY7" fmla="*/ 777509 h 982318"/>
              <a:gd name="connsiteX8" fmla="*/ 44556 w 2040849"/>
              <a:gd name="connsiteY8" fmla="*/ 979780 h 982318"/>
              <a:gd name="connsiteX9" fmla="*/ 319098 w 2040849"/>
              <a:gd name="connsiteY9" fmla="*/ 853194 h 982318"/>
              <a:gd name="connsiteX10" fmla="*/ 585571 w 2040849"/>
              <a:gd name="connsiteY10" fmla="*/ 827863 h 982318"/>
              <a:gd name="connsiteX11" fmla="*/ 769553 w 2040849"/>
              <a:gd name="connsiteY11" fmla="*/ 572897 h 982318"/>
              <a:gd name="connsiteX12" fmla="*/ 1022272 w 2040849"/>
              <a:gd name="connsiteY12" fmla="*/ 712580 h 982318"/>
              <a:gd name="connsiteX13" fmla="*/ 1352066 w 2040849"/>
              <a:gd name="connsiteY13" fmla="*/ 766278 h 982318"/>
              <a:gd name="connsiteX14" fmla="*/ 1604823 w 2040849"/>
              <a:gd name="connsiteY14" fmla="*/ 760658 h 982318"/>
              <a:gd name="connsiteX15" fmla="*/ 1785258 w 2040849"/>
              <a:gd name="connsiteY15" fmla="*/ 766623 h 982318"/>
              <a:gd name="connsiteX16" fmla="*/ 1895755 w 2040849"/>
              <a:gd name="connsiteY16" fmla="*/ 762299 h 982318"/>
              <a:gd name="connsiteX17" fmla="*/ 2040849 w 2040849"/>
              <a:gd name="connsiteY17" fmla="*/ 710852 h 982318"/>
              <a:gd name="connsiteX18" fmla="*/ 1981200 w 2040849"/>
              <a:gd name="connsiteY18" fmla="*/ 592452 h 982318"/>
              <a:gd name="connsiteX19" fmla="*/ 1987763 w 2040849"/>
              <a:gd name="connsiteY19" fmla="*/ 422903 h 982318"/>
              <a:gd name="connsiteX20" fmla="*/ 1992086 w 2040849"/>
              <a:gd name="connsiteY20" fmla="*/ 222337 h 982318"/>
              <a:gd name="connsiteX21" fmla="*/ 1730829 w 2040849"/>
              <a:gd name="connsiteY21" fmla="*/ 265880 h 982318"/>
              <a:gd name="connsiteX22" fmla="*/ 1643743 w 2040849"/>
              <a:gd name="connsiteY22" fmla="*/ 189680 h 982318"/>
              <a:gd name="connsiteX23" fmla="*/ 1469573 w 2040849"/>
              <a:gd name="connsiteY23" fmla="*/ 91709 h 982318"/>
              <a:gd name="connsiteX24" fmla="*/ 1188929 w 2040849"/>
              <a:gd name="connsiteY24" fmla="*/ 32359 h 982318"/>
              <a:gd name="connsiteX25" fmla="*/ 811508 w 2040849"/>
              <a:gd name="connsiteY25" fmla="*/ 0 h 982318"/>
              <a:gd name="connsiteX0" fmla="*/ 811508 w 2040849"/>
              <a:gd name="connsiteY0" fmla="*/ 0 h 982477"/>
              <a:gd name="connsiteX1" fmla="*/ 413658 w 2040849"/>
              <a:gd name="connsiteY1" fmla="*/ 43543 h 982477"/>
              <a:gd name="connsiteX2" fmla="*/ 206829 w 2040849"/>
              <a:gd name="connsiteY2" fmla="*/ 48166 h 982477"/>
              <a:gd name="connsiteX3" fmla="*/ 130629 w 2040849"/>
              <a:gd name="connsiteY3" fmla="*/ 222337 h 982477"/>
              <a:gd name="connsiteX4" fmla="*/ 119743 w 2040849"/>
              <a:gd name="connsiteY4" fmla="*/ 396509 h 982477"/>
              <a:gd name="connsiteX5" fmla="*/ 21772 w 2040849"/>
              <a:gd name="connsiteY5" fmla="*/ 483595 h 982477"/>
              <a:gd name="connsiteX6" fmla="*/ 0 w 2040849"/>
              <a:gd name="connsiteY6" fmla="*/ 559795 h 982477"/>
              <a:gd name="connsiteX7" fmla="*/ 21772 w 2040849"/>
              <a:gd name="connsiteY7" fmla="*/ 777509 h 982477"/>
              <a:gd name="connsiteX8" fmla="*/ 44556 w 2040849"/>
              <a:gd name="connsiteY8" fmla="*/ 979780 h 982477"/>
              <a:gd name="connsiteX9" fmla="*/ 319098 w 2040849"/>
              <a:gd name="connsiteY9" fmla="*/ 853194 h 982477"/>
              <a:gd name="connsiteX10" fmla="*/ 594037 w 2040849"/>
              <a:gd name="connsiteY10" fmla="*/ 777063 h 982477"/>
              <a:gd name="connsiteX11" fmla="*/ 769553 w 2040849"/>
              <a:gd name="connsiteY11" fmla="*/ 572897 h 982477"/>
              <a:gd name="connsiteX12" fmla="*/ 1022272 w 2040849"/>
              <a:gd name="connsiteY12" fmla="*/ 712580 h 982477"/>
              <a:gd name="connsiteX13" fmla="*/ 1352066 w 2040849"/>
              <a:gd name="connsiteY13" fmla="*/ 766278 h 982477"/>
              <a:gd name="connsiteX14" fmla="*/ 1604823 w 2040849"/>
              <a:gd name="connsiteY14" fmla="*/ 760658 h 982477"/>
              <a:gd name="connsiteX15" fmla="*/ 1785258 w 2040849"/>
              <a:gd name="connsiteY15" fmla="*/ 766623 h 982477"/>
              <a:gd name="connsiteX16" fmla="*/ 1895755 w 2040849"/>
              <a:gd name="connsiteY16" fmla="*/ 762299 h 982477"/>
              <a:gd name="connsiteX17" fmla="*/ 2040849 w 2040849"/>
              <a:gd name="connsiteY17" fmla="*/ 710852 h 982477"/>
              <a:gd name="connsiteX18" fmla="*/ 1981200 w 2040849"/>
              <a:gd name="connsiteY18" fmla="*/ 592452 h 982477"/>
              <a:gd name="connsiteX19" fmla="*/ 1987763 w 2040849"/>
              <a:gd name="connsiteY19" fmla="*/ 422903 h 982477"/>
              <a:gd name="connsiteX20" fmla="*/ 1992086 w 2040849"/>
              <a:gd name="connsiteY20" fmla="*/ 222337 h 982477"/>
              <a:gd name="connsiteX21" fmla="*/ 1730829 w 2040849"/>
              <a:gd name="connsiteY21" fmla="*/ 265880 h 982477"/>
              <a:gd name="connsiteX22" fmla="*/ 1643743 w 2040849"/>
              <a:gd name="connsiteY22" fmla="*/ 189680 h 982477"/>
              <a:gd name="connsiteX23" fmla="*/ 1469573 w 2040849"/>
              <a:gd name="connsiteY23" fmla="*/ 91709 h 982477"/>
              <a:gd name="connsiteX24" fmla="*/ 1188929 w 2040849"/>
              <a:gd name="connsiteY24" fmla="*/ 32359 h 982477"/>
              <a:gd name="connsiteX25" fmla="*/ 811508 w 2040849"/>
              <a:gd name="connsiteY25" fmla="*/ 0 h 982477"/>
              <a:gd name="connsiteX0" fmla="*/ 811508 w 2040849"/>
              <a:gd name="connsiteY0" fmla="*/ 0 h 853325"/>
              <a:gd name="connsiteX1" fmla="*/ 413658 w 2040849"/>
              <a:gd name="connsiteY1" fmla="*/ 43543 h 853325"/>
              <a:gd name="connsiteX2" fmla="*/ 206829 w 2040849"/>
              <a:gd name="connsiteY2" fmla="*/ 48166 h 853325"/>
              <a:gd name="connsiteX3" fmla="*/ 130629 w 2040849"/>
              <a:gd name="connsiteY3" fmla="*/ 222337 h 853325"/>
              <a:gd name="connsiteX4" fmla="*/ 119743 w 2040849"/>
              <a:gd name="connsiteY4" fmla="*/ 396509 h 853325"/>
              <a:gd name="connsiteX5" fmla="*/ 21772 w 2040849"/>
              <a:gd name="connsiteY5" fmla="*/ 483595 h 853325"/>
              <a:gd name="connsiteX6" fmla="*/ 0 w 2040849"/>
              <a:gd name="connsiteY6" fmla="*/ 559795 h 853325"/>
              <a:gd name="connsiteX7" fmla="*/ 21772 w 2040849"/>
              <a:gd name="connsiteY7" fmla="*/ 777509 h 853325"/>
              <a:gd name="connsiteX8" fmla="*/ 95356 w 2040849"/>
              <a:gd name="connsiteY8" fmla="*/ 793513 h 853325"/>
              <a:gd name="connsiteX9" fmla="*/ 319098 w 2040849"/>
              <a:gd name="connsiteY9" fmla="*/ 853194 h 853325"/>
              <a:gd name="connsiteX10" fmla="*/ 594037 w 2040849"/>
              <a:gd name="connsiteY10" fmla="*/ 777063 h 853325"/>
              <a:gd name="connsiteX11" fmla="*/ 769553 w 2040849"/>
              <a:gd name="connsiteY11" fmla="*/ 572897 h 853325"/>
              <a:gd name="connsiteX12" fmla="*/ 1022272 w 2040849"/>
              <a:gd name="connsiteY12" fmla="*/ 712580 h 853325"/>
              <a:gd name="connsiteX13" fmla="*/ 1352066 w 2040849"/>
              <a:gd name="connsiteY13" fmla="*/ 766278 h 853325"/>
              <a:gd name="connsiteX14" fmla="*/ 1604823 w 2040849"/>
              <a:gd name="connsiteY14" fmla="*/ 760658 h 853325"/>
              <a:gd name="connsiteX15" fmla="*/ 1785258 w 2040849"/>
              <a:gd name="connsiteY15" fmla="*/ 766623 h 853325"/>
              <a:gd name="connsiteX16" fmla="*/ 1895755 w 2040849"/>
              <a:gd name="connsiteY16" fmla="*/ 762299 h 853325"/>
              <a:gd name="connsiteX17" fmla="*/ 2040849 w 2040849"/>
              <a:gd name="connsiteY17" fmla="*/ 710852 h 853325"/>
              <a:gd name="connsiteX18" fmla="*/ 1981200 w 2040849"/>
              <a:gd name="connsiteY18" fmla="*/ 592452 h 853325"/>
              <a:gd name="connsiteX19" fmla="*/ 1987763 w 2040849"/>
              <a:gd name="connsiteY19" fmla="*/ 422903 h 853325"/>
              <a:gd name="connsiteX20" fmla="*/ 1992086 w 2040849"/>
              <a:gd name="connsiteY20" fmla="*/ 222337 h 853325"/>
              <a:gd name="connsiteX21" fmla="*/ 1730829 w 2040849"/>
              <a:gd name="connsiteY21" fmla="*/ 265880 h 853325"/>
              <a:gd name="connsiteX22" fmla="*/ 1643743 w 2040849"/>
              <a:gd name="connsiteY22" fmla="*/ 189680 h 853325"/>
              <a:gd name="connsiteX23" fmla="*/ 1469573 w 2040849"/>
              <a:gd name="connsiteY23" fmla="*/ 91709 h 853325"/>
              <a:gd name="connsiteX24" fmla="*/ 1188929 w 2040849"/>
              <a:gd name="connsiteY24" fmla="*/ 32359 h 853325"/>
              <a:gd name="connsiteX25" fmla="*/ 811508 w 2040849"/>
              <a:gd name="connsiteY25" fmla="*/ 0 h 853325"/>
              <a:gd name="connsiteX0" fmla="*/ 811508 w 2040849"/>
              <a:gd name="connsiteY0" fmla="*/ 0 h 856359"/>
              <a:gd name="connsiteX1" fmla="*/ 413658 w 2040849"/>
              <a:gd name="connsiteY1" fmla="*/ 43543 h 856359"/>
              <a:gd name="connsiteX2" fmla="*/ 206829 w 2040849"/>
              <a:gd name="connsiteY2" fmla="*/ 48166 h 856359"/>
              <a:gd name="connsiteX3" fmla="*/ 130629 w 2040849"/>
              <a:gd name="connsiteY3" fmla="*/ 222337 h 856359"/>
              <a:gd name="connsiteX4" fmla="*/ 119743 w 2040849"/>
              <a:gd name="connsiteY4" fmla="*/ 396509 h 856359"/>
              <a:gd name="connsiteX5" fmla="*/ 21772 w 2040849"/>
              <a:gd name="connsiteY5" fmla="*/ 483595 h 856359"/>
              <a:gd name="connsiteX6" fmla="*/ 0 w 2040849"/>
              <a:gd name="connsiteY6" fmla="*/ 559795 h 856359"/>
              <a:gd name="connsiteX7" fmla="*/ 21772 w 2040849"/>
              <a:gd name="connsiteY7" fmla="*/ 777509 h 856359"/>
              <a:gd name="connsiteX8" fmla="*/ 95356 w 2040849"/>
              <a:gd name="connsiteY8" fmla="*/ 793513 h 856359"/>
              <a:gd name="connsiteX9" fmla="*/ 319098 w 2040849"/>
              <a:gd name="connsiteY9" fmla="*/ 853194 h 856359"/>
              <a:gd name="connsiteX10" fmla="*/ 585570 w 2040849"/>
              <a:gd name="connsiteY10" fmla="*/ 692397 h 856359"/>
              <a:gd name="connsiteX11" fmla="*/ 769553 w 2040849"/>
              <a:gd name="connsiteY11" fmla="*/ 572897 h 856359"/>
              <a:gd name="connsiteX12" fmla="*/ 1022272 w 2040849"/>
              <a:gd name="connsiteY12" fmla="*/ 712580 h 856359"/>
              <a:gd name="connsiteX13" fmla="*/ 1352066 w 2040849"/>
              <a:gd name="connsiteY13" fmla="*/ 766278 h 856359"/>
              <a:gd name="connsiteX14" fmla="*/ 1604823 w 2040849"/>
              <a:gd name="connsiteY14" fmla="*/ 760658 h 856359"/>
              <a:gd name="connsiteX15" fmla="*/ 1785258 w 2040849"/>
              <a:gd name="connsiteY15" fmla="*/ 766623 h 856359"/>
              <a:gd name="connsiteX16" fmla="*/ 1895755 w 2040849"/>
              <a:gd name="connsiteY16" fmla="*/ 762299 h 856359"/>
              <a:gd name="connsiteX17" fmla="*/ 2040849 w 2040849"/>
              <a:gd name="connsiteY17" fmla="*/ 710852 h 856359"/>
              <a:gd name="connsiteX18" fmla="*/ 1981200 w 2040849"/>
              <a:gd name="connsiteY18" fmla="*/ 592452 h 856359"/>
              <a:gd name="connsiteX19" fmla="*/ 1987763 w 2040849"/>
              <a:gd name="connsiteY19" fmla="*/ 422903 h 856359"/>
              <a:gd name="connsiteX20" fmla="*/ 1992086 w 2040849"/>
              <a:gd name="connsiteY20" fmla="*/ 222337 h 856359"/>
              <a:gd name="connsiteX21" fmla="*/ 1730829 w 2040849"/>
              <a:gd name="connsiteY21" fmla="*/ 265880 h 856359"/>
              <a:gd name="connsiteX22" fmla="*/ 1643743 w 2040849"/>
              <a:gd name="connsiteY22" fmla="*/ 189680 h 856359"/>
              <a:gd name="connsiteX23" fmla="*/ 1469573 w 2040849"/>
              <a:gd name="connsiteY23" fmla="*/ 91709 h 856359"/>
              <a:gd name="connsiteX24" fmla="*/ 1188929 w 2040849"/>
              <a:gd name="connsiteY24" fmla="*/ 32359 h 856359"/>
              <a:gd name="connsiteX25" fmla="*/ 811508 w 2040849"/>
              <a:gd name="connsiteY25" fmla="*/ 0 h 856359"/>
              <a:gd name="connsiteX0" fmla="*/ 811508 w 2040849"/>
              <a:gd name="connsiteY0" fmla="*/ 0 h 856359"/>
              <a:gd name="connsiteX1" fmla="*/ 413658 w 2040849"/>
              <a:gd name="connsiteY1" fmla="*/ 43543 h 856359"/>
              <a:gd name="connsiteX2" fmla="*/ 206829 w 2040849"/>
              <a:gd name="connsiteY2" fmla="*/ 48166 h 856359"/>
              <a:gd name="connsiteX3" fmla="*/ 130629 w 2040849"/>
              <a:gd name="connsiteY3" fmla="*/ 222337 h 856359"/>
              <a:gd name="connsiteX4" fmla="*/ 119743 w 2040849"/>
              <a:gd name="connsiteY4" fmla="*/ 396509 h 856359"/>
              <a:gd name="connsiteX5" fmla="*/ 21772 w 2040849"/>
              <a:gd name="connsiteY5" fmla="*/ 483595 h 856359"/>
              <a:gd name="connsiteX6" fmla="*/ 0 w 2040849"/>
              <a:gd name="connsiteY6" fmla="*/ 559795 h 856359"/>
              <a:gd name="connsiteX7" fmla="*/ 21772 w 2040849"/>
              <a:gd name="connsiteY7" fmla="*/ 777509 h 856359"/>
              <a:gd name="connsiteX8" fmla="*/ 95356 w 2040849"/>
              <a:gd name="connsiteY8" fmla="*/ 793513 h 856359"/>
              <a:gd name="connsiteX9" fmla="*/ 319098 w 2040849"/>
              <a:gd name="connsiteY9" fmla="*/ 853194 h 856359"/>
              <a:gd name="connsiteX10" fmla="*/ 585570 w 2040849"/>
              <a:gd name="connsiteY10" fmla="*/ 692397 h 856359"/>
              <a:gd name="connsiteX11" fmla="*/ 769553 w 2040849"/>
              <a:gd name="connsiteY11" fmla="*/ 572897 h 856359"/>
              <a:gd name="connsiteX12" fmla="*/ 1073072 w 2040849"/>
              <a:gd name="connsiteY12" fmla="*/ 585580 h 856359"/>
              <a:gd name="connsiteX13" fmla="*/ 1352066 w 2040849"/>
              <a:gd name="connsiteY13" fmla="*/ 766278 h 856359"/>
              <a:gd name="connsiteX14" fmla="*/ 1604823 w 2040849"/>
              <a:gd name="connsiteY14" fmla="*/ 760658 h 856359"/>
              <a:gd name="connsiteX15" fmla="*/ 1785258 w 2040849"/>
              <a:gd name="connsiteY15" fmla="*/ 766623 h 856359"/>
              <a:gd name="connsiteX16" fmla="*/ 1895755 w 2040849"/>
              <a:gd name="connsiteY16" fmla="*/ 762299 h 856359"/>
              <a:gd name="connsiteX17" fmla="*/ 2040849 w 2040849"/>
              <a:gd name="connsiteY17" fmla="*/ 710852 h 856359"/>
              <a:gd name="connsiteX18" fmla="*/ 1981200 w 2040849"/>
              <a:gd name="connsiteY18" fmla="*/ 592452 h 856359"/>
              <a:gd name="connsiteX19" fmla="*/ 1987763 w 2040849"/>
              <a:gd name="connsiteY19" fmla="*/ 422903 h 856359"/>
              <a:gd name="connsiteX20" fmla="*/ 1992086 w 2040849"/>
              <a:gd name="connsiteY20" fmla="*/ 222337 h 856359"/>
              <a:gd name="connsiteX21" fmla="*/ 1730829 w 2040849"/>
              <a:gd name="connsiteY21" fmla="*/ 265880 h 856359"/>
              <a:gd name="connsiteX22" fmla="*/ 1643743 w 2040849"/>
              <a:gd name="connsiteY22" fmla="*/ 189680 h 856359"/>
              <a:gd name="connsiteX23" fmla="*/ 1469573 w 2040849"/>
              <a:gd name="connsiteY23" fmla="*/ 91709 h 856359"/>
              <a:gd name="connsiteX24" fmla="*/ 1188929 w 2040849"/>
              <a:gd name="connsiteY24" fmla="*/ 32359 h 856359"/>
              <a:gd name="connsiteX25" fmla="*/ 811508 w 2040849"/>
              <a:gd name="connsiteY25" fmla="*/ 0 h 856359"/>
              <a:gd name="connsiteX0" fmla="*/ 811508 w 2040849"/>
              <a:gd name="connsiteY0" fmla="*/ 0 h 856359"/>
              <a:gd name="connsiteX1" fmla="*/ 413658 w 2040849"/>
              <a:gd name="connsiteY1" fmla="*/ 43543 h 856359"/>
              <a:gd name="connsiteX2" fmla="*/ 206829 w 2040849"/>
              <a:gd name="connsiteY2" fmla="*/ 48166 h 856359"/>
              <a:gd name="connsiteX3" fmla="*/ 130629 w 2040849"/>
              <a:gd name="connsiteY3" fmla="*/ 222337 h 856359"/>
              <a:gd name="connsiteX4" fmla="*/ 119743 w 2040849"/>
              <a:gd name="connsiteY4" fmla="*/ 396509 h 856359"/>
              <a:gd name="connsiteX5" fmla="*/ 21772 w 2040849"/>
              <a:gd name="connsiteY5" fmla="*/ 483595 h 856359"/>
              <a:gd name="connsiteX6" fmla="*/ 0 w 2040849"/>
              <a:gd name="connsiteY6" fmla="*/ 559795 h 856359"/>
              <a:gd name="connsiteX7" fmla="*/ 21772 w 2040849"/>
              <a:gd name="connsiteY7" fmla="*/ 777509 h 856359"/>
              <a:gd name="connsiteX8" fmla="*/ 95356 w 2040849"/>
              <a:gd name="connsiteY8" fmla="*/ 793513 h 856359"/>
              <a:gd name="connsiteX9" fmla="*/ 319098 w 2040849"/>
              <a:gd name="connsiteY9" fmla="*/ 853194 h 856359"/>
              <a:gd name="connsiteX10" fmla="*/ 585570 w 2040849"/>
              <a:gd name="connsiteY10" fmla="*/ 692397 h 856359"/>
              <a:gd name="connsiteX11" fmla="*/ 769553 w 2040849"/>
              <a:gd name="connsiteY11" fmla="*/ 572897 h 856359"/>
              <a:gd name="connsiteX12" fmla="*/ 1073072 w 2040849"/>
              <a:gd name="connsiteY12" fmla="*/ 585580 h 856359"/>
              <a:gd name="connsiteX13" fmla="*/ 1360533 w 2040849"/>
              <a:gd name="connsiteY13" fmla="*/ 673145 h 856359"/>
              <a:gd name="connsiteX14" fmla="*/ 1604823 w 2040849"/>
              <a:gd name="connsiteY14" fmla="*/ 760658 h 856359"/>
              <a:gd name="connsiteX15" fmla="*/ 1785258 w 2040849"/>
              <a:gd name="connsiteY15" fmla="*/ 766623 h 856359"/>
              <a:gd name="connsiteX16" fmla="*/ 1895755 w 2040849"/>
              <a:gd name="connsiteY16" fmla="*/ 762299 h 856359"/>
              <a:gd name="connsiteX17" fmla="*/ 2040849 w 2040849"/>
              <a:gd name="connsiteY17" fmla="*/ 710852 h 856359"/>
              <a:gd name="connsiteX18" fmla="*/ 1981200 w 2040849"/>
              <a:gd name="connsiteY18" fmla="*/ 592452 h 856359"/>
              <a:gd name="connsiteX19" fmla="*/ 1987763 w 2040849"/>
              <a:gd name="connsiteY19" fmla="*/ 422903 h 856359"/>
              <a:gd name="connsiteX20" fmla="*/ 1992086 w 2040849"/>
              <a:gd name="connsiteY20" fmla="*/ 222337 h 856359"/>
              <a:gd name="connsiteX21" fmla="*/ 1730829 w 2040849"/>
              <a:gd name="connsiteY21" fmla="*/ 265880 h 856359"/>
              <a:gd name="connsiteX22" fmla="*/ 1643743 w 2040849"/>
              <a:gd name="connsiteY22" fmla="*/ 189680 h 856359"/>
              <a:gd name="connsiteX23" fmla="*/ 1469573 w 2040849"/>
              <a:gd name="connsiteY23" fmla="*/ 91709 h 856359"/>
              <a:gd name="connsiteX24" fmla="*/ 1188929 w 2040849"/>
              <a:gd name="connsiteY24" fmla="*/ 32359 h 856359"/>
              <a:gd name="connsiteX25" fmla="*/ 811508 w 2040849"/>
              <a:gd name="connsiteY25" fmla="*/ 0 h 856359"/>
              <a:gd name="connsiteX0" fmla="*/ 811508 w 2040849"/>
              <a:gd name="connsiteY0" fmla="*/ 0 h 856359"/>
              <a:gd name="connsiteX1" fmla="*/ 413658 w 2040849"/>
              <a:gd name="connsiteY1" fmla="*/ 43543 h 856359"/>
              <a:gd name="connsiteX2" fmla="*/ 206829 w 2040849"/>
              <a:gd name="connsiteY2" fmla="*/ 48166 h 856359"/>
              <a:gd name="connsiteX3" fmla="*/ 130629 w 2040849"/>
              <a:gd name="connsiteY3" fmla="*/ 222337 h 856359"/>
              <a:gd name="connsiteX4" fmla="*/ 119743 w 2040849"/>
              <a:gd name="connsiteY4" fmla="*/ 396509 h 856359"/>
              <a:gd name="connsiteX5" fmla="*/ 21772 w 2040849"/>
              <a:gd name="connsiteY5" fmla="*/ 483595 h 856359"/>
              <a:gd name="connsiteX6" fmla="*/ 0 w 2040849"/>
              <a:gd name="connsiteY6" fmla="*/ 559795 h 856359"/>
              <a:gd name="connsiteX7" fmla="*/ 21772 w 2040849"/>
              <a:gd name="connsiteY7" fmla="*/ 777509 h 856359"/>
              <a:gd name="connsiteX8" fmla="*/ 95356 w 2040849"/>
              <a:gd name="connsiteY8" fmla="*/ 793513 h 856359"/>
              <a:gd name="connsiteX9" fmla="*/ 319098 w 2040849"/>
              <a:gd name="connsiteY9" fmla="*/ 853194 h 856359"/>
              <a:gd name="connsiteX10" fmla="*/ 585570 w 2040849"/>
              <a:gd name="connsiteY10" fmla="*/ 692397 h 856359"/>
              <a:gd name="connsiteX11" fmla="*/ 769553 w 2040849"/>
              <a:gd name="connsiteY11" fmla="*/ 572897 h 856359"/>
              <a:gd name="connsiteX12" fmla="*/ 1073072 w 2040849"/>
              <a:gd name="connsiteY12" fmla="*/ 585580 h 856359"/>
              <a:gd name="connsiteX13" fmla="*/ 1360533 w 2040849"/>
              <a:gd name="connsiteY13" fmla="*/ 673145 h 856359"/>
              <a:gd name="connsiteX14" fmla="*/ 1604823 w 2040849"/>
              <a:gd name="connsiteY14" fmla="*/ 726791 h 856359"/>
              <a:gd name="connsiteX15" fmla="*/ 1785258 w 2040849"/>
              <a:gd name="connsiteY15" fmla="*/ 766623 h 856359"/>
              <a:gd name="connsiteX16" fmla="*/ 1895755 w 2040849"/>
              <a:gd name="connsiteY16" fmla="*/ 762299 h 856359"/>
              <a:gd name="connsiteX17" fmla="*/ 2040849 w 2040849"/>
              <a:gd name="connsiteY17" fmla="*/ 710852 h 856359"/>
              <a:gd name="connsiteX18" fmla="*/ 1981200 w 2040849"/>
              <a:gd name="connsiteY18" fmla="*/ 592452 h 856359"/>
              <a:gd name="connsiteX19" fmla="*/ 1987763 w 2040849"/>
              <a:gd name="connsiteY19" fmla="*/ 422903 h 856359"/>
              <a:gd name="connsiteX20" fmla="*/ 1992086 w 2040849"/>
              <a:gd name="connsiteY20" fmla="*/ 222337 h 856359"/>
              <a:gd name="connsiteX21" fmla="*/ 1730829 w 2040849"/>
              <a:gd name="connsiteY21" fmla="*/ 265880 h 856359"/>
              <a:gd name="connsiteX22" fmla="*/ 1643743 w 2040849"/>
              <a:gd name="connsiteY22" fmla="*/ 189680 h 856359"/>
              <a:gd name="connsiteX23" fmla="*/ 1469573 w 2040849"/>
              <a:gd name="connsiteY23" fmla="*/ 91709 h 856359"/>
              <a:gd name="connsiteX24" fmla="*/ 1188929 w 2040849"/>
              <a:gd name="connsiteY24" fmla="*/ 32359 h 856359"/>
              <a:gd name="connsiteX25" fmla="*/ 811508 w 2040849"/>
              <a:gd name="connsiteY25" fmla="*/ 0 h 856359"/>
              <a:gd name="connsiteX0" fmla="*/ 811508 w 2040849"/>
              <a:gd name="connsiteY0" fmla="*/ 0 h 856359"/>
              <a:gd name="connsiteX1" fmla="*/ 413658 w 2040849"/>
              <a:gd name="connsiteY1" fmla="*/ 43543 h 856359"/>
              <a:gd name="connsiteX2" fmla="*/ 206829 w 2040849"/>
              <a:gd name="connsiteY2" fmla="*/ 48166 h 856359"/>
              <a:gd name="connsiteX3" fmla="*/ 130629 w 2040849"/>
              <a:gd name="connsiteY3" fmla="*/ 222337 h 856359"/>
              <a:gd name="connsiteX4" fmla="*/ 119743 w 2040849"/>
              <a:gd name="connsiteY4" fmla="*/ 396509 h 856359"/>
              <a:gd name="connsiteX5" fmla="*/ 21772 w 2040849"/>
              <a:gd name="connsiteY5" fmla="*/ 483595 h 856359"/>
              <a:gd name="connsiteX6" fmla="*/ 0 w 2040849"/>
              <a:gd name="connsiteY6" fmla="*/ 559795 h 856359"/>
              <a:gd name="connsiteX7" fmla="*/ 21772 w 2040849"/>
              <a:gd name="connsiteY7" fmla="*/ 777509 h 856359"/>
              <a:gd name="connsiteX8" fmla="*/ 95356 w 2040849"/>
              <a:gd name="connsiteY8" fmla="*/ 793513 h 856359"/>
              <a:gd name="connsiteX9" fmla="*/ 319098 w 2040849"/>
              <a:gd name="connsiteY9" fmla="*/ 853194 h 856359"/>
              <a:gd name="connsiteX10" fmla="*/ 585570 w 2040849"/>
              <a:gd name="connsiteY10" fmla="*/ 692397 h 856359"/>
              <a:gd name="connsiteX11" fmla="*/ 769553 w 2040849"/>
              <a:gd name="connsiteY11" fmla="*/ 572897 h 856359"/>
              <a:gd name="connsiteX12" fmla="*/ 1073072 w 2040849"/>
              <a:gd name="connsiteY12" fmla="*/ 585580 h 856359"/>
              <a:gd name="connsiteX13" fmla="*/ 1352066 w 2040849"/>
              <a:gd name="connsiteY13" fmla="*/ 723945 h 856359"/>
              <a:gd name="connsiteX14" fmla="*/ 1604823 w 2040849"/>
              <a:gd name="connsiteY14" fmla="*/ 726791 h 856359"/>
              <a:gd name="connsiteX15" fmla="*/ 1785258 w 2040849"/>
              <a:gd name="connsiteY15" fmla="*/ 766623 h 856359"/>
              <a:gd name="connsiteX16" fmla="*/ 1895755 w 2040849"/>
              <a:gd name="connsiteY16" fmla="*/ 762299 h 856359"/>
              <a:gd name="connsiteX17" fmla="*/ 2040849 w 2040849"/>
              <a:gd name="connsiteY17" fmla="*/ 710852 h 856359"/>
              <a:gd name="connsiteX18" fmla="*/ 1981200 w 2040849"/>
              <a:gd name="connsiteY18" fmla="*/ 592452 h 856359"/>
              <a:gd name="connsiteX19" fmla="*/ 1987763 w 2040849"/>
              <a:gd name="connsiteY19" fmla="*/ 422903 h 856359"/>
              <a:gd name="connsiteX20" fmla="*/ 1992086 w 2040849"/>
              <a:gd name="connsiteY20" fmla="*/ 222337 h 856359"/>
              <a:gd name="connsiteX21" fmla="*/ 1730829 w 2040849"/>
              <a:gd name="connsiteY21" fmla="*/ 265880 h 856359"/>
              <a:gd name="connsiteX22" fmla="*/ 1643743 w 2040849"/>
              <a:gd name="connsiteY22" fmla="*/ 189680 h 856359"/>
              <a:gd name="connsiteX23" fmla="*/ 1469573 w 2040849"/>
              <a:gd name="connsiteY23" fmla="*/ 91709 h 856359"/>
              <a:gd name="connsiteX24" fmla="*/ 1188929 w 2040849"/>
              <a:gd name="connsiteY24" fmla="*/ 32359 h 856359"/>
              <a:gd name="connsiteX25" fmla="*/ 811508 w 2040849"/>
              <a:gd name="connsiteY25" fmla="*/ 0 h 856359"/>
              <a:gd name="connsiteX0" fmla="*/ 811508 w 2040849"/>
              <a:gd name="connsiteY0" fmla="*/ 0 h 856359"/>
              <a:gd name="connsiteX1" fmla="*/ 413658 w 2040849"/>
              <a:gd name="connsiteY1" fmla="*/ 43543 h 856359"/>
              <a:gd name="connsiteX2" fmla="*/ 206829 w 2040849"/>
              <a:gd name="connsiteY2" fmla="*/ 48166 h 856359"/>
              <a:gd name="connsiteX3" fmla="*/ 130629 w 2040849"/>
              <a:gd name="connsiteY3" fmla="*/ 222337 h 856359"/>
              <a:gd name="connsiteX4" fmla="*/ 119743 w 2040849"/>
              <a:gd name="connsiteY4" fmla="*/ 396509 h 856359"/>
              <a:gd name="connsiteX5" fmla="*/ 21772 w 2040849"/>
              <a:gd name="connsiteY5" fmla="*/ 483595 h 856359"/>
              <a:gd name="connsiteX6" fmla="*/ 0 w 2040849"/>
              <a:gd name="connsiteY6" fmla="*/ 559795 h 856359"/>
              <a:gd name="connsiteX7" fmla="*/ 21772 w 2040849"/>
              <a:gd name="connsiteY7" fmla="*/ 777509 h 856359"/>
              <a:gd name="connsiteX8" fmla="*/ 95356 w 2040849"/>
              <a:gd name="connsiteY8" fmla="*/ 793513 h 856359"/>
              <a:gd name="connsiteX9" fmla="*/ 319098 w 2040849"/>
              <a:gd name="connsiteY9" fmla="*/ 853194 h 856359"/>
              <a:gd name="connsiteX10" fmla="*/ 585570 w 2040849"/>
              <a:gd name="connsiteY10" fmla="*/ 692397 h 856359"/>
              <a:gd name="connsiteX11" fmla="*/ 769553 w 2040849"/>
              <a:gd name="connsiteY11" fmla="*/ 572897 h 856359"/>
              <a:gd name="connsiteX12" fmla="*/ 1073072 w 2040849"/>
              <a:gd name="connsiteY12" fmla="*/ 585580 h 856359"/>
              <a:gd name="connsiteX13" fmla="*/ 1352066 w 2040849"/>
              <a:gd name="connsiteY13" fmla="*/ 723945 h 856359"/>
              <a:gd name="connsiteX14" fmla="*/ 1604823 w 2040849"/>
              <a:gd name="connsiteY14" fmla="*/ 726791 h 856359"/>
              <a:gd name="connsiteX15" fmla="*/ 1785258 w 2040849"/>
              <a:gd name="connsiteY15" fmla="*/ 766623 h 856359"/>
              <a:gd name="connsiteX16" fmla="*/ 1895755 w 2040849"/>
              <a:gd name="connsiteY16" fmla="*/ 762299 h 856359"/>
              <a:gd name="connsiteX17" fmla="*/ 2040849 w 2040849"/>
              <a:gd name="connsiteY17" fmla="*/ 710852 h 856359"/>
              <a:gd name="connsiteX18" fmla="*/ 1981200 w 2040849"/>
              <a:gd name="connsiteY18" fmla="*/ 592452 h 856359"/>
              <a:gd name="connsiteX19" fmla="*/ 1987763 w 2040849"/>
              <a:gd name="connsiteY19" fmla="*/ 422903 h 856359"/>
              <a:gd name="connsiteX20" fmla="*/ 1992086 w 2040849"/>
              <a:gd name="connsiteY20" fmla="*/ 222337 h 856359"/>
              <a:gd name="connsiteX21" fmla="*/ 1730829 w 2040849"/>
              <a:gd name="connsiteY21" fmla="*/ 265880 h 856359"/>
              <a:gd name="connsiteX22" fmla="*/ 1643743 w 2040849"/>
              <a:gd name="connsiteY22" fmla="*/ 189680 h 856359"/>
              <a:gd name="connsiteX23" fmla="*/ 1469573 w 2040849"/>
              <a:gd name="connsiteY23" fmla="*/ 91709 h 856359"/>
              <a:gd name="connsiteX24" fmla="*/ 1188929 w 2040849"/>
              <a:gd name="connsiteY24" fmla="*/ 32359 h 856359"/>
              <a:gd name="connsiteX25" fmla="*/ 811508 w 2040849"/>
              <a:gd name="connsiteY25" fmla="*/ 0 h 856359"/>
              <a:gd name="connsiteX0" fmla="*/ 811508 w 2040849"/>
              <a:gd name="connsiteY0" fmla="*/ 0 h 799122"/>
              <a:gd name="connsiteX1" fmla="*/ 413658 w 2040849"/>
              <a:gd name="connsiteY1" fmla="*/ 43543 h 799122"/>
              <a:gd name="connsiteX2" fmla="*/ 206829 w 2040849"/>
              <a:gd name="connsiteY2" fmla="*/ 48166 h 799122"/>
              <a:gd name="connsiteX3" fmla="*/ 130629 w 2040849"/>
              <a:gd name="connsiteY3" fmla="*/ 222337 h 799122"/>
              <a:gd name="connsiteX4" fmla="*/ 119743 w 2040849"/>
              <a:gd name="connsiteY4" fmla="*/ 396509 h 799122"/>
              <a:gd name="connsiteX5" fmla="*/ 21772 w 2040849"/>
              <a:gd name="connsiteY5" fmla="*/ 483595 h 799122"/>
              <a:gd name="connsiteX6" fmla="*/ 0 w 2040849"/>
              <a:gd name="connsiteY6" fmla="*/ 559795 h 799122"/>
              <a:gd name="connsiteX7" fmla="*/ 21772 w 2040849"/>
              <a:gd name="connsiteY7" fmla="*/ 777509 h 799122"/>
              <a:gd name="connsiteX8" fmla="*/ 95356 w 2040849"/>
              <a:gd name="connsiteY8" fmla="*/ 793513 h 799122"/>
              <a:gd name="connsiteX9" fmla="*/ 319098 w 2040849"/>
              <a:gd name="connsiteY9" fmla="*/ 751594 h 799122"/>
              <a:gd name="connsiteX10" fmla="*/ 585570 w 2040849"/>
              <a:gd name="connsiteY10" fmla="*/ 692397 h 799122"/>
              <a:gd name="connsiteX11" fmla="*/ 769553 w 2040849"/>
              <a:gd name="connsiteY11" fmla="*/ 572897 h 799122"/>
              <a:gd name="connsiteX12" fmla="*/ 1073072 w 2040849"/>
              <a:gd name="connsiteY12" fmla="*/ 585580 h 799122"/>
              <a:gd name="connsiteX13" fmla="*/ 1352066 w 2040849"/>
              <a:gd name="connsiteY13" fmla="*/ 723945 h 799122"/>
              <a:gd name="connsiteX14" fmla="*/ 1604823 w 2040849"/>
              <a:gd name="connsiteY14" fmla="*/ 726791 h 799122"/>
              <a:gd name="connsiteX15" fmla="*/ 1785258 w 2040849"/>
              <a:gd name="connsiteY15" fmla="*/ 766623 h 799122"/>
              <a:gd name="connsiteX16" fmla="*/ 1895755 w 2040849"/>
              <a:gd name="connsiteY16" fmla="*/ 762299 h 799122"/>
              <a:gd name="connsiteX17" fmla="*/ 2040849 w 2040849"/>
              <a:gd name="connsiteY17" fmla="*/ 710852 h 799122"/>
              <a:gd name="connsiteX18" fmla="*/ 1981200 w 2040849"/>
              <a:gd name="connsiteY18" fmla="*/ 592452 h 799122"/>
              <a:gd name="connsiteX19" fmla="*/ 1987763 w 2040849"/>
              <a:gd name="connsiteY19" fmla="*/ 422903 h 799122"/>
              <a:gd name="connsiteX20" fmla="*/ 1992086 w 2040849"/>
              <a:gd name="connsiteY20" fmla="*/ 222337 h 799122"/>
              <a:gd name="connsiteX21" fmla="*/ 1730829 w 2040849"/>
              <a:gd name="connsiteY21" fmla="*/ 265880 h 799122"/>
              <a:gd name="connsiteX22" fmla="*/ 1643743 w 2040849"/>
              <a:gd name="connsiteY22" fmla="*/ 189680 h 799122"/>
              <a:gd name="connsiteX23" fmla="*/ 1469573 w 2040849"/>
              <a:gd name="connsiteY23" fmla="*/ 91709 h 799122"/>
              <a:gd name="connsiteX24" fmla="*/ 1188929 w 2040849"/>
              <a:gd name="connsiteY24" fmla="*/ 32359 h 799122"/>
              <a:gd name="connsiteX25" fmla="*/ 811508 w 2040849"/>
              <a:gd name="connsiteY25" fmla="*/ 0 h 799122"/>
              <a:gd name="connsiteX0" fmla="*/ 811508 w 2040849"/>
              <a:gd name="connsiteY0" fmla="*/ 0 h 777509"/>
              <a:gd name="connsiteX1" fmla="*/ 413658 w 2040849"/>
              <a:gd name="connsiteY1" fmla="*/ 43543 h 777509"/>
              <a:gd name="connsiteX2" fmla="*/ 206829 w 2040849"/>
              <a:gd name="connsiteY2" fmla="*/ 48166 h 777509"/>
              <a:gd name="connsiteX3" fmla="*/ 130629 w 2040849"/>
              <a:gd name="connsiteY3" fmla="*/ 222337 h 777509"/>
              <a:gd name="connsiteX4" fmla="*/ 119743 w 2040849"/>
              <a:gd name="connsiteY4" fmla="*/ 396509 h 777509"/>
              <a:gd name="connsiteX5" fmla="*/ 21772 w 2040849"/>
              <a:gd name="connsiteY5" fmla="*/ 483595 h 777509"/>
              <a:gd name="connsiteX6" fmla="*/ 0 w 2040849"/>
              <a:gd name="connsiteY6" fmla="*/ 559795 h 777509"/>
              <a:gd name="connsiteX7" fmla="*/ 21772 w 2040849"/>
              <a:gd name="connsiteY7" fmla="*/ 777509 h 777509"/>
              <a:gd name="connsiteX8" fmla="*/ 95356 w 2040849"/>
              <a:gd name="connsiteY8" fmla="*/ 768113 h 777509"/>
              <a:gd name="connsiteX9" fmla="*/ 319098 w 2040849"/>
              <a:gd name="connsiteY9" fmla="*/ 751594 h 777509"/>
              <a:gd name="connsiteX10" fmla="*/ 585570 w 2040849"/>
              <a:gd name="connsiteY10" fmla="*/ 692397 h 777509"/>
              <a:gd name="connsiteX11" fmla="*/ 769553 w 2040849"/>
              <a:gd name="connsiteY11" fmla="*/ 572897 h 777509"/>
              <a:gd name="connsiteX12" fmla="*/ 1073072 w 2040849"/>
              <a:gd name="connsiteY12" fmla="*/ 585580 h 777509"/>
              <a:gd name="connsiteX13" fmla="*/ 1352066 w 2040849"/>
              <a:gd name="connsiteY13" fmla="*/ 723945 h 777509"/>
              <a:gd name="connsiteX14" fmla="*/ 1604823 w 2040849"/>
              <a:gd name="connsiteY14" fmla="*/ 726791 h 777509"/>
              <a:gd name="connsiteX15" fmla="*/ 1785258 w 2040849"/>
              <a:gd name="connsiteY15" fmla="*/ 766623 h 777509"/>
              <a:gd name="connsiteX16" fmla="*/ 1895755 w 2040849"/>
              <a:gd name="connsiteY16" fmla="*/ 762299 h 777509"/>
              <a:gd name="connsiteX17" fmla="*/ 2040849 w 2040849"/>
              <a:gd name="connsiteY17" fmla="*/ 710852 h 777509"/>
              <a:gd name="connsiteX18" fmla="*/ 1981200 w 2040849"/>
              <a:gd name="connsiteY18" fmla="*/ 592452 h 777509"/>
              <a:gd name="connsiteX19" fmla="*/ 1987763 w 2040849"/>
              <a:gd name="connsiteY19" fmla="*/ 422903 h 777509"/>
              <a:gd name="connsiteX20" fmla="*/ 1992086 w 2040849"/>
              <a:gd name="connsiteY20" fmla="*/ 222337 h 777509"/>
              <a:gd name="connsiteX21" fmla="*/ 1730829 w 2040849"/>
              <a:gd name="connsiteY21" fmla="*/ 265880 h 777509"/>
              <a:gd name="connsiteX22" fmla="*/ 1643743 w 2040849"/>
              <a:gd name="connsiteY22" fmla="*/ 189680 h 777509"/>
              <a:gd name="connsiteX23" fmla="*/ 1469573 w 2040849"/>
              <a:gd name="connsiteY23" fmla="*/ 91709 h 777509"/>
              <a:gd name="connsiteX24" fmla="*/ 1188929 w 2040849"/>
              <a:gd name="connsiteY24" fmla="*/ 32359 h 777509"/>
              <a:gd name="connsiteX25" fmla="*/ 811508 w 2040849"/>
              <a:gd name="connsiteY25" fmla="*/ 0 h 777509"/>
              <a:gd name="connsiteX0" fmla="*/ 811508 w 2040849"/>
              <a:gd name="connsiteY0" fmla="*/ 0 h 778128"/>
              <a:gd name="connsiteX1" fmla="*/ 413658 w 2040849"/>
              <a:gd name="connsiteY1" fmla="*/ 43543 h 778128"/>
              <a:gd name="connsiteX2" fmla="*/ 206829 w 2040849"/>
              <a:gd name="connsiteY2" fmla="*/ 48166 h 778128"/>
              <a:gd name="connsiteX3" fmla="*/ 130629 w 2040849"/>
              <a:gd name="connsiteY3" fmla="*/ 222337 h 778128"/>
              <a:gd name="connsiteX4" fmla="*/ 119743 w 2040849"/>
              <a:gd name="connsiteY4" fmla="*/ 396509 h 778128"/>
              <a:gd name="connsiteX5" fmla="*/ 21772 w 2040849"/>
              <a:gd name="connsiteY5" fmla="*/ 483595 h 778128"/>
              <a:gd name="connsiteX6" fmla="*/ 0 w 2040849"/>
              <a:gd name="connsiteY6" fmla="*/ 559795 h 778128"/>
              <a:gd name="connsiteX7" fmla="*/ 21772 w 2040849"/>
              <a:gd name="connsiteY7" fmla="*/ 777509 h 778128"/>
              <a:gd name="connsiteX8" fmla="*/ 95356 w 2040849"/>
              <a:gd name="connsiteY8" fmla="*/ 768113 h 778128"/>
              <a:gd name="connsiteX9" fmla="*/ 319098 w 2040849"/>
              <a:gd name="connsiteY9" fmla="*/ 751594 h 778128"/>
              <a:gd name="connsiteX10" fmla="*/ 585570 w 2040849"/>
              <a:gd name="connsiteY10" fmla="*/ 641597 h 778128"/>
              <a:gd name="connsiteX11" fmla="*/ 769553 w 2040849"/>
              <a:gd name="connsiteY11" fmla="*/ 572897 h 778128"/>
              <a:gd name="connsiteX12" fmla="*/ 1073072 w 2040849"/>
              <a:gd name="connsiteY12" fmla="*/ 585580 h 778128"/>
              <a:gd name="connsiteX13" fmla="*/ 1352066 w 2040849"/>
              <a:gd name="connsiteY13" fmla="*/ 723945 h 778128"/>
              <a:gd name="connsiteX14" fmla="*/ 1604823 w 2040849"/>
              <a:gd name="connsiteY14" fmla="*/ 726791 h 778128"/>
              <a:gd name="connsiteX15" fmla="*/ 1785258 w 2040849"/>
              <a:gd name="connsiteY15" fmla="*/ 766623 h 778128"/>
              <a:gd name="connsiteX16" fmla="*/ 1895755 w 2040849"/>
              <a:gd name="connsiteY16" fmla="*/ 762299 h 778128"/>
              <a:gd name="connsiteX17" fmla="*/ 2040849 w 2040849"/>
              <a:gd name="connsiteY17" fmla="*/ 710852 h 778128"/>
              <a:gd name="connsiteX18" fmla="*/ 1981200 w 2040849"/>
              <a:gd name="connsiteY18" fmla="*/ 592452 h 778128"/>
              <a:gd name="connsiteX19" fmla="*/ 1987763 w 2040849"/>
              <a:gd name="connsiteY19" fmla="*/ 422903 h 778128"/>
              <a:gd name="connsiteX20" fmla="*/ 1992086 w 2040849"/>
              <a:gd name="connsiteY20" fmla="*/ 222337 h 778128"/>
              <a:gd name="connsiteX21" fmla="*/ 1730829 w 2040849"/>
              <a:gd name="connsiteY21" fmla="*/ 265880 h 778128"/>
              <a:gd name="connsiteX22" fmla="*/ 1643743 w 2040849"/>
              <a:gd name="connsiteY22" fmla="*/ 189680 h 778128"/>
              <a:gd name="connsiteX23" fmla="*/ 1469573 w 2040849"/>
              <a:gd name="connsiteY23" fmla="*/ 91709 h 778128"/>
              <a:gd name="connsiteX24" fmla="*/ 1188929 w 2040849"/>
              <a:gd name="connsiteY24" fmla="*/ 32359 h 778128"/>
              <a:gd name="connsiteX25" fmla="*/ 811508 w 2040849"/>
              <a:gd name="connsiteY25" fmla="*/ 0 h 778128"/>
              <a:gd name="connsiteX0" fmla="*/ 811508 w 2040849"/>
              <a:gd name="connsiteY0" fmla="*/ 0 h 778128"/>
              <a:gd name="connsiteX1" fmla="*/ 413658 w 2040849"/>
              <a:gd name="connsiteY1" fmla="*/ 43543 h 778128"/>
              <a:gd name="connsiteX2" fmla="*/ 206829 w 2040849"/>
              <a:gd name="connsiteY2" fmla="*/ 48166 h 778128"/>
              <a:gd name="connsiteX3" fmla="*/ 130629 w 2040849"/>
              <a:gd name="connsiteY3" fmla="*/ 222337 h 778128"/>
              <a:gd name="connsiteX4" fmla="*/ 119743 w 2040849"/>
              <a:gd name="connsiteY4" fmla="*/ 396509 h 778128"/>
              <a:gd name="connsiteX5" fmla="*/ 21772 w 2040849"/>
              <a:gd name="connsiteY5" fmla="*/ 483595 h 778128"/>
              <a:gd name="connsiteX6" fmla="*/ 0 w 2040849"/>
              <a:gd name="connsiteY6" fmla="*/ 559795 h 778128"/>
              <a:gd name="connsiteX7" fmla="*/ 21772 w 2040849"/>
              <a:gd name="connsiteY7" fmla="*/ 777509 h 778128"/>
              <a:gd name="connsiteX8" fmla="*/ 95356 w 2040849"/>
              <a:gd name="connsiteY8" fmla="*/ 768113 h 778128"/>
              <a:gd name="connsiteX9" fmla="*/ 319098 w 2040849"/>
              <a:gd name="connsiteY9" fmla="*/ 751594 h 778128"/>
              <a:gd name="connsiteX10" fmla="*/ 585570 w 2040849"/>
              <a:gd name="connsiteY10" fmla="*/ 641597 h 778128"/>
              <a:gd name="connsiteX11" fmla="*/ 769553 w 2040849"/>
              <a:gd name="connsiteY11" fmla="*/ 530564 h 778128"/>
              <a:gd name="connsiteX12" fmla="*/ 1073072 w 2040849"/>
              <a:gd name="connsiteY12" fmla="*/ 585580 h 778128"/>
              <a:gd name="connsiteX13" fmla="*/ 1352066 w 2040849"/>
              <a:gd name="connsiteY13" fmla="*/ 723945 h 778128"/>
              <a:gd name="connsiteX14" fmla="*/ 1604823 w 2040849"/>
              <a:gd name="connsiteY14" fmla="*/ 726791 h 778128"/>
              <a:gd name="connsiteX15" fmla="*/ 1785258 w 2040849"/>
              <a:gd name="connsiteY15" fmla="*/ 766623 h 778128"/>
              <a:gd name="connsiteX16" fmla="*/ 1895755 w 2040849"/>
              <a:gd name="connsiteY16" fmla="*/ 762299 h 778128"/>
              <a:gd name="connsiteX17" fmla="*/ 2040849 w 2040849"/>
              <a:gd name="connsiteY17" fmla="*/ 710852 h 778128"/>
              <a:gd name="connsiteX18" fmla="*/ 1981200 w 2040849"/>
              <a:gd name="connsiteY18" fmla="*/ 592452 h 778128"/>
              <a:gd name="connsiteX19" fmla="*/ 1987763 w 2040849"/>
              <a:gd name="connsiteY19" fmla="*/ 422903 h 778128"/>
              <a:gd name="connsiteX20" fmla="*/ 1992086 w 2040849"/>
              <a:gd name="connsiteY20" fmla="*/ 222337 h 778128"/>
              <a:gd name="connsiteX21" fmla="*/ 1730829 w 2040849"/>
              <a:gd name="connsiteY21" fmla="*/ 265880 h 778128"/>
              <a:gd name="connsiteX22" fmla="*/ 1643743 w 2040849"/>
              <a:gd name="connsiteY22" fmla="*/ 189680 h 778128"/>
              <a:gd name="connsiteX23" fmla="*/ 1469573 w 2040849"/>
              <a:gd name="connsiteY23" fmla="*/ 91709 h 778128"/>
              <a:gd name="connsiteX24" fmla="*/ 1188929 w 2040849"/>
              <a:gd name="connsiteY24" fmla="*/ 32359 h 778128"/>
              <a:gd name="connsiteX25" fmla="*/ 811508 w 2040849"/>
              <a:gd name="connsiteY25" fmla="*/ 0 h 778128"/>
              <a:gd name="connsiteX0" fmla="*/ 811508 w 2040849"/>
              <a:gd name="connsiteY0" fmla="*/ 0 h 778128"/>
              <a:gd name="connsiteX1" fmla="*/ 413658 w 2040849"/>
              <a:gd name="connsiteY1" fmla="*/ 43543 h 778128"/>
              <a:gd name="connsiteX2" fmla="*/ 206829 w 2040849"/>
              <a:gd name="connsiteY2" fmla="*/ 48166 h 778128"/>
              <a:gd name="connsiteX3" fmla="*/ 130629 w 2040849"/>
              <a:gd name="connsiteY3" fmla="*/ 222337 h 778128"/>
              <a:gd name="connsiteX4" fmla="*/ 119743 w 2040849"/>
              <a:gd name="connsiteY4" fmla="*/ 396509 h 778128"/>
              <a:gd name="connsiteX5" fmla="*/ 21772 w 2040849"/>
              <a:gd name="connsiteY5" fmla="*/ 483595 h 778128"/>
              <a:gd name="connsiteX6" fmla="*/ 0 w 2040849"/>
              <a:gd name="connsiteY6" fmla="*/ 559795 h 778128"/>
              <a:gd name="connsiteX7" fmla="*/ 21772 w 2040849"/>
              <a:gd name="connsiteY7" fmla="*/ 777509 h 778128"/>
              <a:gd name="connsiteX8" fmla="*/ 95356 w 2040849"/>
              <a:gd name="connsiteY8" fmla="*/ 768113 h 778128"/>
              <a:gd name="connsiteX9" fmla="*/ 319098 w 2040849"/>
              <a:gd name="connsiteY9" fmla="*/ 751594 h 778128"/>
              <a:gd name="connsiteX10" fmla="*/ 585570 w 2040849"/>
              <a:gd name="connsiteY10" fmla="*/ 641597 h 778128"/>
              <a:gd name="connsiteX11" fmla="*/ 700660 w 2040849"/>
              <a:gd name="connsiteY11" fmla="*/ 718454 h 778128"/>
              <a:gd name="connsiteX12" fmla="*/ 1073072 w 2040849"/>
              <a:gd name="connsiteY12" fmla="*/ 585580 h 778128"/>
              <a:gd name="connsiteX13" fmla="*/ 1352066 w 2040849"/>
              <a:gd name="connsiteY13" fmla="*/ 723945 h 778128"/>
              <a:gd name="connsiteX14" fmla="*/ 1604823 w 2040849"/>
              <a:gd name="connsiteY14" fmla="*/ 726791 h 778128"/>
              <a:gd name="connsiteX15" fmla="*/ 1785258 w 2040849"/>
              <a:gd name="connsiteY15" fmla="*/ 766623 h 778128"/>
              <a:gd name="connsiteX16" fmla="*/ 1895755 w 2040849"/>
              <a:gd name="connsiteY16" fmla="*/ 762299 h 778128"/>
              <a:gd name="connsiteX17" fmla="*/ 2040849 w 2040849"/>
              <a:gd name="connsiteY17" fmla="*/ 710852 h 778128"/>
              <a:gd name="connsiteX18" fmla="*/ 1981200 w 2040849"/>
              <a:gd name="connsiteY18" fmla="*/ 592452 h 778128"/>
              <a:gd name="connsiteX19" fmla="*/ 1987763 w 2040849"/>
              <a:gd name="connsiteY19" fmla="*/ 422903 h 778128"/>
              <a:gd name="connsiteX20" fmla="*/ 1992086 w 2040849"/>
              <a:gd name="connsiteY20" fmla="*/ 222337 h 778128"/>
              <a:gd name="connsiteX21" fmla="*/ 1730829 w 2040849"/>
              <a:gd name="connsiteY21" fmla="*/ 265880 h 778128"/>
              <a:gd name="connsiteX22" fmla="*/ 1643743 w 2040849"/>
              <a:gd name="connsiteY22" fmla="*/ 189680 h 778128"/>
              <a:gd name="connsiteX23" fmla="*/ 1469573 w 2040849"/>
              <a:gd name="connsiteY23" fmla="*/ 91709 h 778128"/>
              <a:gd name="connsiteX24" fmla="*/ 1188929 w 2040849"/>
              <a:gd name="connsiteY24" fmla="*/ 32359 h 778128"/>
              <a:gd name="connsiteX25" fmla="*/ 811508 w 2040849"/>
              <a:gd name="connsiteY25" fmla="*/ 0 h 778128"/>
              <a:gd name="connsiteX0" fmla="*/ 811508 w 2040849"/>
              <a:gd name="connsiteY0" fmla="*/ 0 h 778128"/>
              <a:gd name="connsiteX1" fmla="*/ 413658 w 2040849"/>
              <a:gd name="connsiteY1" fmla="*/ 43543 h 778128"/>
              <a:gd name="connsiteX2" fmla="*/ 206829 w 2040849"/>
              <a:gd name="connsiteY2" fmla="*/ 48166 h 778128"/>
              <a:gd name="connsiteX3" fmla="*/ 130629 w 2040849"/>
              <a:gd name="connsiteY3" fmla="*/ 222337 h 778128"/>
              <a:gd name="connsiteX4" fmla="*/ 119743 w 2040849"/>
              <a:gd name="connsiteY4" fmla="*/ 396509 h 778128"/>
              <a:gd name="connsiteX5" fmla="*/ 21772 w 2040849"/>
              <a:gd name="connsiteY5" fmla="*/ 483595 h 778128"/>
              <a:gd name="connsiteX6" fmla="*/ 0 w 2040849"/>
              <a:gd name="connsiteY6" fmla="*/ 559795 h 778128"/>
              <a:gd name="connsiteX7" fmla="*/ 21772 w 2040849"/>
              <a:gd name="connsiteY7" fmla="*/ 777509 h 778128"/>
              <a:gd name="connsiteX8" fmla="*/ 95356 w 2040849"/>
              <a:gd name="connsiteY8" fmla="*/ 768113 h 778128"/>
              <a:gd name="connsiteX9" fmla="*/ 319098 w 2040849"/>
              <a:gd name="connsiteY9" fmla="*/ 751594 h 778128"/>
              <a:gd name="connsiteX10" fmla="*/ 585570 w 2040849"/>
              <a:gd name="connsiteY10" fmla="*/ 641597 h 778128"/>
              <a:gd name="connsiteX11" fmla="*/ 700660 w 2040849"/>
              <a:gd name="connsiteY11" fmla="*/ 718454 h 778128"/>
              <a:gd name="connsiteX12" fmla="*/ 1116913 w 2040849"/>
              <a:gd name="connsiteY12" fmla="*/ 735892 h 778128"/>
              <a:gd name="connsiteX13" fmla="*/ 1352066 w 2040849"/>
              <a:gd name="connsiteY13" fmla="*/ 723945 h 778128"/>
              <a:gd name="connsiteX14" fmla="*/ 1604823 w 2040849"/>
              <a:gd name="connsiteY14" fmla="*/ 726791 h 778128"/>
              <a:gd name="connsiteX15" fmla="*/ 1785258 w 2040849"/>
              <a:gd name="connsiteY15" fmla="*/ 766623 h 778128"/>
              <a:gd name="connsiteX16" fmla="*/ 1895755 w 2040849"/>
              <a:gd name="connsiteY16" fmla="*/ 762299 h 778128"/>
              <a:gd name="connsiteX17" fmla="*/ 2040849 w 2040849"/>
              <a:gd name="connsiteY17" fmla="*/ 710852 h 778128"/>
              <a:gd name="connsiteX18" fmla="*/ 1981200 w 2040849"/>
              <a:gd name="connsiteY18" fmla="*/ 592452 h 778128"/>
              <a:gd name="connsiteX19" fmla="*/ 1987763 w 2040849"/>
              <a:gd name="connsiteY19" fmla="*/ 422903 h 778128"/>
              <a:gd name="connsiteX20" fmla="*/ 1992086 w 2040849"/>
              <a:gd name="connsiteY20" fmla="*/ 222337 h 778128"/>
              <a:gd name="connsiteX21" fmla="*/ 1730829 w 2040849"/>
              <a:gd name="connsiteY21" fmla="*/ 265880 h 778128"/>
              <a:gd name="connsiteX22" fmla="*/ 1643743 w 2040849"/>
              <a:gd name="connsiteY22" fmla="*/ 189680 h 778128"/>
              <a:gd name="connsiteX23" fmla="*/ 1469573 w 2040849"/>
              <a:gd name="connsiteY23" fmla="*/ 91709 h 778128"/>
              <a:gd name="connsiteX24" fmla="*/ 1188929 w 2040849"/>
              <a:gd name="connsiteY24" fmla="*/ 32359 h 778128"/>
              <a:gd name="connsiteX25" fmla="*/ 811508 w 2040849"/>
              <a:gd name="connsiteY25" fmla="*/ 0 h 778128"/>
              <a:gd name="connsiteX0" fmla="*/ 811508 w 2040849"/>
              <a:gd name="connsiteY0" fmla="*/ 0 h 777509"/>
              <a:gd name="connsiteX1" fmla="*/ 413658 w 2040849"/>
              <a:gd name="connsiteY1" fmla="*/ 43543 h 777509"/>
              <a:gd name="connsiteX2" fmla="*/ 206829 w 2040849"/>
              <a:gd name="connsiteY2" fmla="*/ 48166 h 777509"/>
              <a:gd name="connsiteX3" fmla="*/ 130629 w 2040849"/>
              <a:gd name="connsiteY3" fmla="*/ 222337 h 777509"/>
              <a:gd name="connsiteX4" fmla="*/ 119743 w 2040849"/>
              <a:gd name="connsiteY4" fmla="*/ 396509 h 777509"/>
              <a:gd name="connsiteX5" fmla="*/ 21772 w 2040849"/>
              <a:gd name="connsiteY5" fmla="*/ 483595 h 777509"/>
              <a:gd name="connsiteX6" fmla="*/ 0 w 2040849"/>
              <a:gd name="connsiteY6" fmla="*/ 559795 h 777509"/>
              <a:gd name="connsiteX7" fmla="*/ 21772 w 2040849"/>
              <a:gd name="connsiteY7" fmla="*/ 777509 h 777509"/>
              <a:gd name="connsiteX8" fmla="*/ 95356 w 2040849"/>
              <a:gd name="connsiteY8" fmla="*/ 768113 h 777509"/>
              <a:gd name="connsiteX9" fmla="*/ 319098 w 2040849"/>
              <a:gd name="connsiteY9" fmla="*/ 751594 h 777509"/>
              <a:gd name="connsiteX10" fmla="*/ 591833 w 2040849"/>
              <a:gd name="connsiteY10" fmla="*/ 741805 h 777509"/>
              <a:gd name="connsiteX11" fmla="*/ 700660 w 2040849"/>
              <a:gd name="connsiteY11" fmla="*/ 718454 h 777509"/>
              <a:gd name="connsiteX12" fmla="*/ 1116913 w 2040849"/>
              <a:gd name="connsiteY12" fmla="*/ 735892 h 777509"/>
              <a:gd name="connsiteX13" fmla="*/ 1352066 w 2040849"/>
              <a:gd name="connsiteY13" fmla="*/ 723945 h 777509"/>
              <a:gd name="connsiteX14" fmla="*/ 1604823 w 2040849"/>
              <a:gd name="connsiteY14" fmla="*/ 726791 h 777509"/>
              <a:gd name="connsiteX15" fmla="*/ 1785258 w 2040849"/>
              <a:gd name="connsiteY15" fmla="*/ 766623 h 777509"/>
              <a:gd name="connsiteX16" fmla="*/ 1895755 w 2040849"/>
              <a:gd name="connsiteY16" fmla="*/ 762299 h 777509"/>
              <a:gd name="connsiteX17" fmla="*/ 2040849 w 2040849"/>
              <a:gd name="connsiteY17" fmla="*/ 710852 h 777509"/>
              <a:gd name="connsiteX18" fmla="*/ 1981200 w 2040849"/>
              <a:gd name="connsiteY18" fmla="*/ 592452 h 777509"/>
              <a:gd name="connsiteX19" fmla="*/ 1987763 w 2040849"/>
              <a:gd name="connsiteY19" fmla="*/ 422903 h 777509"/>
              <a:gd name="connsiteX20" fmla="*/ 1992086 w 2040849"/>
              <a:gd name="connsiteY20" fmla="*/ 222337 h 777509"/>
              <a:gd name="connsiteX21" fmla="*/ 1730829 w 2040849"/>
              <a:gd name="connsiteY21" fmla="*/ 265880 h 777509"/>
              <a:gd name="connsiteX22" fmla="*/ 1643743 w 2040849"/>
              <a:gd name="connsiteY22" fmla="*/ 189680 h 777509"/>
              <a:gd name="connsiteX23" fmla="*/ 1469573 w 2040849"/>
              <a:gd name="connsiteY23" fmla="*/ 91709 h 777509"/>
              <a:gd name="connsiteX24" fmla="*/ 1188929 w 2040849"/>
              <a:gd name="connsiteY24" fmla="*/ 32359 h 777509"/>
              <a:gd name="connsiteX25" fmla="*/ 811508 w 2040849"/>
              <a:gd name="connsiteY25" fmla="*/ 0 h 777509"/>
              <a:gd name="connsiteX0" fmla="*/ 811508 w 2040849"/>
              <a:gd name="connsiteY0" fmla="*/ 0 h 777509"/>
              <a:gd name="connsiteX1" fmla="*/ 413658 w 2040849"/>
              <a:gd name="connsiteY1" fmla="*/ 43543 h 777509"/>
              <a:gd name="connsiteX2" fmla="*/ 206829 w 2040849"/>
              <a:gd name="connsiteY2" fmla="*/ 48166 h 777509"/>
              <a:gd name="connsiteX3" fmla="*/ 130629 w 2040849"/>
              <a:gd name="connsiteY3" fmla="*/ 222337 h 777509"/>
              <a:gd name="connsiteX4" fmla="*/ 119743 w 2040849"/>
              <a:gd name="connsiteY4" fmla="*/ 396509 h 777509"/>
              <a:gd name="connsiteX5" fmla="*/ 21772 w 2040849"/>
              <a:gd name="connsiteY5" fmla="*/ 483595 h 777509"/>
              <a:gd name="connsiteX6" fmla="*/ 0 w 2040849"/>
              <a:gd name="connsiteY6" fmla="*/ 559795 h 777509"/>
              <a:gd name="connsiteX7" fmla="*/ 21772 w 2040849"/>
              <a:gd name="connsiteY7" fmla="*/ 777509 h 777509"/>
              <a:gd name="connsiteX8" fmla="*/ 95356 w 2040849"/>
              <a:gd name="connsiteY8" fmla="*/ 768113 h 777509"/>
              <a:gd name="connsiteX9" fmla="*/ 319098 w 2040849"/>
              <a:gd name="connsiteY9" fmla="*/ 751594 h 777509"/>
              <a:gd name="connsiteX10" fmla="*/ 591833 w 2040849"/>
              <a:gd name="connsiteY10" fmla="*/ 741805 h 777509"/>
              <a:gd name="connsiteX11" fmla="*/ 700660 w 2040849"/>
              <a:gd name="connsiteY11" fmla="*/ 768558 h 777509"/>
              <a:gd name="connsiteX12" fmla="*/ 1116913 w 2040849"/>
              <a:gd name="connsiteY12" fmla="*/ 735892 h 777509"/>
              <a:gd name="connsiteX13" fmla="*/ 1352066 w 2040849"/>
              <a:gd name="connsiteY13" fmla="*/ 723945 h 777509"/>
              <a:gd name="connsiteX14" fmla="*/ 1604823 w 2040849"/>
              <a:gd name="connsiteY14" fmla="*/ 726791 h 777509"/>
              <a:gd name="connsiteX15" fmla="*/ 1785258 w 2040849"/>
              <a:gd name="connsiteY15" fmla="*/ 766623 h 777509"/>
              <a:gd name="connsiteX16" fmla="*/ 1895755 w 2040849"/>
              <a:gd name="connsiteY16" fmla="*/ 762299 h 777509"/>
              <a:gd name="connsiteX17" fmla="*/ 2040849 w 2040849"/>
              <a:gd name="connsiteY17" fmla="*/ 710852 h 777509"/>
              <a:gd name="connsiteX18" fmla="*/ 1981200 w 2040849"/>
              <a:gd name="connsiteY18" fmla="*/ 592452 h 777509"/>
              <a:gd name="connsiteX19" fmla="*/ 1987763 w 2040849"/>
              <a:gd name="connsiteY19" fmla="*/ 422903 h 777509"/>
              <a:gd name="connsiteX20" fmla="*/ 1992086 w 2040849"/>
              <a:gd name="connsiteY20" fmla="*/ 222337 h 777509"/>
              <a:gd name="connsiteX21" fmla="*/ 1730829 w 2040849"/>
              <a:gd name="connsiteY21" fmla="*/ 265880 h 777509"/>
              <a:gd name="connsiteX22" fmla="*/ 1643743 w 2040849"/>
              <a:gd name="connsiteY22" fmla="*/ 189680 h 777509"/>
              <a:gd name="connsiteX23" fmla="*/ 1469573 w 2040849"/>
              <a:gd name="connsiteY23" fmla="*/ 91709 h 777509"/>
              <a:gd name="connsiteX24" fmla="*/ 1188929 w 2040849"/>
              <a:gd name="connsiteY24" fmla="*/ 32359 h 777509"/>
              <a:gd name="connsiteX25" fmla="*/ 811508 w 2040849"/>
              <a:gd name="connsiteY25" fmla="*/ 0 h 777509"/>
              <a:gd name="connsiteX0" fmla="*/ 811508 w 2040849"/>
              <a:gd name="connsiteY0" fmla="*/ 0 h 844637"/>
              <a:gd name="connsiteX1" fmla="*/ 413658 w 2040849"/>
              <a:gd name="connsiteY1" fmla="*/ 43543 h 844637"/>
              <a:gd name="connsiteX2" fmla="*/ 206829 w 2040849"/>
              <a:gd name="connsiteY2" fmla="*/ 48166 h 844637"/>
              <a:gd name="connsiteX3" fmla="*/ 130629 w 2040849"/>
              <a:gd name="connsiteY3" fmla="*/ 222337 h 844637"/>
              <a:gd name="connsiteX4" fmla="*/ 119743 w 2040849"/>
              <a:gd name="connsiteY4" fmla="*/ 396509 h 844637"/>
              <a:gd name="connsiteX5" fmla="*/ 21772 w 2040849"/>
              <a:gd name="connsiteY5" fmla="*/ 483595 h 844637"/>
              <a:gd name="connsiteX6" fmla="*/ 0 w 2040849"/>
              <a:gd name="connsiteY6" fmla="*/ 559795 h 844637"/>
              <a:gd name="connsiteX7" fmla="*/ 21772 w 2040849"/>
              <a:gd name="connsiteY7" fmla="*/ 777509 h 844637"/>
              <a:gd name="connsiteX8" fmla="*/ 95356 w 2040849"/>
              <a:gd name="connsiteY8" fmla="*/ 768113 h 844637"/>
              <a:gd name="connsiteX9" fmla="*/ 319098 w 2040849"/>
              <a:gd name="connsiteY9" fmla="*/ 751594 h 844637"/>
              <a:gd name="connsiteX10" fmla="*/ 271546 w 2040849"/>
              <a:gd name="connsiteY10" fmla="*/ 844613 h 844637"/>
              <a:gd name="connsiteX11" fmla="*/ 591833 w 2040849"/>
              <a:gd name="connsiteY11" fmla="*/ 741805 h 844637"/>
              <a:gd name="connsiteX12" fmla="*/ 700660 w 2040849"/>
              <a:gd name="connsiteY12" fmla="*/ 768558 h 844637"/>
              <a:gd name="connsiteX13" fmla="*/ 1116913 w 2040849"/>
              <a:gd name="connsiteY13" fmla="*/ 735892 h 844637"/>
              <a:gd name="connsiteX14" fmla="*/ 1352066 w 2040849"/>
              <a:gd name="connsiteY14" fmla="*/ 723945 h 844637"/>
              <a:gd name="connsiteX15" fmla="*/ 1604823 w 2040849"/>
              <a:gd name="connsiteY15" fmla="*/ 726791 h 844637"/>
              <a:gd name="connsiteX16" fmla="*/ 1785258 w 2040849"/>
              <a:gd name="connsiteY16" fmla="*/ 766623 h 844637"/>
              <a:gd name="connsiteX17" fmla="*/ 1895755 w 2040849"/>
              <a:gd name="connsiteY17" fmla="*/ 762299 h 844637"/>
              <a:gd name="connsiteX18" fmla="*/ 2040849 w 2040849"/>
              <a:gd name="connsiteY18" fmla="*/ 710852 h 844637"/>
              <a:gd name="connsiteX19" fmla="*/ 1981200 w 2040849"/>
              <a:gd name="connsiteY19" fmla="*/ 592452 h 844637"/>
              <a:gd name="connsiteX20" fmla="*/ 1987763 w 2040849"/>
              <a:gd name="connsiteY20" fmla="*/ 422903 h 844637"/>
              <a:gd name="connsiteX21" fmla="*/ 1992086 w 2040849"/>
              <a:gd name="connsiteY21" fmla="*/ 222337 h 844637"/>
              <a:gd name="connsiteX22" fmla="*/ 1730829 w 2040849"/>
              <a:gd name="connsiteY22" fmla="*/ 265880 h 844637"/>
              <a:gd name="connsiteX23" fmla="*/ 1643743 w 2040849"/>
              <a:gd name="connsiteY23" fmla="*/ 189680 h 844637"/>
              <a:gd name="connsiteX24" fmla="*/ 1469573 w 2040849"/>
              <a:gd name="connsiteY24" fmla="*/ 91709 h 844637"/>
              <a:gd name="connsiteX25" fmla="*/ 1188929 w 2040849"/>
              <a:gd name="connsiteY25" fmla="*/ 32359 h 844637"/>
              <a:gd name="connsiteX26" fmla="*/ 811508 w 2040849"/>
              <a:gd name="connsiteY26" fmla="*/ 0 h 844637"/>
              <a:gd name="connsiteX0" fmla="*/ 811508 w 2040849"/>
              <a:gd name="connsiteY0" fmla="*/ 0 h 844811"/>
              <a:gd name="connsiteX1" fmla="*/ 413658 w 2040849"/>
              <a:gd name="connsiteY1" fmla="*/ 43543 h 844811"/>
              <a:gd name="connsiteX2" fmla="*/ 206829 w 2040849"/>
              <a:gd name="connsiteY2" fmla="*/ 48166 h 844811"/>
              <a:gd name="connsiteX3" fmla="*/ 130629 w 2040849"/>
              <a:gd name="connsiteY3" fmla="*/ 222337 h 844811"/>
              <a:gd name="connsiteX4" fmla="*/ 119743 w 2040849"/>
              <a:gd name="connsiteY4" fmla="*/ 396509 h 844811"/>
              <a:gd name="connsiteX5" fmla="*/ 21772 w 2040849"/>
              <a:gd name="connsiteY5" fmla="*/ 483595 h 844811"/>
              <a:gd name="connsiteX6" fmla="*/ 0 w 2040849"/>
              <a:gd name="connsiteY6" fmla="*/ 559795 h 844811"/>
              <a:gd name="connsiteX7" fmla="*/ 21772 w 2040849"/>
              <a:gd name="connsiteY7" fmla="*/ 777509 h 844811"/>
              <a:gd name="connsiteX8" fmla="*/ 95356 w 2040849"/>
              <a:gd name="connsiteY8" fmla="*/ 768113 h 844811"/>
              <a:gd name="connsiteX9" fmla="*/ 271546 w 2040849"/>
              <a:gd name="connsiteY9" fmla="*/ 844613 h 844811"/>
              <a:gd name="connsiteX10" fmla="*/ 591833 w 2040849"/>
              <a:gd name="connsiteY10" fmla="*/ 741805 h 844811"/>
              <a:gd name="connsiteX11" fmla="*/ 700660 w 2040849"/>
              <a:gd name="connsiteY11" fmla="*/ 768558 h 844811"/>
              <a:gd name="connsiteX12" fmla="*/ 1116913 w 2040849"/>
              <a:gd name="connsiteY12" fmla="*/ 735892 h 844811"/>
              <a:gd name="connsiteX13" fmla="*/ 1352066 w 2040849"/>
              <a:gd name="connsiteY13" fmla="*/ 723945 h 844811"/>
              <a:gd name="connsiteX14" fmla="*/ 1604823 w 2040849"/>
              <a:gd name="connsiteY14" fmla="*/ 726791 h 844811"/>
              <a:gd name="connsiteX15" fmla="*/ 1785258 w 2040849"/>
              <a:gd name="connsiteY15" fmla="*/ 766623 h 844811"/>
              <a:gd name="connsiteX16" fmla="*/ 1895755 w 2040849"/>
              <a:gd name="connsiteY16" fmla="*/ 762299 h 844811"/>
              <a:gd name="connsiteX17" fmla="*/ 2040849 w 2040849"/>
              <a:gd name="connsiteY17" fmla="*/ 710852 h 844811"/>
              <a:gd name="connsiteX18" fmla="*/ 1981200 w 2040849"/>
              <a:gd name="connsiteY18" fmla="*/ 592452 h 844811"/>
              <a:gd name="connsiteX19" fmla="*/ 1987763 w 2040849"/>
              <a:gd name="connsiteY19" fmla="*/ 422903 h 844811"/>
              <a:gd name="connsiteX20" fmla="*/ 1992086 w 2040849"/>
              <a:gd name="connsiteY20" fmla="*/ 222337 h 844811"/>
              <a:gd name="connsiteX21" fmla="*/ 1730829 w 2040849"/>
              <a:gd name="connsiteY21" fmla="*/ 265880 h 844811"/>
              <a:gd name="connsiteX22" fmla="*/ 1643743 w 2040849"/>
              <a:gd name="connsiteY22" fmla="*/ 189680 h 844811"/>
              <a:gd name="connsiteX23" fmla="*/ 1469573 w 2040849"/>
              <a:gd name="connsiteY23" fmla="*/ 91709 h 844811"/>
              <a:gd name="connsiteX24" fmla="*/ 1188929 w 2040849"/>
              <a:gd name="connsiteY24" fmla="*/ 32359 h 844811"/>
              <a:gd name="connsiteX25" fmla="*/ 811508 w 2040849"/>
              <a:gd name="connsiteY25" fmla="*/ 0 h 844811"/>
              <a:gd name="connsiteX0" fmla="*/ 811508 w 2040849"/>
              <a:gd name="connsiteY0" fmla="*/ 0 h 844613"/>
              <a:gd name="connsiteX1" fmla="*/ 413658 w 2040849"/>
              <a:gd name="connsiteY1" fmla="*/ 43543 h 844613"/>
              <a:gd name="connsiteX2" fmla="*/ 206829 w 2040849"/>
              <a:gd name="connsiteY2" fmla="*/ 48166 h 844613"/>
              <a:gd name="connsiteX3" fmla="*/ 130629 w 2040849"/>
              <a:gd name="connsiteY3" fmla="*/ 222337 h 844613"/>
              <a:gd name="connsiteX4" fmla="*/ 119743 w 2040849"/>
              <a:gd name="connsiteY4" fmla="*/ 396509 h 844613"/>
              <a:gd name="connsiteX5" fmla="*/ 21772 w 2040849"/>
              <a:gd name="connsiteY5" fmla="*/ 483595 h 844613"/>
              <a:gd name="connsiteX6" fmla="*/ 0 w 2040849"/>
              <a:gd name="connsiteY6" fmla="*/ 559795 h 844613"/>
              <a:gd name="connsiteX7" fmla="*/ 21772 w 2040849"/>
              <a:gd name="connsiteY7" fmla="*/ 777509 h 844613"/>
              <a:gd name="connsiteX8" fmla="*/ 271546 w 2040849"/>
              <a:gd name="connsiteY8" fmla="*/ 844613 h 844613"/>
              <a:gd name="connsiteX9" fmla="*/ 591833 w 2040849"/>
              <a:gd name="connsiteY9" fmla="*/ 741805 h 844613"/>
              <a:gd name="connsiteX10" fmla="*/ 700660 w 2040849"/>
              <a:gd name="connsiteY10" fmla="*/ 768558 h 844613"/>
              <a:gd name="connsiteX11" fmla="*/ 1116913 w 2040849"/>
              <a:gd name="connsiteY11" fmla="*/ 735892 h 844613"/>
              <a:gd name="connsiteX12" fmla="*/ 1352066 w 2040849"/>
              <a:gd name="connsiteY12" fmla="*/ 723945 h 844613"/>
              <a:gd name="connsiteX13" fmla="*/ 1604823 w 2040849"/>
              <a:gd name="connsiteY13" fmla="*/ 726791 h 844613"/>
              <a:gd name="connsiteX14" fmla="*/ 1785258 w 2040849"/>
              <a:gd name="connsiteY14" fmla="*/ 766623 h 844613"/>
              <a:gd name="connsiteX15" fmla="*/ 1895755 w 2040849"/>
              <a:gd name="connsiteY15" fmla="*/ 762299 h 844613"/>
              <a:gd name="connsiteX16" fmla="*/ 2040849 w 2040849"/>
              <a:gd name="connsiteY16" fmla="*/ 710852 h 844613"/>
              <a:gd name="connsiteX17" fmla="*/ 1981200 w 2040849"/>
              <a:gd name="connsiteY17" fmla="*/ 592452 h 844613"/>
              <a:gd name="connsiteX18" fmla="*/ 1987763 w 2040849"/>
              <a:gd name="connsiteY18" fmla="*/ 422903 h 844613"/>
              <a:gd name="connsiteX19" fmla="*/ 1992086 w 2040849"/>
              <a:gd name="connsiteY19" fmla="*/ 222337 h 844613"/>
              <a:gd name="connsiteX20" fmla="*/ 1730829 w 2040849"/>
              <a:gd name="connsiteY20" fmla="*/ 265880 h 844613"/>
              <a:gd name="connsiteX21" fmla="*/ 1643743 w 2040849"/>
              <a:gd name="connsiteY21" fmla="*/ 189680 h 844613"/>
              <a:gd name="connsiteX22" fmla="*/ 1469573 w 2040849"/>
              <a:gd name="connsiteY22" fmla="*/ 91709 h 844613"/>
              <a:gd name="connsiteX23" fmla="*/ 1188929 w 2040849"/>
              <a:gd name="connsiteY23" fmla="*/ 32359 h 844613"/>
              <a:gd name="connsiteX24" fmla="*/ 811508 w 2040849"/>
              <a:gd name="connsiteY24" fmla="*/ 0 h 844613"/>
              <a:gd name="connsiteX0" fmla="*/ 811508 w 2040849"/>
              <a:gd name="connsiteY0" fmla="*/ 0 h 951084"/>
              <a:gd name="connsiteX1" fmla="*/ 413658 w 2040849"/>
              <a:gd name="connsiteY1" fmla="*/ 43543 h 951084"/>
              <a:gd name="connsiteX2" fmla="*/ 206829 w 2040849"/>
              <a:gd name="connsiteY2" fmla="*/ 48166 h 951084"/>
              <a:gd name="connsiteX3" fmla="*/ 130629 w 2040849"/>
              <a:gd name="connsiteY3" fmla="*/ 222337 h 951084"/>
              <a:gd name="connsiteX4" fmla="*/ 119743 w 2040849"/>
              <a:gd name="connsiteY4" fmla="*/ 396509 h 951084"/>
              <a:gd name="connsiteX5" fmla="*/ 21772 w 2040849"/>
              <a:gd name="connsiteY5" fmla="*/ 483595 h 951084"/>
              <a:gd name="connsiteX6" fmla="*/ 0 w 2040849"/>
              <a:gd name="connsiteY6" fmla="*/ 559795 h 951084"/>
              <a:gd name="connsiteX7" fmla="*/ 21772 w 2040849"/>
              <a:gd name="connsiteY7" fmla="*/ 777509 h 951084"/>
              <a:gd name="connsiteX8" fmla="*/ 83655 w 2040849"/>
              <a:gd name="connsiteY8" fmla="*/ 951084 h 951084"/>
              <a:gd name="connsiteX9" fmla="*/ 591833 w 2040849"/>
              <a:gd name="connsiteY9" fmla="*/ 741805 h 951084"/>
              <a:gd name="connsiteX10" fmla="*/ 700660 w 2040849"/>
              <a:gd name="connsiteY10" fmla="*/ 768558 h 951084"/>
              <a:gd name="connsiteX11" fmla="*/ 1116913 w 2040849"/>
              <a:gd name="connsiteY11" fmla="*/ 735892 h 951084"/>
              <a:gd name="connsiteX12" fmla="*/ 1352066 w 2040849"/>
              <a:gd name="connsiteY12" fmla="*/ 723945 h 951084"/>
              <a:gd name="connsiteX13" fmla="*/ 1604823 w 2040849"/>
              <a:gd name="connsiteY13" fmla="*/ 726791 h 951084"/>
              <a:gd name="connsiteX14" fmla="*/ 1785258 w 2040849"/>
              <a:gd name="connsiteY14" fmla="*/ 766623 h 951084"/>
              <a:gd name="connsiteX15" fmla="*/ 1895755 w 2040849"/>
              <a:gd name="connsiteY15" fmla="*/ 762299 h 951084"/>
              <a:gd name="connsiteX16" fmla="*/ 2040849 w 2040849"/>
              <a:gd name="connsiteY16" fmla="*/ 710852 h 951084"/>
              <a:gd name="connsiteX17" fmla="*/ 1981200 w 2040849"/>
              <a:gd name="connsiteY17" fmla="*/ 592452 h 951084"/>
              <a:gd name="connsiteX18" fmla="*/ 1987763 w 2040849"/>
              <a:gd name="connsiteY18" fmla="*/ 422903 h 951084"/>
              <a:gd name="connsiteX19" fmla="*/ 1992086 w 2040849"/>
              <a:gd name="connsiteY19" fmla="*/ 222337 h 951084"/>
              <a:gd name="connsiteX20" fmla="*/ 1730829 w 2040849"/>
              <a:gd name="connsiteY20" fmla="*/ 265880 h 951084"/>
              <a:gd name="connsiteX21" fmla="*/ 1643743 w 2040849"/>
              <a:gd name="connsiteY21" fmla="*/ 189680 h 951084"/>
              <a:gd name="connsiteX22" fmla="*/ 1469573 w 2040849"/>
              <a:gd name="connsiteY22" fmla="*/ 91709 h 951084"/>
              <a:gd name="connsiteX23" fmla="*/ 1188929 w 2040849"/>
              <a:gd name="connsiteY23" fmla="*/ 32359 h 951084"/>
              <a:gd name="connsiteX24" fmla="*/ 811508 w 2040849"/>
              <a:gd name="connsiteY24" fmla="*/ 0 h 951084"/>
              <a:gd name="connsiteX0" fmla="*/ 811508 w 2040849"/>
              <a:gd name="connsiteY0" fmla="*/ 0 h 951084"/>
              <a:gd name="connsiteX1" fmla="*/ 413658 w 2040849"/>
              <a:gd name="connsiteY1" fmla="*/ 43543 h 951084"/>
              <a:gd name="connsiteX2" fmla="*/ 206829 w 2040849"/>
              <a:gd name="connsiteY2" fmla="*/ 48166 h 951084"/>
              <a:gd name="connsiteX3" fmla="*/ 130629 w 2040849"/>
              <a:gd name="connsiteY3" fmla="*/ 222337 h 951084"/>
              <a:gd name="connsiteX4" fmla="*/ 119743 w 2040849"/>
              <a:gd name="connsiteY4" fmla="*/ 396509 h 951084"/>
              <a:gd name="connsiteX5" fmla="*/ 21772 w 2040849"/>
              <a:gd name="connsiteY5" fmla="*/ 483595 h 951084"/>
              <a:gd name="connsiteX6" fmla="*/ 0 w 2040849"/>
              <a:gd name="connsiteY6" fmla="*/ 559795 h 951084"/>
              <a:gd name="connsiteX7" fmla="*/ 21772 w 2040849"/>
              <a:gd name="connsiteY7" fmla="*/ 777509 h 951084"/>
              <a:gd name="connsiteX8" fmla="*/ 83655 w 2040849"/>
              <a:gd name="connsiteY8" fmla="*/ 951084 h 951084"/>
              <a:gd name="connsiteX9" fmla="*/ 303735 w 2040849"/>
              <a:gd name="connsiteY9" fmla="*/ 867066 h 951084"/>
              <a:gd name="connsiteX10" fmla="*/ 700660 w 2040849"/>
              <a:gd name="connsiteY10" fmla="*/ 768558 h 951084"/>
              <a:gd name="connsiteX11" fmla="*/ 1116913 w 2040849"/>
              <a:gd name="connsiteY11" fmla="*/ 735892 h 951084"/>
              <a:gd name="connsiteX12" fmla="*/ 1352066 w 2040849"/>
              <a:gd name="connsiteY12" fmla="*/ 723945 h 951084"/>
              <a:gd name="connsiteX13" fmla="*/ 1604823 w 2040849"/>
              <a:gd name="connsiteY13" fmla="*/ 726791 h 951084"/>
              <a:gd name="connsiteX14" fmla="*/ 1785258 w 2040849"/>
              <a:gd name="connsiteY14" fmla="*/ 766623 h 951084"/>
              <a:gd name="connsiteX15" fmla="*/ 1895755 w 2040849"/>
              <a:gd name="connsiteY15" fmla="*/ 762299 h 951084"/>
              <a:gd name="connsiteX16" fmla="*/ 2040849 w 2040849"/>
              <a:gd name="connsiteY16" fmla="*/ 710852 h 951084"/>
              <a:gd name="connsiteX17" fmla="*/ 1981200 w 2040849"/>
              <a:gd name="connsiteY17" fmla="*/ 592452 h 951084"/>
              <a:gd name="connsiteX18" fmla="*/ 1987763 w 2040849"/>
              <a:gd name="connsiteY18" fmla="*/ 422903 h 951084"/>
              <a:gd name="connsiteX19" fmla="*/ 1992086 w 2040849"/>
              <a:gd name="connsiteY19" fmla="*/ 222337 h 951084"/>
              <a:gd name="connsiteX20" fmla="*/ 1730829 w 2040849"/>
              <a:gd name="connsiteY20" fmla="*/ 265880 h 951084"/>
              <a:gd name="connsiteX21" fmla="*/ 1643743 w 2040849"/>
              <a:gd name="connsiteY21" fmla="*/ 189680 h 951084"/>
              <a:gd name="connsiteX22" fmla="*/ 1469573 w 2040849"/>
              <a:gd name="connsiteY22" fmla="*/ 91709 h 951084"/>
              <a:gd name="connsiteX23" fmla="*/ 1188929 w 2040849"/>
              <a:gd name="connsiteY23" fmla="*/ 32359 h 951084"/>
              <a:gd name="connsiteX24" fmla="*/ 811508 w 2040849"/>
              <a:gd name="connsiteY24" fmla="*/ 0 h 951084"/>
              <a:gd name="connsiteX0" fmla="*/ 811508 w 2040849"/>
              <a:gd name="connsiteY0" fmla="*/ 0 h 951084"/>
              <a:gd name="connsiteX1" fmla="*/ 413658 w 2040849"/>
              <a:gd name="connsiteY1" fmla="*/ 43543 h 951084"/>
              <a:gd name="connsiteX2" fmla="*/ 206829 w 2040849"/>
              <a:gd name="connsiteY2" fmla="*/ 48166 h 951084"/>
              <a:gd name="connsiteX3" fmla="*/ 130629 w 2040849"/>
              <a:gd name="connsiteY3" fmla="*/ 222337 h 951084"/>
              <a:gd name="connsiteX4" fmla="*/ 119743 w 2040849"/>
              <a:gd name="connsiteY4" fmla="*/ 396509 h 951084"/>
              <a:gd name="connsiteX5" fmla="*/ 21772 w 2040849"/>
              <a:gd name="connsiteY5" fmla="*/ 483595 h 951084"/>
              <a:gd name="connsiteX6" fmla="*/ 0 w 2040849"/>
              <a:gd name="connsiteY6" fmla="*/ 559795 h 951084"/>
              <a:gd name="connsiteX7" fmla="*/ 21772 w 2040849"/>
              <a:gd name="connsiteY7" fmla="*/ 777509 h 951084"/>
              <a:gd name="connsiteX8" fmla="*/ 83655 w 2040849"/>
              <a:gd name="connsiteY8" fmla="*/ 951084 h 951084"/>
              <a:gd name="connsiteX9" fmla="*/ 360102 w 2040849"/>
              <a:gd name="connsiteY9" fmla="*/ 948485 h 951084"/>
              <a:gd name="connsiteX10" fmla="*/ 700660 w 2040849"/>
              <a:gd name="connsiteY10" fmla="*/ 768558 h 951084"/>
              <a:gd name="connsiteX11" fmla="*/ 1116913 w 2040849"/>
              <a:gd name="connsiteY11" fmla="*/ 735892 h 951084"/>
              <a:gd name="connsiteX12" fmla="*/ 1352066 w 2040849"/>
              <a:gd name="connsiteY12" fmla="*/ 723945 h 951084"/>
              <a:gd name="connsiteX13" fmla="*/ 1604823 w 2040849"/>
              <a:gd name="connsiteY13" fmla="*/ 726791 h 951084"/>
              <a:gd name="connsiteX14" fmla="*/ 1785258 w 2040849"/>
              <a:gd name="connsiteY14" fmla="*/ 766623 h 951084"/>
              <a:gd name="connsiteX15" fmla="*/ 1895755 w 2040849"/>
              <a:gd name="connsiteY15" fmla="*/ 762299 h 951084"/>
              <a:gd name="connsiteX16" fmla="*/ 2040849 w 2040849"/>
              <a:gd name="connsiteY16" fmla="*/ 710852 h 951084"/>
              <a:gd name="connsiteX17" fmla="*/ 1981200 w 2040849"/>
              <a:gd name="connsiteY17" fmla="*/ 592452 h 951084"/>
              <a:gd name="connsiteX18" fmla="*/ 1987763 w 2040849"/>
              <a:gd name="connsiteY18" fmla="*/ 422903 h 951084"/>
              <a:gd name="connsiteX19" fmla="*/ 1992086 w 2040849"/>
              <a:gd name="connsiteY19" fmla="*/ 222337 h 951084"/>
              <a:gd name="connsiteX20" fmla="*/ 1730829 w 2040849"/>
              <a:gd name="connsiteY20" fmla="*/ 265880 h 951084"/>
              <a:gd name="connsiteX21" fmla="*/ 1643743 w 2040849"/>
              <a:gd name="connsiteY21" fmla="*/ 189680 h 951084"/>
              <a:gd name="connsiteX22" fmla="*/ 1469573 w 2040849"/>
              <a:gd name="connsiteY22" fmla="*/ 91709 h 951084"/>
              <a:gd name="connsiteX23" fmla="*/ 1188929 w 2040849"/>
              <a:gd name="connsiteY23" fmla="*/ 32359 h 951084"/>
              <a:gd name="connsiteX24" fmla="*/ 811508 w 2040849"/>
              <a:gd name="connsiteY24" fmla="*/ 0 h 951084"/>
              <a:gd name="connsiteX0" fmla="*/ 811508 w 2040849"/>
              <a:gd name="connsiteY0" fmla="*/ 0 h 951084"/>
              <a:gd name="connsiteX1" fmla="*/ 413658 w 2040849"/>
              <a:gd name="connsiteY1" fmla="*/ 43543 h 951084"/>
              <a:gd name="connsiteX2" fmla="*/ 206829 w 2040849"/>
              <a:gd name="connsiteY2" fmla="*/ 48166 h 951084"/>
              <a:gd name="connsiteX3" fmla="*/ 130629 w 2040849"/>
              <a:gd name="connsiteY3" fmla="*/ 222337 h 951084"/>
              <a:gd name="connsiteX4" fmla="*/ 119743 w 2040849"/>
              <a:gd name="connsiteY4" fmla="*/ 396509 h 951084"/>
              <a:gd name="connsiteX5" fmla="*/ 21772 w 2040849"/>
              <a:gd name="connsiteY5" fmla="*/ 483595 h 951084"/>
              <a:gd name="connsiteX6" fmla="*/ 0 w 2040849"/>
              <a:gd name="connsiteY6" fmla="*/ 559795 h 951084"/>
              <a:gd name="connsiteX7" fmla="*/ 21772 w 2040849"/>
              <a:gd name="connsiteY7" fmla="*/ 777509 h 951084"/>
              <a:gd name="connsiteX8" fmla="*/ 83655 w 2040849"/>
              <a:gd name="connsiteY8" fmla="*/ 951084 h 951084"/>
              <a:gd name="connsiteX9" fmla="*/ 360102 w 2040849"/>
              <a:gd name="connsiteY9" fmla="*/ 948485 h 951084"/>
              <a:gd name="connsiteX10" fmla="*/ 700660 w 2040849"/>
              <a:gd name="connsiteY10" fmla="*/ 768558 h 951084"/>
              <a:gd name="connsiteX11" fmla="*/ 1116913 w 2040849"/>
              <a:gd name="connsiteY11" fmla="*/ 735892 h 951084"/>
              <a:gd name="connsiteX12" fmla="*/ 1352066 w 2040849"/>
              <a:gd name="connsiteY12" fmla="*/ 723945 h 951084"/>
              <a:gd name="connsiteX13" fmla="*/ 1589583 w 2040849"/>
              <a:gd name="connsiteY13" fmla="*/ 635351 h 951084"/>
              <a:gd name="connsiteX14" fmla="*/ 1785258 w 2040849"/>
              <a:gd name="connsiteY14" fmla="*/ 766623 h 951084"/>
              <a:gd name="connsiteX15" fmla="*/ 1895755 w 2040849"/>
              <a:gd name="connsiteY15" fmla="*/ 762299 h 951084"/>
              <a:gd name="connsiteX16" fmla="*/ 2040849 w 2040849"/>
              <a:gd name="connsiteY16" fmla="*/ 710852 h 951084"/>
              <a:gd name="connsiteX17" fmla="*/ 1981200 w 2040849"/>
              <a:gd name="connsiteY17" fmla="*/ 592452 h 951084"/>
              <a:gd name="connsiteX18" fmla="*/ 1987763 w 2040849"/>
              <a:gd name="connsiteY18" fmla="*/ 422903 h 951084"/>
              <a:gd name="connsiteX19" fmla="*/ 1992086 w 2040849"/>
              <a:gd name="connsiteY19" fmla="*/ 222337 h 951084"/>
              <a:gd name="connsiteX20" fmla="*/ 1730829 w 2040849"/>
              <a:gd name="connsiteY20" fmla="*/ 265880 h 951084"/>
              <a:gd name="connsiteX21" fmla="*/ 1643743 w 2040849"/>
              <a:gd name="connsiteY21" fmla="*/ 189680 h 951084"/>
              <a:gd name="connsiteX22" fmla="*/ 1469573 w 2040849"/>
              <a:gd name="connsiteY22" fmla="*/ 91709 h 951084"/>
              <a:gd name="connsiteX23" fmla="*/ 1188929 w 2040849"/>
              <a:gd name="connsiteY23" fmla="*/ 32359 h 951084"/>
              <a:gd name="connsiteX24" fmla="*/ 811508 w 2040849"/>
              <a:gd name="connsiteY24" fmla="*/ 0 h 951084"/>
              <a:gd name="connsiteX0" fmla="*/ 811508 w 2040849"/>
              <a:gd name="connsiteY0" fmla="*/ 0 h 951084"/>
              <a:gd name="connsiteX1" fmla="*/ 413658 w 2040849"/>
              <a:gd name="connsiteY1" fmla="*/ 43543 h 951084"/>
              <a:gd name="connsiteX2" fmla="*/ 206829 w 2040849"/>
              <a:gd name="connsiteY2" fmla="*/ 48166 h 951084"/>
              <a:gd name="connsiteX3" fmla="*/ 130629 w 2040849"/>
              <a:gd name="connsiteY3" fmla="*/ 222337 h 951084"/>
              <a:gd name="connsiteX4" fmla="*/ 119743 w 2040849"/>
              <a:gd name="connsiteY4" fmla="*/ 396509 h 951084"/>
              <a:gd name="connsiteX5" fmla="*/ 21772 w 2040849"/>
              <a:gd name="connsiteY5" fmla="*/ 483595 h 951084"/>
              <a:gd name="connsiteX6" fmla="*/ 0 w 2040849"/>
              <a:gd name="connsiteY6" fmla="*/ 559795 h 951084"/>
              <a:gd name="connsiteX7" fmla="*/ 21772 w 2040849"/>
              <a:gd name="connsiteY7" fmla="*/ 777509 h 951084"/>
              <a:gd name="connsiteX8" fmla="*/ 83655 w 2040849"/>
              <a:gd name="connsiteY8" fmla="*/ 951084 h 951084"/>
              <a:gd name="connsiteX9" fmla="*/ 360102 w 2040849"/>
              <a:gd name="connsiteY9" fmla="*/ 948485 h 951084"/>
              <a:gd name="connsiteX10" fmla="*/ 700660 w 2040849"/>
              <a:gd name="connsiteY10" fmla="*/ 768558 h 951084"/>
              <a:gd name="connsiteX11" fmla="*/ 1116913 w 2040849"/>
              <a:gd name="connsiteY11" fmla="*/ 735892 h 951084"/>
              <a:gd name="connsiteX12" fmla="*/ 1352066 w 2040849"/>
              <a:gd name="connsiteY12" fmla="*/ 617265 h 951084"/>
              <a:gd name="connsiteX13" fmla="*/ 1589583 w 2040849"/>
              <a:gd name="connsiteY13" fmla="*/ 635351 h 951084"/>
              <a:gd name="connsiteX14" fmla="*/ 1785258 w 2040849"/>
              <a:gd name="connsiteY14" fmla="*/ 766623 h 951084"/>
              <a:gd name="connsiteX15" fmla="*/ 1895755 w 2040849"/>
              <a:gd name="connsiteY15" fmla="*/ 762299 h 951084"/>
              <a:gd name="connsiteX16" fmla="*/ 2040849 w 2040849"/>
              <a:gd name="connsiteY16" fmla="*/ 710852 h 951084"/>
              <a:gd name="connsiteX17" fmla="*/ 1981200 w 2040849"/>
              <a:gd name="connsiteY17" fmla="*/ 592452 h 951084"/>
              <a:gd name="connsiteX18" fmla="*/ 1987763 w 2040849"/>
              <a:gd name="connsiteY18" fmla="*/ 422903 h 951084"/>
              <a:gd name="connsiteX19" fmla="*/ 1992086 w 2040849"/>
              <a:gd name="connsiteY19" fmla="*/ 222337 h 951084"/>
              <a:gd name="connsiteX20" fmla="*/ 1730829 w 2040849"/>
              <a:gd name="connsiteY20" fmla="*/ 265880 h 951084"/>
              <a:gd name="connsiteX21" fmla="*/ 1643743 w 2040849"/>
              <a:gd name="connsiteY21" fmla="*/ 189680 h 951084"/>
              <a:gd name="connsiteX22" fmla="*/ 1469573 w 2040849"/>
              <a:gd name="connsiteY22" fmla="*/ 91709 h 951084"/>
              <a:gd name="connsiteX23" fmla="*/ 1188929 w 2040849"/>
              <a:gd name="connsiteY23" fmla="*/ 32359 h 951084"/>
              <a:gd name="connsiteX24" fmla="*/ 811508 w 2040849"/>
              <a:gd name="connsiteY24" fmla="*/ 0 h 951084"/>
              <a:gd name="connsiteX0" fmla="*/ 811508 w 2040849"/>
              <a:gd name="connsiteY0" fmla="*/ 0 h 951084"/>
              <a:gd name="connsiteX1" fmla="*/ 413658 w 2040849"/>
              <a:gd name="connsiteY1" fmla="*/ 43543 h 951084"/>
              <a:gd name="connsiteX2" fmla="*/ 206829 w 2040849"/>
              <a:gd name="connsiteY2" fmla="*/ 48166 h 951084"/>
              <a:gd name="connsiteX3" fmla="*/ 130629 w 2040849"/>
              <a:gd name="connsiteY3" fmla="*/ 222337 h 951084"/>
              <a:gd name="connsiteX4" fmla="*/ 119743 w 2040849"/>
              <a:gd name="connsiteY4" fmla="*/ 396509 h 951084"/>
              <a:gd name="connsiteX5" fmla="*/ 21772 w 2040849"/>
              <a:gd name="connsiteY5" fmla="*/ 483595 h 951084"/>
              <a:gd name="connsiteX6" fmla="*/ 0 w 2040849"/>
              <a:gd name="connsiteY6" fmla="*/ 559795 h 951084"/>
              <a:gd name="connsiteX7" fmla="*/ 21772 w 2040849"/>
              <a:gd name="connsiteY7" fmla="*/ 777509 h 951084"/>
              <a:gd name="connsiteX8" fmla="*/ 83655 w 2040849"/>
              <a:gd name="connsiteY8" fmla="*/ 951084 h 951084"/>
              <a:gd name="connsiteX9" fmla="*/ 360102 w 2040849"/>
              <a:gd name="connsiteY9" fmla="*/ 948485 h 951084"/>
              <a:gd name="connsiteX10" fmla="*/ 700660 w 2040849"/>
              <a:gd name="connsiteY10" fmla="*/ 768558 h 951084"/>
              <a:gd name="connsiteX11" fmla="*/ 1086433 w 2040849"/>
              <a:gd name="connsiteY11" fmla="*/ 613972 h 951084"/>
              <a:gd name="connsiteX12" fmla="*/ 1352066 w 2040849"/>
              <a:gd name="connsiteY12" fmla="*/ 617265 h 951084"/>
              <a:gd name="connsiteX13" fmla="*/ 1589583 w 2040849"/>
              <a:gd name="connsiteY13" fmla="*/ 635351 h 951084"/>
              <a:gd name="connsiteX14" fmla="*/ 1785258 w 2040849"/>
              <a:gd name="connsiteY14" fmla="*/ 766623 h 951084"/>
              <a:gd name="connsiteX15" fmla="*/ 1895755 w 2040849"/>
              <a:gd name="connsiteY15" fmla="*/ 762299 h 951084"/>
              <a:gd name="connsiteX16" fmla="*/ 2040849 w 2040849"/>
              <a:gd name="connsiteY16" fmla="*/ 710852 h 951084"/>
              <a:gd name="connsiteX17" fmla="*/ 1981200 w 2040849"/>
              <a:gd name="connsiteY17" fmla="*/ 592452 h 951084"/>
              <a:gd name="connsiteX18" fmla="*/ 1987763 w 2040849"/>
              <a:gd name="connsiteY18" fmla="*/ 422903 h 951084"/>
              <a:gd name="connsiteX19" fmla="*/ 1992086 w 2040849"/>
              <a:gd name="connsiteY19" fmla="*/ 222337 h 951084"/>
              <a:gd name="connsiteX20" fmla="*/ 1730829 w 2040849"/>
              <a:gd name="connsiteY20" fmla="*/ 265880 h 951084"/>
              <a:gd name="connsiteX21" fmla="*/ 1643743 w 2040849"/>
              <a:gd name="connsiteY21" fmla="*/ 189680 h 951084"/>
              <a:gd name="connsiteX22" fmla="*/ 1469573 w 2040849"/>
              <a:gd name="connsiteY22" fmla="*/ 91709 h 951084"/>
              <a:gd name="connsiteX23" fmla="*/ 1188929 w 2040849"/>
              <a:gd name="connsiteY23" fmla="*/ 32359 h 951084"/>
              <a:gd name="connsiteX24" fmla="*/ 811508 w 2040849"/>
              <a:gd name="connsiteY24" fmla="*/ 0 h 951084"/>
              <a:gd name="connsiteX0" fmla="*/ 811508 w 2040849"/>
              <a:gd name="connsiteY0" fmla="*/ 0 h 951084"/>
              <a:gd name="connsiteX1" fmla="*/ 413658 w 2040849"/>
              <a:gd name="connsiteY1" fmla="*/ 43543 h 951084"/>
              <a:gd name="connsiteX2" fmla="*/ 206829 w 2040849"/>
              <a:gd name="connsiteY2" fmla="*/ 48166 h 951084"/>
              <a:gd name="connsiteX3" fmla="*/ 130629 w 2040849"/>
              <a:gd name="connsiteY3" fmla="*/ 222337 h 951084"/>
              <a:gd name="connsiteX4" fmla="*/ 119743 w 2040849"/>
              <a:gd name="connsiteY4" fmla="*/ 396509 h 951084"/>
              <a:gd name="connsiteX5" fmla="*/ 21772 w 2040849"/>
              <a:gd name="connsiteY5" fmla="*/ 483595 h 951084"/>
              <a:gd name="connsiteX6" fmla="*/ 0 w 2040849"/>
              <a:gd name="connsiteY6" fmla="*/ 559795 h 951084"/>
              <a:gd name="connsiteX7" fmla="*/ 21772 w 2040849"/>
              <a:gd name="connsiteY7" fmla="*/ 777509 h 951084"/>
              <a:gd name="connsiteX8" fmla="*/ 83655 w 2040849"/>
              <a:gd name="connsiteY8" fmla="*/ 951084 h 951084"/>
              <a:gd name="connsiteX9" fmla="*/ 360102 w 2040849"/>
              <a:gd name="connsiteY9" fmla="*/ 948485 h 951084"/>
              <a:gd name="connsiteX10" fmla="*/ 700660 w 2040849"/>
              <a:gd name="connsiteY10" fmla="*/ 768558 h 951084"/>
              <a:gd name="connsiteX11" fmla="*/ 1086433 w 2040849"/>
              <a:gd name="connsiteY11" fmla="*/ 613972 h 951084"/>
              <a:gd name="connsiteX12" fmla="*/ 1352066 w 2040849"/>
              <a:gd name="connsiteY12" fmla="*/ 556305 h 951084"/>
              <a:gd name="connsiteX13" fmla="*/ 1589583 w 2040849"/>
              <a:gd name="connsiteY13" fmla="*/ 635351 h 951084"/>
              <a:gd name="connsiteX14" fmla="*/ 1785258 w 2040849"/>
              <a:gd name="connsiteY14" fmla="*/ 766623 h 951084"/>
              <a:gd name="connsiteX15" fmla="*/ 1895755 w 2040849"/>
              <a:gd name="connsiteY15" fmla="*/ 762299 h 951084"/>
              <a:gd name="connsiteX16" fmla="*/ 2040849 w 2040849"/>
              <a:gd name="connsiteY16" fmla="*/ 710852 h 951084"/>
              <a:gd name="connsiteX17" fmla="*/ 1981200 w 2040849"/>
              <a:gd name="connsiteY17" fmla="*/ 592452 h 951084"/>
              <a:gd name="connsiteX18" fmla="*/ 1987763 w 2040849"/>
              <a:gd name="connsiteY18" fmla="*/ 422903 h 951084"/>
              <a:gd name="connsiteX19" fmla="*/ 1992086 w 2040849"/>
              <a:gd name="connsiteY19" fmla="*/ 222337 h 951084"/>
              <a:gd name="connsiteX20" fmla="*/ 1730829 w 2040849"/>
              <a:gd name="connsiteY20" fmla="*/ 265880 h 951084"/>
              <a:gd name="connsiteX21" fmla="*/ 1643743 w 2040849"/>
              <a:gd name="connsiteY21" fmla="*/ 189680 h 951084"/>
              <a:gd name="connsiteX22" fmla="*/ 1469573 w 2040849"/>
              <a:gd name="connsiteY22" fmla="*/ 91709 h 951084"/>
              <a:gd name="connsiteX23" fmla="*/ 1188929 w 2040849"/>
              <a:gd name="connsiteY23" fmla="*/ 32359 h 951084"/>
              <a:gd name="connsiteX24" fmla="*/ 811508 w 2040849"/>
              <a:gd name="connsiteY24" fmla="*/ 0 h 951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040849" h="951084">
                <a:moveTo>
                  <a:pt x="811508" y="0"/>
                </a:moveTo>
                <a:lnTo>
                  <a:pt x="413658" y="43543"/>
                </a:lnTo>
                <a:lnTo>
                  <a:pt x="206829" y="48166"/>
                </a:lnTo>
                <a:lnTo>
                  <a:pt x="130629" y="222337"/>
                </a:lnTo>
                <a:lnTo>
                  <a:pt x="119743" y="396509"/>
                </a:lnTo>
                <a:lnTo>
                  <a:pt x="21772" y="483595"/>
                </a:lnTo>
                <a:lnTo>
                  <a:pt x="0" y="559795"/>
                </a:lnTo>
                <a:lnTo>
                  <a:pt x="21772" y="777509"/>
                </a:lnTo>
                <a:lnTo>
                  <a:pt x="83655" y="951084"/>
                </a:lnTo>
                <a:cubicBezTo>
                  <a:pt x="129111" y="949453"/>
                  <a:pt x="303197" y="946547"/>
                  <a:pt x="360102" y="948485"/>
                </a:cubicBezTo>
                <a:cubicBezTo>
                  <a:pt x="401830" y="895027"/>
                  <a:pt x="579605" y="824310"/>
                  <a:pt x="700660" y="768558"/>
                </a:cubicBezTo>
                <a:cubicBezTo>
                  <a:pt x="821715" y="712806"/>
                  <a:pt x="1009474" y="633465"/>
                  <a:pt x="1086433" y="613972"/>
                </a:cubicBezTo>
                <a:lnTo>
                  <a:pt x="1352066" y="556305"/>
                </a:lnTo>
                <a:lnTo>
                  <a:pt x="1589583" y="635351"/>
                </a:lnTo>
                <a:lnTo>
                  <a:pt x="1785258" y="766623"/>
                </a:lnTo>
                <a:lnTo>
                  <a:pt x="1895755" y="762299"/>
                </a:lnTo>
                <a:lnTo>
                  <a:pt x="2040849" y="710852"/>
                </a:lnTo>
                <a:lnTo>
                  <a:pt x="1981200" y="592452"/>
                </a:lnTo>
                <a:lnTo>
                  <a:pt x="1987763" y="422903"/>
                </a:lnTo>
                <a:cubicBezTo>
                  <a:pt x="1989577" y="361217"/>
                  <a:pt x="2034908" y="248507"/>
                  <a:pt x="1992086" y="222337"/>
                </a:cubicBezTo>
                <a:cubicBezTo>
                  <a:pt x="1949264" y="196167"/>
                  <a:pt x="1788886" y="271323"/>
                  <a:pt x="1730829" y="265880"/>
                </a:cubicBezTo>
                <a:lnTo>
                  <a:pt x="1643743" y="189680"/>
                </a:lnTo>
                <a:lnTo>
                  <a:pt x="1469573" y="91709"/>
                </a:lnTo>
                <a:cubicBezTo>
                  <a:pt x="1418773" y="73566"/>
                  <a:pt x="1239729" y="50502"/>
                  <a:pt x="1188929" y="32359"/>
                </a:cubicBezTo>
                <a:lnTo>
                  <a:pt x="811508" y="0"/>
                </a:lnTo>
                <a:close/>
              </a:path>
            </a:pathLst>
          </a:custGeom>
          <a:solidFill>
            <a:srgbClr val="6AA84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665F0E3-A2E1-4491-AE25-E26187D9AEE1}"/>
              </a:ext>
            </a:extLst>
          </p:cNvPr>
          <p:cNvSpPr/>
          <p:nvPr/>
        </p:nvSpPr>
        <p:spPr>
          <a:xfrm>
            <a:off x="3973284" y="5550075"/>
            <a:ext cx="825426" cy="642556"/>
          </a:xfrm>
          <a:custGeom>
            <a:avLst/>
            <a:gdLst>
              <a:gd name="connsiteX0" fmla="*/ 1088571 w 1578428"/>
              <a:gd name="connsiteY0" fmla="*/ 566057 h 849085"/>
              <a:gd name="connsiteX1" fmla="*/ 707571 w 1578428"/>
              <a:gd name="connsiteY1" fmla="*/ 707571 h 849085"/>
              <a:gd name="connsiteX2" fmla="*/ 533400 w 1578428"/>
              <a:gd name="connsiteY2" fmla="*/ 783771 h 849085"/>
              <a:gd name="connsiteX3" fmla="*/ 446314 w 1578428"/>
              <a:gd name="connsiteY3" fmla="*/ 849085 h 849085"/>
              <a:gd name="connsiteX4" fmla="*/ 293914 w 1578428"/>
              <a:gd name="connsiteY4" fmla="*/ 783771 h 849085"/>
              <a:gd name="connsiteX5" fmla="*/ 0 w 1578428"/>
              <a:gd name="connsiteY5" fmla="*/ 696685 h 849085"/>
              <a:gd name="connsiteX6" fmla="*/ 43543 w 1578428"/>
              <a:gd name="connsiteY6" fmla="*/ 653142 h 849085"/>
              <a:gd name="connsiteX7" fmla="*/ 119743 w 1578428"/>
              <a:gd name="connsiteY7" fmla="*/ 631371 h 849085"/>
              <a:gd name="connsiteX8" fmla="*/ 391885 w 1578428"/>
              <a:gd name="connsiteY8" fmla="*/ 598714 h 849085"/>
              <a:gd name="connsiteX9" fmla="*/ 674914 w 1578428"/>
              <a:gd name="connsiteY9" fmla="*/ 544285 h 849085"/>
              <a:gd name="connsiteX10" fmla="*/ 827314 w 1578428"/>
              <a:gd name="connsiteY10" fmla="*/ 522514 h 849085"/>
              <a:gd name="connsiteX11" fmla="*/ 990600 w 1578428"/>
              <a:gd name="connsiteY11" fmla="*/ 250371 h 849085"/>
              <a:gd name="connsiteX12" fmla="*/ 1077685 w 1578428"/>
              <a:gd name="connsiteY12" fmla="*/ 87085 h 849085"/>
              <a:gd name="connsiteX13" fmla="*/ 1284514 w 1578428"/>
              <a:gd name="connsiteY13" fmla="*/ 32657 h 849085"/>
              <a:gd name="connsiteX14" fmla="*/ 1513114 w 1578428"/>
              <a:gd name="connsiteY14" fmla="*/ 0 h 849085"/>
              <a:gd name="connsiteX15" fmla="*/ 1578428 w 1578428"/>
              <a:gd name="connsiteY15" fmla="*/ 87085 h 849085"/>
              <a:gd name="connsiteX16" fmla="*/ 1556657 w 1578428"/>
              <a:gd name="connsiteY16" fmla="*/ 163285 h 849085"/>
              <a:gd name="connsiteX17" fmla="*/ 1436914 w 1578428"/>
              <a:gd name="connsiteY17" fmla="*/ 217714 h 849085"/>
              <a:gd name="connsiteX18" fmla="*/ 1371600 w 1578428"/>
              <a:gd name="connsiteY18" fmla="*/ 337457 h 849085"/>
              <a:gd name="connsiteX19" fmla="*/ 1230085 w 1578428"/>
              <a:gd name="connsiteY19" fmla="*/ 391885 h 849085"/>
              <a:gd name="connsiteX20" fmla="*/ 1143000 w 1578428"/>
              <a:gd name="connsiteY20" fmla="*/ 446314 h 849085"/>
              <a:gd name="connsiteX21" fmla="*/ 1088571 w 1578428"/>
              <a:gd name="connsiteY21" fmla="*/ 566057 h 849085"/>
              <a:gd name="connsiteX0" fmla="*/ 1088571 w 1578428"/>
              <a:gd name="connsiteY0" fmla="*/ 566057 h 849085"/>
              <a:gd name="connsiteX1" fmla="*/ 707571 w 1578428"/>
              <a:gd name="connsiteY1" fmla="*/ 707571 h 849085"/>
              <a:gd name="connsiteX2" fmla="*/ 533400 w 1578428"/>
              <a:gd name="connsiteY2" fmla="*/ 783771 h 849085"/>
              <a:gd name="connsiteX3" fmla="*/ 446314 w 1578428"/>
              <a:gd name="connsiteY3" fmla="*/ 849085 h 849085"/>
              <a:gd name="connsiteX4" fmla="*/ 293914 w 1578428"/>
              <a:gd name="connsiteY4" fmla="*/ 783771 h 849085"/>
              <a:gd name="connsiteX5" fmla="*/ 0 w 1578428"/>
              <a:gd name="connsiteY5" fmla="*/ 696685 h 849085"/>
              <a:gd name="connsiteX6" fmla="*/ 43543 w 1578428"/>
              <a:gd name="connsiteY6" fmla="*/ 653142 h 849085"/>
              <a:gd name="connsiteX7" fmla="*/ 119743 w 1578428"/>
              <a:gd name="connsiteY7" fmla="*/ 631371 h 849085"/>
              <a:gd name="connsiteX8" fmla="*/ 391885 w 1578428"/>
              <a:gd name="connsiteY8" fmla="*/ 598714 h 849085"/>
              <a:gd name="connsiteX9" fmla="*/ 674914 w 1578428"/>
              <a:gd name="connsiteY9" fmla="*/ 544285 h 849085"/>
              <a:gd name="connsiteX10" fmla="*/ 827314 w 1578428"/>
              <a:gd name="connsiteY10" fmla="*/ 478971 h 849085"/>
              <a:gd name="connsiteX11" fmla="*/ 990600 w 1578428"/>
              <a:gd name="connsiteY11" fmla="*/ 250371 h 849085"/>
              <a:gd name="connsiteX12" fmla="*/ 1077685 w 1578428"/>
              <a:gd name="connsiteY12" fmla="*/ 87085 h 849085"/>
              <a:gd name="connsiteX13" fmla="*/ 1284514 w 1578428"/>
              <a:gd name="connsiteY13" fmla="*/ 32657 h 849085"/>
              <a:gd name="connsiteX14" fmla="*/ 1513114 w 1578428"/>
              <a:gd name="connsiteY14" fmla="*/ 0 h 849085"/>
              <a:gd name="connsiteX15" fmla="*/ 1578428 w 1578428"/>
              <a:gd name="connsiteY15" fmla="*/ 87085 h 849085"/>
              <a:gd name="connsiteX16" fmla="*/ 1556657 w 1578428"/>
              <a:gd name="connsiteY16" fmla="*/ 163285 h 849085"/>
              <a:gd name="connsiteX17" fmla="*/ 1436914 w 1578428"/>
              <a:gd name="connsiteY17" fmla="*/ 217714 h 849085"/>
              <a:gd name="connsiteX18" fmla="*/ 1371600 w 1578428"/>
              <a:gd name="connsiteY18" fmla="*/ 337457 h 849085"/>
              <a:gd name="connsiteX19" fmla="*/ 1230085 w 1578428"/>
              <a:gd name="connsiteY19" fmla="*/ 391885 h 849085"/>
              <a:gd name="connsiteX20" fmla="*/ 1143000 w 1578428"/>
              <a:gd name="connsiteY20" fmla="*/ 446314 h 849085"/>
              <a:gd name="connsiteX21" fmla="*/ 1088571 w 1578428"/>
              <a:gd name="connsiteY21" fmla="*/ 566057 h 849085"/>
              <a:gd name="connsiteX0" fmla="*/ 1088571 w 1578428"/>
              <a:gd name="connsiteY0" fmla="*/ 566057 h 849085"/>
              <a:gd name="connsiteX1" fmla="*/ 707571 w 1578428"/>
              <a:gd name="connsiteY1" fmla="*/ 707571 h 849085"/>
              <a:gd name="connsiteX2" fmla="*/ 533400 w 1578428"/>
              <a:gd name="connsiteY2" fmla="*/ 783771 h 849085"/>
              <a:gd name="connsiteX3" fmla="*/ 446314 w 1578428"/>
              <a:gd name="connsiteY3" fmla="*/ 849085 h 849085"/>
              <a:gd name="connsiteX4" fmla="*/ 293914 w 1578428"/>
              <a:gd name="connsiteY4" fmla="*/ 783771 h 849085"/>
              <a:gd name="connsiteX5" fmla="*/ 0 w 1578428"/>
              <a:gd name="connsiteY5" fmla="*/ 696685 h 849085"/>
              <a:gd name="connsiteX6" fmla="*/ 43543 w 1578428"/>
              <a:gd name="connsiteY6" fmla="*/ 653142 h 849085"/>
              <a:gd name="connsiteX7" fmla="*/ 119743 w 1578428"/>
              <a:gd name="connsiteY7" fmla="*/ 631371 h 849085"/>
              <a:gd name="connsiteX8" fmla="*/ 391885 w 1578428"/>
              <a:gd name="connsiteY8" fmla="*/ 598714 h 849085"/>
              <a:gd name="connsiteX9" fmla="*/ 674914 w 1578428"/>
              <a:gd name="connsiteY9" fmla="*/ 424543 h 849085"/>
              <a:gd name="connsiteX10" fmla="*/ 827314 w 1578428"/>
              <a:gd name="connsiteY10" fmla="*/ 478971 h 849085"/>
              <a:gd name="connsiteX11" fmla="*/ 990600 w 1578428"/>
              <a:gd name="connsiteY11" fmla="*/ 250371 h 849085"/>
              <a:gd name="connsiteX12" fmla="*/ 1077685 w 1578428"/>
              <a:gd name="connsiteY12" fmla="*/ 87085 h 849085"/>
              <a:gd name="connsiteX13" fmla="*/ 1284514 w 1578428"/>
              <a:gd name="connsiteY13" fmla="*/ 32657 h 849085"/>
              <a:gd name="connsiteX14" fmla="*/ 1513114 w 1578428"/>
              <a:gd name="connsiteY14" fmla="*/ 0 h 849085"/>
              <a:gd name="connsiteX15" fmla="*/ 1578428 w 1578428"/>
              <a:gd name="connsiteY15" fmla="*/ 87085 h 849085"/>
              <a:gd name="connsiteX16" fmla="*/ 1556657 w 1578428"/>
              <a:gd name="connsiteY16" fmla="*/ 163285 h 849085"/>
              <a:gd name="connsiteX17" fmla="*/ 1436914 w 1578428"/>
              <a:gd name="connsiteY17" fmla="*/ 217714 h 849085"/>
              <a:gd name="connsiteX18" fmla="*/ 1371600 w 1578428"/>
              <a:gd name="connsiteY18" fmla="*/ 337457 h 849085"/>
              <a:gd name="connsiteX19" fmla="*/ 1230085 w 1578428"/>
              <a:gd name="connsiteY19" fmla="*/ 391885 h 849085"/>
              <a:gd name="connsiteX20" fmla="*/ 1143000 w 1578428"/>
              <a:gd name="connsiteY20" fmla="*/ 446314 h 849085"/>
              <a:gd name="connsiteX21" fmla="*/ 1088571 w 1578428"/>
              <a:gd name="connsiteY21" fmla="*/ 566057 h 849085"/>
              <a:gd name="connsiteX0" fmla="*/ 1088571 w 1578428"/>
              <a:gd name="connsiteY0" fmla="*/ 566057 h 849085"/>
              <a:gd name="connsiteX1" fmla="*/ 707571 w 1578428"/>
              <a:gd name="connsiteY1" fmla="*/ 707571 h 849085"/>
              <a:gd name="connsiteX2" fmla="*/ 533400 w 1578428"/>
              <a:gd name="connsiteY2" fmla="*/ 783771 h 849085"/>
              <a:gd name="connsiteX3" fmla="*/ 446314 w 1578428"/>
              <a:gd name="connsiteY3" fmla="*/ 849085 h 849085"/>
              <a:gd name="connsiteX4" fmla="*/ 293914 w 1578428"/>
              <a:gd name="connsiteY4" fmla="*/ 783771 h 849085"/>
              <a:gd name="connsiteX5" fmla="*/ 0 w 1578428"/>
              <a:gd name="connsiteY5" fmla="*/ 696685 h 849085"/>
              <a:gd name="connsiteX6" fmla="*/ 43543 w 1578428"/>
              <a:gd name="connsiteY6" fmla="*/ 653142 h 849085"/>
              <a:gd name="connsiteX7" fmla="*/ 119743 w 1578428"/>
              <a:gd name="connsiteY7" fmla="*/ 631371 h 849085"/>
              <a:gd name="connsiteX8" fmla="*/ 391885 w 1578428"/>
              <a:gd name="connsiteY8" fmla="*/ 598714 h 849085"/>
              <a:gd name="connsiteX9" fmla="*/ 674914 w 1578428"/>
              <a:gd name="connsiteY9" fmla="*/ 424543 h 849085"/>
              <a:gd name="connsiteX10" fmla="*/ 849086 w 1578428"/>
              <a:gd name="connsiteY10" fmla="*/ 326571 h 849085"/>
              <a:gd name="connsiteX11" fmla="*/ 990600 w 1578428"/>
              <a:gd name="connsiteY11" fmla="*/ 250371 h 849085"/>
              <a:gd name="connsiteX12" fmla="*/ 1077685 w 1578428"/>
              <a:gd name="connsiteY12" fmla="*/ 87085 h 849085"/>
              <a:gd name="connsiteX13" fmla="*/ 1284514 w 1578428"/>
              <a:gd name="connsiteY13" fmla="*/ 32657 h 849085"/>
              <a:gd name="connsiteX14" fmla="*/ 1513114 w 1578428"/>
              <a:gd name="connsiteY14" fmla="*/ 0 h 849085"/>
              <a:gd name="connsiteX15" fmla="*/ 1578428 w 1578428"/>
              <a:gd name="connsiteY15" fmla="*/ 87085 h 849085"/>
              <a:gd name="connsiteX16" fmla="*/ 1556657 w 1578428"/>
              <a:gd name="connsiteY16" fmla="*/ 163285 h 849085"/>
              <a:gd name="connsiteX17" fmla="*/ 1436914 w 1578428"/>
              <a:gd name="connsiteY17" fmla="*/ 217714 h 849085"/>
              <a:gd name="connsiteX18" fmla="*/ 1371600 w 1578428"/>
              <a:gd name="connsiteY18" fmla="*/ 337457 h 849085"/>
              <a:gd name="connsiteX19" fmla="*/ 1230085 w 1578428"/>
              <a:gd name="connsiteY19" fmla="*/ 391885 h 849085"/>
              <a:gd name="connsiteX20" fmla="*/ 1143000 w 1578428"/>
              <a:gd name="connsiteY20" fmla="*/ 446314 h 849085"/>
              <a:gd name="connsiteX21" fmla="*/ 1088571 w 1578428"/>
              <a:gd name="connsiteY21" fmla="*/ 566057 h 849085"/>
              <a:gd name="connsiteX0" fmla="*/ 1088571 w 1578428"/>
              <a:gd name="connsiteY0" fmla="*/ 566057 h 849085"/>
              <a:gd name="connsiteX1" fmla="*/ 707571 w 1578428"/>
              <a:gd name="connsiteY1" fmla="*/ 707571 h 849085"/>
              <a:gd name="connsiteX2" fmla="*/ 533400 w 1578428"/>
              <a:gd name="connsiteY2" fmla="*/ 783771 h 849085"/>
              <a:gd name="connsiteX3" fmla="*/ 446314 w 1578428"/>
              <a:gd name="connsiteY3" fmla="*/ 849085 h 849085"/>
              <a:gd name="connsiteX4" fmla="*/ 293914 w 1578428"/>
              <a:gd name="connsiteY4" fmla="*/ 783771 h 849085"/>
              <a:gd name="connsiteX5" fmla="*/ 0 w 1578428"/>
              <a:gd name="connsiteY5" fmla="*/ 696685 h 849085"/>
              <a:gd name="connsiteX6" fmla="*/ 43543 w 1578428"/>
              <a:gd name="connsiteY6" fmla="*/ 653142 h 849085"/>
              <a:gd name="connsiteX7" fmla="*/ 119743 w 1578428"/>
              <a:gd name="connsiteY7" fmla="*/ 631371 h 849085"/>
              <a:gd name="connsiteX8" fmla="*/ 391885 w 1578428"/>
              <a:gd name="connsiteY8" fmla="*/ 598714 h 849085"/>
              <a:gd name="connsiteX9" fmla="*/ 674914 w 1578428"/>
              <a:gd name="connsiteY9" fmla="*/ 424543 h 849085"/>
              <a:gd name="connsiteX10" fmla="*/ 849086 w 1578428"/>
              <a:gd name="connsiteY10" fmla="*/ 326571 h 849085"/>
              <a:gd name="connsiteX11" fmla="*/ 936171 w 1578428"/>
              <a:gd name="connsiteY11" fmla="*/ 185056 h 849085"/>
              <a:gd name="connsiteX12" fmla="*/ 1077685 w 1578428"/>
              <a:gd name="connsiteY12" fmla="*/ 87085 h 849085"/>
              <a:gd name="connsiteX13" fmla="*/ 1284514 w 1578428"/>
              <a:gd name="connsiteY13" fmla="*/ 32657 h 849085"/>
              <a:gd name="connsiteX14" fmla="*/ 1513114 w 1578428"/>
              <a:gd name="connsiteY14" fmla="*/ 0 h 849085"/>
              <a:gd name="connsiteX15" fmla="*/ 1578428 w 1578428"/>
              <a:gd name="connsiteY15" fmla="*/ 87085 h 849085"/>
              <a:gd name="connsiteX16" fmla="*/ 1556657 w 1578428"/>
              <a:gd name="connsiteY16" fmla="*/ 163285 h 849085"/>
              <a:gd name="connsiteX17" fmla="*/ 1436914 w 1578428"/>
              <a:gd name="connsiteY17" fmla="*/ 217714 h 849085"/>
              <a:gd name="connsiteX18" fmla="*/ 1371600 w 1578428"/>
              <a:gd name="connsiteY18" fmla="*/ 337457 h 849085"/>
              <a:gd name="connsiteX19" fmla="*/ 1230085 w 1578428"/>
              <a:gd name="connsiteY19" fmla="*/ 391885 h 849085"/>
              <a:gd name="connsiteX20" fmla="*/ 1143000 w 1578428"/>
              <a:gd name="connsiteY20" fmla="*/ 446314 h 849085"/>
              <a:gd name="connsiteX21" fmla="*/ 1088571 w 1578428"/>
              <a:gd name="connsiteY21" fmla="*/ 566057 h 849085"/>
              <a:gd name="connsiteX0" fmla="*/ 1088571 w 1578428"/>
              <a:gd name="connsiteY0" fmla="*/ 566057 h 849085"/>
              <a:gd name="connsiteX1" fmla="*/ 707571 w 1578428"/>
              <a:gd name="connsiteY1" fmla="*/ 707571 h 849085"/>
              <a:gd name="connsiteX2" fmla="*/ 533400 w 1578428"/>
              <a:gd name="connsiteY2" fmla="*/ 783771 h 849085"/>
              <a:gd name="connsiteX3" fmla="*/ 446314 w 1578428"/>
              <a:gd name="connsiteY3" fmla="*/ 849085 h 849085"/>
              <a:gd name="connsiteX4" fmla="*/ 293914 w 1578428"/>
              <a:gd name="connsiteY4" fmla="*/ 783771 h 849085"/>
              <a:gd name="connsiteX5" fmla="*/ 0 w 1578428"/>
              <a:gd name="connsiteY5" fmla="*/ 696685 h 849085"/>
              <a:gd name="connsiteX6" fmla="*/ 43543 w 1578428"/>
              <a:gd name="connsiteY6" fmla="*/ 653142 h 849085"/>
              <a:gd name="connsiteX7" fmla="*/ 119743 w 1578428"/>
              <a:gd name="connsiteY7" fmla="*/ 631371 h 849085"/>
              <a:gd name="connsiteX8" fmla="*/ 391885 w 1578428"/>
              <a:gd name="connsiteY8" fmla="*/ 598714 h 849085"/>
              <a:gd name="connsiteX9" fmla="*/ 674914 w 1578428"/>
              <a:gd name="connsiteY9" fmla="*/ 424543 h 849085"/>
              <a:gd name="connsiteX10" fmla="*/ 849086 w 1578428"/>
              <a:gd name="connsiteY10" fmla="*/ 326571 h 849085"/>
              <a:gd name="connsiteX11" fmla="*/ 936171 w 1578428"/>
              <a:gd name="connsiteY11" fmla="*/ 185056 h 849085"/>
              <a:gd name="connsiteX12" fmla="*/ 1077685 w 1578428"/>
              <a:gd name="connsiteY12" fmla="*/ 87085 h 849085"/>
              <a:gd name="connsiteX13" fmla="*/ 1284514 w 1578428"/>
              <a:gd name="connsiteY13" fmla="*/ 32657 h 849085"/>
              <a:gd name="connsiteX14" fmla="*/ 1513114 w 1578428"/>
              <a:gd name="connsiteY14" fmla="*/ 0 h 849085"/>
              <a:gd name="connsiteX15" fmla="*/ 1578428 w 1578428"/>
              <a:gd name="connsiteY15" fmla="*/ 87085 h 849085"/>
              <a:gd name="connsiteX16" fmla="*/ 1556657 w 1578428"/>
              <a:gd name="connsiteY16" fmla="*/ 163285 h 849085"/>
              <a:gd name="connsiteX17" fmla="*/ 1458685 w 1578428"/>
              <a:gd name="connsiteY17" fmla="*/ 217714 h 849085"/>
              <a:gd name="connsiteX18" fmla="*/ 1371600 w 1578428"/>
              <a:gd name="connsiteY18" fmla="*/ 337457 h 849085"/>
              <a:gd name="connsiteX19" fmla="*/ 1230085 w 1578428"/>
              <a:gd name="connsiteY19" fmla="*/ 391885 h 849085"/>
              <a:gd name="connsiteX20" fmla="*/ 1143000 w 1578428"/>
              <a:gd name="connsiteY20" fmla="*/ 446314 h 849085"/>
              <a:gd name="connsiteX21" fmla="*/ 1088571 w 1578428"/>
              <a:gd name="connsiteY21" fmla="*/ 566057 h 849085"/>
              <a:gd name="connsiteX0" fmla="*/ 1088571 w 1578428"/>
              <a:gd name="connsiteY0" fmla="*/ 566057 h 849085"/>
              <a:gd name="connsiteX1" fmla="*/ 707571 w 1578428"/>
              <a:gd name="connsiteY1" fmla="*/ 707571 h 849085"/>
              <a:gd name="connsiteX2" fmla="*/ 533400 w 1578428"/>
              <a:gd name="connsiteY2" fmla="*/ 783771 h 849085"/>
              <a:gd name="connsiteX3" fmla="*/ 446314 w 1578428"/>
              <a:gd name="connsiteY3" fmla="*/ 849085 h 849085"/>
              <a:gd name="connsiteX4" fmla="*/ 293914 w 1578428"/>
              <a:gd name="connsiteY4" fmla="*/ 783771 h 849085"/>
              <a:gd name="connsiteX5" fmla="*/ 0 w 1578428"/>
              <a:gd name="connsiteY5" fmla="*/ 696685 h 849085"/>
              <a:gd name="connsiteX6" fmla="*/ 43543 w 1578428"/>
              <a:gd name="connsiteY6" fmla="*/ 653142 h 849085"/>
              <a:gd name="connsiteX7" fmla="*/ 119743 w 1578428"/>
              <a:gd name="connsiteY7" fmla="*/ 631371 h 849085"/>
              <a:gd name="connsiteX8" fmla="*/ 391885 w 1578428"/>
              <a:gd name="connsiteY8" fmla="*/ 598714 h 849085"/>
              <a:gd name="connsiteX9" fmla="*/ 674914 w 1578428"/>
              <a:gd name="connsiteY9" fmla="*/ 424543 h 849085"/>
              <a:gd name="connsiteX10" fmla="*/ 751114 w 1578428"/>
              <a:gd name="connsiteY10" fmla="*/ 250371 h 849085"/>
              <a:gd name="connsiteX11" fmla="*/ 936171 w 1578428"/>
              <a:gd name="connsiteY11" fmla="*/ 185056 h 849085"/>
              <a:gd name="connsiteX12" fmla="*/ 1077685 w 1578428"/>
              <a:gd name="connsiteY12" fmla="*/ 87085 h 849085"/>
              <a:gd name="connsiteX13" fmla="*/ 1284514 w 1578428"/>
              <a:gd name="connsiteY13" fmla="*/ 32657 h 849085"/>
              <a:gd name="connsiteX14" fmla="*/ 1513114 w 1578428"/>
              <a:gd name="connsiteY14" fmla="*/ 0 h 849085"/>
              <a:gd name="connsiteX15" fmla="*/ 1578428 w 1578428"/>
              <a:gd name="connsiteY15" fmla="*/ 87085 h 849085"/>
              <a:gd name="connsiteX16" fmla="*/ 1556657 w 1578428"/>
              <a:gd name="connsiteY16" fmla="*/ 163285 h 849085"/>
              <a:gd name="connsiteX17" fmla="*/ 1458685 w 1578428"/>
              <a:gd name="connsiteY17" fmla="*/ 217714 h 849085"/>
              <a:gd name="connsiteX18" fmla="*/ 1371600 w 1578428"/>
              <a:gd name="connsiteY18" fmla="*/ 337457 h 849085"/>
              <a:gd name="connsiteX19" fmla="*/ 1230085 w 1578428"/>
              <a:gd name="connsiteY19" fmla="*/ 391885 h 849085"/>
              <a:gd name="connsiteX20" fmla="*/ 1143000 w 1578428"/>
              <a:gd name="connsiteY20" fmla="*/ 446314 h 849085"/>
              <a:gd name="connsiteX21" fmla="*/ 1088571 w 1578428"/>
              <a:gd name="connsiteY21" fmla="*/ 566057 h 849085"/>
              <a:gd name="connsiteX0" fmla="*/ 1088571 w 1578428"/>
              <a:gd name="connsiteY0" fmla="*/ 566057 h 849085"/>
              <a:gd name="connsiteX1" fmla="*/ 707571 w 1578428"/>
              <a:gd name="connsiteY1" fmla="*/ 707571 h 849085"/>
              <a:gd name="connsiteX2" fmla="*/ 533400 w 1578428"/>
              <a:gd name="connsiteY2" fmla="*/ 783771 h 849085"/>
              <a:gd name="connsiteX3" fmla="*/ 446314 w 1578428"/>
              <a:gd name="connsiteY3" fmla="*/ 849085 h 849085"/>
              <a:gd name="connsiteX4" fmla="*/ 293914 w 1578428"/>
              <a:gd name="connsiteY4" fmla="*/ 783771 h 849085"/>
              <a:gd name="connsiteX5" fmla="*/ 0 w 1578428"/>
              <a:gd name="connsiteY5" fmla="*/ 696685 h 849085"/>
              <a:gd name="connsiteX6" fmla="*/ 43543 w 1578428"/>
              <a:gd name="connsiteY6" fmla="*/ 653142 h 849085"/>
              <a:gd name="connsiteX7" fmla="*/ 119743 w 1578428"/>
              <a:gd name="connsiteY7" fmla="*/ 631371 h 849085"/>
              <a:gd name="connsiteX8" fmla="*/ 391885 w 1578428"/>
              <a:gd name="connsiteY8" fmla="*/ 598714 h 849085"/>
              <a:gd name="connsiteX9" fmla="*/ 674914 w 1578428"/>
              <a:gd name="connsiteY9" fmla="*/ 424543 h 849085"/>
              <a:gd name="connsiteX10" fmla="*/ 751114 w 1578428"/>
              <a:gd name="connsiteY10" fmla="*/ 250371 h 849085"/>
              <a:gd name="connsiteX11" fmla="*/ 936171 w 1578428"/>
              <a:gd name="connsiteY11" fmla="*/ 141513 h 849085"/>
              <a:gd name="connsiteX12" fmla="*/ 1077685 w 1578428"/>
              <a:gd name="connsiteY12" fmla="*/ 87085 h 849085"/>
              <a:gd name="connsiteX13" fmla="*/ 1284514 w 1578428"/>
              <a:gd name="connsiteY13" fmla="*/ 32657 h 849085"/>
              <a:gd name="connsiteX14" fmla="*/ 1513114 w 1578428"/>
              <a:gd name="connsiteY14" fmla="*/ 0 h 849085"/>
              <a:gd name="connsiteX15" fmla="*/ 1578428 w 1578428"/>
              <a:gd name="connsiteY15" fmla="*/ 87085 h 849085"/>
              <a:gd name="connsiteX16" fmla="*/ 1556657 w 1578428"/>
              <a:gd name="connsiteY16" fmla="*/ 163285 h 849085"/>
              <a:gd name="connsiteX17" fmla="*/ 1458685 w 1578428"/>
              <a:gd name="connsiteY17" fmla="*/ 217714 h 849085"/>
              <a:gd name="connsiteX18" fmla="*/ 1371600 w 1578428"/>
              <a:gd name="connsiteY18" fmla="*/ 337457 h 849085"/>
              <a:gd name="connsiteX19" fmla="*/ 1230085 w 1578428"/>
              <a:gd name="connsiteY19" fmla="*/ 391885 h 849085"/>
              <a:gd name="connsiteX20" fmla="*/ 1143000 w 1578428"/>
              <a:gd name="connsiteY20" fmla="*/ 446314 h 849085"/>
              <a:gd name="connsiteX21" fmla="*/ 1088571 w 1578428"/>
              <a:gd name="connsiteY21" fmla="*/ 566057 h 849085"/>
              <a:gd name="connsiteX0" fmla="*/ 1088571 w 1578428"/>
              <a:gd name="connsiteY0" fmla="*/ 566057 h 849085"/>
              <a:gd name="connsiteX1" fmla="*/ 707571 w 1578428"/>
              <a:gd name="connsiteY1" fmla="*/ 707571 h 849085"/>
              <a:gd name="connsiteX2" fmla="*/ 533400 w 1578428"/>
              <a:gd name="connsiteY2" fmla="*/ 783771 h 849085"/>
              <a:gd name="connsiteX3" fmla="*/ 446314 w 1578428"/>
              <a:gd name="connsiteY3" fmla="*/ 849085 h 849085"/>
              <a:gd name="connsiteX4" fmla="*/ 293914 w 1578428"/>
              <a:gd name="connsiteY4" fmla="*/ 783771 h 849085"/>
              <a:gd name="connsiteX5" fmla="*/ 0 w 1578428"/>
              <a:gd name="connsiteY5" fmla="*/ 696685 h 849085"/>
              <a:gd name="connsiteX6" fmla="*/ 43543 w 1578428"/>
              <a:gd name="connsiteY6" fmla="*/ 653142 h 849085"/>
              <a:gd name="connsiteX7" fmla="*/ 119743 w 1578428"/>
              <a:gd name="connsiteY7" fmla="*/ 631371 h 849085"/>
              <a:gd name="connsiteX8" fmla="*/ 391885 w 1578428"/>
              <a:gd name="connsiteY8" fmla="*/ 598714 h 849085"/>
              <a:gd name="connsiteX9" fmla="*/ 674914 w 1578428"/>
              <a:gd name="connsiteY9" fmla="*/ 424543 h 849085"/>
              <a:gd name="connsiteX10" fmla="*/ 751114 w 1578428"/>
              <a:gd name="connsiteY10" fmla="*/ 250371 h 849085"/>
              <a:gd name="connsiteX11" fmla="*/ 936171 w 1578428"/>
              <a:gd name="connsiteY11" fmla="*/ 141513 h 849085"/>
              <a:gd name="connsiteX12" fmla="*/ 1077685 w 1578428"/>
              <a:gd name="connsiteY12" fmla="*/ 87085 h 849085"/>
              <a:gd name="connsiteX13" fmla="*/ 1284514 w 1578428"/>
              <a:gd name="connsiteY13" fmla="*/ 32657 h 849085"/>
              <a:gd name="connsiteX14" fmla="*/ 1513114 w 1578428"/>
              <a:gd name="connsiteY14" fmla="*/ 0 h 849085"/>
              <a:gd name="connsiteX15" fmla="*/ 1578428 w 1578428"/>
              <a:gd name="connsiteY15" fmla="*/ 87085 h 849085"/>
              <a:gd name="connsiteX16" fmla="*/ 1556657 w 1578428"/>
              <a:gd name="connsiteY16" fmla="*/ 163285 h 849085"/>
              <a:gd name="connsiteX17" fmla="*/ 1458685 w 1578428"/>
              <a:gd name="connsiteY17" fmla="*/ 217714 h 849085"/>
              <a:gd name="connsiteX18" fmla="*/ 1371600 w 1578428"/>
              <a:gd name="connsiteY18" fmla="*/ 337457 h 849085"/>
              <a:gd name="connsiteX19" fmla="*/ 1230085 w 1578428"/>
              <a:gd name="connsiteY19" fmla="*/ 391885 h 849085"/>
              <a:gd name="connsiteX20" fmla="*/ 1174897 w 1578428"/>
              <a:gd name="connsiteY20" fmla="*/ 467579 h 849085"/>
              <a:gd name="connsiteX21" fmla="*/ 1088571 w 1578428"/>
              <a:gd name="connsiteY21" fmla="*/ 566057 h 849085"/>
              <a:gd name="connsiteX0" fmla="*/ 1088571 w 1578428"/>
              <a:gd name="connsiteY0" fmla="*/ 566057 h 849085"/>
              <a:gd name="connsiteX1" fmla="*/ 707571 w 1578428"/>
              <a:gd name="connsiteY1" fmla="*/ 707571 h 849085"/>
              <a:gd name="connsiteX2" fmla="*/ 533400 w 1578428"/>
              <a:gd name="connsiteY2" fmla="*/ 783771 h 849085"/>
              <a:gd name="connsiteX3" fmla="*/ 446314 w 1578428"/>
              <a:gd name="connsiteY3" fmla="*/ 849085 h 849085"/>
              <a:gd name="connsiteX4" fmla="*/ 293914 w 1578428"/>
              <a:gd name="connsiteY4" fmla="*/ 783771 h 849085"/>
              <a:gd name="connsiteX5" fmla="*/ 0 w 1578428"/>
              <a:gd name="connsiteY5" fmla="*/ 696685 h 849085"/>
              <a:gd name="connsiteX6" fmla="*/ 43543 w 1578428"/>
              <a:gd name="connsiteY6" fmla="*/ 653142 h 849085"/>
              <a:gd name="connsiteX7" fmla="*/ 119743 w 1578428"/>
              <a:gd name="connsiteY7" fmla="*/ 631371 h 849085"/>
              <a:gd name="connsiteX8" fmla="*/ 391885 w 1578428"/>
              <a:gd name="connsiteY8" fmla="*/ 598714 h 849085"/>
              <a:gd name="connsiteX9" fmla="*/ 674914 w 1578428"/>
              <a:gd name="connsiteY9" fmla="*/ 424543 h 849085"/>
              <a:gd name="connsiteX10" fmla="*/ 751114 w 1578428"/>
              <a:gd name="connsiteY10" fmla="*/ 250371 h 849085"/>
              <a:gd name="connsiteX11" fmla="*/ 936171 w 1578428"/>
              <a:gd name="connsiteY11" fmla="*/ 141513 h 849085"/>
              <a:gd name="connsiteX12" fmla="*/ 1077685 w 1578428"/>
              <a:gd name="connsiteY12" fmla="*/ 87085 h 849085"/>
              <a:gd name="connsiteX13" fmla="*/ 1284514 w 1578428"/>
              <a:gd name="connsiteY13" fmla="*/ 32657 h 849085"/>
              <a:gd name="connsiteX14" fmla="*/ 1513114 w 1578428"/>
              <a:gd name="connsiteY14" fmla="*/ 0 h 849085"/>
              <a:gd name="connsiteX15" fmla="*/ 1578428 w 1578428"/>
              <a:gd name="connsiteY15" fmla="*/ 87085 h 849085"/>
              <a:gd name="connsiteX16" fmla="*/ 1556657 w 1578428"/>
              <a:gd name="connsiteY16" fmla="*/ 163285 h 849085"/>
              <a:gd name="connsiteX17" fmla="*/ 1458685 w 1578428"/>
              <a:gd name="connsiteY17" fmla="*/ 217714 h 849085"/>
              <a:gd name="connsiteX18" fmla="*/ 1371600 w 1578428"/>
              <a:gd name="connsiteY18" fmla="*/ 337457 h 849085"/>
              <a:gd name="connsiteX19" fmla="*/ 1230085 w 1578428"/>
              <a:gd name="connsiteY19" fmla="*/ 391885 h 849085"/>
              <a:gd name="connsiteX20" fmla="*/ 1206795 w 1578428"/>
              <a:gd name="connsiteY20" fmla="*/ 499477 h 849085"/>
              <a:gd name="connsiteX21" fmla="*/ 1088571 w 1578428"/>
              <a:gd name="connsiteY21" fmla="*/ 566057 h 849085"/>
              <a:gd name="connsiteX0" fmla="*/ 1088571 w 1578428"/>
              <a:gd name="connsiteY0" fmla="*/ 566057 h 849085"/>
              <a:gd name="connsiteX1" fmla="*/ 707571 w 1578428"/>
              <a:gd name="connsiteY1" fmla="*/ 707571 h 849085"/>
              <a:gd name="connsiteX2" fmla="*/ 533400 w 1578428"/>
              <a:gd name="connsiteY2" fmla="*/ 783771 h 849085"/>
              <a:gd name="connsiteX3" fmla="*/ 446314 w 1578428"/>
              <a:gd name="connsiteY3" fmla="*/ 849085 h 849085"/>
              <a:gd name="connsiteX4" fmla="*/ 293914 w 1578428"/>
              <a:gd name="connsiteY4" fmla="*/ 783771 h 849085"/>
              <a:gd name="connsiteX5" fmla="*/ 0 w 1578428"/>
              <a:gd name="connsiteY5" fmla="*/ 696685 h 849085"/>
              <a:gd name="connsiteX6" fmla="*/ 43543 w 1578428"/>
              <a:gd name="connsiteY6" fmla="*/ 653142 h 849085"/>
              <a:gd name="connsiteX7" fmla="*/ 119743 w 1578428"/>
              <a:gd name="connsiteY7" fmla="*/ 631371 h 849085"/>
              <a:gd name="connsiteX8" fmla="*/ 359987 w 1578428"/>
              <a:gd name="connsiteY8" fmla="*/ 492389 h 849085"/>
              <a:gd name="connsiteX9" fmla="*/ 674914 w 1578428"/>
              <a:gd name="connsiteY9" fmla="*/ 424543 h 849085"/>
              <a:gd name="connsiteX10" fmla="*/ 751114 w 1578428"/>
              <a:gd name="connsiteY10" fmla="*/ 250371 h 849085"/>
              <a:gd name="connsiteX11" fmla="*/ 936171 w 1578428"/>
              <a:gd name="connsiteY11" fmla="*/ 141513 h 849085"/>
              <a:gd name="connsiteX12" fmla="*/ 1077685 w 1578428"/>
              <a:gd name="connsiteY12" fmla="*/ 87085 h 849085"/>
              <a:gd name="connsiteX13" fmla="*/ 1284514 w 1578428"/>
              <a:gd name="connsiteY13" fmla="*/ 32657 h 849085"/>
              <a:gd name="connsiteX14" fmla="*/ 1513114 w 1578428"/>
              <a:gd name="connsiteY14" fmla="*/ 0 h 849085"/>
              <a:gd name="connsiteX15" fmla="*/ 1578428 w 1578428"/>
              <a:gd name="connsiteY15" fmla="*/ 87085 h 849085"/>
              <a:gd name="connsiteX16" fmla="*/ 1556657 w 1578428"/>
              <a:gd name="connsiteY16" fmla="*/ 163285 h 849085"/>
              <a:gd name="connsiteX17" fmla="*/ 1458685 w 1578428"/>
              <a:gd name="connsiteY17" fmla="*/ 217714 h 849085"/>
              <a:gd name="connsiteX18" fmla="*/ 1371600 w 1578428"/>
              <a:gd name="connsiteY18" fmla="*/ 337457 h 849085"/>
              <a:gd name="connsiteX19" fmla="*/ 1230085 w 1578428"/>
              <a:gd name="connsiteY19" fmla="*/ 391885 h 849085"/>
              <a:gd name="connsiteX20" fmla="*/ 1206795 w 1578428"/>
              <a:gd name="connsiteY20" fmla="*/ 499477 h 849085"/>
              <a:gd name="connsiteX21" fmla="*/ 1088571 w 1578428"/>
              <a:gd name="connsiteY21" fmla="*/ 566057 h 849085"/>
              <a:gd name="connsiteX0" fmla="*/ 1088571 w 1578428"/>
              <a:gd name="connsiteY0" fmla="*/ 566057 h 849085"/>
              <a:gd name="connsiteX1" fmla="*/ 707571 w 1578428"/>
              <a:gd name="connsiteY1" fmla="*/ 707571 h 849085"/>
              <a:gd name="connsiteX2" fmla="*/ 533400 w 1578428"/>
              <a:gd name="connsiteY2" fmla="*/ 783771 h 849085"/>
              <a:gd name="connsiteX3" fmla="*/ 446314 w 1578428"/>
              <a:gd name="connsiteY3" fmla="*/ 849085 h 849085"/>
              <a:gd name="connsiteX4" fmla="*/ 293914 w 1578428"/>
              <a:gd name="connsiteY4" fmla="*/ 783771 h 849085"/>
              <a:gd name="connsiteX5" fmla="*/ 0 w 1578428"/>
              <a:gd name="connsiteY5" fmla="*/ 696685 h 849085"/>
              <a:gd name="connsiteX6" fmla="*/ 43543 w 1578428"/>
              <a:gd name="connsiteY6" fmla="*/ 653142 h 849085"/>
              <a:gd name="connsiteX7" fmla="*/ 119743 w 1578428"/>
              <a:gd name="connsiteY7" fmla="*/ 631371 h 849085"/>
              <a:gd name="connsiteX8" fmla="*/ 359987 w 1578428"/>
              <a:gd name="connsiteY8" fmla="*/ 492389 h 849085"/>
              <a:gd name="connsiteX9" fmla="*/ 632383 w 1578428"/>
              <a:gd name="connsiteY9" fmla="*/ 350115 h 849085"/>
              <a:gd name="connsiteX10" fmla="*/ 751114 w 1578428"/>
              <a:gd name="connsiteY10" fmla="*/ 250371 h 849085"/>
              <a:gd name="connsiteX11" fmla="*/ 936171 w 1578428"/>
              <a:gd name="connsiteY11" fmla="*/ 141513 h 849085"/>
              <a:gd name="connsiteX12" fmla="*/ 1077685 w 1578428"/>
              <a:gd name="connsiteY12" fmla="*/ 87085 h 849085"/>
              <a:gd name="connsiteX13" fmla="*/ 1284514 w 1578428"/>
              <a:gd name="connsiteY13" fmla="*/ 32657 h 849085"/>
              <a:gd name="connsiteX14" fmla="*/ 1513114 w 1578428"/>
              <a:gd name="connsiteY14" fmla="*/ 0 h 849085"/>
              <a:gd name="connsiteX15" fmla="*/ 1578428 w 1578428"/>
              <a:gd name="connsiteY15" fmla="*/ 87085 h 849085"/>
              <a:gd name="connsiteX16" fmla="*/ 1556657 w 1578428"/>
              <a:gd name="connsiteY16" fmla="*/ 163285 h 849085"/>
              <a:gd name="connsiteX17" fmla="*/ 1458685 w 1578428"/>
              <a:gd name="connsiteY17" fmla="*/ 217714 h 849085"/>
              <a:gd name="connsiteX18" fmla="*/ 1371600 w 1578428"/>
              <a:gd name="connsiteY18" fmla="*/ 337457 h 849085"/>
              <a:gd name="connsiteX19" fmla="*/ 1230085 w 1578428"/>
              <a:gd name="connsiteY19" fmla="*/ 391885 h 849085"/>
              <a:gd name="connsiteX20" fmla="*/ 1206795 w 1578428"/>
              <a:gd name="connsiteY20" fmla="*/ 499477 h 849085"/>
              <a:gd name="connsiteX21" fmla="*/ 1088571 w 1578428"/>
              <a:gd name="connsiteY21" fmla="*/ 566057 h 849085"/>
              <a:gd name="connsiteX0" fmla="*/ 1088571 w 1578428"/>
              <a:gd name="connsiteY0" fmla="*/ 566057 h 849085"/>
              <a:gd name="connsiteX1" fmla="*/ 707571 w 1578428"/>
              <a:gd name="connsiteY1" fmla="*/ 707571 h 849085"/>
              <a:gd name="connsiteX2" fmla="*/ 533400 w 1578428"/>
              <a:gd name="connsiteY2" fmla="*/ 783771 h 849085"/>
              <a:gd name="connsiteX3" fmla="*/ 446314 w 1578428"/>
              <a:gd name="connsiteY3" fmla="*/ 849085 h 849085"/>
              <a:gd name="connsiteX4" fmla="*/ 293914 w 1578428"/>
              <a:gd name="connsiteY4" fmla="*/ 783771 h 849085"/>
              <a:gd name="connsiteX5" fmla="*/ 0 w 1578428"/>
              <a:gd name="connsiteY5" fmla="*/ 696685 h 849085"/>
              <a:gd name="connsiteX6" fmla="*/ 43543 w 1578428"/>
              <a:gd name="connsiteY6" fmla="*/ 653142 h 849085"/>
              <a:gd name="connsiteX7" fmla="*/ 119743 w 1578428"/>
              <a:gd name="connsiteY7" fmla="*/ 631371 h 849085"/>
              <a:gd name="connsiteX8" fmla="*/ 359987 w 1578428"/>
              <a:gd name="connsiteY8" fmla="*/ 492389 h 849085"/>
              <a:gd name="connsiteX9" fmla="*/ 632383 w 1578428"/>
              <a:gd name="connsiteY9" fmla="*/ 350115 h 849085"/>
              <a:gd name="connsiteX10" fmla="*/ 751114 w 1578428"/>
              <a:gd name="connsiteY10" fmla="*/ 250371 h 849085"/>
              <a:gd name="connsiteX11" fmla="*/ 936171 w 1578428"/>
              <a:gd name="connsiteY11" fmla="*/ 141513 h 849085"/>
              <a:gd name="connsiteX12" fmla="*/ 1077685 w 1578428"/>
              <a:gd name="connsiteY12" fmla="*/ 87085 h 849085"/>
              <a:gd name="connsiteX13" fmla="*/ 1284514 w 1578428"/>
              <a:gd name="connsiteY13" fmla="*/ 32657 h 849085"/>
              <a:gd name="connsiteX14" fmla="*/ 1513114 w 1578428"/>
              <a:gd name="connsiteY14" fmla="*/ 0 h 849085"/>
              <a:gd name="connsiteX15" fmla="*/ 1578428 w 1578428"/>
              <a:gd name="connsiteY15" fmla="*/ 87085 h 849085"/>
              <a:gd name="connsiteX16" fmla="*/ 1556657 w 1578428"/>
              <a:gd name="connsiteY16" fmla="*/ 163285 h 849085"/>
              <a:gd name="connsiteX17" fmla="*/ 1458685 w 1578428"/>
              <a:gd name="connsiteY17" fmla="*/ 217714 h 849085"/>
              <a:gd name="connsiteX18" fmla="*/ 1371600 w 1578428"/>
              <a:gd name="connsiteY18" fmla="*/ 337457 h 849085"/>
              <a:gd name="connsiteX19" fmla="*/ 1283248 w 1578428"/>
              <a:gd name="connsiteY19" fmla="*/ 434415 h 849085"/>
              <a:gd name="connsiteX20" fmla="*/ 1206795 w 1578428"/>
              <a:gd name="connsiteY20" fmla="*/ 499477 h 849085"/>
              <a:gd name="connsiteX21" fmla="*/ 1088571 w 1578428"/>
              <a:gd name="connsiteY21" fmla="*/ 566057 h 849085"/>
              <a:gd name="connsiteX0" fmla="*/ 1088571 w 1578428"/>
              <a:gd name="connsiteY0" fmla="*/ 566057 h 849085"/>
              <a:gd name="connsiteX1" fmla="*/ 707571 w 1578428"/>
              <a:gd name="connsiteY1" fmla="*/ 707571 h 849085"/>
              <a:gd name="connsiteX2" fmla="*/ 533400 w 1578428"/>
              <a:gd name="connsiteY2" fmla="*/ 783771 h 849085"/>
              <a:gd name="connsiteX3" fmla="*/ 446314 w 1578428"/>
              <a:gd name="connsiteY3" fmla="*/ 849085 h 849085"/>
              <a:gd name="connsiteX4" fmla="*/ 293914 w 1578428"/>
              <a:gd name="connsiteY4" fmla="*/ 783771 h 849085"/>
              <a:gd name="connsiteX5" fmla="*/ 0 w 1578428"/>
              <a:gd name="connsiteY5" fmla="*/ 696685 h 849085"/>
              <a:gd name="connsiteX6" fmla="*/ 43543 w 1578428"/>
              <a:gd name="connsiteY6" fmla="*/ 653142 h 849085"/>
              <a:gd name="connsiteX7" fmla="*/ 119743 w 1578428"/>
              <a:gd name="connsiteY7" fmla="*/ 631371 h 849085"/>
              <a:gd name="connsiteX8" fmla="*/ 359987 w 1578428"/>
              <a:gd name="connsiteY8" fmla="*/ 492389 h 849085"/>
              <a:gd name="connsiteX9" fmla="*/ 632383 w 1578428"/>
              <a:gd name="connsiteY9" fmla="*/ 350115 h 849085"/>
              <a:gd name="connsiteX10" fmla="*/ 751114 w 1578428"/>
              <a:gd name="connsiteY10" fmla="*/ 250371 h 849085"/>
              <a:gd name="connsiteX11" fmla="*/ 936171 w 1578428"/>
              <a:gd name="connsiteY11" fmla="*/ 141513 h 849085"/>
              <a:gd name="connsiteX12" fmla="*/ 1077685 w 1578428"/>
              <a:gd name="connsiteY12" fmla="*/ 87085 h 849085"/>
              <a:gd name="connsiteX13" fmla="*/ 1284514 w 1578428"/>
              <a:gd name="connsiteY13" fmla="*/ 32657 h 849085"/>
              <a:gd name="connsiteX14" fmla="*/ 1513114 w 1578428"/>
              <a:gd name="connsiteY14" fmla="*/ 0 h 849085"/>
              <a:gd name="connsiteX15" fmla="*/ 1578428 w 1578428"/>
              <a:gd name="connsiteY15" fmla="*/ 87085 h 849085"/>
              <a:gd name="connsiteX16" fmla="*/ 1556657 w 1578428"/>
              <a:gd name="connsiteY16" fmla="*/ 163285 h 849085"/>
              <a:gd name="connsiteX17" fmla="*/ 1490582 w 1578428"/>
              <a:gd name="connsiteY17" fmla="*/ 281510 h 849085"/>
              <a:gd name="connsiteX18" fmla="*/ 1371600 w 1578428"/>
              <a:gd name="connsiteY18" fmla="*/ 337457 h 849085"/>
              <a:gd name="connsiteX19" fmla="*/ 1283248 w 1578428"/>
              <a:gd name="connsiteY19" fmla="*/ 434415 h 849085"/>
              <a:gd name="connsiteX20" fmla="*/ 1206795 w 1578428"/>
              <a:gd name="connsiteY20" fmla="*/ 499477 h 849085"/>
              <a:gd name="connsiteX21" fmla="*/ 1088571 w 1578428"/>
              <a:gd name="connsiteY21" fmla="*/ 566057 h 849085"/>
              <a:gd name="connsiteX0" fmla="*/ 1088571 w 1578428"/>
              <a:gd name="connsiteY0" fmla="*/ 566057 h 849085"/>
              <a:gd name="connsiteX1" fmla="*/ 707571 w 1578428"/>
              <a:gd name="connsiteY1" fmla="*/ 707571 h 849085"/>
              <a:gd name="connsiteX2" fmla="*/ 533400 w 1578428"/>
              <a:gd name="connsiteY2" fmla="*/ 783771 h 849085"/>
              <a:gd name="connsiteX3" fmla="*/ 446314 w 1578428"/>
              <a:gd name="connsiteY3" fmla="*/ 849085 h 849085"/>
              <a:gd name="connsiteX4" fmla="*/ 293914 w 1578428"/>
              <a:gd name="connsiteY4" fmla="*/ 783771 h 849085"/>
              <a:gd name="connsiteX5" fmla="*/ 0 w 1578428"/>
              <a:gd name="connsiteY5" fmla="*/ 696685 h 849085"/>
              <a:gd name="connsiteX6" fmla="*/ 43543 w 1578428"/>
              <a:gd name="connsiteY6" fmla="*/ 653142 h 849085"/>
              <a:gd name="connsiteX7" fmla="*/ 119743 w 1578428"/>
              <a:gd name="connsiteY7" fmla="*/ 631371 h 849085"/>
              <a:gd name="connsiteX8" fmla="*/ 359987 w 1578428"/>
              <a:gd name="connsiteY8" fmla="*/ 449859 h 849085"/>
              <a:gd name="connsiteX9" fmla="*/ 632383 w 1578428"/>
              <a:gd name="connsiteY9" fmla="*/ 350115 h 849085"/>
              <a:gd name="connsiteX10" fmla="*/ 751114 w 1578428"/>
              <a:gd name="connsiteY10" fmla="*/ 250371 h 849085"/>
              <a:gd name="connsiteX11" fmla="*/ 936171 w 1578428"/>
              <a:gd name="connsiteY11" fmla="*/ 141513 h 849085"/>
              <a:gd name="connsiteX12" fmla="*/ 1077685 w 1578428"/>
              <a:gd name="connsiteY12" fmla="*/ 87085 h 849085"/>
              <a:gd name="connsiteX13" fmla="*/ 1284514 w 1578428"/>
              <a:gd name="connsiteY13" fmla="*/ 32657 h 849085"/>
              <a:gd name="connsiteX14" fmla="*/ 1513114 w 1578428"/>
              <a:gd name="connsiteY14" fmla="*/ 0 h 849085"/>
              <a:gd name="connsiteX15" fmla="*/ 1578428 w 1578428"/>
              <a:gd name="connsiteY15" fmla="*/ 87085 h 849085"/>
              <a:gd name="connsiteX16" fmla="*/ 1556657 w 1578428"/>
              <a:gd name="connsiteY16" fmla="*/ 163285 h 849085"/>
              <a:gd name="connsiteX17" fmla="*/ 1490582 w 1578428"/>
              <a:gd name="connsiteY17" fmla="*/ 281510 h 849085"/>
              <a:gd name="connsiteX18" fmla="*/ 1371600 w 1578428"/>
              <a:gd name="connsiteY18" fmla="*/ 337457 h 849085"/>
              <a:gd name="connsiteX19" fmla="*/ 1283248 w 1578428"/>
              <a:gd name="connsiteY19" fmla="*/ 434415 h 849085"/>
              <a:gd name="connsiteX20" fmla="*/ 1206795 w 1578428"/>
              <a:gd name="connsiteY20" fmla="*/ 499477 h 849085"/>
              <a:gd name="connsiteX21" fmla="*/ 1088571 w 1578428"/>
              <a:gd name="connsiteY21" fmla="*/ 566057 h 849085"/>
              <a:gd name="connsiteX0" fmla="*/ 1088571 w 1578428"/>
              <a:gd name="connsiteY0" fmla="*/ 566057 h 880401"/>
              <a:gd name="connsiteX1" fmla="*/ 707571 w 1578428"/>
              <a:gd name="connsiteY1" fmla="*/ 707571 h 880401"/>
              <a:gd name="connsiteX2" fmla="*/ 533400 w 1578428"/>
              <a:gd name="connsiteY2" fmla="*/ 783771 h 880401"/>
              <a:gd name="connsiteX3" fmla="*/ 396210 w 1578428"/>
              <a:gd name="connsiteY3" fmla="*/ 880401 h 880401"/>
              <a:gd name="connsiteX4" fmla="*/ 293914 w 1578428"/>
              <a:gd name="connsiteY4" fmla="*/ 783771 h 880401"/>
              <a:gd name="connsiteX5" fmla="*/ 0 w 1578428"/>
              <a:gd name="connsiteY5" fmla="*/ 696685 h 880401"/>
              <a:gd name="connsiteX6" fmla="*/ 43543 w 1578428"/>
              <a:gd name="connsiteY6" fmla="*/ 653142 h 880401"/>
              <a:gd name="connsiteX7" fmla="*/ 119743 w 1578428"/>
              <a:gd name="connsiteY7" fmla="*/ 631371 h 880401"/>
              <a:gd name="connsiteX8" fmla="*/ 359987 w 1578428"/>
              <a:gd name="connsiteY8" fmla="*/ 449859 h 880401"/>
              <a:gd name="connsiteX9" fmla="*/ 632383 w 1578428"/>
              <a:gd name="connsiteY9" fmla="*/ 350115 h 880401"/>
              <a:gd name="connsiteX10" fmla="*/ 751114 w 1578428"/>
              <a:gd name="connsiteY10" fmla="*/ 250371 h 880401"/>
              <a:gd name="connsiteX11" fmla="*/ 936171 w 1578428"/>
              <a:gd name="connsiteY11" fmla="*/ 141513 h 880401"/>
              <a:gd name="connsiteX12" fmla="*/ 1077685 w 1578428"/>
              <a:gd name="connsiteY12" fmla="*/ 87085 h 880401"/>
              <a:gd name="connsiteX13" fmla="*/ 1284514 w 1578428"/>
              <a:gd name="connsiteY13" fmla="*/ 32657 h 880401"/>
              <a:gd name="connsiteX14" fmla="*/ 1513114 w 1578428"/>
              <a:gd name="connsiteY14" fmla="*/ 0 h 880401"/>
              <a:gd name="connsiteX15" fmla="*/ 1578428 w 1578428"/>
              <a:gd name="connsiteY15" fmla="*/ 87085 h 880401"/>
              <a:gd name="connsiteX16" fmla="*/ 1556657 w 1578428"/>
              <a:gd name="connsiteY16" fmla="*/ 163285 h 880401"/>
              <a:gd name="connsiteX17" fmla="*/ 1490582 w 1578428"/>
              <a:gd name="connsiteY17" fmla="*/ 281510 h 880401"/>
              <a:gd name="connsiteX18" fmla="*/ 1371600 w 1578428"/>
              <a:gd name="connsiteY18" fmla="*/ 337457 h 880401"/>
              <a:gd name="connsiteX19" fmla="*/ 1283248 w 1578428"/>
              <a:gd name="connsiteY19" fmla="*/ 434415 h 880401"/>
              <a:gd name="connsiteX20" fmla="*/ 1206795 w 1578428"/>
              <a:gd name="connsiteY20" fmla="*/ 499477 h 880401"/>
              <a:gd name="connsiteX21" fmla="*/ 1088571 w 1578428"/>
              <a:gd name="connsiteY21" fmla="*/ 566057 h 880401"/>
              <a:gd name="connsiteX0" fmla="*/ 1088571 w 1578428"/>
              <a:gd name="connsiteY0" fmla="*/ 566057 h 880401"/>
              <a:gd name="connsiteX1" fmla="*/ 707571 w 1578428"/>
              <a:gd name="connsiteY1" fmla="*/ 707571 h 880401"/>
              <a:gd name="connsiteX2" fmla="*/ 533400 w 1578428"/>
              <a:gd name="connsiteY2" fmla="*/ 783771 h 880401"/>
              <a:gd name="connsiteX3" fmla="*/ 396210 w 1578428"/>
              <a:gd name="connsiteY3" fmla="*/ 880401 h 880401"/>
              <a:gd name="connsiteX4" fmla="*/ 293914 w 1578428"/>
              <a:gd name="connsiteY4" fmla="*/ 783771 h 880401"/>
              <a:gd name="connsiteX5" fmla="*/ 0 w 1578428"/>
              <a:gd name="connsiteY5" fmla="*/ 696685 h 880401"/>
              <a:gd name="connsiteX6" fmla="*/ 119743 w 1578428"/>
              <a:gd name="connsiteY6" fmla="*/ 631371 h 880401"/>
              <a:gd name="connsiteX7" fmla="*/ 359987 w 1578428"/>
              <a:gd name="connsiteY7" fmla="*/ 449859 h 880401"/>
              <a:gd name="connsiteX8" fmla="*/ 632383 w 1578428"/>
              <a:gd name="connsiteY8" fmla="*/ 350115 h 880401"/>
              <a:gd name="connsiteX9" fmla="*/ 751114 w 1578428"/>
              <a:gd name="connsiteY9" fmla="*/ 250371 h 880401"/>
              <a:gd name="connsiteX10" fmla="*/ 936171 w 1578428"/>
              <a:gd name="connsiteY10" fmla="*/ 141513 h 880401"/>
              <a:gd name="connsiteX11" fmla="*/ 1077685 w 1578428"/>
              <a:gd name="connsiteY11" fmla="*/ 87085 h 880401"/>
              <a:gd name="connsiteX12" fmla="*/ 1284514 w 1578428"/>
              <a:gd name="connsiteY12" fmla="*/ 32657 h 880401"/>
              <a:gd name="connsiteX13" fmla="*/ 1513114 w 1578428"/>
              <a:gd name="connsiteY13" fmla="*/ 0 h 880401"/>
              <a:gd name="connsiteX14" fmla="*/ 1578428 w 1578428"/>
              <a:gd name="connsiteY14" fmla="*/ 87085 h 880401"/>
              <a:gd name="connsiteX15" fmla="*/ 1556657 w 1578428"/>
              <a:gd name="connsiteY15" fmla="*/ 163285 h 880401"/>
              <a:gd name="connsiteX16" fmla="*/ 1490582 w 1578428"/>
              <a:gd name="connsiteY16" fmla="*/ 281510 h 880401"/>
              <a:gd name="connsiteX17" fmla="*/ 1371600 w 1578428"/>
              <a:gd name="connsiteY17" fmla="*/ 337457 h 880401"/>
              <a:gd name="connsiteX18" fmla="*/ 1283248 w 1578428"/>
              <a:gd name="connsiteY18" fmla="*/ 434415 h 880401"/>
              <a:gd name="connsiteX19" fmla="*/ 1206795 w 1578428"/>
              <a:gd name="connsiteY19" fmla="*/ 499477 h 880401"/>
              <a:gd name="connsiteX20" fmla="*/ 1088571 w 1578428"/>
              <a:gd name="connsiteY20" fmla="*/ 566057 h 880401"/>
              <a:gd name="connsiteX0" fmla="*/ 1088571 w 1578428"/>
              <a:gd name="connsiteY0" fmla="*/ 566057 h 880401"/>
              <a:gd name="connsiteX1" fmla="*/ 707571 w 1578428"/>
              <a:gd name="connsiteY1" fmla="*/ 707571 h 880401"/>
              <a:gd name="connsiteX2" fmla="*/ 533400 w 1578428"/>
              <a:gd name="connsiteY2" fmla="*/ 783771 h 880401"/>
              <a:gd name="connsiteX3" fmla="*/ 396210 w 1578428"/>
              <a:gd name="connsiteY3" fmla="*/ 880401 h 880401"/>
              <a:gd name="connsiteX4" fmla="*/ 293914 w 1578428"/>
              <a:gd name="connsiteY4" fmla="*/ 783771 h 880401"/>
              <a:gd name="connsiteX5" fmla="*/ 0 w 1578428"/>
              <a:gd name="connsiteY5" fmla="*/ 696685 h 880401"/>
              <a:gd name="connsiteX6" fmla="*/ 88428 w 1578428"/>
              <a:gd name="connsiteY6" fmla="*/ 487322 h 880401"/>
              <a:gd name="connsiteX7" fmla="*/ 359987 w 1578428"/>
              <a:gd name="connsiteY7" fmla="*/ 449859 h 880401"/>
              <a:gd name="connsiteX8" fmla="*/ 632383 w 1578428"/>
              <a:gd name="connsiteY8" fmla="*/ 350115 h 880401"/>
              <a:gd name="connsiteX9" fmla="*/ 751114 w 1578428"/>
              <a:gd name="connsiteY9" fmla="*/ 250371 h 880401"/>
              <a:gd name="connsiteX10" fmla="*/ 936171 w 1578428"/>
              <a:gd name="connsiteY10" fmla="*/ 141513 h 880401"/>
              <a:gd name="connsiteX11" fmla="*/ 1077685 w 1578428"/>
              <a:gd name="connsiteY11" fmla="*/ 87085 h 880401"/>
              <a:gd name="connsiteX12" fmla="*/ 1284514 w 1578428"/>
              <a:gd name="connsiteY12" fmla="*/ 32657 h 880401"/>
              <a:gd name="connsiteX13" fmla="*/ 1513114 w 1578428"/>
              <a:gd name="connsiteY13" fmla="*/ 0 h 880401"/>
              <a:gd name="connsiteX14" fmla="*/ 1578428 w 1578428"/>
              <a:gd name="connsiteY14" fmla="*/ 87085 h 880401"/>
              <a:gd name="connsiteX15" fmla="*/ 1556657 w 1578428"/>
              <a:gd name="connsiteY15" fmla="*/ 163285 h 880401"/>
              <a:gd name="connsiteX16" fmla="*/ 1490582 w 1578428"/>
              <a:gd name="connsiteY16" fmla="*/ 281510 h 880401"/>
              <a:gd name="connsiteX17" fmla="*/ 1371600 w 1578428"/>
              <a:gd name="connsiteY17" fmla="*/ 337457 h 880401"/>
              <a:gd name="connsiteX18" fmla="*/ 1283248 w 1578428"/>
              <a:gd name="connsiteY18" fmla="*/ 434415 h 880401"/>
              <a:gd name="connsiteX19" fmla="*/ 1206795 w 1578428"/>
              <a:gd name="connsiteY19" fmla="*/ 499477 h 880401"/>
              <a:gd name="connsiteX20" fmla="*/ 1088571 w 1578428"/>
              <a:gd name="connsiteY20" fmla="*/ 566057 h 880401"/>
              <a:gd name="connsiteX0" fmla="*/ 1088571 w 1578428"/>
              <a:gd name="connsiteY0" fmla="*/ 566057 h 880401"/>
              <a:gd name="connsiteX1" fmla="*/ 707571 w 1578428"/>
              <a:gd name="connsiteY1" fmla="*/ 707571 h 880401"/>
              <a:gd name="connsiteX2" fmla="*/ 533400 w 1578428"/>
              <a:gd name="connsiteY2" fmla="*/ 783771 h 880401"/>
              <a:gd name="connsiteX3" fmla="*/ 396210 w 1578428"/>
              <a:gd name="connsiteY3" fmla="*/ 880401 h 880401"/>
              <a:gd name="connsiteX4" fmla="*/ 293914 w 1578428"/>
              <a:gd name="connsiteY4" fmla="*/ 783771 h 880401"/>
              <a:gd name="connsiteX5" fmla="*/ 0 w 1578428"/>
              <a:gd name="connsiteY5" fmla="*/ 696685 h 880401"/>
              <a:gd name="connsiteX6" fmla="*/ 88428 w 1578428"/>
              <a:gd name="connsiteY6" fmla="*/ 462270 h 880401"/>
              <a:gd name="connsiteX7" fmla="*/ 359987 w 1578428"/>
              <a:gd name="connsiteY7" fmla="*/ 449859 h 880401"/>
              <a:gd name="connsiteX8" fmla="*/ 632383 w 1578428"/>
              <a:gd name="connsiteY8" fmla="*/ 350115 h 880401"/>
              <a:gd name="connsiteX9" fmla="*/ 751114 w 1578428"/>
              <a:gd name="connsiteY9" fmla="*/ 250371 h 880401"/>
              <a:gd name="connsiteX10" fmla="*/ 936171 w 1578428"/>
              <a:gd name="connsiteY10" fmla="*/ 141513 h 880401"/>
              <a:gd name="connsiteX11" fmla="*/ 1077685 w 1578428"/>
              <a:gd name="connsiteY11" fmla="*/ 87085 h 880401"/>
              <a:gd name="connsiteX12" fmla="*/ 1284514 w 1578428"/>
              <a:gd name="connsiteY12" fmla="*/ 32657 h 880401"/>
              <a:gd name="connsiteX13" fmla="*/ 1513114 w 1578428"/>
              <a:gd name="connsiteY13" fmla="*/ 0 h 880401"/>
              <a:gd name="connsiteX14" fmla="*/ 1578428 w 1578428"/>
              <a:gd name="connsiteY14" fmla="*/ 87085 h 880401"/>
              <a:gd name="connsiteX15" fmla="*/ 1556657 w 1578428"/>
              <a:gd name="connsiteY15" fmla="*/ 163285 h 880401"/>
              <a:gd name="connsiteX16" fmla="*/ 1490582 w 1578428"/>
              <a:gd name="connsiteY16" fmla="*/ 281510 h 880401"/>
              <a:gd name="connsiteX17" fmla="*/ 1371600 w 1578428"/>
              <a:gd name="connsiteY17" fmla="*/ 337457 h 880401"/>
              <a:gd name="connsiteX18" fmla="*/ 1283248 w 1578428"/>
              <a:gd name="connsiteY18" fmla="*/ 434415 h 880401"/>
              <a:gd name="connsiteX19" fmla="*/ 1206795 w 1578428"/>
              <a:gd name="connsiteY19" fmla="*/ 499477 h 880401"/>
              <a:gd name="connsiteX20" fmla="*/ 1088571 w 1578428"/>
              <a:gd name="connsiteY20" fmla="*/ 566057 h 880401"/>
              <a:gd name="connsiteX0" fmla="*/ 1088571 w 1578428"/>
              <a:gd name="connsiteY0" fmla="*/ 566057 h 880401"/>
              <a:gd name="connsiteX1" fmla="*/ 707571 w 1578428"/>
              <a:gd name="connsiteY1" fmla="*/ 707571 h 880401"/>
              <a:gd name="connsiteX2" fmla="*/ 533400 w 1578428"/>
              <a:gd name="connsiteY2" fmla="*/ 783771 h 880401"/>
              <a:gd name="connsiteX3" fmla="*/ 396210 w 1578428"/>
              <a:gd name="connsiteY3" fmla="*/ 880401 h 880401"/>
              <a:gd name="connsiteX4" fmla="*/ 293914 w 1578428"/>
              <a:gd name="connsiteY4" fmla="*/ 783771 h 880401"/>
              <a:gd name="connsiteX5" fmla="*/ 0 w 1578428"/>
              <a:gd name="connsiteY5" fmla="*/ 696685 h 880401"/>
              <a:gd name="connsiteX6" fmla="*/ 32061 w 1578428"/>
              <a:gd name="connsiteY6" fmla="*/ 355798 h 880401"/>
              <a:gd name="connsiteX7" fmla="*/ 359987 w 1578428"/>
              <a:gd name="connsiteY7" fmla="*/ 449859 h 880401"/>
              <a:gd name="connsiteX8" fmla="*/ 632383 w 1578428"/>
              <a:gd name="connsiteY8" fmla="*/ 350115 h 880401"/>
              <a:gd name="connsiteX9" fmla="*/ 751114 w 1578428"/>
              <a:gd name="connsiteY9" fmla="*/ 250371 h 880401"/>
              <a:gd name="connsiteX10" fmla="*/ 936171 w 1578428"/>
              <a:gd name="connsiteY10" fmla="*/ 141513 h 880401"/>
              <a:gd name="connsiteX11" fmla="*/ 1077685 w 1578428"/>
              <a:gd name="connsiteY11" fmla="*/ 87085 h 880401"/>
              <a:gd name="connsiteX12" fmla="*/ 1284514 w 1578428"/>
              <a:gd name="connsiteY12" fmla="*/ 32657 h 880401"/>
              <a:gd name="connsiteX13" fmla="*/ 1513114 w 1578428"/>
              <a:gd name="connsiteY13" fmla="*/ 0 h 880401"/>
              <a:gd name="connsiteX14" fmla="*/ 1578428 w 1578428"/>
              <a:gd name="connsiteY14" fmla="*/ 87085 h 880401"/>
              <a:gd name="connsiteX15" fmla="*/ 1556657 w 1578428"/>
              <a:gd name="connsiteY15" fmla="*/ 163285 h 880401"/>
              <a:gd name="connsiteX16" fmla="*/ 1490582 w 1578428"/>
              <a:gd name="connsiteY16" fmla="*/ 281510 h 880401"/>
              <a:gd name="connsiteX17" fmla="*/ 1371600 w 1578428"/>
              <a:gd name="connsiteY17" fmla="*/ 337457 h 880401"/>
              <a:gd name="connsiteX18" fmla="*/ 1283248 w 1578428"/>
              <a:gd name="connsiteY18" fmla="*/ 434415 h 880401"/>
              <a:gd name="connsiteX19" fmla="*/ 1206795 w 1578428"/>
              <a:gd name="connsiteY19" fmla="*/ 499477 h 880401"/>
              <a:gd name="connsiteX20" fmla="*/ 1088571 w 1578428"/>
              <a:gd name="connsiteY20" fmla="*/ 566057 h 880401"/>
              <a:gd name="connsiteX0" fmla="*/ 1088571 w 1578428"/>
              <a:gd name="connsiteY0" fmla="*/ 566057 h 880401"/>
              <a:gd name="connsiteX1" fmla="*/ 707571 w 1578428"/>
              <a:gd name="connsiteY1" fmla="*/ 707571 h 880401"/>
              <a:gd name="connsiteX2" fmla="*/ 533400 w 1578428"/>
              <a:gd name="connsiteY2" fmla="*/ 783771 h 880401"/>
              <a:gd name="connsiteX3" fmla="*/ 396210 w 1578428"/>
              <a:gd name="connsiteY3" fmla="*/ 880401 h 880401"/>
              <a:gd name="connsiteX4" fmla="*/ 293914 w 1578428"/>
              <a:gd name="connsiteY4" fmla="*/ 783771 h 880401"/>
              <a:gd name="connsiteX5" fmla="*/ 0 w 1578428"/>
              <a:gd name="connsiteY5" fmla="*/ 696685 h 880401"/>
              <a:gd name="connsiteX6" fmla="*/ 22517 w 1578428"/>
              <a:gd name="connsiteY6" fmla="*/ 593793 h 880401"/>
              <a:gd name="connsiteX7" fmla="*/ 32061 w 1578428"/>
              <a:gd name="connsiteY7" fmla="*/ 355798 h 880401"/>
              <a:gd name="connsiteX8" fmla="*/ 359987 w 1578428"/>
              <a:gd name="connsiteY8" fmla="*/ 449859 h 880401"/>
              <a:gd name="connsiteX9" fmla="*/ 632383 w 1578428"/>
              <a:gd name="connsiteY9" fmla="*/ 350115 h 880401"/>
              <a:gd name="connsiteX10" fmla="*/ 751114 w 1578428"/>
              <a:gd name="connsiteY10" fmla="*/ 250371 h 880401"/>
              <a:gd name="connsiteX11" fmla="*/ 936171 w 1578428"/>
              <a:gd name="connsiteY11" fmla="*/ 141513 h 880401"/>
              <a:gd name="connsiteX12" fmla="*/ 1077685 w 1578428"/>
              <a:gd name="connsiteY12" fmla="*/ 87085 h 880401"/>
              <a:gd name="connsiteX13" fmla="*/ 1284514 w 1578428"/>
              <a:gd name="connsiteY13" fmla="*/ 32657 h 880401"/>
              <a:gd name="connsiteX14" fmla="*/ 1513114 w 1578428"/>
              <a:gd name="connsiteY14" fmla="*/ 0 h 880401"/>
              <a:gd name="connsiteX15" fmla="*/ 1578428 w 1578428"/>
              <a:gd name="connsiteY15" fmla="*/ 87085 h 880401"/>
              <a:gd name="connsiteX16" fmla="*/ 1556657 w 1578428"/>
              <a:gd name="connsiteY16" fmla="*/ 163285 h 880401"/>
              <a:gd name="connsiteX17" fmla="*/ 1490582 w 1578428"/>
              <a:gd name="connsiteY17" fmla="*/ 281510 h 880401"/>
              <a:gd name="connsiteX18" fmla="*/ 1371600 w 1578428"/>
              <a:gd name="connsiteY18" fmla="*/ 337457 h 880401"/>
              <a:gd name="connsiteX19" fmla="*/ 1283248 w 1578428"/>
              <a:gd name="connsiteY19" fmla="*/ 434415 h 880401"/>
              <a:gd name="connsiteX20" fmla="*/ 1206795 w 1578428"/>
              <a:gd name="connsiteY20" fmla="*/ 499477 h 880401"/>
              <a:gd name="connsiteX21" fmla="*/ 1088571 w 1578428"/>
              <a:gd name="connsiteY21" fmla="*/ 566057 h 880401"/>
              <a:gd name="connsiteX0" fmla="*/ 1088571 w 1578428"/>
              <a:gd name="connsiteY0" fmla="*/ 566057 h 880401"/>
              <a:gd name="connsiteX1" fmla="*/ 707571 w 1578428"/>
              <a:gd name="connsiteY1" fmla="*/ 707571 h 880401"/>
              <a:gd name="connsiteX2" fmla="*/ 533400 w 1578428"/>
              <a:gd name="connsiteY2" fmla="*/ 783771 h 880401"/>
              <a:gd name="connsiteX3" fmla="*/ 396210 w 1578428"/>
              <a:gd name="connsiteY3" fmla="*/ 880401 h 880401"/>
              <a:gd name="connsiteX4" fmla="*/ 293914 w 1578428"/>
              <a:gd name="connsiteY4" fmla="*/ 783771 h 880401"/>
              <a:gd name="connsiteX5" fmla="*/ 0 w 1578428"/>
              <a:gd name="connsiteY5" fmla="*/ 696685 h 880401"/>
              <a:gd name="connsiteX6" fmla="*/ 22517 w 1578428"/>
              <a:gd name="connsiteY6" fmla="*/ 593793 h 880401"/>
              <a:gd name="connsiteX7" fmla="*/ 32061 w 1578428"/>
              <a:gd name="connsiteY7" fmla="*/ 355798 h 880401"/>
              <a:gd name="connsiteX8" fmla="*/ 359987 w 1578428"/>
              <a:gd name="connsiteY8" fmla="*/ 449859 h 880401"/>
              <a:gd name="connsiteX9" fmla="*/ 632383 w 1578428"/>
              <a:gd name="connsiteY9" fmla="*/ 350115 h 880401"/>
              <a:gd name="connsiteX10" fmla="*/ 751114 w 1578428"/>
              <a:gd name="connsiteY10" fmla="*/ 250371 h 880401"/>
              <a:gd name="connsiteX11" fmla="*/ 936171 w 1578428"/>
              <a:gd name="connsiteY11" fmla="*/ 141513 h 880401"/>
              <a:gd name="connsiteX12" fmla="*/ 1077685 w 1578428"/>
              <a:gd name="connsiteY12" fmla="*/ 87085 h 880401"/>
              <a:gd name="connsiteX13" fmla="*/ 1284514 w 1578428"/>
              <a:gd name="connsiteY13" fmla="*/ 32657 h 880401"/>
              <a:gd name="connsiteX14" fmla="*/ 1513114 w 1578428"/>
              <a:gd name="connsiteY14" fmla="*/ 0 h 880401"/>
              <a:gd name="connsiteX15" fmla="*/ 1578428 w 1578428"/>
              <a:gd name="connsiteY15" fmla="*/ 87085 h 880401"/>
              <a:gd name="connsiteX16" fmla="*/ 1556657 w 1578428"/>
              <a:gd name="connsiteY16" fmla="*/ 163285 h 880401"/>
              <a:gd name="connsiteX17" fmla="*/ 1490582 w 1578428"/>
              <a:gd name="connsiteY17" fmla="*/ 281510 h 880401"/>
              <a:gd name="connsiteX18" fmla="*/ 1371600 w 1578428"/>
              <a:gd name="connsiteY18" fmla="*/ 337457 h 880401"/>
              <a:gd name="connsiteX19" fmla="*/ 1283248 w 1578428"/>
              <a:gd name="connsiteY19" fmla="*/ 434415 h 880401"/>
              <a:gd name="connsiteX20" fmla="*/ 1206795 w 1578428"/>
              <a:gd name="connsiteY20" fmla="*/ 499477 h 880401"/>
              <a:gd name="connsiteX21" fmla="*/ 1088571 w 1578428"/>
              <a:gd name="connsiteY21" fmla="*/ 566057 h 880401"/>
              <a:gd name="connsiteX0" fmla="*/ 1088571 w 1578428"/>
              <a:gd name="connsiteY0" fmla="*/ 566057 h 880401"/>
              <a:gd name="connsiteX1" fmla="*/ 707571 w 1578428"/>
              <a:gd name="connsiteY1" fmla="*/ 707571 h 880401"/>
              <a:gd name="connsiteX2" fmla="*/ 533400 w 1578428"/>
              <a:gd name="connsiteY2" fmla="*/ 783771 h 880401"/>
              <a:gd name="connsiteX3" fmla="*/ 396210 w 1578428"/>
              <a:gd name="connsiteY3" fmla="*/ 880401 h 880401"/>
              <a:gd name="connsiteX4" fmla="*/ 293914 w 1578428"/>
              <a:gd name="connsiteY4" fmla="*/ 783771 h 880401"/>
              <a:gd name="connsiteX5" fmla="*/ 0 w 1578428"/>
              <a:gd name="connsiteY5" fmla="*/ 696685 h 880401"/>
              <a:gd name="connsiteX6" fmla="*/ 22517 w 1578428"/>
              <a:gd name="connsiteY6" fmla="*/ 593793 h 880401"/>
              <a:gd name="connsiteX7" fmla="*/ 32061 w 1578428"/>
              <a:gd name="connsiteY7" fmla="*/ 355798 h 880401"/>
              <a:gd name="connsiteX8" fmla="*/ 359987 w 1578428"/>
              <a:gd name="connsiteY8" fmla="*/ 449859 h 880401"/>
              <a:gd name="connsiteX9" fmla="*/ 632383 w 1578428"/>
              <a:gd name="connsiteY9" fmla="*/ 350115 h 880401"/>
              <a:gd name="connsiteX10" fmla="*/ 751114 w 1578428"/>
              <a:gd name="connsiteY10" fmla="*/ 250371 h 880401"/>
              <a:gd name="connsiteX11" fmla="*/ 936171 w 1578428"/>
              <a:gd name="connsiteY11" fmla="*/ 141513 h 880401"/>
              <a:gd name="connsiteX12" fmla="*/ 1077685 w 1578428"/>
              <a:gd name="connsiteY12" fmla="*/ 87085 h 880401"/>
              <a:gd name="connsiteX13" fmla="*/ 1284514 w 1578428"/>
              <a:gd name="connsiteY13" fmla="*/ 32657 h 880401"/>
              <a:gd name="connsiteX14" fmla="*/ 1513114 w 1578428"/>
              <a:gd name="connsiteY14" fmla="*/ 0 h 880401"/>
              <a:gd name="connsiteX15" fmla="*/ 1578428 w 1578428"/>
              <a:gd name="connsiteY15" fmla="*/ 87085 h 880401"/>
              <a:gd name="connsiteX16" fmla="*/ 1556657 w 1578428"/>
              <a:gd name="connsiteY16" fmla="*/ 163285 h 880401"/>
              <a:gd name="connsiteX17" fmla="*/ 1490582 w 1578428"/>
              <a:gd name="connsiteY17" fmla="*/ 281510 h 880401"/>
              <a:gd name="connsiteX18" fmla="*/ 1371600 w 1578428"/>
              <a:gd name="connsiteY18" fmla="*/ 337457 h 880401"/>
              <a:gd name="connsiteX19" fmla="*/ 1283248 w 1578428"/>
              <a:gd name="connsiteY19" fmla="*/ 434415 h 880401"/>
              <a:gd name="connsiteX20" fmla="*/ 1206795 w 1578428"/>
              <a:gd name="connsiteY20" fmla="*/ 499477 h 880401"/>
              <a:gd name="connsiteX21" fmla="*/ 1088571 w 1578428"/>
              <a:gd name="connsiteY21" fmla="*/ 566057 h 880401"/>
              <a:gd name="connsiteX0" fmla="*/ 1088571 w 1578428"/>
              <a:gd name="connsiteY0" fmla="*/ 566057 h 880401"/>
              <a:gd name="connsiteX1" fmla="*/ 707571 w 1578428"/>
              <a:gd name="connsiteY1" fmla="*/ 707571 h 880401"/>
              <a:gd name="connsiteX2" fmla="*/ 533400 w 1578428"/>
              <a:gd name="connsiteY2" fmla="*/ 783771 h 880401"/>
              <a:gd name="connsiteX3" fmla="*/ 396210 w 1578428"/>
              <a:gd name="connsiteY3" fmla="*/ 880401 h 880401"/>
              <a:gd name="connsiteX4" fmla="*/ 293914 w 1578428"/>
              <a:gd name="connsiteY4" fmla="*/ 783771 h 880401"/>
              <a:gd name="connsiteX5" fmla="*/ 0 w 1578428"/>
              <a:gd name="connsiteY5" fmla="*/ 696685 h 880401"/>
              <a:gd name="connsiteX6" fmla="*/ 22517 w 1578428"/>
              <a:gd name="connsiteY6" fmla="*/ 593793 h 880401"/>
              <a:gd name="connsiteX7" fmla="*/ 75902 w 1578428"/>
              <a:gd name="connsiteY7" fmla="*/ 405902 h 880401"/>
              <a:gd name="connsiteX8" fmla="*/ 359987 w 1578428"/>
              <a:gd name="connsiteY8" fmla="*/ 449859 h 880401"/>
              <a:gd name="connsiteX9" fmla="*/ 632383 w 1578428"/>
              <a:gd name="connsiteY9" fmla="*/ 350115 h 880401"/>
              <a:gd name="connsiteX10" fmla="*/ 751114 w 1578428"/>
              <a:gd name="connsiteY10" fmla="*/ 250371 h 880401"/>
              <a:gd name="connsiteX11" fmla="*/ 936171 w 1578428"/>
              <a:gd name="connsiteY11" fmla="*/ 141513 h 880401"/>
              <a:gd name="connsiteX12" fmla="*/ 1077685 w 1578428"/>
              <a:gd name="connsiteY12" fmla="*/ 87085 h 880401"/>
              <a:gd name="connsiteX13" fmla="*/ 1284514 w 1578428"/>
              <a:gd name="connsiteY13" fmla="*/ 32657 h 880401"/>
              <a:gd name="connsiteX14" fmla="*/ 1513114 w 1578428"/>
              <a:gd name="connsiteY14" fmla="*/ 0 h 880401"/>
              <a:gd name="connsiteX15" fmla="*/ 1578428 w 1578428"/>
              <a:gd name="connsiteY15" fmla="*/ 87085 h 880401"/>
              <a:gd name="connsiteX16" fmla="*/ 1556657 w 1578428"/>
              <a:gd name="connsiteY16" fmla="*/ 163285 h 880401"/>
              <a:gd name="connsiteX17" fmla="*/ 1490582 w 1578428"/>
              <a:gd name="connsiteY17" fmla="*/ 281510 h 880401"/>
              <a:gd name="connsiteX18" fmla="*/ 1371600 w 1578428"/>
              <a:gd name="connsiteY18" fmla="*/ 337457 h 880401"/>
              <a:gd name="connsiteX19" fmla="*/ 1283248 w 1578428"/>
              <a:gd name="connsiteY19" fmla="*/ 434415 h 880401"/>
              <a:gd name="connsiteX20" fmla="*/ 1206795 w 1578428"/>
              <a:gd name="connsiteY20" fmla="*/ 499477 h 880401"/>
              <a:gd name="connsiteX21" fmla="*/ 1088571 w 1578428"/>
              <a:gd name="connsiteY21" fmla="*/ 566057 h 880401"/>
              <a:gd name="connsiteX0" fmla="*/ 1088571 w 1578428"/>
              <a:gd name="connsiteY0" fmla="*/ 566057 h 880401"/>
              <a:gd name="connsiteX1" fmla="*/ 707571 w 1578428"/>
              <a:gd name="connsiteY1" fmla="*/ 707571 h 880401"/>
              <a:gd name="connsiteX2" fmla="*/ 533400 w 1578428"/>
              <a:gd name="connsiteY2" fmla="*/ 783771 h 880401"/>
              <a:gd name="connsiteX3" fmla="*/ 396210 w 1578428"/>
              <a:gd name="connsiteY3" fmla="*/ 880401 h 880401"/>
              <a:gd name="connsiteX4" fmla="*/ 293914 w 1578428"/>
              <a:gd name="connsiteY4" fmla="*/ 783771 h 880401"/>
              <a:gd name="connsiteX5" fmla="*/ 0 w 1578428"/>
              <a:gd name="connsiteY5" fmla="*/ 696685 h 880401"/>
              <a:gd name="connsiteX6" fmla="*/ 22517 w 1578428"/>
              <a:gd name="connsiteY6" fmla="*/ 593793 h 880401"/>
              <a:gd name="connsiteX7" fmla="*/ 57113 w 1578428"/>
              <a:gd name="connsiteY7" fmla="*/ 393376 h 880401"/>
              <a:gd name="connsiteX8" fmla="*/ 359987 w 1578428"/>
              <a:gd name="connsiteY8" fmla="*/ 449859 h 880401"/>
              <a:gd name="connsiteX9" fmla="*/ 632383 w 1578428"/>
              <a:gd name="connsiteY9" fmla="*/ 350115 h 880401"/>
              <a:gd name="connsiteX10" fmla="*/ 751114 w 1578428"/>
              <a:gd name="connsiteY10" fmla="*/ 250371 h 880401"/>
              <a:gd name="connsiteX11" fmla="*/ 936171 w 1578428"/>
              <a:gd name="connsiteY11" fmla="*/ 141513 h 880401"/>
              <a:gd name="connsiteX12" fmla="*/ 1077685 w 1578428"/>
              <a:gd name="connsiteY12" fmla="*/ 87085 h 880401"/>
              <a:gd name="connsiteX13" fmla="*/ 1284514 w 1578428"/>
              <a:gd name="connsiteY13" fmla="*/ 32657 h 880401"/>
              <a:gd name="connsiteX14" fmla="*/ 1513114 w 1578428"/>
              <a:gd name="connsiteY14" fmla="*/ 0 h 880401"/>
              <a:gd name="connsiteX15" fmla="*/ 1578428 w 1578428"/>
              <a:gd name="connsiteY15" fmla="*/ 87085 h 880401"/>
              <a:gd name="connsiteX16" fmla="*/ 1556657 w 1578428"/>
              <a:gd name="connsiteY16" fmla="*/ 163285 h 880401"/>
              <a:gd name="connsiteX17" fmla="*/ 1490582 w 1578428"/>
              <a:gd name="connsiteY17" fmla="*/ 281510 h 880401"/>
              <a:gd name="connsiteX18" fmla="*/ 1371600 w 1578428"/>
              <a:gd name="connsiteY18" fmla="*/ 337457 h 880401"/>
              <a:gd name="connsiteX19" fmla="*/ 1283248 w 1578428"/>
              <a:gd name="connsiteY19" fmla="*/ 434415 h 880401"/>
              <a:gd name="connsiteX20" fmla="*/ 1206795 w 1578428"/>
              <a:gd name="connsiteY20" fmla="*/ 499477 h 880401"/>
              <a:gd name="connsiteX21" fmla="*/ 1088571 w 1578428"/>
              <a:gd name="connsiteY21" fmla="*/ 566057 h 880401"/>
              <a:gd name="connsiteX0" fmla="*/ 1088571 w 1578428"/>
              <a:gd name="connsiteY0" fmla="*/ 566057 h 880401"/>
              <a:gd name="connsiteX1" fmla="*/ 707571 w 1578428"/>
              <a:gd name="connsiteY1" fmla="*/ 707571 h 880401"/>
              <a:gd name="connsiteX2" fmla="*/ 533400 w 1578428"/>
              <a:gd name="connsiteY2" fmla="*/ 783771 h 880401"/>
              <a:gd name="connsiteX3" fmla="*/ 396210 w 1578428"/>
              <a:gd name="connsiteY3" fmla="*/ 880401 h 880401"/>
              <a:gd name="connsiteX4" fmla="*/ 293914 w 1578428"/>
              <a:gd name="connsiteY4" fmla="*/ 783771 h 880401"/>
              <a:gd name="connsiteX5" fmla="*/ 0 w 1578428"/>
              <a:gd name="connsiteY5" fmla="*/ 696685 h 880401"/>
              <a:gd name="connsiteX6" fmla="*/ 22517 w 1578428"/>
              <a:gd name="connsiteY6" fmla="*/ 593793 h 880401"/>
              <a:gd name="connsiteX7" fmla="*/ 57113 w 1578428"/>
              <a:gd name="connsiteY7" fmla="*/ 393376 h 880401"/>
              <a:gd name="connsiteX8" fmla="*/ 359987 w 1578428"/>
              <a:gd name="connsiteY8" fmla="*/ 449859 h 880401"/>
              <a:gd name="connsiteX9" fmla="*/ 632383 w 1578428"/>
              <a:gd name="connsiteY9" fmla="*/ 350115 h 880401"/>
              <a:gd name="connsiteX10" fmla="*/ 751114 w 1578428"/>
              <a:gd name="connsiteY10" fmla="*/ 250371 h 880401"/>
              <a:gd name="connsiteX11" fmla="*/ 936171 w 1578428"/>
              <a:gd name="connsiteY11" fmla="*/ 141513 h 880401"/>
              <a:gd name="connsiteX12" fmla="*/ 1077685 w 1578428"/>
              <a:gd name="connsiteY12" fmla="*/ 87085 h 880401"/>
              <a:gd name="connsiteX13" fmla="*/ 1284514 w 1578428"/>
              <a:gd name="connsiteY13" fmla="*/ 32657 h 880401"/>
              <a:gd name="connsiteX14" fmla="*/ 1513114 w 1578428"/>
              <a:gd name="connsiteY14" fmla="*/ 0 h 880401"/>
              <a:gd name="connsiteX15" fmla="*/ 1578428 w 1578428"/>
              <a:gd name="connsiteY15" fmla="*/ 87085 h 880401"/>
              <a:gd name="connsiteX16" fmla="*/ 1556657 w 1578428"/>
              <a:gd name="connsiteY16" fmla="*/ 163285 h 880401"/>
              <a:gd name="connsiteX17" fmla="*/ 1490582 w 1578428"/>
              <a:gd name="connsiteY17" fmla="*/ 262721 h 880401"/>
              <a:gd name="connsiteX18" fmla="*/ 1371600 w 1578428"/>
              <a:gd name="connsiteY18" fmla="*/ 337457 h 880401"/>
              <a:gd name="connsiteX19" fmla="*/ 1283248 w 1578428"/>
              <a:gd name="connsiteY19" fmla="*/ 434415 h 880401"/>
              <a:gd name="connsiteX20" fmla="*/ 1206795 w 1578428"/>
              <a:gd name="connsiteY20" fmla="*/ 499477 h 880401"/>
              <a:gd name="connsiteX21" fmla="*/ 1088571 w 1578428"/>
              <a:gd name="connsiteY21" fmla="*/ 566057 h 880401"/>
              <a:gd name="connsiteX0" fmla="*/ 1088571 w 1578428"/>
              <a:gd name="connsiteY0" fmla="*/ 566057 h 880401"/>
              <a:gd name="connsiteX1" fmla="*/ 707571 w 1578428"/>
              <a:gd name="connsiteY1" fmla="*/ 707571 h 880401"/>
              <a:gd name="connsiteX2" fmla="*/ 533400 w 1578428"/>
              <a:gd name="connsiteY2" fmla="*/ 783771 h 880401"/>
              <a:gd name="connsiteX3" fmla="*/ 396210 w 1578428"/>
              <a:gd name="connsiteY3" fmla="*/ 880401 h 880401"/>
              <a:gd name="connsiteX4" fmla="*/ 293914 w 1578428"/>
              <a:gd name="connsiteY4" fmla="*/ 783771 h 880401"/>
              <a:gd name="connsiteX5" fmla="*/ 0 w 1578428"/>
              <a:gd name="connsiteY5" fmla="*/ 696685 h 880401"/>
              <a:gd name="connsiteX6" fmla="*/ 22517 w 1578428"/>
              <a:gd name="connsiteY6" fmla="*/ 593793 h 880401"/>
              <a:gd name="connsiteX7" fmla="*/ 57113 w 1578428"/>
              <a:gd name="connsiteY7" fmla="*/ 393376 h 880401"/>
              <a:gd name="connsiteX8" fmla="*/ 359987 w 1578428"/>
              <a:gd name="connsiteY8" fmla="*/ 449859 h 880401"/>
              <a:gd name="connsiteX9" fmla="*/ 632383 w 1578428"/>
              <a:gd name="connsiteY9" fmla="*/ 350115 h 880401"/>
              <a:gd name="connsiteX10" fmla="*/ 751114 w 1578428"/>
              <a:gd name="connsiteY10" fmla="*/ 250371 h 880401"/>
              <a:gd name="connsiteX11" fmla="*/ 936171 w 1578428"/>
              <a:gd name="connsiteY11" fmla="*/ 141513 h 880401"/>
              <a:gd name="connsiteX12" fmla="*/ 1077685 w 1578428"/>
              <a:gd name="connsiteY12" fmla="*/ 87085 h 880401"/>
              <a:gd name="connsiteX13" fmla="*/ 1284514 w 1578428"/>
              <a:gd name="connsiteY13" fmla="*/ 32657 h 880401"/>
              <a:gd name="connsiteX14" fmla="*/ 1513114 w 1578428"/>
              <a:gd name="connsiteY14" fmla="*/ 0 h 880401"/>
              <a:gd name="connsiteX15" fmla="*/ 1578428 w 1578428"/>
              <a:gd name="connsiteY15" fmla="*/ 87085 h 880401"/>
              <a:gd name="connsiteX16" fmla="*/ 1556657 w 1578428"/>
              <a:gd name="connsiteY16" fmla="*/ 163285 h 880401"/>
              <a:gd name="connsiteX17" fmla="*/ 1490582 w 1578428"/>
              <a:gd name="connsiteY17" fmla="*/ 262721 h 880401"/>
              <a:gd name="connsiteX18" fmla="*/ 1371600 w 1578428"/>
              <a:gd name="connsiteY18" fmla="*/ 337457 h 880401"/>
              <a:gd name="connsiteX19" fmla="*/ 1276985 w 1578428"/>
              <a:gd name="connsiteY19" fmla="*/ 428152 h 880401"/>
              <a:gd name="connsiteX20" fmla="*/ 1206795 w 1578428"/>
              <a:gd name="connsiteY20" fmla="*/ 499477 h 880401"/>
              <a:gd name="connsiteX21" fmla="*/ 1088571 w 1578428"/>
              <a:gd name="connsiteY21" fmla="*/ 566057 h 880401"/>
              <a:gd name="connsiteX0" fmla="*/ 1088571 w 1578428"/>
              <a:gd name="connsiteY0" fmla="*/ 566057 h 880401"/>
              <a:gd name="connsiteX1" fmla="*/ 707571 w 1578428"/>
              <a:gd name="connsiteY1" fmla="*/ 707571 h 880401"/>
              <a:gd name="connsiteX2" fmla="*/ 533400 w 1578428"/>
              <a:gd name="connsiteY2" fmla="*/ 783771 h 880401"/>
              <a:gd name="connsiteX3" fmla="*/ 396210 w 1578428"/>
              <a:gd name="connsiteY3" fmla="*/ 880401 h 880401"/>
              <a:gd name="connsiteX4" fmla="*/ 293914 w 1578428"/>
              <a:gd name="connsiteY4" fmla="*/ 783771 h 880401"/>
              <a:gd name="connsiteX5" fmla="*/ 0 w 1578428"/>
              <a:gd name="connsiteY5" fmla="*/ 696685 h 880401"/>
              <a:gd name="connsiteX6" fmla="*/ 22517 w 1578428"/>
              <a:gd name="connsiteY6" fmla="*/ 593793 h 880401"/>
              <a:gd name="connsiteX7" fmla="*/ 57113 w 1578428"/>
              <a:gd name="connsiteY7" fmla="*/ 393376 h 880401"/>
              <a:gd name="connsiteX8" fmla="*/ 359987 w 1578428"/>
              <a:gd name="connsiteY8" fmla="*/ 449859 h 880401"/>
              <a:gd name="connsiteX9" fmla="*/ 632383 w 1578428"/>
              <a:gd name="connsiteY9" fmla="*/ 350115 h 880401"/>
              <a:gd name="connsiteX10" fmla="*/ 751114 w 1578428"/>
              <a:gd name="connsiteY10" fmla="*/ 250371 h 880401"/>
              <a:gd name="connsiteX11" fmla="*/ 936171 w 1578428"/>
              <a:gd name="connsiteY11" fmla="*/ 141513 h 880401"/>
              <a:gd name="connsiteX12" fmla="*/ 1077685 w 1578428"/>
              <a:gd name="connsiteY12" fmla="*/ 87085 h 880401"/>
              <a:gd name="connsiteX13" fmla="*/ 1284514 w 1578428"/>
              <a:gd name="connsiteY13" fmla="*/ 32657 h 880401"/>
              <a:gd name="connsiteX14" fmla="*/ 1513114 w 1578428"/>
              <a:gd name="connsiteY14" fmla="*/ 0 h 880401"/>
              <a:gd name="connsiteX15" fmla="*/ 1578428 w 1578428"/>
              <a:gd name="connsiteY15" fmla="*/ 87085 h 880401"/>
              <a:gd name="connsiteX16" fmla="*/ 1556657 w 1578428"/>
              <a:gd name="connsiteY16" fmla="*/ 163285 h 880401"/>
              <a:gd name="connsiteX17" fmla="*/ 1490582 w 1578428"/>
              <a:gd name="connsiteY17" fmla="*/ 262721 h 880401"/>
              <a:gd name="connsiteX18" fmla="*/ 1371600 w 1578428"/>
              <a:gd name="connsiteY18" fmla="*/ 337457 h 880401"/>
              <a:gd name="connsiteX19" fmla="*/ 1276985 w 1578428"/>
              <a:gd name="connsiteY19" fmla="*/ 428152 h 880401"/>
              <a:gd name="connsiteX20" fmla="*/ 1206795 w 1578428"/>
              <a:gd name="connsiteY20" fmla="*/ 499477 h 880401"/>
              <a:gd name="connsiteX21" fmla="*/ 1088571 w 1578428"/>
              <a:gd name="connsiteY21" fmla="*/ 566057 h 880401"/>
              <a:gd name="connsiteX0" fmla="*/ 1088571 w 1578428"/>
              <a:gd name="connsiteY0" fmla="*/ 533400 h 847744"/>
              <a:gd name="connsiteX1" fmla="*/ 707571 w 1578428"/>
              <a:gd name="connsiteY1" fmla="*/ 674914 h 847744"/>
              <a:gd name="connsiteX2" fmla="*/ 533400 w 1578428"/>
              <a:gd name="connsiteY2" fmla="*/ 751114 h 847744"/>
              <a:gd name="connsiteX3" fmla="*/ 396210 w 1578428"/>
              <a:gd name="connsiteY3" fmla="*/ 847744 h 847744"/>
              <a:gd name="connsiteX4" fmla="*/ 293914 w 1578428"/>
              <a:gd name="connsiteY4" fmla="*/ 751114 h 847744"/>
              <a:gd name="connsiteX5" fmla="*/ 0 w 1578428"/>
              <a:gd name="connsiteY5" fmla="*/ 664028 h 847744"/>
              <a:gd name="connsiteX6" fmla="*/ 22517 w 1578428"/>
              <a:gd name="connsiteY6" fmla="*/ 561136 h 847744"/>
              <a:gd name="connsiteX7" fmla="*/ 57113 w 1578428"/>
              <a:gd name="connsiteY7" fmla="*/ 360719 h 847744"/>
              <a:gd name="connsiteX8" fmla="*/ 359987 w 1578428"/>
              <a:gd name="connsiteY8" fmla="*/ 417202 h 847744"/>
              <a:gd name="connsiteX9" fmla="*/ 632383 w 1578428"/>
              <a:gd name="connsiteY9" fmla="*/ 317458 h 847744"/>
              <a:gd name="connsiteX10" fmla="*/ 751114 w 1578428"/>
              <a:gd name="connsiteY10" fmla="*/ 217714 h 847744"/>
              <a:gd name="connsiteX11" fmla="*/ 936171 w 1578428"/>
              <a:gd name="connsiteY11" fmla="*/ 108856 h 847744"/>
              <a:gd name="connsiteX12" fmla="*/ 1077685 w 1578428"/>
              <a:gd name="connsiteY12" fmla="*/ 54428 h 847744"/>
              <a:gd name="connsiteX13" fmla="*/ 1284514 w 1578428"/>
              <a:gd name="connsiteY13" fmla="*/ 0 h 847744"/>
              <a:gd name="connsiteX14" fmla="*/ 1578428 w 1578428"/>
              <a:gd name="connsiteY14" fmla="*/ 54428 h 847744"/>
              <a:gd name="connsiteX15" fmla="*/ 1556657 w 1578428"/>
              <a:gd name="connsiteY15" fmla="*/ 130628 h 847744"/>
              <a:gd name="connsiteX16" fmla="*/ 1490582 w 1578428"/>
              <a:gd name="connsiteY16" fmla="*/ 230064 h 847744"/>
              <a:gd name="connsiteX17" fmla="*/ 1371600 w 1578428"/>
              <a:gd name="connsiteY17" fmla="*/ 304800 h 847744"/>
              <a:gd name="connsiteX18" fmla="*/ 1276985 w 1578428"/>
              <a:gd name="connsiteY18" fmla="*/ 395495 h 847744"/>
              <a:gd name="connsiteX19" fmla="*/ 1206795 w 1578428"/>
              <a:gd name="connsiteY19" fmla="*/ 466820 h 847744"/>
              <a:gd name="connsiteX20" fmla="*/ 1088571 w 1578428"/>
              <a:gd name="connsiteY20" fmla="*/ 533400 h 847744"/>
              <a:gd name="connsiteX0" fmla="*/ 1088571 w 1556657"/>
              <a:gd name="connsiteY0" fmla="*/ 533400 h 847744"/>
              <a:gd name="connsiteX1" fmla="*/ 707571 w 1556657"/>
              <a:gd name="connsiteY1" fmla="*/ 674914 h 847744"/>
              <a:gd name="connsiteX2" fmla="*/ 533400 w 1556657"/>
              <a:gd name="connsiteY2" fmla="*/ 751114 h 847744"/>
              <a:gd name="connsiteX3" fmla="*/ 396210 w 1556657"/>
              <a:gd name="connsiteY3" fmla="*/ 847744 h 847744"/>
              <a:gd name="connsiteX4" fmla="*/ 293914 w 1556657"/>
              <a:gd name="connsiteY4" fmla="*/ 751114 h 847744"/>
              <a:gd name="connsiteX5" fmla="*/ 0 w 1556657"/>
              <a:gd name="connsiteY5" fmla="*/ 664028 h 847744"/>
              <a:gd name="connsiteX6" fmla="*/ 22517 w 1556657"/>
              <a:gd name="connsiteY6" fmla="*/ 561136 h 847744"/>
              <a:gd name="connsiteX7" fmla="*/ 57113 w 1556657"/>
              <a:gd name="connsiteY7" fmla="*/ 360719 h 847744"/>
              <a:gd name="connsiteX8" fmla="*/ 359987 w 1556657"/>
              <a:gd name="connsiteY8" fmla="*/ 417202 h 847744"/>
              <a:gd name="connsiteX9" fmla="*/ 632383 w 1556657"/>
              <a:gd name="connsiteY9" fmla="*/ 317458 h 847744"/>
              <a:gd name="connsiteX10" fmla="*/ 751114 w 1556657"/>
              <a:gd name="connsiteY10" fmla="*/ 217714 h 847744"/>
              <a:gd name="connsiteX11" fmla="*/ 936171 w 1556657"/>
              <a:gd name="connsiteY11" fmla="*/ 108856 h 847744"/>
              <a:gd name="connsiteX12" fmla="*/ 1077685 w 1556657"/>
              <a:gd name="connsiteY12" fmla="*/ 54428 h 847744"/>
              <a:gd name="connsiteX13" fmla="*/ 1284514 w 1556657"/>
              <a:gd name="connsiteY13" fmla="*/ 0 h 847744"/>
              <a:gd name="connsiteX14" fmla="*/ 1556657 w 1556657"/>
              <a:gd name="connsiteY14" fmla="*/ 130628 h 847744"/>
              <a:gd name="connsiteX15" fmla="*/ 1490582 w 1556657"/>
              <a:gd name="connsiteY15" fmla="*/ 230064 h 847744"/>
              <a:gd name="connsiteX16" fmla="*/ 1371600 w 1556657"/>
              <a:gd name="connsiteY16" fmla="*/ 304800 h 847744"/>
              <a:gd name="connsiteX17" fmla="*/ 1276985 w 1556657"/>
              <a:gd name="connsiteY17" fmla="*/ 395495 h 847744"/>
              <a:gd name="connsiteX18" fmla="*/ 1206795 w 1556657"/>
              <a:gd name="connsiteY18" fmla="*/ 466820 h 847744"/>
              <a:gd name="connsiteX19" fmla="*/ 1088571 w 1556657"/>
              <a:gd name="connsiteY19" fmla="*/ 533400 h 847744"/>
              <a:gd name="connsiteX0" fmla="*/ 1088571 w 1490582"/>
              <a:gd name="connsiteY0" fmla="*/ 533400 h 847744"/>
              <a:gd name="connsiteX1" fmla="*/ 707571 w 1490582"/>
              <a:gd name="connsiteY1" fmla="*/ 674914 h 847744"/>
              <a:gd name="connsiteX2" fmla="*/ 533400 w 1490582"/>
              <a:gd name="connsiteY2" fmla="*/ 751114 h 847744"/>
              <a:gd name="connsiteX3" fmla="*/ 396210 w 1490582"/>
              <a:gd name="connsiteY3" fmla="*/ 847744 h 847744"/>
              <a:gd name="connsiteX4" fmla="*/ 293914 w 1490582"/>
              <a:gd name="connsiteY4" fmla="*/ 751114 h 847744"/>
              <a:gd name="connsiteX5" fmla="*/ 0 w 1490582"/>
              <a:gd name="connsiteY5" fmla="*/ 664028 h 847744"/>
              <a:gd name="connsiteX6" fmla="*/ 22517 w 1490582"/>
              <a:gd name="connsiteY6" fmla="*/ 561136 h 847744"/>
              <a:gd name="connsiteX7" fmla="*/ 57113 w 1490582"/>
              <a:gd name="connsiteY7" fmla="*/ 360719 h 847744"/>
              <a:gd name="connsiteX8" fmla="*/ 359987 w 1490582"/>
              <a:gd name="connsiteY8" fmla="*/ 417202 h 847744"/>
              <a:gd name="connsiteX9" fmla="*/ 632383 w 1490582"/>
              <a:gd name="connsiteY9" fmla="*/ 317458 h 847744"/>
              <a:gd name="connsiteX10" fmla="*/ 751114 w 1490582"/>
              <a:gd name="connsiteY10" fmla="*/ 217714 h 847744"/>
              <a:gd name="connsiteX11" fmla="*/ 936171 w 1490582"/>
              <a:gd name="connsiteY11" fmla="*/ 108856 h 847744"/>
              <a:gd name="connsiteX12" fmla="*/ 1077685 w 1490582"/>
              <a:gd name="connsiteY12" fmla="*/ 54428 h 847744"/>
              <a:gd name="connsiteX13" fmla="*/ 1284514 w 1490582"/>
              <a:gd name="connsiteY13" fmla="*/ 0 h 847744"/>
              <a:gd name="connsiteX14" fmla="*/ 1490582 w 1490582"/>
              <a:gd name="connsiteY14" fmla="*/ 230064 h 847744"/>
              <a:gd name="connsiteX15" fmla="*/ 1371600 w 1490582"/>
              <a:gd name="connsiteY15" fmla="*/ 304800 h 847744"/>
              <a:gd name="connsiteX16" fmla="*/ 1276985 w 1490582"/>
              <a:gd name="connsiteY16" fmla="*/ 395495 h 847744"/>
              <a:gd name="connsiteX17" fmla="*/ 1206795 w 1490582"/>
              <a:gd name="connsiteY17" fmla="*/ 466820 h 847744"/>
              <a:gd name="connsiteX18" fmla="*/ 1088571 w 1490582"/>
              <a:gd name="connsiteY18" fmla="*/ 533400 h 847744"/>
              <a:gd name="connsiteX0" fmla="*/ 1088571 w 1490582"/>
              <a:gd name="connsiteY0" fmla="*/ 478972 h 793316"/>
              <a:gd name="connsiteX1" fmla="*/ 707571 w 1490582"/>
              <a:gd name="connsiteY1" fmla="*/ 620486 h 793316"/>
              <a:gd name="connsiteX2" fmla="*/ 533400 w 1490582"/>
              <a:gd name="connsiteY2" fmla="*/ 696686 h 793316"/>
              <a:gd name="connsiteX3" fmla="*/ 396210 w 1490582"/>
              <a:gd name="connsiteY3" fmla="*/ 793316 h 793316"/>
              <a:gd name="connsiteX4" fmla="*/ 293914 w 1490582"/>
              <a:gd name="connsiteY4" fmla="*/ 696686 h 793316"/>
              <a:gd name="connsiteX5" fmla="*/ 0 w 1490582"/>
              <a:gd name="connsiteY5" fmla="*/ 609600 h 793316"/>
              <a:gd name="connsiteX6" fmla="*/ 22517 w 1490582"/>
              <a:gd name="connsiteY6" fmla="*/ 506708 h 793316"/>
              <a:gd name="connsiteX7" fmla="*/ 57113 w 1490582"/>
              <a:gd name="connsiteY7" fmla="*/ 306291 h 793316"/>
              <a:gd name="connsiteX8" fmla="*/ 359987 w 1490582"/>
              <a:gd name="connsiteY8" fmla="*/ 362774 h 793316"/>
              <a:gd name="connsiteX9" fmla="*/ 632383 w 1490582"/>
              <a:gd name="connsiteY9" fmla="*/ 263030 h 793316"/>
              <a:gd name="connsiteX10" fmla="*/ 751114 w 1490582"/>
              <a:gd name="connsiteY10" fmla="*/ 163286 h 793316"/>
              <a:gd name="connsiteX11" fmla="*/ 936171 w 1490582"/>
              <a:gd name="connsiteY11" fmla="*/ 54428 h 793316"/>
              <a:gd name="connsiteX12" fmla="*/ 1077685 w 1490582"/>
              <a:gd name="connsiteY12" fmla="*/ 0 h 793316"/>
              <a:gd name="connsiteX13" fmla="*/ 1490582 w 1490582"/>
              <a:gd name="connsiteY13" fmla="*/ 175636 h 793316"/>
              <a:gd name="connsiteX14" fmla="*/ 1371600 w 1490582"/>
              <a:gd name="connsiteY14" fmla="*/ 250372 h 793316"/>
              <a:gd name="connsiteX15" fmla="*/ 1276985 w 1490582"/>
              <a:gd name="connsiteY15" fmla="*/ 341067 h 793316"/>
              <a:gd name="connsiteX16" fmla="*/ 1206795 w 1490582"/>
              <a:gd name="connsiteY16" fmla="*/ 412392 h 793316"/>
              <a:gd name="connsiteX17" fmla="*/ 1088571 w 1490582"/>
              <a:gd name="connsiteY17" fmla="*/ 478972 h 793316"/>
              <a:gd name="connsiteX0" fmla="*/ 1088571 w 1490582"/>
              <a:gd name="connsiteY0" fmla="*/ 424544 h 738888"/>
              <a:gd name="connsiteX1" fmla="*/ 707571 w 1490582"/>
              <a:gd name="connsiteY1" fmla="*/ 566058 h 738888"/>
              <a:gd name="connsiteX2" fmla="*/ 533400 w 1490582"/>
              <a:gd name="connsiteY2" fmla="*/ 642258 h 738888"/>
              <a:gd name="connsiteX3" fmla="*/ 396210 w 1490582"/>
              <a:gd name="connsiteY3" fmla="*/ 738888 h 738888"/>
              <a:gd name="connsiteX4" fmla="*/ 293914 w 1490582"/>
              <a:gd name="connsiteY4" fmla="*/ 642258 h 738888"/>
              <a:gd name="connsiteX5" fmla="*/ 0 w 1490582"/>
              <a:gd name="connsiteY5" fmla="*/ 555172 h 738888"/>
              <a:gd name="connsiteX6" fmla="*/ 22517 w 1490582"/>
              <a:gd name="connsiteY6" fmla="*/ 452280 h 738888"/>
              <a:gd name="connsiteX7" fmla="*/ 57113 w 1490582"/>
              <a:gd name="connsiteY7" fmla="*/ 251863 h 738888"/>
              <a:gd name="connsiteX8" fmla="*/ 359987 w 1490582"/>
              <a:gd name="connsiteY8" fmla="*/ 308346 h 738888"/>
              <a:gd name="connsiteX9" fmla="*/ 632383 w 1490582"/>
              <a:gd name="connsiteY9" fmla="*/ 208602 h 738888"/>
              <a:gd name="connsiteX10" fmla="*/ 751114 w 1490582"/>
              <a:gd name="connsiteY10" fmla="*/ 108858 h 738888"/>
              <a:gd name="connsiteX11" fmla="*/ 936171 w 1490582"/>
              <a:gd name="connsiteY11" fmla="*/ 0 h 738888"/>
              <a:gd name="connsiteX12" fmla="*/ 1490582 w 1490582"/>
              <a:gd name="connsiteY12" fmla="*/ 121208 h 738888"/>
              <a:gd name="connsiteX13" fmla="*/ 1371600 w 1490582"/>
              <a:gd name="connsiteY13" fmla="*/ 195944 h 738888"/>
              <a:gd name="connsiteX14" fmla="*/ 1276985 w 1490582"/>
              <a:gd name="connsiteY14" fmla="*/ 286639 h 738888"/>
              <a:gd name="connsiteX15" fmla="*/ 1206795 w 1490582"/>
              <a:gd name="connsiteY15" fmla="*/ 357964 h 738888"/>
              <a:gd name="connsiteX16" fmla="*/ 1088571 w 1490582"/>
              <a:gd name="connsiteY16" fmla="*/ 424544 h 738888"/>
              <a:gd name="connsiteX0" fmla="*/ 1088571 w 1371600"/>
              <a:gd name="connsiteY0" fmla="*/ 424544 h 738888"/>
              <a:gd name="connsiteX1" fmla="*/ 707571 w 1371600"/>
              <a:gd name="connsiteY1" fmla="*/ 566058 h 738888"/>
              <a:gd name="connsiteX2" fmla="*/ 533400 w 1371600"/>
              <a:gd name="connsiteY2" fmla="*/ 642258 h 738888"/>
              <a:gd name="connsiteX3" fmla="*/ 396210 w 1371600"/>
              <a:gd name="connsiteY3" fmla="*/ 738888 h 738888"/>
              <a:gd name="connsiteX4" fmla="*/ 293914 w 1371600"/>
              <a:gd name="connsiteY4" fmla="*/ 642258 h 738888"/>
              <a:gd name="connsiteX5" fmla="*/ 0 w 1371600"/>
              <a:gd name="connsiteY5" fmla="*/ 555172 h 738888"/>
              <a:gd name="connsiteX6" fmla="*/ 22517 w 1371600"/>
              <a:gd name="connsiteY6" fmla="*/ 452280 h 738888"/>
              <a:gd name="connsiteX7" fmla="*/ 57113 w 1371600"/>
              <a:gd name="connsiteY7" fmla="*/ 251863 h 738888"/>
              <a:gd name="connsiteX8" fmla="*/ 359987 w 1371600"/>
              <a:gd name="connsiteY8" fmla="*/ 308346 h 738888"/>
              <a:gd name="connsiteX9" fmla="*/ 632383 w 1371600"/>
              <a:gd name="connsiteY9" fmla="*/ 208602 h 738888"/>
              <a:gd name="connsiteX10" fmla="*/ 751114 w 1371600"/>
              <a:gd name="connsiteY10" fmla="*/ 108858 h 738888"/>
              <a:gd name="connsiteX11" fmla="*/ 936171 w 1371600"/>
              <a:gd name="connsiteY11" fmla="*/ 0 h 738888"/>
              <a:gd name="connsiteX12" fmla="*/ 1371600 w 1371600"/>
              <a:gd name="connsiteY12" fmla="*/ 195944 h 738888"/>
              <a:gd name="connsiteX13" fmla="*/ 1276985 w 1371600"/>
              <a:gd name="connsiteY13" fmla="*/ 286639 h 738888"/>
              <a:gd name="connsiteX14" fmla="*/ 1206795 w 1371600"/>
              <a:gd name="connsiteY14" fmla="*/ 357964 h 738888"/>
              <a:gd name="connsiteX15" fmla="*/ 1088571 w 1371600"/>
              <a:gd name="connsiteY15" fmla="*/ 424544 h 738888"/>
              <a:gd name="connsiteX0" fmla="*/ 1088571 w 1276985"/>
              <a:gd name="connsiteY0" fmla="*/ 424544 h 738888"/>
              <a:gd name="connsiteX1" fmla="*/ 707571 w 1276985"/>
              <a:gd name="connsiteY1" fmla="*/ 566058 h 738888"/>
              <a:gd name="connsiteX2" fmla="*/ 533400 w 1276985"/>
              <a:gd name="connsiteY2" fmla="*/ 642258 h 738888"/>
              <a:gd name="connsiteX3" fmla="*/ 396210 w 1276985"/>
              <a:gd name="connsiteY3" fmla="*/ 738888 h 738888"/>
              <a:gd name="connsiteX4" fmla="*/ 293914 w 1276985"/>
              <a:gd name="connsiteY4" fmla="*/ 642258 h 738888"/>
              <a:gd name="connsiteX5" fmla="*/ 0 w 1276985"/>
              <a:gd name="connsiteY5" fmla="*/ 555172 h 738888"/>
              <a:gd name="connsiteX6" fmla="*/ 22517 w 1276985"/>
              <a:gd name="connsiteY6" fmla="*/ 452280 h 738888"/>
              <a:gd name="connsiteX7" fmla="*/ 57113 w 1276985"/>
              <a:gd name="connsiteY7" fmla="*/ 251863 h 738888"/>
              <a:gd name="connsiteX8" fmla="*/ 359987 w 1276985"/>
              <a:gd name="connsiteY8" fmla="*/ 308346 h 738888"/>
              <a:gd name="connsiteX9" fmla="*/ 632383 w 1276985"/>
              <a:gd name="connsiteY9" fmla="*/ 208602 h 738888"/>
              <a:gd name="connsiteX10" fmla="*/ 751114 w 1276985"/>
              <a:gd name="connsiteY10" fmla="*/ 108858 h 738888"/>
              <a:gd name="connsiteX11" fmla="*/ 936171 w 1276985"/>
              <a:gd name="connsiteY11" fmla="*/ 0 h 738888"/>
              <a:gd name="connsiteX12" fmla="*/ 1276985 w 1276985"/>
              <a:gd name="connsiteY12" fmla="*/ 286639 h 738888"/>
              <a:gd name="connsiteX13" fmla="*/ 1206795 w 1276985"/>
              <a:gd name="connsiteY13" fmla="*/ 357964 h 738888"/>
              <a:gd name="connsiteX14" fmla="*/ 1088571 w 1276985"/>
              <a:gd name="connsiteY14" fmla="*/ 424544 h 738888"/>
              <a:gd name="connsiteX0" fmla="*/ 1088571 w 1206795"/>
              <a:gd name="connsiteY0" fmla="*/ 424544 h 738888"/>
              <a:gd name="connsiteX1" fmla="*/ 707571 w 1206795"/>
              <a:gd name="connsiteY1" fmla="*/ 566058 h 738888"/>
              <a:gd name="connsiteX2" fmla="*/ 533400 w 1206795"/>
              <a:gd name="connsiteY2" fmla="*/ 642258 h 738888"/>
              <a:gd name="connsiteX3" fmla="*/ 396210 w 1206795"/>
              <a:gd name="connsiteY3" fmla="*/ 738888 h 738888"/>
              <a:gd name="connsiteX4" fmla="*/ 293914 w 1206795"/>
              <a:gd name="connsiteY4" fmla="*/ 642258 h 738888"/>
              <a:gd name="connsiteX5" fmla="*/ 0 w 1206795"/>
              <a:gd name="connsiteY5" fmla="*/ 555172 h 738888"/>
              <a:gd name="connsiteX6" fmla="*/ 22517 w 1206795"/>
              <a:gd name="connsiteY6" fmla="*/ 452280 h 738888"/>
              <a:gd name="connsiteX7" fmla="*/ 57113 w 1206795"/>
              <a:gd name="connsiteY7" fmla="*/ 251863 h 738888"/>
              <a:gd name="connsiteX8" fmla="*/ 359987 w 1206795"/>
              <a:gd name="connsiteY8" fmla="*/ 308346 h 738888"/>
              <a:gd name="connsiteX9" fmla="*/ 632383 w 1206795"/>
              <a:gd name="connsiteY9" fmla="*/ 208602 h 738888"/>
              <a:gd name="connsiteX10" fmla="*/ 751114 w 1206795"/>
              <a:gd name="connsiteY10" fmla="*/ 108858 h 738888"/>
              <a:gd name="connsiteX11" fmla="*/ 936171 w 1206795"/>
              <a:gd name="connsiteY11" fmla="*/ 0 h 738888"/>
              <a:gd name="connsiteX12" fmla="*/ 1206795 w 1206795"/>
              <a:gd name="connsiteY12" fmla="*/ 357964 h 738888"/>
              <a:gd name="connsiteX13" fmla="*/ 1088571 w 1206795"/>
              <a:gd name="connsiteY13" fmla="*/ 424544 h 738888"/>
              <a:gd name="connsiteX0" fmla="*/ 1088571 w 1212656"/>
              <a:gd name="connsiteY0" fmla="*/ 424544 h 738888"/>
              <a:gd name="connsiteX1" fmla="*/ 707571 w 1212656"/>
              <a:gd name="connsiteY1" fmla="*/ 566058 h 738888"/>
              <a:gd name="connsiteX2" fmla="*/ 533400 w 1212656"/>
              <a:gd name="connsiteY2" fmla="*/ 642258 h 738888"/>
              <a:gd name="connsiteX3" fmla="*/ 396210 w 1212656"/>
              <a:gd name="connsiteY3" fmla="*/ 738888 h 738888"/>
              <a:gd name="connsiteX4" fmla="*/ 293914 w 1212656"/>
              <a:gd name="connsiteY4" fmla="*/ 642258 h 738888"/>
              <a:gd name="connsiteX5" fmla="*/ 0 w 1212656"/>
              <a:gd name="connsiteY5" fmla="*/ 555172 h 738888"/>
              <a:gd name="connsiteX6" fmla="*/ 22517 w 1212656"/>
              <a:gd name="connsiteY6" fmla="*/ 452280 h 738888"/>
              <a:gd name="connsiteX7" fmla="*/ 57113 w 1212656"/>
              <a:gd name="connsiteY7" fmla="*/ 251863 h 738888"/>
              <a:gd name="connsiteX8" fmla="*/ 359987 w 1212656"/>
              <a:gd name="connsiteY8" fmla="*/ 308346 h 738888"/>
              <a:gd name="connsiteX9" fmla="*/ 632383 w 1212656"/>
              <a:gd name="connsiteY9" fmla="*/ 208602 h 738888"/>
              <a:gd name="connsiteX10" fmla="*/ 751114 w 1212656"/>
              <a:gd name="connsiteY10" fmla="*/ 108858 h 738888"/>
              <a:gd name="connsiteX11" fmla="*/ 936171 w 1212656"/>
              <a:gd name="connsiteY11" fmla="*/ 0 h 738888"/>
              <a:gd name="connsiteX12" fmla="*/ 1206795 w 1212656"/>
              <a:gd name="connsiteY12" fmla="*/ 357964 h 738888"/>
              <a:gd name="connsiteX13" fmla="*/ 1088571 w 1212656"/>
              <a:gd name="connsiteY13" fmla="*/ 424544 h 738888"/>
              <a:gd name="connsiteX0" fmla="*/ 1088571 w 1210024"/>
              <a:gd name="connsiteY0" fmla="*/ 315686 h 630030"/>
              <a:gd name="connsiteX1" fmla="*/ 707571 w 1210024"/>
              <a:gd name="connsiteY1" fmla="*/ 457200 h 630030"/>
              <a:gd name="connsiteX2" fmla="*/ 533400 w 1210024"/>
              <a:gd name="connsiteY2" fmla="*/ 533400 h 630030"/>
              <a:gd name="connsiteX3" fmla="*/ 396210 w 1210024"/>
              <a:gd name="connsiteY3" fmla="*/ 630030 h 630030"/>
              <a:gd name="connsiteX4" fmla="*/ 293914 w 1210024"/>
              <a:gd name="connsiteY4" fmla="*/ 533400 h 630030"/>
              <a:gd name="connsiteX5" fmla="*/ 0 w 1210024"/>
              <a:gd name="connsiteY5" fmla="*/ 446314 h 630030"/>
              <a:gd name="connsiteX6" fmla="*/ 22517 w 1210024"/>
              <a:gd name="connsiteY6" fmla="*/ 343422 h 630030"/>
              <a:gd name="connsiteX7" fmla="*/ 57113 w 1210024"/>
              <a:gd name="connsiteY7" fmla="*/ 143005 h 630030"/>
              <a:gd name="connsiteX8" fmla="*/ 359987 w 1210024"/>
              <a:gd name="connsiteY8" fmla="*/ 199488 h 630030"/>
              <a:gd name="connsiteX9" fmla="*/ 632383 w 1210024"/>
              <a:gd name="connsiteY9" fmla="*/ 99744 h 630030"/>
              <a:gd name="connsiteX10" fmla="*/ 751114 w 1210024"/>
              <a:gd name="connsiteY10" fmla="*/ 0 h 630030"/>
              <a:gd name="connsiteX11" fmla="*/ 986275 w 1210024"/>
              <a:gd name="connsiteY11" fmla="*/ 35191 h 630030"/>
              <a:gd name="connsiteX12" fmla="*/ 1206795 w 1210024"/>
              <a:gd name="connsiteY12" fmla="*/ 249106 h 630030"/>
              <a:gd name="connsiteX13" fmla="*/ 1088571 w 1210024"/>
              <a:gd name="connsiteY13" fmla="*/ 315686 h 630030"/>
              <a:gd name="connsiteX0" fmla="*/ 1088571 w 1207143"/>
              <a:gd name="connsiteY0" fmla="*/ 315686 h 630030"/>
              <a:gd name="connsiteX1" fmla="*/ 707571 w 1207143"/>
              <a:gd name="connsiteY1" fmla="*/ 457200 h 630030"/>
              <a:gd name="connsiteX2" fmla="*/ 533400 w 1207143"/>
              <a:gd name="connsiteY2" fmla="*/ 533400 h 630030"/>
              <a:gd name="connsiteX3" fmla="*/ 396210 w 1207143"/>
              <a:gd name="connsiteY3" fmla="*/ 630030 h 630030"/>
              <a:gd name="connsiteX4" fmla="*/ 293914 w 1207143"/>
              <a:gd name="connsiteY4" fmla="*/ 533400 h 630030"/>
              <a:gd name="connsiteX5" fmla="*/ 0 w 1207143"/>
              <a:gd name="connsiteY5" fmla="*/ 446314 h 630030"/>
              <a:gd name="connsiteX6" fmla="*/ 22517 w 1207143"/>
              <a:gd name="connsiteY6" fmla="*/ 343422 h 630030"/>
              <a:gd name="connsiteX7" fmla="*/ 57113 w 1207143"/>
              <a:gd name="connsiteY7" fmla="*/ 143005 h 630030"/>
              <a:gd name="connsiteX8" fmla="*/ 359987 w 1207143"/>
              <a:gd name="connsiteY8" fmla="*/ 199488 h 630030"/>
              <a:gd name="connsiteX9" fmla="*/ 632383 w 1207143"/>
              <a:gd name="connsiteY9" fmla="*/ 99744 h 630030"/>
              <a:gd name="connsiteX10" fmla="*/ 751114 w 1207143"/>
              <a:gd name="connsiteY10" fmla="*/ 0 h 630030"/>
              <a:gd name="connsiteX11" fmla="*/ 1061431 w 1207143"/>
              <a:gd name="connsiteY11" fmla="*/ 41454 h 630030"/>
              <a:gd name="connsiteX12" fmla="*/ 1206795 w 1207143"/>
              <a:gd name="connsiteY12" fmla="*/ 249106 h 630030"/>
              <a:gd name="connsiteX13" fmla="*/ 1088571 w 1207143"/>
              <a:gd name="connsiteY13" fmla="*/ 315686 h 630030"/>
              <a:gd name="connsiteX0" fmla="*/ 1088571 w 1188588"/>
              <a:gd name="connsiteY0" fmla="*/ 315686 h 630030"/>
              <a:gd name="connsiteX1" fmla="*/ 707571 w 1188588"/>
              <a:gd name="connsiteY1" fmla="*/ 457200 h 630030"/>
              <a:gd name="connsiteX2" fmla="*/ 533400 w 1188588"/>
              <a:gd name="connsiteY2" fmla="*/ 533400 h 630030"/>
              <a:gd name="connsiteX3" fmla="*/ 396210 w 1188588"/>
              <a:gd name="connsiteY3" fmla="*/ 630030 h 630030"/>
              <a:gd name="connsiteX4" fmla="*/ 293914 w 1188588"/>
              <a:gd name="connsiteY4" fmla="*/ 533400 h 630030"/>
              <a:gd name="connsiteX5" fmla="*/ 0 w 1188588"/>
              <a:gd name="connsiteY5" fmla="*/ 446314 h 630030"/>
              <a:gd name="connsiteX6" fmla="*/ 22517 w 1188588"/>
              <a:gd name="connsiteY6" fmla="*/ 343422 h 630030"/>
              <a:gd name="connsiteX7" fmla="*/ 57113 w 1188588"/>
              <a:gd name="connsiteY7" fmla="*/ 143005 h 630030"/>
              <a:gd name="connsiteX8" fmla="*/ 359987 w 1188588"/>
              <a:gd name="connsiteY8" fmla="*/ 199488 h 630030"/>
              <a:gd name="connsiteX9" fmla="*/ 632383 w 1188588"/>
              <a:gd name="connsiteY9" fmla="*/ 99744 h 630030"/>
              <a:gd name="connsiteX10" fmla="*/ 751114 w 1188588"/>
              <a:gd name="connsiteY10" fmla="*/ 0 h 630030"/>
              <a:gd name="connsiteX11" fmla="*/ 1061431 w 1188588"/>
              <a:gd name="connsiteY11" fmla="*/ 41454 h 630030"/>
              <a:gd name="connsiteX12" fmla="*/ 1188006 w 1188588"/>
              <a:gd name="connsiteY12" fmla="*/ 236580 h 630030"/>
              <a:gd name="connsiteX13" fmla="*/ 1088571 w 1188588"/>
              <a:gd name="connsiteY13" fmla="*/ 315686 h 630030"/>
              <a:gd name="connsiteX0" fmla="*/ 1088571 w 1188588"/>
              <a:gd name="connsiteY0" fmla="*/ 274232 h 588576"/>
              <a:gd name="connsiteX1" fmla="*/ 707571 w 1188588"/>
              <a:gd name="connsiteY1" fmla="*/ 415746 h 588576"/>
              <a:gd name="connsiteX2" fmla="*/ 533400 w 1188588"/>
              <a:gd name="connsiteY2" fmla="*/ 491946 h 588576"/>
              <a:gd name="connsiteX3" fmla="*/ 396210 w 1188588"/>
              <a:gd name="connsiteY3" fmla="*/ 588576 h 588576"/>
              <a:gd name="connsiteX4" fmla="*/ 293914 w 1188588"/>
              <a:gd name="connsiteY4" fmla="*/ 491946 h 588576"/>
              <a:gd name="connsiteX5" fmla="*/ 0 w 1188588"/>
              <a:gd name="connsiteY5" fmla="*/ 404860 h 588576"/>
              <a:gd name="connsiteX6" fmla="*/ 22517 w 1188588"/>
              <a:gd name="connsiteY6" fmla="*/ 301968 h 588576"/>
              <a:gd name="connsiteX7" fmla="*/ 57113 w 1188588"/>
              <a:gd name="connsiteY7" fmla="*/ 101551 h 588576"/>
              <a:gd name="connsiteX8" fmla="*/ 359987 w 1188588"/>
              <a:gd name="connsiteY8" fmla="*/ 158034 h 588576"/>
              <a:gd name="connsiteX9" fmla="*/ 632383 w 1188588"/>
              <a:gd name="connsiteY9" fmla="*/ 58290 h 588576"/>
              <a:gd name="connsiteX10" fmla="*/ 888901 w 1188588"/>
              <a:gd name="connsiteY10" fmla="*/ 21176 h 588576"/>
              <a:gd name="connsiteX11" fmla="*/ 1061431 w 1188588"/>
              <a:gd name="connsiteY11" fmla="*/ 0 h 588576"/>
              <a:gd name="connsiteX12" fmla="*/ 1188006 w 1188588"/>
              <a:gd name="connsiteY12" fmla="*/ 195126 h 588576"/>
              <a:gd name="connsiteX13" fmla="*/ 1088571 w 1188588"/>
              <a:gd name="connsiteY13" fmla="*/ 274232 h 588576"/>
              <a:gd name="connsiteX0" fmla="*/ 1088571 w 1188588"/>
              <a:gd name="connsiteY0" fmla="*/ 274232 h 588576"/>
              <a:gd name="connsiteX1" fmla="*/ 707571 w 1188588"/>
              <a:gd name="connsiteY1" fmla="*/ 415746 h 588576"/>
              <a:gd name="connsiteX2" fmla="*/ 533400 w 1188588"/>
              <a:gd name="connsiteY2" fmla="*/ 491946 h 588576"/>
              <a:gd name="connsiteX3" fmla="*/ 396210 w 1188588"/>
              <a:gd name="connsiteY3" fmla="*/ 588576 h 588576"/>
              <a:gd name="connsiteX4" fmla="*/ 293914 w 1188588"/>
              <a:gd name="connsiteY4" fmla="*/ 491946 h 588576"/>
              <a:gd name="connsiteX5" fmla="*/ 0 w 1188588"/>
              <a:gd name="connsiteY5" fmla="*/ 404860 h 588576"/>
              <a:gd name="connsiteX6" fmla="*/ 22517 w 1188588"/>
              <a:gd name="connsiteY6" fmla="*/ 301968 h 588576"/>
              <a:gd name="connsiteX7" fmla="*/ 57113 w 1188588"/>
              <a:gd name="connsiteY7" fmla="*/ 101551 h 588576"/>
              <a:gd name="connsiteX8" fmla="*/ 359987 w 1188588"/>
              <a:gd name="connsiteY8" fmla="*/ 158034 h 588576"/>
              <a:gd name="connsiteX9" fmla="*/ 632383 w 1188588"/>
              <a:gd name="connsiteY9" fmla="*/ 58290 h 588576"/>
              <a:gd name="connsiteX10" fmla="*/ 801218 w 1188588"/>
              <a:gd name="connsiteY10" fmla="*/ 21176 h 588576"/>
              <a:gd name="connsiteX11" fmla="*/ 1061431 w 1188588"/>
              <a:gd name="connsiteY11" fmla="*/ 0 h 588576"/>
              <a:gd name="connsiteX12" fmla="*/ 1188006 w 1188588"/>
              <a:gd name="connsiteY12" fmla="*/ 195126 h 588576"/>
              <a:gd name="connsiteX13" fmla="*/ 1088571 w 1188588"/>
              <a:gd name="connsiteY13" fmla="*/ 274232 h 588576"/>
              <a:gd name="connsiteX0" fmla="*/ 1088571 w 1195011"/>
              <a:gd name="connsiteY0" fmla="*/ 253056 h 567400"/>
              <a:gd name="connsiteX1" fmla="*/ 707571 w 1195011"/>
              <a:gd name="connsiteY1" fmla="*/ 394570 h 567400"/>
              <a:gd name="connsiteX2" fmla="*/ 533400 w 1195011"/>
              <a:gd name="connsiteY2" fmla="*/ 470770 h 567400"/>
              <a:gd name="connsiteX3" fmla="*/ 396210 w 1195011"/>
              <a:gd name="connsiteY3" fmla="*/ 567400 h 567400"/>
              <a:gd name="connsiteX4" fmla="*/ 293914 w 1195011"/>
              <a:gd name="connsiteY4" fmla="*/ 470770 h 567400"/>
              <a:gd name="connsiteX5" fmla="*/ 0 w 1195011"/>
              <a:gd name="connsiteY5" fmla="*/ 383684 h 567400"/>
              <a:gd name="connsiteX6" fmla="*/ 22517 w 1195011"/>
              <a:gd name="connsiteY6" fmla="*/ 280792 h 567400"/>
              <a:gd name="connsiteX7" fmla="*/ 57113 w 1195011"/>
              <a:gd name="connsiteY7" fmla="*/ 80375 h 567400"/>
              <a:gd name="connsiteX8" fmla="*/ 359987 w 1195011"/>
              <a:gd name="connsiteY8" fmla="*/ 136858 h 567400"/>
              <a:gd name="connsiteX9" fmla="*/ 632383 w 1195011"/>
              <a:gd name="connsiteY9" fmla="*/ 37114 h 567400"/>
              <a:gd name="connsiteX10" fmla="*/ 801218 w 1195011"/>
              <a:gd name="connsiteY10" fmla="*/ 0 h 567400"/>
              <a:gd name="connsiteX11" fmla="*/ 942434 w 1195011"/>
              <a:gd name="connsiteY11" fmla="*/ 28928 h 567400"/>
              <a:gd name="connsiteX12" fmla="*/ 1188006 w 1195011"/>
              <a:gd name="connsiteY12" fmla="*/ 173950 h 567400"/>
              <a:gd name="connsiteX13" fmla="*/ 1088571 w 1195011"/>
              <a:gd name="connsiteY13" fmla="*/ 253056 h 567400"/>
              <a:gd name="connsiteX0" fmla="*/ 1088571 w 1193842"/>
              <a:gd name="connsiteY0" fmla="*/ 253056 h 567400"/>
              <a:gd name="connsiteX1" fmla="*/ 707571 w 1193842"/>
              <a:gd name="connsiteY1" fmla="*/ 394570 h 567400"/>
              <a:gd name="connsiteX2" fmla="*/ 533400 w 1193842"/>
              <a:gd name="connsiteY2" fmla="*/ 470770 h 567400"/>
              <a:gd name="connsiteX3" fmla="*/ 396210 w 1193842"/>
              <a:gd name="connsiteY3" fmla="*/ 567400 h 567400"/>
              <a:gd name="connsiteX4" fmla="*/ 293914 w 1193842"/>
              <a:gd name="connsiteY4" fmla="*/ 470770 h 567400"/>
              <a:gd name="connsiteX5" fmla="*/ 0 w 1193842"/>
              <a:gd name="connsiteY5" fmla="*/ 383684 h 567400"/>
              <a:gd name="connsiteX6" fmla="*/ 22517 w 1193842"/>
              <a:gd name="connsiteY6" fmla="*/ 280792 h 567400"/>
              <a:gd name="connsiteX7" fmla="*/ 57113 w 1193842"/>
              <a:gd name="connsiteY7" fmla="*/ 80375 h 567400"/>
              <a:gd name="connsiteX8" fmla="*/ 359987 w 1193842"/>
              <a:gd name="connsiteY8" fmla="*/ 136858 h 567400"/>
              <a:gd name="connsiteX9" fmla="*/ 632383 w 1193842"/>
              <a:gd name="connsiteY9" fmla="*/ 37114 h 567400"/>
              <a:gd name="connsiteX10" fmla="*/ 801218 w 1193842"/>
              <a:gd name="connsiteY10" fmla="*/ 0 h 567400"/>
              <a:gd name="connsiteX11" fmla="*/ 961223 w 1193842"/>
              <a:gd name="connsiteY11" fmla="*/ 16402 h 567400"/>
              <a:gd name="connsiteX12" fmla="*/ 1188006 w 1193842"/>
              <a:gd name="connsiteY12" fmla="*/ 173950 h 567400"/>
              <a:gd name="connsiteX13" fmla="*/ 1088571 w 1193842"/>
              <a:gd name="connsiteY13" fmla="*/ 253056 h 567400"/>
              <a:gd name="connsiteX0" fmla="*/ 1088571 w 1193842"/>
              <a:gd name="connsiteY0" fmla="*/ 253056 h 567400"/>
              <a:gd name="connsiteX1" fmla="*/ 707571 w 1193842"/>
              <a:gd name="connsiteY1" fmla="*/ 394570 h 567400"/>
              <a:gd name="connsiteX2" fmla="*/ 533400 w 1193842"/>
              <a:gd name="connsiteY2" fmla="*/ 470770 h 567400"/>
              <a:gd name="connsiteX3" fmla="*/ 396210 w 1193842"/>
              <a:gd name="connsiteY3" fmla="*/ 567400 h 567400"/>
              <a:gd name="connsiteX4" fmla="*/ 293914 w 1193842"/>
              <a:gd name="connsiteY4" fmla="*/ 470770 h 567400"/>
              <a:gd name="connsiteX5" fmla="*/ 0 w 1193842"/>
              <a:gd name="connsiteY5" fmla="*/ 383684 h 567400"/>
              <a:gd name="connsiteX6" fmla="*/ 22517 w 1193842"/>
              <a:gd name="connsiteY6" fmla="*/ 280792 h 567400"/>
              <a:gd name="connsiteX7" fmla="*/ 57113 w 1193842"/>
              <a:gd name="connsiteY7" fmla="*/ 80375 h 567400"/>
              <a:gd name="connsiteX8" fmla="*/ 359987 w 1193842"/>
              <a:gd name="connsiteY8" fmla="*/ 136858 h 567400"/>
              <a:gd name="connsiteX9" fmla="*/ 594805 w 1193842"/>
              <a:gd name="connsiteY9" fmla="*/ 80955 h 567400"/>
              <a:gd name="connsiteX10" fmla="*/ 801218 w 1193842"/>
              <a:gd name="connsiteY10" fmla="*/ 0 h 567400"/>
              <a:gd name="connsiteX11" fmla="*/ 961223 w 1193842"/>
              <a:gd name="connsiteY11" fmla="*/ 16402 h 567400"/>
              <a:gd name="connsiteX12" fmla="*/ 1188006 w 1193842"/>
              <a:gd name="connsiteY12" fmla="*/ 173950 h 567400"/>
              <a:gd name="connsiteX13" fmla="*/ 1088571 w 1193842"/>
              <a:gd name="connsiteY13" fmla="*/ 253056 h 567400"/>
              <a:gd name="connsiteX0" fmla="*/ 1088571 w 1193842"/>
              <a:gd name="connsiteY0" fmla="*/ 236654 h 550998"/>
              <a:gd name="connsiteX1" fmla="*/ 707571 w 1193842"/>
              <a:gd name="connsiteY1" fmla="*/ 378168 h 550998"/>
              <a:gd name="connsiteX2" fmla="*/ 533400 w 1193842"/>
              <a:gd name="connsiteY2" fmla="*/ 454368 h 550998"/>
              <a:gd name="connsiteX3" fmla="*/ 396210 w 1193842"/>
              <a:gd name="connsiteY3" fmla="*/ 550998 h 550998"/>
              <a:gd name="connsiteX4" fmla="*/ 293914 w 1193842"/>
              <a:gd name="connsiteY4" fmla="*/ 454368 h 550998"/>
              <a:gd name="connsiteX5" fmla="*/ 0 w 1193842"/>
              <a:gd name="connsiteY5" fmla="*/ 367282 h 550998"/>
              <a:gd name="connsiteX6" fmla="*/ 22517 w 1193842"/>
              <a:gd name="connsiteY6" fmla="*/ 264390 h 550998"/>
              <a:gd name="connsiteX7" fmla="*/ 57113 w 1193842"/>
              <a:gd name="connsiteY7" fmla="*/ 63973 h 550998"/>
              <a:gd name="connsiteX8" fmla="*/ 359987 w 1193842"/>
              <a:gd name="connsiteY8" fmla="*/ 120456 h 550998"/>
              <a:gd name="connsiteX9" fmla="*/ 594805 w 1193842"/>
              <a:gd name="connsiteY9" fmla="*/ 64553 h 550998"/>
              <a:gd name="connsiteX10" fmla="*/ 776166 w 1193842"/>
              <a:gd name="connsiteY10" fmla="*/ 27439 h 550998"/>
              <a:gd name="connsiteX11" fmla="*/ 961223 w 1193842"/>
              <a:gd name="connsiteY11" fmla="*/ 0 h 550998"/>
              <a:gd name="connsiteX12" fmla="*/ 1188006 w 1193842"/>
              <a:gd name="connsiteY12" fmla="*/ 157548 h 550998"/>
              <a:gd name="connsiteX13" fmla="*/ 1088571 w 1193842"/>
              <a:gd name="connsiteY13" fmla="*/ 236654 h 550998"/>
              <a:gd name="connsiteX0" fmla="*/ 1088571 w 1110551"/>
              <a:gd name="connsiteY0" fmla="*/ 236654 h 550998"/>
              <a:gd name="connsiteX1" fmla="*/ 707571 w 1110551"/>
              <a:gd name="connsiteY1" fmla="*/ 378168 h 550998"/>
              <a:gd name="connsiteX2" fmla="*/ 533400 w 1110551"/>
              <a:gd name="connsiteY2" fmla="*/ 454368 h 550998"/>
              <a:gd name="connsiteX3" fmla="*/ 396210 w 1110551"/>
              <a:gd name="connsiteY3" fmla="*/ 550998 h 550998"/>
              <a:gd name="connsiteX4" fmla="*/ 293914 w 1110551"/>
              <a:gd name="connsiteY4" fmla="*/ 454368 h 550998"/>
              <a:gd name="connsiteX5" fmla="*/ 0 w 1110551"/>
              <a:gd name="connsiteY5" fmla="*/ 367282 h 550998"/>
              <a:gd name="connsiteX6" fmla="*/ 22517 w 1110551"/>
              <a:gd name="connsiteY6" fmla="*/ 264390 h 550998"/>
              <a:gd name="connsiteX7" fmla="*/ 57113 w 1110551"/>
              <a:gd name="connsiteY7" fmla="*/ 63973 h 550998"/>
              <a:gd name="connsiteX8" fmla="*/ 359987 w 1110551"/>
              <a:gd name="connsiteY8" fmla="*/ 120456 h 550998"/>
              <a:gd name="connsiteX9" fmla="*/ 594805 w 1110551"/>
              <a:gd name="connsiteY9" fmla="*/ 64553 h 550998"/>
              <a:gd name="connsiteX10" fmla="*/ 776166 w 1110551"/>
              <a:gd name="connsiteY10" fmla="*/ 27439 h 550998"/>
              <a:gd name="connsiteX11" fmla="*/ 961223 w 1110551"/>
              <a:gd name="connsiteY11" fmla="*/ 0 h 550998"/>
              <a:gd name="connsiteX12" fmla="*/ 972249 w 1110551"/>
              <a:gd name="connsiteY12" fmla="*/ 23984 h 550998"/>
              <a:gd name="connsiteX13" fmla="*/ 1088571 w 1110551"/>
              <a:gd name="connsiteY13" fmla="*/ 236654 h 550998"/>
              <a:gd name="connsiteX0" fmla="*/ 955007 w 998362"/>
              <a:gd name="connsiteY0" fmla="*/ 216106 h 550998"/>
              <a:gd name="connsiteX1" fmla="*/ 707571 w 998362"/>
              <a:gd name="connsiteY1" fmla="*/ 378168 h 550998"/>
              <a:gd name="connsiteX2" fmla="*/ 533400 w 998362"/>
              <a:gd name="connsiteY2" fmla="*/ 454368 h 550998"/>
              <a:gd name="connsiteX3" fmla="*/ 396210 w 998362"/>
              <a:gd name="connsiteY3" fmla="*/ 550998 h 550998"/>
              <a:gd name="connsiteX4" fmla="*/ 293914 w 998362"/>
              <a:gd name="connsiteY4" fmla="*/ 454368 h 550998"/>
              <a:gd name="connsiteX5" fmla="*/ 0 w 998362"/>
              <a:gd name="connsiteY5" fmla="*/ 367282 h 550998"/>
              <a:gd name="connsiteX6" fmla="*/ 22517 w 998362"/>
              <a:gd name="connsiteY6" fmla="*/ 264390 h 550998"/>
              <a:gd name="connsiteX7" fmla="*/ 57113 w 998362"/>
              <a:gd name="connsiteY7" fmla="*/ 63973 h 550998"/>
              <a:gd name="connsiteX8" fmla="*/ 359987 w 998362"/>
              <a:gd name="connsiteY8" fmla="*/ 120456 h 550998"/>
              <a:gd name="connsiteX9" fmla="*/ 594805 w 998362"/>
              <a:gd name="connsiteY9" fmla="*/ 64553 h 550998"/>
              <a:gd name="connsiteX10" fmla="*/ 776166 w 998362"/>
              <a:gd name="connsiteY10" fmla="*/ 27439 h 550998"/>
              <a:gd name="connsiteX11" fmla="*/ 961223 w 998362"/>
              <a:gd name="connsiteY11" fmla="*/ 0 h 550998"/>
              <a:gd name="connsiteX12" fmla="*/ 972249 w 998362"/>
              <a:gd name="connsiteY12" fmla="*/ 23984 h 550998"/>
              <a:gd name="connsiteX13" fmla="*/ 955007 w 998362"/>
              <a:gd name="connsiteY13" fmla="*/ 216106 h 550998"/>
              <a:gd name="connsiteX0" fmla="*/ 955007 w 992878"/>
              <a:gd name="connsiteY0" fmla="*/ 216106 h 550998"/>
              <a:gd name="connsiteX1" fmla="*/ 707571 w 992878"/>
              <a:gd name="connsiteY1" fmla="*/ 378168 h 550998"/>
              <a:gd name="connsiteX2" fmla="*/ 533400 w 992878"/>
              <a:gd name="connsiteY2" fmla="*/ 454368 h 550998"/>
              <a:gd name="connsiteX3" fmla="*/ 396210 w 992878"/>
              <a:gd name="connsiteY3" fmla="*/ 550998 h 550998"/>
              <a:gd name="connsiteX4" fmla="*/ 293914 w 992878"/>
              <a:gd name="connsiteY4" fmla="*/ 454368 h 550998"/>
              <a:gd name="connsiteX5" fmla="*/ 0 w 992878"/>
              <a:gd name="connsiteY5" fmla="*/ 367282 h 550998"/>
              <a:gd name="connsiteX6" fmla="*/ 22517 w 992878"/>
              <a:gd name="connsiteY6" fmla="*/ 264390 h 550998"/>
              <a:gd name="connsiteX7" fmla="*/ 57113 w 992878"/>
              <a:gd name="connsiteY7" fmla="*/ 63973 h 550998"/>
              <a:gd name="connsiteX8" fmla="*/ 359987 w 992878"/>
              <a:gd name="connsiteY8" fmla="*/ 120456 h 550998"/>
              <a:gd name="connsiteX9" fmla="*/ 594805 w 992878"/>
              <a:gd name="connsiteY9" fmla="*/ 64553 h 550998"/>
              <a:gd name="connsiteX10" fmla="*/ 776166 w 992878"/>
              <a:gd name="connsiteY10" fmla="*/ 27439 h 550998"/>
              <a:gd name="connsiteX11" fmla="*/ 961223 w 992878"/>
              <a:gd name="connsiteY11" fmla="*/ 0 h 550998"/>
              <a:gd name="connsiteX12" fmla="*/ 951700 w 992878"/>
              <a:gd name="connsiteY12" fmla="*/ 34258 h 550998"/>
              <a:gd name="connsiteX13" fmla="*/ 955007 w 992878"/>
              <a:gd name="connsiteY13" fmla="*/ 216106 h 550998"/>
              <a:gd name="connsiteX0" fmla="*/ 955007 w 993205"/>
              <a:gd name="connsiteY0" fmla="*/ 188667 h 523559"/>
              <a:gd name="connsiteX1" fmla="*/ 707571 w 993205"/>
              <a:gd name="connsiteY1" fmla="*/ 350729 h 523559"/>
              <a:gd name="connsiteX2" fmla="*/ 533400 w 993205"/>
              <a:gd name="connsiteY2" fmla="*/ 426929 h 523559"/>
              <a:gd name="connsiteX3" fmla="*/ 396210 w 993205"/>
              <a:gd name="connsiteY3" fmla="*/ 523559 h 523559"/>
              <a:gd name="connsiteX4" fmla="*/ 293914 w 993205"/>
              <a:gd name="connsiteY4" fmla="*/ 426929 h 523559"/>
              <a:gd name="connsiteX5" fmla="*/ 0 w 993205"/>
              <a:gd name="connsiteY5" fmla="*/ 339843 h 523559"/>
              <a:gd name="connsiteX6" fmla="*/ 22517 w 993205"/>
              <a:gd name="connsiteY6" fmla="*/ 236951 h 523559"/>
              <a:gd name="connsiteX7" fmla="*/ 57113 w 993205"/>
              <a:gd name="connsiteY7" fmla="*/ 36534 h 523559"/>
              <a:gd name="connsiteX8" fmla="*/ 359987 w 993205"/>
              <a:gd name="connsiteY8" fmla="*/ 93017 h 523559"/>
              <a:gd name="connsiteX9" fmla="*/ 594805 w 993205"/>
              <a:gd name="connsiteY9" fmla="*/ 37114 h 523559"/>
              <a:gd name="connsiteX10" fmla="*/ 776166 w 993205"/>
              <a:gd name="connsiteY10" fmla="*/ 0 h 523559"/>
              <a:gd name="connsiteX11" fmla="*/ 899578 w 993205"/>
              <a:gd name="connsiteY11" fmla="*/ 13657 h 523559"/>
              <a:gd name="connsiteX12" fmla="*/ 951700 w 993205"/>
              <a:gd name="connsiteY12" fmla="*/ 6819 h 523559"/>
              <a:gd name="connsiteX13" fmla="*/ 955007 w 993205"/>
              <a:gd name="connsiteY13" fmla="*/ 188667 h 523559"/>
              <a:gd name="connsiteX0" fmla="*/ 955007 w 986283"/>
              <a:gd name="connsiteY0" fmla="*/ 188667 h 523559"/>
              <a:gd name="connsiteX1" fmla="*/ 707571 w 986283"/>
              <a:gd name="connsiteY1" fmla="*/ 350729 h 523559"/>
              <a:gd name="connsiteX2" fmla="*/ 533400 w 986283"/>
              <a:gd name="connsiteY2" fmla="*/ 426929 h 523559"/>
              <a:gd name="connsiteX3" fmla="*/ 396210 w 986283"/>
              <a:gd name="connsiteY3" fmla="*/ 523559 h 523559"/>
              <a:gd name="connsiteX4" fmla="*/ 293914 w 986283"/>
              <a:gd name="connsiteY4" fmla="*/ 426929 h 523559"/>
              <a:gd name="connsiteX5" fmla="*/ 0 w 986283"/>
              <a:gd name="connsiteY5" fmla="*/ 339843 h 523559"/>
              <a:gd name="connsiteX6" fmla="*/ 22517 w 986283"/>
              <a:gd name="connsiteY6" fmla="*/ 236951 h 523559"/>
              <a:gd name="connsiteX7" fmla="*/ 57113 w 986283"/>
              <a:gd name="connsiteY7" fmla="*/ 36534 h 523559"/>
              <a:gd name="connsiteX8" fmla="*/ 359987 w 986283"/>
              <a:gd name="connsiteY8" fmla="*/ 93017 h 523559"/>
              <a:gd name="connsiteX9" fmla="*/ 594805 w 986283"/>
              <a:gd name="connsiteY9" fmla="*/ 37114 h 523559"/>
              <a:gd name="connsiteX10" fmla="*/ 776166 w 986283"/>
              <a:gd name="connsiteY10" fmla="*/ 0 h 523559"/>
              <a:gd name="connsiteX11" fmla="*/ 899578 w 986283"/>
              <a:gd name="connsiteY11" fmla="*/ 13657 h 523559"/>
              <a:gd name="connsiteX12" fmla="*/ 920877 w 986283"/>
              <a:gd name="connsiteY12" fmla="*/ 17093 h 523559"/>
              <a:gd name="connsiteX13" fmla="*/ 955007 w 986283"/>
              <a:gd name="connsiteY13" fmla="*/ 188667 h 523559"/>
              <a:gd name="connsiteX0" fmla="*/ 955007 w 987929"/>
              <a:gd name="connsiteY0" fmla="*/ 276581 h 611473"/>
              <a:gd name="connsiteX1" fmla="*/ 707571 w 987929"/>
              <a:gd name="connsiteY1" fmla="*/ 438643 h 611473"/>
              <a:gd name="connsiteX2" fmla="*/ 533400 w 987929"/>
              <a:gd name="connsiteY2" fmla="*/ 514843 h 611473"/>
              <a:gd name="connsiteX3" fmla="*/ 396210 w 987929"/>
              <a:gd name="connsiteY3" fmla="*/ 611473 h 611473"/>
              <a:gd name="connsiteX4" fmla="*/ 293914 w 987929"/>
              <a:gd name="connsiteY4" fmla="*/ 514843 h 611473"/>
              <a:gd name="connsiteX5" fmla="*/ 0 w 987929"/>
              <a:gd name="connsiteY5" fmla="*/ 427757 h 611473"/>
              <a:gd name="connsiteX6" fmla="*/ 22517 w 987929"/>
              <a:gd name="connsiteY6" fmla="*/ 324865 h 611473"/>
              <a:gd name="connsiteX7" fmla="*/ 57113 w 987929"/>
              <a:gd name="connsiteY7" fmla="*/ 124448 h 611473"/>
              <a:gd name="connsiteX8" fmla="*/ 359987 w 987929"/>
              <a:gd name="connsiteY8" fmla="*/ 180931 h 611473"/>
              <a:gd name="connsiteX9" fmla="*/ 594805 w 987929"/>
              <a:gd name="connsiteY9" fmla="*/ 125028 h 611473"/>
              <a:gd name="connsiteX10" fmla="*/ 776166 w 987929"/>
              <a:gd name="connsiteY10" fmla="*/ 87914 h 611473"/>
              <a:gd name="connsiteX11" fmla="*/ 899578 w 987929"/>
              <a:gd name="connsiteY11" fmla="*/ 101571 h 611473"/>
              <a:gd name="connsiteX12" fmla="*/ 929344 w 987929"/>
              <a:gd name="connsiteY12" fmla="*/ 3407 h 611473"/>
              <a:gd name="connsiteX13" fmla="*/ 955007 w 987929"/>
              <a:gd name="connsiteY13" fmla="*/ 276581 h 611473"/>
              <a:gd name="connsiteX0" fmla="*/ 955007 w 987182"/>
              <a:gd name="connsiteY0" fmla="*/ 302010 h 636902"/>
              <a:gd name="connsiteX1" fmla="*/ 707571 w 987182"/>
              <a:gd name="connsiteY1" fmla="*/ 464072 h 636902"/>
              <a:gd name="connsiteX2" fmla="*/ 533400 w 987182"/>
              <a:gd name="connsiteY2" fmla="*/ 540272 h 636902"/>
              <a:gd name="connsiteX3" fmla="*/ 396210 w 987182"/>
              <a:gd name="connsiteY3" fmla="*/ 636902 h 636902"/>
              <a:gd name="connsiteX4" fmla="*/ 293914 w 987182"/>
              <a:gd name="connsiteY4" fmla="*/ 540272 h 636902"/>
              <a:gd name="connsiteX5" fmla="*/ 0 w 987182"/>
              <a:gd name="connsiteY5" fmla="*/ 453186 h 636902"/>
              <a:gd name="connsiteX6" fmla="*/ 22517 w 987182"/>
              <a:gd name="connsiteY6" fmla="*/ 350294 h 636902"/>
              <a:gd name="connsiteX7" fmla="*/ 57113 w 987182"/>
              <a:gd name="connsiteY7" fmla="*/ 149877 h 636902"/>
              <a:gd name="connsiteX8" fmla="*/ 359987 w 987182"/>
              <a:gd name="connsiteY8" fmla="*/ 206360 h 636902"/>
              <a:gd name="connsiteX9" fmla="*/ 594805 w 987182"/>
              <a:gd name="connsiteY9" fmla="*/ 150457 h 636902"/>
              <a:gd name="connsiteX10" fmla="*/ 776166 w 987182"/>
              <a:gd name="connsiteY10" fmla="*/ 113343 h 636902"/>
              <a:gd name="connsiteX11" fmla="*/ 924978 w 987182"/>
              <a:gd name="connsiteY11" fmla="*/ 0 h 636902"/>
              <a:gd name="connsiteX12" fmla="*/ 929344 w 987182"/>
              <a:gd name="connsiteY12" fmla="*/ 28836 h 636902"/>
              <a:gd name="connsiteX13" fmla="*/ 955007 w 987182"/>
              <a:gd name="connsiteY13" fmla="*/ 302010 h 636902"/>
              <a:gd name="connsiteX0" fmla="*/ 955007 w 985640"/>
              <a:gd name="connsiteY0" fmla="*/ 302010 h 636902"/>
              <a:gd name="connsiteX1" fmla="*/ 707571 w 985640"/>
              <a:gd name="connsiteY1" fmla="*/ 464072 h 636902"/>
              <a:gd name="connsiteX2" fmla="*/ 533400 w 985640"/>
              <a:gd name="connsiteY2" fmla="*/ 540272 h 636902"/>
              <a:gd name="connsiteX3" fmla="*/ 396210 w 985640"/>
              <a:gd name="connsiteY3" fmla="*/ 636902 h 636902"/>
              <a:gd name="connsiteX4" fmla="*/ 293914 w 985640"/>
              <a:gd name="connsiteY4" fmla="*/ 540272 h 636902"/>
              <a:gd name="connsiteX5" fmla="*/ 0 w 985640"/>
              <a:gd name="connsiteY5" fmla="*/ 453186 h 636902"/>
              <a:gd name="connsiteX6" fmla="*/ 22517 w 985640"/>
              <a:gd name="connsiteY6" fmla="*/ 350294 h 636902"/>
              <a:gd name="connsiteX7" fmla="*/ 57113 w 985640"/>
              <a:gd name="connsiteY7" fmla="*/ 149877 h 636902"/>
              <a:gd name="connsiteX8" fmla="*/ 359987 w 985640"/>
              <a:gd name="connsiteY8" fmla="*/ 206360 h 636902"/>
              <a:gd name="connsiteX9" fmla="*/ 594805 w 985640"/>
              <a:gd name="connsiteY9" fmla="*/ 150457 h 636902"/>
              <a:gd name="connsiteX10" fmla="*/ 776166 w 985640"/>
              <a:gd name="connsiteY10" fmla="*/ 113343 h 636902"/>
              <a:gd name="connsiteX11" fmla="*/ 924978 w 985640"/>
              <a:gd name="connsiteY11" fmla="*/ 0 h 636902"/>
              <a:gd name="connsiteX12" fmla="*/ 929344 w 985640"/>
              <a:gd name="connsiteY12" fmla="*/ 28836 h 636902"/>
              <a:gd name="connsiteX13" fmla="*/ 979717 w 985640"/>
              <a:gd name="connsiteY13" fmla="*/ 66138 h 636902"/>
              <a:gd name="connsiteX14" fmla="*/ 955007 w 985640"/>
              <a:gd name="connsiteY14" fmla="*/ 302010 h 636902"/>
              <a:gd name="connsiteX0" fmla="*/ 955007 w 1081095"/>
              <a:gd name="connsiteY0" fmla="*/ 302010 h 636902"/>
              <a:gd name="connsiteX1" fmla="*/ 707571 w 1081095"/>
              <a:gd name="connsiteY1" fmla="*/ 464072 h 636902"/>
              <a:gd name="connsiteX2" fmla="*/ 533400 w 1081095"/>
              <a:gd name="connsiteY2" fmla="*/ 540272 h 636902"/>
              <a:gd name="connsiteX3" fmla="*/ 396210 w 1081095"/>
              <a:gd name="connsiteY3" fmla="*/ 636902 h 636902"/>
              <a:gd name="connsiteX4" fmla="*/ 293914 w 1081095"/>
              <a:gd name="connsiteY4" fmla="*/ 540272 h 636902"/>
              <a:gd name="connsiteX5" fmla="*/ 0 w 1081095"/>
              <a:gd name="connsiteY5" fmla="*/ 453186 h 636902"/>
              <a:gd name="connsiteX6" fmla="*/ 22517 w 1081095"/>
              <a:gd name="connsiteY6" fmla="*/ 350294 h 636902"/>
              <a:gd name="connsiteX7" fmla="*/ 57113 w 1081095"/>
              <a:gd name="connsiteY7" fmla="*/ 149877 h 636902"/>
              <a:gd name="connsiteX8" fmla="*/ 359987 w 1081095"/>
              <a:gd name="connsiteY8" fmla="*/ 206360 h 636902"/>
              <a:gd name="connsiteX9" fmla="*/ 594805 w 1081095"/>
              <a:gd name="connsiteY9" fmla="*/ 150457 h 636902"/>
              <a:gd name="connsiteX10" fmla="*/ 776166 w 1081095"/>
              <a:gd name="connsiteY10" fmla="*/ 113343 h 636902"/>
              <a:gd name="connsiteX11" fmla="*/ 924978 w 1081095"/>
              <a:gd name="connsiteY11" fmla="*/ 0 h 636902"/>
              <a:gd name="connsiteX12" fmla="*/ 929344 w 1081095"/>
              <a:gd name="connsiteY12" fmla="*/ 28836 h 636902"/>
              <a:gd name="connsiteX13" fmla="*/ 979717 w 1081095"/>
              <a:gd name="connsiteY13" fmla="*/ 66138 h 636902"/>
              <a:gd name="connsiteX14" fmla="*/ 1080969 w 1081095"/>
              <a:gd name="connsiteY14" fmla="*/ 162403 h 636902"/>
              <a:gd name="connsiteX15" fmla="*/ 955007 w 1081095"/>
              <a:gd name="connsiteY15" fmla="*/ 302010 h 636902"/>
              <a:gd name="connsiteX0" fmla="*/ 955007 w 1081255"/>
              <a:gd name="connsiteY0" fmla="*/ 302010 h 636902"/>
              <a:gd name="connsiteX1" fmla="*/ 707571 w 1081255"/>
              <a:gd name="connsiteY1" fmla="*/ 464072 h 636902"/>
              <a:gd name="connsiteX2" fmla="*/ 533400 w 1081255"/>
              <a:gd name="connsiteY2" fmla="*/ 540272 h 636902"/>
              <a:gd name="connsiteX3" fmla="*/ 396210 w 1081255"/>
              <a:gd name="connsiteY3" fmla="*/ 636902 h 636902"/>
              <a:gd name="connsiteX4" fmla="*/ 293914 w 1081255"/>
              <a:gd name="connsiteY4" fmla="*/ 540272 h 636902"/>
              <a:gd name="connsiteX5" fmla="*/ 0 w 1081255"/>
              <a:gd name="connsiteY5" fmla="*/ 453186 h 636902"/>
              <a:gd name="connsiteX6" fmla="*/ 22517 w 1081255"/>
              <a:gd name="connsiteY6" fmla="*/ 350294 h 636902"/>
              <a:gd name="connsiteX7" fmla="*/ 57113 w 1081255"/>
              <a:gd name="connsiteY7" fmla="*/ 149877 h 636902"/>
              <a:gd name="connsiteX8" fmla="*/ 359987 w 1081255"/>
              <a:gd name="connsiteY8" fmla="*/ 206360 h 636902"/>
              <a:gd name="connsiteX9" fmla="*/ 594805 w 1081255"/>
              <a:gd name="connsiteY9" fmla="*/ 150457 h 636902"/>
              <a:gd name="connsiteX10" fmla="*/ 776166 w 1081255"/>
              <a:gd name="connsiteY10" fmla="*/ 113343 h 636902"/>
              <a:gd name="connsiteX11" fmla="*/ 924978 w 1081255"/>
              <a:gd name="connsiteY11" fmla="*/ 0 h 636902"/>
              <a:gd name="connsiteX12" fmla="*/ 929344 w 1081255"/>
              <a:gd name="connsiteY12" fmla="*/ 28836 h 636902"/>
              <a:gd name="connsiteX13" fmla="*/ 1036084 w 1081255"/>
              <a:gd name="connsiteY13" fmla="*/ 47349 h 636902"/>
              <a:gd name="connsiteX14" fmla="*/ 1080969 w 1081255"/>
              <a:gd name="connsiteY14" fmla="*/ 162403 h 636902"/>
              <a:gd name="connsiteX15" fmla="*/ 955007 w 1081255"/>
              <a:gd name="connsiteY15" fmla="*/ 302010 h 636902"/>
              <a:gd name="connsiteX0" fmla="*/ 955007 w 1137462"/>
              <a:gd name="connsiteY0" fmla="*/ 302010 h 636902"/>
              <a:gd name="connsiteX1" fmla="*/ 707571 w 1137462"/>
              <a:gd name="connsiteY1" fmla="*/ 464072 h 636902"/>
              <a:gd name="connsiteX2" fmla="*/ 533400 w 1137462"/>
              <a:gd name="connsiteY2" fmla="*/ 540272 h 636902"/>
              <a:gd name="connsiteX3" fmla="*/ 396210 w 1137462"/>
              <a:gd name="connsiteY3" fmla="*/ 636902 h 636902"/>
              <a:gd name="connsiteX4" fmla="*/ 293914 w 1137462"/>
              <a:gd name="connsiteY4" fmla="*/ 540272 h 636902"/>
              <a:gd name="connsiteX5" fmla="*/ 0 w 1137462"/>
              <a:gd name="connsiteY5" fmla="*/ 453186 h 636902"/>
              <a:gd name="connsiteX6" fmla="*/ 22517 w 1137462"/>
              <a:gd name="connsiteY6" fmla="*/ 350294 h 636902"/>
              <a:gd name="connsiteX7" fmla="*/ 57113 w 1137462"/>
              <a:gd name="connsiteY7" fmla="*/ 149877 h 636902"/>
              <a:gd name="connsiteX8" fmla="*/ 359987 w 1137462"/>
              <a:gd name="connsiteY8" fmla="*/ 206360 h 636902"/>
              <a:gd name="connsiteX9" fmla="*/ 594805 w 1137462"/>
              <a:gd name="connsiteY9" fmla="*/ 150457 h 636902"/>
              <a:gd name="connsiteX10" fmla="*/ 776166 w 1137462"/>
              <a:gd name="connsiteY10" fmla="*/ 113343 h 636902"/>
              <a:gd name="connsiteX11" fmla="*/ 924978 w 1137462"/>
              <a:gd name="connsiteY11" fmla="*/ 0 h 636902"/>
              <a:gd name="connsiteX12" fmla="*/ 929344 w 1137462"/>
              <a:gd name="connsiteY12" fmla="*/ 28836 h 636902"/>
              <a:gd name="connsiteX13" fmla="*/ 1036084 w 1137462"/>
              <a:gd name="connsiteY13" fmla="*/ 47349 h 636902"/>
              <a:gd name="connsiteX14" fmla="*/ 1137336 w 1137462"/>
              <a:gd name="connsiteY14" fmla="*/ 168666 h 636902"/>
              <a:gd name="connsiteX15" fmla="*/ 955007 w 1137462"/>
              <a:gd name="connsiteY15" fmla="*/ 302010 h 636902"/>
              <a:gd name="connsiteX0" fmla="*/ 955007 w 1137462"/>
              <a:gd name="connsiteY0" fmla="*/ 302010 h 636902"/>
              <a:gd name="connsiteX1" fmla="*/ 707571 w 1137462"/>
              <a:gd name="connsiteY1" fmla="*/ 464072 h 636902"/>
              <a:gd name="connsiteX2" fmla="*/ 533400 w 1137462"/>
              <a:gd name="connsiteY2" fmla="*/ 540272 h 636902"/>
              <a:gd name="connsiteX3" fmla="*/ 396210 w 1137462"/>
              <a:gd name="connsiteY3" fmla="*/ 636902 h 636902"/>
              <a:gd name="connsiteX4" fmla="*/ 293914 w 1137462"/>
              <a:gd name="connsiteY4" fmla="*/ 540272 h 636902"/>
              <a:gd name="connsiteX5" fmla="*/ 0 w 1137462"/>
              <a:gd name="connsiteY5" fmla="*/ 453186 h 636902"/>
              <a:gd name="connsiteX6" fmla="*/ 22517 w 1137462"/>
              <a:gd name="connsiteY6" fmla="*/ 350294 h 636902"/>
              <a:gd name="connsiteX7" fmla="*/ 57113 w 1137462"/>
              <a:gd name="connsiteY7" fmla="*/ 149877 h 636902"/>
              <a:gd name="connsiteX8" fmla="*/ 359987 w 1137462"/>
              <a:gd name="connsiteY8" fmla="*/ 206360 h 636902"/>
              <a:gd name="connsiteX9" fmla="*/ 594805 w 1137462"/>
              <a:gd name="connsiteY9" fmla="*/ 150457 h 636902"/>
              <a:gd name="connsiteX10" fmla="*/ 776166 w 1137462"/>
              <a:gd name="connsiteY10" fmla="*/ 113343 h 636902"/>
              <a:gd name="connsiteX11" fmla="*/ 924978 w 1137462"/>
              <a:gd name="connsiteY11" fmla="*/ 0 h 636902"/>
              <a:gd name="connsiteX12" fmla="*/ 929344 w 1137462"/>
              <a:gd name="connsiteY12" fmla="*/ 28836 h 636902"/>
              <a:gd name="connsiteX13" fmla="*/ 1036084 w 1137462"/>
              <a:gd name="connsiteY13" fmla="*/ 47349 h 636902"/>
              <a:gd name="connsiteX14" fmla="*/ 1137336 w 1137462"/>
              <a:gd name="connsiteY14" fmla="*/ 168666 h 636902"/>
              <a:gd name="connsiteX15" fmla="*/ 955007 w 1137462"/>
              <a:gd name="connsiteY15" fmla="*/ 302010 h 636902"/>
              <a:gd name="connsiteX0" fmla="*/ 955007 w 1137462"/>
              <a:gd name="connsiteY0" fmla="*/ 302010 h 636902"/>
              <a:gd name="connsiteX1" fmla="*/ 707571 w 1137462"/>
              <a:gd name="connsiteY1" fmla="*/ 464072 h 636902"/>
              <a:gd name="connsiteX2" fmla="*/ 533400 w 1137462"/>
              <a:gd name="connsiteY2" fmla="*/ 540272 h 636902"/>
              <a:gd name="connsiteX3" fmla="*/ 396210 w 1137462"/>
              <a:gd name="connsiteY3" fmla="*/ 636902 h 636902"/>
              <a:gd name="connsiteX4" fmla="*/ 293914 w 1137462"/>
              <a:gd name="connsiteY4" fmla="*/ 540272 h 636902"/>
              <a:gd name="connsiteX5" fmla="*/ 0 w 1137462"/>
              <a:gd name="connsiteY5" fmla="*/ 453186 h 636902"/>
              <a:gd name="connsiteX6" fmla="*/ 22517 w 1137462"/>
              <a:gd name="connsiteY6" fmla="*/ 350294 h 636902"/>
              <a:gd name="connsiteX7" fmla="*/ 57113 w 1137462"/>
              <a:gd name="connsiteY7" fmla="*/ 149877 h 636902"/>
              <a:gd name="connsiteX8" fmla="*/ 359987 w 1137462"/>
              <a:gd name="connsiteY8" fmla="*/ 206360 h 636902"/>
              <a:gd name="connsiteX9" fmla="*/ 594805 w 1137462"/>
              <a:gd name="connsiteY9" fmla="*/ 150457 h 636902"/>
              <a:gd name="connsiteX10" fmla="*/ 776166 w 1137462"/>
              <a:gd name="connsiteY10" fmla="*/ 113343 h 636902"/>
              <a:gd name="connsiteX11" fmla="*/ 924978 w 1137462"/>
              <a:gd name="connsiteY11" fmla="*/ 0 h 636902"/>
              <a:gd name="connsiteX12" fmla="*/ 948133 w 1137462"/>
              <a:gd name="connsiteY12" fmla="*/ 16310 h 636902"/>
              <a:gd name="connsiteX13" fmla="*/ 1036084 w 1137462"/>
              <a:gd name="connsiteY13" fmla="*/ 47349 h 636902"/>
              <a:gd name="connsiteX14" fmla="*/ 1137336 w 1137462"/>
              <a:gd name="connsiteY14" fmla="*/ 168666 h 636902"/>
              <a:gd name="connsiteX15" fmla="*/ 955007 w 1137462"/>
              <a:gd name="connsiteY15" fmla="*/ 302010 h 636902"/>
              <a:gd name="connsiteX0" fmla="*/ 955007 w 1137462"/>
              <a:gd name="connsiteY0" fmla="*/ 302010 h 636902"/>
              <a:gd name="connsiteX1" fmla="*/ 930656 w 1137462"/>
              <a:gd name="connsiteY1" fmla="*/ 350293 h 636902"/>
              <a:gd name="connsiteX2" fmla="*/ 707571 w 1137462"/>
              <a:gd name="connsiteY2" fmla="*/ 464072 h 636902"/>
              <a:gd name="connsiteX3" fmla="*/ 533400 w 1137462"/>
              <a:gd name="connsiteY3" fmla="*/ 540272 h 636902"/>
              <a:gd name="connsiteX4" fmla="*/ 396210 w 1137462"/>
              <a:gd name="connsiteY4" fmla="*/ 636902 h 636902"/>
              <a:gd name="connsiteX5" fmla="*/ 293914 w 1137462"/>
              <a:gd name="connsiteY5" fmla="*/ 540272 h 636902"/>
              <a:gd name="connsiteX6" fmla="*/ 0 w 1137462"/>
              <a:gd name="connsiteY6" fmla="*/ 453186 h 636902"/>
              <a:gd name="connsiteX7" fmla="*/ 22517 w 1137462"/>
              <a:gd name="connsiteY7" fmla="*/ 350294 h 636902"/>
              <a:gd name="connsiteX8" fmla="*/ 57113 w 1137462"/>
              <a:gd name="connsiteY8" fmla="*/ 149877 h 636902"/>
              <a:gd name="connsiteX9" fmla="*/ 359987 w 1137462"/>
              <a:gd name="connsiteY9" fmla="*/ 206360 h 636902"/>
              <a:gd name="connsiteX10" fmla="*/ 594805 w 1137462"/>
              <a:gd name="connsiteY10" fmla="*/ 150457 h 636902"/>
              <a:gd name="connsiteX11" fmla="*/ 776166 w 1137462"/>
              <a:gd name="connsiteY11" fmla="*/ 113343 h 636902"/>
              <a:gd name="connsiteX12" fmla="*/ 924978 w 1137462"/>
              <a:gd name="connsiteY12" fmla="*/ 0 h 636902"/>
              <a:gd name="connsiteX13" fmla="*/ 948133 w 1137462"/>
              <a:gd name="connsiteY13" fmla="*/ 16310 h 636902"/>
              <a:gd name="connsiteX14" fmla="*/ 1036084 w 1137462"/>
              <a:gd name="connsiteY14" fmla="*/ 47349 h 636902"/>
              <a:gd name="connsiteX15" fmla="*/ 1137336 w 1137462"/>
              <a:gd name="connsiteY15" fmla="*/ 168666 h 636902"/>
              <a:gd name="connsiteX16" fmla="*/ 955007 w 1137462"/>
              <a:gd name="connsiteY16" fmla="*/ 302010 h 636902"/>
              <a:gd name="connsiteX0" fmla="*/ 955007 w 1137462"/>
              <a:gd name="connsiteY0" fmla="*/ 302010 h 636902"/>
              <a:gd name="connsiteX1" fmla="*/ 949445 w 1137462"/>
              <a:gd name="connsiteY1" fmla="*/ 375345 h 636902"/>
              <a:gd name="connsiteX2" fmla="*/ 707571 w 1137462"/>
              <a:gd name="connsiteY2" fmla="*/ 464072 h 636902"/>
              <a:gd name="connsiteX3" fmla="*/ 533400 w 1137462"/>
              <a:gd name="connsiteY3" fmla="*/ 540272 h 636902"/>
              <a:gd name="connsiteX4" fmla="*/ 396210 w 1137462"/>
              <a:gd name="connsiteY4" fmla="*/ 636902 h 636902"/>
              <a:gd name="connsiteX5" fmla="*/ 293914 w 1137462"/>
              <a:gd name="connsiteY5" fmla="*/ 540272 h 636902"/>
              <a:gd name="connsiteX6" fmla="*/ 0 w 1137462"/>
              <a:gd name="connsiteY6" fmla="*/ 453186 h 636902"/>
              <a:gd name="connsiteX7" fmla="*/ 22517 w 1137462"/>
              <a:gd name="connsiteY7" fmla="*/ 350294 h 636902"/>
              <a:gd name="connsiteX8" fmla="*/ 57113 w 1137462"/>
              <a:gd name="connsiteY8" fmla="*/ 149877 h 636902"/>
              <a:gd name="connsiteX9" fmla="*/ 359987 w 1137462"/>
              <a:gd name="connsiteY9" fmla="*/ 206360 h 636902"/>
              <a:gd name="connsiteX10" fmla="*/ 594805 w 1137462"/>
              <a:gd name="connsiteY10" fmla="*/ 150457 h 636902"/>
              <a:gd name="connsiteX11" fmla="*/ 776166 w 1137462"/>
              <a:gd name="connsiteY11" fmla="*/ 113343 h 636902"/>
              <a:gd name="connsiteX12" fmla="*/ 924978 w 1137462"/>
              <a:gd name="connsiteY12" fmla="*/ 0 h 636902"/>
              <a:gd name="connsiteX13" fmla="*/ 948133 w 1137462"/>
              <a:gd name="connsiteY13" fmla="*/ 16310 h 636902"/>
              <a:gd name="connsiteX14" fmla="*/ 1036084 w 1137462"/>
              <a:gd name="connsiteY14" fmla="*/ 47349 h 636902"/>
              <a:gd name="connsiteX15" fmla="*/ 1137336 w 1137462"/>
              <a:gd name="connsiteY15" fmla="*/ 168666 h 636902"/>
              <a:gd name="connsiteX16" fmla="*/ 955007 w 1137462"/>
              <a:gd name="connsiteY16" fmla="*/ 302010 h 636902"/>
              <a:gd name="connsiteX0" fmla="*/ 967533 w 1137462"/>
              <a:gd name="connsiteY0" fmla="*/ 302010 h 636902"/>
              <a:gd name="connsiteX1" fmla="*/ 949445 w 1137462"/>
              <a:gd name="connsiteY1" fmla="*/ 375345 h 636902"/>
              <a:gd name="connsiteX2" fmla="*/ 707571 w 1137462"/>
              <a:gd name="connsiteY2" fmla="*/ 464072 h 636902"/>
              <a:gd name="connsiteX3" fmla="*/ 533400 w 1137462"/>
              <a:gd name="connsiteY3" fmla="*/ 540272 h 636902"/>
              <a:gd name="connsiteX4" fmla="*/ 396210 w 1137462"/>
              <a:gd name="connsiteY4" fmla="*/ 636902 h 636902"/>
              <a:gd name="connsiteX5" fmla="*/ 293914 w 1137462"/>
              <a:gd name="connsiteY5" fmla="*/ 540272 h 636902"/>
              <a:gd name="connsiteX6" fmla="*/ 0 w 1137462"/>
              <a:gd name="connsiteY6" fmla="*/ 453186 h 636902"/>
              <a:gd name="connsiteX7" fmla="*/ 22517 w 1137462"/>
              <a:gd name="connsiteY7" fmla="*/ 350294 h 636902"/>
              <a:gd name="connsiteX8" fmla="*/ 57113 w 1137462"/>
              <a:gd name="connsiteY8" fmla="*/ 149877 h 636902"/>
              <a:gd name="connsiteX9" fmla="*/ 359987 w 1137462"/>
              <a:gd name="connsiteY9" fmla="*/ 206360 h 636902"/>
              <a:gd name="connsiteX10" fmla="*/ 594805 w 1137462"/>
              <a:gd name="connsiteY10" fmla="*/ 150457 h 636902"/>
              <a:gd name="connsiteX11" fmla="*/ 776166 w 1137462"/>
              <a:gd name="connsiteY11" fmla="*/ 113343 h 636902"/>
              <a:gd name="connsiteX12" fmla="*/ 924978 w 1137462"/>
              <a:gd name="connsiteY12" fmla="*/ 0 h 636902"/>
              <a:gd name="connsiteX13" fmla="*/ 948133 w 1137462"/>
              <a:gd name="connsiteY13" fmla="*/ 16310 h 636902"/>
              <a:gd name="connsiteX14" fmla="*/ 1036084 w 1137462"/>
              <a:gd name="connsiteY14" fmla="*/ 47349 h 636902"/>
              <a:gd name="connsiteX15" fmla="*/ 1137336 w 1137462"/>
              <a:gd name="connsiteY15" fmla="*/ 168666 h 636902"/>
              <a:gd name="connsiteX16" fmla="*/ 967533 w 1137462"/>
              <a:gd name="connsiteY16" fmla="*/ 302010 h 636902"/>
              <a:gd name="connsiteX0" fmla="*/ 967533 w 1137462"/>
              <a:gd name="connsiteY0" fmla="*/ 307664 h 642556"/>
              <a:gd name="connsiteX1" fmla="*/ 949445 w 1137462"/>
              <a:gd name="connsiteY1" fmla="*/ 380999 h 642556"/>
              <a:gd name="connsiteX2" fmla="*/ 707571 w 1137462"/>
              <a:gd name="connsiteY2" fmla="*/ 469726 h 642556"/>
              <a:gd name="connsiteX3" fmla="*/ 533400 w 1137462"/>
              <a:gd name="connsiteY3" fmla="*/ 545926 h 642556"/>
              <a:gd name="connsiteX4" fmla="*/ 396210 w 1137462"/>
              <a:gd name="connsiteY4" fmla="*/ 642556 h 642556"/>
              <a:gd name="connsiteX5" fmla="*/ 293914 w 1137462"/>
              <a:gd name="connsiteY5" fmla="*/ 545926 h 642556"/>
              <a:gd name="connsiteX6" fmla="*/ 0 w 1137462"/>
              <a:gd name="connsiteY6" fmla="*/ 458840 h 642556"/>
              <a:gd name="connsiteX7" fmla="*/ 22517 w 1137462"/>
              <a:gd name="connsiteY7" fmla="*/ 355948 h 642556"/>
              <a:gd name="connsiteX8" fmla="*/ 57113 w 1137462"/>
              <a:gd name="connsiteY8" fmla="*/ 155531 h 642556"/>
              <a:gd name="connsiteX9" fmla="*/ 359987 w 1137462"/>
              <a:gd name="connsiteY9" fmla="*/ 212014 h 642556"/>
              <a:gd name="connsiteX10" fmla="*/ 594805 w 1137462"/>
              <a:gd name="connsiteY10" fmla="*/ 156111 h 642556"/>
              <a:gd name="connsiteX11" fmla="*/ 632117 w 1137462"/>
              <a:gd name="connsiteY11" fmla="*/ 0 h 642556"/>
              <a:gd name="connsiteX12" fmla="*/ 924978 w 1137462"/>
              <a:gd name="connsiteY12" fmla="*/ 5654 h 642556"/>
              <a:gd name="connsiteX13" fmla="*/ 948133 w 1137462"/>
              <a:gd name="connsiteY13" fmla="*/ 21964 h 642556"/>
              <a:gd name="connsiteX14" fmla="*/ 1036084 w 1137462"/>
              <a:gd name="connsiteY14" fmla="*/ 53003 h 642556"/>
              <a:gd name="connsiteX15" fmla="*/ 1137336 w 1137462"/>
              <a:gd name="connsiteY15" fmla="*/ 174320 h 642556"/>
              <a:gd name="connsiteX16" fmla="*/ 967533 w 1137462"/>
              <a:gd name="connsiteY16" fmla="*/ 307664 h 642556"/>
              <a:gd name="connsiteX0" fmla="*/ 967533 w 1137462"/>
              <a:gd name="connsiteY0" fmla="*/ 307664 h 642556"/>
              <a:gd name="connsiteX1" fmla="*/ 949445 w 1137462"/>
              <a:gd name="connsiteY1" fmla="*/ 380999 h 642556"/>
              <a:gd name="connsiteX2" fmla="*/ 707571 w 1137462"/>
              <a:gd name="connsiteY2" fmla="*/ 469726 h 642556"/>
              <a:gd name="connsiteX3" fmla="*/ 533400 w 1137462"/>
              <a:gd name="connsiteY3" fmla="*/ 545926 h 642556"/>
              <a:gd name="connsiteX4" fmla="*/ 396210 w 1137462"/>
              <a:gd name="connsiteY4" fmla="*/ 642556 h 642556"/>
              <a:gd name="connsiteX5" fmla="*/ 293914 w 1137462"/>
              <a:gd name="connsiteY5" fmla="*/ 545926 h 642556"/>
              <a:gd name="connsiteX6" fmla="*/ 0 w 1137462"/>
              <a:gd name="connsiteY6" fmla="*/ 458840 h 642556"/>
              <a:gd name="connsiteX7" fmla="*/ 22517 w 1137462"/>
              <a:gd name="connsiteY7" fmla="*/ 355948 h 642556"/>
              <a:gd name="connsiteX8" fmla="*/ 57113 w 1137462"/>
              <a:gd name="connsiteY8" fmla="*/ 155531 h 642556"/>
              <a:gd name="connsiteX9" fmla="*/ 359987 w 1137462"/>
              <a:gd name="connsiteY9" fmla="*/ 212014 h 642556"/>
              <a:gd name="connsiteX10" fmla="*/ 482071 w 1137462"/>
              <a:gd name="connsiteY10" fmla="*/ 149848 h 642556"/>
              <a:gd name="connsiteX11" fmla="*/ 632117 w 1137462"/>
              <a:gd name="connsiteY11" fmla="*/ 0 h 642556"/>
              <a:gd name="connsiteX12" fmla="*/ 924978 w 1137462"/>
              <a:gd name="connsiteY12" fmla="*/ 5654 h 642556"/>
              <a:gd name="connsiteX13" fmla="*/ 948133 w 1137462"/>
              <a:gd name="connsiteY13" fmla="*/ 21964 h 642556"/>
              <a:gd name="connsiteX14" fmla="*/ 1036084 w 1137462"/>
              <a:gd name="connsiteY14" fmla="*/ 53003 h 642556"/>
              <a:gd name="connsiteX15" fmla="*/ 1137336 w 1137462"/>
              <a:gd name="connsiteY15" fmla="*/ 174320 h 642556"/>
              <a:gd name="connsiteX16" fmla="*/ 967533 w 1137462"/>
              <a:gd name="connsiteY16" fmla="*/ 307664 h 642556"/>
              <a:gd name="connsiteX0" fmla="*/ 967533 w 1137462"/>
              <a:gd name="connsiteY0" fmla="*/ 307664 h 642556"/>
              <a:gd name="connsiteX1" fmla="*/ 949445 w 1137462"/>
              <a:gd name="connsiteY1" fmla="*/ 380999 h 642556"/>
              <a:gd name="connsiteX2" fmla="*/ 707571 w 1137462"/>
              <a:gd name="connsiteY2" fmla="*/ 469726 h 642556"/>
              <a:gd name="connsiteX3" fmla="*/ 533400 w 1137462"/>
              <a:gd name="connsiteY3" fmla="*/ 545926 h 642556"/>
              <a:gd name="connsiteX4" fmla="*/ 396210 w 1137462"/>
              <a:gd name="connsiteY4" fmla="*/ 642556 h 642556"/>
              <a:gd name="connsiteX5" fmla="*/ 293914 w 1137462"/>
              <a:gd name="connsiteY5" fmla="*/ 545926 h 642556"/>
              <a:gd name="connsiteX6" fmla="*/ 0 w 1137462"/>
              <a:gd name="connsiteY6" fmla="*/ 458840 h 642556"/>
              <a:gd name="connsiteX7" fmla="*/ 22517 w 1137462"/>
              <a:gd name="connsiteY7" fmla="*/ 355948 h 642556"/>
              <a:gd name="connsiteX8" fmla="*/ 57113 w 1137462"/>
              <a:gd name="connsiteY8" fmla="*/ 155531 h 642556"/>
              <a:gd name="connsiteX9" fmla="*/ 284831 w 1137462"/>
              <a:gd name="connsiteY9" fmla="*/ 86753 h 642556"/>
              <a:gd name="connsiteX10" fmla="*/ 482071 w 1137462"/>
              <a:gd name="connsiteY10" fmla="*/ 149848 h 642556"/>
              <a:gd name="connsiteX11" fmla="*/ 632117 w 1137462"/>
              <a:gd name="connsiteY11" fmla="*/ 0 h 642556"/>
              <a:gd name="connsiteX12" fmla="*/ 924978 w 1137462"/>
              <a:gd name="connsiteY12" fmla="*/ 5654 h 642556"/>
              <a:gd name="connsiteX13" fmla="*/ 948133 w 1137462"/>
              <a:gd name="connsiteY13" fmla="*/ 21964 h 642556"/>
              <a:gd name="connsiteX14" fmla="*/ 1036084 w 1137462"/>
              <a:gd name="connsiteY14" fmla="*/ 53003 h 642556"/>
              <a:gd name="connsiteX15" fmla="*/ 1137336 w 1137462"/>
              <a:gd name="connsiteY15" fmla="*/ 174320 h 642556"/>
              <a:gd name="connsiteX16" fmla="*/ 967533 w 1137462"/>
              <a:gd name="connsiteY16" fmla="*/ 307664 h 642556"/>
              <a:gd name="connsiteX0" fmla="*/ 967533 w 1137462"/>
              <a:gd name="connsiteY0" fmla="*/ 446059 h 780951"/>
              <a:gd name="connsiteX1" fmla="*/ 949445 w 1137462"/>
              <a:gd name="connsiteY1" fmla="*/ 519394 h 780951"/>
              <a:gd name="connsiteX2" fmla="*/ 707571 w 1137462"/>
              <a:gd name="connsiteY2" fmla="*/ 608121 h 780951"/>
              <a:gd name="connsiteX3" fmla="*/ 533400 w 1137462"/>
              <a:gd name="connsiteY3" fmla="*/ 684321 h 780951"/>
              <a:gd name="connsiteX4" fmla="*/ 396210 w 1137462"/>
              <a:gd name="connsiteY4" fmla="*/ 780951 h 780951"/>
              <a:gd name="connsiteX5" fmla="*/ 293914 w 1137462"/>
              <a:gd name="connsiteY5" fmla="*/ 684321 h 780951"/>
              <a:gd name="connsiteX6" fmla="*/ 0 w 1137462"/>
              <a:gd name="connsiteY6" fmla="*/ 597235 h 780951"/>
              <a:gd name="connsiteX7" fmla="*/ 22517 w 1137462"/>
              <a:gd name="connsiteY7" fmla="*/ 494343 h 780951"/>
              <a:gd name="connsiteX8" fmla="*/ 57113 w 1137462"/>
              <a:gd name="connsiteY8" fmla="*/ 293926 h 780951"/>
              <a:gd name="connsiteX9" fmla="*/ 284831 w 1137462"/>
              <a:gd name="connsiteY9" fmla="*/ 225148 h 780951"/>
              <a:gd name="connsiteX10" fmla="*/ 482071 w 1137462"/>
              <a:gd name="connsiteY10" fmla="*/ 288243 h 780951"/>
              <a:gd name="connsiteX11" fmla="*/ 632117 w 1137462"/>
              <a:gd name="connsiteY11" fmla="*/ 138395 h 780951"/>
              <a:gd name="connsiteX12" fmla="*/ 737087 w 1137462"/>
              <a:gd name="connsiteY12" fmla="*/ 0 h 780951"/>
              <a:gd name="connsiteX13" fmla="*/ 948133 w 1137462"/>
              <a:gd name="connsiteY13" fmla="*/ 160359 h 780951"/>
              <a:gd name="connsiteX14" fmla="*/ 1036084 w 1137462"/>
              <a:gd name="connsiteY14" fmla="*/ 191398 h 780951"/>
              <a:gd name="connsiteX15" fmla="*/ 1137336 w 1137462"/>
              <a:gd name="connsiteY15" fmla="*/ 312715 h 780951"/>
              <a:gd name="connsiteX16" fmla="*/ 967533 w 1137462"/>
              <a:gd name="connsiteY16" fmla="*/ 446059 h 780951"/>
              <a:gd name="connsiteX0" fmla="*/ 967533 w 1137462"/>
              <a:gd name="connsiteY0" fmla="*/ 446059 h 780951"/>
              <a:gd name="connsiteX1" fmla="*/ 949445 w 1137462"/>
              <a:gd name="connsiteY1" fmla="*/ 519394 h 780951"/>
              <a:gd name="connsiteX2" fmla="*/ 707571 w 1137462"/>
              <a:gd name="connsiteY2" fmla="*/ 608121 h 780951"/>
              <a:gd name="connsiteX3" fmla="*/ 533400 w 1137462"/>
              <a:gd name="connsiteY3" fmla="*/ 684321 h 780951"/>
              <a:gd name="connsiteX4" fmla="*/ 396210 w 1137462"/>
              <a:gd name="connsiteY4" fmla="*/ 780951 h 780951"/>
              <a:gd name="connsiteX5" fmla="*/ 293914 w 1137462"/>
              <a:gd name="connsiteY5" fmla="*/ 684321 h 780951"/>
              <a:gd name="connsiteX6" fmla="*/ 0 w 1137462"/>
              <a:gd name="connsiteY6" fmla="*/ 597235 h 780951"/>
              <a:gd name="connsiteX7" fmla="*/ 22517 w 1137462"/>
              <a:gd name="connsiteY7" fmla="*/ 494343 h 780951"/>
              <a:gd name="connsiteX8" fmla="*/ 57113 w 1137462"/>
              <a:gd name="connsiteY8" fmla="*/ 293926 h 780951"/>
              <a:gd name="connsiteX9" fmla="*/ 284831 w 1137462"/>
              <a:gd name="connsiteY9" fmla="*/ 225148 h 780951"/>
              <a:gd name="connsiteX10" fmla="*/ 482071 w 1137462"/>
              <a:gd name="connsiteY10" fmla="*/ 288243 h 780951"/>
              <a:gd name="connsiteX11" fmla="*/ 632117 w 1137462"/>
              <a:gd name="connsiteY11" fmla="*/ 138395 h 780951"/>
              <a:gd name="connsiteX12" fmla="*/ 737087 w 1137462"/>
              <a:gd name="connsiteY12" fmla="*/ 0 h 780951"/>
              <a:gd name="connsiteX13" fmla="*/ 966922 w 1137462"/>
              <a:gd name="connsiteY13" fmla="*/ 22573 h 780951"/>
              <a:gd name="connsiteX14" fmla="*/ 1036084 w 1137462"/>
              <a:gd name="connsiteY14" fmla="*/ 191398 h 780951"/>
              <a:gd name="connsiteX15" fmla="*/ 1137336 w 1137462"/>
              <a:gd name="connsiteY15" fmla="*/ 312715 h 780951"/>
              <a:gd name="connsiteX16" fmla="*/ 967533 w 1137462"/>
              <a:gd name="connsiteY16" fmla="*/ 446059 h 780951"/>
              <a:gd name="connsiteX0" fmla="*/ 967533 w 1137462"/>
              <a:gd name="connsiteY0" fmla="*/ 429252 h 764144"/>
              <a:gd name="connsiteX1" fmla="*/ 949445 w 1137462"/>
              <a:gd name="connsiteY1" fmla="*/ 502587 h 764144"/>
              <a:gd name="connsiteX2" fmla="*/ 707571 w 1137462"/>
              <a:gd name="connsiteY2" fmla="*/ 591314 h 764144"/>
              <a:gd name="connsiteX3" fmla="*/ 533400 w 1137462"/>
              <a:gd name="connsiteY3" fmla="*/ 667514 h 764144"/>
              <a:gd name="connsiteX4" fmla="*/ 396210 w 1137462"/>
              <a:gd name="connsiteY4" fmla="*/ 764144 h 764144"/>
              <a:gd name="connsiteX5" fmla="*/ 293914 w 1137462"/>
              <a:gd name="connsiteY5" fmla="*/ 667514 h 764144"/>
              <a:gd name="connsiteX6" fmla="*/ 0 w 1137462"/>
              <a:gd name="connsiteY6" fmla="*/ 580428 h 764144"/>
              <a:gd name="connsiteX7" fmla="*/ 22517 w 1137462"/>
              <a:gd name="connsiteY7" fmla="*/ 477536 h 764144"/>
              <a:gd name="connsiteX8" fmla="*/ 57113 w 1137462"/>
              <a:gd name="connsiteY8" fmla="*/ 277119 h 764144"/>
              <a:gd name="connsiteX9" fmla="*/ 284831 w 1137462"/>
              <a:gd name="connsiteY9" fmla="*/ 208341 h 764144"/>
              <a:gd name="connsiteX10" fmla="*/ 482071 w 1137462"/>
              <a:gd name="connsiteY10" fmla="*/ 271436 h 764144"/>
              <a:gd name="connsiteX11" fmla="*/ 632117 w 1137462"/>
              <a:gd name="connsiteY11" fmla="*/ 121588 h 764144"/>
              <a:gd name="connsiteX12" fmla="*/ 787191 w 1137462"/>
              <a:gd name="connsiteY12" fmla="*/ 14508 h 764144"/>
              <a:gd name="connsiteX13" fmla="*/ 966922 w 1137462"/>
              <a:gd name="connsiteY13" fmla="*/ 5766 h 764144"/>
              <a:gd name="connsiteX14" fmla="*/ 1036084 w 1137462"/>
              <a:gd name="connsiteY14" fmla="*/ 174591 h 764144"/>
              <a:gd name="connsiteX15" fmla="*/ 1137336 w 1137462"/>
              <a:gd name="connsiteY15" fmla="*/ 295908 h 764144"/>
              <a:gd name="connsiteX16" fmla="*/ 967533 w 1137462"/>
              <a:gd name="connsiteY16" fmla="*/ 429252 h 764144"/>
              <a:gd name="connsiteX0" fmla="*/ 967533 w 1137462"/>
              <a:gd name="connsiteY0" fmla="*/ 437535 h 772427"/>
              <a:gd name="connsiteX1" fmla="*/ 949445 w 1137462"/>
              <a:gd name="connsiteY1" fmla="*/ 510870 h 772427"/>
              <a:gd name="connsiteX2" fmla="*/ 707571 w 1137462"/>
              <a:gd name="connsiteY2" fmla="*/ 599597 h 772427"/>
              <a:gd name="connsiteX3" fmla="*/ 533400 w 1137462"/>
              <a:gd name="connsiteY3" fmla="*/ 675797 h 772427"/>
              <a:gd name="connsiteX4" fmla="*/ 396210 w 1137462"/>
              <a:gd name="connsiteY4" fmla="*/ 772427 h 772427"/>
              <a:gd name="connsiteX5" fmla="*/ 293914 w 1137462"/>
              <a:gd name="connsiteY5" fmla="*/ 675797 h 772427"/>
              <a:gd name="connsiteX6" fmla="*/ 0 w 1137462"/>
              <a:gd name="connsiteY6" fmla="*/ 588711 h 772427"/>
              <a:gd name="connsiteX7" fmla="*/ 22517 w 1137462"/>
              <a:gd name="connsiteY7" fmla="*/ 485819 h 772427"/>
              <a:gd name="connsiteX8" fmla="*/ 57113 w 1137462"/>
              <a:gd name="connsiteY8" fmla="*/ 285402 h 772427"/>
              <a:gd name="connsiteX9" fmla="*/ 284831 w 1137462"/>
              <a:gd name="connsiteY9" fmla="*/ 216624 h 772427"/>
              <a:gd name="connsiteX10" fmla="*/ 482071 w 1137462"/>
              <a:gd name="connsiteY10" fmla="*/ 279719 h 772427"/>
              <a:gd name="connsiteX11" fmla="*/ 632117 w 1137462"/>
              <a:gd name="connsiteY11" fmla="*/ 129871 h 772427"/>
              <a:gd name="connsiteX12" fmla="*/ 787191 w 1137462"/>
              <a:gd name="connsiteY12" fmla="*/ 22791 h 772427"/>
              <a:gd name="connsiteX13" fmla="*/ 966922 w 1137462"/>
              <a:gd name="connsiteY13" fmla="*/ 14049 h 772427"/>
              <a:gd name="connsiteX14" fmla="*/ 1036084 w 1137462"/>
              <a:gd name="connsiteY14" fmla="*/ 182874 h 772427"/>
              <a:gd name="connsiteX15" fmla="*/ 1137336 w 1137462"/>
              <a:gd name="connsiteY15" fmla="*/ 304191 h 772427"/>
              <a:gd name="connsiteX16" fmla="*/ 967533 w 1137462"/>
              <a:gd name="connsiteY16" fmla="*/ 437535 h 772427"/>
              <a:gd name="connsiteX0" fmla="*/ 967533 w 1137462"/>
              <a:gd name="connsiteY0" fmla="*/ 437535 h 772427"/>
              <a:gd name="connsiteX1" fmla="*/ 949445 w 1137462"/>
              <a:gd name="connsiteY1" fmla="*/ 510870 h 772427"/>
              <a:gd name="connsiteX2" fmla="*/ 707571 w 1137462"/>
              <a:gd name="connsiteY2" fmla="*/ 599597 h 772427"/>
              <a:gd name="connsiteX3" fmla="*/ 533400 w 1137462"/>
              <a:gd name="connsiteY3" fmla="*/ 675797 h 772427"/>
              <a:gd name="connsiteX4" fmla="*/ 396210 w 1137462"/>
              <a:gd name="connsiteY4" fmla="*/ 772427 h 772427"/>
              <a:gd name="connsiteX5" fmla="*/ 293914 w 1137462"/>
              <a:gd name="connsiteY5" fmla="*/ 675797 h 772427"/>
              <a:gd name="connsiteX6" fmla="*/ 0 w 1137462"/>
              <a:gd name="connsiteY6" fmla="*/ 588711 h 772427"/>
              <a:gd name="connsiteX7" fmla="*/ 22517 w 1137462"/>
              <a:gd name="connsiteY7" fmla="*/ 485819 h 772427"/>
              <a:gd name="connsiteX8" fmla="*/ 57113 w 1137462"/>
              <a:gd name="connsiteY8" fmla="*/ 285402 h 772427"/>
              <a:gd name="connsiteX9" fmla="*/ 284831 w 1137462"/>
              <a:gd name="connsiteY9" fmla="*/ 216624 h 772427"/>
              <a:gd name="connsiteX10" fmla="*/ 482071 w 1137462"/>
              <a:gd name="connsiteY10" fmla="*/ 279719 h 772427"/>
              <a:gd name="connsiteX11" fmla="*/ 632117 w 1137462"/>
              <a:gd name="connsiteY11" fmla="*/ 129871 h 772427"/>
              <a:gd name="connsiteX12" fmla="*/ 787191 w 1137462"/>
              <a:gd name="connsiteY12" fmla="*/ 22791 h 772427"/>
              <a:gd name="connsiteX13" fmla="*/ 966922 w 1137462"/>
              <a:gd name="connsiteY13" fmla="*/ 14049 h 772427"/>
              <a:gd name="connsiteX14" fmla="*/ 1036084 w 1137462"/>
              <a:gd name="connsiteY14" fmla="*/ 182874 h 772427"/>
              <a:gd name="connsiteX15" fmla="*/ 1137336 w 1137462"/>
              <a:gd name="connsiteY15" fmla="*/ 304191 h 772427"/>
              <a:gd name="connsiteX16" fmla="*/ 967533 w 1137462"/>
              <a:gd name="connsiteY16" fmla="*/ 437535 h 772427"/>
              <a:gd name="connsiteX0" fmla="*/ 967533 w 1137587"/>
              <a:gd name="connsiteY0" fmla="*/ 435707 h 770599"/>
              <a:gd name="connsiteX1" fmla="*/ 949445 w 1137587"/>
              <a:gd name="connsiteY1" fmla="*/ 509042 h 770599"/>
              <a:gd name="connsiteX2" fmla="*/ 707571 w 1137587"/>
              <a:gd name="connsiteY2" fmla="*/ 597769 h 770599"/>
              <a:gd name="connsiteX3" fmla="*/ 533400 w 1137587"/>
              <a:gd name="connsiteY3" fmla="*/ 673969 h 770599"/>
              <a:gd name="connsiteX4" fmla="*/ 396210 w 1137587"/>
              <a:gd name="connsiteY4" fmla="*/ 770599 h 770599"/>
              <a:gd name="connsiteX5" fmla="*/ 293914 w 1137587"/>
              <a:gd name="connsiteY5" fmla="*/ 673969 h 770599"/>
              <a:gd name="connsiteX6" fmla="*/ 0 w 1137587"/>
              <a:gd name="connsiteY6" fmla="*/ 586883 h 770599"/>
              <a:gd name="connsiteX7" fmla="*/ 22517 w 1137587"/>
              <a:gd name="connsiteY7" fmla="*/ 483991 h 770599"/>
              <a:gd name="connsiteX8" fmla="*/ 57113 w 1137587"/>
              <a:gd name="connsiteY8" fmla="*/ 283574 h 770599"/>
              <a:gd name="connsiteX9" fmla="*/ 284831 w 1137587"/>
              <a:gd name="connsiteY9" fmla="*/ 214796 h 770599"/>
              <a:gd name="connsiteX10" fmla="*/ 482071 w 1137587"/>
              <a:gd name="connsiteY10" fmla="*/ 277891 h 770599"/>
              <a:gd name="connsiteX11" fmla="*/ 632117 w 1137587"/>
              <a:gd name="connsiteY11" fmla="*/ 128043 h 770599"/>
              <a:gd name="connsiteX12" fmla="*/ 787191 w 1137587"/>
              <a:gd name="connsiteY12" fmla="*/ 20963 h 770599"/>
              <a:gd name="connsiteX13" fmla="*/ 966922 w 1137587"/>
              <a:gd name="connsiteY13" fmla="*/ 12221 h 770599"/>
              <a:gd name="connsiteX14" fmla="*/ 1086188 w 1137587"/>
              <a:gd name="connsiteY14" fmla="*/ 155994 h 770599"/>
              <a:gd name="connsiteX15" fmla="*/ 1137336 w 1137587"/>
              <a:gd name="connsiteY15" fmla="*/ 302363 h 770599"/>
              <a:gd name="connsiteX16" fmla="*/ 967533 w 1137587"/>
              <a:gd name="connsiteY16" fmla="*/ 435707 h 770599"/>
              <a:gd name="connsiteX0" fmla="*/ 967533 w 1118945"/>
              <a:gd name="connsiteY0" fmla="*/ 435707 h 770599"/>
              <a:gd name="connsiteX1" fmla="*/ 949445 w 1118945"/>
              <a:gd name="connsiteY1" fmla="*/ 509042 h 770599"/>
              <a:gd name="connsiteX2" fmla="*/ 707571 w 1118945"/>
              <a:gd name="connsiteY2" fmla="*/ 597769 h 770599"/>
              <a:gd name="connsiteX3" fmla="*/ 533400 w 1118945"/>
              <a:gd name="connsiteY3" fmla="*/ 673969 h 770599"/>
              <a:gd name="connsiteX4" fmla="*/ 396210 w 1118945"/>
              <a:gd name="connsiteY4" fmla="*/ 770599 h 770599"/>
              <a:gd name="connsiteX5" fmla="*/ 293914 w 1118945"/>
              <a:gd name="connsiteY5" fmla="*/ 673969 h 770599"/>
              <a:gd name="connsiteX6" fmla="*/ 0 w 1118945"/>
              <a:gd name="connsiteY6" fmla="*/ 586883 h 770599"/>
              <a:gd name="connsiteX7" fmla="*/ 22517 w 1118945"/>
              <a:gd name="connsiteY7" fmla="*/ 483991 h 770599"/>
              <a:gd name="connsiteX8" fmla="*/ 57113 w 1118945"/>
              <a:gd name="connsiteY8" fmla="*/ 283574 h 770599"/>
              <a:gd name="connsiteX9" fmla="*/ 284831 w 1118945"/>
              <a:gd name="connsiteY9" fmla="*/ 214796 h 770599"/>
              <a:gd name="connsiteX10" fmla="*/ 482071 w 1118945"/>
              <a:gd name="connsiteY10" fmla="*/ 277891 h 770599"/>
              <a:gd name="connsiteX11" fmla="*/ 632117 w 1118945"/>
              <a:gd name="connsiteY11" fmla="*/ 128043 h 770599"/>
              <a:gd name="connsiteX12" fmla="*/ 787191 w 1118945"/>
              <a:gd name="connsiteY12" fmla="*/ 20963 h 770599"/>
              <a:gd name="connsiteX13" fmla="*/ 966922 w 1118945"/>
              <a:gd name="connsiteY13" fmla="*/ 12221 h 770599"/>
              <a:gd name="connsiteX14" fmla="*/ 1086188 w 1118945"/>
              <a:gd name="connsiteY14" fmla="*/ 155994 h 770599"/>
              <a:gd name="connsiteX15" fmla="*/ 1118547 w 1118945"/>
              <a:gd name="connsiteY15" fmla="*/ 302363 h 770599"/>
              <a:gd name="connsiteX16" fmla="*/ 967533 w 1118945"/>
              <a:gd name="connsiteY16" fmla="*/ 435707 h 770599"/>
              <a:gd name="connsiteX0" fmla="*/ 1017637 w 1118945"/>
              <a:gd name="connsiteY0" fmla="*/ 423181 h 770599"/>
              <a:gd name="connsiteX1" fmla="*/ 949445 w 1118945"/>
              <a:gd name="connsiteY1" fmla="*/ 509042 h 770599"/>
              <a:gd name="connsiteX2" fmla="*/ 707571 w 1118945"/>
              <a:gd name="connsiteY2" fmla="*/ 597769 h 770599"/>
              <a:gd name="connsiteX3" fmla="*/ 533400 w 1118945"/>
              <a:gd name="connsiteY3" fmla="*/ 673969 h 770599"/>
              <a:gd name="connsiteX4" fmla="*/ 396210 w 1118945"/>
              <a:gd name="connsiteY4" fmla="*/ 770599 h 770599"/>
              <a:gd name="connsiteX5" fmla="*/ 293914 w 1118945"/>
              <a:gd name="connsiteY5" fmla="*/ 673969 h 770599"/>
              <a:gd name="connsiteX6" fmla="*/ 0 w 1118945"/>
              <a:gd name="connsiteY6" fmla="*/ 586883 h 770599"/>
              <a:gd name="connsiteX7" fmla="*/ 22517 w 1118945"/>
              <a:gd name="connsiteY7" fmla="*/ 483991 h 770599"/>
              <a:gd name="connsiteX8" fmla="*/ 57113 w 1118945"/>
              <a:gd name="connsiteY8" fmla="*/ 283574 h 770599"/>
              <a:gd name="connsiteX9" fmla="*/ 284831 w 1118945"/>
              <a:gd name="connsiteY9" fmla="*/ 214796 h 770599"/>
              <a:gd name="connsiteX10" fmla="*/ 482071 w 1118945"/>
              <a:gd name="connsiteY10" fmla="*/ 277891 h 770599"/>
              <a:gd name="connsiteX11" fmla="*/ 632117 w 1118945"/>
              <a:gd name="connsiteY11" fmla="*/ 128043 h 770599"/>
              <a:gd name="connsiteX12" fmla="*/ 787191 w 1118945"/>
              <a:gd name="connsiteY12" fmla="*/ 20963 h 770599"/>
              <a:gd name="connsiteX13" fmla="*/ 966922 w 1118945"/>
              <a:gd name="connsiteY13" fmla="*/ 12221 h 770599"/>
              <a:gd name="connsiteX14" fmla="*/ 1086188 w 1118945"/>
              <a:gd name="connsiteY14" fmla="*/ 155994 h 770599"/>
              <a:gd name="connsiteX15" fmla="*/ 1118547 w 1118945"/>
              <a:gd name="connsiteY15" fmla="*/ 302363 h 770599"/>
              <a:gd name="connsiteX16" fmla="*/ 1017637 w 1118945"/>
              <a:gd name="connsiteY16" fmla="*/ 423181 h 770599"/>
              <a:gd name="connsiteX0" fmla="*/ 1017637 w 1118945"/>
              <a:gd name="connsiteY0" fmla="*/ 423181 h 770599"/>
              <a:gd name="connsiteX1" fmla="*/ 707571 w 1118945"/>
              <a:gd name="connsiteY1" fmla="*/ 597769 h 770599"/>
              <a:gd name="connsiteX2" fmla="*/ 533400 w 1118945"/>
              <a:gd name="connsiteY2" fmla="*/ 673969 h 770599"/>
              <a:gd name="connsiteX3" fmla="*/ 396210 w 1118945"/>
              <a:gd name="connsiteY3" fmla="*/ 770599 h 770599"/>
              <a:gd name="connsiteX4" fmla="*/ 293914 w 1118945"/>
              <a:gd name="connsiteY4" fmla="*/ 673969 h 770599"/>
              <a:gd name="connsiteX5" fmla="*/ 0 w 1118945"/>
              <a:gd name="connsiteY5" fmla="*/ 586883 h 770599"/>
              <a:gd name="connsiteX6" fmla="*/ 22517 w 1118945"/>
              <a:gd name="connsiteY6" fmla="*/ 483991 h 770599"/>
              <a:gd name="connsiteX7" fmla="*/ 57113 w 1118945"/>
              <a:gd name="connsiteY7" fmla="*/ 283574 h 770599"/>
              <a:gd name="connsiteX8" fmla="*/ 284831 w 1118945"/>
              <a:gd name="connsiteY8" fmla="*/ 214796 h 770599"/>
              <a:gd name="connsiteX9" fmla="*/ 482071 w 1118945"/>
              <a:gd name="connsiteY9" fmla="*/ 277891 h 770599"/>
              <a:gd name="connsiteX10" fmla="*/ 632117 w 1118945"/>
              <a:gd name="connsiteY10" fmla="*/ 128043 h 770599"/>
              <a:gd name="connsiteX11" fmla="*/ 787191 w 1118945"/>
              <a:gd name="connsiteY11" fmla="*/ 20963 h 770599"/>
              <a:gd name="connsiteX12" fmla="*/ 966922 w 1118945"/>
              <a:gd name="connsiteY12" fmla="*/ 12221 h 770599"/>
              <a:gd name="connsiteX13" fmla="*/ 1086188 w 1118945"/>
              <a:gd name="connsiteY13" fmla="*/ 155994 h 770599"/>
              <a:gd name="connsiteX14" fmla="*/ 1118547 w 1118945"/>
              <a:gd name="connsiteY14" fmla="*/ 302363 h 770599"/>
              <a:gd name="connsiteX15" fmla="*/ 1017637 w 1118945"/>
              <a:gd name="connsiteY15" fmla="*/ 423181 h 770599"/>
              <a:gd name="connsiteX0" fmla="*/ 1017637 w 1118945"/>
              <a:gd name="connsiteY0" fmla="*/ 423181 h 770599"/>
              <a:gd name="connsiteX1" fmla="*/ 849237 w 1118945"/>
              <a:gd name="connsiteY1" fmla="*/ 458939 h 770599"/>
              <a:gd name="connsiteX2" fmla="*/ 707571 w 1118945"/>
              <a:gd name="connsiteY2" fmla="*/ 597769 h 770599"/>
              <a:gd name="connsiteX3" fmla="*/ 533400 w 1118945"/>
              <a:gd name="connsiteY3" fmla="*/ 673969 h 770599"/>
              <a:gd name="connsiteX4" fmla="*/ 396210 w 1118945"/>
              <a:gd name="connsiteY4" fmla="*/ 770599 h 770599"/>
              <a:gd name="connsiteX5" fmla="*/ 293914 w 1118945"/>
              <a:gd name="connsiteY5" fmla="*/ 673969 h 770599"/>
              <a:gd name="connsiteX6" fmla="*/ 0 w 1118945"/>
              <a:gd name="connsiteY6" fmla="*/ 586883 h 770599"/>
              <a:gd name="connsiteX7" fmla="*/ 22517 w 1118945"/>
              <a:gd name="connsiteY7" fmla="*/ 483991 h 770599"/>
              <a:gd name="connsiteX8" fmla="*/ 57113 w 1118945"/>
              <a:gd name="connsiteY8" fmla="*/ 283574 h 770599"/>
              <a:gd name="connsiteX9" fmla="*/ 284831 w 1118945"/>
              <a:gd name="connsiteY9" fmla="*/ 214796 h 770599"/>
              <a:gd name="connsiteX10" fmla="*/ 482071 w 1118945"/>
              <a:gd name="connsiteY10" fmla="*/ 277891 h 770599"/>
              <a:gd name="connsiteX11" fmla="*/ 632117 w 1118945"/>
              <a:gd name="connsiteY11" fmla="*/ 128043 h 770599"/>
              <a:gd name="connsiteX12" fmla="*/ 787191 w 1118945"/>
              <a:gd name="connsiteY12" fmla="*/ 20963 h 770599"/>
              <a:gd name="connsiteX13" fmla="*/ 966922 w 1118945"/>
              <a:gd name="connsiteY13" fmla="*/ 12221 h 770599"/>
              <a:gd name="connsiteX14" fmla="*/ 1086188 w 1118945"/>
              <a:gd name="connsiteY14" fmla="*/ 155994 h 770599"/>
              <a:gd name="connsiteX15" fmla="*/ 1118547 w 1118945"/>
              <a:gd name="connsiteY15" fmla="*/ 302363 h 770599"/>
              <a:gd name="connsiteX16" fmla="*/ 1017637 w 1118945"/>
              <a:gd name="connsiteY16" fmla="*/ 423181 h 770599"/>
              <a:gd name="connsiteX0" fmla="*/ 998848 w 1118945"/>
              <a:gd name="connsiteY0" fmla="*/ 398129 h 770599"/>
              <a:gd name="connsiteX1" fmla="*/ 849237 w 1118945"/>
              <a:gd name="connsiteY1" fmla="*/ 458939 h 770599"/>
              <a:gd name="connsiteX2" fmla="*/ 707571 w 1118945"/>
              <a:gd name="connsiteY2" fmla="*/ 597769 h 770599"/>
              <a:gd name="connsiteX3" fmla="*/ 533400 w 1118945"/>
              <a:gd name="connsiteY3" fmla="*/ 673969 h 770599"/>
              <a:gd name="connsiteX4" fmla="*/ 396210 w 1118945"/>
              <a:gd name="connsiteY4" fmla="*/ 770599 h 770599"/>
              <a:gd name="connsiteX5" fmla="*/ 293914 w 1118945"/>
              <a:gd name="connsiteY5" fmla="*/ 673969 h 770599"/>
              <a:gd name="connsiteX6" fmla="*/ 0 w 1118945"/>
              <a:gd name="connsiteY6" fmla="*/ 586883 h 770599"/>
              <a:gd name="connsiteX7" fmla="*/ 22517 w 1118945"/>
              <a:gd name="connsiteY7" fmla="*/ 483991 h 770599"/>
              <a:gd name="connsiteX8" fmla="*/ 57113 w 1118945"/>
              <a:gd name="connsiteY8" fmla="*/ 283574 h 770599"/>
              <a:gd name="connsiteX9" fmla="*/ 284831 w 1118945"/>
              <a:gd name="connsiteY9" fmla="*/ 214796 h 770599"/>
              <a:gd name="connsiteX10" fmla="*/ 482071 w 1118945"/>
              <a:gd name="connsiteY10" fmla="*/ 277891 h 770599"/>
              <a:gd name="connsiteX11" fmla="*/ 632117 w 1118945"/>
              <a:gd name="connsiteY11" fmla="*/ 128043 h 770599"/>
              <a:gd name="connsiteX12" fmla="*/ 787191 w 1118945"/>
              <a:gd name="connsiteY12" fmla="*/ 20963 h 770599"/>
              <a:gd name="connsiteX13" fmla="*/ 966922 w 1118945"/>
              <a:gd name="connsiteY13" fmla="*/ 12221 h 770599"/>
              <a:gd name="connsiteX14" fmla="*/ 1086188 w 1118945"/>
              <a:gd name="connsiteY14" fmla="*/ 155994 h 770599"/>
              <a:gd name="connsiteX15" fmla="*/ 1118547 w 1118945"/>
              <a:gd name="connsiteY15" fmla="*/ 302363 h 770599"/>
              <a:gd name="connsiteX16" fmla="*/ 998848 w 1118945"/>
              <a:gd name="connsiteY16" fmla="*/ 398129 h 770599"/>
              <a:gd name="connsiteX0" fmla="*/ 998848 w 1118945"/>
              <a:gd name="connsiteY0" fmla="*/ 398129 h 770599"/>
              <a:gd name="connsiteX1" fmla="*/ 849237 w 1118945"/>
              <a:gd name="connsiteY1" fmla="*/ 458939 h 770599"/>
              <a:gd name="connsiteX2" fmla="*/ 533400 w 1118945"/>
              <a:gd name="connsiteY2" fmla="*/ 673969 h 770599"/>
              <a:gd name="connsiteX3" fmla="*/ 396210 w 1118945"/>
              <a:gd name="connsiteY3" fmla="*/ 770599 h 770599"/>
              <a:gd name="connsiteX4" fmla="*/ 293914 w 1118945"/>
              <a:gd name="connsiteY4" fmla="*/ 673969 h 770599"/>
              <a:gd name="connsiteX5" fmla="*/ 0 w 1118945"/>
              <a:gd name="connsiteY5" fmla="*/ 586883 h 770599"/>
              <a:gd name="connsiteX6" fmla="*/ 22517 w 1118945"/>
              <a:gd name="connsiteY6" fmla="*/ 483991 h 770599"/>
              <a:gd name="connsiteX7" fmla="*/ 57113 w 1118945"/>
              <a:gd name="connsiteY7" fmla="*/ 283574 h 770599"/>
              <a:gd name="connsiteX8" fmla="*/ 284831 w 1118945"/>
              <a:gd name="connsiteY8" fmla="*/ 214796 h 770599"/>
              <a:gd name="connsiteX9" fmla="*/ 482071 w 1118945"/>
              <a:gd name="connsiteY9" fmla="*/ 277891 h 770599"/>
              <a:gd name="connsiteX10" fmla="*/ 632117 w 1118945"/>
              <a:gd name="connsiteY10" fmla="*/ 128043 h 770599"/>
              <a:gd name="connsiteX11" fmla="*/ 787191 w 1118945"/>
              <a:gd name="connsiteY11" fmla="*/ 20963 h 770599"/>
              <a:gd name="connsiteX12" fmla="*/ 966922 w 1118945"/>
              <a:gd name="connsiteY12" fmla="*/ 12221 h 770599"/>
              <a:gd name="connsiteX13" fmla="*/ 1086188 w 1118945"/>
              <a:gd name="connsiteY13" fmla="*/ 155994 h 770599"/>
              <a:gd name="connsiteX14" fmla="*/ 1118547 w 1118945"/>
              <a:gd name="connsiteY14" fmla="*/ 302363 h 770599"/>
              <a:gd name="connsiteX15" fmla="*/ 998848 w 1118945"/>
              <a:gd name="connsiteY15" fmla="*/ 398129 h 770599"/>
              <a:gd name="connsiteX0" fmla="*/ 998848 w 1118945"/>
              <a:gd name="connsiteY0" fmla="*/ 398129 h 770599"/>
              <a:gd name="connsiteX1" fmla="*/ 824185 w 1118945"/>
              <a:gd name="connsiteY1" fmla="*/ 440150 h 770599"/>
              <a:gd name="connsiteX2" fmla="*/ 533400 w 1118945"/>
              <a:gd name="connsiteY2" fmla="*/ 673969 h 770599"/>
              <a:gd name="connsiteX3" fmla="*/ 396210 w 1118945"/>
              <a:gd name="connsiteY3" fmla="*/ 770599 h 770599"/>
              <a:gd name="connsiteX4" fmla="*/ 293914 w 1118945"/>
              <a:gd name="connsiteY4" fmla="*/ 673969 h 770599"/>
              <a:gd name="connsiteX5" fmla="*/ 0 w 1118945"/>
              <a:gd name="connsiteY5" fmla="*/ 586883 h 770599"/>
              <a:gd name="connsiteX6" fmla="*/ 22517 w 1118945"/>
              <a:gd name="connsiteY6" fmla="*/ 483991 h 770599"/>
              <a:gd name="connsiteX7" fmla="*/ 57113 w 1118945"/>
              <a:gd name="connsiteY7" fmla="*/ 283574 h 770599"/>
              <a:gd name="connsiteX8" fmla="*/ 284831 w 1118945"/>
              <a:gd name="connsiteY8" fmla="*/ 214796 h 770599"/>
              <a:gd name="connsiteX9" fmla="*/ 482071 w 1118945"/>
              <a:gd name="connsiteY9" fmla="*/ 277891 h 770599"/>
              <a:gd name="connsiteX10" fmla="*/ 632117 w 1118945"/>
              <a:gd name="connsiteY10" fmla="*/ 128043 h 770599"/>
              <a:gd name="connsiteX11" fmla="*/ 787191 w 1118945"/>
              <a:gd name="connsiteY11" fmla="*/ 20963 h 770599"/>
              <a:gd name="connsiteX12" fmla="*/ 966922 w 1118945"/>
              <a:gd name="connsiteY12" fmla="*/ 12221 h 770599"/>
              <a:gd name="connsiteX13" fmla="*/ 1086188 w 1118945"/>
              <a:gd name="connsiteY13" fmla="*/ 155994 h 770599"/>
              <a:gd name="connsiteX14" fmla="*/ 1118547 w 1118945"/>
              <a:gd name="connsiteY14" fmla="*/ 302363 h 770599"/>
              <a:gd name="connsiteX15" fmla="*/ 998848 w 1118945"/>
              <a:gd name="connsiteY15" fmla="*/ 398129 h 770599"/>
              <a:gd name="connsiteX0" fmla="*/ 986322 w 1118945"/>
              <a:gd name="connsiteY0" fmla="*/ 360551 h 770599"/>
              <a:gd name="connsiteX1" fmla="*/ 824185 w 1118945"/>
              <a:gd name="connsiteY1" fmla="*/ 440150 h 770599"/>
              <a:gd name="connsiteX2" fmla="*/ 533400 w 1118945"/>
              <a:gd name="connsiteY2" fmla="*/ 673969 h 770599"/>
              <a:gd name="connsiteX3" fmla="*/ 396210 w 1118945"/>
              <a:gd name="connsiteY3" fmla="*/ 770599 h 770599"/>
              <a:gd name="connsiteX4" fmla="*/ 293914 w 1118945"/>
              <a:gd name="connsiteY4" fmla="*/ 673969 h 770599"/>
              <a:gd name="connsiteX5" fmla="*/ 0 w 1118945"/>
              <a:gd name="connsiteY5" fmla="*/ 586883 h 770599"/>
              <a:gd name="connsiteX6" fmla="*/ 22517 w 1118945"/>
              <a:gd name="connsiteY6" fmla="*/ 483991 h 770599"/>
              <a:gd name="connsiteX7" fmla="*/ 57113 w 1118945"/>
              <a:gd name="connsiteY7" fmla="*/ 283574 h 770599"/>
              <a:gd name="connsiteX8" fmla="*/ 284831 w 1118945"/>
              <a:gd name="connsiteY8" fmla="*/ 214796 h 770599"/>
              <a:gd name="connsiteX9" fmla="*/ 482071 w 1118945"/>
              <a:gd name="connsiteY9" fmla="*/ 277891 h 770599"/>
              <a:gd name="connsiteX10" fmla="*/ 632117 w 1118945"/>
              <a:gd name="connsiteY10" fmla="*/ 128043 h 770599"/>
              <a:gd name="connsiteX11" fmla="*/ 787191 w 1118945"/>
              <a:gd name="connsiteY11" fmla="*/ 20963 h 770599"/>
              <a:gd name="connsiteX12" fmla="*/ 966922 w 1118945"/>
              <a:gd name="connsiteY12" fmla="*/ 12221 h 770599"/>
              <a:gd name="connsiteX13" fmla="*/ 1086188 w 1118945"/>
              <a:gd name="connsiteY13" fmla="*/ 155994 h 770599"/>
              <a:gd name="connsiteX14" fmla="*/ 1118547 w 1118945"/>
              <a:gd name="connsiteY14" fmla="*/ 302363 h 770599"/>
              <a:gd name="connsiteX15" fmla="*/ 986322 w 1118945"/>
              <a:gd name="connsiteY15" fmla="*/ 360551 h 770599"/>
              <a:gd name="connsiteX0" fmla="*/ 986322 w 1100707"/>
              <a:gd name="connsiteY0" fmla="*/ 360551 h 770599"/>
              <a:gd name="connsiteX1" fmla="*/ 824185 w 1100707"/>
              <a:gd name="connsiteY1" fmla="*/ 440150 h 770599"/>
              <a:gd name="connsiteX2" fmla="*/ 533400 w 1100707"/>
              <a:gd name="connsiteY2" fmla="*/ 673969 h 770599"/>
              <a:gd name="connsiteX3" fmla="*/ 396210 w 1100707"/>
              <a:gd name="connsiteY3" fmla="*/ 770599 h 770599"/>
              <a:gd name="connsiteX4" fmla="*/ 293914 w 1100707"/>
              <a:gd name="connsiteY4" fmla="*/ 673969 h 770599"/>
              <a:gd name="connsiteX5" fmla="*/ 0 w 1100707"/>
              <a:gd name="connsiteY5" fmla="*/ 586883 h 770599"/>
              <a:gd name="connsiteX6" fmla="*/ 22517 w 1100707"/>
              <a:gd name="connsiteY6" fmla="*/ 483991 h 770599"/>
              <a:gd name="connsiteX7" fmla="*/ 57113 w 1100707"/>
              <a:gd name="connsiteY7" fmla="*/ 283574 h 770599"/>
              <a:gd name="connsiteX8" fmla="*/ 284831 w 1100707"/>
              <a:gd name="connsiteY8" fmla="*/ 214796 h 770599"/>
              <a:gd name="connsiteX9" fmla="*/ 482071 w 1100707"/>
              <a:gd name="connsiteY9" fmla="*/ 277891 h 770599"/>
              <a:gd name="connsiteX10" fmla="*/ 632117 w 1100707"/>
              <a:gd name="connsiteY10" fmla="*/ 128043 h 770599"/>
              <a:gd name="connsiteX11" fmla="*/ 787191 w 1100707"/>
              <a:gd name="connsiteY11" fmla="*/ 20963 h 770599"/>
              <a:gd name="connsiteX12" fmla="*/ 966922 w 1100707"/>
              <a:gd name="connsiteY12" fmla="*/ 12221 h 770599"/>
              <a:gd name="connsiteX13" fmla="*/ 1086188 w 1100707"/>
              <a:gd name="connsiteY13" fmla="*/ 155994 h 770599"/>
              <a:gd name="connsiteX14" fmla="*/ 1099758 w 1100707"/>
              <a:gd name="connsiteY14" fmla="*/ 277311 h 770599"/>
              <a:gd name="connsiteX15" fmla="*/ 986322 w 1100707"/>
              <a:gd name="connsiteY15" fmla="*/ 360551 h 770599"/>
              <a:gd name="connsiteX0" fmla="*/ 986322 w 1100707"/>
              <a:gd name="connsiteY0" fmla="*/ 360551 h 770599"/>
              <a:gd name="connsiteX1" fmla="*/ 824185 w 1100707"/>
              <a:gd name="connsiteY1" fmla="*/ 440150 h 770599"/>
              <a:gd name="connsiteX2" fmla="*/ 533400 w 1100707"/>
              <a:gd name="connsiteY2" fmla="*/ 673969 h 770599"/>
              <a:gd name="connsiteX3" fmla="*/ 396210 w 1100707"/>
              <a:gd name="connsiteY3" fmla="*/ 770599 h 770599"/>
              <a:gd name="connsiteX4" fmla="*/ 293914 w 1100707"/>
              <a:gd name="connsiteY4" fmla="*/ 673969 h 770599"/>
              <a:gd name="connsiteX5" fmla="*/ 0 w 1100707"/>
              <a:gd name="connsiteY5" fmla="*/ 586883 h 770599"/>
              <a:gd name="connsiteX6" fmla="*/ 22517 w 1100707"/>
              <a:gd name="connsiteY6" fmla="*/ 483991 h 770599"/>
              <a:gd name="connsiteX7" fmla="*/ 57113 w 1100707"/>
              <a:gd name="connsiteY7" fmla="*/ 283574 h 770599"/>
              <a:gd name="connsiteX8" fmla="*/ 284831 w 1100707"/>
              <a:gd name="connsiteY8" fmla="*/ 214796 h 770599"/>
              <a:gd name="connsiteX9" fmla="*/ 482071 w 1100707"/>
              <a:gd name="connsiteY9" fmla="*/ 277891 h 770599"/>
              <a:gd name="connsiteX10" fmla="*/ 632117 w 1100707"/>
              <a:gd name="connsiteY10" fmla="*/ 128043 h 770599"/>
              <a:gd name="connsiteX11" fmla="*/ 787191 w 1100707"/>
              <a:gd name="connsiteY11" fmla="*/ 20963 h 770599"/>
              <a:gd name="connsiteX12" fmla="*/ 966922 w 1100707"/>
              <a:gd name="connsiteY12" fmla="*/ 12221 h 770599"/>
              <a:gd name="connsiteX13" fmla="*/ 1086188 w 1100707"/>
              <a:gd name="connsiteY13" fmla="*/ 155994 h 770599"/>
              <a:gd name="connsiteX14" fmla="*/ 1099758 w 1100707"/>
              <a:gd name="connsiteY14" fmla="*/ 277311 h 770599"/>
              <a:gd name="connsiteX15" fmla="*/ 986322 w 1100707"/>
              <a:gd name="connsiteY15" fmla="*/ 360551 h 770599"/>
              <a:gd name="connsiteX0" fmla="*/ 986322 w 1100707"/>
              <a:gd name="connsiteY0" fmla="*/ 360551 h 770599"/>
              <a:gd name="connsiteX1" fmla="*/ 824185 w 1100707"/>
              <a:gd name="connsiteY1" fmla="*/ 440150 h 770599"/>
              <a:gd name="connsiteX2" fmla="*/ 533400 w 1100707"/>
              <a:gd name="connsiteY2" fmla="*/ 673969 h 770599"/>
              <a:gd name="connsiteX3" fmla="*/ 396210 w 1100707"/>
              <a:gd name="connsiteY3" fmla="*/ 770599 h 770599"/>
              <a:gd name="connsiteX4" fmla="*/ 293914 w 1100707"/>
              <a:gd name="connsiteY4" fmla="*/ 673969 h 770599"/>
              <a:gd name="connsiteX5" fmla="*/ 0 w 1100707"/>
              <a:gd name="connsiteY5" fmla="*/ 586883 h 770599"/>
              <a:gd name="connsiteX6" fmla="*/ 22517 w 1100707"/>
              <a:gd name="connsiteY6" fmla="*/ 483991 h 770599"/>
              <a:gd name="connsiteX7" fmla="*/ 57113 w 1100707"/>
              <a:gd name="connsiteY7" fmla="*/ 283574 h 770599"/>
              <a:gd name="connsiteX8" fmla="*/ 284831 w 1100707"/>
              <a:gd name="connsiteY8" fmla="*/ 214796 h 770599"/>
              <a:gd name="connsiteX9" fmla="*/ 482071 w 1100707"/>
              <a:gd name="connsiteY9" fmla="*/ 277891 h 770599"/>
              <a:gd name="connsiteX10" fmla="*/ 632117 w 1100707"/>
              <a:gd name="connsiteY10" fmla="*/ 128043 h 770599"/>
              <a:gd name="connsiteX11" fmla="*/ 787191 w 1100707"/>
              <a:gd name="connsiteY11" fmla="*/ 20963 h 770599"/>
              <a:gd name="connsiteX12" fmla="*/ 966922 w 1100707"/>
              <a:gd name="connsiteY12" fmla="*/ 12221 h 770599"/>
              <a:gd name="connsiteX13" fmla="*/ 1086188 w 1100707"/>
              <a:gd name="connsiteY13" fmla="*/ 155994 h 770599"/>
              <a:gd name="connsiteX14" fmla="*/ 1099758 w 1100707"/>
              <a:gd name="connsiteY14" fmla="*/ 277311 h 770599"/>
              <a:gd name="connsiteX15" fmla="*/ 986322 w 1100707"/>
              <a:gd name="connsiteY15" fmla="*/ 360551 h 770599"/>
              <a:gd name="connsiteX0" fmla="*/ 986322 w 1100707"/>
              <a:gd name="connsiteY0" fmla="*/ 360551 h 770599"/>
              <a:gd name="connsiteX1" fmla="*/ 824185 w 1100707"/>
              <a:gd name="connsiteY1" fmla="*/ 440150 h 770599"/>
              <a:gd name="connsiteX2" fmla="*/ 533400 w 1100707"/>
              <a:gd name="connsiteY2" fmla="*/ 673969 h 770599"/>
              <a:gd name="connsiteX3" fmla="*/ 396210 w 1100707"/>
              <a:gd name="connsiteY3" fmla="*/ 770599 h 770599"/>
              <a:gd name="connsiteX4" fmla="*/ 293914 w 1100707"/>
              <a:gd name="connsiteY4" fmla="*/ 673969 h 770599"/>
              <a:gd name="connsiteX5" fmla="*/ 0 w 1100707"/>
              <a:gd name="connsiteY5" fmla="*/ 586883 h 770599"/>
              <a:gd name="connsiteX6" fmla="*/ 22517 w 1100707"/>
              <a:gd name="connsiteY6" fmla="*/ 483991 h 770599"/>
              <a:gd name="connsiteX7" fmla="*/ 57113 w 1100707"/>
              <a:gd name="connsiteY7" fmla="*/ 283574 h 770599"/>
              <a:gd name="connsiteX8" fmla="*/ 284831 w 1100707"/>
              <a:gd name="connsiteY8" fmla="*/ 214796 h 770599"/>
              <a:gd name="connsiteX9" fmla="*/ 482071 w 1100707"/>
              <a:gd name="connsiteY9" fmla="*/ 277891 h 770599"/>
              <a:gd name="connsiteX10" fmla="*/ 632117 w 1100707"/>
              <a:gd name="connsiteY10" fmla="*/ 128043 h 770599"/>
              <a:gd name="connsiteX11" fmla="*/ 787191 w 1100707"/>
              <a:gd name="connsiteY11" fmla="*/ 20963 h 770599"/>
              <a:gd name="connsiteX12" fmla="*/ 966922 w 1100707"/>
              <a:gd name="connsiteY12" fmla="*/ 12221 h 770599"/>
              <a:gd name="connsiteX13" fmla="*/ 1086188 w 1100707"/>
              <a:gd name="connsiteY13" fmla="*/ 155994 h 770599"/>
              <a:gd name="connsiteX14" fmla="*/ 1099758 w 1100707"/>
              <a:gd name="connsiteY14" fmla="*/ 277311 h 770599"/>
              <a:gd name="connsiteX15" fmla="*/ 986322 w 1100707"/>
              <a:gd name="connsiteY15" fmla="*/ 360551 h 770599"/>
              <a:gd name="connsiteX0" fmla="*/ 986322 w 1100707"/>
              <a:gd name="connsiteY0" fmla="*/ 360551 h 770599"/>
              <a:gd name="connsiteX1" fmla="*/ 824185 w 1100707"/>
              <a:gd name="connsiteY1" fmla="*/ 440150 h 770599"/>
              <a:gd name="connsiteX2" fmla="*/ 533400 w 1100707"/>
              <a:gd name="connsiteY2" fmla="*/ 673969 h 770599"/>
              <a:gd name="connsiteX3" fmla="*/ 396210 w 1100707"/>
              <a:gd name="connsiteY3" fmla="*/ 770599 h 770599"/>
              <a:gd name="connsiteX4" fmla="*/ 293914 w 1100707"/>
              <a:gd name="connsiteY4" fmla="*/ 673969 h 770599"/>
              <a:gd name="connsiteX5" fmla="*/ 0 w 1100707"/>
              <a:gd name="connsiteY5" fmla="*/ 586883 h 770599"/>
              <a:gd name="connsiteX6" fmla="*/ 22517 w 1100707"/>
              <a:gd name="connsiteY6" fmla="*/ 483991 h 770599"/>
              <a:gd name="connsiteX7" fmla="*/ 57113 w 1100707"/>
              <a:gd name="connsiteY7" fmla="*/ 283574 h 770599"/>
              <a:gd name="connsiteX8" fmla="*/ 284831 w 1100707"/>
              <a:gd name="connsiteY8" fmla="*/ 214796 h 770599"/>
              <a:gd name="connsiteX9" fmla="*/ 482071 w 1100707"/>
              <a:gd name="connsiteY9" fmla="*/ 277891 h 770599"/>
              <a:gd name="connsiteX10" fmla="*/ 632117 w 1100707"/>
              <a:gd name="connsiteY10" fmla="*/ 128043 h 770599"/>
              <a:gd name="connsiteX11" fmla="*/ 787191 w 1100707"/>
              <a:gd name="connsiteY11" fmla="*/ 20963 h 770599"/>
              <a:gd name="connsiteX12" fmla="*/ 966922 w 1100707"/>
              <a:gd name="connsiteY12" fmla="*/ 12221 h 770599"/>
              <a:gd name="connsiteX13" fmla="*/ 1086188 w 1100707"/>
              <a:gd name="connsiteY13" fmla="*/ 155994 h 770599"/>
              <a:gd name="connsiteX14" fmla="*/ 1099758 w 1100707"/>
              <a:gd name="connsiteY14" fmla="*/ 277311 h 770599"/>
              <a:gd name="connsiteX15" fmla="*/ 986322 w 1100707"/>
              <a:gd name="connsiteY15" fmla="*/ 360551 h 770599"/>
              <a:gd name="connsiteX0" fmla="*/ 986322 w 1100707"/>
              <a:gd name="connsiteY0" fmla="*/ 360551 h 770599"/>
              <a:gd name="connsiteX1" fmla="*/ 824185 w 1100707"/>
              <a:gd name="connsiteY1" fmla="*/ 440150 h 770599"/>
              <a:gd name="connsiteX2" fmla="*/ 533400 w 1100707"/>
              <a:gd name="connsiteY2" fmla="*/ 673969 h 770599"/>
              <a:gd name="connsiteX3" fmla="*/ 396210 w 1100707"/>
              <a:gd name="connsiteY3" fmla="*/ 770599 h 770599"/>
              <a:gd name="connsiteX4" fmla="*/ 293914 w 1100707"/>
              <a:gd name="connsiteY4" fmla="*/ 673969 h 770599"/>
              <a:gd name="connsiteX5" fmla="*/ 0 w 1100707"/>
              <a:gd name="connsiteY5" fmla="*/ 586883 h 770599"/>
              <a:gd name="connsiteX6" fmla="*/ 22517 w 1100707"/>
              <a:gd name="connsiteY6" fmla="*/ 483991 h 770599"/>
              <a:gd name="connsiteX7" fmla="*/ 57113 w 1100707"/>
              <a:gd name="connsiteY7" fmla="*/ 283574 h 770599"/>
              <a:gd name="connsiteX8" fmla="*/ 284831 w 1100707"/>
              <a:gd name="connsiteY8" fmla="*/ 214796 h 770599"/>
              <a:gd name="connsiteX9" fmla="*/ 482071 w 1100707"/>
              <a:gd name="connsiteY9" fmla="*/ 277891 h 770599"/>
              <a:gd name="connsiteX10" fmla="*/ 632117 w 1100707"/>
              <a:gd name="connsiteY10" fmla="*/ 128043 h 770599"/>
              <a:gd name="connsiteX11" fmla="*/ 787191 w 1100707"/>
              <a:gd name="connsiteY11" fmla="*/ 20963 h 770599"/>
              <a:gd name="connsiteX12" fmla="*/ 966922 w 1100707"/>
              <a:gd name="connsiteY12" fmla="*/ 12221 h 770599"/>
              <a:gd name="connsiteX13" fmla="*/ 1086188 w 1100707"/>
              <a:gd name="connsiteY13" fmla="*/ 155994 h 770599"/>
              <a:gd name="connsiteX14" fmla="*/ 1099758 w 1100707"/>
              <a:gd name="connsiteY14" fmla="*/ 277311 h 770599"/>
              <a:gd name="connsiteX15" fmla="*/ 986322 w 1100707"/>
              <a:gd name="connsiteY15" fmla="*/ 360551 h 770599"/>
              <a:gd name="connsiteX0" fmla="*/ 986322 w 1114703"/>
              <a:gd name="connsiteY0" fmla="*/ 339813 h 749861"/>
              <a:gd name="connsiteX1" fmla="*/ 824185 w 1114703"/>
              <a:gd name="connsiteY1" fmla="*/ 419412 h 749861"/>
              <a:gd name="connsiteX2" fmla="*/ 533400 w 1114703"/>
              <a:gd name="connsiteY2" fmla="*/ 653231 h 749861"/>
              <a:gd name="connsiteX3" fmla="*/ 396210 w 1114703"/>
              <a:gd name="connsiteY3" fmla="*/ 749861 h 749861"/>
              <a:gd name="connsiteX4" fmla="*/ 293914 w 1114703"/>
              <a:gd name="connsiteY4" fmla="*/ 653231 h 749861"/>
              <a:gd name="connsiteX5" fmla="*/ 0 w 1114703"/>
              <a:gd name="connsiteY5" fmla="*/ 566145 h 749861"/>
              <a:gd name="connsiteX6" fmla="*/ 22517 w 1114703"/>
              <a:gd name="connsiteY6" fmla="*/ 463253 h 749861"/>
              <a:gd name="connsiteX7" fmla="*/ 57113 w 1114703"/>
              <a:gd name="connsiteY7" fmla="*/ 262836 h 749861"/>
              <a:gd name="connsiteX8" fmla="*/ 284831 w 1114703"/>
              <a:gd name="connsiteY8" fmla="*/ 194058 h 749861"/>
              <a:gd name="connsiteX9" fmla="*/ 482071 w 1114703"/>
              <a:gd name="connsiteY9" fmla="*/ 257153 h 749861"/>
              <a:gd name="connsiteX10" fmla="*/ 632117 w 1114703"/>
              <a:gd name="connsiteY10" fmla="*/ 107305 h 749861"/>
              <a:gd name="connsiteX11" fmla="*/ 787191 w 1114703"/>
              <a:gd name="connsiteY11" fmla="*/ 225 h 749861"/>
              <a:gd name="connsiteX12" fmla="*/ 1086188 w 1114703"/>
              <a:gd name="connsiteY12" fmla="*/ 135256 h 749861"/>
              <a:gd name="connsiteX13" fmla="*/ 1099758 w 1114703"/>
              <a:gd name="connsiteY13" fmla="*/ 256573 h 749861"/>
              <a:gd name="connsiteX14" fmla="*/ 986322 w 1114703"/>
              <a:gd name="connsiteY14" fmla="*/ 339813 h 749861"/>
              <a:gd name="connsiteX0" fmla="*/ 986322 w 1114703"/>
              <a:gd name="connsiteY0" fmla="*/ 339813 h 749861"/>
              <a:gd name="connsiteX1" fmla="*/ 824185 w 1114703"/>
              <a:gd name="connsiteY1" fmla="*/ 419412 h 749861"/>
              <a:gd name="connsiteX2" fmla="*/ 533400 w 1114703"/>
              <a:gd name="connsiteY2" fmla="*/ 653231 h 749861"/>
              <a:gd name="connsiteX3" fmla="*/ 396210 w 1114703"/>
              <a:gd name="connsiteY3" fmla="*/ 749861 h 749861"/>
              <a:gd name="connsiteX4" fmla="*/ 293914 w 1114703"/>
              <a:gd name="connsiteY4" fmla="*/ 653231 h 749861"/>
              <a:gd name="connsiteX5" fmla="*/ 0 w 1114703"/>
              <a:gd name="connsiteY5" fmla="*/ 566145 h 749861"/>
              <a:gd name="connsiteX6" fmla="*/ 22517 w 1114703"/>
              <a:gd name="connsiteY6" fmla="*/ 463253 h 749861"/>
              <a:gd name="connsiteX7" fmla="*/ 57113 w 1114703"/>
              <a:gd name="connsiteY7" fmla="*/ 262836 h 749861"/>
              <a:gd name="connsiteX8" fmla="*/ 284831 w 1114703"/>
              <a:gd name="connsiteY8" fmla="*/ 194058 h 749861"/>
              <a:gd name="connsiteX9" fmla="*/ 482071 w 1114703"/>
              <a:gd name="connsiteY9" fmla="*/ 257153 h 749861"/>
              <a:gd name="connsiteX10" fmla="*/ 632117 w 1114703"/>
              <a:gd name="connsiteY10" fmla="*/ 107305 h 749861"/>
              <a:gd name="connsiteX11" fmla="*/ 787191 w 1114703"/>
              <a:gd name="connsiteY11" fmla="*/ 225 h 749861"/>
              <a:gd name="connsiteX12" fmla="*/ 1086188 w 1114703"/>
              <a:gd name="connsiteY12" fmla="*/ 135256 h 749861"/>
              <a:gd name="connsiteX13" fmla="*/ 1099758 w 1114703"/>
              <a:gd name="connsiteY13" fmla="*/ 256573 h 749861"/>
              <a:gd name="connsiteX14" fmla="*/ 986322 w 1114703"/>
              <a:gd name="connsiteY14" fmla="*/ 339813 h 749861"/>
              <a:gd name="connsiteX0" fmla="*/ 986322 w 1093417"/>
              <a:gd name="connsiteY0" fmla="*/ 339813 h 749861"/>
              <a:gd name="connsiteX1" fmla="*/ 824185 w 1093417"/>
              <a:gd name="connsiteY1" fmla="*/ 419412 h 749861"/>
              <a:gd name="connsiteX2" fmla="*/ 533400 w 1093417"/>
              <a:gd name="connsiteY2" fmla="*/ 653231 h 749861"/>
              <a:gd name="connsiteX3" fmla="*/ 396210 w 1093417"/>
              <a:gd name="connsiteY3" fmla="*/ 749861 h 749861"/>
              <a:gd name="connsiteX4" fmla="*/ 293914 w 1093417"/>
              <a:gd name="connsiteY4" fmla="*/ 653231 h 749861"/>
              <a:gd name="connsiteX5" fmla="*/ 0 w 1093417"/>
              <a:gd name="connsiteY5" fmla="*/ 566145 h 749861"/>
              <a:gd name="connsiteX6" fmla="*/ 22517 w 1093417"/>
              <a:gd name="connsiteY6" fmla="*/ 463253 h 749861"/>
              <a:gd name="connsiteX7" fmla="*/ 57113 w 1093417"/>
              <a:gd name="connsiteY7" fmla="*/ 262836 h 749861"/>
              <a:gd name="connsiteX8" fmla="*/ 284831 w 1093417"/>
              <a:gd name="connsiteY8" fmla="*/ 194058 h 749861"/>
              <a:gd name="connsiteX9" fmla="*/ 482071 w 1093417"/>
              <a:gd name="connsiteY9" fmla="*/ 257153 h 749861"/>
              <a:gd name="connsiteX10" fmla="*/ 632117 w 1093417"/>
              <a:gd name="connsiteY10" fmla="*/ 107305 h 749861"/>
              <a:gd name="connsiteX11" fmla="*/ 787191 w 1093417"/>
              <a:gd name="connsiteY11" fmla="*/ 225 h 749861"/>
              <a:gd name="connsiteX12" fmla="*/ 1086188 w 1093417"/>
              <a:gd name="connsiteY12" fmla="*/ 135256 h 749861"/>
              <a:gd name="connsiteX13" fmla="*/ 986322 w 1093417"/>
              <a:gd name="connsiteY13" fmla="*/ 339813 h 749861"/>
              <a:gd name="connsiteX0" fmla="*/ 986322 w 986619"/>
              <a:gd name="connsiteY0" fmla="*/ 339813 h 749861"/>
              <a:gd name="connsiteX1" fmla="*/ 824185 w 986619"/>
              <a:gd name="connsiteY1" fmla="*/ 419412 h 749861"/>
              <a:gd name="connsiteX2" fmla="*/ 533400 w 986619"/>
              <a:gd name="connsiteY2" fmla="*/ 653231 h 749861"/>
              <a:gd name="connsiteX3" fmla="*/ 396210 w 986619"/>
              <a:gd name="connsiteY3" fmla="*/ 749861 h 749861"/>
              <a:gd name="connsiteX4" fmla="*/ 293914 w 986619"/>
              <a:gd name="connsiteY4" fmla="*/ 653231 h 749861"/>
              <a:gd name="connsiteX5" fmla="*/ 0 w 986619"/>
              <a:gd name="connsiteY5" fmla="*/ 566145 h 749861"/>
              <a:gd name="connsiteX6" fmla="*/ 22517 w 986619"/>
              <a:gd name="connsiteY6" fmla="*/ 463253 h 749861"/>
              <a:gd name="connsiteX7" fmla="*/ 57113 w 986619"/>
              <a:gd name="connsiteY7" fmla="*/ 262836 h 749861"/>
              <a:gd name="connsiteX8" fmla="*/ 284831 w 986619"/>
              <a:gd name="connsiteY8" fmla="*/ 194058 h 749861"/>
              <a:gd name="connsiteX9" fmla="*/ 482071 w 986619"/>
              <a:gd name="connsiteY9" fmla="*/ 257153 h 749861"/>
              <a:gd name="connsiteX10" fmla="*/ 632117 w 986619"/>
              <a:gd name="connsiteY10" fmla="*/ 107305 h 749861"/>
              <a:gd name="connsiteX11" fmla="*/ 787191 w 986619"/>
              <a:gd name="connsiteY11" fmla="*/ 225 h 749861"/>
              <a:gd name="connsiteX12" fmla="*/ 986322 w 986619"/>
              <a:gd name="connsiteY12" fmla="*/ 339813 h 749861"/>
              <a:gd name="connsiteX0" fmla="*/ 787191 w 840949"/>
              <a:gd name="connsiteY0" fmla="*/ 225 h 749861"/>
              <a:gd name="connsiteX1" fmla="*/ 824185 w 840949"/>
              <a:gd name="connsiteY1" fmla="*/ 419412 h 749861"/>
              <a:gd name="connsiteX2" fmla="*/ 533400 w 840949"/>
              <a:gd name="connsiteY2" fmla="*/ 653231 h 749861"/>
              <a:gd name="connsiteX3" fmla="*/ 396210 w 840949"/>
              <a:gd name="connsiteY3" fmla="*/ 749861 h 749861"/>
              <a:gd name="connsiteX4" fmla="*/ 293914 w 840949"/>
              <a:gd name="connsiteY4" fmla="*/ 653231 h 749861"/>
              <a:gd name="connsiteX5" fmla="*/ 0 w 840949"/>
              <a:gd name="connsiteY5" fmla="*/ 566145 h 749861"/>
              <a:gd name="connsiteX6" fmla="*/ 22517 w 840949"/>
              <a:gd name="connsiteY6" fmla="*/ 463253 h 749861"/>
              <a:gd name="connsiteX7" fmla="*/ 57113 w 840949"/>
              <a:gd name="connsiteY7" fmla="*/ 262836 h 749861"/>
              <a:gd name="connsiteX8" fmla="*/ 284831 w 840949"/>
              <a:gd name="connsiteY8" fmla="*/ 194058 h 749861"/>
              <a:gd name="connsiteX9" fmla="*/ 482071 w 840949"/>
              <a:gd name="connsiteY9" fmla="*/ 257153 h 749861"/>
              <a:gd name="connsiteX10" fmla="*/ 632117 w 840949"/>
              <a:gd name="connsiteY10" fmla="*/ 107305 h 749861"/>
              <a:gd name="connsiteX11" fmla="*/ 787191 w 840949"/>
              <a:gd name="connsiteY11" fmla="*/ 225 h 749861"/>
              <a:gd name="connsiteX0" fmla="*/ 787191 w 840949"/>
              <a:gd name="connsiteY0" fmla="*/ 225 h 749861"/>
              <a:gd name="connsiteX1" fmla="*/ 824185 w 840949"/>
              <a:gd name="connsiteY1" fmla="*/ 419412 h 749861"/>
              <a:gd name="connsiteX2" fmla="*/ 533400 w 840949"/>
              <a:gd name="connsiteY2" fmla="*/ 653231 h 749861"/>
              <a:gd name="connsiteX3" fmla="*/ 396210 w 840949"/>
              <a:gd name="connsiteY3" fmla="*/ 749861 h 749861"/>
              <a:gd name="connsiteX4" fmla="*/ 293914 w 840949"/>
              <a:gd name="connsiteY4" fmla="*/ 653231 h 749861"/>
              <a:gd name="connsiteX5" fmla="*/ 0 w 840949"/>
              <a:gd name="connsiteY5" fmla="*/ 566145 h 749861"/>
              <a:gd name="connsiteX6" fmla="*/ 22517 w 840949"/>
              <a:gd name="connsiteY6" fmla="*/ 463253 h 749861"/>
              <a:gd name="connsiteX7" fmla="*/ 57113 w 840949"/>
              <a:gd name="connsiteY7" fmla="*/ 262836 h 749861"/>
              <a:gd name="connsiteX8" fmla="*/ 284831 w 840949"/>
              <a:gd name="connsiteY8" fmla="*/ 194058 h 749861"/>
              <a:gd name="connsiteX9" fmla="*/ 482071 w 840949"/>
              <a:gd name="connsiteY9" fmla="*/ 257153 h 749861"/>
              <a:gd name="connsiteX10" fmla="*/ 632117 w 840949"/>
              <a:gd name="connsiteY10" fmla="*/ 107305 h 749861"/>
              <a:gd name="connsiteX11" fmla="*/ 787191 w 840949"/>
              <a:gd name="connsiteY11" fmla="*/ 225 h 749861"/>
              <a:gd name="connsiteX0" fmla="*/ 632117 w 825426"/>
              <a:gd name="connsiteY0" fmla="*/ 0 h 642556"/>
              <a:gd name="connsiteX1" fmla="*/ 824185 w 825426"/>
              <a:gd name="connsiteY1" fmla="*/ 312107 h 642556"/>
              <a:gd name="connsiteX2" fmla="*/ 533400 w 825426"/>
              <a:gd name="connsiteY2" fmla="*/ 545926 h 642556"/>
              <a:gd name="connsiteX3" fmla="*/ 396210 w 825426"/>
              <a:gd name="connsiteY3" fmla="*/ 642556 h 642556"/>
              <a:gd name="connsiteX4" fmla="*/ 293914 w 825426"/>
              <a:gd name="connsiteY4" fmla="*/ 545926 h 642556"/>
              <a:gd name="connsiteX5" fmla="*/ 0 w 825426"/>
              <a:gd name="connsiteY5" fmla="*/ 458840 h 642556"/>
              <a:gd name="connsiteX6" fmla="*/ 22517 w 825426"/>
              <a:gd name="connsiteY6" fmla="*/ 355948 h 642556"/>
              <a:gd name="connsiteX7" fmla="*/ 57113 w 825426"/>
              <a:gd name="connsiteY7" fmla="*/ 155531 h 642556"/>
              <a:gd name="connsiteX8" fmla="*/ 284831 w 825426"/>
              <a:gd name="connsiteY8" fmla="*/ 86753 h 642556"/>
              <a:gd name="connsiteX9" fmla="*/ 482071 w 825426"/>
              <a:gd name="connsiteY9" fmla="*/ 149848 h 642556"/>
              <a:gd name="connsiteX10" fmla="*/ 632117 w 825426"/>
              <a:gd name="connsiteY10" fmla="*/ 0 h 642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25426" h="642556">
                <a:moveTo>
                  <a:pt x="632117" y="0"/>
                </a:moveTo>
                <a:cubicBezTo>
                  <a:pt x="689136" y="27043"/>
                  <a:pt x="840638" y="221119"/>
                  <a:pt x="824185" y="312107"/>
                </a:cubicBezTo>
                <a:cubicBezTo>
                  <a:pt x="781887" y="420941"/>
                  <a:pt x="608904" y="493983"/>
                  <a:pt x="533400" y="545926"/>
                </a:cubicBezTo>
                <a:lnTo>
                  <a:pt x="396210" y="642556"/>
                </a:lnTo>
                <a:lnTo>
                  <a:pt x="293914" y="545926"/>
                </a:lnTo>
                <a:lnTo>
                  <a:pt x="0" y="458840"/>
                </a:lnTo>
                <a:cubicBezTo>
                  <a:pt x="1243" y="424543"/>
                  <a:pt x="21274" y="390245"/>
                  <a:pt x="22517" y="355948"/>
                </a:cubicBezTo>
                <a:lnTo>
                  <a:pt x="57113" y="155531"/>
                </a:lnTo>
                <a:cubicBezTo>
                  <a:pt x="113358" y="131542"/>
                  <a:pt x="214005" y="87700"/>
                  <a:pt x="284831" y="86753"/>
                </a:cubicBezTo>
                <a:cubicBezTo>
                  <a:pt x="355657" y="85806"/>
                  <a:pt x="391272" y="183096"/>
                  <a:pt x="482071" y="149848"/>
                </a:cubicBezTo>
                <a:lnTo>
                  <a:pt x="632117" y="0"/>
                </a:lnTo>
                <a:close/>
              </a:path>
            </a:pathLst>
          </a:custGeom>
          <a:solidFill>
            <a:srgbClr val="6AA84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8" name="Picture 107">
            <a:extLst>
              <a:ext uri="{FF2B5EF4-FFF2-40B4-BE49-F238E27FC236}">
                <a16:creationId xmlns:a16="http://schemas.microsoft.com/office/drawing/2014/main" id="{592C4474-79F0-48C3-B068-668277BD6EC5}"/>
              </a:ext>
            </a:extLst>
          </p:cNvPr>
          <p:cNvPicPr>
            <a:picLocks noChangeAspect="1"/>
          </p:cNvPicPr>
          <p:nvPr/>
        </p:nvPicPr>
        <p:blipFill rotWithShape="1">
          <a:blip r:embed="rId7"/>
          <a:srcRect l="49418" t="29058" r="35826" b="8228"/>
          <a:stretch/>
        </p:blipFill>
        <p:spPr>
          <a:xfrm>
            <a:off x="4113733" y="4528670"/>
            <a:ext cx="351688" cy="381467"/>
          </a:xfrm>
          <a:prstGeom prst="rect">
            <a:avLst/>
          </a:prstGeom>
        </p:spPr>
      </p:pic>
      <p:sp>
        <p:nvSpPr>
          <p:cNvPr id="112" name="TextBox 111">
            <a:extLst>
              <a:ext uri="{FF2B5EF4-FFF2-40B4-BE49-F238E27FC236}">
                <a16:creationId xmlns:a16="http://schemas.microsoft.com/office/drawing/2014/main" id="{ABBE901B-D360-483A-80EC-1539994859E0}"/>
              </a:ext>
            </a:extLst>
          </p:cNvPr>
          <p:cNvSpPr txBox="1"/>
          <p:nvPr/>
        </p:nvSpPr>
        <p:spPr>
          <a:xfrm flipH="1">
            <a:off x="4695490" y="4658354"/>
            <a:ext cx="299090" cy="338554"/>
          </a:xfrm>
          <a:prstGeom prst="rect">
            <a:avLst/>
          </a:prstGeom>
          <a:noFill/>
        </p:spPr>
        <p:txBody>
          <a:bodyPr wrap="square" rtlCol="0">
            <a:spAutoFit/>
          </a:bodyPr>
          <a:lstStyle/>
          <a:p>
            <a:pPr algn="ctr"/>
            <a:r>
              <a:rPr lang="af-ZA" sz="1600" b="1" dirty="0"/>
              <a:t>D</a:t>
            </a:r>
            <a:endParaRPr lang="en-US" sz="1600" b="1" dirty="0"/>
          </a:p>
        </p:txBody>
      </p:sp>
      <p:pic>
        <p:nvPicPr>
          <p:cNvPr id="121" name="Picture 120">
            <a:extLst>
              <a:ext uri="{FF2B5EF4-FFF2-40B4-BE49-F238E27FC236}">
                <a16:creationId xmlns:a16="http://schemas.microsoft.com/office/drawing/2014/main" id="{6DF7378A-11AC-452A-A4B0-93C7010658BB}"/>
              </a:ext>
            </a:extLst>
          </p:cNvPr>
          <p:cNvPicPr>
            <a:picLocks noChangeAspect="1"/>
          </p:cNvPicPr>
          <p:nvPr/>
        </p:nvPicPr>
        <p:blipFill rotWithShape="1">
          <a:blip r:embed="rId7"/>
          <a:srcRect l="1870" t="28569" r="83639" b="31947"/>
          <a:stretch/>
        </p:blipFill>
        <p:spPr>
          <a:xfrm>
            <a:off x="3992241" y="5768736"/>
            <a:ext cx="359966" cy="244581"/>
          </a:xfrm>
          <a:prstGeom prst="rect">
            <a:avLst/>
          </a:prstGeom>
        </p:spPr>
      </p:pic>
      <p:sp>
        <p:nvSpPr>
          <p:cNvPr id="129" name="TextBox 128">
            <a:extLst>
              <a:ext uri="{FF2B5EF4-FFF2-40B4-BE49-F238E27FC236}">
                <a16:creationId xmlns:a16="http://schemas.microsoft.com/office/drawing/2014/main" id="{FA7BD4C7-69B3-48CE-A0FD-A365BFD61ACA}"/>
              </a:ext>
            </a:extLst>
          </p:cNvPr>
          <p:cNvSpPr txBox="1"/>
          <p:nvPr/>
        </p:nvSpPr>
        <p:spPr>
          <a:xfrm flipH="1">
            <a:off x="4447758" y="5664714"/>
            <a:ext cx="201972" cy="338554"/>
          </a:xfrm>
          <a:prstGeom prst="rect">
            <a:avLst/>
          </a:prstGeom>
          <a:noFill/>
        </p:spPr>
        <p:txBody>
          <a:bodyPr wrap="square" rtlCol="0">
            <a:spAutoFit/>
          </a:bodyPr>
          <a:lstStyle/>
          <a:p>
            <a:pPr algn="ctr"/>
            <a:r>
              <a:rPr lang="en-US" sz="1600" b="1" dirty="0"/>
              <a:t>D</a:t>
            </a:r>
          </a:p>
        </p:txBody>
      </p:sp>
      <p:pic>
        <p:nvPicPr>
          <p:cNvPr id="131" name="Picture 130">
            <a:extLst>
              <a:ext uri="{FF2B5EF4-FFF2-40B4-BE49-F238E27FC236}">
                <a16:creationId xmlns:a16="http://schemas.microsoft.com/office/drawing/2014/main" id="{106A79C2-1B45-44DF-8D55-D4DACCD92F07}"/>
              </a:ext>
            </a:extLst>
          </p:cNvPr>
          <p:cNvPicPr>
            <a:picLocks noChangeAspect="1"/>
          </p:cNvPicPr>
          <p:nvPr/>
        </p:nvPicPr>
        <p:blipFill rotWithShape="1">
          <a:blip r:embed="rId7"/>
          <a:srcRect l="49418" t="29058" r="35826" b="8228"/>
          <a:stretch/>
        </p:blipFill>
        <p:spPr>
          <a:xfrm>
            <a:off x="5307561" y="4795565"/>
            <a:ext cx="351688" cy="381467"/>
          </a:xfrm>
          <a:prstGeom prst="rect">
            <a:avLst/>
          </a:prstGeom>
        </p:spPr>
      </p:pic>
      <p:pic>
        <p:nvPicPr>
          <p:cNvPr id="77" name="Picture 76">
            <a:extLst>
              <a:ext uri="{FF2B5EF4-FFF2-40B4-BE49-F238E27FC236}">
                <a16:creationId xmlns:a16="http://schemas.microsoft.com/office/drawing/2014/main" id="{667D9965-C9AF-4D1C-8609-B8B0456DF6B5}"/>
              </a:ext>
            </a:extLst>
          </p:cNvPr>
          <p:cNvPicPr>
            <a:picLocks noChangeAspect="1"/>
          </p:cNvPicPr>
          <p:nvPr/>
        </p:nvPicPr>
        <p:blipFill rotWithShape="1">
          <a:blip r:embed="rId7"/>
          <a:srcRect l="49418" t="29058" r="35826" b="8228"/>
          <a:stretch/>
        </p:blipFill>
        <p:spPr>
          <a:xfrm>
            <a:off x="4112342" y="3805572"/>
            <a:ext cx="418121" cy="453525"/>
          </a:xfrm>
          <a:prstGeom prst="rect">
            <a:avLst/>
          </a:prstGeom>
        </p:spPr>
      </p:pic>
      <p:sp>
        <p:nvSpPr>
          <p:cNvPr id="78" name="TextBox 77">
            <a:extLst>
              <a:ext uri="{FF2B5EF4-FFF2-40B4-BE49-F238E27FC236}">
                <a16:creationId xmlns:a16="http://schemas.microsoft.com/office/drawing/2014/main" id="{2F18A87D-8282-406B-9102-05A7F4AE990A}"/>
              </a:ext>
            </a:extLst>
          </p:cNvPr>
          <p:cNvSpPr txBox="1"/>
          <p:nvPr/>
        </p:nvSpPr>
        <p:spPr>
          <a:xfrm flipH="1">
            <a:off x="4104967" y="4174155"/>
            <a:ext cx="201972" cy="338554"/>
          </a:xfrm>
          <a:prstGeom prst="rect">
            <a:avLst/>
          </a:prstGeom>
          <a:noFill/>
        </p:spPr>
        <p:txBody>
          <a:bodyPr wrap="square" rtlCol="0">
            <a:spAutoFit/>
          </a:bodyPr>
          <a:lstStyle/>
          <a:p>
            <a:pPr algn="ctr"/>
            <a:r>
              <a:rPr lang="af-ZA" sz="1600" b="1" dirty="0"/>
              <a:t>E</a:t>
            </a:r>
            <a:endParaRPr lang="en-US" sz="1600" b="1" dirty="0"/>
          </a:p>
        </p:txBody>
      </p:sp>
      <p:pic>
        <p:nvPicPr>
          <p:cNvPr id="89" name="Picture 88">
            <a:extLst>
              <a:ext uri="{FF2B5EF4-FFF2-40B4-BE49-F238E27FC236}">
                <a16:creationId xmlns:a16="http://schemas.microsoft.com/office/drawing/2014/main" id="{7C98DD70-11A0-429F-9CFD-A2C2F49A5A03}"/>
              </a:ext>
            </a:extLst>
          </p:cNvPr>
          <p:cNvPicPr>
            <a:picLocks noChangeAspect="1"/>
          </p:cNvPicPr>
          <p:nvPr/>
        </p:nvPicPr>
        <p:blipFill rotWithShape="1">
          <a:blip r:embed="rId7"/>
          <a:srcRect l="49418" t="29058" r="35826" b="8228"/>
          <a:stretch/>
        </p:blipFill>
        <p:spPr>
          <a:xfrm>
            <a:off x="5345906" y="3968033"/>
            <a:ext cx="395940" cy="429466"/>
          </a:xfrm>
          <a:prstGeom prst="rect">
            <a:avLst/>
          </a:prstGeom>
        </p:spPr>
      </p:pic>
      <p:sp>
        <p:nvSpPr>
          <p:cNvPr id="94" name="TextBox 93">
            <a:extLst>
              <a:ext uri="{FF2B5EF4-FFF2-40B4-BE49-F238E27FC236}">
                <a16:creationId xmlns:a16="http://schemas.microsoft.com/office/drawing/2014/main" id="{E6AEB385-A482-4112-AE99-A69174977D73}"/>
              </a:ext>
            </a:extLst>
          </p:cNvPr>
          <p:cNvSpPr txBox="1"/>
          <p:nvPr/>
        </p:nvSpPr>
        <p:spPr>
          <a:xfrm flipH="1">
            <a:off x="5441831" y="4326406"/>
            <a:ext cx="201972" cy="338554"/>
          </a:xfrm>
          <a:prstGeom prst="rect">
            <a:avLst/>
          </a:prstGeom>
          <a:noFill/>
        </p:spPr>
        <p:txBody>
          <a:bodyPr wrap="square" rtlCol="0">
            <a:spAutoFit/>
          </a:bodyPr>
          <a:lstStyle/>
          <a:p>
            <a:pPr algn="ctr"/>
            <a:r>
              <a:rPr lang="af-ZA" sz="1600" b="1" dirty="0"/>
              <a:t>E</a:t>
            </a:r>
            <a:endParaRPr lang="en-US" sz="1600" b="1" dirty="0"/>
          </a:p>
        </p:txBody>
      </p:sp>
      <p:sp>
        <p:nvSpPr>
          <p:cNvPr id="98" name="TextBox 97">
            <a:extLst>
              <a:ext uri="{FF2B5EF4-FFF2-40B4-BE49-F238E27FC236}">
                <a16:creationId xmlns:a16="http://schemas.microsoft.com/office/drawing/2014/main" id="{B37D17F5-BCDD-4E34-9D44-FCAEA219DC03}"/>
              </a:ext>
            </a:extLst>
          </p:cNvPr>
          <p:cNvSpPr txBox="1"/>
          <p:nvPr/>
        </p:nvSpPr>
        <p:spPr>
          <a:xfrm flipH="1">
            <a:off x="7409304" y="4121887"/>
            <a:ext cx="201972" cy="338554"/>
          </a:xfrm>
          <a:prstGeom prst="rect">
            <a:avLst/>
          </a:prstGeom>
          <a:noFill/>
        </p:spPr>
        <p:txBody>
          <a:bodyPr wrap="square" rtlCol="0">
            <a:spAutoFit/>
          </a:bodyPr>
          <a:lstStyle/>
          <a:p>
            <a:pPr algn="ctr"/>
            <a:r>
              <a:rPr lang="af-ZA" sz="1600" b="1" dirty="0"/>
              <a:t>E</a:t>
            </a:r>
            <a:endParaRPr lang="en-US" sz="1600" b="1" dirty="0"/>
          </a:p>
        </p:txBody>
      </p:sp>
      <p:pic>
        <p:nvPicPr>
          <p:cNvPr id="99" name="Picture 98">
            <a:extLst>
              <a:ext uri="{FF2B5EF4-FFF2-40B4-BE49-F238E27FC236}">
                <a16:creationId xmlns:a16="http://schemas.microsoft.com/office/drawing/2014/main" id="{C6E822A2-56A1-4ED6-AB54-D92F65FAB189}"/>
              </a:ext>
            </a:extLst>
          </p:cNvPr>
          <p:cNvPicPr>
            <a:picLocks noChangeAspect="1"/>
          </p:cNvPicPr>
          <p:nvPr/>
        </p:nvPicPr>
        <p:blipFill rotWithShape="1">
          <a:blip r:embed="rId7"/>
          <a:srcRect l="49418" t="29058" r="35826" b="8228"/>
          <a:stretch/>
        </p:blipFill>
        <p:spPr>
          <a:xfrm>
            <a:off x="1455884" y="3514198"/>
            <a:ext cx="338088" cy="366714"/>
          </a:xfrm>
          <a:prstGeom prst="rect">
            <a:avLst/>
          </a:prstGeom>
        </p:spPr>
      </p:pic>
      <p:sp>
        <p:nvSpPr>
          <p:cNvPr id="100" name="TextBox 99">
            <a:extLst>
              <a:ext uri="{FF2B5EF4-FFF2-40B4-BE49-F238E27FC236}">
                <a16:creationId xmlns:a16="http://schemas.microsoft.com/office/drawing/2014/main" id="{CE51B740-CFF4-4BCF-B917-9BFD4B3CF6E1}"/>
              </a:ext>
            </a:extLst>
          </p:cNvPr>
          <p:cNvSpPr txBox="1"/>
          <p:nvPr/>
        </p:nvSpPr>
        <p:spPr>
          <a:xfrm flipH="1">
            <a:off x="2011188" y="4000859"/>
            <a:ext cx="882588" cy="338554"/>
          </a:xfrm>
          <a:prstGeom prst="rect">
            <a:avLst/>
          </a:prstGeom>
          <a:noFill/>
        </p:spPr>
        <p:txBody>
          <a:bodyPr wrap="square" rtlCol="0">
            <a:spAutoFit/>
          </a:bodyPr>
          <a:lstStyle/>
          <a:p>
            <a:pPr algn="ctr"/>
            <a:r>
              <a:rPr lang="af-ZA" sz="1600" b="1" dirty="0"/>
              <a:t>E</a:t>
            </a:r>
            <a:endParaRPr lang="en-US" sz="1600" b="1" dirty="0"/>
          </a:p>
        </p:txBody>
      </p:sp>
      <p:sp>
        <p:nvSpPr>
          <p:cNvPr id="101" name="TextBox 100">
            <a:extLst>
              <a:ext uri="{FF2B5EF4-FFF2-40B4-BE49-F238E27FC236}">
                <a16:creationId xmlns:a16="http://schemas.microsoft.com/office/drawing/2014/main" id="{3623C4B8-B1C4-4B1B-90A0-7FE2F52FEBA3}"/>
              </a:ext>
            </a:extLst>
          </p:cNvPr>
          <p:cNvSpPr txBox="1"/>
          <p:nvPr/>
        </p:nvSpPr>
        <p:spPr>
          <a:xfrm flipH="1">
            <a:off x="1417047" y="3887200"/>
            <a:ext cx="201972" cy="338554"/>
          </a:xfrm>
          <a:prstGeom prst="rect">
            <a:avLst/>
          </a:prstGeom>
          <a:noFill/>
        </p:spPr>
        <p:txBody>
          <a:bodyPr wrap="square" rtlCol="0">
            <a:spAutoFit/>
          </a:bodyPr>
          <a:lstStyle/>
          <a:p>
            <a:pPr algn="ctr"/>
            <a:r>
              <a:rPr lang="af-ZA" sz="1600" b="1" dirty="0"/>
              <a:t>E</a:t>
            </a:r>
            <a:endParaRPr lang="en-US" sz="1600" b="1" dirty="0"/>
          </a:p>
        </p:txBody>
      </p:sp>
      <p:pic>
        <p:nvPicPr>
          <p:cNvPr id="102" name="Picture 101">
            <a:extLst>
              <a:ext uri="{FF2B5EF4-FFF2-40B4-BE49-F238E27FC236}">
                <a16:creationId xmlns:a16="http://schemas.microsoft.com/office/drawing/2014/main" id="{498AA3B5-6456-456C-83C5-30DCD57E72BC}"/>
              </a:ext>
            </a:extLst>
          </p:cNvPr>
          <p:cNvPicPr>
            <a:picLocks noChangeAspect="1"/>
          </p:cNvPicPr>
          <p:nvPr/>
        </p:nvPicPr>
        <p:blipFill rotWithShape="1">
          <a:blip r:embed="rId7"/>
          <a:srcRect l="49418" t="29058" r="35826" b="8228"/>
          <a:stretch/>
        </p:blipFill>
        <p:spPr>
          <a:xfrm>
            <a:off x="2208757" y="3611795"/>
            <a:ext cx="338088" cy="366714"/>
          </a:xfrm>
          <a:prstGeom prst="rect">
            <a:avLst/>
          </a:prstGeom>
        </p:spPr>
      </p:pic>
      <p:grpSp>
        <p:nvGrpSpPr>
          <p:cNvPr id="109" name="Group 108">
            <a:extLst>
              <a:ext uri="{FF2B5EF4-FFF2-40B4-BE49-F238E27FC236}">
                <a16:creationId xmlns:a16="http://schemas.microsoft.com/office/drawing/2014/main" id="{F971CA18-0B0D-4267-A583-2AE4778A6F75}"/>
              </a:ext>
            </a:extLst>
          </p:cNvPr>
          <p:cNvGrpSpPr/>
          <p:nvPr/>
        </p:nvGrpSpPr>
        <p:grpSpPr>
          <a:xfrm>
            <a:off x="6601339" y="7186523"/>
            <a:ext cx="3104636" cy="1013460"/>
            <a:chOff x="0" y="0"/>
            <a:chExt cx="2746779" cy="1014037"/>
          </a:xfrm>
        </p:grpSpPr>
        <p:pic>
          <p:nvPicPr>
            <p:cNvPr id="110" name="Picture 109">
              <a:extLst>
                <a:ext uri="{FF2B5EF4-FFF2-40B4-BE49-F238E27FC236}">
                  <a16:creationId xmlns:a16="http://schemas.microsoft.com/office/drawing/2014/main" id="{12B2F714-A3EC-4635-6951-0A7EBAA43316}"/>
                </a:ext>
              </a:extLst>
            </p:cNvPr>
            <p:cNvPicPr>
              <a:picLocks noChangeAspect="1"/>
            </p:cNvPicPr>
            <p:nvPr/>
          </p:nvPicPr>
          <p:blipFill rotWithShape="1">
            <a:blip r:embed="rId7">
              <a:extLst>
                <a:ext uri="{28A0092B-C50C-407E-A947-70E740481C1C}">
                  <a14:useLocalDpi xmlns:a14="http://schemas.microsoft.com/office/drawing/2010/main" val="0"/>
                </a:ext>
              </a:extLst>
            </a:blip>
            <a:srcRect b="72631"/>
            <a:stretch/>
          </p:blipFill>
          <p:spPr bwMode="auto">
            <a:xfrm>
              <a:off x="54033" y="0"/>
              <a:ext cx="2636520" cy="244475"/>
            </a:xfrm>
            <a:prstGeom prst="rect">
              <a:avLst/>
            </a:prstGeom>
            <a:ln>
              <a:noFill/>
            </a:ln>
            <a:extLst>
              <a:ext uri="{53640926-AAD7-44D8-BBD7-CCE9431645EC}">
                <a14:shadowObscured xmlns:a14="http://schemas.microsoft.com/office/drawing/2010/main"/>
              </a:ext>
            </a:extLst>
          </p:spPr>
        </p:pic>
        <p:grpSp>
          <p:nvGrpSpPr>
            <p:cNvPr id="111" name="Group 110">
              <a:extLst>
                <a:ext uri="{FF2B5EF4-FFF2-40B4-BE49-F238E27FC236}">
                  <a16:creationId xmlns:a16="http://schemas.microsoft.com/office/drawing/2014/main" id="{8ED081A1-69BC-4EFF-B912-BB1179D3100B}"/>
                </a:ext>
              </a:extLst>
            </p:cNvPr>
            <p:cNvGrpSpPr/>
            <p:nvPr/>
          </p:nvGrpSpPr>
          <p:grpSpPr>
            <a:xfrm>
              <a:off x="2115589" y="357447"/>
              <a:ext cx="631190" cy="656590"/>
              <a:chOff x="0" y="0"/>
              <a:chExt cx="631190" cy="656590"/>
            </a:xfrm>
          </p:grpSpPr>
          <p:pic>
            <p:nvPicPr>
              <p:cNvPr id="117" name="Picture 116">
                <a:extLst>
                  <a:ext uri="{FF2B5EF4-FFF2-40B4-BE49-F238E27FC236}">
                    <a16:creationId xmlns:a16="http://schemas.microsoft.com/office/drawing/2014/main" id="{2ADC5F7D-871E-435F-8600-6ED1F29FBD95}"/>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7407" y="0"/>
                <a:ext cx="406400" cy="353060"/>
              </a:xfrm>
              <a:prstGeom prst="rect">
                <a:avLst/>
              </a:prstGeom>
              <a:noFill/>
              <a:ln>
                <a:noFill/>
              </a:ln>
            </p:spPr>
          </p:pic>
          <p:sp>
            <p:nvSpPr>
              <p:cNvPr id="118" name="Text Box 2">
                <a:extLst>
                  <a:ext uri="{FF2B5EF4-FFF2-40B4-BE49-F238E27FC236}">
                    <a16:creationId xmlns:a16="http://schemas.microsoft.com/office/drawing/2014/main" id="{9CD4126E-0B4B-40F1-BB3C-77EDB4BD7B37}"/>
                  </a:ext>
                </a:extLst>
              </p:cNvPr>
              <p:cNvSpPr txBox="1">
                <a:spLocks noChangeArrowheads="1"/>
              </p:cNvSpPr>
              <p:nvPr/>
            </p:nvSpPr>
            <p:spPr bwMode="auto">
              <a:xfrm>
                <a:off x="0" y="320040"/>
                <a:ext cx="631190" cy="336550"/>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Mist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pic>
          <p:nvPicPr>
            <p:cNvPr id="113" name="Picture 112">
              <a:extLst>
                <a:ext uri="{FF2B5EF4-FFF2-40B4-BE49-F238E27FC236}">
                  <a16:creationId xmlns:a16="http://schemas.microsoft.com/office/drawing/2014/main" id="{12B2F714-A3EC-4635-6951-0A7EBAA43316}"/>
                </a:ext>
              </a:extLst>
            </p:cNvPr>
            <p:cNvPicPr>
              <a:picLocks noChangeAspect="1"/>
            </p:cNvPicPr>
            <p:nvPr/>
          </p:nvPicPr>
          <p:blipFill rotWithShape="1">
            <a:blip r:embed="rId7">
              <a:extLst>
                <a:ext uri="{28A0092B-C50C-407E-A947-70E740481C1C}">
                  <a14:useLocalDpi xmlns:a14="http://schemas.microsoft.com/office/drawing/2010/main" val="0"/>
                </a:ext>
              </a:extLst>
            </a:blip>
            <a:srcRect l="22985" t="29408" r="61017"/>
            <a:stretch/>
          </p:blipFill>
          <p:spPr bwMode="auto">
            <a:xfrm>
              <a:off x="507076" y="353291"/>
              <a:ext cx="560705" cy="631825"/>
            </a:xfrm>
            <a:prstGeom prst="rect">
              <a:avLst/>
            </a:prstGeom>
            <a:ln>
              <a:noFill/>
            </a:ln>
            <a:extLst>
              <a:ext uri="{53640926-AAD7-44D8-BBD7-CCE9431645EC}">
                <a14:shadowObscured xmlns:a14="http://schemas.microsoft.com/office/drawing/2010/main"/>
              </a:ext>
            </a:extLst>
          </p:spPr>
        </p:pic>
        <p:pic>
          <p:nvPicPr>
            <p:cNvPr id="114" name="Picture 113">
              <a:extLst>
                <a:ext uri="{FF2B5EF4-FFF2-40B4-BE49-F238E27FC236}">
                  <a16:creationId xmlns:a16="http://schemas.microsoft.com/office/drawing/2014/main" id="{12B2F714-A3EC-4635-6951-0A7EBAA43316}"/>
                </a:ext>
              </a:extLst>
            </p:cNvPr>
            <p:cNvPicPr>
              <a:picLocks noChangeAspect="1"/>
            </p:cNvPicPr>
            <p:nvPr/>
          </p:nvPicPr>
          <p:blipFill rotWithShape="1">
            <a:blip r:embed="rId7">
              <a:extLst>
                <a:ext uri="{28A0092B-C50C-407E-A947-70E740481C1C}">
                  <a14:useLocalDpi xmlns:a14="http://schemas.microsoft.com/office/drawing/2010/main" val="0"/>
                </a:ext>
              </a:extLst>
            </a:blip>
            <a:srcRect l="78136" t="28369" r="4398" b="6962"/>
            <a:stretch/>
          </p:blipFill>
          <p:spPr bwMode="auto">
            <a:xfrm>
              <a:off x="1546167" y="357447"/>
              <a:ext cx="612140" cy="577850"/>
            </a:xfrm>
            <a:prstGeom prst="rect">
              <a:avLst/>
            </a:prstGeom>
            <a:ln>
              <a:noFill/>
            </a:ln>
            <a:extLst>
              <a:ext uri="{53640926-AAD7-44D8-BBD7-CCE9431645EC}">
                <a14:shadowObscured xmlns:a14="http://schemas.microsoft.com/office/drawing/2010/main"/>
              </a:ext>
            </a:extLst>
          </p:spPr>
        </p:pic>
        <p:pic>
          <p:nvPicPr>
            <p:cNvPr id="115" name="Picture 114">
              <a:extLst>
                <a:ext uri="{FF2B5EF4-FFF2-40B4-BE49-F238E27FC236}">
                  <a16:creationId xmlns:a16="http://schemas.microsoft.com/office/drawing/2014/main" id="{12B2F714-A3EC-4635-6951-0A7EBAA43316}"/>
                </a:ext>
              </a:extLst>
            </p:cNvPr>
            <p:cNvPicPr>
              <a:picLocks noChangeAspect="1"/>
            </p:cNvPicPr>
            <p:nvPr/>
          </p:nvPicPr>
          <p:blipFill rotWithShape="1">
            <a:blip r:embed="rId7">
              <a:extLst>
                <a:ext uri="{28A0092B-C50C-407E-A947-70E740481C1C}">
                  <a14:useLocalDpi xmlns:a14="http://schemas.microsoft.com/office/drawing/2010/main" val="0"/>
                </a:ext>
              </a:extLst>
            </a:blip>
            <a:srcRect l="48830" t="30059" r="35091" b="6928"/>
            <a:stretch/>
          </p:blipFill>
          <p:spPr bwMode="auto">
            <a:xfrm>
              <a:off x="1068185" y="365760"/>
              <a:ext cx="563245" cy="563245"/>
            </a:xfrm>
            <a:prstGeom prst="rect">
              <a:avLst/>
            </a:prstGeom>
            <a:ln>
              <a:noFill/>
            </a:ln>
            <a:extLst>
              <a:ext uri="{53640926-AAD7-44D8-BBD7-CCE9431645EC}">
                <a14:shadowObscured xmlns:a14="http://schemas.microsoft.com/office/drawing/2010/main"/>
              </a:ext>
            </a:extLst>
          </p:spPr>
        </p:pic>
        <p:pic>
          <p:nvPicPr>
            <p:cNvPr id="116" name="Picture 115">
              <a:extLst>
                <a:ext uri="{FF2B5EF4-FFF2-40B4-BE49-F238E27FC236}">
                  <a16:creationId xmlns:a16="http://schemas.microsoft.com/office/drawing/2014/main" id="{12B2F714-A3EC-4635-6951-0A7EBAA43316}"/>
                </a:ext>
              </a:extLst>
            </p:cNvPr>
            <p:cNvPicPr>
              <a:picLocks noChangeAspect="1"/>
            </p:cNvPicPr>
            <p:nvPr/>
          </p:nvPicPr>
          <p:blipFill rotWithShape="1">
            <a:blip r:embed="rId7">
              <a:extLst>
                <a:ext uri="{28A0092B-C50C-407E-A947-70E740481C1C}">
                  <a14:useLocalDpi xmlns:a14="http://schemas.microsoft.com/office/drawing/2010/main" val="0"/>
                </a:ext>
              </a:extLst>
            </a:blip>
            <a:srcRect t="28713" r="80253" b="5215"/>
            <a:stretch/>
          </p:blipFill>
          <p:spPr bwMode="auto">
            <a:xfrm>
              <a:off x="0" y="353291"/>
              <a:ext cx="692150" cy="591185"/>
            </a:xfrm>
            <a:prstGeom prst="rect">
              <a:avLst/>
            </a:prstGeom>
            <a:ln>
              <a:noFill/>
            </a:ln>
            <a:extLst>
              <a:ext uri="{53640926-AAD7-44D8-BBD7-CCE9431645EC}">
                <a14:shadowObscured xmlns:a14="http://schemas.microsoft.com/office/drawing/2010/main"/>
              </a:ext>
            </a:extLst>
          </p:spPr>
        </p:pic>
      </p:grpSp>
      <p:sp>
        <p:nvSpPr>
          <p:cNvPr id="22" name="Freeform: Shape 21">
            <a:extLst>
              <a:ext uri="{FF2B5EF4-FFF2-40B4-BE49-F238E27FC236}">
                <a16:creationId xmlns:a16="http://schemas.microsoft.com/office/drawing/2014/main" id="{4721D9EB-BA3B-409F-A0DF-0959056D83D6}"/>
              </a:ext>
            </a:extLst>
          </p:cNvPr>
          <p:cNvSpPr/>
          <p:nvPr/>
        </p:nvSpPr>
        <p:spPr>
          <a:xfrm>
            <a:off x="3038475" y="4210050"/>
            <a:ext cx="0" cy="0"/>
          </a:xfrm>
          <a:custGeom>
            <a:avLst/>
            <a:gdLst>
              <a:gd name="connsiteX0" fmla="*/ 0 w 0"/>
              <a:gd name="connsiteY0" fmla="*/ 0 h 0"/>
              <a:gd name="connsiteX1" fmla="*/ 0 w 0"/>
              <a:gd name="connsiteY1" fmla="*/ 0 h 0"/>
              <a:gd name="connsiteX2" fmla="*/ 0 w 0"/>
              <a:gd name="connsiteY2" fmla="*/ 0 h 0"/>
            </a:gdLst>
            <a:ahLst/>
            <a:cxnLst>
              <a:cxn ang="0">
                <a:pos x="connsiteX0" y="connsiteY0"/>
              </a:cxn>
              <a:cxn ang="0">
                <a:pos x="connsiteX1" y="connsiteY1"/>
              </a:cxn>
              <a:cxn ang="0">
                <a:pos x="connsiteX2" y="connsiteY2"/>
              </a:cxn>
            </a:cxnLst>
            <a:rect l="l" t="t" r="r" b="b"/>
            <a:pathLst>
              <a:path>
                <a:moveTo>
                  <a:pt x="0" y="0"/>
                </a:moveTo>
                <a:lnTo>
                  <a:pt x="0" y="0"/>
                </a:lnTo>
                <a:lnTo>
                  <a:pt x="0" y="0"/>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Freeform: Shape 118">
            <a:extLst>
              <a:ext uri="{FF2B5EF4-FFF2-40B4-BE49-F238E27FC236}">
                <a16:creationId xmlns:a16="http://schemas.microsoft.com/office/drawing/2014/main" id="{6294CD1A-8CF8-4B39-93D4-009952A6C901}"/>
              </a:ext>
            </a:extLst>
          </p:cNvPr>
          <p:cNvSpPr/>
          <p:nvPr/>
        </p:nvSpPr>
        <p:spPr>
          <a:xfrm>
            <a:off x="7899768" y="5404684"/>
            <a:ext cx="575361" cy="322290"/>
          </a:xfrm>
          <a:custGeom>
            <a:avLst/>
            <a:gdLst>
              <a:gd name="connsiteX0" fmla="*/ 0 w 488515"/>
              <a:gd name="connsiteY0" fmla="*/ 181628 h 563671"/>
              <a:gd name="connsiteX1" fmla="*/ 0 w 488515"/>
              <a:gd name="connsiteY1" fmla="*/ 181628 h 563671"/>
              <a:gd name="connsiteX2" fmla="*/ 100208 w 488515"/>
              <a:gd name="connsiteY2" fmla="*/ 0 h 563671"/>
              <a:gd name="connsiteX3" fmla="*/ 244257 w 488515"/>
              <a:gd name="connsiteY3" fmla="*/ 75156 h 563671"/>
              <a:gd name="connsiteX4" fmla="*/ 482252 w 488515"/>
              <a:gd name="connsiteY4" fmla="*/ 225469 h 563671"/>
              <a:gd name="connsiteX5" fmla="*/ 488515 w 488515"/>
              <a:gd name="connsiteY5" fmla="*/ 375781 h 563671"/>
              <a:gd name="connsiteX6" fmla="*/ 288099 w 488515"/>
              <a:gd name="connsiteY6" fmla="*/ 563671 h 563671"/>
              <a:gd name="connsiteX7" fmla="*/ 150312 w 488515"/>
              <a:gd name="connsiteY7" fmla="*/ 488515 h 563671"/>
              <a:gd name="connsiteX8" fmla="*/ 31315 w 488515"/>
              <a:gd name="connsiteY8" fmla="*/ 407096 h 563671"/>
              <a:gd name="connsiteX9" fmla="*/ 6263 w 488515"/>
              <a:gd name="connsiteY9" fmla="*/ 350729 h 563671"/>
              <a:gd name="connsiteX10" fmla="*/ 0 w 488515"/>
              <a:gd name="connsiteY10" fmla="*/ 181628 h 563671"/>
              <a:gd name="connsiteX0" fmla="*/ 0 w 526093"/>
              <a:gd name="connsiteY0" fmla="*/ 181628 h 563671"/>
              <a:gd name="connsiteX1" fmla="*/ 0 w 526093"/>
              <a:gd name="connsiteY1" fmla="*/ 181628 h 563671"/>
              <a:gd name="connsiteX2" fmla="*/ 100208 w 526093"/>
              <a:gd name="connsiteY2" fmla="*/ 0 h 563671"/>
              <a:gd name="connsiteX3" fmla="*/ 244257 w 526093"/>
              <a:gd name="connsiteY3" fmla="*/ 75156 h 563671"/>
              <a:gd name="connsiteX4" fmla="*/ 482252 w 526093"/>
              <a:gd name="connsiteY4" fmla="*/ 225469 h 563671"/>
              <a:gd name="connsiteX5" fmla="*/ 526093 w 526093"/>
              <a:gd name="connsiteY5" fmla="*/ 419622 h 563671"/>
              <a:gd name="connsiteX6" fmla="*/ 288099 w 526093"/>
              <a:gd name="connsiteY6" fmla="*/ 563671 h 563671"/>
              <a:gd name="connsiteX7" fmla="*/ 150312 w 526093"/>
              <a:gd name="connsiteY7" fmla="*/ 488515 h 563671"/>
              <a:gd name="connsiteX8" fmla="*/ 31315 w 526093"/>
              <a:gd name="connsiteY8" fmla="*/ 407096 h 563671"/>
              <a:gd name="connsiteX9" fmla="*/ 6263 w 526093"/>
              <a:gd name="connsiteY9" fmla="*/ 350729 h 563671"/>
              <a:gd name="connsiteX10" fmla="*/ 0 w 526093"/>
              <a:gd name="connsiteY10" fmla="*/ 181628 h 563671"/>
              <a:gd name="connsiteX0" fmla="*/ 0 w 526093"/>
              <a:gd name="connsiteY0" fmla="*/ 181628 h 563671"/>
              <a:gd name="connsiteX1" fmla="*/ 0 w 526093"/>
              <a:gd name="connsiteY1" fmla="*/ 181628 h 563671"/>
              <a:gd name="connsiteX2" fmla="*/ 100208 w 526093"/>
              <a:gd name="connsiteY2" fmla="*/ 0 h 563671"/>
              <a:gd name="connsiteX3" fmla="*/ 281835 w 526093"/>
              <a:gd name="connsiteY3" fmla="*/ 75156 h 563671"/>
              <a:gd name="connsiteX4" fmla="*/ 482252 w 526093"/>
              <a:gd name="connsiteY4" fmla="*/ 225469 h 563671"/>
              <a:gd name="connsiteX5" fmla="*/ 526093 w 526093"/>
              <a:gd name="connsiteY5" fmla="*/ 419622 h 563671"/>
              <a:gd name="connsiteX6" fmla="*/ 288099 w 526093"/>
              <a:gd name="connsiteY6" fmla="*/ 563671 h 563671"/>
              <a:gd name="connsiteX7" fmla="*/ 150312 w 526093"/>
              <a:gd name="connsiteY7" fmla="*/ 488515 h 563671"/>
              <a:gd name="connsiteX8" fmla="*/ 31315 w 526093"/>
              <a:gd name="connsiteY8" fmla="*/ 407096 h 563671"/>
              <a:gd name="connsiteX9" fmla="*/ 6263 w 526093"/>
              <a:gd name="connsiteY9" fmla="*/ 350729 h 563671"/>
              <a:gd name="connsiteX10" fmla="*/ 0 w 526093"/>
              <a:gd name="connsiteY10" fmla="*/ 181628 h 563671"/>
              <a:gd name="connsiteX0" fmla="*/ 0 w 526093"/>
              <a:gd name="connsiteY0" fmla="*/ 181628 h 563671"/>
              <a:gd name="connsiteX1" fmla="*/ 0 w 526093"/>
              <a:gd name="connsiteY1" fmla="*/ 181628 h 563671"/>
              <a:gd name="connsiteX2" fmla="*/ 100208 w 526093"/>
              <a:gd name="connsiteY2" fmla="*/ 0 h 563671"/>
              <a:gd name="connsiteX3" fmla="*/ 281835 w 526093"/>
              <a:gd name="connsiteY3" fmla="*/ 75156 h 563671"/>
              <a:gd name="connsiteX4" fmla="*/ 513567 w 526093"/>
              <a:gd name="connsiteY4" fmla="*/ 187891 h 563671"/>
              <a:gd name="connsiteX5" fmla="*/ 526093 w 526093"/>
              <a:gd name="connsiteY5" fmla="*/ 419622 h 563671"/>
              <a:gd name="connsiteX6" fmla="*/ 288099 w 526093"/>
              <a:gd name="connsiteY6" fmla="*/ 563671 h 563671"/>
              <a:gd name="connsiteX7" fmla="*/ 150312 w 526093"/>
              <a:gd name="connsiteY7" fmla="*/ 488515 h 563671"/>
              <a:gd name="connsiteX8" fmla="*/ 31315 w 526093"/>
              <a:gd name="connsiteY8" fmla="*/ 407096 h 563671"/>
              <a:gd name="connsiteX9" fmla="*/ 6263 w 526093"/>
              <a:gd name="connsiteY9" fmla="*/ 350729 h 563671"/>
              <a:gd name="connsiteX10" fmla="*/ 0 w 526093"/>
              <a:gd name="connsiteY10" fmla="*/ 181628 h 563671"/>
              <a:gd name="connsiteX0" fmla="*/ 0 w 519830"/>
              <a:gd name="connsiteY0" fmla="*/ 181628 h 563671"/>
              <a:gd name="connsiteX1" fmla="*/ 0 w 519830"/>
              <a:gd name="connsiteY1" fmla="*/ 181628 h 563671"/>
              <a:gd name="connsiteX2" fmla="*/ 100208 w 519830"/>
              <a:gd name="connsiteY2" fmla="*/ 0 h 563671"/>
              <a:gd name="connsiteX3" fmla="*/ 281835 w 519830"/>
              <a:gd name="connsiteY3" fmla="*/ 75156 h 563671"/>
              <a:gd name="connsiteX4" fmla="*/ 513567 w 519830"/>
              <a:gd name="connsiteY4" fmla="*/ 187891 h 563671"/>
              <a:gd name="connsiteX5" fmla="*/ 519830 w 519830"/>
              <a:gd name="connsiteY5" fmla="*/ 413359 h 563671"/>
              <a:gd name="connsiteX6" fmla="*/ 288099 w 519830"/>
              <a:gd name="connsiteY6" fmla="*/ 563671 h 563671"/>
              <a:gd name="connsiteX7" fmla="*/ 150312 w 519830"/>
              <a:gd name="connsiteY7" fmla="*/ 488515 h 563671"/>
              <a:gd name="connsiteX8" fmla="*/ 31315 w 519830"/>
              <a:gd name="connsiteY8" fmla="*/ 407096 h 563671"/>
              <a:gd name="connsiteX9" fmla="*/ 6263 w 519830"/>
              <a:gd name="connsiteY9" fmla="*/ 350729 h 563671"/>
              <a:gd name="connsiteX10" fmla="*/ 0 w 519830"/>
              <a:gd name="connsiteY10" fmla="*/ 181628 h 563671"/>
              <a:gd name="connsiteX0" fmla="*/ 0 w 519830"/>
              <a:gd name="connsiteY0" fmla="*/ 181628 h 563671"/>
              <a:gd name="connsiteX1" fmla="*/ 0 w 519830"/>
              <a:gd name="connsiteY1" fmla="*/ 181628 h 563671"/>
              <a:gd name="connsiteX2" fmla="*/ 100208 w 519830"/>
              <a:gd name="connsiteY2" fmla="*/ 0 h 563671"/>
              <a:gd name="connsiteX3" fmla="*/ 281835 w 519830"/>
              <a:gd name="connsiteY3" fmla="*/ 75156 h 563671"/>
              <a:gd name="connsiteX4" fmla="*/ 513567 w 519830"/>
              <a:gd name="connsiteY4" fmla="*/ 187891 h 563671"/>
              <a:gd name="connsiteX5" fmla="*/ 519830 w 519830"/>
              <a:gd name="connsiteY5" fmla="*/ 413359 h 563671"/>
              <a:gd name="connsiteX6" fmla="*/ 288099 w 519830"/>
              <a:gd name="connsiteY6" fmla="*/ 563671 h 563671"/>
              <a:gd name="connsiteX7" fmla="*/ 150312 w 519830"/>
              <a:gd name="connsiteY7" fmla="*/ 513567 h 563671"/>
              <a:gd name="connsiteX8" fmla="*/ 31315 w 519830"/>
              <a:gd name="connsiteY8" fmla="*/ 407096 h 563671"/>
              <a:gd name="connsiteX9" fmla="*/ 6263 w 519830"/>
              <a:gd name="connsiteY9" fmla="*/ 350729 h 563671"/>
              <a:gd name="connsiteX10" fmla="*/ 0 w 519830"/>
              <a:gd name="connsiteY10" fmla="*/ 181628 h 563671"/>
              <a:gd name="connsiteX0" fmla="*/ 0 w 519830"/>
              <a:gd name="connsiteY0" fmla="*/ 184779 h 566822"/>
              <a:gd name="connsiteX1" fmla="*/ 0 w 519830"/>
              <a:gd name="connsiteY1" fmla="*/ 184779 h 566822"/>
              <a:gd name="connsiteX2" fmla="*/ 100208 w 519830"/>
              <a:gd name="connsiteY2" fmla="*/ 3151 h 566822"/>
              <a:gd name="connsiteX3" fmla="*/ 281835 w 519830"/>
              <a:gd name="connsiteY3" fmla="*/ 78307 h 566822"/>
              <a:gd name="connsiteX4" fmla="*/ 513567 w 519830"/>
              <a:gd name="connsiteY4" fmla="*/ 191042 h 566822"/>
              <a:gd name="connsiteX5" fmla="*/ 519830 w 519830"/>
              <a:gd name="connsiteY5" fmla="*/ 416510 h 566822"/>
              <a:gd name="connsiteX6" fmla="*/ 288099 w 519830"/>
              <a:gd name="connsiteY6" fmla="*/ 566822 h 566822"/>
              <a:gd name="connsiteX7" fmla="*/ 150312 w 519830"/>
              <a:gd name="connsiteY7" fmla="*/ 516718 h 566822"/>
              <a:gd name="connsiteX8" fmla="*/ 31315 w 519830"/>
              <a:gd name="connsiteY8" fmla="*/ 410247 h 566822"/>
              <a:gd name="connsiteX9" fmla="*/ 6263 w 519830"/>
              <a:gd name="connsiteY9" fmla="*/ 353880 h 566822"/>
              <a:gd name="connsiteX10" fmla="*/ 0 w 519830"/>
              <a:gd name="connsiteY10" fmla="*/ 184779 h 566822"/>
              <a:gd name="connsiteX0" fmla="*/ 0 w 519830"/>
              <a:gd name="connsiteY0" fmla="*/ 167003 h 549046"/>
              <a:gd name="connsiteX1" fmla="*/ 0 w 519830"/>
              <a:gd name="connsiteY1" fmla="*/ 167003 h 549046"/>
              <a:gd name="connsiteX2" fmla="*/ 112734 w 519830"/>
              <a:gd name="connsiteY2" fmla="*/ 4164 h 549046"/>
              <a:gd name="connsiteX3" fmla="*/ 281835 w 519830"/>
              <a:gd name="connsiteY3" fmla="*/ 60531 h 549046"/>
              <a:gd name="connsiteX4" fmla="*/ 513567 w 519830"/>
              <a:gd name="connsiteY4" fmla="*/ 173266 h 549046"/>
              <a:gd name="connsiteX5" fmla="*/ 519830 w 519830"/>
              <a:gd name="connsiteY5" fmla="*/ 398734 h 549046"/>
              <a:gd name="connsiteX6" fmla="*/ 288099 w 519830"/>
              <a:gd name="connsiteY6" fmla="*/ 549046 h 549046"/>
              <a:gd name="connsiteX7" fmla="*/ 150312 w 519830"/>
              <a:gd name="connsiteY7" fmla="*/ 498942 h 549046"/>
              <a:gd name="connsiteX8" fmla="*/ 31315 w 519830"/>
              <a:gd name="connsiteY8" fmla="*/ 392471 h 549046"/>
              <a:gd name="connsiteX9" fmla="*/ 6263 w 519830"/>
              <a:gd name="connsiteY9" fmla="*/ 336104 h 549046"/>
              <a:gd name="connsiteX10" fmla="*/ 0 w 519830"/>
              <a:gd name="connsiteY10" fmla="*/ 167003 h 549046"/>
              <a:gd name="connsiteX0" fmla="*/ 0 w 519830"/>
              <a:gd name="connsiteY0" fmla="*/ 167455 h 549498"/>
              <a:gd name="connsiteX1" fmla="*/ 0 w 519830"/>
              <a:gd name="connsiteY1" fmla="*/ 167455 h 549498"/>
              <a:gd name="connsiteX2" fmla="*/ 112734 w 519830"/>
              <a:gd name="connsiteY2" fmla="*/ 4616 h 549498"/>
              <a:gd name="connsiteX3" fmla="*/ 281835 w 519830"/>
              <a:gd name="connsiteY3" fmla="*/ 60983 h 549498"/>
              <a:gd name="connsiteX4" fmla="*/ 513567 w 519830"/>
              <a:gd name="connsiteY4" fmla="*/ 173718 h 549498"/>
              <a:gd name="connsiteX5" fmla="*/ 519830 w 519830"/>
              <a:gd name="connsiteY5" fmla="*/ 399186 h 549498"/>
              <a:gd name="connsiteX6" fmla="*/ 288099 w 519830"/>
              <a:gd name="connsiteY6" fmla="*/ 549498 h 549498"/>
              <a:gd name="connsiteX7" fmla="*/ 150312 w 519830"/>
              <a:gd name="connsiteY7" fmla="*/ 499394 h 549498"/>
              <a:gd name="connsiteX8" fmla="*/ 31315 w 519830"/>
              <a:gd name="connsiteY8" fmla="*/ 392923 h 549498"/>
              <a:gd name="connsiteX9" fmla="*/ 6263 w 519830"/>
              <a:gd name="connsiteY9" fmla="*/ 336556 h 549498"/>
              <a:gd name="connsiteX10" fmla="*/ 0 w 519830"/>
              <a:gd name="connsiteY10" fmla="*/ 167455 h 549498"/>
              <a:gd name="connsiteX0" fmla="*/ 0 w 560337"/>
              <a:gd name="connsiteY0" fmla="*/ 167455 h 549498"/>
              <a:gd name="connsiteX1" fmla="*/ 0 w 560337"/>
              <a:gd name="connsiteY1" fmla="*/ 167455 h 549498"/>
              <a:gd name="connsiteX2" fmla="*/ 112734 w 560337"/>
              <a:gd name="connsiteY2" fmla="*/ 4616 h 549498"/>
              <a:gd name="connsiteX3" fmla="*/ 281835 w 560337"/>
              <a:gd name="connsiteY3" fmla="*/ 60983 h 549498"/>
              <a:gd name="connsiteX4" fmla="*/ 513567 w 560337"/>
              <a:gd name="connsiteY4" fmla="*/ 173718 h 549498"/>
              <a:gd name="connsiteX5" fmla="*/ 519830 w 560337"/>
              <a:gd name="connsiteY5" fmla="*/ 399186 h 549498"/>
              <a:gd name="connsiteX6" fmla="*/ 288099 w 560337"/>
              <a:gd name="connsiteY6" fmla="*/ 549498 h 549498"/>
              <a:gd name="connsiteX7" fmla="*/ 150312 w 560337"/>
              <a:gd name="connsiteY7" fmla="*/ 499394 h 549498"/>
              <a:gd name="connsiteX8" fmla="*/ 31315 w 560337"/>
              <a:gd name="connsiteY8" fmla="*/ 392923 h 549498"/>
              <a:gd name="connsiteX9" fmla="*/ 6263 w 560337"/>
              <a:gd name="connsiteY9" fmla="*/ 336556 h 549498"/>
              <a:gd name="connsiteX10" fmla="*/ 0 w 560337"/>
              <a:gd name="connsiteY10" fmla="*/ 167455 h 549498"/>
              <a:gd name="connsiteX0" fmla="*/ 0 w 562420"/>
              <a:gd name="connsiteY0" fmla="*/ 167455 h 549498"/>
              <a:gd name="connsiteX1" fmla="*/ 0 w 562420"/>
              <a:gd name="connsiteY1" fmla="*/ 167455 h 549498"/>
              <a:gd name="connsiteX2" fmla="*/ 112734 w 562420"/>
              <a:gd name="connsiteY2" fmla="*/ 4616 h 549498"/>
              <a:gd name="connsiteX3" fmla="*/ 281835 w 562420"/>
              <a:gd name="connsiteY3" fmla="*/ 60983 h 549498"/>
              <a:gd name="connsiteX4" fmla="*/ 513567 w 562420"/>
              <a:gd name="connsiteY4" fmla="*/ 173718 h 549498"/>
              <a:gd name="connsiteX5" fmla="*/ 519830 w 562420"/>
              <a:gd name="connsiteY5" fmla="*/ 399186 h 549498"/>
              <a:gd name="connsiteX6" fmla="*/ 288099 w 562420"/>
              <a:gd name="connsiteY6" fmla="*/ 549498 h 549498"/>
              <a:gd name="connsiteX7" fmla="*/ 150312 w 562420"/>
              <a:gd name="connsiteY7" fmla="*/ 499394 h 549498"/>
              <a:gd name="connsiteX8" fmla="*/ 31315 w 562420"/>
              <a:gd name="connsiteY8" fmla="*/ 392923 h 549498"/>
              <a:gd name="connsiteX9" fmla="*/ 6263 w 562420"/>
              <a:gd name="connsiteY9" fmla="*/ 336556 h 549498"/>
              <a:gd name="connsiteX10" fmla="*/ 0 w 562420"/>
              <a:gd name="connsiteY10" fmla="*/ 167455 h 549498"/>
              <a:gd name="connsiteX0" fmla="*/ 0 w 562420"/>
              <a:gd name="connsiteY0" fmla="*/ 167455 h 566490"/>
              <a:gd name="connsiteX1" fmla="*/ 0 w 562420"/>
              <a:gd name="connsiteY1" fmla="*/ 167455 h 566490"/>
              <a:gd name="connsiteX2" fmla="*/ 112734 w 562420"/>
              <a:gd name="connsiteY2" fmla="*/ 4616 h 566490"/>
              <a:gd name="connsiteX3" fmla="*/ 281835 w 562420"/>
              <a:gd name="connsiteY3" fmla="*/ 60983 h 566490"/>
              <a:gd name="connsiteX4" fmla="*/ 513567 w 562420"/>
              <a:gd name="connsiteY4" fmla="*/ 173718 h 566490"/>
              <a:gd name="connsiteX5" fmla="*/ 519830 w 562420"/>
              <a:gd name="connsiteY5" fmla="*/ 399186 h 566490"/>
              <a:gd name="connsiteX6" fmla="*/ 288099 w 562420"/>
              <a:gd name="connsiteY6" fmla="*/ 549498 h 566490"/>
              <a:gd name="connsiteX7" fmla="*/ 150312 w 562420"/>
              <a:gd name="connsiteY7" fmla="*/ 499394 h 566490"/>
              <a:gd name="connsiteX8" fmla="*/ 31315 w 562420"/>
              <a:gd name="connsiteY8" fmla="*/ 392923 h 566490"/>
              <a:gd name="connsiteX9" fmla="*/ 6263 w 562420"/>
              <a:gd name="connsiteY9" fmla="*/ 336556 h 566490"/>
              <a:gd name="connsiteX10" fmla="*/ 0 w 562420"/>
              <a:gd name="connsiteY10" fmla="*/ 167455 h 566490"/>
              <a:gd name="connsiteX0" fmla="*/ 0 w 562420"/>
              <a:gd name="connsiteY0" fmla="*/ 167455 h 554118"/>
              <a:gd name="connsiteX1" fmla="*/ 0 w 562420"/>
              <a:gd name="connsiteY1" fmla="*/ 167455 h 554118"/>
              <a:gd name="connsiteX2" fmla="*/ 112734 w 562420"/>
              <a:gd name="connsiteY2" fmla="*/ 4616 h 554118"/>
              <a:gd name="connsiteX3" fmla="*/ 281835 w 562420"/>
              <a:gd name="connsiteY3" fmla="*/ 60983 h 554118"/>
              <a:gd name="connsiteX4" fmla="*/ 513567 w 562420"/>
              <a:gd name="connsiteY4" fmla="*/ 173718 h 554118"/>
              <a:gd name="connsiteX5" fmla="*/ 519830 w 562420"/>
              <a:gd name="connsiteY5" fmla="*/ 399186 h 554118"/>
              <a:gd name="connsiteX6" fmla="*/ 288099 w 562420"/>
              <a:gd name="connsiteY6" fmla="*/ 549498 h 554118"/>
              <a:gd name="connsiteX7" fmla="*/ 150312 w 562420"/>
              <a:gd name="connsiteY7" fmla="*/ 499394 h 554118"/>
              <a:gd name="connsiteX8" fmla="*/ 31315 w 562420"/>
              <a:gd name="connsiteY8" fmla="*/ 392923 h 554118"/>
              <a:gd name="connsiteX9" fmla="*/ 6263 w 562420"/>
              <a:gd name="connsiteY9" fmla="*/ 336556 h 554118"/>
              <a:gd name="connsiteX10" fmla="*/ 0 w 562420"/>
              <a:gd name="connsiteY10" fmla="*/ 167455 h 554118"/>
              <a:gd name="connsiteX0" fmla="*/ 0 w 562420"/>
              <a:gd name="connsiteY0" fmla="*/ 167455 h 554118"/>
              <a:gd name="connsiteX1" fmla="*/ 0 w 562420"/>
              <a:gd name="connsiteY1" fmla="*/ 167455 h 554118"/>
              <a:gd name="connsiteX2" fmla="*/ 112734 w 562420"/>
              <a:gd name="connsiteY2" fmla="*/ 4616 h 554118"/>
              <a:gd name="connsiteX3" fmla="*/ 281835 w 562420"/>
              <a:gd name="connsiteY3" fmla="*/ 60983 h 554118"/>
              <a:gd name="connsiteX4" fmla="*/ 513567 w 562420"/>
              <a:gd name="connsiteY4" fmla="*/ 173718 h 554118"/>
              <a:gd name="connsiteX5" fmla="*/ 519830 w 562420"/>
              <a:gd name="connsiteY5" fmla="*/ 399186 h 554118"/>
              <a:gd name="connsiteX6" fmla="*/ 288099 w 562420"/>
              <a:gd name="connsiteY6" fmla="*/ 549498 h 554118"/>
              <a:gd name="connsiteX7" fmla="*/ 150312 w 562420"/>
              <a:gd name="connsiteY7" fmla="*/ 499394 h 554118"/>
              <a:gd name="connsiteX8" fmla="*/ 31315 w 562420"/>
              <a:gd name="connsiteY8" fmla="*/ 392923 h 554118"/>
              <a:gd name="connsiteX9" fmla="*/ 6263 w 562420"/>
              <a:gd name="connsiteY9" fmla="*/ 336556 h 554118"/>
              <a:gd name="connsiteX10" fmla="*/ 0 w 562420"/>
              <a:gd name="connsiteY10" fmla="*/ 167455 h 554118"/>
              <a:gd name="connsiteX0" fmla="*/ 0 w 562420"/>
              <a:gd name="connsiteY0" fmla="*/ 167455 h 554118"/>
              <a:gd name="connsiteX1" fmla="*/ 0 w 562420"/>
              <a:gd name="connsiteY1" fmla="*/ 167455 h 554118"/>
              <a:gd name="connsiteX2" fmla="*/ 112734 w 562420"/>
              <a:gd name="connsiteY2" fmla="*/ 4616 h 554118"/>
              <a:gd name="connsiteX3" fmla="*/ 281835 w 562420"/>
              <a:gd name="connsiteY3" fmla="*/ 60983 h 554118"/>
              <a:gd name="connsiteX4" fmla="*/ 513567 w 562420"/>
              <a:gd name="connsiteY4" fmla="*/ 173718 h 554118"/>
              <a:gd name="connsiteX5" fmla="*/ 519830 w 562420"/>
              <a:gd name="connsiteY5" fmla="*/ 399186 h 554118"/>
              <a:gd name="connsiteX6" fmla="*/ 288099 w 562420"/>
              <a:gd name="connsiteY6" fmla="*/ 549498 h 554118"/>
              <a:gd name="connsiteX7" fmla="*/ 150312 w 562420"/>
              <a:gd name="connsiteY7" fmla="*/ 499394 h 554118"/>
              <a:gd name="connsiteX8" fmla="*/ 31315 w 562420"/>
              <a:gd name="connsiteY8" fmla="*/ 392923 h 554118"/>
              <a:gd name="connsiteX9" fmla="*/ 6263 w 562420"/>
              <a:gd name="connsiteY9" fmla="*/ 336556 h 554118"/>
              <a:gd name="connsiteX10" fmla="*/ 0 w 562420"/>
              <a:gd name="connsiteY10" fmla="*/ 167455 h 554118"/>
              <a:gd name="connsiteX0" fmla="*/ 0 w 562420"/>
              <a:gd name="connsiteY0" fmla="*/ 167455 h 554118"/>
              <a:gd name="connsiteX1" fmla="*/ 0 w 562420"/>
              <a:gd name="connsiteY1" fmla="*/ 167455 h 554118"/>
              <a:gd name="connsiteX2" fmla="*/ 112734 w 562420"/>
              <a:gd name="connsiteY2" fmla="*/ 4616 h 554118"/>
              <a:gd name="connsiteX3" fmla="*/ 281835 w 562420"/>
              <a:gd name="connsiteY3" fmla="*/ 60983 h 554118"/>
              <a:gd name="connsiteX4" fmla="*/ 513567 w 562420"/>
              <a:gd name="connsiteY4" fmla="*/ 173718 h 554118"/>
              <a:gd name="connsiteX5" fmla="*/ 519830 w 562420"/>
              <a:gd name="connsiteY5" fmla="*/ 399186 h 554118"/>
              <a:gd name="connsiteX6" fmla="*/ 288099 w 562420"/>
              <a:gd name="connsiteY6" fmla="*/ 549498 h 554118"/>
              <a:gd name="connsiteX7" fmla="*/ 150312 w 562420"/>
              <a:gd name="connsiteY7" fmla="*/ 499394 h 554118"/>
              <a:gd name="connsiteX8" fmla="*/ 31315 w 562420"/>
              <a:gd name="connsiteY8" fmla="*/ 392923 h 554118"/>
              <a:gd name="connsiteX9" fmla="*/ 6263 w 562420"/>
              <a:gd name="connsiteY9" fmla="*/ 336556 h 554118"/>
              <a:gd name="connsiteX10" fmla="*/ 0 w 562420"/>
              <a:gd name="connsiteY10" fmla="*/ 167455 h 554118"/>
              <a:gd name="connsiteX0" fmla="*/ 0 w 562420"/>
              <a:gd name="connsiteY0" fmla="*/ 167455 h 554118"/>
              <a:gd name="connsiteX1" fmla="*/ 0 w 562420"/>
              <a:gd name="connsiteY1" fmla="*/ 167455 h 554118"/>
              <a:gd name="connsiteX2" fmla="*/ 112734 w 562420"/>
              <a:gd name="connsiteY2" fmla="*/ 4616 h 554118"/>
              <a:gd name="connsiteX3" fmla="*/ 281835 w 562420"/>
              <a:gd name="connsiteY3" fmla="*/ 60983 h 554118"/>
              <a:gd name="connsiteX4" fmla="*/ 513567 w 562420"/>
              <a:gd name="connsiteY4" fmla="*/ 173718 h 554118"/>
              <a:gd name="connsiteX5" fmla="*/ 519830 w 562420"/>
              <a:gd name="connsiteY5" fmla="*/ 399186 h 554118"/>
              <a:gd name="connsiteX6" fmla="*/ 288099 w 562420"/>
              <a:gd name="connsiteY6" fmla="*/ 549498 h 554118"/>
              <a:gd name="connsiteX7" fmla="*/ 150312 w 562420"/>
              <a:gd name="connsiteY7" fmla="*/ 499394 h 554118"/>
              <a:gd name="connsiteX8" fmla="*/ 31315 w 562420"/>
              <a:gd name="connsiteY8" fmla="*/ 392923 h 554118"/>
              <a:gd name="connsiteX9" fmla="*/ 6263 w 562420"/>
              <a:gd name="connsiteY9" fmla="*/ 336556 h 554118"/>
              <a:gd name="connsiteX10" fmla="*/ 0 w 562420"/>
              <a:gd name="connsiteY10" fmla="*/ 167455 h 554118"/>
              <a:gd name="connsiteX0" fmla="*/ 0 w 562420"/>
              <a:gd name="connsiteY0" fmla="*/ 167455 h 554118"/>
              <a:gd name="connsiteX1" fmla="*/ 0 w 562420"/>
              <a:gd name="connsiteY1" fmla="*/ 167455 h 554118"/>
              <a:gd name="connsiteX2" fmla="*/ 112734 w 562420"/>
              <a:gd name="connsiteY2" fmla="*/ 4616 h 554118"/>
              <a:gd name="connsiteX3" fmla="*/ 281835 w 562420"/>
              <a:gd name="connsiteY3" fmla="*/ 60983 h 554118"/>
              <a:gd name="connsiteX4" fmla="*/ 513567 w 562420"/>
              <a:gd name="connsiteY4" fmla="*/ 173718 h 554118"/>
              <a:gd name="connsiteX5" fmla="*/ 519830 w 562420"/>
              <a:gd name="connsiteY5" fmla="*/ 399186 h 554118"/>
              <a:gd name="connsiteX6" fmla="*/ 288099 w 562420"/>
              <a:gd name="connsiteY6" fmla="*/ 549498 h 554118"/>
              <a:gd name="connsiteX7" fmla="*/ 150312 w 562420"/>
              <a:gd name="connsiteY7" fmla="*/ 499394 h 554118"/>
              <a:gd name="connsiteX8" fmla="*/ 31315 w 562420"/>
              <a:gd name="connsiteY8" fmla="*/ 392923 h 554118"/>
              <a:gd name="connsiteX9" fmla="*/ 6263 w 562420"/>
              <a:gd name="connsiteY9" fmla="*/ 336556 h 554118"/>
              <a:gd name="connsiteX10" fmla="*/ 0 w 562420"/>
              <a:gd name="connsiteY10" fmla="*/ 167455 h 554118"/>
              <a:gd name="connsiteX0" fmla="*/ 0 w 562420"/>
              <a:gd name="connsiteY0" fmla="*/ 167455 h 552807"/>
              <a:gd name="connsiteX1" fmla="*/ 0 w 562420"/>
              <a:gd name="connsiteY1" fmla="*/ 167455 h 552807"/>
              <a:gd name="connsiteX2" fmla="*/ 112734 w 562420"/>
              <a:gd name="connsiteY2" fmla="*/ 4616 h 552807"/>
              <a:gd name="connsiteX3" fmla="*/ 281835 w 562420"/>
              <a:gd name="connsiteY3" fmla="*/ 60983 h 552807"/>
              <a:gd name="connsiteX4" fmla="*/ 513567 w 562420"/>
              <a:gd name="connsiteY4" fmla="*/ 173718 h 552807"/>
              <a:gd name="connsiteX5" fmla="*/ 519830 w 562420"/>
              <a:gd name="connsiteY5" fmla="*/ 399186 h 552807"/>
              <a:gd name="connsiteX6" fmla="*/ 288099 w 562420"/>
              <a:gd name="connsiteY6" fmla="*/ 549498 h 552807"/>
              <a:gd name="connsiteX7" fmla="*/ 150312 w 562420"/>
              <a:gd name="connsiteY7" fmla="*/ 499394 h 552807"/>
              <a:gd name="connsiteX8" fmla="*/ 31315 w 562420"/>
              <a:gd name="connsiteY8" fmla="*/ 455553 h 552807"/>
              <a:gd name="connsiteX9" fmla="*/ 6263 w 562420"/>
              <a:gd name="connsiteY9" fmla="*/ 336556 h 552807"/>
              <a:gd name="connsiteX10" fmla="*/ 0 w 562420"/>
              <a:gd name="connsiteY10" fmla="*/ 167455 h 552807"/>
              <a:gd name="connsiteX0" fmla="*/ 0 w 562420"/>
              <a:gd name="connsiteY0" fmla="*/ 167455 h 559939"/>
              <a:gd name="connsiteX1" fmla="*/ 0 w 562420"/>
              <a:gd name="connsiteY1" fmla="*/ 167455 h 559939"/>
              <a:gd name="connsiteX2" fmla="*/ 112734 w 562420"/>
              <a:gd name="connsiteY2" fmla="*/ 4616 h 559939"/>
              <a:gd name="connsiteX3" fmla="*/ 281835 w 562420"/>
              <a:gd name="connsiteY3" fmla="*/ 60983 h 559939"/>
              <a:gd name="connsiteX4" fmla="*/ 513567 w 562420"/>
              <a:gd name="connsiteY4" fmla="*/ 173718 h 559939"/>
              <a:gd name="connsiteX5" fmla="*/ 519830 w 562420"/>
              <a:gd name="connsiteY5" fmla="*/ 399186 h 559939"/>
              <a:gd name="connsiteX6" fmla="*/ 288099 w 562420"/>
              <a:gd name="connsiteY6" fmla="*/ 549498 h 559939"/>
              <a:gd name="connsiteX7" fmla="*/ 150312 w 562420"/>
              <a:gd name="connsiteY7" fmla="*/ 536972 h 559939"/>
              <a:gd name="connsiteX8" fmla="*/ 31315 w 562420"/>
              <a:gd name="connsiteY8" fmla="*/ 455553 h 559939"/>
              <a:gd name="connsiteX9" fmla="*/ 6263 w 562420"/>
              <a:gd name="connsiteY9" fmla="*/ 336556 h 559939"/>
              <a:gd name="connsiteX10" fmla="*/ 0 w 562420"/>
              <a:gd name="connsiteY10" fmla="*/ 167455 h 559939"/>
              <a:gd name="connsiteX0" fmla="*/ 0 w 622191"/>
              <a:gd name="connsiteY0" fmla="*/ 167455 h 560403"/>
              <a:gd name="connsiteX1" fmla="*/ 0 w 622191"/>
              <a:gd name="connsiteY1" fmla="*/ 167455 h 560403"/>
              <a:gd name="connsiteX2" fmla="*/ 112734 w 622191"/>
              <a:gd name="connsiteY2" fmla="*/ 4616 h 560403"/>
              <a:gd name="connsiteX3" fmla="*/ 281835 w 622191"/>
              <a:gd name="connsiteY3" fmla="*/ 60983 h 560403"/>
              <a:gd name="connsiteX4" fmla="*/ 513567 w 622191"/>
              <a:gd name="connsiteY4" fmla="*/ 173718 h 560403"/>
              <a:gd name="connsiteX5" fmla="*/ 594986 w 622191"/>
              <a:gd name="connsiteY5" fmla="*/ 392923 h 560403"/>
              <a:gd name="connsiteX6" fmla="*/ 288099 w 622191"/>
              <a:gd name="connsiteY6" fmla="*/ 549498 h 560403"/>
              <a:gd name="connsiteX7" fmla="*/ 150312 w 622191"/>
              <a:gd name="connsiteY7" fmla="*/ 536972 h 560403"/>
              <a:gd name="connsiteX8" fmla="*/ 31315 w 622191"/>
              <a:gd name="connsiteY8" fmla="*/ 455553 h 560403"/>
              <a:gd name="connsiteX9" fmla="*/ 6263 w 622191"/>
              <a:gd name="connsiteY9" fmla="*/ 336556 h 560403"/>
              <a:gd name="connsiteX10" fmla="*/ 0 w 622191"/>
              <a:gd name="connsiteY10" fmla="*/ 167455 h 560403"/>
              <a:gd name="connsiteX0" fmla="*/ 0 w 619040"/>
              <a:gd name="connsiteY0" fmla="*/ 166742 h 559690"/>
              <a:gd name="connsiteX1" fmla="*/ 0 w 619040"/>
              <a:gd name="connsiteY1" fmla="*/ 166742 h 559690"/>
              <a:gd name="connsiteX2" fmla="*/ 112734 w 619040"/>
              <a:gd name="connsiteY2" fmla="*/ 3903 h 559690"/>
              <a:gd name="connsiteX3" fmla="*/ 281835 w 619040"/>
              <a:gd name="connsiteY3" fmla="*/ 60270 h 559690"/>
              <a:gd name="connsiteX4" fmla="*/ 563671 w 619040"/>
              <a:gd name="connsiteY4" fmla="*/ 166742 h 559690"/>
              <a:gd name="connsiteX5" fmla="*/ 594986 w 619040"/>
              <a:gd name="connsiteY5" fmla="*/ 392210 h 559690"/>
              <a:gd name="connsiteX6" fmla="*/ 288099 w 619040"/>
              <a:gd name="connsiteY6" fmla="*/ 548785 h 559690"/>
              <a:gd name="connsiteX7" fmla="*/ 150312 w 619040"/>
              <a:gd name="connsiteY7" fmla="*/ 536259 h 559690"/>
              <a:gd name="connsiteX8" fmla="*/ 31315 w 619040"/>
              <a:gd name="connsiteY8" fmla="*/ 454840 h 559690"/>
              <a:gd name="connsiteX9" fmla="*/ 6263 w 619040"/>
              <a:gd name="connsiteY9" fmla="*/ 335843 h 559690"/>
              <a:gd name="connsiteX10" fmla="*/ 0 w 619040"/>
              <a:gd name="connsiteY10" fmla="*/ 166742 h 559690"/>
              <a:gd name="connsiteX0" fmla="*/ 0 w 621503"/>
              <a:gd name="connsiteY0" fmla="*/ 166742 h 559690"/>
              <a:gd name="connsiteX1" fmla="*/ 0 w 621503"/>
              <a:gd name="connsiteY1" fmla="*/ 166742 h 559690"/>
              <a:gd name="connsiteX2" fmla="*/ 112734 w 621503"/>
              <a:gd name="connsiteY2" fmla="*/ 3903 h 559690"/>
              <a:gd name="connsiteX3" fmla="*/ 281835 w 621503"/>
              <a:gd name="connsiteY3" fmla="*/ 60270 h 559690"/>
              <a:gd name="connsiteX4" fmla="*/ 569934 w 621503"/>
              <a:gd name="connsiteY4" fmla="*/ 166742 h 559690"/>
              <a:gd name="connsiteX5" fmla="*/ 594986 w 621503"/>
              <a:gd name="connsiteY5" fmla="*/ 392210 h 559690"/>
              <a:gd name="connsiteX6" fmla="*/ 288099 w 621503"/>
              <a:gd name="connsiteY6" fmla="*/ 548785 h 559690"/>
              <a:gd name="connsiteX7" fmla="*/ 150312 w 621503"/>
              <a:gd name="connsiteY7" fmla="*/ 536259 h 559690"/>
              <a:gd name="connsiteX8" fmla="*/ 31315 w 621503"/>
              <a:gd name="connsiteY8" fmla="*/ 454840 h 559690"/>
              <a:gd name="connsiteX9" fmla="*/ 6263 w 621503"/>
              <a:gd name="connsiteY9" fmla="*/ 335843 h 559690"/>
              <a:gd name="connsiteX10" fmla="*/ 0 w 621503"/>
              <a:gd name="connsiteY10" fmla="*/ 166742 h 559690"/>
              <a:gd name="connsiteX0" fmla="*/ 0 w 630315"/>
              <a:gd name="connsiteY0" fmla="*/ 166742 h 559690"/>
              <a:gd name="connsiteX1" fmla="*/ 0 w 630315"/>
              <a:gd name="connsiteY1" fmla="*/ 166742 h 559690"/>
              <a:gd name="connsiteX2" fmla="*/ 112734 w 630315"/>
              <a:gd name="connsiteY2" fmla="*/ 3903 h 559690"/>
              <a:gd name="connsiteX3" fmla="*/ 281835 w 630315"/>
              <a:gd name="connsiteY3" fmla="*/ 60270 h 559690"/>
              <a:gd name="connsiteX4" fmla="*/ 588723 w 630315"/>
              <a:gd name="connsiteY4" fmla="*/ 166742 h 559690"/>
              <a:gd name="connsiteX5" fmla="*/ 594986 w 630315"/>
              <a:gd name="connsiteY5" fmla="*/ 392210 h 559690"/>
              <a:gd name="connsiteX6" fmla="*/ 288099 w 630315"/>
              <a:gd name="connsiteY6" fmla="*/ 548785 h 559690"/>
              <a:gd name="connsiteX7" fmla="*/ 150312 w 630315"/>
              <a:gd name="connsiteY7" fmla="*/ 536259 h 559690"/>
              <a:gd name="connsiteX8" fmla="*/ 31315 w 630315"/>
              <a:gd name="connsiteY8" fmla="*/ 454840 h 559690"/>
              <a:gd name="connsiteX9" fmla="*/ 6263 w 630315"/>
              <a:gd name="connsiteY9" fmla="*/ 335843 h 559690"/>
              <a:gd name="connsiteX10" fmla="*/ 0 w 630315"/>
              <a:gd name="connsiteY10" fmla="*/ 166742 h 559690"/>
              <a:gd name="connsiteX0" fmla="*/ 0 w 1031206"/>
              <a:gd name="connsiteY0" fmla="*/ 166742 h 574148"/>
              <a:gd name="connsiteX1" fmla="*/ 0 w 1031206"/>
              <a:gd name="connsiteY1" fmla="*/ 166742 h 574148"/>
              <a:gd name="connsiteX2" fmla="*/ 112734 w 1031206"/>
              <a:gd name="connsiteY2" fmla="*/ 3903 h 574148"/>
              <a:gd name="connsiteX3" fmla="*/ 281835 w 1031206"/>
              <a:gd name="connsiteY3" fmla="*/ 60270 h 574148"/>
              <a:gd name="connsiteX4" fmla="*/ 588723 w 1031206"/>
              <a:gd name="connsiteY4" fmla="*/ 166742 h 574148"/>
              <a:gd name="connsiteX5" fmla="*/ 1026501 w 1031206"/>
              <a:gd name="connsiteY5" fmla="*/ 197001 h 574148"/>
              <a:gd name="connsiteX6" fmla="*/ 288099 w 1031206"/>
              <a:gd name="connsiteY6" fmla="*/ 548785 h 574148"/>
              <a:gd name="connsiteX7" fmla="*/ 150312 w 1031206"/>
              <a:gd name="connsiteY7" fmla="*/ 536259 h 574148"/>
              <a:gd name="connsiteX8" fmla="*/ 31315 w 1031206"/>
              <a:gd name="connsiteY8" fmla="*/ 454840 h 574148"/>
              <a:gd name="connsiteX9" fmla="*/ 6263 w 1031206"/>
              <a:gd name="connsiteY9" fmla="*/ 335843 h 574148"/>
              <a:gd name="connsiteX10" fmla="*/ 0 w 1031206"/>
              <a:gd name="connsiteY10" fmla="*/ 166742 h 574148"/>
              <a:gd name="connsiteX0" fmla="*/ 0 w 1047210"/>
              <a:gd name="connsiteY0" fmla="*/ 166460 h 573866"/>
              <a:gd name="connsiteX1" fmla="*/ 0 w 1047210"/>
              <a:gd name="connsiteY1" fmla="*/ 166460 h 573866"/>
              <a:gd name="connsiteX2" fmla="*/ 112734 w 1047210"/>
              <a:gd name="connsiteY2" fmla="*/ 3621 h 573866"/>
              <a:gd name="connsiteX3" fmla="*/ 281835 w 1047210"/>
              <a:gd name="connsiteY3" fmla="*/ 59988 h 573866"/>
              <a:gd name="connsiteX4" fmla="*/ 794206 w 1047210"/>
              <a:gd name="connsiteY4" fmla="*/ 135638 h 573866"/>
              <a:gd name="connsiteX5" fmla="*/ 1026501 w 1047210"/>
              <a:gd name="connsiteY5" fmla="*/ 196719 h 573866"/>
              <a:gd name="connsiteX6" fmla="*/ 288099 w 1047210"/>
              <a:gd name="connsiteY6" fmla="*/ 548503 h 573866"/>
              <a:gd name="connsiteX7" fmla="*/ 150312 w 1047210"/>
              <a:gd name="connsiteY7" fmla="*/ 535977 h 573866"/>
              <a:gd name="connsiteX8" fmla="*/ 31315 w 1047210"/>
              <a:gd name="connsiteY8" fmla="*/ 454558 h 573866"/>
              <a:gd name="connsiteX9" fmla="*/ 6263 w 1047210"/>
              <a:gd name="connsiteY9" fmla="*/ 335561 h 573866"/>
              <a:gd name="connsiteX10" fmla="*/ 0 w 1047210"/>
              <a:gd name="connsiteY10" fmla="*/ 166460 h 573866"/>
              <a:gd name="connsiteX0" fmla="*/ 0 w 1027702"/>
              <a:gd name="connsiteY0" fmla="*/ 166460 h 566756"/>
              <a:gd name="connsiteX1" fmla="*/ 0 w 1027702"/>
              <a:gd name="connsiteY1" fmla="*/ 166460 h 566756"/>
              <a:gd name="connsiteX2" fmla="*/ 112734 w 1027702"/>
              <a:gd name="connsiteY2" fmla="*/ 3621 h 566756"/>
              <a:gd name="connsiteX3" fmla="*/ 281835 w 1027702"/>
              <a:gd name="connsiteY3" fmla="*/ 59988 h 566756"/>
              <a:gd name="connsiteX4" fmla="*/ 794206 w 1027702"/>
              <a:gd name="connsiteY4" fmla="*/ 135638 h 566756"/>
              <a:gd name="connsiteX5" fmla="*/ 1026501 w 1027702"/>
              <a:gd name="connsiteY5" fmla="*/ 196719 h 566756"/>
              <a:gd name="connsiteX6" fmla="*/ 856623 w 1027702"/>
              <a:gd name="connsiteY6" fmla="*/ 292705 h 566756"/>
              <a:gd name="connsiteX7" fmla="*/ 288099 w 1027702"/>
              <a:gd name="connsiteY7" fmla="*/ 548503 h 566756"/>
              <a:gd name="connsiteX8" fmla="*/ 150312 w 1027702"/>
              <a:gd name="connsiteY8" fmla="*/ 535977 h 566756"/>
              <a:gd name="connsiteX9" fmla="*/ 31315 w 1027702"/>
              <a:gd name="connsiteY9" fmla="*/ 454558 h 566756"/>
              <a:gd name="connsiteX10" fmla="*/ 6263 w 1027702"/>
              <a:gd name="connsiteY10" fmla="*/ 335561 h 566756"/>
              <a:gd name="connsiteX11" fmla="*/ 0 w 1027702"/>
              <a:gd name="connsiteY11" fmla="*/ 166460 h 566756"/>
              <a:gd name="connsiteX0" fmla="*/ 0 w 1027702"/>
              <a:gd name="connsiteY0" fmla="*/ 163463 h 563759"/>
              <a:gd name="connsiteX1" fmla="*/ 0 w 1027702"/>
              <a:gd name="connsiteY1" fmla="*/ 163463 h 563759"/>
              <a:gd name="connsiteX2" fmla="*/ 112734 w 1027702"/>
              <a:gd name="connsiteY2" fmla="*/ 624 h 563759"/>
              <a:gd name="connsiteX3" fmla="*/ 487318 w 1027702"/>
              <a:gd name="connsiteY3" fmla="*/ 108362 h 563759"/>
              <a:gd name="connsiteX4" fmla="*/ 794206 w 1027702"/>
              <a:gd name="connsiteY4" fmla="*/ 132641 h 563759"/>
              <a:gd name="connsiteX5" fmla="*/ 1026501 w 1027702"/>
              <a:gd name="connsiteY5" fmla="*/ 193722 h 563759"/>
              <a:gd name="connsiteX6" fmla="*/ 856623 w 1027702"/>
              <a:gd name="connsiteY6" fmla="*/ 289708 h 563759"/>
              <a:gd name="connsiteX7" fmla="*/ 288099 w 1027702"/>
              <a:gd name="connsiteY7" fmla="*/ 545506 h 563759"/>
              <a:gd name="connsiteX8" fmla="*/ 150312 w 1027702"/>
              <a:gd name="connsiteY8" fmla="*/ 532980 h 563759"/>
              <a:gd name="connsiteX9" fmla="*/ 31315 w 1027702"/>
              <a:gd name="connsiteY9" fmla="*/ 451561 h 563759"/>
              <a:gd name="connsiteX10" fmla="*/ 6263 w 1027702"/>
              <a:gd name="connsiteY10" fmla="*/ 332564 h 563759"/>
              <a:gd name="connsiteX11" fmla="*/ 0 w 1027702"/>
              <a:gd name="connsiteY11" fmla="*/ 163463 h 563759"/>
              <a:gd name="connsiteX0" fmla="*/ 0 w 1027100"/>
              <a:gd name="connsiteY0" fmla="*/ 163443 h 563739"/>
              <a:gd name="connsiteX1" fmla="*/ 0 w 1027100"/>
              <a:gd name="connsiteY1" fmla="*/ 163443 h 563739"/>
              <a:gd name="connsiteX2" fmla="*/ 112734 w 1027100"/>
              <a:gd name="connsiteY2" fmla="*/ 604 h 563739"/>
              <a:gd name="connsiteX3" fmla="*/ 487318 w 1027100"/>
              <a:gd name="connsiteY3" fmla="*/ 108342 h 563739"/>
              <a:gd name="connsiteX4" fmla="*/ 814754 w 1027100"/>
              <a:gd name="connsiteY4" fmla="*/ 112072 h 563739"/>
              <a:gd name="connsiteX5" fmla="*/ 1026501 w 1027100"/>
              <a:gd name="connsiteY5" fmla="*/ 193702 h 563739"/>
              <a:gd name="connsiteX6" fmla="*/ 856623 w 1027100"/>
              <a:gd name="connsiteY6" fmla="*/ 289688 h 563739"/>
              <a:gd name="connsiteX7" fmla="*/ 288099 w 1027100"/>
              <a:gd name="connsiteY7" fmla="*/ 545486 h 563739"/>
              <a:gd name="connsiteX8" fmla="*/ 150312 w 1027100"/>
              <a:gd name="connsiteY8" fmla="*/ 532960 h 563739"/>
              <a:gd name="connsiteX9" fmla="*/ 31315 w 1027100"/>
              <a:gd name="connsiteY9" fmla="*/ 451541 h 563739"/>
              <a:gd name="connsiteX10" fmla="*/ 6263 w 1027100"/>
              <a:gd name="connsiteY10" fmla="*/ 332544 h 563739"/>
              <a:gd name="connsiteX11" fmla="*/ 0 w 1027100"/>
              <a:gd name="connsiteY11" fmla="*/ 163443 h 563739"/>
              <a:gd name="connsiteX0" fmla="*/ 0 w 1027100"/>
              <a:gd name="connsiteY0" fmla="*/ 163443 h 561457"/>
              <a:gd name="connsiteX1" fmla="*/ 0 w 1027100"/>
              <a:gd name="connsiteY1" fmla="*/ 163443 h 561457"/>
              <a:gd name="connsiteX2" fmla="*/ 112734 w 1027100"/>
              <a:gd name="connsiteY2" fmla="*/ 604 h 561457"/>
              <a:gd name="connsiteX3" fmla="*/ 487318 w 1027100"/>
              <a:gd name="connsiteY3" fmla="*/ 108342 h 561457"/>
              <a:gd name="connsiteX4" fmla="*/ 814754 w 1027100"/>
              <a:gd name="connsiteY4" fmla="*/ 112072 h 561457"/>
              <a:gd name="connsiteX5" fmla="*/ 1026501 w 1027100"/>
              <a:gd name="connsiteY5" fmla="*/ 193702 h 561457"/>
              <a:gd name="connsiteX6" fmla="*/ 856623 w 1027100"/>
              <a:gd name="connsiteY6" fmla="*/ 320511 h 561457"/>
              <a:gd name="connsiteX7" fmla="*/ 288099 w 1027100"/>
              <a:gd name="connsiteY7" fmla="*/ 545486 h 561457"/>
              <a:gd name="connsiteX8" fmla="*/ 150312 w 1027100"/>
              <a:gd name="connsiteY8" fmla="*/ 532960 h 561457"/>
              <a:gd name="connsiteX9" fmla="*/ 31315 w 1027100"/>
              <a:gd name="connsiteY9" fmla="*/ 451541 h 561457"/>
              <a:gd name="connsiteX10" fmla="*/ 6263 w 1027100"/>
              <a:gd name="connsiteY10" fmla="*/ 332544 h 561457"/>
              <a:gd name="connsiteX11" fmla="*/ 0 w 1027100"/>
              <a:gd name="connsiteY11" fmla="*/ 163443 h 561457"/>
              <a:gd name="connsiteX0" fmla="*/ 0 w 996805"/>
              <a:gd name="connsiteY0" fmla="*/ 163443 h 561457"/>
              <a:gd name="connsiteX1" fmla="*/ 0 w 996805"/>
              <a:gd name="connsiteY1" fmla="*/ 163443 h 561457"/>
              <a:gd name="connsiteX2" fmla="*/ 112734 w 996805"/>
              <a:gd name="connsiteY2" fmla="*/ 604 h 561457"/>
              <a:gd name="connsiteX3" fmla="*/ 487318 w 996805"/>
              <a:gd name="connsiteY3" fmla="*/ 108342 h 561457"/>
              <a:gd name="connsiteX4" fmla="*/ 814754 w 996805"/>
              <a:gd name="connsiteY4" fmla="*/ 112072 h 561457"/>
              <a:gd name="connsiteX5" fmla="*/ 995679 w 996805"/>
              <a:gd name="connsiteY5" fmla="*/ 193702 h 561457"/>
              <a:gd name="connsiteX6" fmla="*/ 856623 w 996805"/>
              <a:gd name="connsiteY6" fmla="*/ 320511 h 561457"/>
              <a:gd name="connsiteX7" fmla="*/ 288099 w 996805"/>
              <a:gd name="connsiteY7" fmla="*/ 545486 h 561457"/>
              <a:gd name="connsiteX8" fmla="*/ 150312 w 996805"/>
              <a:gd name="connsiteY8" fmla="*/ 532960 h 561457"/>
              <a:gd name="connsiteX9" fmla="*/ 31315 w 996805"/>
              <a:gd name="connsiteY9" fmla="*/ 451541 h 561457"/>
              <a:gd name="connsiteX10" fmla="*/ 6263 w 996805"/>
              <a:gd name="connsiteY10" fmla="*/ 332544 h 561457"/>
              <a:gd name="connsiteX11" fmla="*/ 0 w 996805"/>
              <a:gd name="connsiteY11" fmla="*/ 163443 h 561457"/>
              <a:gd name="connsiteX0" fmla="*/ 0 w 996805"/>
              <a:gd name="connsiteY0" fmla="*/ 163443 h 550052"/>
              <a:gd name="connsiteX1" fmla="*/ 0 w 996805"/>
              <a:gd name="connsiteY1" fmla="*/ 163443 h 550052"/>
              <a:gd name="connsiteX2" fmla="*/ 112734 w 996805"/>
              <a:gd name="connsiteY2" fmla="*/ 604 h 550052"/>
              <a:gd name="connsiteX3" fmla="*/ 487318 w 996805"/>
              <a:gd name="connsiteY3" fmla="*/ 108342 h 550052"/>
              <a:gd name="connsiteX4" fmla="*/ 814754 w 996805"/>
              <a:gd name="connsiteY4" fmla="*/ 112072 h 550052"/>
              <a:gd name="connsiteX5" fmla="*/ 995679 w 996805"/>
              <a:gd name="connsiteY5" fmla="*/ 193702 h 550052"/>
              <a:gd name="connsiteX6" fmla="*/ 856623 w 996805"/>
              <a:gd name="connsiteY6" fmla="*/ 320511 h 550052"/>
              <a:gd name="connsiteX7" fmla="*/ 288099 w 996805"/>
              <a:gd name="connsiteY7" fmla="*/ 545486 h 550052"/>
              <a:gd name="connsiteX8" fmla="*/ 203295 w 996805"/>
              <a:gd name="connsiteY8" fmla="*/ 470145 h 550052"/>
              <a:gd name="connsiteX9" fmla="*/ 31315 w 996805"/>
              <a:gd name="connsiteY9" fmla="*/ 451541 h 550052"/>
              <a:gd name="connsiteX10" fmla="*/ 6263 w 996805"/>
              <a:gd name="connsiteY10" fmla="*/ 332544 h 550052"/>
              <a:gd name="connsiteX11" fmla="*/ 0 w 996805"/>
              <a:gd name="connsiteY11" fmla="*/ 163443 h 550052"/>
              <a:gd name="connsiteX0" fmla="*/ 2938 w 999743"/>
              <a:gd name="connsiteY0" fmla="*/ 163443 h 550126"/>
              <a:gd name="connsiteX1" fmla="*/ 2938 w 999743"/>
              <a:gd name="connsiteY1" fmla="*/ 163443 h 550126"/>
              <a:gd name="connsiteX2" fmla="*/ 115672 w 999743"/>
              <a:gd name="connsiteY2" fmla="*/ 604 h 550126"/>
              <a:gd name="connsiteX3" fmla="*/ 490256 w 999743"/>
              <a:gd name="connsiteY3" fmla="*/ 108342 h 550126"/>
              <a:gd name="connsiteX4" fmla="*/ 817692 w 999743"/>
              <a:gd name="connsiteY4" fmla="*/ 112072 h 550126"/>
              <a:gd name="connsiteX5" fmla="*/ 998617 w 999743"/>
              <a:gd name="connsiteY5" fmla="*/ 193702 h 550126"/>
              <a:gd name="connsiteX6" fmla="*/ 859561 w 999743"/>
              <a:gd name="connsiteY6" fmla="*/ 320511 h 550126"/>
              <a:gd name="connsiteX7" fmla="*/ 291037 w 999743"/>
              <a:gd name="connsiteY7" fmla="*/ 545486 h 550126"/>
              <a:gd name="connsiteX8" fmla="*/ 206233 w 999743"/>
              <a:gd name="connsiteY8" fmla="*/ 470145 h 550126"/>
              <a:gd name="connsiteX9" fmla="*/ 108428 w 999743"/>
              <a:gd name="connsiteY9" fmla="*/ 441072 h 550126"/>
              <a:gd name="connsiteX10" fmla="*/ 9201 w 999743"/>
              <a:gd name="connsiteY10" fmla="*/ 332544 h 550126"/>
              <a:gd name="connsiteX11" fmla="*/ 2938 w 999743"/>
              <a:gd name="connsiteY11" fmla="*/ 163443 h 550126"/>
              <a:gd name="connsiteX0" fmla="*/ 0 w 996805"/>
              <a:gd name="connsiteY0" fmla="*/ 163443 h 550126"/>
              <a:gd name="connsiteX1" fmla="*/ 0 w 996805"/>
              <a:gd name="connsiteY1" fmla="*/ 163443 h 550126"/>
              <a:gd name="connsiteX2" fmla="*/ 112734 w 996805"/>
              <a:gd name="connsiteY2" fmla="*/ 604 h 550126"/>
              <a:gd name="connsiteX3" fmla="*/ 487318 w 996805"/>
              <a:gd name="connsiteY3" fmla="*/ 108342 h 550126"/>
              <a:gd name="connsiteX4" fmla="*/ 814754 w 996805"/>
              <a:gd name="connsiteY4" fmla="*/ 112072 h 550126"/>
              <a:gd name="connsiteX5" fmla="*/ 995679 w 996805"/>
              <a:gd name="connsiteY5" fmla="*/ 193702 h 550126"/>
              <a:gd name="connsiteX6" fmla="*/ 856623 w 996805"/>
              <a:gd name="connsiteY6" fmla="*/ 320511 h 550126"/>
              <a:gd name="connsiteX7" fmla="*/ 288099 w 996805"/>
              <a:gd name="connsiteY7" fmla="*/ 545486 h 550126"/>
              <a:gd name="connsiteX8" fmla="*/ 203295 w 996805"/>
              <a:gd name="connsiteY8" fmla="*/ 470145 h 550126"/>
              <a:gd name="connsiteX9" fmla="*/ 105490 w 996805"/>
              <a:gd name="connsiteY9" fmla="*/ 441072 h 550126"/>
              <a:gd name="connsiteX10" fmla="*/ 80438 w 996805"/>
              <a:gd name="connsiteY10" fmla="*/ 301137 h 550126"/>
              <a:gd name="connsiteX11" fmla="*/ 0 w 996805"/>
              <a:gd name="connsiteY11" fmla="*/ 163443 h 550126"/>
              <a:gd name="connsiteX0" fmla="*/ 0 w 996805"/>
              <a:gd name="connsiteY0" fmla="*/ 91003 h 477686"/>
              <a:gd name="connsiteX1" fmla="*/ 0 w 996805"/>
              <a:gd name="connsiteY1" fmla="*/ 91003 h 477686"/>
              <a:gd name="connsiteX2" fmla="*/ 112735 w 996805"/>
              <a:gd name="connsiteY2" fmla="*/ 1448 h 477686"/>
              <a:gd name="connsiteX3" fmla="*/ 487318 w 996805"/>
              <a:gd name="connsiteY3" fmla="*/ 35902 h 477686"/>
              <a:gd name="connsiteX4" fmla="*/ 814754 w 996805"/>
              <a:gd name="connsiteY4" fmla="*/ 39632 h 477686"/>
              <a:gd name="connsiteX5" fmla="*/ 995679 w 996805"/>
              <a:gd name="connsiteY5" fmla="*/ 121262 h 477686"/>
              <a:gd name="connsiteX6" fmla="*/ 856623 w 996805"/>
              <a:gd name="connsiteY6" fmla="*/ 248071 h 477686"/>
              <a:gd name="connsiteX7" fmla="*/ 288099 w 996805"/>
              <a:gd name="connsiteY7" fmla="*/ 473046 h 477686"/>
              <a:gd name="connsiteX8" fmla="*/ 203295 w 996805"/>
              <a:gd name="connsiteY8" fmla="*/ 397705 h 477686"/>
              <a:gd name="connsiteX9" fmla="*/ 105490 w 996805"/>
              <a:gd name="connsiteY9" fmla="*/ 368632 h 477686"/>
              <a:gd name="connsiteX10" fmla="*/ 80438 w 996805"/>
              <a:gd name="connsiteY10" fmla="*/ 228697 h 477686"/>
              <a:gd name="connsiteX11" fmla="*/ 0 w 996805"/>
              <a:gd name="connsiteY11" fmla="*/ 91003 h 477686"/>
              <a:gd name="connsiteX0" fmla="*/ 0 w 996805"/>
              <a:gd name="connsiteY0" fmla="*/ 89732 h 476415"/>
              <a:gd name="connsiteX1" fmla="*/ 0 w 996805"/>
              <a:gd name="connsiteY1" fmla="*/ 89732 h 476415"/>
              <a:gd name="connsiteX2" fmla="*/ 112735 w 996805"/>
              <a:gd name="connsiteY2" fmla="*/ 177 h 476415"/>
              <a:gd name="connsiteX3" fmla="*/ 487318 w 996805"/>
              <a:gd name="connsiteY3" fmla="*/ 66038 h 476415"/>
              <a:gd name="connsiteX4" fmla="*/ 814754 w 996805"/>
              <a:gd name="connsiteY4" fmla="*/ 38361 h 476415"/>
              <a:gd name="connsiteX5" fmla="*/ 995679 w 996805"/>
              <a:gd name="connsiteY5" fmla="*/ 119991 h 476415"/>
              <a:gd name="connsiteX6" fmla="*/ 856623 w 996805"/>
              <a:gd name="connsiteY6" fmla="*/ 246800 h 476415"/>
              <a:gd name="connsiteX7" fmla="*/ 288099 w 996805"/>
              <a:gd name="connsiteY7" fmla="*/ 471775 h 476415"/>
              <a:gd name="connsiteX8" fmla="*/ 203295 w 996805"/>
              <a:gd name="connsiteY8" fmla="*/ 396434 h 476415"/>
              <a:gd name="connsiteX9" fmla="*/ 105490 w 996805"/>
              <a:gd name="connsiteY9" fmla="*/ 367361 h 476415"/>
              <a:gd name="connsiteX10" fmla="*/ 80438 w 996805"/>
              <a:gd name="connsiteY10" fmla="*/ 227426 h 476415"/>
              <a:gd name="connsiteX11" fmla="*/ 0 w 996805"/>
              <a:gd name="connsiteY11" fmla="*/ 89732 h 476415"/>
              <a:gd name="connsiteX0" fmla="*/ 0 w 996124"/>
              <a:gd name="connsiteY0" fmla="*/ 89732 h 474260"/>
              <a:gd name="connsiteX1" fmla="*/ 0 w 996124"/>
              <a:gd name="connsiteY1" fmla="*/ 89732 h 474260"/>
              <a:gd name="connsiteX2" fmla="*/ 112735 w 996124"/>
              <a:gd name="connsiteY2" fmla="*/ 177 h 474260"/>
              <a:gd name="connsiteX3" fmla="*/ 487318 w 996124"/>
              <a:gd name="connsiteY3" fmla="*/ 66038 h 474260"/>
              <a:gd name="connsiteX4" fmla="*/ 814754 w 996124"/>
              <a:gd name="connsiteY4" fmla="*/ 38361 h 474260"/>
              <a:gd name="connsiteX5" fmla="*/ 995679 w 996124"/>
              <a:gd name="connsiteY5" fmla="*/ 119991 h 474260"/>
              <a:gd name="connsiteX6" fmla="*/ 856623 w 996124"/>
              <a:gd name="connsiteY6" fmla="*/ 246800 h 474260"/>
              <a:gd name="connsiteX7" fmla="*/ 576720 w 996124"/>
              <a:gd name="connsiteY7" fmla="*/ 294570 h 474260"/>
              <a:gd name="connsiteX8" fmla="*/ 288099 w 996124"/>
              <a:gd name="connsiteY8" fmla="*/ 471775 h 474260"/>
              <a:gd name="connsiteX9" fmla="*/ 203295 w 996124"/>
              <a:gd name="connsiteY9" fmla="*/ 396434 h 474260"/>
              <a:gd name="connsiteX10" fmla="*/ 105490 w 996124"/>
              <a:gd name="connsiteY10" fmla="*/ 367361 h 474260"/>
              <a:gd name="connsiteX11" fmla="*/ 80438 w 996124"/>
              <a:gd name="connsiteY11" fmla="*/ 227426 h 474260"/>
              <a:gd name="connsiteX12" fmla="*/ 0 w 996124"/>
              <a:gd name="connsiteY12" fmla="*/ 89732 h 474260"/>
              <a:gd name="connsiteX0" fmla="*/ 0 w 996124"/>
              <a:gd name="connsiteY0" fmla="*/ 89732 h 443919"/>
              <a:gd name="connsiteX1" fmla="*/ 0 w 996124"/>
              <a:gd name="connsiteY1" fmla="*/ 89732 h 443919"/>
              <a:gd name="connsiteX2" fmla="*/ 112735 w 996124"/>
              <a:gd name="connsiteY2" fmla="*/ 177 h 443919"/>
              <a:gd name="connsiteX3" fmla="*/ 487318 w 996124"/>
              <a:gd name="connsiteY3" fmla="*/ 66038 h 443919"/>
              <a:gd name="connsiteX4" fmla="*/ 814754 w 996124"/>
              <a:gd name="connsiteY4" fmla="*/ 38361 h 443919"/>
              <a:gd name="connsiteX5" fmla="*/ 995679 w 996124"/>
              <a:gd name="connsiteY5" fmla="*/ 119991 h 443919"/>
              <a:gd name="connsiteX6" fmla="*/ 856623 w 996124"/>
              <a:gd name="connsiteY6" fmla="*/ 246800 h 443919"/>
              <a:gd name="connsiteX7" fmla="*/ 576720 w 996124"/>
              <a:gd name="connsiteY7" fmla="*/ 294570 h 443919"/>
              <a:gd name="connsiteX8" fmla="*/ 288099 w 996124"/>
              <a:gd name="connsiteY8" fmla="*/ 440368 h 443919"/>
              <a:gd name="connsiteX9" fmla="*/ 203295 w 996124"/>
              <a:gd name="connsiteY9" fmla="*/ 396434 h 443919"/>
              <a:gd name="connsiteX10" fmla="*/ 105490 w 996124"/>
              <a:gd name="connsiteY10" fmla="*/ 367361 h 443919"/>
              <a:gd name="connsiteX11" fmla="*/ 80438 w 996124"/>
              <a:gd name="connsiteY11" fmla="*/ 227426 h 443919"/>
              <a:gd name="connsiteX12" fmla="*/ 0 w 996124"/>
              <a:gd name="connsiteY12" fmla="*/ 89732 h 443919"/>
              <a:gd name="connsiteX0" fmla="*/ 0 w 996124"/>
              <a:gd name="connsiteY0" fmla="*/ 68857 h 423044"/>
              <a:gd name="connsiteX1" fmla="*/ 0 w 996124"/>
              <a:gd name="connsiteY1" fmla="*/ 68857 h 423044"/>
              <a:gd name="connsiteX2" fmla="*/ 155121 w 996124"/>
              <a:gd name="connsiteY2" fmla="*/ 241 h 423044"/>
              <a:gd name="connsiteX3" fmla="*/ 487318 w 996124"/>
              <a:gd name="connsiteY3" fmla="*/ 45163 h 423044"/>
              <a:gd name="connsiteX4" fmla="*/ 814754 w 996124"/>
              <a:gd name="connsiteY4" fmla="*/ 17486 h 423044"/>
              <a:gd name="connsiteX5" fmla="*/ 995679 w 996124"/>
              <a:gd name="connsiteY5" fmla="*/ 99116 h 423044"/>
              <a:gd name="connsiteX6" fmla="*/ 856623 w 996124"/>
              <a:gd name="connsiteY6" fmla="*/ 225925 h 423044"/>
              <a:gd name="connsiteX7" fmla="*/ 576720 w 996124"/>
              <a:gd name="connsiteY7" fmla="*/ 273695 h 423044"/>
              <a:gd name="connsiteX8" fmla="*/ 288099 w 996124"/>
              <a:gd name="connsiteY8" fmla="*/ 419493 h 423044"/>
              <a:gd name="connsiteX9" fmla="*/ 203295 w 996124"/>
              <a:gd name="connsiteY9" fmla="*/ 375559 h 423044"/>
              <a:gd name="connsiteX10" fmla="*/ 105490 w 996124"/>
              <a:gd name="connsiteY10" fmla="*/ 346486 h 423044"/>
              <a:gd name="connsiteX11" fmla="*/ 80438 w 996124"/>
              <a:gd name="connsiteY11" fmla="*/ 206551 h 423044"/>
              <a:gd name="connsiteX12" fmla="*/ 0 w 996124"/>
              <a:gd name="connsiteY12" fmla="*/ 68857 h 423044"/>
              <a:gd name="connsiteX0" fmla="*/ 42386 w 996124"/>
              <a:gd name="connsiteY0" fmla="*/ 89796 h 423044"/>
              <a:gd name="connsiteX1" fmla="*/ 0 w 996124"/>
              <a:gd name="connsiteY1" fmla="*/ 68857 h 423044"/>
              <a:gd name="connsiteX2" fmla="*/ 155121 w 996124"/>
              <a:gd name="connsiteY2" fmla="*/ 241 h 423044"/>
              <a:gd name="connsiteX3" fmla="*/ 487318 w 996124"/>
              <a:gd name="connsiteY3" fmla="*/ 45163 h 423044"/>
              <a:gd name="connsiteX4" fmla="*/ 814754 w 996124"/>
              <a:gd name="connsiteY4" fmla="*/ 17486 h 423044"/>
              <a:gd name="connsiteX5" fmla="*/ 995679 w 996124"/>
              <a:gd name="connsiteY5" fmla="*/ 99116 h 423044"/>
              <a:gd name="connsiteX6" fmla="*/ 856623 w 996124"/>
              <a:gd name="connsiteY6" fmla="*/ 225925 h 423044"/>
              <a:gd name="connsiteX7" fmla="*/ 576720 w 996124"/>
              <a:gd name="connsiteY7" fmla="*/ 273695 h 423044"/>
              <a:gd name="connsiteX8" fmla="*/ 288099 w 996124"/>
              <a:gd name="connsiteY8" fmla="*/ 419493 h 423044"/>
              <a:gd name="connsiteX9" fmla="*/ 203295 w 996124"/>
              <a:gd name="connsiteY9" fmla="*/ 375559 h 423044"/>
              <a:gd name="connsiteX10" fmla="*/ 105490 w 996124"/>
              <a:gd name="connsiteY10" fmla="*/ 346486 h 423044"/>
              <a:gd name="connsiteX11" fmla="*/ 80438 w 996124"/>
              <a:gd name="connsiteY11" fmla="*/ 206551 h 423044"/>
              <a:gd name="connsiteX12" fmla="*/ 42386 w 996124"/>
              <a:gd name="connsiteY12" fmla="*/ 89796 h 423044"/>
              <a:gd name="connsiteX0" fmla="*/ 116561 w 996124"/>
              <a:gd name="connsiteY0" fmla="*/ 131673 h 423044"/>
              <a:gd name="connsiteX1" fmla="*/ 0 w 996124"/>
              <a:gd name="connsiteY1" fmla="*/ 68857 h 423044"/>
              <a:gd name="connsiteX2" fmla="*/ 155121 w 996124"/>
              <a:gd name="connsiteY2" fmla="*/ 241 h 423044"/>
              <a:gd name="connsiteX3" fmla="*/ 487318 w 996124"/>
              <a:gd name="connsiteY3" fmla="*/ 45163 h 423044"/>
              <a:gd name="connsiteX4" fmla="*/ 814754 w 996124"/>
              <a:gd name="connsiteY4" fmla="*/ 17486 h 423044"/>
              <a:gd name="connsiteX5" fmla="*/ 995679 w 996124"/>
              <a:gd name="connsiteY5" fmla="*/ 99116 h 423044"/>
              <a:gd name="connsiteX6" fmla="*/ 856623 w 996124"/>
              <a:gd name="connsiteY6" fmla="*/ 225925 h 423044"/>
              <a:gd name="connsiteX7" fmla="*/ 576720 w 996124"/>
              <a:gd name="connsiteY7" fmla="*/ 273695 h 423044"/>
              <a:gd name="connsiteX8" fmla="*/ 288099 w 996124"/>
              <a:gd name="connsiteY8" fmla="*/ 419493 h 423044"/>
              <a:gd name="connsiteX9" fmla="*/ 203295 w 996124"/>
              <a:gd name="connsiteY9" fmla="*/ 375559 h 423044"/>
              <a:gd name="connsiteX10" fmla="*/ 105490 w 996124"/>
              <a:gd name="connsiteY10" fmla="*/ 346486 h 423044"/>
              <a:gd name="connsiteX11" fmla="*/ 80438 w 996124"/>
              <a:gd name="connsiteY11" fmla="*/ 206551 h 423044"/>
              <a:gd name="connsiteX12" fmla="*/ 116561 w 996124"/>
              <a:gd name="connsiteY12" fmla="*/ 131673 h 423044"/>
              <a:gd name="connsiteX0" fmla="*/ 42385 w 921948"/>
              <a:gd name="connsiteY0" fmla="*/ 131673 h 423044"/>
              <a:gd name="connsiteX1" fmla="*/ 0 w 921948"/>
              <a:gd name="connsiteY1" fmla="*/ 68857 h 423044"/>
              <a:gd name="connsiteX2" fmla="*/ 80945 w 921948"/>
              <a:gd name="connsiteY2" fmla="*/ 241 h 423044"/>
              <a:gd name="connsiteX3" fmla="*/ 413142 w 921948"/>
              <a:gd name="connsiteY3" fmla="*/ 45163 h 423044"/>
              <a:gd name="connsiteX4" fmla="*/ 740578 w 921948"/>
              <a:gd name="connsiteY4" fmla="*/ 17486 h 423044"/>
              <a:gd name="connsiteX5" fmla="*/ 921503 w 921948"/>
              <a:gd name="connsiteY5" fmla="*/ 99116 h 423044"/>
              <a:gd name="connsiteX6" fmla="*/ 782447 w 921948"/>
              <a:gd name="connsiteY6" fmla="*/ 225925 h 423044"/>
              <a:gd name="connsiteX7" fmla="*/ 502544 w 921948"/>
              <a:gd name="connsiteY7" fmla="*/ 273695 h 423044"/>
              <a:gd name="connsiteX8" fmla="*/ 213923 w 921948"/>
              <a:gd name="connsiteY8" fmla="*/ 419493 h 423044"/>
              <a:gd name="connsiteX9" fmla="*/ 129119 w 921948"/>
              <a:gd name="connsiteY9" fmla="*/ 375559 h 423044"/>
              <a:gd name="connsiteX10" fmla="*/ 31314 w 921948"/>
              <a:gd name="connsiteY10" fmla="*/ 346486 h 423044"/>
              <a:gd name="connsiteX11" fmla="*/ 6262 w 921948"/>
              <a:gd name="connsiteY11" fmla="*/ 206551 h 423044"/>
              <a:gd name="connsiteX12" fmla="*/ 42385 w 921948"/>
              <a:gd name="connsiteY12" fmla="*/ 131673 h 423044"/>
              <a:gd name="connsiteX0" fmla="*/ 42385 w 921948"/>
              <a:gd name="connsiteY0" fmla="*/ 115686 h 407057"/>
              <a:gd name="connsiteX1" fmla="*/ 0 w 921948"/>
              <a:gd name="connsiteY1" fmla="*/ 52870 h 407057"/>
              <a:gd name="connsiteX2" fmla="*/ 112734 w 921948"/>
              <a:gd name="connsiteY2" fmla="*/ 15663 h 407057"/>
              <a:gd name="connsiteX3" fmla="*/ 413142 w 921948"/>
              <a:gd name="connsiteY3" fmla="*/ 29176 h 407057"/>
              <a:gd name="connsiteX4" fmla="*/ 740578 w 921948"/>
              <a:gd name="connsiteY4" fmla="*/ 1499 h 407057"/>
              <a:gd name="connsiteX5" fmla="*/ 921503 w 921948"/>
              <a:gd name="connsiteY5" fmla="*/ 83129 h 407057"/>
              <a:gd name="connsiteX6" fmla="*/ 782447 w 921948"/>
              <a:gd name="connsiteY6" fmla="*/ 209938 h 407057"/>
              <a:gd name="connsiteX7" fmla="*/ 502544 w 921948"/>
              <a:gd name="connsiteY7" fmla="*/ 257708 h 407057"/>
              <a:gd name="connsiteX8" fmla="*/ 213923 w 921948"/>
              <a:gd name="connsiteY8" fmla="*/ 403506 h 407057"/>
              <a:gd name="connsiteX9" fmla="*/ 129119 w 921948"/>
              <a:gd name="connsiteY9" fmla="*/ 359572 h 407057"/>
              <a:gd name="connsiteX10" fmla="*/ 31314 w 921948"/>
              <a:gd name="connsiteY10" fmla="*/ 330499 h 407057"/>
              <a:gd name="connsiteX11" fmla="*/ 6262 w 921948"/>
              <a:gd name="connsiteY11" fmla="*/ 190564 h 407057"/>
              <a:gd name="connsiteX12" fmla="*/ 42385 w 921948"/>
              <a:gd name="connsiteY12" fmla="*/ 115686 h 407057"/>
              <a:gd name="connsiteX0" fmla="*/ 36579 w 916142"/>
              <a:gd name="connsiteY0" fmla="*/ 115686 h 407057"/>
              <a:gd name="connsiteX1" fmla="*/ 25983 w 916142"/>
              <a:gd name="connsiteY1" fmla="*/ 63339 h 407057"/>
              <a:gd name="connsiteX2" fmla="*/ 106928 w 916142"/>
              <a:gd name="connsiteY2" fmla="*/ 15663 h 407057"/>
              <a:gd name="connsiteX3" fmla="*/ 407336 w 916142"/>
              <a:gd name="connsiteY3" fmla="*/ 29176 h 407057"/>
              <a:gd name="connsiteX4" fmla="*/ 734772 w 916142"/>
              <a:gd name="connsiteY4" fmla="*/ 1499 h 407057"/>
              <a:gd name="connsiteX5" fmla="*/ 915697 w 916142"/>
              <a:gd name="connsiteY5" fmla="*/ 83129 h 407057"/>
              <a:gd name="connsiteX6" fmla="*/ 776641 w 916142"/>
              <a:gd name="connsiteY6" fmla="*/ 209938 h 407057"/>
              <a:gd name="connsiteX7" fmla="*/ 496738 w 916142"/>
              <a:gd name="connsiteY7" fmla="*/ 257708 h 407057"/>
              <a:gd name="connsiteX8" fmla="*/ 208117 w 916142"/>
              <a:gd name="connsiteY8" fmla="*/ 403506 h 407057"/>
              <a:gd name="connsiteX9" fmla="*/ 123313 w 916142"/>
              <a:gd name="connsiteY9" fmla="*/ 359572 h 407057"/>
              <a:gd name="connsiteX10" fmla="*/ 25508 w 916142"/>
              <a:gd name="connsiteY10" fmla="*/ 330499 h 407057"/>
              <a:gd name="connsiteX11" fmla="*/ 456 w 916142"/>
              <a:gd name="connsiteY11" fmla="*/ 190564 h 407057"/>
              <a:gd name="connsiteX12" fmla="*/ 36579 w 916142"/>
              <a:gd name="connsiteY12" fmla="*/ 115686 h 407057"/>
              <a:gd name="connsiteX0" fmla="*/ 36857 w 916420"/>
              <a:gd name="connsiteY0" fmla="*/ 115686 h 407057"/>
              <a:gd name="connsiteX1" fmla="*/ 26261 w 916420"/>
              <a:gd name="connsiteY1" fmla="*/ 63339 h 407057"/>
              <a:gd name="connsiteX2" fmla="*/ 107206 w 916420"/>
              <a:gd name="connsiteY2" fmla="*/ 15663 h 407057"/>
              <a:gd name="connsiteX3" fmla="*/ 407614 w 916420"/>
              <a:gd name="connsiteY3" fmla="*/ 29176 h 407057"/>
              <a:gd name="connsiteX4" fmla="*/ 735050 w 916420"/>
              <a:gd name="connsiteY4" fmla="*/ 1499 h 407057"/>
              <a:gd name="connsiteX5" fmla="*/ 915975 w 916420"/>
              <a:gd name="connsiteY5" fmla="*/ 83129 h 407057"/>
              <a:gd name="connsiteX6" fmla="*/ 776919 w 916420"/>
              <a:gd name="connsiteY6" fmla="*/ 209938 h 407057"/>
              <a:gd name="connsiteX7" fmla="*/ 497016 w 916420"/>
              <a:gd name="connsiteY7" fmla="*/ 257708 h 407057"/>
              <a:gd name="connsiteX8" fmla="*/ 208395 w 916420"/>
              <a:gd name="connsiteY8" fmla="*/ 403506 h 407057"/>
              <a:gd name="connsiteX9" fmla="*/ 123591 w 916420"/>
              <a:gd name="connsiteY9" fmla="*/ 359572 h 407057"/>
              <a:gd name="connsiteX10" fmla="*/ 78767 w 916420"/>
              <a:gd name="connsiteY10" fmla="*/ 330499 h 407057"/>
              <a:gd name="connsiteX11" fmla="*/ 734 w 916420"/>
              <a:gd name="connsiteY11" fmla="*/ 190564 h 407057"/>
              <a:gd name="connsiteX12" fmla="*/ 36857 w 916420"/>
              <a:gd name="connsiteY12" fmla="*/ 115686 h 407057"/>
              <a:gd name="connsiteX0" fmla="*/ 36857 w 916420"/>
              <a:gd name="connsiteY0" fmla="*/ 115819 h 407190"/>
              <a:gd name="connsiteX1" fmla="*/ 26261 w 916420"/>
              <a:gd name="connsiteY1" fmla="*/ 63472 h 407190"/>
              <a:gd name="connsiteX2" fmla="*/ 117802 w 916420"/>
              <a:gd name="connsiteY2" fmla="*/ 36735 h 407190"/>
              <a:gd name="connsiteX3" fmla="*/ 407614 w 916420"/>
              <a:gd name="connsiteY3" fmla="*/ 29309 h 407190"/>
              <a:gd name="connsiteX4" fmla="*/ 735050 w 916420"/>
              <a:gd name="connsiteY4" fmla="*/ 1632 h 407190"/>
              <a:gd name="connsiteX5" fmla="*/ 915975 w 916420"/>
              <a:gd name="connsiteY5" fmla="*/ 83262 h 407190"/>
              <a:gd name="connsiteX6" fmla="*/ 776919 w 916420"/>
              <a:gd name="connsiteY6" fmla="*/ 210071 h 407190"/>
              <a:gd name="connsiteX7" fmla="*/ 497016 w 916420"/>
              <a:gd name="connsiteY7" fmla="*/ 257841 h 407190"/>
              <a:gd name="connsiteX8" fmla="*/ 208395 w 916420"/>
              <a:gd name="connsiteY8" fmla="*/ 403639 h 407190"/>
              <a:gd name="connsiteX9" fmla="*/ 123591 w 916420"/>
              <a:gd name="connsiteY9" fmla="*/ 359705 h 407190"/>
              <a:gd name="connsiteX10" fmla="*/ 78767 w 916420"/>
              <a:gd name="connsiteY10" fmla="*/ 330632 h 407190"/>
              <a:gd name="connsiteX11" fmla="*/ 734 w 916420"/>
              <a:gd name="connsiteY11" fmla="*/ 190697 h 407190"/>
              <a:gd name="connsiteX12" fmla="*/ 36857 w 916420"/>
              <a:gd name="connsiteY12" fmla="*/ 115819 h 407190"/>
              <a:gd name="connsiteX0" fmla="*/ 10596 w 890159"/>
              <a:gd name="connsiteY0" fmla="*/ 115819 h 407190"/>
              <a:gd name="connsiteX1" fmla="*/ 0 w 890159"/>
              <a:gd name="connsiteY1" fmla="*/ 63472 h 407190"/>
              <a:gd name="connsiteX2" fmla="*/ 91541 w 890159"/>
              <a:gd name="connsiteY2" fmla="*/ 36735 h 407190"/>
              <a:gd name="connsiteX3" fmla="*/ 381353 w 890159"/>
              <a:gd name="connsiteY3" fmla="*/ 29309 h 407190"/>
              <a:gd name="connsiteX4" fmla="*/ 708789 w 890159"/>
              <a:gd name="connsiteY4" fmla="*/ 1632 h 407190"/>
              <a:gd name="connsiteX5" fmla="*/ 889714 w 890159"/>
              <a:gd name="connsiteY5" fmla="*/ 83262 h 407190"/>
              <a:gd name="connsiteX6" fmla="*/ 750658 w 890159"/>
              <a:gd name="connsiteY6" fmla="*/ 210071 h 407190"/>
              <a:gd name="connsiteX7" fmla="*/ 470755 w 890159"/>
              <a:gd name="connsiteY7" fmla="*/ 257841 h 407190"/>
              <a:gd name="connsiteX8" fmla="*/ 182134 w 890159"/>
              <a:gd name="connsiteY8" fmla="*/ 403639 h 407190"/>
              <a:gd name="connsiteX9" fmla="*/ 97330 w 890159"/>
              <a:gd name="connsiteY9" fmla="*/ 359705 h 407190"/>
              <a:gd name="connsiteX10" fmla="*/ 52506 w 890159"/>
              <a:gd name="connsiteY10" fmla="*/ 330632 h 407190"/>
              <a:gd name="connsiteX11" fmla="*/ 27456 w 890159"/>
              <a:gd name="connsiteY11" fmla="*/ 201166 h 407190"/>
              <a:gd name="connsiteX12" fmla="*/ 10596 w 890159"/>
              <a:gd name="connsiteY12" fmla="*/ 115819 h 407190"/>
              <a:gd name="connsiteX0" fmla="*/ 10596 w 890015"/>
              <a:gd name="connsiteY0" fmla="*/ 115819 h 407190"/>
              <a:gd name="connsiteX1" fmla="*/ 0 w 890015"/>
              <a:gd name="connsiteY1" fmla="*/ 63472 h 407190"/>
              <a:gd name="connsiteX2" fmla="*/ 91541 w 890015"/>
              <a:gd name="connsiteY2" fmla="*/ 36735 h 407190"/>
              <a:gd name="connsiteX3" fmla="*/ 381353 w 890015"/>
              <a:gd name="connsiteY3" fmla="*/ 29309 h 407190"/>
              <a:gd name="connsiteX4" fmla="*/ 708789 w 890015"/>
              <a:gd name="connsiteY4" fmla="*/ 1632 h 407190"/>
              <a:gd name="connsiteX5" fmla="*/ 889714 w 890015"/>
              <a:gd name="connsiteY5" fmla="*/ 83262 h 407190"/>
              <a:gd name="connsiteX6" fmla="*/ 750658 w 890015"/>
              <a:gd name="connsiteY6" fmla="*/ 210071 h 407190"/>
              <a:gd name="connsiteX7" fmla="*/ 721090 w 890015"/>
              <a:gd name="connsiteY7" fmla="*/ 255823 h 407190"/>
              <a:gd name="connsiteX8" fmla="*/ 470755 w 890015"/>
              <a:gd name="connsiteY8" fmla="*/ 257841 h 407190"/>
              <a:gd name="connsiteX9" fmla="*/ 182134 w 890015"/>
              <a:gd name="connsiteY9" fmla="*/ 403639 h 407190"/>
              <a:gd name="connsiteX10" fmla="*/ 97330 w 890015"/>
              <a:gd name="connsiteY10" fmla="*/ 359705 h 407190"/>
              <a:gd name="connsiteX11" fmla="*/ 52506 w 890015"/>
              <a:gd name="connsiteY11" fmla="*/ 330632 h 407190"/>
              <a:gd name="connsiteX12" fmla="*/ 27456 w 890015"/>
              <a:gd name="connsiteY12" fmla="*/ 201166 h 407190"/>
              <a:gd name="connsiteX13" fmla="*/ 10596 w 890015"/>
              <a:gd name="connsiteY13" fmla="*/ 115819 h 407190"/>
              <a:gd name="connsiteX0" fmla="*/ 10596 w 890015"/>
              <a:gd name="connsiteY0" fmla="*/ 115819 h 405343"/>
              <a:gd name="connsiteX1" fmla="*/ 0 w 890015"/>
              <a:gd name="connsiteY1" fmla="*/ 63472 h 405343"/>
              <a:gd name="connsiteX2" fmla="*/ 91541 w 890015"/>
              <a:gd name="connsiteY2" fmla="*/ 36735 h 405343"/>
              <a:gd name="connsiteX3" fmla="*/ 381353 w 890015"/>
              <a:gd name="connsiteY3" fmla="*/ 29309 h 405343"/>
              <a:gd name="connsiteX4" fmla="*/ 708789 w 890015"/>
              <a:gd name="connsiteY4" fmla="*/ 1632 h 405343"/>
              <a:gd name="connsiteX5" fmla="*/ 889714 w 890015"/>
              <a:gd name="connsiteY5" fmla="*/ 83262 h 405343"/>
              <a:gd name="connsiteX6" fmla="*/ 750658 w 890015"/>
              <a:gd name="connsiteY6" fmla="*/ 210071 h 405343"/>
              <a:gd name="connsiteX7" fmla="*/ 721090 w 890015"/>
              <a:gd name="connsiteY7" fmla="*/ 255823 h 405343"/>
              <a:gd name="connsiteX8" fmla="*/ 470755 w 890015"/>
              <a:gd name="connsiteY8" fmla="*/ 295679 h 405343"/>
              <a:gd name="connsiteX9" fmla="*/ 182134 w 890015"/>
              <a:gd name="connsiteY9" fmla="*/ 403639 h 405343"/>
              <a:gd name="connsiteX10" fmla="*/ 97330 w 890015"/>
              <a:gd name="connsiteY10" fmla="*/ 359705 h 405343"/>
              <a:gd name="connsiteX11" fmla="*/ 52506 w 890015"/>
              <a:gd name="connsiteY11" fmla="*/ 330632 h 405343"/>
              <a:gd name="connsiteX12" fmla="*/ 27456 w 890015"/>
              <a:gd name="connsiteY12" fmla="*/ 201166 h 405343"/>
              <a:gd name="connsiteX13" fmla="*/ 10596 w 890015"/>
              <a:gd name="connsiteY13" fmla="*/ 115819 h 405343"/>
              <a:gd name="connsiteX0" fmla="*/ 10596 w 890015"/>
              <a:gd name="connsiteY0" fmla="*/ 115819 h 423856"/>
              <a:gd name="connsiteX1" fmla="*/ 0 w 890015"/>
              <a:gd name="connsiteY1" fmla="*/ 63472 h 423856"/>
              <a:gd name="connsiteX2" fmla="*/ 91541 w 890015"/>
              <a:gd name="connsiteY2" fmla="*/ 36735 h 423856"/>
              <a:gd name="connsiteX3" fmla="*/ 381353 w 890015"/>
              <a:gd name="connsiteY3" fmla="*/ 29309 h 423856"/>
              <a:gd name="connsiteX4" fmla="*/ 708789 w 890015"/>
              <a:gd name="connsiteY4" fmla="*/ 1632 h 423856"/>
              <a:gd name="connsiteX5" fmla="*/ 889714 w 890015"/>
              <a:gd name="connsiteY5" fmla="*/ 83262 h 423856"/>
              <a:gd name="connsiteX6" fmla="*/ 750658 w 890015"/>
              <a:gd name="connsiteY6" fmla="*/ 210071 h 423856"/>
              <a:gd name="connsiteX7" fmla="*/ 721090 w 890015"/>
              <a:gd name="connsiteY7" fmla="*/ 255823 h 423856"/>
              <a:gd name="connsiteX8" fmla="*/ 470755 w 890015"/>
              <a:gd name="connsiteY8" fmla="*/ 295679 h 423856"/>
              <a:gd name="connsiteX9" fmla="*/ 172560 w 890015"/>
              <a:gd name="connsiteY9" fmla="*/ 422559 h 423856"/>
              <a:gd name="connsiteX10" fmla="*/ 97330 w 890015"/>
              <a:gd name="connsiteY10" fmla="*/ 359705 h 423856"/>
              <a:gd name="connsiteX11" fmla="*/ 52506 w 890015"/>
              <a:gd name="connsiteY11" fmla="*/ 330632 h 423856"/>
              <a:gd name="connsiteX12" fmla="*/ 27456 w 890015"/>
              <a:gd name="connsiteY12" fmla="*/ 201166 h 423856"/>
              <a:gd name="connsiteX13" fmla="*/ 10596 w 890015"/>
              <a:gd name="connsiteY13" fmla="*/ 115819 h 423856"/>
              <a:gd name="connsiteX0" fmla="*/ 10596 w 890015"/>
              <a:gd name="connsiteY0" fmla="*/ 115819 h 424841"/>
              <a:gd name="connsiteX1" fmla="*/ 0 w 890015"/>
              <a:gd name="connsiteY1" fmla="*/ 63472 h 424841"/>
              <a:gd name="connsiteX2" fmla="*/ 91541 w 890015"/>
              <a:gd name="connsiteY2" fmla="*/ 36735 h 424841"/>
              <a:gd name="connsiteX3" fmla="*/ 381353 w 890015"/>
              <a:gd name="connsiteY3" fmla="*/ 29309 h 424841"/>
              <a:gd name="connsiteX4" fmla="*/ 708789 w 890015"/>
              <a:gd name="connsiteY4" fmla="*/ 1632 h 424841"/>
              <a:gd name="connsiteX5" fmla="*/ 889714 w 890015"/>
              <a:gd name="connsiteY5" fmla="*/ 83262 h 424841"/>
              <a:gd name="connsiteX6" fmla="*/ 750658 w 890015"/>
              <a:gd name="connsiteY6" fmla="*/ 210071 h 424841"/>
              <a:gd name="connsiteX7" fmla="*/ 721090 w 890015"/>
              <a:gd name="connsiteY7" fmla="*/ 255823 h 424841"/>
              <a:gd name="connsiteX8" fmla="*/ 470755 w 890015"/>
              <a:gd name="connsiteY8" fmla="*/ 295679 h 424841"/>
              <a:gd name="connsiteX9" fmla="*/ 172560 w 890015"/>
              <a:gd name="connsiteY9" fmla="*/ 422559 h 424841"/>
              <a:gd name="connsiteX10" fmla="*/ 78181 w 890015"/>
              <a:gd name="connsiteY10" fmla="*/ 373894 h 424841"/>
              <a:gd name="connsiteX11" fmla="*/ 52506 w 890015"/>
              <a:gd name="connsiteY11" fmla="*/ 330632 h 424841"/>
              <a:gd name="connsiteX12" fmla="*/ 27456 w 890015"/>
              <a:gd name="connsiteY12" fmla="*/ 201166 h 424841"/>
              <a:gd name="connsiteX13" fmla="*/ 10596 w 890015"/>
              <a:gd name="connsiteY13" fmla="*/ 115819 h 424841"/>
              <a:gd name="connsiteX0" fmla="*/ 10596 w 890015"/>
              <a:gd name="connsiteY0" fmla="*/ 134252 h 443274"/>
              <a:gd name="connsiteX1" fmla="*/ 0 w 890015"/>
              <a:gd name="connsiteY1" fmla="*/ 81905 h 443274"/>
              <a:gd name="connsiteX2" fmla="*/ 91541 w 890015"/>
              <a:gd name="connsiteY2" fmla="*/ 55168 h 443274"/>
              <a:gd name="connsiteX3" fmla="*/ 381353 w 890015"/>
              <a:gd name="connsiteY3" fmla="*/ 47742 h 443274"/>
              <a:gd name="connsiteX4" fmla="*/ 708789 w 890015"/>
              <a:gd name="connsiteY4" fmla="*/ 1146 h 443274"/>
              <a:gd name="connsiteX5" fmla="*/ 889714 w 890015"/>
              <a:gd name="connsiteY5" fmla="*/ 101695 h 443274"/>
              <a:gd name="connsiteX6" fmla="*/ 750658 w 890015"/>
              <a:gd name="connsiteY6" fmla="*/ 228504 h 443274"/>
              <a:gd name="connsiteX7" fmla="*/ 721090 w 890015"/>
              <a:gd name="connsiteY7" fmla="*/ 274256 h 443274"/>
              <a:gd name="connsiteX8" fmla="*/ 470755 w 890015"/>
              <a:gd name="connsiteY8" fmla="*/ 314112 h 443274"/>
              <a:gd name="connsiteX9" fmla="*/ 172560 w 890015"/>
              <a:gd name="connsiteY9" fmla="*/ 440992 h 443274"/>
              <a:gd name="connsiteX10" fmla="*/ 78181 w 890015"/>
              <a:gd name="connsiteY10" fmla="*/ 392327 h 443274"/>
              <a:gd name="connsiteX11" fmla="*/ 52506 w 890015"/>
              <a:gd name="connsiteY11" fmla="*/ 349065 h 443274"/>
              <a:gd name="connsiteX12" fmla="*/ 27456 w 890015"/>
              <a:gd name="connsiteY12" fmla="*/ 219599 h 443274"/>
              <a:gd name="connsiteX13" fmla="*/ 10596 w 890015"/>
              <a:gd name="connsiteY13" fmla="*/ 134252 h 443274"/>
              <a:gd name="connsiteX0" fmla="*/ 10596 w 906962"/>
              <a:gd name="connsiteY0" fmla="*/ 134252 h 443274"/>
              <a:gd name="connsiteX1" fmla="*/ 0 w 906962"/>
              <a:gd name="connsiteY1" fmla="*/ 81905 h 443274"/>
              <a:gd name="connsiteX2" fmla="*/ 91541 w 906962"/>
              <a:gd name="connsiteY2" fmla="*/ 55168 h 443274"/>
              <a:gd name="connsiteX3" fmla="*/ 381353 w 906962"/>
              <a:gd name="connsiteY3" fmla="*/ 47742 h 443274"/>
              <a:gd name="connsiteX4" fmla="*/ 708789 w 906962"/>
              <a:gd name="connsiteY4" fmla="*/ 1146 h 443274"/>
              <a:gd name="connsiteX5" fmla="*/ 889714 w 906962"/>
              <a:gd name="connsiteY5" fmla="*/ 101695 h 443274"/>
              <a:gd name="connsiteX6" fmla="*/ 883855 w 906962"/>
              <a:gd name="connsiteY6" fmla="*/ 151284 h 443274"/>
              <a:gd name="connsiteX7" fmla="*/ 750658 w 906962"/>
              <a:gd name="connsiteY7" fmla="*/ 228504 h 443274"/>
              <a:gd name="connsiteX8" fmla="*/ 721090 w 906962"/>
              <a:gd name="connsiteY8" fmla="*/ 274256 h 443274"/>
              <a:gd name="connsiteX9" fmla="*/ 470755 w 906962"/>
              <a:gd name="connsiteY9" fmla="*/ 314112 h 443274"/>
              <a:gd name="connsiteX10" fmla="*/ 172560 w 906962"/>
              <a:gd name="connsiteY10" fmla="*/ 440992 h 443274"/>
              <a:gd name="connsiteX11" fmla="*/ 78181 w 906962"/>
              <a:gd name="connsiteY11" fmla="*/ 392327 h 443274"/>
              <a:gd name="connsiteX12" fmla="*/ 52506 w 906962"/>
              <a:gd name="connsiteY12" fmla="*/ 349065 h 443274"/>
              <a:gd name="connsiteX13" fmla="*/ 27456 w 906962"/>
              <a:gd name="connsiteY13" fmla="*/ 219599 h 443274"/>
              <a:gd name="connsiteX14" fmla="*/ 10596 w 906962"/>
              <a:gd name="connsiteY14" fmla="*/ 134252 h 443274"/>
              <a:gd name="connsiteX0" fmla="*/ 10596 w 906962"/>
              <a:gd name="connsiteY0" fmla="*/ 134252 h 443274"/>
              <a:gd name="connsiteX1" fmla="*/ 0 w 906962"/>
              <a:gd name="connsiteY1" fmla="*/ 81905 h 443274"/>
              <a:gd name="connsiteX2" fmla="*/ 91541 w 906962"/>
              <a:gd name="connsiteY2" fmla="*/ 55168 h 443274"/>
              <a:gd name="connsiteX3" fmla="*/ 381353 w 906962"/>
              <a:gd name="connsiteY3" fmla="*/ 47742 h 443274"/>
              <a:gd name="connsiteX4" fmla="*/ 708789 w 906962"/>
              <a:gd name="connsiteY4" fmla="*/ 1146 h 443274"/>
              <a:gd name="connsiteX5" fmla="*/ 889714 w 906962"/>
              <a:gd name="connsiteY5" fmla="*/ 101695 h 443274"/>
              <a:gd name="connsiteX6" fmla="*/ 883855 w 906962"/>
              <a:gd name="connsiteY6" fmla="*/ 151284 h 443274"/>
              <a:gd name="connsiteX7" fmla="*/ 774594 w 906962"/>
              <a:gd name="connsiteY7" fmla="*/ 233235 h 443274"/>
              <a:gd name="connsiteX8" fmla="*/ 721090 w 906962"/>
              <a:gd name="connsiteY8" fmla="*/ 274256 h 443274"/>
              <a:gd name="connsiteX9" fmla="*/ 470755 w 906962"/>
              <a:gd name="connsiteY9" fmla="*/ 314112 h 443274"/>
              <a:gd name="connsiteX10" fmla="*/ 172560 w 906962"/>
              <a:gd name="connsiteY10" fmla="*/ 440992 h 443274"/>
              <a:gd name="connsiteX11" fmla="*/ 78181 w 906962"/>
              <a:gd name="connsiteY11" fmla="*/ 392327 h 443274"/>
              <a:gd name="connsiteX12" fmla="*/ 52506 w 906962"/>
              <a:gd name="connsiteY12" fmla="*/ 349065 h 443274"/>
              <a:gd name="connsiteX13" fmla="*/ 27456 w 906962"/>
              <a:gd name="connsiteY13" fmla="*/ 219599 h 443274"/>
              <a:gd name="connsiteX14" fmla="*/ 10596 w 906962"/>
              <a:gd name="connsiteY14" fmla="*/ 134252 h 443274"/>
              <a:gd name="connsiteX0" fmla="*/ 10596 w 909249"/>
              <a:gd name="connsiteY0" fmla="*/ 134252 h 443274"/>
              <a:gd name="connsiteX1" fmla="*/ 0 w 909249"/>
              <a:gd name="connsiteY1" fmla="*/ 81905 h 443274"/>
              <a:gd name="connsiteX2" fmla="*/ 91541 w 909249"/>
              <a:gd name="connsiteY2" fmla="*/ 55168 h 443274"/>
              <a:gd name="connsiteX3" fmla="*/ 381353 w 909249"/>
              <a:gd name="connsiteY3" fmla="*/ 47742 h 443274"/>
              <a:gd name="connsiteX4" fmla="*/ 708789 w 909249"/>
              <a:gd name="connsiteY4" fmla="*/ 1146 h 443274"/>
              <a:gd name="connsiteX5" fmla="*/ 889714 w 909249"/>
              <a:gd name="connsiteY5" fmla="*/ 101695 h 443274"/>
              <a:gd name="connsiteX6" fmla="*/ 888642 w 909249"/>
              <a:gd name="connsiteY6" fmla="*/ 151284 h 443274"/>
              <a:gd name="connsiteX7" fmla="*/ 774594 w 909249"/>
              <a:gd name="connsiteY7" fmla="*/ 233235 h 443274"/>
              <a:gd name="connsiteX8" fmla="*/ 721090 w 909249"/>
              <a:gd name="connsiteY8" fmla="*/ 274256 h 443274"/>
              <a:gd name="connsiteX9" fmla="*/ 470755 w 909249"/>
              <a:gd name="connsiteY9" fmla="*/ 314112 h 443274"/>
              <a:gd name="connsiteX10" fmla="*/ 172560 w 909249"/>
              <a:gd name="connsiteY10" fmla="*/ 440992 h 443274"/>
              <a:gd name="connsiteX11" fmla="*/ 78181 w 909249"/>
              <a:gd name="connsiteY11" fmla="*/ 392327 h 443274"/>
              <a:gd name="connsiteX12" fmla="*/ 52506 w 909249"/>
              <a:gd name="connsiteY12" fmla="*/ 349065 h 443274"/>
              <a:gd name="connsiteX13" fmla="*/ 27456 w 909249"/>
              <a:gd name="connsiteY13" fmla="*/ 219599 h 443274"/>
              <a:gd name="connsiteX14" fmla="*/ 10596 w 909249"/>
              <a:gd name="connsiteY14" fmla="*/ 134252 h 443274"/>
              <a:gd name="connsiteX0" fmla="*/ 10596 w 900871"/>
              <a:gd name="connsiteY0" fmla="*/ 133200 h 442222"/>
              <a:gd name="connsiteX1" fmla="*/ 0 w 900871"/>
              <a:gd name="connsiteY1" fmla="*/ 80853 h 442222"/>
              <a:gd name="connsiteX2" fmla="*/ 91541 w 900871"/>
              <a:gd name="connsiteY2" fmla="*/ 54116 h 442222"/>
              <a:gd name="connsiteX3" fmla="*/ 381353 w 900871"/>
              <a:gd name="connsiteY3" fmla="*/ 46690 h 442222"/>
              <a:gd name="connsiteX4" fmla="*/ 708789 w 900871"/>
              <a:gd name="connsiteY4" fmla="*/ 94 h 442222"/>
              <a:gd name="connsiteX5" fmla="*/ 850344 w 900871"/>
              <a:gd name="connsiteY5" fmla="*/ 60367 h 442222"/>
              <a:gd name="connsiteX6" fmla="*/ 889714 w 900871"/>
              <a:gd name="connsiteY6" fmla="*/ 100643 h 442222"/>
              <a:gd name="connsiteX7" fmla="*/ 888642 w 900871"/>
              <a:gd name="connsiteY7" fmla="*/ 150232 h 442222"/>
              <a:gd name="connsiteX8" fmla="*/ 774594 w 900871"/>
              <a:gd name="connsiteY8" fmla="*/ 232183 h 442222"/>
              <a:gd name="connsiteX9" fmla="*/ 721090 w 900871"/>
              <a:gd name="connsiteY9" fmla="*/ 273204 h 442222"/>
              <a:gd name="connsiteX10" fmla="*/ 470755 w 900871"/>
              <a:gd name="connsiteY10" fmla="*/ 313060 h 442222"/>
              <a:gd name="connsiteX11" fmla="*/ 172560 w 900871"/>
              <a:gd name="connsiteY11" fmla="*/ 439940 h 442222"/>
              <a:gd name="connsiteX12" fmla="*/ 78181 w 900871"/>
              <a:gd name="connsiteY12" fmla="*/ 391275 h 442222"/>
              <a:gd name="connsiteX13" fmla="*/ 52506 w 900871"/>
              <a:gd name="connsiteY13" fmla="*/ 348013 h 442222"/>
              <a:gd name="connsiteX14" fmla="*/ 27456 w 900871"/>
              <a:gd name="connsiteY14" fmla="*/ 218547 h 442222"/>
              <a:gd name="connsiteX15" fmla="*/ 10596 w 900871"/>
              <a:gd name="connsiteY15" fmla="*/ 133200 h 442222"/>
              <a:gd name="connsiteX0" fmla="*/ 10596 w 900871"/>
              <a:gd name="connsiteY0" fmla="*/ 133200 h 445860"/>
              <a:gd name="connsiteX1" fmla="*/ 0 w 900871"/>
              <a:gd name="connsiteY1" fmla="*/ 80853 h 445860"/>
              <a:gd name="connsiteX2" fmla="*/ 91541 w 900871"/>
              <a:gd name="connsiteY2" fmla="*/ 54116 h 445860"/>
              <a:gd name="connsiteX3" fmla="*/ 381353 w 900871"/>
              <a:gd name="connsiteY3" fmla="*/ 46690 h 445860"/>
              <a:gd name="connsiteX4" fmla="*/ 708789 w 900871"/>
              <a:gd name="connsiteY4" fmla="*/ 94 h 445860"/>
              <a:gd name="connsiteX5" fmla="*/ 850344 w 900871"/>
              <a:gd name="connsiteY5" fmla="*/ 60367 h 445860"/>
              <a:gd name="connsiteX6" fmla="*/ 889714 w 900871"/>
              <a:gd name="connsiteY6" fmla="*/ 100643 h 445860"/>
              <a:gd name="connsiteX7" fmla="*/ 888642 w 900871"/>
              <a:gd name="connsiteY7" fmla="*/ 150232 h 445860"/>
              <a:gd name="connsiteX8" fmla="*/ 774594 w 900871"/>
              <a:gd name="connsiteY8" fmla="*/ 232183 h 445860"/>
              <a:gd name="connsiteX9" fmla="*/ 721090 w 900871"/>
              <a:gd name="connsiteY9" fmla="*/ 273204 h 445860"/>
              <a:gd name="connsiteX10" fmla="*/ 470755 w 900871"/>
              <a:gd name="connsiteY10" fmla="*/ 313060 h 445860"/>
              <a:gd name="connsiteX11" fmla="*/ 172560 w 900871"/>
              <a:gd name="connsiteY11" fmla="*/ 439940 h 445860"/>
              <a:gd name="connsiteX12" fmla="*/ 60716 w 900871"/>
              <a:gd name="connsiteY12" fmla="*/ 417157 h 445860"/>
              <a:gd name="connsiteX13" fmla="*/ 52506 w 900871"/>
              <a:gd name="connsiteY13" fmla="*/ 348013 h 445860"/>
              <a:gd name="connsiteX14" fmla="*/ 27456 w 900871"/>
              <a:gd name="connsiteY14" fmla="*/ 218547 h 445860"/>
              <a:gd name="connsiteX15" fmla="*/ 10596 w 900871"/>
              <a:gd name="connsiteY15" fmla="*/ 133200 h 445860"/>
              <a:gd name="connsiteX0" fmla="*/ 10596 w 900871"/>
              <a:gd name="connsiteY0" fmla="*/ 133200 h 445330"/>
              <a:gd name="connsiteX1" fmla="*/ 0 w 900871"/>
              <a:gd name="connsiteY1" fmla="*/ 80853 h 445330"/>
              <a:gd name="connsiteX2" fmla="*/ 91541 w 900871"/>
              <a:gd name="connsiteY2" fmla="*/ 54116 h 445330"/>
              <a:gd name="connsiteX3" fmla="*/ 381353 w 900871"/>
              <a:gd name="connsiteY3" fmla="*/ 46690 h 445330"/>
              <a:gd name="connsiteX4" fmla="*/ 708789 w 900871"/>
              <a:gd name="connsiteY4" fmla="*/ 94 h 445330"/>
              <a:gd name="connsiteX5" fmla="*/ 850344 w 900871"/>
              <a:gd name="connsiteY5" fmla="*/ 60367 h 445330"/>
              <a:gd name="connsiteX6" fmla="*/ 889714 w 900871"/>
              <a:gd name="connsiteY6" fmla="*/ 100643 h 445330"/>
              <a:gd name="connsiteX7" fmla="*/ 888642 w 900871"/>
              <a:gd name="connsiteY7" fmla="*/ 150232 h 445330"/>
              <a:gd name="connsiteX8" fmla="*/ 774594 w 900871"/>
              <a:gd name="connsiteY8" fmla="*/ 232183 h 445330"/>
              <a:gd name="connsiteX9" fmla="*/ 721090 w 900871"/>
              <a:gd name="connsiteY9" fmla="*/ 273204 h 445330"/>
              <a:gd name="connsiteX10" fmla="*/ 470755 w 900871"/>
              <a:gd name="connsiteY10" fmla="*/ 313060 h 445330"/>
              <a:gd name="connsiteX11" fmla="*/ 172560 w 900871"/>
              <a:gd name="connsiteY11" fmla="*/ 439940 h 445330"/>
              <a:gd name="connsiteX12" fmla="*/ 60716 w 900871"/>
              <a:gd name="connsiteY12" fmla="*/ 417157 h 445330"/>
              <a:gd name="connsiteX13" fmla="*/ 35041 w 900871"/>
              <a:gd name="connsiteY13" fmla="*/ 373896 h 445330"/>
              <a:gd name="connsiteX14" fmla="*/ 27456 w 900871"/>
              <a:gd name="connsiteY14" fmla="*/ 218547 h 445330"/>
              <a:gd name="connsiteX15" fmla="*/ 10596 w 900871"/>
              <a:gd name="connsiteY15" fmla="*/ 133200 h 445330"/>
              <a:gd name="connsiteX0" fmla="*/ 10596 w 900871"/>
              <a:gd name="connsiteY0" fmla="*/ 133200 h 469392"/>
              <a:gd name="connsiteX1" fmla="*/ 0 w 900871"/>
              <a:gd name="connsiteY1" fmla="*/ 80853 h 469392"/>
              <a:gd name="connsiteX2" fmla="*/ 91541 w 900871"/>
              <a:gd name="connsiteY2" fmla="*/ 54116 h 469392"/>
              <a:gd name="connsiteX3" fmla="*/ 381353 w 900871"/>
              <a:gd name="connsiteY3" fmla="*/ 46690 h 469392"/>
              <a:gd name="connsiteX4" fmla="*/ 708789 w 900871"/>
              <a:gd name="connsiteY4" fmla="*/ 94 h 469392"/>
              <a:gd name="connsiteX5" fmla="*/ 850344 w 900871"/>
              <a:gd name="connsiteY5" fmla="*/ 60367 h 469392"/>
              <a:gd name="connsiteX6" fmla="*/ 889714 w 900871"/>
              <a:gd name="connsiteY6" fmla="*/ 100643 h 469392"/>
              <a:gd name="connsiteX7" fmla="*/ 888642 w 900871"/>
              <a:gd name="connsiteY7" fmla="*/ 150232 h 469392"/>
              <a:gd name="connsiteX8" fmla="*/ 774594 w 900871"/>
              <a:gd name="connsiteY8" fmla="*/ 232183 h 469392"/>
              <a:gd name="connsiteX9" fmla="*/ 721090 w 900871"/>
              <a:gd name="connsiteY9" fmla="*/ 273204 h 469392"/>
              <a:gd name="connsiteX10" fmla="*/ 470755 w 900871"/>
              <a:gd name="connsiteY10" fmla="*/ 313060 h 469392"/>
              <a:gd name="connsiteX11" fmla="*/ 146363 w 900871"/>
              <a:gd name="connsiteY11" fmla="*/ 465822 h 469392"/>
              <a:gd name="connsiteX12" fmla="*/ 60716 w 900871"/>
              <a:gd name="connsiteY12" fmla="*/ 417157 h 469392"/>
              <a:gd name="connsiteX13" fmla="*/ 35041 w 900871"/>
              <a:gd name="connsiteY13" fmla="*/ 373896 h 469392"/>
              <a:gd name="connsiteX14" fmla="*/ 27456 w 900871"/>
              <a:gd name="connsiteY14" fmla="*/ 218547 h 469392"/>
              <a:gd name="connsiteX15" fmla="*/ 10596 w 900871"/>
              <a:gd name="connsiteY15" fmla="*/ 133200 h 469392"/>
              <a:gd name="connsiteX0" fmla="*/ 17032 w 907307"/>
              <a:gd name="connsiteY0" fmla="*/ 133200 h 469392"/>
              <a:gd name="connsiteX1" fmla="*/ 6436 w 907307"/>
              <a:gd name="connsiteY1" fmla="*/ 80853 h 469392"/>
              <a:gd name="connsiteX2" fmla="*/ 97977 w 907307"/>
              <a:gd name="connsiteY2" fmla="*/ 54116 h 469392"/>
              <a:gd name="connsiteX3" fmla="*/ 387789 w 907307"/>
              <a:gd name="connsiteY3" fmla="*/ 46690 h 469392"/>
              <a:gd name="connsiteX4" fmla="*/ 715225 w 907307"/>
              <a:gd name="connsiteY4" fmla="*/ 94 h 469392"/>
              <a:gd name="connsiteX5" fmla="*/ 856780 w 907307"/>
              <a:gd name="connsiteY5" fmla="*/ 60367 h 469392"/>
              <a:gd name="connsiteX6" fmla="*/ 896150 w 907307"/>
              <a:gd name="connsiteY6" fmla="*/ 100643 h 469392"/>
              <a:gd name="connsiteX7" fmla="*/ 895078 w 907307"/>
              <a:gd name="connsiteY7" fmla="*/ 150232 h 469392"/>
              <a:gd name="connsiteX8" fmla="*/ 781030 w 907307"/>
              <a:gd name="connsiteY8" fmla="*/ 232183 h 469392"/>
              <a:gd name="connsiteX9" fmla="*/ 727526 w 907307"/>
              <a:gd name="connsiteY9" fmla="*/ 273204 h 469392"/>
              <a:gd name="connsiteX10" fmla="*/ 477191 w 907307"/>
              <a:gd name="connsiteY10" fmla="*/ 313060 h 469392"/>
              <a:gd name="connsiteX11" fmla="*/ 152799 w 907307"/>
              <a:gd name="connsiteY11" fmla="*/ 465822 h 469392"/>
              <a:gd name="connsiteX12" fmla="*/ 67152 w 907307"/>
              <a:gd name="connsiteY12" fmla="*/ 417157 h 469392"/>
              <a:gd name="connsiteX13" fmla="*/ 6548 w 907307"/>
              <a:gd name="connsiteY13" fmla="*/ 373896 h 469392"/>
              <a:gd name="connsiteX14" fmla="*/ 33892 w 907307"/>
              <a:gd name="connsiteY14" fmla="*/ 218547 h 469392"/>
              <a:gd name="connsiteX15" fmla="*/ 17032 w 907307"/>
              <a:gd name="connsiteY15" fmla="*/ 133200 h 469392"/>
              <a:gd name="connsiteX0" fmla="*/ 35957 w 926232"/>
              <a:gd name="connsiteY0" fmla="*/ 133200 h 469392"/>
              <a:gd name="connsiteX1" fmla="*/ 25361 w 926232"/>
              <a:gd name="connsiteY1" fmla="*/ 80853 h 469392"/>
              <a:gd name="connsiteX2" fmla="*/ 116902 w 926232"/>
              <a:gd name="connsiteY2" fmla="*/ 54116 h 469392"/>
              <a:gd name="connsiteX3" fmla="*/ 406714 w 926232"/>
              <a:gd name="connsiteY3" fmla="*/ 46690 h 469392"/>
              <a:gd name="connsiteX4" fmla="*/ 734150 w 926232"/>
              <a:gd name="connsiteY4" fmla="*/ 94 h 469392"/>
              <a:gd name="connsiteX5" fmla="*/ 875705 w 926232"/>
              <a:gd name="connsiteY5" fmla="*/ 60367 h 469392"/>
              <a:gd name="connsiteX6" fmla="*/ 915075 w 926232"/>
              <a:gd name="connsiteY6" fmla="*/ 100643 h 469392"/>
              <a:gd name="connsiteX7" fmla="*/ 914003 w 926232"/>
              <a:gd name="connsiteY7" fmla="*/ 150232 h 469392"/>
              <a:gd name="connsiteX8" fmla="*/ 799955 w 926232"/>
              <a:gd name="connsiteY8" fmla="*/ 232183 h 469392"/>
              <a:gd name="connsiteX9" fmla="*/ 746451 w 926232"/>
              <a:gd name="connsiteY9" fmla="*/ 273204 h 469392"/>
              <a:gd name="connsiteX10" fmla="*/ 496116 w 926232"/>
              <a:gd name="connsiteY10" fmla="*/ 313060 h 469392"/>
              <a:gd name="connsiteX11" fmla="*/ 171724 w 926232"/>
              <a:gd name="connsiteY11" fmla="*/ 465822 h 469392"/>
              <a:gd name="connsiteX12" fmla="*/ 86077 w 926232"/>
              <a:gd name="connsiteY12" fmla="*/ 417157 h 469392"/>
              <a:gd name="connsiteX13" fmla="*/ 25473 w 926232"/>
              <a:gd name="connsiteY13" fmla="*/ 373896 h 469392"/>
              <a:gd name="connsiteX14" fmla="*/ 423 w 926232"/>
              <a:gd name="connsiteY14" fmla="*/ 235802 h 469392"/>
              <a:gd name="connsiteX15" fmla="*/ 35957 w 926232"/>
              <a:gd name="connsiteY15" fmla="*/ 133200 h 469392"/>
              <a:gd name="connsiteX0" fmla="*/ 1936 w 927141"/>
              <a:gd name="connsiteY0" fmla="*/ 133200 h 469392"/>
              <a:gd name="connsiteX1" fmla="*/ 26270 w 927141"/>
              <a:gd name="connsiteY1" fmla="*/ 80853 h 469392"/>
              <a:gd name="connsiteX2" fmla="*/ 117811 w 927141"/>
              <a:gd name="connsiteY2" fmla="*/ 54116 h 469392"/>
              <a:gd name="connsiteX3" fmla="*/ 407623 w 927141"/>
              <a:gd name="connsiteY3" fmla="*/ 46690 h 469392"/>
              <a:gd name="connsiteX4" fmla="*/ 735059 w 927141"/>
              <a:gd name="connsiteY4" fmla="*/ 94 h 469392"/>
              <a:gd name="connsiteX5" fmla="*/ 876614 w 927141"/>
              <a:gd name="connsiteY5" fmla="*/ 60367 h 469392"/>
              <a:gd name="connsiteX6" fmla="*/ 915984 w 927141"/>
              <a:gd name="connsiteY6" fmla="*/ 100643 h 469392"/>
              <a:gd name="connsiteX7" fmla="*/ 914912 w 927141"/>
              <a:gd name="connsiteY7" fmla="*/ 150232 h 469392"/>
              <a:gd name="connsiteX8" fmla="*/ 800864 w 927141"/>
              <a:gd name="connsiteY8" fmla="*/ 232183 h 469392"/>
              <a:gd name="connsiteX9" fmla="*/ 747360 w 927141"/>
              <a:gd name="connsiteY9" fmla="*/ 273204 h 469392"/>
              <a:gd name="connsiteX10" fmla="*/ 497025 w 927141"/>
              <a:gd name="connsiteY10" fmla="*/ 313060 h 469392"/>
              <a:gd name="connsiteX11" fmla="*/ 172633 w 927141"/>
              <a:gd name="connsiteY11" fmla="*/ 465822 h 469392"/>
              <a:gd name="connsiteX12" fmla="*/ 86986 w 927141"/>
              <a:gd name="connsiteY12" fmla="*/ 417157 h 469392"/>
              <a:gd name="connsiteX13" fmla="*/ 26382 w 927141"/>
              <a:gd name="connsiteY13" fmla="*/ 373896 h 469392"/>
              <a:gd name="connsiteX14" fmla="*/ 1332 w 927141"/>
              <a:gd name="connsiteY14" fmla="*/ 235802 h 469392"/>
              <a:gd name="connsiteX15" fmla="*/ 1936 w 927141"/>
              <a:gd name="connsiteY15" fmla="*/ 133200 h 469392"/>
              <a:gd name="connsiteX0" fmla="*/ 1936 w 927141"/>
              <a:gd name="connsiteY0" fmla="*/ 133200 h 469392"/>
              <a:gd name="connsiteX1" fmla="*/ 26270 w 927141"/>
              <a:gd name="connsiteY1" fmla="*/ 119144 h 469392"/>
              <a:gd name="connsiteX2" fmla="*/ 117811 w 927141"/>
              <a:gd name="connsiteY2" fmla="*/ 54116 h 469392"/>
              <a:gd name="connsiteX3" fmla="*/ 407623 w 927141"/>
              <a:gd name="connsiteY3" fmla="*/ 46690 h 469392"/>
              <a:gd name="connsiteX4" fmla="*/ 735059 w 927141"/>
              <a:gd name="connsiteY4" fmla="*/ 94 h 469392"/>
              <a:gd name="connsiteX5" fmla="*/ 876614 w 927141"/>
              <a:gd name="connsiteY5" fmla="*/ 60367 h 469392"/>
              <a:gd name="connsiteX6" fmla="*/ 915984 w 927141"/>
              <a:gd name="connsiteY6" fmla="*/ 100643 h 469392"/>
              <a:gd name="connsiteX7" fmla="*/ 914912 w 927141"/>
              <a:gd name="connsiteY7" fmla="*/ 150232 h 469392"/>
              <a:gd name="connsiteX8" fmla="*/ 800864 w 927141"/>
              <a:gd name="connsiteY8" fmla="*/ 232183 h 469392"/>
              <a:gd name="connsiteX9" fmla="*/ 747360 w 927141"/>
              <a:gd name="connsiteY9" fmla="*/ 273204 h 469392"/>
              <a:gd name="connsiteX10" fmla="*/ 497025 w 927141"/>
              <a:gd name="connsiteY10" fmla="*/ 313060 h 469392"/>
              <a:gd name="connsiteX11" fmla="*/ 172633 w 927141"/>
              <a:gd name="connsiteY11" fmla="*/ 465822 h 469392"/>
              <a:gd name="connsiteX12" fmla="*/ 86986 w 927141"/>
              <a:gd name="connsiteY12" fmla="*/ 417157 h 469392"/>
              <a:gd name="connsiteX13" fmla="*/ 26382 w 927141"/>
              <a:gd name="connsiteY13" fmla="*/ 373896 h 469392"/>
              <a:gd name="connsiteX14" fmla="*/ 1332 w 927141"/>
              <a:gd name="connsiteY14" fmla="*/ 235802 h 469392"/>
              <a:gd name="connsiteX15" fmla="*/ 1936 w 927141"/>
              <a:gd name="connsiteY15" fmla="*/ 133200 h 469392"/>
              <a:gd name="connsiteX0" fmla="*/ 1936 w 927141"/>
              <a:gd name="connsiteY0" fmla="*/ 133213 h 469405"/>
              <a:gd name="connsiteX1" fmla="*/ 26270 w 927141"/>
              <a:gd name="connsiteY1" fmla="*/ 119157 h 469405"/>
              <a:gd name="connsiteX2" fmla="*/ 117811 w 927141"/>
              <a:gd name="connsiteY2" fmla="*/ 86038 h 469405"/>
              <a:gd name="connsiteX3" fmla="*/ 407623 w 927141"/>
              <a:gd name="connsiteY3" fmla="*/ 46703 h 469405"/>
              <a:gd name="connsiteX4" fmla="*/ 735059 w 927141"/>
              <a:gd name="connsiteY4" fmla="*/ 107 h 469405"/>
              <a:gd name="connsiteX5" fmla="*/ 876614 w 927141"/>
              <a:gd name="connsiteY5" fmla="*/ 60380 h 469405"/>
              <a:gd name="connsiteX6" fmla="*/ 915984 w 927141"/>
              <a:gd name="connsiteY6" fmla="*/ 100656 h 469405"/>
              <a:gd name="connsiteX7" fmla="*/ 914912 w 927141"/>
              <a:gd name="connsiteY7" fmla="*/ 150245 h 469405"/>
              <a:gd name="connsiteX8" fmla="*/ 800864 w 927141"/>
              <a:gd name="connsiteY8" fmla="*/ 232196 h 469405"/>
              <a:gd name="connsiteX9" fmla="*/ 747360 w 927141"/>
              <a:gd name="connsiteY9" fmla="*/ 273217 h 469405"/>
              <a:gd name="connsiteX10" fmla="*/ 497025 w 927141"/>
              <a:gd name="connsiteY10" fmla="*/ 313073 h 469405"/>
              <a:gd name="connsiteX11" fmla="*/ 172633 w 927141"/>
              <a:gd name="connsiteY11" fmla="*/ 465835 h 469405"/>
              <a:gd name="connsiteX12" fmla="*/ 86986 w 927141"/>
              <a:gd name="connsiteY12" fmla="*/ 417170 h 469405"/>
              <a:gd name="connsiteX13" fmla="*/ 26382 w 927141"/>
              <a:gd name="connsiteY13" fmla="*/ 373909 h 469405"/>
              <a:gd name="connsiteX14" fmla="*/ 1332 w 927141"/>
              <a:gd name="connsiteY14" fmla="*/ 235815 h 469405"/>
              <a:gd name="connsiteX15" fmla="*/ 1936 w 927141"/>
              <a:gd name="connsiteY15" fmla="*/ 133213 h 469405"/>
              <a:gd name="connsiteX0" fmla="*/ 1936 w 927141"/>
              <a:gd name="connsiteY0" fmla="*/ 133213 h 469405"/>
              <a:gd name="connsiteX1" fmla="*/ 26270 w 927141"/>
              <a:gd name="connsiteY1" fmla="*/ 119157 h 469405"/>
              <a:gd name="connsiteX2" fmla="*/ 117811 w 927141"/>
              <a:gd name="connsiteY2" fmla="*/ 86038 h 469405"/>
              <a:gd name="connsiteX3" fmla="*/ 407623 w 927141"/>
              <a:gd name="connsiteY3" fmla="*/ 46703 h 469405"/>
              <a:gd name="connsiteX4" fmla="*/ 735059 w 927141"/>
              <a:gd name="connsiteY4" fmla="*/ 107 h 469405"/>
              <a:gd name="connsiteX5" fmla="*/ 876614 w 927141"/>
              <a:gd name="connsiteY5" fmla="*/ 60380 h 469405"/>
              <a:gd name="connsiteX6" fmla="*/ 915984 w 927141"/>
              <a:gd name="connsiteY6" fmla="*/ 100656 h 469405"/>
              <a:gd name="connsiteX7" fmla="*/ 914912 w 927141"/>
              <a:gd name="connsiteY7" fmla="*/ 150245 h 469405"/>
              <a:gd name="connsiteX8" fmla="*/ 813783 w 927141"/>
              <a:gd name="connsiteY8" fmla="*/ 270487 h 469405"/>
              <a:gd name="connsiteX9" fmla="*/ 747360 w 927141"/>
              <a:gd name="connsiteY9" fmla="*/ 273217 h 469405"/>
              <a:gd name="connsiteX10" fmla="*/ 497025 w 927141"/>
              <a:gd name="connsiteY10" fmla="*/ 313073 h 469405"/>
              <a:gd name="connsiteX11" fmla="*/ 172633 w 927141"/>
              <a:gd name="connsiteY11" fmla="*/ 465835 h 469405"/>
              <a:gd name="connsiteX12" fmla="*/ 86986 w 927141"/>
              <a:gd name="connsiteY12" fmla="*/ 417170 h 469405"/>
              <a:gd name="connsiteX13" fmla="*/ 26382 w 927141"/>
              <a:gd name="connsiteY13" fmla="*/ 373909 h 469405"/>
              <a:gd name="connsiteX14" fmla="*/ 1332 w 927141"/>
              <a:gd name="connsiteY14" fmla="*/ 235815 h 469405"/>
              <a:gd name="connsiteX15" fmla="*/ 1936 w 927141"/>
              <a:gd name="connsiteY15" fmla="*/ 133213 h 469405"/>
              <a:gd name="connsiteX0" fmla="*/ 1936 w 937113"/>
              <a:gd name="connsiteY0" fmla="*/ 133213 h 469405"/>
              <a:gd name="connsiteX1" fmla="*/ 26270 w 937113"/>
              <a:gd name="connsiteY1" fmla="*/ 119157 h 469405"/>
              <a:gd name="connsiteX2" fmla="*/ 117811 w 937113"/>
              <a:gd name="connsiteY2" fmla="*/ 86038 h 469405"/>
              <a:gd name="connsiteX3" fmla="*/ 407623 w 937113"/>
              <a:gd name="connsiteY3" fmla="*/ 46703 h 469405"/>
              <a:gd name="connsiteX4" fmla="*/ 735059 w 937113"/>
              <a:gd name="connsiteY4" fmla="*/ 107 h 469405"/>
              <a:gd name="connsiteX5" fmla="*/ 876614 w 937113"/>
              <a:gd name="connsiteY5" fmla="*/ 60380 h 469405"/>
              <a:gd name="connsiteX6" fmla="*/ 915984 w 937113"/>
              <a:gd name="connsiteY6" fmla="*/ 100656 h 469405"/>
              <a:gd name="connsiteX7" fmla="*/ 927831 w 937113"/>
              <a:gd name="connsiteY7" fmla="*/ 150245 h 469405"/>
              <a:gd name="connsiteX8" fmla="*/ 813783 w 937113"/>
              <a:gd name="connsiteY8" fmla="*/ 270487 h 469405"/>
              <a:gd name="connsiteX9" fmla="*/ 747360 w 937113"/>
              <a:gd name="connsiteY9" fmla="*/ 273217 h 469405"/>
              <a:gd name="connsiteX10" fmla="*/ 497025 w 937113"/>
              <a:gd name="connsiteY10" fmla="*/ 313073 h 469405"/>
              <a:gd name="connsiteX11" fmla="*/ 172633 w 937113"/>
              <a:gd name="connsiteY11" fmla="*/ 465835 h 469405"/>
              <a:gd name="connsiteX12" fmla="*/ 86986 w 937113"/>
              <a:gd name="connsiteY12" fmla="*/ 417170 h 469405"/>
              <a:gd name="connsiteX13" fmla="*/ 26382 w 937113"/>
              <a:gd name="connsiteY13" fmla="*/ 373909 h 469405"/>
              <a:gd name="connsiteX14" fmla="*/ 1332 w 937113"/>
              <a:gd name="connsiteY14" fmla="*/ 235815 h 469405"/>
              <a:gd name="connsiteX15" fmla="*/ 1936 w 937113"/>
              <a:gd name="connsiteY15" fmla="*/ 133213 h 469405"/>
              <a:gd name="connsiteX0" fmla="*/ 1936 w 937113"/>
              <a:gd name="connsiteY0" fmla="*/ 133213 h 469405"/>
              <a:gd name="connsiteX1" fmla="*/ 26270 w 937113"/>
              <a:gd name="connsiteY1" fmla="*/ 119157 h 469405"/>
              <a:gd name="connsiteX2" fmla="*/ 117811 w 937113"/>
              <a:gd name="connsiteY2" fmla="*/ 86038 h 469405"/>
              <a:gd name="connsiteX3" fmla="*/ 407623 w 937113"/>
              <a:gd name="connsiteY3" fmla="*/ 46703 h 469405"/>
              <a:gd name="connsiteX4" fmla="*/ 735059 w 937113"/>
              <a:gd name="connsiteY4" fmla="*/ 107 h 469405"/>
              <a:gd name="connsiteX5" fmla="*/ 876614 w 937113"/>
              <a:gd name="connsiteY5" fmla="*/ 60380 h 469405"/>
              <a:gd name="connsiteX6" fmla="*/ 915984 w 937113"/>
              <a:gd name="connsiteY6" fmla="*/ 100656 h 469405"/>
              <a:gd name="connsiteX7" fmla="*/ 927831 w 937113"/>
              <a:gd name="connsiteY7" fmla="*/ 150245 h 469405"/>
              <a:gd name="connsiteX8" fmla="*/ 813783 w 937113"/>
              <a:gd name="connsiteY8" fmla="*/ 270487 h 469405"/>
              <a:gd name="connsiteX9" fmla="*/ 747360 w 937113"/>
              <a:gd name="connsiteY9" fmla="*/ 311508 h 469405"/>
              <a:gd name="connsiteX10" fmla="*/ 497025 w 937113"/>
              <a:gd name="connsiteY10" fmla="*/ 313073 h 469405"/>
              <a:gd name="connsiteX11" fmla="*/ 172633 w 937113"/>
              <a:gd name="connsiteY11" fmla="*/ 465835 h 469405"/>
              <a:gd name="connsiteX12" fmla="*/ 86986 w 937113"/>
              <a:gd name="connsiteY12" fmla="*/ 417170 h 469405"/>
              <a:gd name="connsiteX13" fmla="*/ 26382 w 937113"/>
              <a:gd name="connsiteY13" fmla="*/ 373909 h 469405"/>
              <a:gd name="connsiteX14" fmla="*/ 1332 w 937113"/>
              <a:gd name="connsiteY14" fmla="*/ 235815 h 469405"/>
              <a:gd name="connsiteX15" fmla="*/ 1936 w 937113"/>
              <a:gd name="connsiteY15" fmla="*/ 133213 h 469405"/>
              <a:gd name="connsiteX0" fmla="*/ 1936 w 937113"/>
              <a:gd name="connsiteY0" fmla="*/ 133213 h 469405"/>
              <a:gd name="connsiteX1" fmla="*/ 26270 w 937113"/>
              <a:gd name="connsiteY1" fmla="*/ 119157 h 469405"/>
              <a:gd name="connsiteX2" fmla="*/ 117811 w 937113"/>
              <a:gd name="connsiteY2" fmla="*/ 86038 h 469405"/>
              <a:gd name="connsiteX3" fmla="*/ 407623 w 937113"/>
              <a:gd name="connsiteY3" fmla="*/ 46703 h 469405"/>
              <a:gd name="connsiteX4" fmla="*/ 735059 w 937113"/>
              <a:gd name="connsiteY4" fmla="*/ 107 h 469405"/>
              <a:gd name="connsiteX5" fmla="*/ 876614 w 937113"/>
              <a:gd name="connsiteY5" fmla="*/ 60380 h 469405"/>
              <a:gd name="connsiteX6" fmla="*/ 915984 w 937113"/>
              <a:gd name="connsiteY6" fmla="*/ 100656 h 469405"/>
              <a:gd name="connsiteX7" fmla="*/ 927831 w 937113"/>
              <a:gd name="connsiteY7" fmla="*/ 150245 h 469405"/>
              <a:gd name="connsiteX8" fmla="*/ 813783 w 937113"/>
              <a:gd name="connsiteY8" fmla="*/ 270487 h 469405"/>
              <a:gd name="connsiteX9" fmla="*/ 747360 w 937113"/>
              <a:gd name="connsiteY9" fmla="*/ 311508 h 469405"/>
              <a:gd name="connsiteX10" fmla="*/ 497025 w 937113"/>
              <a:gd name="connsiteY10" fmla="*/ 313073 h 469405"/>
              <a:gd name="connsiteX11" fmla="*/ 172633 w 937113"/>
              <a:gd name="connsiteY11" fmla="*/ 465835 h 469405"/>
              <a:gd name="connsiteX12" fmla="*/ 86986 w 937113"/>
              <a:gd name="connsiteY12" fmla="*/ 417170 h 469405"/>
              <a:gd name="connsiteX13" fmla="*/ 26382 w 937113"/>
              <a:gd name="connsiteY13" fmla="*/ 373909 h 469405"/>
              <a:gd name="connsiteX14" fmla="*/ 1332 w 937113"/>
              <a:gd name="connsiteY14" fmla="*/ 235815 h 469405"/>
              <a:gd name="connsiteX15" fmla="*/ 1936 w 937113"/>
              <a:gd name="connsiteY15" fmla="*/ 133213 h 469405"/>
              <a:gd name="connsiteX0" fmla="*/ 0 w 1025609"/>
              <a:gd name="connsiteY0" fmla="*/ 50248 h 469405"/>
              <a:gd name="connsiteX1" fmla="*/ 114766 w 1025609"/>
              <a:gd name="connsiteY1" fmla="*/ 119157 h 469405"/>
              <a:gd name="connsiteX2" fmla="*/ 206307 w 1025609"/>
              <a:gd name="connsiteY2" fmla="*/ 86038 h 469405"/>
              <a:gd name="connsiteX3" fmla="*/ 496119 w 1025609"/>
              <a:gd name="connsiteY3" fmla="*/ 46703 h 469405"/>
              <a:gd name="connsiteX4" fmla="*/ 823555 w 1025609"/>
              <a:gd name="connsiteY4" fmla="*/ 107 h 469405"/>
              <a:gd name="connsiteX5" fmla="*/ 965110 w 1025609"/>
              <a:gd name="connsiteY5" fmla="*/ 60380 h 469405"/>
              <a:gd name="connsiteX6" fmla="*/ 1004480 w 1025609"/>
              <a:gd name="connsiteY6" fmla="*/ 100656 h 469405"/>
              <a:gd name="connsiteX7" fmla="*/ 1016327 w 1025609"/>
              <a:gd name="connsiteY7" fmla="*/ 150245 h 469405"/>
              <a:gd name="connsiteX8" fmla="*/ 902279 w 1025609"/>
              <a:gd name="connsiteY8" fmla="*/ 270487 h 469405"/>
              <a:gd name="connsiteX9" fmla="*/ 835856 w 1025609"/>
              <a:gd name="connsiteY9" fmla="*/ 311508 h 469405"/>
              <a:gd name="connsiteX10" fmla="*/ 585521 w 1025609"/>
              <a:gd name="connsiteY10" fmla="*/ 313073 h 469405"/>
              <a:gd name="connsiteX11" fmla="*/ 261129 w 1025609"/>
              <a:gd name="connsiteY11" fmla="*/ 465835 h 469405"/>
              <a:gd name="connsiteX12" fmla="*/ 175482 w 1025609"/>
              <a:gd name="connsiteY12" fmla="*/ 417170 h 469405"/>
              <a:gd name="connsiteX13" fmla="*/ 114878 w 1025609"/>
              <a:gd name="connsiteY13" fmla="*/ 373909 h 469405"/>
              <a:gd name="connsiteX14" fmla="*/ 89828 w 1025609"/>
              <a:gd name="connsiteY14" fmla="*/ 235815 h 469405"/>
              <a:gd name="connsiteX15" fmla="*/ 0 w 1025609"/>
              <a:gd name="connsiteY15" fmla="*/ 50248 h 469405"/>
              <a:gd name="connsiteX0" fmla="*/ 3876 w 1029485"/>
              <a:gd name="connsiteY0" fmla="*/ 50248 h 469405"/>
              <a:gd name="connsiteX1" fmla="*/ 118642 w 1029485"/>
              <a:gd name="connsiteY1" fmla="*/ 119157 h 469405"/>
              <a:gd name="connsiteX2" fmla="*/ 210183 w 1029485"/>
              <a:gd name="connsiteY2" fmla="*/ 86038 h 469405"/>
              <a:gd name="connsiteX3" fmla="*/ 499995 w 1029485"/>
              <a:gd name="connsiteY3" fmla="*/ 46703 h 469405"/>
              <a:gd name="connsiteX4" fmla="*/ 827431 w 1029485"/>
              <a:gd name="connsiteY4" fmla="*/ 107 h 469405"/>
              <a:gd name="connsiteX5" fmla="*/ 968986 w 1029485"/>
              <a:gd name="connsiteY5" fmla="*/ 60380 h 469405"/>
              <a:gd name="connsiteX6" fmla="*/ 1008356 w 1029485"/>
              <a:gd name="connsiteY6" fmla="*/ 100656 h 469405"/>
              <a:gd name="connsiteX7" fmla="*/ 1020203 w 1029485"/>
              <a:gd name="connsiteY7" fmla="*/ 150245 h 469405"/>
              <a:gd name="connsiteX8" fmla="*/ 906155 w 1029485"/>
              <a:gd name="connsiteY8" fmla="*/ 270487 h 469405"/>
              <a:gd name="connsiteX9" fmla="*/ 839732 w 1029485"/>
              <a:gd name="connsiteY9" fmla="*/ 311508 h 469405"/>
              <a:gd name="connsiteX10" fmla="*/ 589397 w 1029485"/>
              <a:gd name="connsiteY10" fmla="*/ 313073 h 469405"/>
              <a:gd name="connsiteX11" fmla="*/ 265005 w 1029485"/>
              <a:gd name="connsiteY11" fmla="*/ 465835 h 469405"/>
              <a:gd name="connsiteX12" fmla="*/ 179358 w 1029485"/>
              <a:gd name="connsiteY12" fmla="*/ 417170 h 469405"/>
              <a:gd name="connsiteX13" fmla="*/ 118754 w 1029485"/>
              <a:gd name="connsiteY13" fmla="*/ 373909 h 469405"/>
              <a:gd name="connsiteX14" fmla="*/ 9731 w 1029485"/>
              <a:gd name="connsiteY14" fmla="*/ 235815 h 469405"/>
              <a:gd name="connsiteX15" fmla="*/ 3876 w 1029485"/>
              <a:gd name="connsiteY15" fmla="*/ 50248 h 469405"/>
              <a:gd name="connsiteX0" fmla="*/ 3876 w 1029485"/>
              <a:gd name="connsiteY0" fmla="*/ 50248 h 469405"/>
              <a:gd name="connsiteX1" fmla="*/ 131561 w 1029485"/>
              <a:gd name="connsiteY1" fmla="*/ 42575 h 469405"/>
              <a:gd name="connsiteX2" fmla="*/ 210183 w 1029485"/>
              <a:gd name="connsiteY2" fmla="*/ 86038 h 469405"/>
              <a:gd name="connsiteX3" fmla="*/ 499995 w 1029485"/>
              <a:gd name="connsiteY3" fmla="*/ 46703 h 469405"/>
              <a:gd name="connsiteX4" fmla="*/ 827431 w 1029485"/>
              <a:gd name="connsiteY4" fmla="*/ 107 h 469405"/>
              <a:gd name="connsiteX5" fmla="*/ 968986 w 1029485"/>
              <a:gd name="connsiteY5" fmla="*/ 60380 h 469405"/>
              <a:gd name="connsiteX6" fmla="*/ 1008356 w 1029485"/>
              <a:gd name="connsiteY6" fmla="*/ 100656 h 469405"/>
              <a:gd name="connsiteX7" fmla="*/ 1020203 w 1029485"/>
              <a:gd name="connsiteY7" fmla="*/ 150245 h 469405"/>
              <a:gd name="connsiteX8" fmla="*/ 906155 w 1029485"/>
              <a:gd name="connsiteY8" fmla="*/ 270487 h 469405"/>
              <a:gd name="connsiteX9" fmla="*/ 839732 w 1029485"/>
              <a:gd name="connsiteY9" fmla="*/ 311508 h 469405"/>
              <a:gd name="connsiteX10" fmla="*/ 589397 w 1029485"/>
              <a:gd name="connsiteY10" fmla="*/ 313073 h 469405"/>
              <a:gd name="connsiteX11" fmla="*/ 265005 w 1029485"/>
              <a:gd name="connsiteY11" fmla="*/ 465835 h 469405"/>
              <a:gd name="connsiteX12" fmla="*/ 179358 w 1029485"/>
              <a:gd name="connsiteY12" fmla="*/ 417170 h 469405"/>
              <a:gd name="connsiteX13" fmla="*/ 118754 w 1029485"/>
              <a:gd name="connsiteY13" fmla="*/ 373909 h 469405"/>
              <a:gd name="connsiteX14" fmla="*/ 9731 w 1029485"/>
              <a:gd name="connsiteY14" fmla="*/ 235815 h 469405"/>
              <a:gd name="connsiteX15" fmla="*/ 3876 w 1029485"/>
              <a:gd name="connsiteY15" fmla="*/ 50248 h 469405"/>
              <a:gd name="connsiteX0" fmla="*/ 3876 w 1029485"/>
              <a:gd name="connsiteY0" fmla="*/ 50223 h 469380"/>
              <a:gd name="connsiteX1" fmla="*/ 131561 w 1029485"/>
              <a:gd name="connsiteY1" fmla="*/ 42550 h 469380"/>
              <a:gd name="connsiteX2" fmla="*/ 255399 w 1029485"/>
              <a:gd name="connsiteY2" fmla="*/ 15812 h 469380"/>
              <a:gd name="connsiteX3" fmla="*/ 499995 w 1029485"/>
              <a:gd name="connsiteY3" fmla="*/ 46678 h 469380"/>
              <a:gd name="connsiteX4" fmla="*/ 827431 w 1029485"/>
              <a:gd name="connsiteY4" fmla="*/ 82 h 469380"/>
              <a:gd name="connsiteX5" fmla="*/ 968986 w 1029485"/>
              <a:gd name="connsiteY5" fmla="*/ 60355 h 469380"/>
              <a:gd name="connsiteX6" fmla="*/ 1008356 w 1029485"/>
              <a:gd name="connsiteY6" fmla="*/ 100631 h 469380"/>
              <a:gd name="connsiteX7" fmla="*/ 1020203 w 1029485"/>
              <a:gd name="connsiteY7" fmla="*/ 150220 h 469380"/>
              <a:gd name="connsiteX8" fmla="*/ 906155 w 1029485"/>
              <a:gd name="connsiteY8" fmla="*/ 270462 h 469380"/>
              <a:gd name="connsiteX9" fmla="*/ 839732 w 1029485"/>
              <a:gd name="connsiteY9" fmla="*/ 311483 h 469380"/>
              <a:gd name="connsiteX10" fmla="*/ 589397 w 1029485"/>
              <a:gd name="connsiteY10" fmla="*/ 313048 h 469380"/>
              <a:gd name="connsiteX11" fmla="*/ 265005 w 1029485"/>
              <a:gd name="connsiteY11" fmla="*/ 465810 h 469380"/>
              <a:gd name="connsiteX12" fmla="*/ 179358 w 1029485"/>
              <a:gd name="connsiteY12" fmla="*/ 417145 h 469380"/>
              <a:gd name="connsiteX13" fmla="*/ 118754 w 1029485"/>
              <a:gd name="connsiteY13" fmla="*/ 373884 h 469380"/>
              <a:gd name="connsiteX14" fmla="*/ 9731 w 1029485"/>
              <a:gd name="connsiteY14" fmla="*/ 235790 h 469380"/>
              <a:gd name="connsiteX15" fmla="*/ 3876 w 1029485"/>
              <a:gd name="connsiteY15" fmla="*/ 50223 h 469380"/>
              <a:gd name="connsiteX0" fmla="*/ 3876 w 1029485"/>
              <a:gd name="connsiteY0" fmla="*/ 74628 h 493785"/>
              <a:gd name="connsiteX1" fmla="*/ 125102 w 1029485"/>
              <a:gd name="connsiteY1" fmla="*/ 9517 h 493785"/>
              <a:gd name="connsiteX2" fmla="*/ 255399 w 1029485"/>
              <a:gd name="connsiteY2" fmla="*/ 40217 h 493785"/>
              <a:gd name="connsiteX3" fmla="*/ 499995 w 1029485"/>
              <a:gd name="connsiteY3" fmla="*/ 71083 h 493785"/>
              <a:gd name="connsiteX4" fmla="*/ 827431 w 1029485"/>
              <a:gd name="connsiteY4" fmla="*/ 24487 h 493785"/>
              <a:gd name="connsiteX5" fmla="*/ 968986 w 1029485"/>
              <a:gd name="connsiteY5" fmla="*/ 84760 h 493785"/>
              <a:gd name="connsiteX6" fmla="*/ 1008356 w 1029485"/>
              <a:gd name="connsiteY6" fmla="*/ 125036 h 493785"/>
              <a:gd name="connsiteX7" fmla="*/ 1020203 w 1029485"/>
              <a:gd name="connsiteY7" fmla="*/ 174625 h 493785"/>
              <a:gd name="connsiteX8" fmla="*/ 906155 w 1029485"/>
              <a:gd name="connsiteY8" fmla="*/ 294867 h 493785"/>
              <a:gd name="connsiteX9" fmla="*/ 839732 w 1029485"/>
              <a:gd name="connsiteY9" fmla="*/ 335888 h 493785"/>
              <a:gd name="connsiteX10" fmla="*/ 589397 w 1029485"/>
              <a:gd name="connsiteY10" fmla="*/ 337453 h 493785"/>
              <a:gd name="connsiteX11" fmla="*/ 265005 w 1029485"/>
              <a:gd name="connsiteY11" fmla="*/ 490215 h 493785"/>
              <a:gd name="connsiteX12" fmla="*/ 179358 w 1029485"/>
              <a:gd name="connsiteY12" fmla="*/ 441550 h 493785"/>
              <a:gd name="connsiteX13" fmla="*/ 118754 w 1029485"/>
              <a:gd name="connsiteY13" fmla="*/ 398289 h 493785"/>
              <a:gd name="connsiteX14" fmla="*/ 9731 w 1029485"/>
              <a:gd name="connsiteY14" fmla="*/ 260195 h 493785"/>
              <a:gd name="connsiteX15" fmla="*/ 3876 w 1029485"/>
              <a:gd name="connsiteY15" fmla="*/ 74628 h 493785"/>
              <a:gd name="connsiteX0" fmla="*/ 3876 w 1029485"/>
              <a:gd name="connsiteY0" fmla="*/ 96330 h 515487"/>
              <a:gd name="connsiteX1" fmla="*/ 125102 w 1029485"/>
              <a:gd name="connsiteY1" fmla="*/ 31219 h 515487"/>
              <a:gd name="connsiteX2" fmla="*/ 307076 w 1029485"/>
              <a:gd name="connsiteY2" fmla="*/ 4481 h 515487"/>
              <a:gd name="connsiteX3" fmla="*/ 499995 w 1029485"/>
              <a:gd name="connsiteY3" fmla="*/ 92785 h 515487"/>
              <a:gd name="connsiteX4" fmla="*/ 827431 w 1029485"/>
              <a:gd name="connsiteY4" fmla="*/ 46189 h 515487"/>
              <a:gd name="connsiteX5" fmla="*/ 968986 w 1029485"/>
              <a:gd name="connsiteY5" fmla="*/ 106462 h 515487"/>
              <a:gd name="connsiteX6" fmla="*/ 1008356 w 1029485"/>
              <a:gd name="connsiteY6" fmla="*/ 146738 h 515487"/>
              <a:gd name="connsiteX7" fmla="*/ 1020203 w 1029485"/>
              <a:gd name="connsiteY7" fmla="*/ 196327 h 515487"/>
              <a:gd name="connsiteX8" fmla="*/ 906155 w 1029485"/>
              <a:gd name="connsiteY8" fmla="*/ 316569 h 515487"/>
              <a:gd name="connsiteX9" fmla="*/ 839732 w 1029485"/>
              <a:gd name="connsiteY9" fmla="*/ 357590 h 515487"/>
              <a:gd name="connsiteX10" fmla="*/ 589397 w 1029485"/>
              <a:gd name="connsiteY10" fmla="*/ 359155 h 515487"/>
              <a:gd name="connsiteX11" fmla="*/ 265005 w 1029485"/>
              <a:gd name="connsiteY11" fmla="*/ 511917 h 515487"/>
              <a:gd name="connsiteX12" fmla="*/ 179358 w 1029485"/>
              <a:gd name="connsiteY12" fmla="*/ 463252 h 515487"/>
              <a:gd name="connsiteX13" fmla="*/ 118754 w 1029485"/>
              <a:gd name="connsiteY13" fmla="*/ 419991 h 515487"/>
              <a:gd name="connsiteX14" fmla="*/ 9731 w 1029485"/>
              <a:gd name="connsiteY14" fmla="*/ 281897 h 515487"/>
              <a:gd name="connsiteX15" fmla="*/ 3876 w 1029485"/>
              <a:gd name="connsiteY15" fmla="*/ 96330 h 515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29485" h="515487">
                <a:moveTo>
                  <a:pt x="3876" y="96330"/>
                </a:moveTo>
                <a:lnTo>
                  <a:pt x="125102" y="31219"/>
                </a:lnTo>
                <a:cubicBezTo>
                  <a:pt x="141803" y="948"/>
                  <a:pt x="244594" y="-5780"/>
                  <a:pt x="307076" y="4481"/>
                </a:cubicBezTo>
                <a:cubicBezTo>
                  <a:pt x="369558" y="14742"/>
                  <a:pt x="413269" y="85834"/>
                  <a:pt x="499995" y="92785"/>
                </a:cubicBezTo>
                <a:cubicBezTo>
                  <a:pt x="586721" y="99736"/>
                  <a:pt x="749266" y="43910"/>
                  <a:pt x="827431" y="46189"/>
                </a:cubicBezTo>
                <a:cubicBezTo>
                  <a:pt x="905596" y="48468"/>
                  <a:pt x="938832" y="89704"/>
                  <a:pt x="968986" y="106462"/>
                </a:cubicBezTo>
                <a:cubicBezTo>
                  <a:pt x="999140" y="123220"/>
                  <a:pt x="999820" y="131761"/>
                  <a:pt x="1008356" y="146738"/>
                </a:cubicBezTo>
                <a:cubicBezTo>
                  <a:pt x="1016892" y="161715"/>
                  <a:pt x="1043379" y="175192"/>
                  <a:pt x="1020203" y="196327"/>
                </a:cubicBezTo>
                <a:cubicBezTo>
                  <a:pt x="997027" y="217462"/>
                  <a:pt x="930091" y="294497"/>
                  <a:pt x="906155" y="316569"/>
                </a:cubicBezTo>
                <a:cubicBezTo>
                  <a:pt x="882219" y="338641"/>
                  <a:pt x="886383" y="349628"/>
                  <a:pt x="839732" y="357590"/>
                </a:cubicBezTo>
                <a:cubicBezTo>
                  <a:pt x="793081" y="365552"/>
                  <a:pt x="677627" y="328213"/>
                  <a:pt x="589397" y="359155"/>
                </a:cubicBezTo>
                <a:cubicBezTo>
                  <a:pt x="501167" y="390097"/>
                  <a:pt x="333345" y="494568"/>
                  <a:pt x="265005" y="511917"/>
                </a:cubicBezTo>
                <a:cubicBezTo>
                  <a:pt x="196665" y="529266"/>
                  <a:pt x="203733" y="478573"/>
                  <a:pt x="179358" y="463252"/>
                </a:cubicBezTo>
                <a:cubicBezTo>
                  <a:pt x="154983" y="447931"/>
                  <a:pt x="142762" y="453394"/>
                  <a:pt x="118754" y="419991"/>
                </a:cubicBezTo>
                <a:cubicBezTo>
                  <a:pt x="94746" y="386588"/>
                  <a:pt x="28877" y="335840"/>
                  <a:pt x="9731" y="281897"/>
                </a:cubicBezTo>
                <a:cubicBezTo>
                  <a:pt x="-9415" y="227954"/>
                  <a:pt x="5964" y="152697"/>
                  <a:pt x="3876" y="96330"/>
                </a:cubicBezTo>
                <a:close/>
              </a:path>
            </a:pathLst>
          </a:custGeom>
          <a:solidFill>
            <a:srgbClr val="6AA84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3" name="Picture 122">
            <a:extLst>
              <a:ext uri="{FF2B5EF4-FFF2-40B4-BE49-F238E27FC236}">
                <a16:creationId xmlns:a16="http://schemas.microsoft.com/office/drawing/2014/main" id="{591B66A5-BE7F-4129-95B9-2E7850595059}"/>
              </a:ext>
            </a:extLst>
          </p:cNvPr>
          <p:cNvPicPr>
            <a:picLocks noChangeAspect="1"/>
          </p:cNvPicPr>
          <p:nvPr/>
        </p:nvPicPr>
        <p:blipFill rotWithShape="1">
          <a:blip r:embed="rId7"/>
          <a:srcRect l="1870" t="28569" r="83639" b="31947"/>
          <a:stretch/>
        </p:blipFill>
        <p:spPr>
          <a:xfrm>
            <a:off x="8019082" y="5433461"/>
            <a:ext cx="336494" cy="228633"/>
          </a:xfrm>
          <a:prstGeom prst="rect">
            <a:avLst/>
          </a:prstGeom>
        </p:spPr>
      </p:pic>
      <p:sp>
        <p:nvSpPr>
          <p:cNvPr id="124" name="TextBox 123">
            <a:extLst>
              <a:ext uri="{FF2B5EF4-FFF2-40B4-BE49-F238E27FC236}">
                <a16:creationId xmlns:a16="http://schemas.microsoft.com/office/drawing/2014/main" id="{2D8B89CA-2B04-410F-8F86-041B9936A3BD}"/>
              </a:ext>
            </a:extLst>
          </p:cNvPr>
          <p:cNvSpPr txBox="1"/>
          <p:nvPr/>
        </p:nvSpPr>
        <p:spPr>
          <a:xfrm flipH="1">
            <a:off x="7886464" y="5398509"/>
            <a:ext cx="201972" cy="338554"/>
          </a:xfrm>
          <a:prstGeom prst="rect">
            <a:avLst/>
          </a:prstGeom>
          <a:noFill/>
        </p:spPr>
        <p:txBody>
          <a:bodyPr wrap="square" rtlCol="0">
            <a:spAutoFit/>
          </a:bodyPr>
          <a:lstStyle/>
          <a:p>
            <a:pPr algn="ctr"/>
            <a:r>
              <a:rPr lang="af-ZA" sz="1600" b="1" dirty="0"/>
              <a:t>A</a:t>
            </a:r>
            <a:endParaRPr lang="en-US" sz="1600" b="1" dirty="0"/>
          </a:p>
        </p:txBody>
      </p:sp>
      <p:sp>
        <p:nvSpPr>
          <p:cNvPr id="125" name="Freeform: Shape 124">
            <a:extLst>
              <a:ext uri="{FF2B5EF4-FFF2-40B4-BE49-F238E27FC236}">
                <a16:creationId xmlns:a16="http://schemas.microsoft.com/office/drawing/2014/main" id="{73E1B4F6-49E6-4743-A39F-647B2D42A395}"/>
              </a:ext>
            </a:extLst>
          </p:cNvPr>
          <p:cNvSpPr/>
          <p:nvPr/>
        </p:nvSpPr>
        <p:spPr>
          <a:xfrm>
            <a:off x="4902811" y="5220545"/>
            <a:ext cx="625774" cy="481586"/>
          </a:xfrm>
          <a:custGeom>
            <a:avLst/>
            <a:gdLst>
              <a:gd name="connsiteX0" fmla="*/ 0 w 488515"/>
              <a:gd name="connsiteY0" fmla="*/ 181628 h 563671"/>
              <a:gd name="connsiteX1" fmla="*/ 0 w 488515"/>
              <a:gd name="connsiteY1" fmla="*/ 181628 h 563671"/>
              <a:gd name="connsiteX2" fmla="*/ 100208 w 488515"/>
              <a:gd name="connsiteY2" fmla="*/ 0 h 563671"/>
              <a:gd name="connsiteX3" fmla="*/ 244257 w 488515"/>
              <a:gd name="connsiteY3" fmla="*/ 75156 h 563671"/>
              <a:gd name="connsiteX4" fmla="*/ 482252 w 488515"/>
              <a:gd name="connsiteY4" fmla="*/ 225469 h 563671"/>
              <a:gd name="connsiteX5" fmla="*/ 488515 w 488515"/>
              <a:gd name="connsiteY5" fmla="*/ 375781 h 563671"/>
              <a:gd name="connsiteX6" fmla="*/ 288099 w 488515"/>
              <a:gd name="connsiteY6" fmla="*/ 563671 h 563671"/>
              <a:gd name="connsiteX7" fmla="*/ 150312 w 488515"/>
              <a:gd name="connsiteY7" fmla="*/ 488515 h 563671"/>
              <a:gd name="connsiteX8" fmla="*/ 31315 w 488515"/>
              <a:gd name="connsiteY8" fmla="*/ 407096 h 563671"/>
              <a:gd name="connsiteX9" fmla="*/ 6263 w 488515"/>
              <a:gd name="connsiteY9" fmla="*/ 350729 h 563671"/>
              <a:gd name="connsiteX10" fmla="*/ 0 w 488515"/>
              <a:gd name="connsiteY10" fmla="*/ 181628 h 563671"/>
              <a:gd name="connsiteX0" fmla="*/ 0 w 526093"/>
              <a:gd name="connsiteY0" fmla="*/ 181628 h 563671"/>
              <a:gd name="connsiteX1" fmla="*/ 0 w 526093"/>
              <a:gd name="connsiteY1" fmla="*/ 181628 h 563671"/>
              <a:gd name="connsiteX2" fmla="*/ 100208 w 526093"/>
              <a:gd name="connsiteY2" fmla="*/ 0 h 563671"/>
              <a:gd name="connsiteX3" fmla="*/ 244257 w 526093"/>
              <a:gd name="connsiteY3" fmla="*/ 75156 h 563671"/>
              <a:gd name="connsiteX4" fmla="*/ 482252 w 526093"/>
              <a:gd name="connsiteY4" fmla="*/ 225469 h 563671"/>
              <a:gd name="connsiteX5" fmla="*/ 526093 w 526093"/>
              <a:gd name="connsiteY5" fmla="*/ 419622 h 563671"/>
              <a:gd name="connsiteX6" fmla="*/ 288099 w 526093"/>
              <a:gd name="connsiteY6" fmla="*/ 563671 h 563671"/>
              <a:gd name="connsiteX7" fmla="*/ 150312 w 526093"/>
              <a:gd name="connsiteY7" fmla="*/ 488515 h 563671"/>
              <a:gd name="connsiteX8" fmla="*/ 31315 w 526093"/>
              <a:gd name="connsiteY8" fmla="*/ 407096 h 563671"/>
              <a:gd name="connsiteX9" fmla="*/ 6263 w 526093"/>
              <a:gd name="connsiteY9" fmla="*/ 350729 h 563671"/>
              <a:gd name="connsiteX10" fmla="*/ 0 w 526093"/>
              <a:gd name="connsiteY10" fmla="*/ 181628 h 563671"/>
              <a:gd name="connsiteX0" fmla="*/ 0 w 526093"/>
              <a:gd name="connsiteY0" fmla="*/ 181628 h 563671"/>
              <a:gd name="connsiteX1" fmla="*/ 0 w 526093"/>
              <a:gd name="connsiteY1" fmla="*/ 181628 h 563671"/>
              <a:gd name="connsiteX2" fmla="*/ 100208 w 526093"/>
              <a:gd name="connsiteY2" fmla="*/ 0 h 563671"/>
              <a:gd name="connsiteX3" fmla="*/ 281835 w 526093"/>
              <a:gd name="connsiteY3" fmla="*/ 75156 h 563671"/>
              <a:gd name="connsiteX4" fmla="*/ 482252 w 526093"/>
              <a:gd name="connsiteY4" fmla="*/ 225469 h 563671"/>
              <a:gd name="connsiteX5" fmla="*/ 526093 w 526093"/>
              <a:gd name="connsiteY5" fmla="*/ 419622 h 563671"/>
              <a:gd name="connsiteX6" fmla="*/ 288099 w 526093"/>
              <a:gd name="connsiteY6" fmla="*/ 563671 h 563671"/>
              <a:gd name="connsiteX7" fmla="*/ 150312 w 526093"/>
              <a:gd name="connsiteY7" fmla="*/ 488515 h 563671"/>
              <a:gd name="connsiteX8" fmla="*/ 31315 w 526093"/>
              <a:gd name="connsiteY8" fmla="*/ 407096 h 563671"/>
              <a:gd name="connsiteX9" fmla="*/ 6263 w 526093"/>
              <a:gd name="connsiteY9" fmla="*/ 350729 h 563671"/>
              <a:gd name="connsiteX10" fmla="*/ 0 w 526093"/>
              <a:gd name="connsiteY10" fmla="*/ 181628 h 563671"/>
              <a:gd name="connsiteX0" fmla="*/ 0 w 526093"/>
              <a:gd name="connsiteY0" fmla="*/ 181628 h 563671"/>
              <a:gd name="connsiteX1" fmla="*/ 0 w 526093"/>
              <a:gd name="connsiteY1" fmla="*/ 181628 h 563671"/>
              <a:gd name="connsiteX2" fmla="*/ 100208 w 526093"/>
              <a:gd name="connsiteY2" fmla="*/ 0 h 563671"/>
              <a:gd name="connsiteX3" fmla="*/ 281835 w 526093"/>
              <a:gd name="connsiteY3" fmla="*/ 75156 h 563671"/>
              <a:gd name="connsiteX4" fmla="*/ 513567 w 526093"/>
              <a:gd name="connsiteY4" fmla="*/ 187891 h 563671"/>
              <a:gd name="connsiteX5" fmla="*/ 526093 w 526093"/>
              <a:gd name="connsiteY5" fmla="*/ 419622 h 563671"/>
              <a:gd name="connsiteX6" fmla="*/ 288099 w 526093"/>
              <a:gd name="connsiteY6" fmla="*/ 563671 h 563671"/>
              <a:gd name="connsiteX7" fmla="*/ 150312 w 526093"/>
              <a:gd name="connsiteY7" fmla="*/ 488515 h 563671"/>
              <a:gd name="connsiteX8" fmla="*/ 31315 w 526093"/>
              <a:gd name="connsiteY8" fmla="*/ 407096 h 563671"/>
              <a:gd name="connsiteX9" fmla="*/ 6263 w 526093"/>
              <a:gd name="connsiteY9" fmla="*/ 350729 h 563671"/>
              <a:gd name="connsiteX10" fmla="*/ 0 w 526093"/>
              <a:gd name="connsiteY10" fmla="*/ 181628 h 563671"/>
              <a:gd name="connsiteX0" fmla="*/ 0 w 519830"/>
              <a:gd name="connsiteY0" fmla="*/ 181628 h 563671"/>
              <a:gd name="connsiteX1" fmla="*/ 0 w 519830"/>
              <a:gd name="connsiteY1" fmla="*/ 181628 h 563671"/>
              <a:gd name="connsiteX2" fmla="*/ 100208 w 519830"/>
              <a:gd name="connsiteY2" fmla="*/ 0 h 563671"/>
              <a:gd name="connsiteX3" fmla="*/ 281835 w 519830"/>
              <a:gd name="connsiteY3" fmla="*/ 75156 h 563671"/>
              <a:gd name="connsiteX4" fmla="*/ 513567 w 519830"/>
              <a:gd name="connsiteY4" fmla="*/ 187891 h 563671"/>
              <a:gd name="connsiteX5" fmla="*/ 519830 w 519830"/>
              <a:gd name="connsiteY5" fmla="*/ 413359 h 563671"/>
              <a:gd name="connsiteX6" fmla="*/ 288099 w 519830"/>
              <a:gd name="connsiteY6" fmla="*/ 563671 h 563671"/>
              <a:gd name="connsiteX7" fmla="*/ 150312 w 519830"/>
              <a:gd name="connsiteY7" fmla="*/ 488515 h 563671"/>
              <a:gd name="connsiteX8" fmla="*/ 31315 w 519830"/>
              <a:gd name="connsiteY8" fmla="*/ 407096 h 563671"/>
              <a:gd name="connsiteX9" fmla="*/ 6263 w 519830"/>
              <a:gd name="connsiteY9" fmla="*/ 350729 h 563671"/>
              <a:gd name="connsiteX10" fmla="*/ 0 w 519830"/>
              <a:gd name="connsiteY10" fmla="*/ 181628 h 563671"/>
              <a:gd name="connsiteX0" fmla="*/ 0 w 519830"/>
              <a:gd name="connsiteY0" fmla="*/ 181628 h 563671"/>
              <a:gd name="connsiteX1" fmla="*/ 0 w 519830"/>
              <a:gd name="connsiteY1" fmla="*/ 181628 h 563671"/>
              <a:gd name="connsiteX2" fmla="*/ 100208 w 519830"/>
              <a:gd name="connsiteY2" fmla="*/ 0 h 563671"/>
              <a:gd name="connsiteX3" fmla="*/ 281835 w 519830"/>
              <a:gd name="connsiteY3" fmla="*/ 75156 h 563671"/>
              <a:gd name="connsiteX4" fmla="*/ 513567 w 519830"/>
              <a:gd name="connsiteY4" fmla="*/ 187891 h 563671"/>
              <a:gd name="connsiteX5" fmla="*/ 519830 w 519830"/>
              <a:gd name="connsiteY5" fmla="*/ 413359 h 563671"/>
              <a:gd name="connsiteX6" fmla="*/ 288099 w 519830"/>
              <a:gd name="connsiteY6" fmla="*/ 563671 h 563671"/>
              <a:gd name="connsiteX7" fmla="*/ 150312 w 519830"/>
              <a:gd name="connsiteY7" fmla="*/ 513567 h 563671"/>
              <a:gd name="connsiteX8" fmla="*/ 31315 w 519830"/>
              <a:gd name="connsiteY8" fmla="*/ 407096 h 563671"/>
              <a:gd name="connsiteX9" fmla="*/ 6263 w 519830"/>
              <a:gd name="connsiteY9" fmla="*/ 350729 h 563671"/>
              <a:gd name="connsiteX10" fmla="*/ 0 w 519830"/>
              <a:gd name="connsiteY10" fmla="*/ 181628 h 563671"/>
              <a:gd name="connsiteX0" fmla="*/ 0 w 519830"/>
              <a:gd name="connsiteY0" fmla="*/ 184779 h 566822"/>
              <a:gd name="connsiteX1" fmla="*/ 0 w 519830"/>
              <a:gd name="connsiteY1" fmla="*/ 184779 h 566822"/>
              <a:gd name="connsiteX2" fmla="*/ 100208 w 519830"/>
              <a:gd name="connsiteY2" fmla="*/ 3151 h 566822"/>
              <a:gd name="connsiteX3" fmla="*/ 281835 w 519830"/>
              <a:gd name="connsiteY3" fmla="*/ 78307 h 566822"/>
              <a:gd name="connsiteX4" fmla="*/ 513567 w 519830"/>
              <a:gd name="connsiteY4" fmla="*/ 191042 h 566822"/>
              <a:gd name="connsiteX5" fmla="*/ 519830 w 519830"/>
              <a:gd name="connsiteY5" fmla="*/ 416510 h 566822"/>
              <a:gd name="connsiteX6" fmla="*/ 288099 w 519830"/>
              <a:gd name="connsiteY6" fmla="*/ 566822 h 566822"/>
              <a:gd name="connsiteX7" fmla="*/ 150312 w 519830"/>
              <a:gd name="connsiteY7" fmla="*/ 516718 h 566822"/>
              <a:gd name="connsiteX8" fmla="*/ 31315 w 519830"/>
              <a:gd name="connsiteY8" fmla="*/ 410247 h 566822"/>
              <a:gd name="connsiteX9" fmla="*/ 6263 w 519830"/>
              <a:gd name="connsiteY9" fmla="*/ 353880 h 566822"/>
              <a:gd name="connsiteX10" fmla="*/ 0 w 519830"/>
              <a:gd name="connsiteY10" fmla="*/ 184779 h 566822"/>
              <a:gd name="connsiteX0" fmla="*/ 0 w 519830"/>
              <a:gd name="connsiteY0" fmla="*/ 167003 h 549046"/>
              <a:gd name="connsiteX1" fmla="*/ 0 w 519830"/>
              <a:gd name="connsiteY1" fmla="*/ 167003 h 549046"/>
              <a:gd name="connsiteX2" fmla="*/ 112734 w 519830"/>
              <a:gd name="connsiteY2" fmla="*/ 4164 h 549046"/>
              <a:gd name="connsiteX3" fmla="*/ 281835 w 519830"/>
              <a:gd name="connsiteY3" fmla="*/ 60531 h 549046"/>
              <a:gd name="connsiteX4" fmla="*/ 513567 w 519830"/>
              <a:gd name="connsiteY4" fmla="*/ 173266 h 549046"/>
              <a:gd name="connsiteX5" fmla="*/ 519830 w 519830"/>
              <a:gd name="connsiteY5" fmla="*/ 398734 h 549046"/>
              <a:gd name="connsiteX6" fmla="*/ 288099 w 519830"/>
              <a:gd name="connsiteY6" fmla="*/ 549046 h 549046"/>
              <a:gd name="connsiteX7" fmla="*/ 150312 w 519830"/>
              <a:gd name="connsiteY7" fmla="*/ 498942 h 549046"/>
              <a:gd name="connsiteX8" fmla="*/ 31315 w 519830"/>
              <a:gd name="connsiteY8" fmla="*/ 392471 h 549046"/>
              <a:gd name="connsiteX9" fmla="*/ 6263 w 519830"/>
              <a:gd name="connsiteY9" fmla="*/ 336104 h 549046"/>
              <a:gd name="connsiteX10" fmla="*/ 0 w 519830"/>
              <a:gd name="connsiteY10" fmla="*/ 167003 h 549046"/>
              <a:gd name="connsiteX0" fmla="*/ 0 w 519830"/>
              <a:gd name="connsiteY0" fmla="*/ 167455 h 549498"/>
              <a:gd name="connsiteX1" fmla="*/ 0 w 519830"/>
              <a:gd name="connsiteY1" fmla="*/ 167455 h 549498"/>
              <a:gd name="connsiteX2" fmla="*/ 112734 w 519830"/>
              <a:gd name="connsiteY2" fmla="*/ 4616 h 549498"/>
              <a:gd name="connsiteX3" fmla="*/ 281835 w 519830"/>
              <a:gd name="connsiteY3" fmla="*/ 60983 h 549498"/>
              <a:gd name="connsiteX4" fmla="*/ 513567 w 519830"/>
              <a:gd name="connsiteY4" fmla="*/ 173718 h 549498"/>
              <a:gd name="connsiteX5" fmla="*/ 519830 w 519830"/>
              <a:gd name="connsiteY5" fmla="*/ 399186 h 549498"/>
              <a:gd name="connsiteX6" fmla="*/ 288099 w 519830"/>
              <a:gd name="connsiteY6" fmla="*/ 549498 h 549498"/>
              <a:gd name="connsiteX7" fmla="*/ 150312 w 519830"/>
              <a:gd name="connsiteY7" fmla="*/ 499394 h 549498"/>
              <a:gd name="connsiteX8" fmla="*/ 31315 w 519830"/>
              <a:gd name="connsiteY8" fmla="*/ 392923 h 549498"/>
              <a:gd name="connsiteX9" fmla="*/ 6263 w 519830"/>
              <a:gd name="connsiteY9" fmla="*/ 336556 h 549498"/>
              <a:gd name="connsiteX10" fmla="*/ 0 w 519830"/>
              <a:gd name="connsiteY10" fmla="*/ 167455 h 549498"/>
              <a:gd name="connsiteX0" fmla="*/ 0 w 560337"/>
              <a:gd name="connsiteY0" fmla="*/ 167455 h 549498"/>
              <a:gd name="connsiteX1" fmla="*/ 0 w 560337"/>
              <a:gd name="connsiteY1" fmla="*/ 167455 h 549498"/>
              <a:gd name="connsiteX2" fmla="*/ 112734 w 560337"/>
              <a:gd name="connsiteY2" fmla="*/ 4616 h 549498"/>
              <a:gd name="connsiteX3" fmla="*/ 281835 w 560337"/>
              <a:gd name="connsiteY3" fmla="*/ 60983 h 549498"/>
              <a:gd name="connsiteX4" fmla="*/ 513567 w 560337"/>
              <a:gd name="connsiteY4" fmla="*/ 173718 h 549498"/>
              <a:gd name="connsiteX5" fmla="*/ 519830 w 560337"/>
              <a:gd name="connsiteY5" fmla="*/ 399186 h 549498"/>
              <a:gd name="connsiteX6" fmla="*/ 288099 w 560337"/>
              <a:gd name="connsiteY6" fmla="*/ 549498 h 549498"/>
              <a:gd name="connsiteX7" fmla="*/ 150312 w 560337"/>
              <a:gd name="connsiteY7" fmla="*/ 499394 h 549498"/>
              <a:gd name="connsiteX8" fmla="*/ 31315 w 560337"/>
              <a:gd name="connsiteY8" fmla="*/ 392923 h 549498"/>
              <a:gd name="connsiteX9" fmla="*/ 6263 w 560337"/>
              <a:gd name="connsiteY9" fmla="*/ 336556 h 549498"/>
              <a:gd name="connsiteX10" fmla="*/ 0 w 560337"/>
              <a:gd name="connsiteY10" fmla="*/ 167455 h 549498"/>
              <a:gd name="connsiteX0" fmla="*/ 0 w 562420"/>
              <a:gd name="connsiteY0" fmla="*/ 167455 h 549498"/>
              <a:gd name="connsiteX1" fmla="*/ 0 w 562420"/>
              <a:gd name="connsiteY1" fmla="*/ 167455 h 549498"/>
              <a:gd name="connsiteX2" fmla="*/ 112734 w 562420"/>
              <a:gd name="connsiteY2" fmla="*/ 4616 h 549498"/>
              <a:gd name="connsiteX3" fmla="*/ 281835 w 562420"/>
              <a:gd name="connsiteY3" fmla="*/ 60983 h 549498"/>
              <a:gd name="connsiteX4" fmla="*/ 513567 w 562420"/>
              <a:gd name="connsiteY4" fmla="*/ 173718 h 549498"/>
              <a:gd name="connsiteX5" fmla="*/ 519830 w 562420"/>
              <a:gd name="connsiteY5" fmla="*/ 399186 h 549498"/>
              <a:gd name="connsiteX6" fmla="*/ 288099 w 562420"/>
              <a:gd name="connsiteY6" fmla="*/ 549498 h 549498"/>
              <a:gd name="connsiteX7" fmla="*/ 150312 w 562420"/>
              <a:gd name="connsiteY7" fmla="*/ 499394 h 549498"/>
              <a:gd name="connsiteX8" fmla="*/ 31315 w 562420"/>
              <a:gd name="connsiteY8" fmla="*/ 392923 h 549498"/>
              <a:gd name="connsiteX9" fmla="*/ 6263 w 562420"/>
              <a:gd name="connsiteY9" fmla="*/ 336556 h 549498"/>
              <a:gd name="connsiteX10" fmla="*/ 0 w 562420"/>
              <a:gd name="connsiteY10" fmla="*/ 167455 h 549498"/>
              <a:gd name="connsiteX0" fmla="*/ 0 w 562420"/>
              <a:gd name="connsiteY0" fmla="*/ 167455 h 566490"/>
              <a:gd name="connsiteX1" fmla="*/ 0 w 562420"/>
              <a:gd name="connsiteY1" fmla="*/ 167455 h 566490"/>
              <a:gd name="connsiteX2" fmla="*/ 112734 w 562420"/>
              <a:gd name="connsiteY2" fmla="*/ 4616 h 566490"/>
              <a:gd name="connsiteX3" fmla="*/ 281835 w 562420"/>
              <a:gd name="connsiteY3" fmla="*/ 60983 h 566490"/>
              <a:gd name="connsiteX4" fmla="*/ 513567 w 562420"/>
              <a:gd name="connsiteY4" fmla="*/ 173718 h 566490"/>
              <a:gd name="connsiteX5" fmla="*/ 519830 w 562420"/>
              <a:gd name="connsiteY5" fmla="*/ 399186 h 566490"/>
              <a:gd name="connsiteX6" fmla="*/ 288099 w 562420"/>
              <a:gd name="connsiteY6" fmla="*/ 549498 h 566490"/>
              <a:gd name="connsiteX7" fmla="*/ 150312 w 562420"/>
              <a:gd name="connsiteY7" fmla="*/ 499394 h 566490"/>
              <a:gd name="connsiteX8" fmla="*/ 31315 w 562420"/>
              <a:gd name="connsiteY8" fmla="*/ 392923 h 566490"/>
              <a:gd name="connsiteX9" fmla="*/ 6263 w 562420"/>
              <a:gd name="connsiteY9" fmla="*/ 336556 h 566490"/>
              <a:gd name="connsiteX10" fmla="*/ 0 w 562420"/>
              <a:gd name="connsiteY10" fmla="*/ 167455 h 566490"/>
              <a:gd name="connsiteX0" fmla="*/ 0 w 562420"/>
              <a:gd name="connsiteY0" fmla="*/ 167455 h 554118"/>
              <a:gd name="connsiteX1" fmla="*/ 0 w 562420"/>
              <a:gd name="connsiteY1" fmla="*/ 167455 h 554118"/>
              <a:gd name="connsiteX2" fmla="*/ 112734 w 562420"/>
              <a:gd name="connsiteY2" fmla="*/ 4616 h 554118"/>
              <a:gd name="connsiteX3" fmla="*/ 281835 w 562420"/>
              <a:gd name="connsiteY3" fmla="*/ 60983 h 554118"/>
              <a:gd name="connsiteX4" fmla="*/ 513567 w 562420"/>
              <a:gd name="connsiteY4" fmla="*/ 173718 h 554118"/>
              <a:gd name="connsiteX5" fmla="*/ 519830 w 562420"/>
              <a:gd name="connsiteY5" fmla="*/ 399186 h 554118"/>
              <a:gd name="connsiteX6" fmla="*/ 288099 w 562420"/>
              <a:gd name="connsiteY6" fmla="*/ 549498 h 554118"/>
              <a:gd name="connsiteX7" fmla="*/ 150312 w 562420"/>
              <a:gd name="connsiteY7" fmla="*/ 499394 h 554118"/>
              <a:gd name="connsiteX8" fmla="*/ 31315 w 562420"/>
              <a:gd name="connsiteY8" fmla="*/ 392923 h 554118"/>
              <a:gd name="connsiteX9" fmla="*/ 6263 w 562420"/>
              <a:gd name="connsiteY9" fmla="*/ 336556 h 554118"/>
              <a:gd name="connsiteX10" fmla="*/ 0 w 562420"/>
              <a:gd name="connsiteY10" fmla="*/ 167455 h 554118"/>
              <a:gd name="connsiteX0" fmla="*/ 0 w 562420"/>
              <a:gd name="connsiteY0" fmla="*/ 167455 h 554118"/>
              <a:gd name="connsiteX1" fmla="*/ 0 w 562420"/>
              <a:gd name="connsiteY1" fmla="*/ 167455 h 554118"/>
              <a:gd name="connsiteX2" fmla="*/ 112734 w 562420"/>
              <a:gd name="connsiteY2" fmla="*/ 4616 h 554118"/>
              <a:gd name="connsiteX3" fmla="*/ 281835 w 562420"/>
              <a:gd name="connsiteY3" fmla="*/ 60983 h 554118"/>
              <a:gd name="connsiteX4" fmla="*/ 513567 w 562420"/>
              <a:gd name="connsiteY4" fmla="*/ 173718 h 554118"/>
              <a:gd name="connsiteX5" fmla="*/ 519830 w 562420"/>
              <a:gd name="connsiteY5" fmla="*/ 399186 h 554118"/>
              <a:gd name="connsiteX6" fmla="*/ 288099 w 562420"/>
              <a:gd name="connsiteY6" fmla="*/ 549498 h 554118"/>
              <a:gd name="connsiteX7" fmla="*/ 150312 w 562420"/>
              <a:gd name="connsiteY7" fmla="*/ 499394 h 554118"/>
              <a:gd name="connsiteX8" fmla="*/ 31315 w 562420"/>
              <a:gd name="connsiteY8" fmla="*/ 392923 h 554118"/>
              <a:gd name="connsiteX9" fmla="*/ 6263 w 562420"/>
              <a:gd name="connsiteY9" fmla="*/ 336556 h 554118"/>
              <a:gd name="connsiteX10" fmla="*/ 0 w 562420"/>
              <a:gd name="connsiteY10" fmla="*/ 167455 h 554118"/>
              <a:gd name="connsiteX0" fmla="*/ 0 w 562420"/>
              <a:gd name="connsiteY0" fmla="*/ 167455 h 554118"/>
              <a:gd name="connsiteX1" fmla="*/ 0 w 562420"/>
              <a:gd name="connsiteY1" fmla="*/ 167455 h 554118"/>
              <a:gd name="connsiteX2" fmla="*/ 112734 w 562420"/>
              <a:gd name="connsiteY2" fmla="*/ 4616 h 554118"/>
              <a:gd name="connsiteX3" fmla="*/ 281835 w 562420"/>
              <a:gd name="connsiteY3" fmla="*/ 60983 h 554118"/>
              <a:gd name="connsiteX4" fmla="*/ 513567 w 562420"/>
              <a:gd name="connsiteY4" fmla="*/ 173718 h 554118"/>
              <a:gd name="connsiteX5" fmla="*/ 519830 w 562420"/>
              <a:gd name="connsiteY5" fmla="*/ 399186 h 554118"/>
              <a:gd name="connsiteX6" fmla="*/ 288099 w 562420"/>
              <a:gd name="connsiteY6" fmla="*/ 549498 h 554118"/>
              <a:gd name="connsiteX7" fmla="*/ 150312 w 562420"/>
              <a:gd name="connsiteY7" fmla="*/ 499394 h 554118"/>
              <a:gd name="connsiteX8" fmla="*/ 31315 w 562420"/>
              <a:gd name="connsiteY8" fmla="*/ 392923 h 554118"/>
              <a:gd name="connsiteX9" fmla="*/ 6263 w 562420"/>
              <a:gd name="connsiteY9" fmla="*/ 336556 h 554118"/>
              <a:gd name="connsiteX10" fmla="*/ 0 w 562420"/>
              <a:gd name="connsiteY10" fmla="*/ 167455 h 554118"/>
              <a:gd name="connsiteX0" fmla="*/ 0 w 562420"/>
              <a:gd name="connsiteY0" fmla="*/ 167455 h 554118"/>
              <a:gd name="connsiteX1" fmla="*/ 0 w 562420"/>
              <a:gd name="connsiteY1" fmla="*/ 167455 h 554118"/>
              <a:gd name="connsiteX2" fmla="*/ 112734 w 562420"/>
              <a:gd name="connsiteY2" fmla="*/ 4616 h 554118"/>
              <a:gd name="connsiteX3" fmla="*/ 281835 w 562420"/>
              <a:gd name="connsiteY3" fmla="*/ 60983 h 554118"/>
              <a:gd name="connsiteX4" fmla="*/ 513567 w 562420"/>
              <a:gd name="connsiteY4" fmla="*/ 173718 h 554118"/>
              <a:gd name="connsiteX5" fmla="*/ 519830 w 562420"/>
              <a:gd name="connsiteY5" fmla="*/ 399186 h 554118"/>
              <a:gd name="connsiteX6" fmla="*/ 288099 w 562420"/>
              <a:gd name="connsiteY6" fmla="*/ 549498 h 554118"/>
              <a:gd name="connsiteX7" fmla="*/ 150312 w 562420"/>
              <a:gd name="connsiteY7" fmla="*/ 499394 h 554118"/>
              <a:gd name="connsiteX8" fmla="*/ 31315 w 562420"/>
              <a:gd name="connsiteY8" fmla="*/ 392923 h 554118"/>
              <a:gd name="connsiteX9" fmla="*/ 6263 w 562420"/>
              <a:gd name="connsiteY9" fmla="*/ 336556 h 554118"/>
              <a:gd name="connsiteX10" fmla="*/ 0 w 562420"/>
              <a:gd name="connsiteY10" fmla="*/ 167455 h 554118"/>
              <a:gd name="connsiteX0" fmla="*/ 0 w 562420"/>
              <a:gd name="connsiteY0" fmla="*/ 167455 h 554118"/>
              <a:gd name="connsiteX1" fmla="*/ 0 w 562420"/>
              <a:gd name="connsiteY1" fmla="*/ 167455 h 554118"/>
              <a:gd name="connsiteX2" fmla="*/ 112734 w 562420"/>
              <a:gd name="connsiteY2" fmla="*/ 4616 h 554118"/>
              <a:gd name="connsiteX3" fmla="*/ 281835 w 562420"/>
              <a:gd name="connsiteY3" fmla="*/ 60983 h 554118"/>
              <a:gd name="connsiteX4" fmla="*/ 513567 w 562420"/>
              <a:gd name="connsiteY4" fmla="*/ 173718 h 554118"/>
              <a:gd name="connsiteX5" fmla="*/ 519830 w 562420"/>
              <a:gd name="connsiteY5" fmla="*/ 399186 h 554118"/>
              <a:gd name="connsiteX6" fmla="*/ 288099 w 562420"/>
              <a:gd name="connsiteY6" fmla="*/ 549498 h 554118"/>
              <a:gd name="connsiteX7" fmla="*/ 150312 w 562420"/>
              <a:gd name="connsiteY7" fmla="*/ 499394 h 554118"/>
              <a:gd name="connsiteX8" fmla="*/ 31315 w 562420"/>
              <a:gd name="connsiteY8" fmla="*/ 392923 h 554118"/>
              <a:gd name="connsiteX9" fmla="*/ 6263 w 562420"/>
              <a:gd name="connsiteY9" fmla="*/ 336556 h 554118"/>
              <a:gd name="connsiteX10" fmla="*/ 0 w 562420"/>
              <a:gd name="connsiteY10" fmla="*/ 167455 h 554118"/>
              <a:gd name="connsiteX0" fmla="*/ 0 w 562420"/>
              <a:gd name="connsiteY0" fmla="*/ 167455 h 554118"/>
              <a:gd name="connsiteX1" fmla="*/ 0 w 562420"/>
              <a:gd name="connsiteY1" fmla="*/ 167455 h 554118"/>
              <a:gd name="connsiteX2" fmla="*/ 112734 w 562420"/>
              <a:gd name="connsiteY2" fmla="*/ 4616 h 554118"/>
              <a:gd name="connsiteX3" fmla="*/ 281835 w 562420"/>
              <a:gd name="connsiteY3" fmla="*/ 60983 h 554118"/>
              <a:gd name="connsiteX4" fmla="*/ 513567 w 562420"/>
              <a:gd name="connsiteY4" fmla="*/ 173718 h 554118"/>
              <a:gd name="connsiteX5" fmla="*/ 519830 w 562420"/>
              <a:gd name="connsiteY5" fmla="*/ 399186 h 554118"/>
              <a:gd name="connsiteX6" fmla="*/ 288099 w 562420"/>
              <a:gd name="connsiteY6" fmla="*/ 549498 h 554118"/>
              <a:gd name="connsiteX7" fmla="*/ 150312 w 562420"/>
              <a:gd name="connsiteY7" fmla="*/ 499394 h 554118"/>
              <a:gd name="connsiteX8" fmla="*/ 31315 w 562420"/>
              <a:gd name="connsiteY8" fmla="*/ 392923 h 554118"/>
              <a:gd name="connsiteX9" fmla="*/ 6263 w 562420"/>
              <a:gd name="connsiteY9" fmla="*/ 336556 h 554118"/>
              <a:gd name="connsiteX10" fmla="*/ 0 w 562420"/>
              <a:gd name="connsiteY10" fmla="*/ 167455 h 554118"/>
              <a:gd name="connsiteX0" fmla="*/ 0 w 562420"/>
              <a:gd name="connsiteY0" fmla="*/ 167455 h 552807"/>
              <a:gd name="connsiteX1" fmla="*/ 0 w 562420"/>
              <a:gd name="connsiteY1" fmla="*/ 167455 h 552807"/>
              <a:gd name="connsiteX2" fmla="*/ 112734 w 562420"/>
              <a:gd name="connsiteY2" fmla="*/ 4616 h 552807"/>
              <a:gd name="connsiteX3" fmla="*/ 281835 w 562420"/>
              <a:gd name="connsiteY3" fmla="*/ 60983 h 552807"/>
              <a:gd name="connsiteX4" fmla="*/ 513567 w 562420"/>
              <a:gd name="connsiteY4" fmla="*/ 173718 h 552807"/>
              <a:gd name="connsiteX5" fmla="*/ 519830 w 562420"/>
              <a:gd name="connsiteY5" fmla="*/ 399186 h 552807"/>
              <a:gd name="connsiteX6" fmla="*/ 288099 w 562420"/>
              <a:gd name="connsiteY6" fmla="*/ 549498 h 552807"/>
              <a:gd name="connsiteX7" fmla="*/ 150312 w 562420"/>
              <a:gd name="connsiteY7" fmla="*/ 499394 h 552807"/>
              <a:gd name="connsiteX8" fmla="*/ 31315 w 562420"/>
              <a:gd name="connsiteY8" fmla="*/ 455553 h 552807"/>
              <a:gd name="connsiteX9" fmla="*/ 6263 w 562420"/>
              <a:gd name="connsiteY9" fmla="*/ 336556 h 552807"/>
              <a:gd name="connsiteX10" fmla="*/ 0 w 562420"/>
              <a:gd name="connsiteY10" fmla="*/ 167455 h 552807"/>
              <a:gd name="connsiteX0" fmla="*/ 0 w 562420"/>
              <a:gd name="connsiteY0" fmla="*/ 167455 h 559939"/>
              <a:gd name="connsiteX1" fmla="*/ 0 w 562420"/>
              <a:gd name="connsiteY1" fmla="*/ 167455 h 559939"/>
              <a:gd name="connsiteX2" fmla="*/ 112734 w 562420"/>
              <a:gd name="connsiteY2" fmla="*/ 4616 h 559939"/>
              <a:gd name="connsiteX3" fmla="*/ 281835 w 562420"/>
              <a:gd name="connsiteY3" fmla="*/ 60983 h 559939"/>
              <a:gd name="connsiteX4" fmla="*/ 513567 w 562420"/>
              <a:gd name="connsiteY4" fmla="*/ 173718 h 559939"/>
              <a:gd name="connsiteX5" fmla="*/ 519830 w 562420"/>
              <a:gd name="connsiteY5" fmla="*/ 399186 h 559939"/>
              <a:gd name="connsiteX6" fmla="*/ 288099 w 562420"/>
              <a:gd name="connsiteY6" fmla="*/ 549498 h 559939"/>
              <a:gd name="connsiteX7" fmla="*/ 150312 w 562420"/>
              <a:gd name="connsiteY7" fmla="*/ 536972 h 559939"/>
              <a:gd name="connsiteX8" fmla="*/ 31315 w 562420"/>
              <a:gd name="connsiteY8" fmla="*/ 455553 h 559939"/>
              <a:gd name="connsiteX9" fmla="*/ 6263 w 562420"/>
              <a:gd name="connsiteY9" fmla="*/ 336556 h 559939"/>
              <a:gd name="connsiteX10" fmla="*/ 0 w 562420"/>
              <a:gd name="connsiteY10" fmla="*/ 167455 h 559939"/>
              <a:gd name="connsiteX0" fmla="*/ 0 w 622191"/>
              <a:gd name="connsiteY0" fmla="*/ 167455 h 560403"/>
              <a:gd name="connsiteX1" fmla="*/ 0 w 622191"/>
              <a:gd name="connsiteY1" fmla="*/ 167455 h 560403"/>
              <a:gd name="connsiteX2" fmla="*/ 112734 w 622191"/>
              <a:gd name="connsiteY2" fmla="*/ 4616 h 560403"/>
              <a:gd name="connsiteX3" fmla="*/ 281835 w 622191"/>
              <a:gd name="connsiteY3" fmla="*/ 60983 h 560403"/>
              <a:gd name="connsiteX4" fmla="*/ 513567 w 622191"/>
              <a:gd name="connsiteY4" fmla="*/ 173718 h 560403"/>
              <a:gd name="connsiteX5" fmla="*/ 594986 w 622191"/>
              <a:gd name="connsiteY5" fmla="*/ 392923 h 560403"/>
              <a:gd name="connsiteX6" fmla="*/ 288099 w 622191"/>
              <a:gd name="connsiteY6" fmla="*/ 549498 h 560403"/>
              <a:gd name="connsiteX7" fmla="*/ 150312 w 622191"/>
              <a:gd name="connsiteY7" fmla="*/ 536972 h 560403"/>
              <a:gd name="connsiteX8" fmla="*/ 31315 w 622191"/>
              <a:gd name="connsiteY8" fmla="*/ 455553 h 560403"/>
              <a:gd name="connsiteX9" fmla="*/ 6263 w 622191"/>
              <a:gd name="connsiteY9" fmla="*/ 336556 h 560403"/>
              <a:gd name="connsiteX10" fmla="*/ 0 w 622191"/>
              <a:gd name="connsiteY10" fmla="*/ 167455 h 560403"/>
              <a:gd name="connsiteX0" fmla="*/ 0 w 619040"/>
              <a:gd name="connsiteY0" fmla="*/ 166742 h 559690"/>
              <a:gd name="connsiteX1" fmla="*/ 0 w 619040"/>
              <a:gd name="connsiteY1" fmla="*/ 166742 h 559690"/>
              <a:gd name="connsiteX2" fmla="*/ 112734 w 619040"/>
              <a:gd name="connsiteY2" fmla="*/ 3903 h 559690"/>
              <a:gd name="connsiteX3" fmla="*/ 281835 w 619040"/>
              <a:gd name="connsiteY3" fmla="*/ 60270 h 559690"/>
              <a:gd name="connsiteX4" fmla="*/ 563671 w 619040"/>
              <a:gd name="connsiteY4" fmla="*/ 166742 h 559690"/>
              <a:gd name="connsiteX5" fmla="*/ 594986 w 619040"/>
              <a:gd name="connsiteY5" fmla="*/ 392210 h 559690"/>
              <a:gd name="connsiteX6" fmla="*/ 288099 w 619040"/>
              <a:gd name="connsiteY6" fmla="*/ 548785 h 559690"/>
              <a:gd name="connsiteX7" fmla="*/ 150312 w 619040"/>
              <a:gd name="connsiteY7" fmla="*/ 536259 h 559690"/>
              <a:gd name="connsiteX8" fmla="*/ 31315 w 619040"/>
              <a:gd name="connsiteY8" fmla="*/ 454840 h 559690"/>
              <a:gd name="connsiteX9" fmla="*/ 6263 w 619040"/>
              <a:gd name="connsiteY9" fmla="*/ 335843 h 559690"/>
              <a:gd name="connsiteX10" fmla="*/ 0 w 619040"/>
              <a:gd name="connsiteY10" fmla="*/ 166742 h 559690"/>
              <a:gd name="connsiteX0" fmla="*/ 0 w 621503"/>
              <a:gd name="connsiteY0" fmla="*/ 166742 h 559690"/>
              <a:gd name="connsiteX1" fmla="*/ 0 w 621503"/>
              <a:gd name="connsiteY1" fmla="*/ 166742 h 559690"/>
              <a:gd name="connsiteX2" fmla="*/ 112734 w 621503"/>
              <a:gd name="connsiteY2" fmla="*/ 3903 h 559690"/>
              <a:gd name="connsiteX3" fmla="*/ 281835 w 621503"/>
              <a:gd name="connsiteY3" fmla="*/ 60270 h 559690"/>
              <a:gd name="connsiteX4" fmla="*/ 569934 w 621503"/>
              <a:gd name="connsiteY4" fmla="*/ 166742 h 559690"/>
              <a:gd name="connsiteX5" fmla="*/ 594986 w 621503"/>
              <a:gd name="connsiteY5" fmla="*/ 392210 h 559690"/>
              <a:gd name="connsiteX6" fmla="*/ 288099 w 621503"/>
              <a:gd name="connsiteY6" fmla="*/ 548785 h 559690"/>
              <a:gd name="connsiteX7" fmla="*/ 150312 w 621503"/>
              <a:gd name="connsiteY7" fmla="*/ 536259 h 559690"/>
              <a:gd name="connsiteX8" fmla="*/ 31315 w 621503"/>
              <a:gd name="connsiteY8" fmla="*/ 454840 h 559690"/>
              <a:gd name="connsiteX9" fmla="*/ 6263 w 621503"/>
              <a:gd name="connsiteY9" fmla="*/ 335843 h 559690"/>
              <a:gd name="connsiteX10" fmla="*/ 0 w 621503"/>
              <a:gd name="connsiteY10" fmla="*/ 166742 h 559690"/>
              <a:gd name="connsiteX0" fmla="*/ 0 w 630315"/>
              <a:gd name="connsiteY0" fmla="*/ 166742 h 559690"/>
              <a:gd name="connsiteX1" fmla="*/ 0 w 630315"/>
              <a:gd name="connsiteY1" fmla="*/ 166742 h 559690"/>
              <a:gd name="connsiteX2" fmla="*/ 112734 w 630315"/>
              <a:gd name="connsiteY2" fmla="*/ 3903 h 559690"/>
              <a:gd name="connsiteX3" fmla="*/ 281835 w 630315"/>
              <a:gd name="connsiteY3" fmla="*/ 60270 h 559690"/>
              <a:gd name="connsiteX4" fmla="*/ 588723 w 630315"/>
              <a:gd name="connsiteY4" fmla="*/ 166742 h 559690"/>
              <a:gd name="connsiteX5" fmla="*/ 594986 w 630315"/>
              <a:gd name="connsiteY5" fmla="*/ 392210 h 559690"/>
              <a:gd name="connsiteX6" fmla="*/ 288099 w 630315"/>
              <a:gd name="connsiteY6" fmla="*/ 548785 h 559690"/>
              <a:gd name="connsiteX7" fmla="*/ 150312 w 630315"/>
              <a:gd name="connsiteY7" fmla="*/ 536259 h 559690"/>
              <a:gd name="connsiteX8" fmla="*/ 31315 w 630315"/>
              <a:gd name="connsiteY8" fmla="*/ 454840 h 559690"/>
              <a:gd name="connsiteX9" fmla="*/ 6263 w 630315"/>
              <a:gd name="connsiteY9" fmla="*/ 335843 h 559690"/>
              <a:gd name="connsiteX10" fmla="*/ 0 w 630315"/>
              <a:gd name="connsiteY10" fmla="*/ 166742 h 559690"/>
              <a:gd name="connsiteX0" fmla="*/ 0 w 1031206"/>
              <a:gd name="connsiteY0" fmla="*/ 166742 h 574148"/>
              <a:gd name="connsiteX1" fmla="*/ 0 w 1031206"/>
              <a:gd name="connsiteY1" fmla="*/ 166742 h 574148"/>
              <a:gd name="connsiteX2" fmla="*/ 112734 w 1031206"/>
              <a:gd name="connsiteY2" fmla="*/ 3903 h 574148"/>
              <a:gd name="connsiteX3" fmla="*/ 281835 w 1031206"/>
              <a:gd name="connsiteY3" fmla="*/ 60270 h 574148"/>
              <a:gd name="connsiteX4" fmla="*/ 588723 w 1031206"/>
              <a:gd name="connsiteY4" fmla="*/ 166742 h 574148"/>
              <a:gd name="connsiteX5" fmla="*/ 1026501 w 1031206"/>
              <a:gd name="connsiteY5" fmla="*/ 197001 h 574148"/>
              <a:gd name="connsiteX6" fmla="*/ 288099 w 1031206"/>
              <a:gd name="connsiteY6" fmla="*/ 548785 h 574148"/>
              <a:gd name="connsiteX7" fmla="*/ 150312 w 1031206"/>
              <a:gd name="connsiteY7" fmla="*/ 536259 h 574148"/>
              <a:gd name="connsiteX8" fmla="*/ 31315 w 1031206"/>
              <a:gd name="connsiteY8" fmla="*/ 454840 h 574148"/>
              <a:gd name="connsiteX9" fmla="*/ 6263 w 1031206"/>
              <a:gd name="connsiteY9" fmla="*/ 335843 h 574148"/>
              <a:gd name="connsiteX10" fmla="*/ 0 w 1031206"/>
              <a:gd name="connsiteY10" fmla="*/ 166742 h 574148"/>
              <a:gd name="connsiteX0" fmla="*/ 0 w 1047210"/>
              <a:gd name="connsiteY0" fmla="*/ 166460 h 573866"/>
              <a:gd name="connsiteX1" fmla="*/ 0 w 1047210"/>
              <a:gd name="connsiteY1" fmla="*/ 166460 h 573866"/>
              <a:gd name="connsiteX2" fmla="*/ 112734 w 1047210"/>
              <a:gd name="connsiteY2" fmla="*/ 3621 h 573866"/>
              <a:gd name="connsiteX3" fmla="*/ 281835 w 1047210"/>
              <a:gd name="connsiteY3" fmla="*/ 59988 h 573866"/>
              <a:gd name="connsiteX4" fmla="*/ 794206 w 1047210"/>
              <a:gd name="connsiteY4" fmla="*/ 135638 h 573866"/>
              <a:gd name="connsiteX5" fmla="*/ 1026501 w 1047210"/>
              <a:gd name="connsiteY5" fmla="*/ 196719 h 573866"/>
              <a:gd name="connsiteX6" fmla="*/ 288099 w 1047210"/>
              <a:gd name="connsiteY6" fmla="*/ 548503 h 573866"/>
              <a:gd name="connsiteX7" fmla="*/ 150312 w 1047210"/>
              <a:gd name="connsiteY7" fmla="*/ 535977 h 573866"/>
              <a:gd name="connsiteX8" fmla="*/ 31315 w 1047210"/>
              <a:gd name="connsiteY8" fmla="*/ 454558 h 573866"/>
              <a:gd name="connsiteX9" fmla="*/ 6263 w 1047210"/>
              <a:gd name="connsiteY9" fmla="*/ 335561 h 573866"/>
              <a:gd name="connsiteX10" fmla="*/ 0 w 1047210"/>
              <a:gd name="connsiteY10" fmla="*/ 166460 h 573866"/>
              <a:gd name="connsiteX0" fmla="*/ 0 w 1027702"/>
              <a:gd name="connsiteY0" fmla="*/ 166460 h 566756"/>
              <a:gd name="connsiteX1" fmla="*/ 0 w 1027702"/>
              <a:gd name="connsiteY1" fmla="*/ 166460 h 566756"/>
              <a:gd name="connsiteX2" fmla="*/ 112734 w 1027702"/>
              <a:gd name="connsiteY2" fmla="*/ 3621 h 566756"/>
              <a:gd name="connsiteX3" fmla="*/ 281835 w 1027702"/>
              <a:gd name="connsiteY3" fmla="*/ 59988 h 566756"/>
              <a:gd name="connsiteX4" fmla="*/ 794206 w 1027702"/>
              <a:gd name="connsiteY4" fmla="*/ 135638 h 566756"/>
              <a:gd name="connsiteX5" fmla="*/ 1026501 w 1027702"/>
              <a:gd name="connsiteY5" fmla="*/ 196719 h 566756"/>
              <a:gd name="connsiteX6" fmla="*/ 856623 w 1027702"/>
              <a:gd name="connsiteY6" fmla="*/ 292705 h 566756"/>
              <a:gd name="connsiteX7" fmla="*/ 288099 w 1027702"/>
              <a:gd name="connsiteY7" fmla="*/ 548503 h 566756"/>
              <a:gd name="connsiteX8" fmla="*/ 150312 w 1027702"/>
              <a:gd name="connsiteY8" fmla="*/ 535977 h 566756"/>
              <a:gd name="connsiteX9" fmla="*/ 31315 w 1027702"/>
              <a:gd name="connsiteY9" fmla="*/ 454558 h 566756"/>
              <a:gd name="connsiteX10" fmla="*/ 6263 w 1027702"/>
              <a:gd name="connsiteY10" fmla="*/ 335561 h 566756"/>
              <a:gd name="connsiteX11" fmla="*/ 0 w 1027702"/>
              <a:gd name="connsiteY11" fmla="*/ 166460 h 566756"/>
              <a:gd name="connsiteX0" fmla="*/ 0 w 1027702"/>
              <a:gd name="connsiteY0" fmla="*/ 163463 h 563759"/>
              <a:gd name="connsiteX1" fmla="*/ 0 w 1027702"/>
              <a:gd name="connsiteY1" fmla="*/ 163463 h 563759"/>
              <a:gd name="connsiteX2" fmla="*/ 112734 w 1027702"/>
              <a:gd name="connsiteY2" fmla="*/ 624 h 563759"/>
              <a:gd name="connsiteX3" fmla="*/ 487318 w 1027702"/>
              <a:gd name="connsiteY3" fmla="*/ 108362 h 563759"/>
              <a:gd name="connsiteX4" fmla="*/ 794206 w 1027702"/>
              <a:gd name="connsiteY4" fmla="*/ 132641 h 563759"/>
              <a:gd name="connsiteX5" fmla="*/ 1026501 w 1027702"/>
              <a:gd name="connsiteY5" fmla="*/ 193722 h 563759"/>
              <a:gd name="connsiteX6" fmla="*/ 856623 w 1027702"/>
              <a:gd name="connsiteY6" fmla="*/ 289708 h 563759"/>
              <a:gd name="connsiteX7" fmla="*/ 288099 w 1027702"/>
              <a:gd name="connsiteY7" fmla="*/ 545506 h 563759"/>
              <a:gd name="connsiteX8" fmla="*/ 150312 w 1027702"/>
              <a:gd name="connsiteY8" fmla="*/ 532980 h 563759"/>
              <a:gd name="connsiteX9" fmla="*/ 31315 w 1027702"/>
              <a:gd name="connsiteY9" fmla="*/ 451561 h 563759"/>
              <a:gd name="connsiteX10" fmla="*/ 6263 w 1027702"/>
              <a:gd name="connsiteY10" fmla="*/ 332564 h 563759"/>
              <a:gd name="connsiteX11" fmla="*/ 0 w 1027702"/>
              <a:gd name="connsiteY11" fmla="*/ 163463 h 563759"/>
              <a:gd name="connsiteX0" fmla="*/ 0 w 1027100"/>
              <a:gd name="connsiteY0" fmla="*/ 163443 h 563739"/>
              <a:gd name="connsiteX1" fmla="*/ 0 w 1027100"/>
              <a:gd name="connsiteY1" fmla="*/ 163443 h 563739"/>
              <a:gd name="connsiteX2" fmla="*/ 112734 w 1027100"/>
              <a:gd name="connsiteY2" fmla="*/ 604 h 563739"/>
              <a:gd name="connsiteX3" fmla="*/ 487318 w 1027100"/>
              <a:gd name="connsiteY3" fmla="*/ 108342 h 563739"/>
              <a:gd name="connsiteX4" fmla="*/ 814754 w 1027100"/>
              <a:gd name="connsiteY4" fmla="*/ 112072 h 563739"/>
              <a:gd name="connsiteX5" fmla="*/ 1026501 w 1027100"/>
              <a:gd name="connsiteY5" fmla="*/ 193702 h 563739"/>
              <a:gd name="connsiteX6" fmla="*/ 856623 w 1027100"/>
              <a:gd name="connsiteY6" fmla="*/ 289688 h 563739"/>
              <a:gd name="connsiteX7" fmla="*/ 288099 w 1027100"/>
              <a:gd name="connsiteY7" fmla="*/ 545486 h 563739"/>
              <a:gd name="connsiteX8" fmla="*/ 150312 w 1027100"/>
              <a:gd name="connsiteY8" fmla="*/ 532960 h 563739"/>
              <a:gd name="connsiteX9" fmla="*/ 31315 w 1027100"/>
              <a:gd name="connsiteY9" fmla="*/ 451541 h 563739"/>
              <a:gd name="connsiteX10" fmla="*/ 6263 w 1027100"/>
              <a:gd name="connsiteY10" fmla="*/ 332544 h 563739"/>
              <a:gd name="connsiteX11" fmla="*/ 0 w 1027100"/>
              <a:gd name="connsiteY11" fmla="*/ 163443 h 563739"/>
              <a:gd name="connsiteX0" fmla="*/ 0 w 1027100"/>
              <a:gd name="connsiteY0" fmla="*/ 163443 h 561457"/>
              <a:gd name="connsiteX1" fmla="*/ 0 w 1027100"/>
              <a:gd name="connsiteY1" fmla="*/ 163443 h 561457"/>
              <a:gd name="connsiteX2" fmla="*/ 112734 w 1027100"/>
              <a:gd name="connsiteY2" fmla="*/ 604 h 561457"/>
              <a:gd name="connsiteX3" fmla="*/ 487318 w 1027100"/>
              <a:gd name="connsiteY3" fmla="*/ 108342 h 561457"/>
              <a:gd name="connsiteX4" fmla="*/ 814754 w 1027100"/>
              <a:gd name="connsiteY4" fmla="*/ 112072 h 561457"/>
              <a:gd name="connsiteX5" fmla="*/ 1026501 w 1027100"/>
              <a:gd name="connsiteY5" fmla="*/ 193702 h 561457"/>
              <a:gd name="connsiteX6" fmla="*/ 856623 w 1027100"/>
              <a:gd name="connsiteY6" fmla="*/ 320511 h 561457"/>
              <a:gd name="connsiteX7" fmla="*/ 288099 w 1027100"/>
              <a:gd name="connsiteY7" fmla="*/ 545486 h 561457"/>
              <a:gd name="connsiteX8" fmla="*/ 150312 w 1027100"/>
              <a:gd name="connsiteY8" fmla="*/ 532960 h 561457"/>
              <a:gd name="connsiteX9" fmla="*/ 31315 w 1027100"/>
              <a:gd name="connsiteY9" fmla="*/ 451541 h 561457"/>
              <a:gd name="connsiteX10" fmla="*/ 6263 w 1027100"/>
              <a:gd name="connsiteY10" fmla="*/ 332544 h 561457"/>
              <a:gd name="connsiteX11" fmla="*/ 0 w 1027100"/>
              <a:gd name="connsiteY11" fmla="*/ 163443 h 561457"/>
              <a:gd name="connsiteX0" fmla="*/ 0 w 996805"/>
              <a:gd name="connsiteY0" fmla="*/ 163443 h 561457"/>
              <a:gd name="connsiteX1" fmla="*/ 0 w 996805"/>
              <a:gd name="connsiteY1" fmla="*/ 163443 h 561457"/>
              <a:gd name="connsiteX2" fmla="*/ 112734 w 996805"/>
              <a:gd name="connsiteY2" fmla="*/ 604 h 561457"/>
              <a:gd name="connsiteX3" fmla="*/ 487318 w 996805"/>
              <a:gd name="connsiteY3" fmla="*/ 108342 h 561457"/>
              <a:gd name="connsiteX4" fmla="*/ 814754 w 996805"/>
              <a:gd name="connsiteY4" fmla="*/ 112072 h 561457"/>
              <a:gd name="connsiteX5" fmla="*/ 995679 w 996805"/>
              <a:gd name="connsiteY5" fmla="*/ 193702 h 561457"/>
              <a:gd name="connsiteX6" fmla="*/ 856623 w 996805"/>
              <a:gd name="connsiteY6" fmla="*/ 320511 h 561457"/>
              <a:gd name="connsiteX7" fmla="*/ 288099 w 996805"/>
              <a:gd name="connsiteY7" fmla="*/ 545486 h 561457"/>
              <a:gd name="connsiteX8" fmla="*/ 150312 w 996805"/>
              <a:gd name="connsiteY8" fmla="*/ 532960 h 561457"/>
              <a:gd name="connsiteX9" fmla="*/ 31315 w 996805"/>
              <a:gd name="connsiteY9" fmla="*/ 451541 h 561457"/>
              <a:gd name="connsiteX10" fmla="*/ 6263 w 996805"/>
              <a:gd name="connsiteY10" fmla="*/ 332544 h 561457"/>
              <a:gd name="connsiteX11" fmla="*/ 0 w 996805"/>
              <a:gd name="connsiteY11" fmla="*/ 163443 h 561457"/>
              <a:gd name="connsiteX0" fmla="*/ 0 w 996805"/>
              <a:gd name="connsiteY0" fmla="*/ 163443 h 550052"/>
              <a:gd name="connsiteX1" fmla="*/ 0 w 996805"/>
              <a:gd name="connsiteY1" fmla="*/ 163443 h 550052"/>
              <a:gd name="connsiteX2" fmla="*/ 112734 w 996805"/>
              <a:gd name="connsiteY2" fmla="*/ 604 h 550052"/>
              <a:gd name="connsiteX3" fmla="*/ 487318 w 996805"/>
              <a:gd name="connsiteY3" fmla="*/ 108342 h 550052"/>
              <a:gd name="connsiteX4" fmla="*/ 814754 w 996805"/>
              <a:gd name="connsiteY4" fmla="*/ 112072 h 550052"/>
              <a:gd name="connsiteX5" fmla="*/ 995679 w 996805"/>
              <a:gd name="connsiteY5" fmla="*/ 193702 h 550052"/>
              <a:gd name="connsiteX6" fmla="*/ 856623 w 996805"/>
              <a:gd name="connsiteY6" fmla="*/ 320511 h 550052"/>
              <a:gd name="connsiteX7" fmla="*/ 288099 w 996805"/>
              <a:gd name="connsiteY7" fmla="*/ 545486 h 550052"/>
              <a:gd name="connsiteX8" fmla="*/ 203295 w 996805"/>
              <a:gd name="connsiteY8" fmla="*/ 470145 h 550052"/>
              <a:gd name="connsiteX9" fmla="*/ 31315 w 996805"/>
              <a:gd name="connsiteY9" fmla="*/ 451541 h 550052"/>
              <a:gd name="connsiteX10" fmla="*/ 6263 w 996805"/>
              <a:gd name="connsiteY10" fmla="*/ 332544 h 550052"/>
              <a:gd name="connsiteX11" fmla="*/ 0 w 996805"/>
              <a:gd name="connsiteY11" fmla="*/ 163443 h 550052"/>
              <a:gd name="connsiteX0" fmla="*/ 2938 w 999743"/>
              <a:gd name="connsiteY0" fmla="*/ 163443 h 550126"/>
              <a:gd name="connsiteX1" fmla="*/ 2938 w 999743"/>
              <a:gd name="connsiteY1" fmla="*/ 163443 h 550126"/>
              <a:gd name="connsiteX2" fmla="*/ 115672 w 999743"/>
              <a:gd name="connsiteY2" fmla="*/ 604 h 550126"/>
              <a:gd name="connsiteX3" fmla="*/ 490256 w 999743"/>
              <a:gd name="connsiteY3" fmla="*/ 108342 h 550126"/>
              <a:gd name="connsiteX4" fmla="*/ 817692 w 999743"/>
              <a:gd name="connsiteY4" fmla="*/ 112072 h 550126"/>
              <a:gd name="connsiteX5" fmla="*/ 998617 w 999743"/>
              <a:gd name="connsiteY5" fmla="*/ 193702 h 550126"/>
              <a:gd name="connsiteX6" fmla="*/ 859561 w 999743"/>
              <a:gd name="connsiteY6" fmla="*/ 320511 h 550126"/>
              <a:gd name="connsiteX7" fmla="*/ 291037 w 999743"/>
              <a:gd name="connsiteY7" fmla="*/ 545486 h 550126"/>
              <a:gd name="connsiteX8" fmla="*/ 206233 w 999743"/>
              <a:gd name="connsiteY8" fmla="*/ 470145 h 550126"/>
              <a:gd name="connsiteX9" fmla="*/ 108428 w 999743"/>
              <a:gd name="connsiteY9" fmla="*/ 441072 h 550126"/>
              <a:gd name="connsiteX10" fmla="*/ 9201 w 999743"/>
              <a:gd name="connsiteY10" fmla="*/ 332544 h 550126"/>
              <a:gd name="connsiteX11" fmla="*/ 2938 w 999743"/>
              <a:gd name="connsiteY11" fmla="*/ 163443 h 550126"/>
              <a:gd name="connsiteX0" fmla="*/ 0 w 996805"/>
              <a:gd name="connsiteY0" fmla="*/ 163443 h 550126"/>
              <a:gd name="connsiteX1" fmla="*/ 0 w 996805"/>
              <a:gd name="connsiteY1" fmla="*/ 163443 h 550126"/>
              <a:gd name="connsiteX2" fmla="*/ 112734 w 996805"/>
              <a:gd name="connsiteY2" fmla="*/ 604 h 550126"/>
              <a:gd name="connsiteX3" fmla="*/ 487318 w 996805"/>
              <a:gd name="connsiteY3" fmla="*/ 108342 h 550126"/>
              <a:gd name="connsiteX4" fmla="*/ 814754 w 996805"/>
              <a:gd name="connsiteY4" fmla="*/ 112072 h 550126"/>
              <a:gd name="connsiteX5" fmla="*/ 995679 w 996805"/>
              <a:gd name="connsiteY5" fmla="*/ 193702 h 550126"/>
              <a:gd name="connsiteX6" fmla="*/ 856623 w 996805"/>
              <a:gd name="connsiteY6" fmla="*/ 320511 h 550126"/>
              <a:gd name="connsiteX7" fmla="*/ 288099 w 996805"/>
              <a:gd name="connsiteY7" fmla="*/ 545486 h 550126"/>
              <a:gd name="connsiteX8" fmla="*/ 203295 w 996805"/>
              <a:gd name="connsiteY8" fmla="*/ 470145 h 550126"/>
              <a:gd name="connsiteX9" fmla="*/ 105490 w 996805"/>
              <a:gd name="connsiteY9" fmla="*/ 441072 h 550126"/>
              <a:gd name="connsiteX10" fmla="*/ 80438 w 996805"/>
              <a:gd name="connsiteY10" fmla="*/ 301137 h 550126"/>
              <a:gd name="connsiteX11" fmla="*/ 0 w 996805"/>
              <a:gd name="connsiteY11" fmla="*/ 163443 h 550126"/>
              <a:gd name="connsiteX0" fmla="*/ 0 w 996805"/>
              <a:gd name="connsiteY0" fmla="*/ 91003 h 477686"/>
              <a:gd name="connsiteX1" fmla="*/ 0 w 996805"/>
              <a:gd name="connsiteY1" fmla="*/ 91003 h 477686"/>
              <a:gd name="connsiteX2" fmla="*/ 112735 w 996805"/>
              <a:gd name="connsiteY2" fmla="*/ 1448 h 477686"/>
              <a:gd name="connsiteX3" fmla="*/ 487318 w 996805"/>
              <a:gd name="connsiteY3" fmla="*/ 35902 h 477686"/>
              <a:gd name="connsiteX4" fmla="*/ 814754 w 996805"/>
              <a:gd name="connsiteY4" fmla="*/ 39632 h 477686"/>
              <a:gd name="connsiteX5" fmla="*/ 995679 w 996805"/>
              <a:gd name="connsiteY5" fmla="*/ 121262 h 477686"/>
              <a:gd name="connsiteX6" fmla="*/ 856623 w 996805"/>
              <a:gd name="connsiteY6" fmla="*/ 248071 h 477686"/>
              <a:gd name="connsiteX7" fmla="*/ 288099 w 996805"/>
              <a:gd name="connsiteY7" fmla="*/ 473046 h 477686"/>
              <a:gd name="connsiteX8" fmla="*/ 203295 w 996805"/>
              <a:gd name="connsiteY8" fmla="*/ 397705 h 477686"/>
              <a:gd name="connsiteX9" fmla="*/ 105490 w 996805"/>
              <a:gd name="connsiteY9" fmla="*/ 368632 h 477686"/>
              <a:gd name="connsiteX10" fmla="*/ 80438 w 996805"/>
              <a:gd name="connsiteY10" fmla="*/ 228697 h 477686"/>
              <a:gd name="connsiteX11" fmla="*/ 0 w 996805"/>
              <a:gd name="connsiteY11" fmla="*/ 91003 h 477686"/>
              <a:gd name="connsiteX0" fmla="*/ 0 w 996805"/>
              <a:gd name="connsiteY0" fmla="*/ 89732 h 476415"/>
              <a:gd name="connsiteX1" fmla="*/ 0 w 996805"/>
              <a:gd name="connsiteY1" fmla="*/ 89732 h 476415"/>
              <a:gd name="connsiteX2" fmla="*/ 112735 w 996805"/>
              <a:gd name="connsiteY2" fmla="*/ 177 h 476415"/>
              <a:gd name="connsiteX3" fmla="*/ 487318 w 996805"/>
              <a:gd name="connsiteY3" fmla="*/ 66038 h 476415"/>
              <a:gd name="connsiteX4" fmla="*/ 814754 w 996805"/>
              <a:gd name="connsiteY4" fmla="*/ 38361 h 476415"/>
              <a:gd name="connsiteX5" fmla="*/ 995679 w 996805"/>
              <a:gd name="connsiteY5" fmla="*/ 119991 h 476415"/>
              <a:gd name="connsiteX6" fmla="*/ 856623 w 996805"/>
              <a:gd name="connsiteY6" fmla="*/ 246800 h 476415"/>
              <a:gd name="connsiteX7" fmla="*/ 288099 w 996805"/>
              <a:gd name="connsiteY7" fmla="*/ 471775 h 476415"/>
              <a:gd name="connsiteX8" fmla="*/ 203295 w 996805"/>
              <a:gd name="connsiteY8" fmla="*/ 396434 h 476415"/>
              <a:gd name="connsiteX9" fmla="*/ 105490 w 996805"/>
              <a:gd name="connsiteY9" fmla="*/ 367361 h 476415"/>
              <a:gd name="connsiteX10" fmla="*/ 80438 w 996805"/>
              <a:gd name="connsiteY10" fmla="*/ 227426 h 476415"/>
              <a:gd name="connsiteX11" fmla="*/ 0 w 996805"/>
              <a:gd name="connsiteY11" fmla="*/ 89732 h 476415"/>
              <a:gd name="connsiteX0" fmla="*/ 0 w 996124"/>
              <a:gd name="connsiteY0" fmla="*/ 89732 h 474260"/>
              <a:gd name="connsiteX1" fmla="*/ 0 w 996124"/>
              <a:gd name="connsiteY1" fmla="*/ 89732 h 474260"/>
              <a:gd name="connsiteX2" fmla="*/ 112735 w 996124"/>
              <a:gd name="connsiteY2" fmla="*/ 177 h 474260"/>
              <a:gd name="connsiteX3" fmla="*/ 487318 w 996124"/>
              <a:gd name="connsiteY3" fmla="*/ 66038 h 474260"/>
              <a:gd name="connsiteX4" fmla="*/ 814754 w 996124"/>
              <a:gd name="connsiteY4" fmla="*/ 38361 h 474260"/>
              <a:gd name="connsiteX5" fmla="*/ 995679 w 996124"/>
              <a:gd name="connsiteY5" fmla="*/ 119991 h 474260"/>
              <a:gd name="connsiteX6" fmla="*/ 856623 w 996124"/>
              <a:gd name="connsiteY6" fmla="*/ 246800 h 474260"/>
              <a:gd name="connsiteX7" fmla="*/ 576720 w 996124"/>
              <a:gd name="connsiteY7" fmla="*/ 294570 h 474260"/>
              <a:gd name="connsiteX8" fmla="*/ 288099 w 996124"/>
              <a:gd name="connsiteY8" fmla="*/ 471775 h 474260"/>
              <a:gd name="connsiteX9" fmla="*/ 203295 w 996124"/>
              <a:gd name="connsiteY9" fmla="*/ 396434 h 474260"/>
              <a:gd name="connsiteX10" fmla="*/ 105490 w 996124"/>
              <a:gd name="connsiteY10" fmla="*/ 367361 h 474260"/>
              <a:gd name="connsiteX11" fmla="*/ 80438 w 996124"/>
              <a:gd name="connsiteY11" fmla="*/ 227426 h 474260"/>
              <a:gd name="connsiteX12" fmla="*/ 0 w 996124"/>
              <a:gd name="connsiteY12" fmla="*/ 89732 h 474260"/>
              <a:gd name="connsiteX0" fmla="*/ 0 w 996124"/>
              <a:gd name="connsiteY0" fmla="*/ 89732 h 443919"/>
              <a:gd name="connsiteX1" fmla="*/ 0 w 996124"/>
              <a:gd name="connsiteY1" fmla="*/ 89732 h 443919"/>
              <a:gd name="connsiteX2" fmla="*/ 112735 w 996124"/>
              <a:gd name="connsiteY2" fmla="*/ 177 h 443919"/>
              <a:gd name="connsiteX3" fmla="*/ 487318 w 996124"/>
              <a:gd name="connsiteY3" fmla="*/ 66038 h 443919"/>
              <a:gd name="connsiteX4" fmla="*/ 814754 w 996124"/>
              <a:gd name="connsiteY4" fmla="*/ 38361 h 443919"/>
              <a:gd name="connsiteX5" fmla="*/ 995679 w 996124"/>
              <a:gd name="connsiteY5" fmla="*/ 119991 h 443919"/>
              <a:gd name="connsiteX6" fmla="*/ 856623 w 996124"/>
              <a:gd name="connsiteY6" fmla="*/ 246800 h 443919"/>
              <a:gd name="connsiteX7" fmla="*/ 576720 w 996124"/>
              <a:gd name="connsiteY7" fmla="*/ 294570 h 443919"/>
              <a:gd name="connsiteX8" fmla="*/ 288099 w 996124"/>
              <a:gd name="connsiteY8" fmla="*/ 440368 h 443919"/>
              <a:gd name="connsiteX9" fmla="*/ 203295 w 996124"/>
              <a:gd name="connsiteY9" fmla="*/ 396434 h 443919"/>
              <a:gd name="connsiteX10" fmla="*/ 105490 w 996124"/>
              <a:gd name="connsiteY10" fmla="*/ 367361 h 443919"/>
              <a:gd name="connsiteX11" fmla="*/ 80438 w 996124"/>
              <a:gd name="connsiteY11" fmla="*/ 227426 h 443919"/>
              <a:gd name="connsiteX12" fmla="*/ 0 w 996124"/>
              <a:gd name="connsiteY12" fmla="*/ 89732 h 443919"/>
              <a:gd name="connsiteX0" fmla="*/ 0 w 996124"/>
              <a:gd name="connsiteY0" fmla="*/ 68857 h 423044"/>
              <a:gd name="connsiteX1" fmla="*/ 0 w 996124"/>
              <a:gd name="connsiteY1" fmla="*/ 68857 h 423044"/>
              <a:gd name="connsiteX2" fmla="*/ 155121 w 996124"/>
              <a:gd name="connsiteY2" fmla="*/ 241 h 423044"/>
              <a:gd name="connsiteX3" fmla="*/ 487318 w 996124"/>
              <a:gd name="connsiteY3" fmla="*/ 45163 h 423044"/>
              <a:gd name="connsiteX4" fmla="*/ 814754 w 996124"/>
              <a:gd name="connsiteY4" fmla="*/ 17486 h 423044"/>
              <a:gd name="connsiteX5" fmla="*/ 995679 w 996124"/>
              <a:gd name="connsiteY5" fmla="*/ 99116 h 423044"/>
              <a:gd name="connsiteX6" fmla="*/ 856623 w 996124"/>
              <a:gd name="connsiteY6" fmla="*/ 225925 h 423044"/>
              <a:gd name="connsiteX7" fmla="*/ 576720 w 996124"/>
              <a:gd name="connsiteY7" fmla="*/ 273695 h 423044"/>
              <a:gd name="connsiteX8" fmla="*/ 288099 w 996124"/>
              <a:gd name="connsiteY8" fmla="*/ 419493 h 423044"/>
              <a:gd name="connsiteX9" fmla="*/ 203295 w 996124"/>
              <a:gd name="connsiteY9" fmla="*/ 375559 h 423044"/>
              <a:gd name="connsiteX10" fmla="*/ 105490 w 996124"/>
              <a:gd name="connsiteY10" fmla="*/ 346486 h 423044"/>
              <a:gd name="connsiteX11" fmla="*/ 80438 w 996124"/>
              <a:gd name="connsiteY11" fmla="*/ 206551 h 423044"/>
              <a:gd name="connsiteX12" fmla="*/ 0 w 996124"/>
              <a:gd name="connsiteY12" fmla="*/ 68857 h 423044"/>
              <a:gd name="connsiteX0" fmla="*/ 42386 w 996124"/>
              <a:gd name="connsiteY0" fmla="*/ 89796 h 423044"/>
              <a:gd name="connsiteX1" fmla="*/ 0 w 996124"/>
              <a:gd name="connsiteY1" fmla="*/ 68857 h 423044"/>
              <a:gd name="connsiteX2" fmla="*/ 155121 w 996124"/>
              <a:gd name="connsiteY2" fmla="*/ 241 h 423044"/>
              <a:gd name="connsiteX3" fmla="*/ 487318 w 996124"/>
              <a:gd name="connsiteY3" fmla="*/ 45163 h 423044"/>
              <a:gd name="connsiteX4" fmla="*/ 814754 w 996124"/>
              <a:gd name="connsiteY4" fmla="*/ 17486 h 423044"/>
              <a:gd name="connsiteX5" fmla="*/ 995679 w 996124"/>
              <a:gd name="connsiteY5" fmla="*/ 99116 h 423044"/>
              <a:gd name="connsiteX6" fmla="*/ 856623 w 996124"/>
              <a:gd name="connsiteY6" fmla="*/ 225925 h 423044"/>
              <a:gd name="connsiteX7" fmla="*/ 576720 w 996124"/>
              <a:gd name="connsiteY7" fmla="*/ 273695 h 423044"/>
              <a:gd name="connsiteX8" fmla="*/ 288099 w 996124"/>
              <a:gd name="connsiteY8" fmla="*/ 419493 h 423044"/>
              <a:gd name="connsiteX9" fmla="*/ 203295 w 996124"/>
              <a:gd name="connsiteY9" fmla="*/ 375559 h 423044"/>
              <a:gd name="connsiteX10" fmla="*/ 105490 w 996124"/>
              <a:gd name="connsiteY10" fmla="*/ 346486 h 423044"/>
              <a:gd name="connsiteX11" fmla="*/ 80438 w 996124"/>
              <a:gd name="connsiteY11" fmla="*/ 206551 h 423044"/>
              <a:gd name="connsiteX12" fmla="*/ 42386 w 996124"/>
              <a:gd name="connsiteY12" fmla="*/ 89796 h 423044"/>
              <a:gd name="connsiteX0" fmla="*/ 116561 w 996124"/>
              <a:gd name="connsiteY0" fmla="*/ 131673 h 423044"/>
              <a:gd name="connsiteX1" fmla="*/ 0 w 996124"/>
              <a:gd name="connsiteY1" fmla="*/ 68857 h 423044"/>
              <a:gd name="connsiteX2" fmla="*/ 155121 w 996124"/>
              <a:gd name="connsiteY2" fmla="*/ 241 h 423044"/>
              <a:gd name="connsiteX3" fmla="*/ 487318 w 996124"/>
              <a:gd name="connsiteY3" fmla="*/ 45163 h 423044"/>
              <a:gd name="connsiteX4" fmla="*/ 814754 w 996124"/>
              <a:gd name="connsiteY4" fmla="*/ 17486 h 423044"/>
              <a:gd name="connsiteX5" fmla="*/ 995679 w 996124"/>
              <a:gd name="connsiteY5" fmla="*/ 99116 h 423044"/>
              <a:gd name="connsiteX6" fmla="*/ 856623 w 996124"/>
              <a:gd name="connsiteY6" fmla="*/ 225925 h 423044"/>
              <a:gd name="connsiteX7" fmla="*/ 576720 w 996124"/>
              <a:gd name="connsiteY7" fmla="*/ 273695 h 423044"/>
              <a:gd name="connsiteX8" fmla="*/ 288099 w 996124"/>
              <a:gd name="connsiteY8" fmla="*/ 419493 h 423044"/>
              <a:gd name="connsiteX9" fmla="*/ 203295 w 996124"/>
              <a:gd name="connsiteY9" fmla="*/ 375559 h 423044"/>
              <a:gd name="connsiteX10" fmla="*/ 105490 w 996124"/>
              <a:gd name="connsiteY10" fmla="*/ 346486 h 423044"/>
              <a:gd name="connsiteX11" fmla="*/ 80438 w 996124"/>
              <a:gd name="connsiteY11" fmla="*/ 206551 h 423044"/>
              <a:gd name="connsiteX12" fmla="*/ 116561 w 996124"/>
              <a:gd name="connsiteY12" fmla="*/ 131673 h 423044"/>
              <a:gd name="connsiteX0" fmla="*/ 42385 w 921948"/>
              <a:gd name="connsiteY0" fmla="*/ 131673 h 423044"/>
              <a:gd name="connsiteX1" fmla="*/ 0 w 921948"/>
              <a:gd name="connsiteY1" fmla="*/ 68857 h 423044"/>
              <a:gd name="connsiteX2" fmla="*/ 80945 w 921948"/>
              <a:gd name="connsiteY2" fmla="*/ 241 h 423044"/>
              <a:gd name="connsiteX3" fmla="*/ 413142 w 921948"/>
              <a:gd name="connsiteY3" fmla="*/ 45163 h 423044"/>
              <a:gd name="connsiteX4" fmla="*/ 740578 w 921948"/>
              <a:gd name="connsiteY4" fmla="*/ 17486 h 423044"/>
              <a:gd name="connsiteX5" fmla="*/ 921503 w 921948"/>
              <a:gd name="connsiteY5" fmla="*/ 99116 h 423044"/>
              <a:gd name="connsiteX6" fmla="*/ 782447 w 921948"/>
              <a:gd name="connsiteY6" fmla="*/ 225925 h 423044"/>
              <a:gd name="connsiteX7" fmla="*/ 502544 w 921948"/>
              <a:gd name="connsiteY7" fmla="*/ 273695 h 423044"/>
              <a:gd name="connsiteX8" fmla="*/ 213923 w 921948"/>
              <a:gd name="connsiteY8" fmla="*/ 419493 h 423044"/>
              <a:gd name="connsiteX9" fmla="*/ 129119 w 921948"/>
              <a:gd name="connsiteY9" fmla="*/ 375559 h 423044"/>
              <a:gd name="connsiteX10" fmla="*/ 31314 w 921948"/>
              <a:gd name="connsiteY10" fmla="*/ 346486 h 423044"/>
              <a:gd name="connsiteX11" fmla="*/ 6262 w 921948"/>
              <a:gd name="connsiteY11" fmla="*/ 206551 h 423044"/>
              <a:gd name="connsiteX12" fmla="*/ 42385 w 921948"/>
              <a:gd name="connsiteY12" fmla="*/ 131673 h 423044"/>
              <a:gd name="connsiteX0" fmla="*/ 42385 w 921948"/>
              <a:gd name="connsiteY0" fmla="*/ 115686 h 407057"/>
              <a:gd name="connsiteX1" fmla="*/ 0 w 921948"/>
              <a:gd name="connsiteY1" fmla="*/ 52870 h 407057"/>
              <a:gd name="connsiteX2" fmla="*/ 112734 w 921948"/>
              <a:gd name="connsiteY2" fmla="*/ 15663 h 407057"/>
              <a:gd name="connsiteX3" fmla="*/ 413142 w 921948"/>
              <a:gd name="connsiteY3" fmla="*/ 29176 h 407057"/>
              <a:gd name="connsiteX4" fmla="*/ 740578 w 921948"/>
              <a:gd name="connsiteY4" fmla="*/ 1499 h 407057"/>
              <a:gd name="connsiteX5" fmla="*/ 921503 w 921948"/>
              <a:gd name="connsiteY5" fmla="*/ 83129 h 407057"/>
              <a:gd name="connsiteX6" fmla="*/ 782447 w 921948"/>
              <a:gd name="connsiteY6" fmla="*/ 209938 h 407057"/>
              <a:gd name="connsiteX7" fmla="*/ 502544 w 921948"/>
              <a:gd name="connsiteY7" fmla="*/ 257708 h 407057"/>
              <a:gd name="connsiteX8" fmla="*/ 213923 w 921948"/>
              <a:gd name="connsiteY8" fmla="*/ 403506 h 407057"/>
              <a:gd name="connsiteX9" fmla="*/ 129119 w 921948"/>
              <a:gd name="connsiteY9" fmla="*/ 359572 h 407057"/>
              <a:gd name="connsiteX10" fmla="*/ 31314 w 921948"/>
              <a:gd name="connsiteY10" fmla="*/ 330499 h 407057"/>
              <a:gd name="connsiteX11" fmla="*/ 6262 w 921948"/>
              <a:gd name="connsiteY11" fmla="*/ 190564 h 407057"/>
              <a:gd name="connsiteX12" fmla="*/ 42385 w 921948"/>
              <a:gd name="connsiteY12" fmla="*/ 115686 h 407057"/>
              <a:gd name="connsiteX0" fmla="*/ 36579 w 916142"/>
              <a:gd name="connsiteY0" fmla="*/ 115686 h 407057"/>
              <a:gd name="connsiteX1" fmla="*/ 25983 w 916142"/>
              <a:gd name="connsiteY1" fmla="*/ 63339 h 407057"/>
              <a:gd name="connsiteX2" fmla="*/ 106928 w 916142"/>
              <a:gd name="connsiteY2" fmla="*/ 15663 h 407057"/>
              <a:gd name="connsiteX3" fmla="*/ 407336 w 916142"/>
              <a:gd name="connsiteY3" fmla="*/ 29176 h 407057"/>
              <a:gd name="connsiteX4" fmla="*/ 734772 w 916142"/>
              <a:gd name="connsiteY4" fmla="*/ 1499 h 407057"/>
              <a:gd name="connsiteX5" fmla="*/ 915697 w 916142"/>
              <a:gd name="connsiteY5" fmla="*/ 83129 h 407057"/>
              <a:gd name="connsiteX6" fmla="*/ 776641 w 916142"/>
              <a:gd name="connsiteY6" fmla="*/ 209938 h 407057"/>
              <a:gd name="connsiteX7" fmla="*/ 496738 w 916142"/>
              <a:gd name="connsiteY7" fmla="*/ 257708 h 407057"/>
              <a:gd name="connsiteX8" fmla="*/ 208117 w 916142"/>
              <a:gd name="connsiteY8" fmla="*/ 403506 h 407057"/>
              <a:gd name="connsiteX9" fmla="*/ 123313 w 916142"/>
              <a:gd name="connsiteY9" fmla="*/ 359572 h 407057"/>
              <a:gd name="connsiteX10" fmla="*/ 25508 w 916142"/>
              <a:gd name="connsiteY10" fmla="*/ 330499 h 407057"/>
              <a:gd name="connsiteX11" fmla="*/ 456 w 916142"/>
              <a:gd name="connsiteY11" fmla="*/ 190564 h 407057"/>
              <a:gd name="connsiteX12" fmla="*/ 36579 w 916142"/>
              <a:gd name="connsiteY12" fmla="*/ 115686 h 407057"/>
              <a:gd name="connsiteX0" fmla="*/ 36857 w 916420"/>
              <a:gd name="connsiteY0" fmla="*/ 115686 h 407057"/>
              <a:gd name="connsiteX1" fmla="*/ 26261 w 916420"/>
              <a:gd name="connsiteY1" fmla="*/ 63339 h 407057"/>
              <a:gd name="connsiteX2" fmla="*/ 107206 w 916420"/>
              <a:gd name="connsiteY2" fmla="*/ 15663 h 407057"/>
              <a:gd name="connsiteX3" fmla="*/ 407614 w 916420"/>
              <a:gd name="connsiteY3" fmla="*/ 29176 h 407057"/>
              <a:gd name="connsiteX4" fmla="*/ 735050 w 916420"/>
              <a:gd name="connsiteY4" fmla="*/ 1499 h 407057"/>
              <a:gd name="connsiteX5" fmla="*/ 915975 w 916420"/>
              <a:gd name="connsiteY5" fmla="*/ 83129 h 407057"/>
              <a:gd name="connsiteX6" fmla="*/ 776919 w 916420"/>
              <a:gd name="connsiteY6" fmla="*/ 209938 h 407057"/>
              <a:gd name="connsiteX7" fmla="*/ 497016 w 916420"/>
              <a:gd name="connsiteY7" fmla="*/ 257708 h 407057"/>
              <a:gd name="connsiteX8" fmla="*/ 208395 w 916420"/>
              <a:gd name="connsiteY8" fmla="*/ 403506 h 407057"/>
              <a:gd name="connsiteX9" fmla="*/ 123591 w 916420"/>
              <a:gd name="connsiteY9" fmla="*/ 359572 h 407057"/>
              <a:gd name="connsiteX10" fmla="*/ 78767 w 916420"/>
              <a:gd name="connsiteY10" fmla="*/ 330499 h 407057"/>
              <a:gd name="connsiteX11" fmla="*/ 734 w 916420"/>
              <a:gd name="connsiteY11" fmla="*/ 190564 h 407057"/>
              <a:gd name="connsiteX12" fmla="*/ 36857 w 916420"/>
              <a:gd name="connsiteY12" fmla="*/ 115686 h 407057"/>
              <a:gd name="connsiteX0" fmla="*/ 36857 w 916420"/>
              <a:gd name="connsiteY0" fmla="*/ 115819 h 407190"/>
              <a:gd name="connsiteX1" fmla="*/ 26261 w 916420"/>
              <a:gd name="connsiteY1" fmla="*/ 63472 h 407190"/>
              <a:gd name="connsiteX2" fmla="*/ 117802 w 916420"/>
              <a:gd name="connsiteY2" fmla="*/ 36735 h 407190"/>
              <a:gd name="connsiteX3" fmla="*/ 407614 w 916420"/>
              <a:gd name="connsiteY3" fmla="*/ 29309 h 407190"/>
              <a:gd name="connsiteX4" fmla="*/ 735050 w 916420"/>
              <a:gd name="connsiteY4" fmla="*/ 1632 h 407190"/>
              <a:gd name="connsiteX5" fmla="*/ 915975 w 916420"/>
              <a:gd name="connsiteY5" fmla="*/ 83262 h 407190"/>
              <a:gd name="connsiteX6" fmla="*/ 776919 w 916420"/>
              <a:gd name="connsiteY6" fmla="*/ 210071 h 407190"/>
              <a:gd name="connsiteX7" fmla="*/ 497016 w 916420"/>
              <a:gd name="connsiteY7" fmla="*/ 257841 h 407190"/>
              <a:gd name="connsiteX8" fmla="*/ 208395 w 916420"/>
              <a:gd name="connsiteY8" fmla="*/ 403639 h 407190"/>
              <a:gd name="connsiteX9" fmla="*/ 123591 w 916420"/>
              <a:gd name="connsiteY9" fmla="*/ 359705 h 407190"/>
              <a:gd name="connsiteX10" fmla="*/ 78767 w 916420"/>
              <a:gd name="connsiteY10" fmla="*/ 330632 h 407190"/>
              <a:gd name="connsiteX11" fmla="*/ 734 w 916420"/>
              <a:gd name="connsiteY11" fmla="*/ 190697 h 407190"/>
              <a:gd name="connsiteX12" fmla="*/ 36857 w 916420"/>
              <a:gd name="connsiteY12" fmla="*/ 115819 h 407190"/>
              <a:gd name="connsiteX0" fmla="*/ 10596 w 890159"/>
              <a:gd name="connsiteY0" fmla="*/ 115819 h 407190"/>
              <a:gd name="connsiteX1" fmla="*/ 0 w 890159"/>
              <a:gd name="connsiteY1" fmla="*/ 63472 h 407190"/>
              <a:gd name="connsiteX2" fmla="*/ 91541 w 890159"/>
              <a:gd name="connsiteY2" fmla="*/ 36735 h 407190"/>
              <a:gd name="connsiteX3" fmla="*/ 381353 w 890159"/>
              <a:gd name="connsiteY3" fmla="*/ 29309 h 407190"/>
              <a:gd name="connsiteX4" fmla="*/ 708789 w 890159"/>
              <a:gd name="connsiteY4" fmla="*/ 1632 h 407190"/>
              <a:gd name="connsiteX5" fmla="*/ 889714 w 890159"/>
              <a:gd name="connsiteY5" fmla="*/ 83262 h 407190"/>
              <a:gd name="connsiteX6" fmla="*/ 750658 w 890159"/>
              <a:gd name="connsiteY6" fmla="*/ 210071 h 407190"/>
              <a:gd name="connsiteX7" fmla="*/ 470755 w 890159"/>
              <a:gd name="connsiteY7" fmla="*/ 257841 h 407190"/>
              <a:gd name="connsiteX8" fmla="*/ 182134 w 890159"/>
              <a:gd name="connsiteY8" fmla="*/ 403639 h 407190"/>
              <a:gd name="connsiteX9" fmla="*/ 97330 w 890159"/>
              <a:gd name="connsiteY9" fmla="*/ 359705 h 407190"/>
              <a:gd name="connsiteX10" fmla="*/ 52506 w 890159"/>
              <a:gd name="connsiteY10" fmla="*/ 330632 h 407190"/>
              <a:gd name="connsiteX11" fmla="*/ 27456 w 890159"/>
              <a:gd name="connsiteY11" fmla="*/ 201166 h 407190"/>
              <a:gd name="connsiteX12" fmla="*/ 10596 w 890159"/>
              <a:gd name="connsiteY12" fmla="*/ 115819 h 407190"/>
              <a:gd name="connsiteX0" fmla="*/ 10596 w 890015"/>
              <a:gd name="connsiteY0" fmla="*/ 115819 h 407190"/>
              <a:gd name="connsiteX1" fmla="*/ 0 w 890015"/>
              <a:gd name="connsiteY1" fmla="*/ 63472 h 407190"/>
              <a:gd name="connsiteX2" fmla="*/ 91541 w 890015"/>
              <a:gd name="connsiteY2" fmla="*/ 36735 h 407190"/>
              <a:gd name="connsiteX3" fmla="*/ 381353 w 890015"/>
              <a:gd name="connsiteY3" fmla="*/ 29309 h 407190"/>
              <a:gd name="connsiteX4" fmla="*/ 708789 w 890015"/>
              <a:gd name="connsiteY4" fmla="*/ 1632 h 407190"/>
              <a:gd name="connsiteX5" fmla="*/ 889714 w 890015"/>
              <a:gd name="connsiteY5" fmla="*/ 83262 h 407190"/>
              <a:gd name="connsiteX6" fmla="*/ 750658 w 890015"/>
              <a:gd name="connsiteY6" fmla="*/ 210071 h 407190"/>
              <a:gd name="connsiteX7" fmla="*/ 721090 w 890015"/>
              <a:gd name="connsiteY7" fmla="*/ 255823 h 407190"/>
              <a:gd name="connsiteX8" fmla="*/ 470755 w 890015"/>
              <a:gd name="connsiteY8" fmla="*/ 257841 h 407190"/>
              <a:gd name="connsiteX9" fmla="*/ 182134 w 890015"/>
              <a:gd name="connsiteY9" fmla="*/ 403639 h 407190"/>
              <a:gd name="connsiteX10" fmla="*/ 97330 w 890015"/>
              <a:gd name="connsiteY10" fmla="*/ 359705 h 407190"/>
              <a:gd name="connsiteX11" fmla="*/ 52506 w 890015"/>
              <a:gd name="connsiteY11" fmla="*/ 330632 h 407190"/>
              <a:gd name="connsiteX12" fmla="*/ 27456 w 890015"/>
              <a:gd name="connsiteY12" fmla="*/ 201166 h 407190"/>
              <a:gd name="connsiteX13" fmla="*/ 10596 w 890015"/>
              <a:gd name="connsiteY13" fmla="*/ 115819 h 407190"/>
              <a:gd name="connsiteX0" fmla="*/ 10596 w 890015"/>
              <a:gd name="connsiteY0" fmla="*/ 115819 h 405343"/>
              <a:gd name="connsiteX1" fmla="*/ 0 w 890015"/>
              <a:gd name="connsiteY1" fmla="*/ 63472 h 405343"/>
              <a:gd name="connsiteX2" fmla="*/ 91541 w 890015"/>
              <a:gd name="connsiteY2" fmla="*/ 36735 h 405343"/>
              <a:gd name="connsiteX3" fmla="*/ 381353 w 890015"/>
              <a:gd name="connsiteY3" fmla="*/ 29309 h 405343"/>
              <a:gd name="connsiteX4" fmla="*/ 708789 w 890015"/>
              <a:gd name="connsiteY4" fmla="*/ 1632 h 405343"/>
              <a:gd name="connsiteX5" fmla="*/ 889714 w 890015"/>
              <a:gd name="connsiteY5" fmla="*/ 83262 h 405343"/>
              <a:gd name="connsiteX6" fmla="*/ 750658 w 890015"/>
              <a:gd name="connsiteY6" fmla="*/ 210071 h 405343"/>
              <a:gd name="connsiteX7" fmla="*/ 721090 w 890015"/>
              <a:gd name="connsiteY7" fmla="*/ 255823 h 405343"/>
              <a:gd name="connsiteX8" fmla="*/ 470755 w 890015"/>
              <a:gd name="connsiteY8" fmla="*/ 295679 h 405343"/>
              <a:gd name="connsiteX9" fmla="*/ 182134 w 890015"/>
              <a:gd name="connsiteY9" fmla="*/ 403639 h 405343"/>
              <a:gd name="connsiteX10" fmla="*/ 97330 w 890015"/>
              <a:gd name="connsiteY10" fmla="*/ 359705 h 405343"/>
              <a:gd name="connsiteX11" fmla="*/ 52506 w 890015"/>
              <a:gd name="connsiteY11" fmla="*/ 330632 h 405343"/>
              <a:gd name="connsiteX12" fmla="*/ 27456 w 890015"/>
              <a:gd name="connsiteY12" fmla="*/ 201166 h 405343"/>
              <a:gd name="connsiteX13" fmla="*/ 10596 w 890015"/>
              <a:gd name="connsiteY13" fmla="*/ 115819 h 405343"/>
              <a:gd name="connsiteX0" fmla="*/ 10596 w 890015"/>
              <a:gd name="connsiteY0" fmla="*/ 115819 h 423856"/>
              <a:gd name="connsiteX1" fmla="*/ 0 w 890015"/>
              <a:gd name="connsiteY1" fmla="*/ 63472 h 423856"/>
              <a:gd name="connsiteX2" fmla="*/ 91541 w 890015"/>
              <a:gd name="connsiteY2" fmla="*/ 36735 h 423856"/>
              <a:gd name="connsiteX3" fmla="*/ 381353 w 890015"/>
              <a:gd name="connsiteY3" fmla="*/ 29309 h 423856"/>
              <a:gd name="connsiteX4" fmla="*/ 708789 w 890015"/>
              <a:gd name="connsiteY4" fmla="*/ 1632 h 423856"/>
              <a:gd name="connsiteX5" fmla="*/ 889714 w 890015"/>
              <a:gd name="connsiteY5" fmla="*/ 83262 h 423856"/>
              <a:gd name="connsiteX6" fmla="*/ 750658 w 890015"/>
              <a:gd name="connsiteY6" fmla="*/ 210071 h 423856"/>
              <a:gd name="connsiteX7" fmla="*/ 721090 w 890015"/>
              <a:gd name="connsiteY7" fmla="*/ 255823 h 423856"/>
              <a:gd name="connsiteX8" fmla="*/ 470755 w 890015"/>
              <a:gd name="connsiteY8" fmla="*/ 295679 h 423856"/>
              <a:gd name="connsiteX9" fmla="*/ 172560 w 890015"/>
              <a:gd name="connsiteY9" fmla="*/ 422559 h 423856"/>
              <a:gd name="connsiteX10" fmla="*/ 97330 w 890015"/>
              <a:gd name="connsiteY10" fmla="*/ 359705 h 423856"/>
              <a:gd name="connsiteX11" fmla="*/ 52506 w 890015"/>
              <a:gd name="connsiteY11" fmla="*/ 330632 h 423856"/>
              <a:gd name="connsiteX12" fmla="*/ 27456 w 890015"/>
              <a:gd name="connsiteY12" fmla="*/ 201166 h 423856"/>
              <a:gd name="connsiteX13" fmla="*/ 10596 w 890015"/>
              <a:gd name="connsiteY13" fmla="*/ 115819 h 423856"/>
              <a:gd name="connsiteX0" fmla="*/ 10596 w 890015"/>
              <a:gd name="connsiteY0" fmla="*/ 115819 h 424841"/>
              <a:gd name="connsiteX1" fmla="*/ 0 w 890015"/>
              <a:gd name="connsiteY1" fmla="*/ 63472 h 424841"/>
              <a:gd name="connsiteX2" fmla="*/ 91541 w 890015"/>
              <a:gd name="connsiteY2" fmla="*/ 36735 h 424841"/>
              <a:gd name="connsiteX3" fmla="*/ 381353 w 890015"/>
              <a:gd name="connsiteY3" fmla="*/ 29309 h 424841"/>
              <a:gd name="connsiteX4" fmla="*/ 708789 w 890015"/>
              <a:gd name="connsiteY4" fmla="*/ 1632 h 424841"/>
              <a:gd name="connsiteX5" fmla="*/ 889714 w 890015"/>
              <a:gd name="connsiteY5" fmla="*/ 83262 h 424841"/>
              <a:gd name="connsiteX6" fmla="*/ 750658 w 890015"/>
              <a:gd name="connsiteY6" fmla="*/ 210071 h 424841"/>
              <a:gd name="connsiteX7" fmla="*/ 721090 w 890015"/>
              <a:gd name="connsiteY7" fmla="*/ 255823 h 424841"/>
              <a:gd name="connsiteX8" fmla="*/ 470755 w 890015"/>
              <a:gd name="connsiteY8" fmla="*/ 295679 h 424841"/>
              <a:gd name="connsiteX9" fmla="*/ 172560 w 890015"/>
              <a:gd name="connsiteY9" fmla="*/ 422559 h 424841"/>
              <a:gd name="connsiteX10" fmla="*/ 78181 w 890015"/>
              <a:gd name="connsiteY10" fmla="*/ 373894 h 424841"/>
              <a:gd name="connsiteX11" fmla="*/ 52506 w 890015"/>
              <a:gd name="connsiteY11" fmla="*/ 330632 h 424841"/>
              <a:gd name="connsiteX12" fmla="*/ 27456 w 890015"/>
              <a:gd name="connsiteY12" fmla="*/ 201166 h 424841"/>
              <a:gd name="connsiteX13" fmla="*/ 10596 w 890015"/>
              <a:gd name="connsiteY13" fmla="*/ 115819 h 424841"/>
              <a:gd name="connsiteX0" fmla="*/ 10596 w 890015"/>
              <a:gd name="connsiteY0" fmla="*/ 134252 h 443274"/>
              <a:gd name="connsiteX1" fmla="*/ 0 w 890015"/>
              <a:gd name="connsiteY1" fmla="*/ 81905 h 443274"/>
              <a:gd name="connsiteX2" fmla="*/ 91541 w 890015"/>
              <a:gd name="connsiteY2" fmla="*/ 55168 h 443274"/>
              <a:gd name="connsiteX3" fmla="*/ 381353 w 890015"/>
              <a:gd name="connsiteY3" fmla="*/ 47742 h 443274"/>
              <a:gd name="connsiteX4" fmla="*/ 708789 w 890015"/>
              <a:gd name="connsiteY4" fmla="*/ 1146 h 443274"/>
              <a:gd name="connsiteX5" fmla="*/ 889714 w 890015"/>
              <a:gd name="connsiteY5" fmla="*/ 101695 h 443274"/>
              <a:gd name="connsiteX6" fmla="*/ 750658 w 890015"/>
              <a:gd name="connsiteY6" fmla="*/ 228504 h 443274"/>
              <a:gd name="connsiteX7" fmla="*/ 721090 w 890015"/>
              <a:gd name="connsiteY7" fmla="*/ 274256 h 443274"/>
              <a:gd name="connsiteX8" fmla="*/ 470755 w 890015"/>
              <a:gd name="connsiteY8" fmla="*/ 314112 h 443274"/>
              <a:gd name="connsiteX9" fmla="*/ 172560 w 890015"/>
              <a:gd name="connsiteY9" fmla="*/ 440992 h 443274"/>
              <a:gd name="connsiteX10" fmla="*/ 78181 w 890015"/>
              <a:gd name="connsiteY10" fmla="*/ 392327 h 443274"/>
              <a:gd name="connsiteX11" fmla="*/ 52506 w 890015"/>
              <a:gd name="connsiteY11" fmla="*/ 349065 h 443274"/>
              <a:gd name="connsiteX12" fmla="*/ 27456 w 890015"/>
              <a:gd name="connsiteY12" fmla="*/ 219599 h 443274"/>
              <a:gd name="connsiteX13" fmla="*/ 10596 w 890015"/>
              <a:gd name="connsiteY13" fmla="*/ 134252 h 443274"/>
              <a:gd name="connsiteX0" fmla="*/ 10596 w 906962"/>
              <a:gd name="connsiteY0" fmla="*/ 134252 h 443274"/>
              <a:gd name="connsiteX1" fmla="*/ 0 w 906962"/>
              <a:gd name="connsiteY1" fmla="*/ 81905 h 443274"/>
              <a:gd name="connsiteX2" fmla="*/ 91541 w 906962"/>
              <a:gd name="connsiteY2" fmla="*/ 55168 h 443274"/>
              <a:gd name="connsiteX3" fmla="*/ 381353 w 906962"/>
              <a:gd name="connsiteY3" fmla="*/ 47742 h 443274"/>
              <a:gd name="connsiteX4" fmla="*/ 708789 w 906962"/>
              <a:gd name="connsiteY4" fmla="*/ 1146 h 443274"/>
              <a:gd name="connsiteX5" fmla="*/ 889714 w 906962"/>
              <a:gd name="connsiteY5" fmla="*/ 101695 h 443274"/>
              <a:gd name="connsiteX6" fmla="*/ 883855 w 906962"/>
              <a:gd name="connsiteY6" fmla="*/ 151284 h 443274"/>
              <a:gd name="connsiteX7" fmla="*/ 750658 w 906962"/>
              <a:gd name="connsiteY7" fmla="*/ 228504 h 443274"/>
              <a:gd name="connsiteX8" fmla="*/ 721090 w 906962"/>
              <a:gd name="connsiteY8" fmla="*/ 274256 h 443274"/>
              <a:gd name="connsiteX9" fmla="*/ 470755 w 906962"/>
              <a:gd name="connsiteY9" fmla="*/ 314112 h 443274"/>
              <a:gd name="connsiteX10" fmla="*/ 172560 w 906962"/>
              <a:gd name="connsiteY10" fmla="*/ 440992 h 443274"/>
              <a:gd name="connsiteX11" fmla="*/ 78181 w 906962"/>
              <a:gd name="connsiteY11" fmla="*/ 392327 h 443274"/>
              <a:gd name="connsiteX12" fmla="*/ 52506 w 906962"/>
              <a:gd name="connsiteY12" fmla="*/ 349065 h 443274"/>
              <a:gd name="connsiteX13" fmla="*/ 27456 w 906962"/>
              <a:gd name="connsiteY13" fmla="*/ 219599 h 443274"/>
              <a:gd name="connsiteX14" fmla="*/ 10596 w 906962"/>
              <a:gd name="connsiteY14" fmla="*/ 134252 h 443274"/>
              <a:gd name="connsiteX0" fmla="*/ 10596 w 906962"/>
              <a:gd name="connsiteY0" fmla="*/ 134252 h 443274"/>
              <a:gd name="connsiteX1" fmla="*/ 0 w 906962"/>
              <a:gd name="connsiteY1" fmla="*/ 81905 h 443274"/>
              <a:gd name="connsiteX2" fmla="*/ 91541 w 906962"/>
              <a:gd name="connsiteY2" fmla="*/ 55168 h 443274"/>
              <a:gd name="connsiteX3" fmla="*/ 381353 w 906962"/>
              <a:gd name="connsiteY3" fmla="*/ 47742 h 443274"/>
              <a:gd name="connsiteX4" fmla="*/ 708789 w 906962"/>
              <a:gd name="connsiteY4" fmla="*/ 1146 h 443274"/>
              <a:gd name="connsiteX5" fmla="*/ 889714 w 906962"/>
              <a:gd name="connsiteY5" fmla="*/ 101695 h 443274"/>
              <a:gd name="connsiteX6" fmla="*/ 883855 w 906962"/>
              <a:gd name="connsiteY6" fmla="*/ 151284 h 443274"/>
              <a:gd name="connsiteX7" fmla="*/ 774594 w 906962"/>
              <a:gd name="connsiteY7" fmla="*/ 233235 h 443274"/>
              <a:gd name="connsiteX8" fmla="*/ 721090 w 906962"/>
              <a:gd name="connsiteY8" fmla="*/ 274256 h 443274"/>
              <a:gd name="connsiteX9" fmla="*/ 470755 w 906962"/>
              <a:gd name="connsiteY9" fmla="*/ 314112 h 443274"/>
              <a:gd name="connsiteX10" fmla="*/ 172560 w 906962"/>
              <a:gd name="connsiteY10" fmla="*/ 440992 h 443274"/>
              <a:gd name="connsiteX11" fmla="*/ 78181 w 906962"/>
              <a:gd name="connsiteY11" fmla="*/ 392327 h 443274"/>
              <a:gd name="connsiteX12" fmla="*/ 52506 w 906962"/>
              <a:gd name="connsiteY12" fmla="*/ 349065 h 443274"/>
              <a:gd name="connsiteX13" fmla="*/ 27456 w 906962"/>
              <a:gd name="connsiteY13" fmla="*/ 219599 h 443274"/>
              <a:gd name="connsiteX14" fmla="*/ 10596 w 906962"/>
              <a:gd name="connsiteY14" fmla="*/ 134252 h 443274"/>
              <a:gd name="connsiteX0" fmla="*/ 10596 w 909249"/>
              <a:gd name="connsiteY0" fmla="*/ 134252 h 443274"/>
              <a:gd name="connsiteX1" fmla="*/ 0 w 909249"/>
              <a:gd name="connsiteY1" fmla="*/ 81905 h 443274"/>
              <a:gd name="connsiteX2" fmla="*/ 91541 w 909249"/>
              <a:gd name="connsiteY2" fmla="*/ 55168 h 443274"/>
              <a:gd name="connsiteX3" fmla="*/ 381353 w 909249"/>
              <a:gd name="connsiteY3" fmla="*/ 47742 h 443274"/>
              <a:gd name="connsiteX4" fmla="*/ 708789 w 909249"/>
              <a:gd name="connsiteY4" fmla="*/ 1146 h 443274"/>
              <a:gd name="connsiteX5" fmla="*/ 889714 w 909249"/>
              <a:gd name="connsiteY5" fmla="*/ 101695 h 443274"/>
              <a:gd name="connsiteX6" fmla="*/ 888642 w 909249"/>
              <a:gd name="connsiteY6" fmla="*/ 151284 h 443274"/>
              <a:gd name="connsiteX7" fmla="*/ 774594 w 909249"/>
              <a:gd name="connsiteY7" fmla="*/ 233235 h 443274"/>
              <a:gd name="connsiteX8" fmla="*/ 721090 w 909249"/>
              <a:gd name="connsiteY8" fmla="*/ 274256 h 443274"/>
              <a:gd name="connsiteX9" fmla="*/ 470755 w 909249"/>
              <a:gd name="connsiteY9" fmla="*/ 314112 h 443274"/>
              <a:gd name="connsiteX10" fmla="*/ 172560 w 909249"/>
              <a:gd name="connsiteY10" fmla="*/ 440992 h 443274"/>
              <a:gd name="connsiteX11" fmla="*/ 78181 w 909249"/>
              <a:gd name="connsiteY11" fmla="*/ 392327 h 443274"/>
              <a:gd name="connsiteX12" fmla="*/ 52506 w 909249"/>
              <a:gd name="connsiteY12" fmla="*/ 349065 h 443274"/>
              <a:gd name="connsiteX13" fmla="*/ 27456 w 909249"/>
              <a:gd name="connsiteY13" fmla="*/ 219599 h 443274"/>
              <a:gd name="connsiteX14" fmla="*/ 10596 w 909249"/>
              <a:gd name="connsiteY14" fmla="*/ 134252 h 443274"/>
              <a:gd name="connsiteX0" fmla="*/ 10596 w 900871"/>
              <a:gd name="connsiteY0" fmla="*/ 133200 h 442222"/>
              <a:gd name="connsiteX1" fmla="*/ 0 w 900871"/>
              <a:gd name="connsiteY1" fmla="*/ 80853 h 442222"/>
              <a:gd name="connsiteX2" fmla="*/ 91541 w 900871"/>
              <a:gd name="connsiteY2" fmla="*/ 54116 h 442222"/>
              <a:gd name="connsiteX3" fmla="*/ 381353 w 900871"/>
              <a:gd name="connsiteY3" fmla="*/ 46690 h 442222"/>
              <a:gd name="connsiteX4" fmla="*/ 708789 w 900871"/>
              <a:gd name="connsiteY4" fmla="*/ 94 h 442222"/>
              <a:gd name="connsiteX5" fmla="*/ 850344 w 900871"/>
              <a:gd name="connsiteY5" fmla="*/ 60367 h 442222"/>
              <a:gd name="connsiteX6" fmla="*/ 889714 w 900871"/>
              <a:gd name="connsiteY6" fmla="*/ 100643 h 442222"/>
              <a:gd name="connsiteX7" fmla="*/ 888642 w 900871"/>
              <a:gd name="connsiteY7" fmla="*/ 150232 h 442222"/>
              <a:gd name="connsiteX8" fmla="*/ 774594 w 900871"/>
              <a:gd name="connsiteY8" fmla="*/ 232183 h 442222"/>
              <a:gd name="connsiteX9" fmla="*/ 721090 w 900871"/>
              <a:gd name="connsiteY9" fmla="*/ 273204 h 442222"/>
              <a:gd name="connsiteX10" fmla="*/ 470755 w 900871"/>
              <a:gd name="connsiteY10" fmla="*/ 313060 h 442222"/>
              <a:gd name="connsiteX11" fmla="*/ 172560 w 900871"/>
              <a:gd name="connsiteY11" fmla="*/ 439940 h 442222"/>
              <a:gd name="connsiteX12" fmla="*/ 78181 w 900871"/>
              <a:gd name="connsiteY12" fmla="*/ 391275 h 442222"/>
              <a:gd name="connsiteX13" fmla="*/ 52506 w 900871"/>
              <a:gd name="connsiteY13" fmla="*/ 348013 h 442222"/>
              <a:gd name="connsiteX14" fmla="*/ 27456 w 900871"/>
              <a:gd name="connsiteY14" fmla="*/ 218547 h 442222"/>
              <a:gd name="connsiteX15" fmla="*/ 10596 w 900871"/>
              <a:gd name="connsiteY15" fmla="*/ 133200 h 442222"/>
              <a:gd name="connsiteX0" fmla="*/ 10596 w 900871"/>
              <a:gd name="connsiteY0" fmla="*/ 133200 h 445860"/>
              <a:gd name="connsiteX1" fmla="*/ 0 w 900871"/>
              <a:gd name="connsiteY1" fmla="*/ 80853 h 445860"/>
              <a:gd name="connsiteX2" fmla="*/ 91541 w 900871"/>
              <a:gd name="connsiteY2" fmla="*/ 54116 h 445860"/>
              <a:gd name="connsiteX3" fmla="*/ 381353 w 900871"/>
              <a:gd name="connsiteY3" fmla="*/ 46690 h 445860"/>
              <a:gd name="connsiteX4" fmla="*/ 708789 w 900871"/>
              <a:gd name="connsiteY4" fmla="*/ 94 h 445860"/>
              <a:gd name="connsiteX5" fmla="*/ 850344 w 900871"/>
              <a:gd name="connsiteY5" fmla="*/ 60367 h 445860"/>
              <a:gd name="connsiteX6" fmla="*/ 889714 w 900871"/>
              <a:gd name="connsiteY6" fmla="*/ 100643 h 445860"/>
              <a:gd name="connsiteX7" fmla="*/ 888642 w 900871"/>
              <a:gd name="connsiteY7" fmla="*/ 150232 h 445860"/>
              <a:gd name="connsiteX8" fmla="*/ 774594 w 900871"/>
              <a:gd name="connsiteY8" fmla="*/ 232183 h 445860"/>
              <a:gd name="connsiteX9" fmla="*/ 721090 w 900871"/>
              <a:gd name="connsiteY9" fmla="*/ 273204 h 445860"/>
              <a:gd name="connsiteX10" fmla="*/ 470755 w 900871"/>
              <a:gd name="connsiteY10" fmla="*/ 313060 h 445860"/>
              <a:gd name="connsiteX11" fmla="*/ 172560 w 900871"/>
              <a:gd name="connsiteY11" fmla="*/ 439940 h 445860"/>
              <a:gd name="connsiteX12" fmla="*/ 60716 w 900871"/>
              <a:gd name="connsiteY12" fmla="*/ 417157 h 445860"/>
              <a:gd name="connsiteX13" fmla="*/ 52506 w 900871"/>
              <a:gd name="connsiteY13" fmla="*/ 348013 h 445860"/>
              <a:gd name="connsiteX14" fmla="*/ 27456 w 900871"/>
              <a:gd name="connsiteY14" fmla="*/ 218547 h 445860"/>
              <a:gd name="connsiteX15" fmla="*/ 10596 w 900871"/>
              <a:gd name="connsiteY15" fmla="*/ 133200 h 445860"/>
              <a:gd name="connsiteX0" fmla="*/ 10596 w 900871"/>
              <a:gd name="connsiteY0" fmla="*/ 133200 h 445330"/>
              <a:gd name="connsiteX1" fmla="*/ 0 w 900871"/>
              <a:gd name="connsiteY1" fmla="*/ 80853 h 445330"/>
              <a:gd name="connsiteX2" fmla="*/ 91541 w 900871"/>
              <a:gd name="connsiteY2" fmla="*/ 54116 h 445330"/>
              <a:gd name="connsiteX3" fmla="*/ 381353 w 900871"/>
              <a:gd name="connsiteY3" fmla="*/ 46690 h 445330"/>
              <a:gd name="connsiteX4" fmla="*/ 708789 w 900871"/>
              <a:gd name="connsiteY4" fmla="*/ 94 h 445330"/>
              <a:gd name="connsiteX5" fmla="*/ 850344 w 900871"/>
              <a:gd name="connsiteY5" fmla="*/ 60367 h 445330"/>
              <a:gd name="connsiteX6" fmla="*/ 889714 w 900871"/>
              <a:gd name="connsiteY6" fmla="*/ 100643 h 445330"/>
              <a:gd name="connsiteX7" fmla="*/ 888642 w 900871"/>
              <a:gd name="connsiteY7" fmla="*/ 150232 h 445330"/>
              <a:gd name="connsiteX8" fmla="*/ 774594 w 900871"/>
              <a:gd name="connsiteY8" fmla="*/ 232183 h 445330"/>
              <a:gd name="connsiteX9" fmla="*/ 721090 w 900871"/>
              <a:gd name="connsiteY9" fmla="*/ 273204 h 445330"/>
              <a:gd name="connsiteX10" fmla="*/ 470755 w 900871"/>
              <a:gd name="connsiteY10" fmla="*/ 313060 h 445330"/>
              <a:gd name="connsiteX11" fmla="*/ 172560 w 900871"/>
              <a:gd name="connsiteY11" fmla="*/ 439940 h 445330"/>
              <a:gd name="connsiteX12" fmla="*/ 60716 w 900871"/>
              <a:gd name="connsiteY12" fmla="*/ 417157 h 445330"/>
              <a:gd name="connsiteX13" fmla="*/ 35041 w 900871"/>
              <a:gd name="connsiteY13" fmla="*/ 373896 h 445330"/>
              <a:gd name="connsiteX14" fmla="*/ 27456 w 900871"/>
              <a:gd name="connsiteY14" fmla="*/ 218547 h 445330"/>
              <a:gd name="connsiteX15" fmla="*/ 10596 w 900871"/>
              <a:gd name="connsiteY15" fmla="*/ 133200 h 445330"/>
              <a:gd name="connsiteX0" fmla="*/ 10596 w 900871"/>
              <a:gd name="connsiteY0" fmla="*/ 133200 h 469392"/>
              <a:gd name="connsiteX1" fmla="*/ 0 w 900871"/>
              <a:gd name="connsiteY1" fmla="*/ 80853 h 469392"/>
              <a:gd name="connsiteX2" fmla="*/ 91541 w 900871"/>
              <a:gd name="connsiteY2" fmla="*/ 54116 h 469392"/>
              <a:gd name="connsiteX3" fmla="*/ 381353 w 900871"/>
              <a:gd name="connsiteY3" fmla="*/ 46690 h 469392"/>
              <a:gd name="connsiteX4" fmla="*/ 708789 w 900871"/>
              <a:gd name="connsiteY4" fmla="*/ 94 h 469392"/>
              <a:gd name="connsiteX5" fmla="*/ 850344 w 900871"/>
              <a:gd name="connsiteY5" fmla="*/ 60367 h 469392"/>
              <a:gd name="connsiteX6" fmla="*/ 889714 w 900871"/>
              <a:gd name="connsiteY6" fmla="*/ 100643 h 469392"/>
              <a:gd name="connsiteX7" fmla="*/ 888642 w 900871"/>
              <a:gd name="connsiteY7" fmla="*/ 150232 h 469392"/>
              <a:gd name="connsiteX8" fmla="*/ 774594 w 900871"/>
              <a:gd name="connsiteY8" fmla="*/ 232183 h 469392"/>
              <a:gd name="connsiteX9" fmla="*/ 721090 w 900871"/>
              <a:gd name="connsiteY9" fmla="*/ 273204 h 469392"/>
              <a:gd name="connsiteX10" fmla="*/ 470755 w 900871"/>
              <a:gd name="connsiteY10" fmla="*/ 313060 h 469392"/>
              <a:gd name="connsiteX11" fmla="*/ 146363 w 900871"/>
              <a:gd name="connsiteY11" fmla="*/ 465822 h 469392"/>
              <a:gd name="connsiteX12" fmla="*/ 60716 w 900871"/>
              <a:gd name="connsiteY12" fmla="*/ 417157 h 469392"/>
              <a:gd name="connsiteX13" fmla="*/ 35041 w 900871"/>
              <a:gd name="connsiteY13" fmla="*/ 373896 h 469392"/>
              <a:gd name="connsiteX14" fmla="*/ 27456 w 900871"/>
              <a:gd name="connsiteY14" fmla="*/ 218547 h 469392"/>
              <a:gd name="connsiteX15" fmla="*/ 10596 w 900871"/>
              <a:gd name="connsiteY15" fmla="*/ 133200 h 469392"/>
              <a:gd name="connsiteX0" fmla="*/ 17032 w 907307"/>
              <a:gd name="connsiteY0" fmla="*/ 133200 h 469392"/>
              <a:gd name="connsiteX1" fmla="*/ 6436 w 907307"/>
              <a:gd name="connsiteY1" fmla="*/ 80853 h 469392"/>
              <a:gd name="connsiteX2" fmla="*/ 97977 w 907307"/>
              <a:gd name="connsiteY2" fmla="*/ 54116 h 469392"/>
              <a:gd name="connsiteX3" fmla="*/ 387789 w 907307"/>
              <a:gd name="connsiteY3" fmla="*/ 46690 h 469392"/>
              <a:gd name="connsiteX4" fmla="*/ 715225 w 907307"/>
              <a:gd name="connsiteY4" fmla="*/ 94 h 469392"/>
              <a:gd name="connsiteX5" fmla="*/ 856780 w 907307"/>
              <a:gd name="connsiteY5" fmla="*/ 60367 h 469392"/>
              <a:gd name="connsiteX6" fmla="*/ 896150 w 907307"/>
              <a:gd name="connsiteY6" fmla="*/ 100643 h 469392"/>
              <a:gd name="connsiteX7" fmla="*/ 895078 w 907307"/>
              <a:gd name="connsiteY7" fmla="*/ 150232 h 469392"/>
              <a:gd name="connsiteX8" fmla="*/ 781030 w 907307"/>
              <a:gd name="connsiteY8" fmla="*/ 232183 h 469392"/>
              <a:gd name="connsiteX9" fmla="*/ 727526 w 907307"/>
              <a:gd name="connsiteY9" fmla="*/ 273204 h 469392"/>
              <a:gd name="connsiteX10" fmla="*/ 477191 w 907307"/>
              <a:gd name="connsiteY10" fmla="*/ 313060 h 469392"/>
              <a:gd name="connsiteX11" fmla="*/ 152799 w 907307"/>
              <a:gd name="connsiteY11" fmla="*/ 465822 h 469392"/>
              <a:gd name="connsiteX12" fmla="*/ 67152 w 907307"/>
              <a:gd name="connsiteY12" fmla="*/ 417157 h 469392"/>
              <a:gd name="connsiteX13" fmla="*/ 6548 w 907307"/>
              <a:gd name="connsiteY13" fmla="*/ 373896 h 469392"/>
              <a:gd name="connsiteX14" fmla="*/ 33892 w 907307"/>
              <a:gd name="connsiteY14" fmla="*/ 218547 h 469392"/>
              <a:gd name="connsiteX15" fmla="*/ 17032 w 907307"/>
              <a:gd name="connsiteY15" fmla="*/ 133200 h 469392"/>
              <a:gd name="connsiteX0" fmla="*/ 35957 w 926232"/>
              <a:gd name="connsiteY0" fmla="*/ 133200 h 469392"/>
              <a:gd name="connsiteX1" fmla="*/ 25361 w 926232"/>
              <a:gd name="connsiteY1" fmla="*/ 80853 h 469392"/>
              <a:gd name="connsiteX2" fmla="*/ 116902 w 926232"/>
              <a:gd name="connsiteY2" fmla="*/ 54116 h 469392"/>
              <a:gd name="connsiteX3" fmla="*/ 406714 w 926232"/>
              <a:gd name="connsiteY3" fmla="*/ 46690 h 469392"/>
              <a:gd name="connsiteX4" fmla="*/ 734150 w 926232"/>
              <a:gd name="connsiteY4" fmla="*/ 94 h 469392"/>
              <a:gd name="connsiteX5" fmla="*/ 875705 w 926232"/>
              <a:gd name="connsiteY5" fmla="*/ 60367 h 469392"/>
              <a:gd name="connsiteX6" fmla="*/ 915075 w 926232"/>
              <a:gd name="connsiteY6" fmla="*/ 100643 h 469392"/>
              <a:gd name="connsiteX7" fmla="*/ 914003 w 926232"/>
              <a:gd name="connsiteY7" fmla="*/ 150232 h 469392"/>
              <a:gd name="connsiteX8" fmla="*/ 799955 w 926232"/>
              <a:gd name="connsiteY8" fmla="*/ 232183 h 469392"/>
              <a:gd name="connsiteX9" fmla="*/ 746451 w 926232"/>
              <a:gd name="connsiteY9" fmla="*/ 273204 h 469392"/>
              <a:gd name="connsiteX10" fmla="*/ 496116 w 926232"/>
              <a:gd name="connsiteY10" fmla="*/ 313060 h 469392"/>
              <a:gd name="connsiteX11" fmla="*/ 171724 w 926232"/>
              <a:gd name="connsiteY11" fmla="*/ 465822 h 469392"/>
              <a:gd name="connsiteX12" fmla="*/ 86077 w 926232"/>
              <a:gd name="connsiteY12" fmla="*/ 417157 h 469392"/>
              <a:gd name="connsiteX13" fmla="*/ 25473 w 926232"/>
              <a:gd name="connsiteY13" fmla="*/ 373896 h 469392"/>
              <a:gd name="connsiteX14" fmla="*/ 423 w 926232"/>
              <a:gd name="connsiteY14" fmla="*/ 235802 h 469392"/>
              <a:gd name="connsiteX15" fmla="*/ 35957 w 926232"/>
              <a:gd name="connsiteY15" fmla="*/ 133200 h 469392"/>
              <a:gd name="connsiteX0" fmla="*/ 1936 w 927141"/>
              <a:gd name="connsiteY0" fmla="*/ 133200 h 469392"/>
              <a:gd name="connsiteX1" fmla="*/ 26270 w 927141"/>
              <a:gd name="connsiteY1" fmla="*/ 80853 h 469392"/>
              <a:gd name="connsiteX2" fmla="*/ 117811 w 927141"/>
              <a:gd name="connsiteY2" fmla="*/ 54116 h 469392"/>
              <a:gd name="connsiteX3" fmla="*/ 407623 w 927141"/>
              <a:gd name="connsiteY3" fmla="*/ 46690 h 469392"/>
              <a:gd name="connsiteX4" fmla="*/ 735059 w 927141"/>
              <a:gd name="connsiteY4" fmla="*/ 94 h 469392"/>
              <a:gd name="connsiteX5" fmla="*/ 876614 w 927141"/>
              <a:gd name="connsiteY5" fmla="*/ 60367 h 469392"/>
              <a:gd name="connsiteX6" fmla="*/ 915984 w 927141"/>
              <a:gd name="connsiteY6" fmla="*/ 100643 h 469392"/>
              <a:gd name="connsiteX7" fmla="*/ 914912 w 927141"/>
              <a:gd name="connsiteY7" fmla="*/ 150232 h 469392"/>
              <a:gd name="connsiteX8" fmla="*/ 800864 w 927141"/>
              <a:gd name="connsiteY8" fmla="*/ 232183 h 469392"/>
              <a:gd name="connsiteX9" fmla="*/ 747360 w 927141"/>
              <a:gd name="connsiteY9" fmla="*/ 273204 h 469392"/>
              <a:gd name="connsiteX10" fmla="*/ 497025 w 927141"/>
              <a:gd name="connsiteY10" fmla="*/ 313060 h 469392"/>
              <a:gd name="connsiteX11" fmla="*/ 172633 w 927141"/>
              <a:gd name="connsiteY11" fmla="*/ 465822 h 469392"/>
              <a:gd name="connsiteX12" fmla="*/ 86986 w 927141"/>
              <a:gd name="connsiteY12" fmla="*/ 417157 h 469392"/>
              <a:gd name="connsiteX13" fmla="*/ 26382 w 927141"/>
              <a:gd name="connsiteY13" fmla="*/ 373896 h 469392"/>
              <a:gd name="connsiteX14" fmla="*/ 1332 w 927141"/>
              <a:gd name="connsiteY14" fmla="*/ 235802 h 469392"/>
              <a:gd name="connsiteX15" fmla="*/ 1936 w 927141"/>
              <a:gd name="connsiteY15" fmla="*/ 133200 h 469392"/>
              <a:gd name="connsiteX0" fmla="*/ 1936 w 927141"/>
              <a:gd name="connsiteY0" fmla="*/ 133200 h 469392"/>
              <a:gd name="connsiteX1" fmla="*/ 26270 w 927141"/>
              <a:gd name="connsiteY1" fmla="*/ 119144 h 469392"/>
              <a:gd name="connsiteX2" fmla="*/ 117811 w 927141"/>
              <a:gd name="connsiteY2" fmla="*/ 54116 h 469392"/>
              <a:gd name="connsiteX3" fmla="*/ 407623 w 927141"/>
              <a:gd name="connsiteY3" fmla="*/ 46690 h 469392"/>
              <a:gd name="connsiteX4" fmla="*/ 735059 w 927141"/>
              <a:gd name="connsiteY4" fmla="*/ 94 h 469392"/>
              <a:gd name="connsiteX5" fmla="*/ 876614 w 927141"/>
              <a:gd name="connsiteY5" fmla="*/ 60367 h 469392"/>
              <a:gd name="connsiteX6" fmla="*/ 915984 w 927141"/>
              <a:gd name="connsiteY6" fmla="*/ 100643 h 469392"/>
              <a:gd name="connsiteX7" fmla="*/ 914912 w 927141"/>
              <a:gd name="connsiteY7" fmla="*/ 150232 h 469392"/>
              <a:gd name="connsiteX8" fmla="*/ 800864 w 927141"/>
              <a:gd name="connsiteY8" fmla="*/ 232183 h 469392"/>
              <a:gd name="connsiteX9" fmla="*/ 747360 w 927141"/>
              <a:gd name="connsiteY9" fmla="*/ 273204 h 469392"/>
              <a:gd name="connsiteX10" fmla="*/ 497025 w 927141"/>
              <a:gd name="connsiteY10" fmla="*/ 313060 h 469392"/>
              <a:gd name="connsiteX11" fmla="*/ 172633 w 927141"/>
              <a:gd name="connsiteY11" fmla="*/ 465822 h 469392"/>
              <a:gd name="connsiteX12" fmla="*/ 86986 w 927141"/>
              <a:gd name="connsiteY12" fmla="*/ 417157 h 469392"/>
              <a:gd name="connsiteX13" fmla="*/ 26382 w 927141"/>
              <a:gd name="connsiteY13" fmla="*/ 373896 h 469392"/>
              <a:gd name="connsiteX14" fmla="*/ 1332 w 927141"/>
              <a:gd name="connsiteY14" fmla="*/ 235802 h 469392"/>
              <a:gd name="connsiteX15" fmla="*/ 1936 w 927141"/>
              <a:gd name="connsiteY15" fmla="*/ 133200 h 469392"/>
              <a:gd name="connsiteX0" fmla="*/ 1936 w 927141"/>
              <a:gd name="connsiteY0" fmla="*/ 133213 h 469405"/>
              <a:gd name="connsiteX1" fmla="*/ 26270 w 927141"/>
              <a:gd name="connsiteY1" fmla="*/ 119157 h 469405"/>
              <a:gd name="connsiteX2" fmla="*/ 117811 w 927141"/>
              <a:gd name="connsiteY2" fmla="*/ 86038 h 469405"/>
              <a:gd name="connsiteX3" fmla="*/ 407623 w 927141"/>
              <a:gd name="connsiteY3" fmla="*/ 46703 h 469405"/>
              <a:gd name="connsiteX4" fmla="*/ 735059 w 927141"/>
              <a:gd name="connsiteY4" fmla="*/ 107 h 469405"/>
              <a:gd name="connsiteX5" fmla="*/ 876614 w 927141"/>
              <a:gd name="connsiteY5" fmla="*/ 60380 h 469405"/>
              <a:gd name="connsiteX6" fmla="*/ 915984 w 927141"/>
              <a:gd name="connsiteY6" fmla="*/ 100656 h 469405"/>
              <a:gd name="connsiteX7" fmla="*/ 914912 w 927141"/>
              <a:gd name="connsiteY7" fmla="*/ 150245 h 469405"/>
              <a:gd name="connsiteX8" fmla="*/ 800864 w 927141"/>
              <a:gd name="connsiteY8" fmla="*/ 232196 h 469405"/>
              <a:gd name="connsiteX9" fmla="*/ 747360 w 927141"/>
              <a:gd name="connsiteY9" fmla="*/ 273217 h 469405"/>
              <a:gd name="connsiteX10" fmla="*/ 497025 w 927141"/>
              <a:gd name="connsiteY10" fmla="*/ 313073 h 469405"/>
              <a:gd name="connsiteX11" fmla="*/ 172633 w 927141"/>
              <a:gd name="connsiteY11" fmla="*/ 465835 h 469405"/>
              <a:gd name="connsiteX12" fmla="*/ 86986 w 927141"/>
              <a:gd name="connsiteY12" fmla="*/ 417170 h 469405"/>
              <a:gd name="connsiteX13" fmla="*/ 26382 w 927141"/>
              <a:gd name="connsiteY13" fmla="*/ 373909 h 469405"/>
              <a:gd name="connsiteX14" fmla="*/ 1332 w 927141"/>
              <a:gd name="connsiteY14" fmla="*/ 235815 h 469405"/>
              <a:gd name="connsiteX15" fmla="*/ 1936 w 927141"/>
              <a:gd name="connsiteY15" fmla="*/ 133213 h 469405"/>
              <a:gd name="connsiteX0" fmla="*/ 1936 w 927141"/>
              <a:gd name="connsiteY0" fmla="*/ 133213 h 469405"/>
              <a:gd name="connsiteX1" fmla="*/ 26270 w 927141"/>
              <a:gd name="connsiteY1" fmla="*/ 119157 h 469405"/>
              <a:gd name="connsiteX2" fmla="*/ 117811 w 927141"/>
              <a:gd name="connsiteY2" fmla="*/ 86038 h 469405"/>
              <a:gd name="connsiteX3" fmla="*/ 407623 w 927141"/>
              <a:gd name="connsiteY3" fmla="*/ 46703 h 469405"/>
              <a:gd name="connsiteX4" fmla="*/ 735059 w 927141"/>
              <a:gd name="connsiteY4" fmla="*/ 107 h 469405"/>
              <a:gd name="connsiteX5" fmla="*/ 876614 w 927141"/>
              <a:gd name="connsiteY5" fmla="*/ 60380 h 469405"/>
              <a:gd name="connsiteX6" fmla="*/ 915984 w 927141"/>
              <a:gd name="connsiteY6" fmla="*/ 100656 h 469405"/>
              <a:gd name="connsiteX7" fmla="*/ 914912 w 927141"/>
              <a:gd name="connsiteY7" fmla="*/ 150245 h 469405"/>
              <a:gd name="connsiteX8" fmla="*/ 813783 w 927141"/>
              <a:gd name="connsiteY8" fmla="*/ 270487 h 469405"/>
              <a:gd name="connsiteX9" fmla="*/ 747360 w 927141"/>
              <a:gd name="connsiteY9" fmla="*/ 273217 h 469405"/>
              <a:gd name="connsiteX10" fmla="*/ 497025 w 927141"/>
              <a:gd name="connsiteY10" fmla="*/ 313073 h 469405"/>
              <a:gd name="connsiteX11" fmla="*/ 172633 w 927141"/>
              <a:gd name="connsiteY11" fmla="*/ 465835 h 469405"/>
              <a:gd name="connsiteX12" fmla="*/ 86986 w 927141"/>
              <a:gd name="connsiteY12" fmla="*/ 417170 h 469405"/>
              <a:gd name="connsiteX13" fmla="*/ 26382 w 927141"/>
              <a:gd name="connsiteY13" fmla="*/ 373909 h 469405"/>
              <a:gd name="connsiteX14" fmla="*/ 1332 w 927141"/>
              <a:gd name="connsiteY14" fmla="*/ 235815 h 469405"/>
              <a:gd name="connsiteX15" fmla="*/ 1936 w 927141"/>
              <a:gd name="connsiteY15" fmla="*/ 133213 h 469405"/>
              <a:gd name="connsiteX0" fmla="*/ 1936 w 937113"/>
              <a:gd name="connsiteY0" fmla="*/ 133213 h 469405"/>
              <a:gd name="connsiteX1" fmla="*/ 26270 w 937113"/>
              <a:gd name="connsiteY1" fmla="*/ 119157 h 469405"/>
              <a:gd name="connsiteX2" fmla="*/ 117811 w 937113"/>
              <a:gd name="connsiteY2" fmla="*/ 86038 h 469405"/>
              <a:gd name="connsiteX3" fmla="*/ 407623 w 937113"/>
              <a:gd name="connsiteY3" fmla="*/ 46703 h 469405"/>
              <a:gd name="connsiteX4" fmla="*/ 735059 w 937113"/>
              <a:gd name="connsiteY4" fmla="*/ 107 h 469405"/>
              <a:gd name="connsiteX5" fmla="*/ 876614 w 937113"/>
              <a:gd name="connsiteY5" fmla="*/ 60380 h 469405"/>
              <a:gd name="connsiteX6" fmla="*/ 915984 w 937113"/>
              <a:gd name="connsiteY6" fmla="*/ 100656 h 469405"/>
              <a:gd name="connsiteX7" fmla="*/ 927831 w 937113"/>
              <a:gd name="connsiteY7" fmla="*/ 150245 h 469405"/>
              <a:gd name="connsiteX8" fmla="*/ 813783 w 937113"/>
              <a:gd name="connsiteY8" fmla="*/ 270487 h 469405"/>
              <a:gd name="connsiteX9" fmla="*/ 747360 w 937113"/>
              <a:gd name="connsiteY9" fmla="*/ 273217 h 469405"/>
              <a:gd name="connsiteX10" fmla="*/ 497025 w 937113"/>
              <a:gd name="connsiteY10" fmla="*/ 313073 h 469405"/>
              <a:gd name="connsiteX11" fmla="*/ 172633 w 937113"/>
              <a:gd name="connsiteY11" fmla="*/ 465835 h 469405"/>
              <a:gd name="connsiteX12" fmla="*/ 86986 w 937113"/>
              <a:gd name="connsiteY12" fmla="*/ 417170 h 469405"/>
              <a:gd name="connsiteX13" fmla="*/ 26382 w 937113"/>
              <a:gd name="connsiteY13" fmla="*/ 373909 h 469405"/>
              <a:gd name="connsiteX14" fmla="*/ 1332 w 937113"/>
              <a:gd name="connsiteY14" fmla="*/ 235815 h 469405"/>
              <a:gd name="connsiteX15" fmla="*/ 1936 w 937113"/>
              <a:gd name="connsiteY15" fmla="*/ 133213 h 469405"/>
              <a:gd name="connsiteX0" fmla="*/ 1936 w 937113"/>
              <a:gd name="connsiteY0" fmla="*/ 133213 h 469405"/>
              <a:gd name="connsiteX1" fmla="*/ 26270 w 937113"/>
              <a:gd name="connsiteY1" fmla="*/ 119157 h 469405"/>
              <a:gd name="connsiteX2" fmla="*/ 117811 w 937113"/>
              <a:gd name="connsiteY2" fmla="*/ 86038 h 469405"/>
              <a:gd name="connsiteX3" fmla="*/ 407623 w 937113"/>
              <a:gd name="connsiteY3" fmla="*/ 46703 h 469405"/>
              <a:gd name="connsiteX4" fmla="*/ 735059 w 937113"/>
              <a:gd name="connsiteY4" fmla="*/ 107 h 469405"/>
              <a:gd name="connsiteX5" fmla="*/ 876614 w 937113"/>
              <a:gd name="connsiteY5" fmla="*/ 60380 h 469405"/>
              <a:gd name="connsiteX6" fmla="*/ 915984 w 937113"/>
              <a:gd name="connsiteY6" fmla="*/ 100656 h 469405"/>
              <a:gd name="connsiteX7" fmla="*/ 927831 w 937113"/>
              <a:gd name="connsiteY7" fmla="*/ 150245 h 469405"/>
              <a:gd name="connsiteX8" fmla="*/ 813783 w 937113"/>
              <a:gd name="connsiteY8" fmla="*/ 270487 h 469405"/>
              <a:gd name="connsiteX9" fmla="*/ 747360 w 937113"/>
              <a:gd name="connsiteY9" fmla="*/ 311508 h 469405"/>
              <a:gd name="connsiteX10" fmla="*/ 497025 w 937113"/>
              <a:gd name="connsiteY10" fmla="*/ 313073 h 469405"/>
              <a:gd name="connsiteX11" fmla="*/ 172633 w 937113"/>
              <a:gd name="connsiteY11" fmla="*/ 465835 h 469405"/>
              <a:gd name="connsiteX12" fmla="*/ 86986 w 937113"/>
              <a:gd name="connsiteY12" fmla="*/ 417170 h 469405"/>
              <a:gd name="connsiteX13" fmla="*/ 26382 w 937113"/>
              <a:gd name="connsiteY13" fmla="*/ 373909 h 469405"/>
              <a:gd name="connsiteX14" fmla="*/ 1332 w 937113"/>
              <a:gd name="connsiteY14" fmla="*/ 235815 h 469405"/>
              <a:gd name="connsiteX15" fmla="*/ 1936 w 937113"/>
              <a:gd name="connsiteY15" fmla="*/ 133213 h 469405"/>
              <a:gd name="connsiteX0" fmla="*/ 1936 w 937113"/>
              <a:gd name="connsiteY0" fmla="*/ 133213 h 469405"/>
              <a:gd name="connsiteX1" fmla="*/ 26270 w 937113"/>
              <a:gd name="connsiteY1" fmla="*/ 119157 h 469405"/>
              <a:gd name="connsiteX2" fmla="*/ 117811 w 937113"/>
              <a:gd name="connsiteY2" fmla="*/ 86038 h 469405"/>
              <a:gd name="connsiteX3" fmla="*/ 407623 w 937113"/>
              <a:gd name="connsiteY3" fmla="*/ 46703 h 469405"/>
              <a:gd name="connsiteX4" fmla="*/ 735059 w 937113"/>
              <a:gd name="connsiteY4" fmla="*/ 107 h 469405"/>
              <a:gd name="connsiteX5" fmla="*/ 876614 w 937113"/>
              <a:gd name="connsiteY5" fmla="*/ 60380 h 469405"/>
              <a:gd name="connsiteX6" fmla="*/ 915984 w 937113"/>
              <a:gd name="connsiteY6" fmla="*/ 100656 h 469405"/>
              <a:gd name="connsiteX7" fmla="*/ 927831 w 937113"/>
              <a:gd name="connsiteY7" fmla="*/ 150245 h 469405"/>
              <a:gd name="connsiteX8" fmla="*/ 813783 w 937113"/>
              <a:gd name="connsiteY8" fmla="*/ 270487 h 469405"/>
              <a:gd name="connsiteX9" fmla="*/ 747360 w 937113"/>
              <a:gd name="connsiteY9" fmla="*/ 311508 h 469405"/>
              <a:gd name="connsiteX10" fmla="*/ 497025 w 937113"/>
              <a:gd name="connsiteY10" fmla="*/ 313073 h 469405"/>
              <a:gd name="connsiteX11" fmla="*/ 172633 w 937113"/>
              <a:gd name="connsiteY11" fmla="*/ 465835 h 469405"/>
              <a:gd name="connsiteX12" fmla="*/ 86986 w 937113"/>
              <a:gd name="connsiteY12" fmla="*/ 417170 h 469405"/>
              <a:gd name="connsiteX13" fmla="*/ 26382 w 937113"/>
              <a:gd name="connsiteY13" fmla="*/ 373909 h 469405"/>
              <a:gd name="connsiteX14" fmla="*/ 1332 w 937113"/>
              <a:gd name="connsiteY14" fmla="*/ 235815 h 469405"/>
              <a:gd name="connsiteX15" fmla="*/ 1936 w 937113"/>
              <a:gd name="connsiteY15" fmla="*/ 133213 h 469405"/>
              <a:gd name="connsiteX0" fmla="*/ 0 w 1025609"/>
              <a:gd name="connsiteY0" fmla="*/ 50248 h 469405"/>
              <a:gd name="connsiteX1" fmla="*/ 114766 w 1025609"/>
              <a:gd name="connsiteY1" fmla="*/ 119157 h 469405"/>
              <a:gd name="connsiteX2" fmla="*/ 206307 w 1025609"/>
              <a:gd name="connsiteY2" fmla="*/ 86038 h 469405"/>
              <a:gd name="connsiteX3" fmla="*/ 496119 w 1025609"/>
              <a:gd name="connsiteY3" fmla="*/ 46703 h 469405"/>
              <a:gd name="connsiteX4" fmla="*/ 823555 w 1025609"/>
              <a:gd name="connsiteY4" fmla="*/ 107 h 469405"/>
              <a:gd name="connsiteX5" fmla="*/ 965110 w 1025609"/>
              <a:gd name="connsiteY5" fmla="*/ 60380 h 469405"/>
              <a:gd name="connsiteX6" fmla="*/ 1004480 w 1025609"/>
              <a:gd name="connsiteY6" fmla="*/ 100656 h 469405"/>
              <a:gd name="connsiteX7" fmla="*/ 1016327 w 1025609"/>
              <a:gd name="connsiteY7" fmla="*/ 150245 h 469405"/>
              <a:gd name="connsiteX8" fmla="*/ 902279 w 1025609"/>
              <a:gd name="connsiteY8" fmla="*/ 270487 h 469405"/>
              <a:gd name="connsiteX9" fmla="*/ 835856 w 1025609"/>
              <a:gd name="connsiteY9" fmla="*/ 311508 h 469405"/>
              <a:gd name="connsiteX10" fmla="*/ 585521 w 1025609"/>
              <a:gd name="connsiteY10" fmla="*/ 313073 h 469405"/>
              <a:gd name="connsiteX11" fmla="*/ 261129 w 1025609"/>
              <a:gd name="connsiteY11" fmla="*/ 465835 h 469405"/>
              <a:gd name="connsiteX12" fmla="*/ 175482 w 1025609"/>
              <a:gd name="connsiteY12" fmla="*/ 417170 h 469405"/>
              <a:gd name="connsiteX13" fmla="*/ 114878 w 1025609"/>
              <a:gd name="connsiteY13" fmla="*/ 373909 h 469405"/>
              <a:gd name="connsiteX14" fmla="*/ 89828 w 1025609"/>
              <a:gd name="connsiteY14" fmla="*/ 235815 h 469405"/>
              <a:gd name="connsiteX15" fmla="*/ 0 w 1025609"/>
              <a:gd name="connsiteY15" fmla="*/ 50248 h 469405"/>
              <a:gd name="connsiteX0" fmla="*/ 3876 w 1029485"/>
              <a:gd name="connsiteY0" fmla="*/ 50248 h 469405"/>
              <a:gd name="connsiteX1" fmla="*/ 118642 w 1029485"/>
              <a:gd name="connsiteY1" fmla="*/ 119157 h 469405"/>
              <a:gd name="connsiteX2" fmla="*/ 210183 w 1029485"/>
              <a:gd name="connsiteY2" fmla="*/ 86038 h 469405"/>
              <a:gd name="connsiteX3" fmla="*/ 499995 w 1029485"/>
              <a:gd name="connsiteY3" fmla="*/ 46703 h 469405"/>
              <a:gd name="connsiteX4" fmla="*/ 827431 w 1029485"/>
              <a:gd name="connsiteY4" fmla="*/ 107 h 469405"/>
              <a:gd name="connsiteX5" fmla="*/ 968986 w 1029485"/>
              <a:gd name="connsiteY5" fmla="*/ 60380 h 469405"/>
              <a:gd name="connsiteX6" fmla="*/ 1008356 w 1029485"/>
              <a:gd name="connsiteY6" fmla="*/ 100656 h 469405"/>
              <a:gd name="connsiteX7" fmla="*/ 1020203 w 1029485"/>
              <a:gd name="connsiteY7" fmla="*/ 150245 h 469405"/>
              <a:gd name="connsiteX8" fmla="*/ 906155 w 1029485"/>
              <a:gd name="connsiteY8" fmla="*/ 270487 h 469405"/>
              <a:gd name="connsiteX9" fmla="*/ 839732 w 1029485"/>
              <a:gd name="connsiteY9" fmla="*/ 311508 h 469405"/>
              <a:gd name="connsiteX10" fmla="*/ 589397 w 1029485"/>
              <a:gd name="connsiteY10" fmla="*/ 313073 h 469405"/>
              <a:gd name="connsiteX11" fmla="*/ 265005 w 1029485"/>
              <a:gd name="connsiteY11" fmla="*/ 465835 h 469405"/>
              <a:gd name="connsiteX12" fmla="*/ 179358 w 1029485"/>
              <a:gd name="connsiteY12" fmla="*/ 417170 h 469405"/>
              <a:gd name="connsiteX13" fmla="*/ 118754 w 1029485"/>
              <a:gd name="connsiteY13" fmla="*/ 373909 h 469405"/>
              <a:gd name="connsiteX14" fmla="*/ 9731 w 1029485"/>
              <a:gd name="connsiteY14" fmla="*/ 235815 h 469405"/>
              <a:gd name="connsiteX15" fmla="*/ 3876 w 1029485"/>
              <a:gd name="connsiteY15" fmla="*/ 50248 h 469405"/>
              <a:gd name="connsiteX0" fmla="*/ 3876 w 1029485"/>
              <a:gd name="connsiteY0" fmla="*/ 50248 h 469405"/>
              <a:gd name="connsiteX1" fmla="*/ 131561 w 1029485"/>
              <a:gd name="connsiteY1" fmla="*/ 42575 h 469405"/>
              <a:gd name="connsiteX2" fmla="*/ 210183 w 1029485"/>
              <a:gd name="connsiteY2" fmla="*/ 86038 h 469405"/>
              <a:gd name="connsiteX3" fmla="*/ 499995 w 1029485"/>
              <a:gd name="connsiteY3" fmla="*/ 46703 h 469405"/>
              <a:gd name="connsiteX4" fmla="*/ 827431 w 1029485"/>
              <a:gd name="connsiteY4" fmla="*/ 107 h 469405"/>
              <a:gd name="connsiteX5" fmla="*/ 968986 w 1029485"/>
              <a:gd name="connsiteY5" fmla="*/ 60380 h 469405"/>
              <a:gd name="connsiteX6" fmla="*/ 1008356 w 1029485"/>
              <a:gd name="connsiteY6" fmla="*/ 100656 h 469405"/>
              <a:gd name="connsiteX7" fmla="*/ 1020203 w 1029485"/>
              <a:gd name="connsiteY7" fmla="*/ 150245 h 469405"/>
              <a:gd name="connsiteX8" fmla="*/ 906155 w 1029485"/>
              <a:gd name="connsiteY8" fmla="*/ 270487 h 469405"/>
              <a:gd name="connsiteX9" fmla="*/ 839732 w 1029485"/>
              <a:gd name="connsiteY9" fmla="*/ 311508 h 469405"/>
              <a:gd name="connsiteX10" fmla="*/ 589397 w 1029485"/>
              <a:gd name="connsiteY10" fmla="*/ 313073 h 469405"/>
              <a:gd name="connsiteX11" fmla="*/ 265005 w 1029485"/>
              <a:gd name="connsiteY11" fmla="*/ 465835 h 469405"/>
              <a:gd name="connsiteX12" fmla="*/ 179358 w 1029485"/>
              <a:gd name="connsiteY12" fmla="*/ 417170 h 469405"/>
              <a:gd name="connsiteX13" fmla="*/ 118754 w 1029485"/>
              <a:gd name="connsiteY13" fmla="*/ 373909 h 469405"/>
              <a:gd name="connsiteX14" fmla="*/ 9731 w 1029485"/>
              <a:gd name="connsiteY14" fmla="*/ 235815 h 469405"/>
              <a:gd name="connsiteX15" fmla="*/ 3876 w 1029485"/>
              <a:gd name="connsiteY15" fmla="*/ 50248 h 469405"/>
              <a:gd name="connsiteX0" fmla="*/ 3876 w 1029485"/>
              <a:gd name="connsiteY0" fmla="*/ 50223 h 469380"/>
              <a:gd name="connsiteX1" fmla="*/ 131561 w 1029485"/>
              <a:gd name="connsiteY1" fmla="*/ 42550 h 469380"/>
              <a:gd name="connsiteX2" fmla="*/ 255399 w 1029485"/>
              <a:gd name="connsiteY2" fmla="*/ 15812 h 469380"/>
              <a:gd name="connsiteX3" fmla="*/ 499995 w 1029485"/>
              <a:gd name="connsiteY3" fmla="*/ 46678 h 469380"/>
              <a:gd name="connsiteX4" fmla="*/ 827431 w 1029485"/>
              <a:gd name="connsiteY4" fmla="*/ 82 h 469380"/>
              <a:gd name="connsiteX5" fmla="*/ 968986 w 1029485"/>
              <a:gd name="connsiteY5" fmla="*/ 60355 h 469380"/>
              <a:gd name="connsiteX6" fmla="*/ 1008356 w 1029485"/>
              <a:gd name="connsiteY6" fmla="*/ 100631 h 469380"/>
              <a:gd name="connsiteX7" fmla="*/ 1020203 w 1029485"/>
              <a:gd name="connsiteY7" fmla="*/ 150220 h 469380"/>
              <a:gd name="connsiteX8" fmla="*/ 906155 w 1029485"/>
              <a:gd name="connsiteY8" fmla="*/ 270462 h 469380"/>
              <a:gd name="connsiteX9" fmla="*/ 839732 w 1029485"/>
              <a:gd name="connsiteY9" fmla="*/ 311483 h 469380"/>
              <a:gd name="connsiteX10" fmla="*/ 589397 w 1029485"/>
              <a:gd name="connsiteY10" fmla="*/ 313048 h 469380"/>
              <a:gd name="connsiteX11" fmla="*/ 265005 w 1029485"/>
              <a:gd name="connsiteY11" fmla="*/ 465810 h 469380"/>
              <a:gd name="connsiteX12" fmla="*/ 179358 w 1029485"/>
              <a:gd name="connsiteY12" fmla="*/ 417145 h 469380"/>
              <a:gd name="connsiteX13" fmla="*/ 118754 w 1029485"/>
              <a:gd name="connsiteY13" fmla="*/ 373884 h 469380"/>
              <a:gd name="connsiteX14" fmla="*/ 9731 w 1029485"/>
              <a:gd name="connsiteY14" fmla="*/ 235790 h 469380"/>
              <a:gd name="connsiteX15" fmla="*/ 3876 w 1029485"/>
              <a:gd name="connsiteY15" fmla="*/ 50223 h 469380"/>
              <a:gd name="connsiteX0" fmla="*/ 3876 w 1029485"/>
              <a:gd name="connsiteY0" fmla="*/ 74628 h 493785"/>
              <a:gd name="connsiteX1" fmla="*/ 125102 w 1029485"/>
              <a:gd name="connsiteY1" fmla="*/ 9517 h 493785"/>
              <a:gd name="connsiteX2" fmla="*/ 255399 w 1029485"/>
              <a:gd name="connsiteY2" fmla="*/ 40217 h 493785"/>
              <a:gd name="connsiteX3" fmla="*/ 499995 w 1029485"/>
              <a:gd name="connsiteY3" fmla="*/ 71083 h 493785"/>
              <a:gd name="connsiteX4" fmla="*/ 827431 w 1029485"/>
              <a:gd name="connsiteY4" fmla="*/ 24487 h 493785"/>
              <a:gd name="connsiteX5" fmla="*/ 968986 w 1029485"/>
              <a:gd name="connsiteY5" fmla="*/ 84760 h 493785"/>
              <a:gd name="connsiteX6" fmla="*/ 1008356 w 1029485"/>
              <a:gd name="connsiteY6" fmla="*/ 125036 h 493785"/>
              <a:gd name="connsiteX7" fmla="*/ 1020203 w 1029485"/>
              <a:gd name="connsiteY7" fmla="*/ 174625 h 493785"/>
              <a:gd name="connsiteX8" fmla="*/ 906155 w 1029485"/>
              <a:gd name="connsiteY8" fmla="*/ 294867 h 493785"/>
              <a:gd name="connsiteX9" fmla="*/ 839732 w 1029485"/>
              <a:gd name="connsiteY9" fmla="*/ 335888 h 493785"/>
              <a:gd name="connsiteX10" fmla="*/ 589397 w 1029485"/>
              <a:gd name="connsiteY10" fmla="*/ 337453 h 493785"/>
              <a:gd name="connsiteX11" fmla="*/ 265005 w 1029485"/>
              <a:gd name="connsiteY11" fmla="*/ 490215 h 493785"/>
              <a:gd name="connsiteX12" fmla="*/ 179358 w 1029485"/>
              <a:gd name="connsiteY12" fmla="*/ 441550 h 493785"/>
              <a:gd name="connsiteX13" fmla="*/ 118754 w 1029485"/>
              <a:gd name="connsiteY13" fmla="*/ 398289 h 493785"/>
              <a:gd name="connsiteX14" fmla="*/ 9731 w 1029485"/>
              <a:gd name="connsiteY14" fmla="*/ 260195 h 493785"/>
              <a:gd name="connsiteX15" fmla="*/ 3876 w 1029485"/>
              <a:gd name="connsiteY15" fmla="*/ 74628 h 493785"/>
              <a:gd name="connsiteX0" fmla="*/ 3876 w 1029485"/>
              <a:gd name="connsiteY0" fmla="*/ 96330 h 515487"/>
              <a:gd name="connsiteX1" fmla="*/ 125102 w 1029485"/>
              <a:gd name="connsiteY1" fmla="*/ 31219 h 515487"/>
              <a:gd name="connsiteX2" fmla="*/ 307076 w 1029485"/>
              <a:gd name="connsiteY2" fmla="*/ 4481 h 515487"/>
              <a:gd name="connsiteX3" fmla="*/ 499995 w 1029485"/>
              <a:gd name="connsiteY3" fmla="*/ 92785 h 515487"/>
              <a:gd name="connsiteX4" fmla="*/ 827431 w 1029485"/>
              <a:gd name="connsiteY4" fmla="*/ 46189 h 515487"/>
              <a:gd name="connsiteX5" fmla="*/ 968986 w 1029485"/>
              <a:gd name="connsiteY5" fmla="*/ 106462 h 515487"/>
              <a:gd name="connsiteX6" fmla="*/ 1008356 w 1029485"/>
              <a:gd name="connsiteY6" fmla="*/ 146738 h 515487"/>
              <a:gd name="connsiteX7" fmla="*/ 1020203 w 1029485"/>
              <a:gd name="connsiteY7" fmla="*/ 196327 h 515487"/>
              <a:gd name="connsiteX8" fmla="*/ 906155 w 1029485"/>
              <a:gd name="connsiteY8" fmla="*/ 316569 h 515487"/>
              <a:gd name="connsiteX9" fmla="*/ 839732 w 1029485"/>
              <a:gd name="connsiteY9" fmla="*/ 357590 h 515487"/>
              <a:gd name="connsiteX10" fmla="*/ 589397 w 1029485"/>
              <a:gd name="connsiteY10" fmla="*/ 359155 h 515487"/>
              <a:gd name="connsiteX11" fmla="*/ 265005 w 1029485"/>
              <a:gd name="connsiteY11" fmla="*/ 511917 h 515487"/>
              <a:gd name="connsiteX12" fmla="*/ 179358 w 1029485"/>
              <a:gd name="connsiteY12" fmla="*/ 463252 h 515487"/>
              <a:gd name="connsiteX13" fmla="*/ 118754 w 1029485"/>
              <a:gd name="connsiteY13" fmla="*/ 419991 h 515487"/>
              <a:gd name="connsiteX14" fmla="*/ 9731 w 1029485"/>
              <a:gd name="connsiteY14" fmla="*/ 281897 h 515487"/>
              <a:gd name="connsiteX15" fmla="*/ 3876 w 1029485"/>
              <a:gd name="connsiteY15" fmla="*/ 96330 h 515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29485" h="515487">
                <a:moveTo>
                  <a:pt x="3876" y="96330"/>
                </a:moveTo>
                <a:lnTo>
                  <a:pt x="125102" y="31219"/>
                </a:lnTo>
                <a:cubicBezTo>
                  <a:pt x="141803" y="948"/>
                  <a:pt x="244594" y="-5780"/>
                  <a:pt x="307076" y="4481"/>
                </a:cubicBezTo>
                <a:cubicBezTo>
                  <a:pt x="369558" y="14742"/>
                  <a:pt x="413269" y="85834"/>
                  <a:pt x="499995" y="92785"/>
                </a:cubicBezTo>
                <a:cubicBezTo>
                  <a:pt x="586721" y="99736"/>
                  <a:pt x="749266" y="43910"/>
                  <a:pt x="827431" y="46189"/>
                </a:cubicBezTo>
                <a:cubicBezTo>
                  <a:pt x="905596" y="48468"/>
                  <a:pt x="938832" y="89704"/>
                  <a:pt x="968986" y="106462"/>
                </a:cubicBezTo>
                <a:cubicBezTo>
                  <a:pt x="999140" y="123220"/>
                  <a:pt x="999820" y="131761"/>
                  <a:pt x="1008356" y="146738"/>
                </a:cubicBezTo>
                <a:cubicBezTo>
                  <a:pt x="1016892" y="161715"/>
                  <a:pt x="1043379" y="175192"/>
                  <a:pt x="1020203" y="196327"/>
                </a:cubicBezTo>
                <a:cubicBezTo>
                  <a:pt x="997027" y="217462"/>
                  <a:pt x="930091" y="294497"/>
                  <a:pt x="906155" y="316569"/>
                </a:cubicBezTo>
                <a:cubicBezTo>
                  <a:pt x="882219" y="338641"/>
                  <a:pt x="886383" y="349628"/>
                  <a:pt x="839732" y="357590"/>
                </a:cubicBezTo>
                <a:cubicBezTo>
                  <a:pt x="793081" y="365552"/>
                  <a:pt x="677627" y="328213"/>
                  <a:pt x="589397" y="359155"/>
                </a:cubicBezTo>
                <a:cubicBezTo>
                  <a:pt x="501167" y="390097"/>
                  <a:pt x="333345" y="494568"/>
                  <a:pt x="265005" y="511917"/>
                </a:cubicBezTo>
                <a:cubicBezTo>
                  <a:pt x="196665" y="529266"/>
                  <a:pt x="203733" y="478573"/>
                  <a:pt x="179358" y="463252"/>
                </a:cubicBezTo>
                <a:cubicBezTo>
                  <a:pt x="154983" y="447931"/>
                  <a:pt x="142762" y="453394"/>
                  <a:pt x="118754" y="419991"/>
                </a:cubicBezTo>
                <a:cubicBezTo>
                  <a:pt x="94746" y="386588"/>
                  <a:pt x="28877" y="335840"/>
                  <a:pt x="9731" y="281897"/>
                </a:cubicBezTo>
                <a:cubicBezTo>
                  <a:pt x="-9415" y="227954"/>
                  <a:pt x="5964" y="152697"/>
                  <a:pt x="3876" y="96330"/>
                </a:cubicBezTo>
                <a:close/>
              </a:path>
            </a:pathLst>
          </a:custGeom>
          <a:solidFill>
            <a:srgbClr val="6AA84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0" name="Picture 139">
            <a:extLst>
              <a:ext uri="{FF2B5EF4-FFF2-40B4-BE49-F238E27FC236}">
                <a16:creationId xmlns:a16="http://schemas.microsoft.com/office/drawing/2014/main" id="{258A1E1A-E946-437C-8F0F-85C51B12C782}"/>
              </a:ext>
            </a:extLst>
          </p:cNvPr>
          <p:cNvPicPr>
            <a:picLocks noChangeAspect="1"/>
          </p:cNvPicPr>
          <p:nvPr/>
        </p:nvPicPr>
        <p:blipFill rotWithShape="1">
          <a:blip r:embed="rId7"/>
          <a:srcRect l="1870" t="28569" r="83639" b="31947"/>
          <a:stretch/>
        </p:blipFill>
        <p:spPr>
          <a:xfrm>
            <a:off x="4861252" y="5310803"/>
            <a:ext cx="359966" cy="244581"/>
          </a:xfrm>
          <a:prstGeom prst="rect">
            <a:avLst/>
          </a:prstGeom>
        </p:spPr>
      </p:pic>
      <p:sp>
        <p:nvSpPr>
          <p:cNvPr id="141" name="TextBox 140">
            <a:extLst>
              <a:ext uri="{FF2B5EF4-FFF2-40B4-BE49-F238E27FC236}">
                <a16:creationId xmlns:a16="http://schemas.microsoft.com/office/drawing/2014/main" id="{68B2B0DC-93AA-4BF0-87D0-C40C65C5EE3A}"/>
              </a:ext>
            </a:extLst>
          </p:cNvPr>
          <p:cNvSpPr txBox="1"/>
          <p:nvPr/>
        </p:nvSpPr>
        <p:spPr>
          <a:xfrm flipH="1">
            <a:off x="5241588" y="5239524"/>
            <a:ext cx="201972" cy="338554"/>
          </a:xfrm>
          <a:prstGeom prst="rect">
            <a:avLst/>
          </a:prstGeom>
          <a:noFill/>
        </p:spPr>
        <p:txBody>
          <a:bodyPr wrap="square" rtlCol="0">
            <a:spAutoFit/>
          </a:bodyPr>
          <a:lstStyle/>
          <a:p>
            <a:pPr algn="ctr"/>
            <a:r>
              <a:rPr lang="en-US" sz="1600" b="1" dirty="0"/>
              <a:t>D</a:t>
            </a:r>
          </a:p>
        </p:txBody>
      </p:sp>
      <p:sp>
        <p:nvSpPr>
          <p:cNvPr id="4" name="Freeform: Shape 3">
            <a:extLst>
              <a:ext uri="{FF2B5EF4-FFF2-40B4-BE49-F238E27FC236}">
                <a16:creationId xmlns:a16="http://schemas.microsoft.com/office/drawing/2014/main" id="{05E6A511-6297-4F4D-A55A-CCB562863A20}"/>
              </a:ext>
            </a:extLst>
          </p:cNvPr>
          <p:cNvSpPr/>
          <p:nvPr/>
        </p:nvSpPr>
        <p:spPr>
          <a:xfrm>
            <a:off x="2286000" y="5425440"/>
            <a:ext cx="426720" cy="304800"/>
          </a:xfrm>
          <a:custGeom>
            <a:avLst/>
            <a:gdLst>
              <a:gd name="connsiteX0" fmla="*/ 91440 w 426720"/>
              <a:gd name="connsiteY0" fmla="*/ 243840 h 304800"/>
              <a:gd name="connsiteX1" fmla="*/ 289560 w 426720"/>
              <a:gd name="connsiteY1" fmla="*/ 167640 h 304800"/>
              <a:gd name="connsiteX2" fmla="*/ 426720 w 426720"/>
              <a:gd name="connsiteY2" fmla="*/ 121920 h 304800"/>
              <a:gd name="connsiteX3" fmla="*/ 426720 w 426720"/>
              <a:gd name="connsiteY3" fmla="*/ 45720 h 304800"/>
              <a:gd name="connsiteX4" fmla="*/ 243840 w 426720"/>
              <a:gd name="connsiteY4" fmla="*/ 0 h 304800"/>
              <a:gd name="connsiteX5" fmla="*/ 30480 w 426720"/>
              <a:gd name="connsiteY5" fmla="*/ 91440 h 304800"/>
              <a:gd name="connsiteX6" fmla="*/ 15240 w 426720"/>
              <a:gd name="connsiteY6" fmla="*/ 182880 h 304800"/>
              <a:gd name="connsiteX7" fmla="*/ 0 w 426720"/>
              <a:gd name="connsiteY7" fmla="*/ 304800 h 304800"/>
              <a:gd name="connsiteX8" fmla="*/ 91440 w 426720"/>
              <a:gd name="connsiteY8" fmla="*/ 243840 h 30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 h="304800">
                <a:moveTo>
                  <a:pt x="91440" y="243840"/>
                </a:moveTo>
                <a:lnTo>
                  <a:pt x="289560" y="167640"/>
                </a:lnTo>
                <a:lnTo>
                  <a:pt x="426720" y="121920"/>
                </a:lnTo>
                <a:lnTo>
                  <a:pt x="426720" y="45720"/>
                </a:lnTo>
                <a:lnTo>
                  <a:pt x="243840" y="0"/>
                </a:lnTo>
                <a:lnTo>
                  <a:pt x="30480" y="91440"/>
                </a:lnTo>
                <a:lnTo>
                  <a:pt x="15240" y="182880"/>
                </a:lnTo>
                <a:lnTo>
                  <a:pt x="0" y="304800"/>
                </a:lnTo>
                <a:lnTo>
                  <a:pt x="91440" y="243840"/>
                </a:lnTo>
                <a:close/>
              </a:path>
            </a:pathLst>
          </a:custGeom>
          <a:solidFill>
            <a:srgbClr val="6AA84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1" name="Picture 150">
            <a:extLst>
              <a:ext uri="{FF2B5EF4-FFF2-40B4-BE49-F238E27FC236}">
                <a16:creationId xmlns:a16="http://schemas.microsoft.com/office/drawing/2014/main" id="{FDDFA7B9-FBCB-411F-A02D-96760AEC844A}"/>
              </a:ext>
            </a:extLst>
          </p:cNvPr>
          <p:cNvPicPr>
            <a:picLocks noChangeAspect="1"/>
          </p:cNvPicPr>
          <p:nvPr/>
        </p:nvPicPr>
        <p:blipFill rotWithShape="1">
          <a:blip r:embed="rId7"/>
          <a:srcRect l="1870" t="28569" r="83639" b="31947"/>
          <a:stretch/>
        </p:blipFill>
        <p:spPr>
          <a:xfrm>
            <a:off x="2399957" y="5424186"/>
            <a:ext cx="285817" cy="194200"/>
          </a:xfrm>
          <a:prstGeom prst="rect">
            <a:avLst/>
          </a:prstGeom>
        </p:spPr>
      </p:pic>
      <p:sp>
        <p:nvSpPr>
          <p:cNvPr id="152" name="TextBox 151">
            <a:extLst>
              <a:ext uri="{FF2B5EF4-FFF2-40B4-BE49-F238E27FC236}">
                <a16:creationId xmlns:a16="http://schemas.microsoft.com/office/drawing/2014/main" id="{C01813EB-5F48-4B3E-BDE5-ACB2C2FC465E}"/>
              </a:ext>
            </a:extLst>
          </p:cNvPr>
          <p:cNvSpPr txBox="1"/>
          <p:nvPr/>
        </p:nvSpPr>
        <p:spPr>
          <a:xfrm flipH="1">
            <a:off x="2305758" y="5408563"/>
            <a:ext cx="162618" cy="338554"/>
          </a:xfrm>
          <a:prstGeom prst="rect">
            <a:avLst/>
          </a:prstGeom>
          <a:noFill/>
        </p:spPr>
        <p:txBody>
          <a:bodyPr wrap="square" rtlCol="0">
            <a:spAutoFit/>
          </a:bodyPr>
          <a:lstStyle/>
          <a:p>
            <a:pPr algn="ctr"/>
            <a:r>
              <a:rPr lang="af-ZA" sz="1600" b="1" dirty="0"/>
              <a:t>A</a:t>
            </a:r>
            <a:endParaRPr lang="en-US" sz="1600" b="1" dirty="0"/>
          </a:p>
        </p:txBody>
      </p:sp>
    </p:spTree>
    <p:extLst>
      <p:ext uri="{BB962C8B-B14F-4D97-AF65-F5344CB8AC3E}">
        <p14:creationId xmlns:p14="http://schemas.microsoft.com/office/powerpoint/2010/main" val="3301341505"/>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165299</TotalTime>
  <Words>319</Words>
  <Application>Microsoft Office PowerPoint</Application>
  <PresentationFormat>Custom</PresentationFormat>
  <Paragraphs>75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 New Roman</vt:lpstr>
      <vt:lpstr>Wingdings</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NCL</dc:creator>
  <cp:lastModifiedBy>CAFO</cp:lastModifiedBy>
  <cp:revision>1436</cp:revision>
  <cp:lastPrinted>2021-07-22T12:08:46Z</cp:lastPrinted>
  <dcterms:modified xsi:type="dcterms:W3CDTF">2025-01-30T05:06:08Z</dcterms:modified>
</cp:coreProperties>
</file>