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6"/>
  </p:notesMasterIdLst>
  <p:sldIdLst>
    <p:sldId id="279" r:id="rId5"/>
  </p:sldIdLst>
  <p:sldSz cx="10691813" cy="15119350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6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homas Biney" initials="TB" lastIdx="1" clrIdx="0">
    <p:extLst>
      <p:ext uri="{19B8F6BF-5375-455C-9EA6-DF929625EA0E}">
        <p15:presenceInfo xmlns:p15="http://schemas.microsoft.com/office/powerpoint/2012/main" userId="c81631232e3e2a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A84F"/>
    <a:srgbClr val="EEFF41"/>
    <a:srgbClr val="FFFFFF"/>
    <a:srgbClr val="FF0000"/>
    <a:srgbClr val="000000"/>
    <a:srgbClr val="FE0000"/>
    <a:srgbClr val="A6CB95"/>
    <a:srgbClr val="4E746C"/>
    <a:srgbClr val="FDFFFC"/>
    <a:srgbClr val="D1C9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2A47E-F873-4949-B171-11B40ADDBA7A}">
  <a:tblStyle styleId="{67F2A47E-F873-4949-B171-11B40ADDBA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4" autoAdjust="0"/>
    <p:restoredTop sz="96247" autoAdjust="0"/>
  </p:normalViewPr>
  <p:slideViewPr>
    <p:cSldViewPr snapToGrid="0">
      <p:cViewPr>
        <p:scale>
          <a:sx n="57" d="100"/>
          <a:sy n="57" d="100"/>
        </p:scale>
        <p:origin x="2952" y="66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93925" y="768350"/>
            <a:ext cx="2713038" cy="38369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32" tIns="99032" rIns="99032" bIns="9903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072800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e4a34d9c38_0_1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e4a34d9c38_0_1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4721645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64478" y="2188777"/>
            <a:ext cx="9963000" cy="60339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1pPr>
            <a:lvl2pPr lvl="1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2pPr>
            <a:lvl3pPr lvl="2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3pPr>
            <a:lvl4pPr lvl="3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4pPr>
            <a:lvl5pPr lvl="4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5pPr>
            <a:lvl6pPr lvl="5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6pPr>
            <a:lvl7pPr lvl="6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7pPr>
            <a:lvl8pPr lvl="7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8pPr>
            <a:lvl9pPr lvl="8" algn="ctr">
              <a:spcBef>
                <a:spcPts val="0"/>
              </a:spcBef>
              <a:spcAft>
                <a:spcPts val="0"/>
              </a:spcAft>
              <a:buSzPts val="9100"/>
              <a:buNone/>
              <a:defRPr sz="91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64468" y="8331286"/>
            <a:ext cx="9963000" cy="2330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900"/>
              <a:buNone/>
              <a:defRPr sz="49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5650483" y="3387853"/>
            <a:ext cx="4677000" cy="100431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 sz="25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9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64468" y="1633260"/>
            <a:ext cx="3283500" cy="2221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64468" y="4084913"/>
            <a:ext cx="3283500" cy="93462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1pPr>
            <a:lvl2pPr marL="914400" lvl="1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2pPr>
            <a:lvl3pPr marL="1371600" lvl="2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3pPr>
            <a:lvl4pPr marL="1828800" lvl="3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4pPr>
            <a:lvl5pPr marL="2286000" lvl="4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5pPr>
            <a:lvl6pPr marL="2743200" lvl="5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6pPr>
            <a:lvl7pPr marL="3200400" lvl="6" indent="-361950">
              <a:spcBef>
                <a:spcPts val="0"/>
              </a:spcBef>
              <a:spcAft>
                <a:spcPts val="0"/>
              </a:spcAft>
              <a:buSzPts val="2100"/>
              <a:buChar char="●"/>
              <a:defRPr sz="2100"/>
            </a:lvl7pPr>
            <a:lvl8pPr marL="3657600" lvl="7" indent="-361950">
              <a:spcBef>
                <a:spcPts val="0"/>
              </a:spcBef>
              <a:spcAft>
                <a:spcPts val="0"/>
              </a:spcAft>
              <a:buSzPts val="2100"/>
              <a:buChar char="○"/>
              <a:defRPr sz="2100"/>
            </a:lvl8pPr>
            <a:lvl9pPr marL="4114800" lvl="8" indent="-361950">
              <a:spcBef>
                <a:spcPts val="0"/>
              </a:spcBef>
              <a:spcAft>
                <a:spcPts val="0"/>
              </a:spcAft>
              <a:buSzPts val="2100"/>
              <a:buChar char="■"/>
              <a:defRPr sz="21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573245" y="1323276"/>
            <a:ext cx="7445700" cy="120255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367"/>
            <a:ext cx="5346000" cy="1512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60850" tIns="160850" rIns="160850" bIns="1608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10447" y="3625081"/>
            <a:ext cx="4730100" cy="43575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7400"/>
              <a:buNone/>
              <a:defRPr sz="74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10447" y="8240010"/>
            <a:ext cx="4730100" cy="36306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5775715" y="2128514"/>
            <a:ext cx="4486500" cy="10862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64468" y="12436336"/>
            <a:ext cx="7014300" cy="17787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64468" y="3251601"/>
            <a:ext cx="9963000" cy="5772000"/>
          </a:xfrm>
          <a:prstGeom prst="rect">
            <a:avLst/>
          </a:prstGeom>
        </p:spPr>
        <p:txBody>
          <a:bodyPr spcFirstLastPara="1" wrap="square" lIns="160850" tIns="160850" rIns="160850" bIns="16085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1pPr>
            <a:lvl2pPr lvl="1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2pPr>
            <a:lvl3pPr lvl="2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3pPr>
            <a:lvl4pPr lvl="3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4pPr>
            <a:lvl5pPr lvl="4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5pPr>
            <a:lvl6pPr lvl="5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6pPr>
            <a:lvl7pPr lvl="6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7pPr>
            <a:lvl8pPr lvl="7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8pPr>
            <a:lvl9pPr lvl="8" algn="ctr">
              <a:spcBef>
                <a:spcPts val="0"/>
              </a:spcBef>
              <a:spcAft>
                <a:spcPts val="0"/>
              </a:spcAft>
              <a:buSzPts val="21100"/>
              <a:buNone/>
              <a:defRPr sz="211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64468" y="9266383"/>
            <a:ext cx="9963000" cy="3823800"/>
          </a:xfrm>
          <a:prstGeom prst="rect">
            <a:avLst/>
          </a:prstGeom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 algn="ctr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marL="914400" lvl="1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2pPr>
            <a:lvl3pPr marL="1371600" lvl="2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3pPr>
            <a:lvl4pPr marL="1828800" lvl="3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4pPr>
            <a:lvl5pPr marL="2286000" lvl="4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5pPr>
            <a:lvl6pPr marL="2743200" lvl="5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6pPr>
            <a:lvl7pPr marL="3200400" lvl="6" indent="-387350" algn="ctr">
              <a:spcBef>
                <a:spcPts val="0"/>
              </a:spcBef>
              <a:spcAft>
                <a:spcPts val="0"/>
              </a:spcAft>
              <a:buSzPts val="2500"/>
              <a:buChar char="●"/>
              <a:defRPr/>
            </a:lvl7pPr>
            <a:lvl8pPr marL="3657600" lvl="7" indent="-387350" algn="ctr">
              <a:spcBef>
                <a:spcPts val="0"/>
              </a:spcBef>
              <a:spcAft>
                <a:spcPts val="0"/>
              </a:spcAft>
              <a:buSzPts val="2500"/>
              <a:buChar char="○"/>
              <a:defRPr/>
            </a:lvl8pPr>
            <a:lvl9pPr marL="4114800" lvl="8" indent="-387350" algn="ctr">
              <a:spcBef>
                <a:spcPts val="0"/>
              </a:spcBef>
              <a:spcAft>
                <a:spcPts val="0"/>
              </a:spcAft>
              <a:buSzPts val="25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64468" y="1308210"/>
            <a:ext cx="9963000" cy="16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None/>
              <a:defRPr sz="49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64468" y="3387853"/>
            <a:ext cx="9963000" cy="100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t" anchorCtr="0">
            <a:normAutofit/>
          </a:bodyPr>
          <a:lstStyle>
            <a:lvl1pPr marL="457200" lvl="0" indent="-431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Char char="●"/>
              <a:defRPr sz="3200">
                <a:solidFill>
                  <a:schemeClr val="dk2"/>
                </a:solidFill>
              </a:defRPr>
            </a:lvl1pPr>
            <a:lvl2pPr marL="914400" lvl="1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2pPr>
            <a:lvl3pPr marL="1371600" lvl="2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3pPr>
            <a:lvl4pPr marL="1828800" lvl="3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4pPr>
            <a:lvl5pPr marL="2286000" lvl="4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5pPr>
            <a:lvl6pPr marL="2743200" lvl="5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6pPr>
            <a:lvl7pPr marL="3200400" lvl="6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●"/>
              <a:defRPr sz="2500">
                <a:solidFill>
                  <a:schemeClr val="dk2"/>
                </a:solidFill>
              </a:defRPr>
            </a:lvl7pPr>
            <a:lvl8pPr marL="3657600" lvl="7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○"/>
              <a:defRPr sz="2500">
                <a:solidFill>
                  <a:schemeClr val="dk2"/>
                </a:solidFill>
              </a:defRPr>
            </a:lvl8pPr>
            <a:lvl9pPr marL="4114800" lvl="8" indent="-3873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Char char="■"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9906772" y="13708144"/>
            <a:ext cx="641700" cy="115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60850" tIns="160850" rIns="160850" bIns="160850" anchor="ctr" anchorCtr="0">
            <a:normAutofit/>
          </a:bodyPr>
          <a:lstStyle>
            <a:lvl1pPr lvl="0" algn="r">
              <a:buNone/>
              <a:defRPr sz="1800">
                <a:solidFill>
                  <a:schemeClr val="dk2"/>
                </a:solidFill>
              </a:defRPr>
            </a:lvl1pPr>
            <a:lvl2pPr lvl="1" algn="r">
              <a:buNone/>
              <a:defRPr sz="1800">
                <a:solidFill>
                  <a:schemeClr val="dk2"/>
                </a:solidFill>
              </a:defRPr>
            </a:lvl2pPr>
            <a:lvl3pPr lvl="2" algn="r">
              <a:buNone/>
              <a:defRPr sz="1800">
                <a:solidFill>
                  <a:schemeClr val="dk2"/>
                </a:solidFill>
              </a:defRPr>
            </a:lvl3pPr>
            <a:lvl4pPr lvl="3" algn="r">
              <a:buNone/>
              <a:defRPr sz="1800">
                <a:solidFill>
                  <a:schemeClr val="dk2"/>
                </a:solidFill>
              </a:defRPr>
            </a:lvl4pPr>
            <a:lvl5pPr lvl="4" algn="r">
              <a:buNone/>
              <a:defRPr sz="1800">
                <a:solidFill>
                  <a:schemeClr val="dk2"/>
                </a:solidFill>
              </a:defRPr>
            </a:lvl5pPr>
            <a:lvl6pPr lvl="5" algn="r">
              <a:buNone/>
              <a:defRPr sz="1800">
                <a:solidFill>
                  <a:schemeClr val="dk2"/>
                </a:solidFill>
              </a:defRPr>
            </a:lvl6pPr>
            <a:lvl7pPr lvl="6" algn="r">
              <a:buNone/>
              <a:defRPr sz="1800">
                <a:solidFill>
                  <a:schemeClr val="dk2"/>
                </a:solidFill>
              </a:defRPr>
            </a:lvl7pPr>
            <a:lvl8pPr lvl="7" algn="r">
              <a:buNone/>
              <a:defRPr sz="1800">
                <a:solidFill>
                  <a:schemeClr val="dk2"/>
                </a:solidFill>
              </a:defRPr>
            </a:lvl8pPr>
            <a:lvl9pPr lvl="8" algn="r">
              <a:buNone/>
              <a:defRPr sz="18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emf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9083774-A4F7-52AC-AB40-7F8EC9F74F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22" b="3091"/>
          <a:stretch/>
        </p:blipFill>
        <p:spPr>
          <a:xfrm>
            <a:off x="506035" y="3912687"/>
            <a:ext cx="3284527" cy="5218801"/>
          </a:xfrm>
          <a:prstGeom prst="rect">
            <a:avLst/>
          </a:prstGeom>
          <a:solidFill>
            <a:srgbClr val="EEFF41"/>
          </a:solidFill>
          <a:ln>
            <a:solidFill>
              <a:srgbClr val="6AA84F"/>
            </a:solidFill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63710A7-54FE-4FFA-C538-9E65160FDB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22" b="3091"/>
          <a:stretch/>
        </p:blipFill>
        <p:spPr>
          <a:xfrm>
            <a:off x="3932282" y="3940670"/>
            <a:ext cx="3360788" cy="5218801"/>
          </a:xfrm>
          <a:prstGeom prst="rect">
            <a:avLst/>
          </a:prstGeom>
          <a:solidFill>
            <a:srgbClr val="6AA84F"/>
          </a:solidFill>
          <a:ln>
            <a:solidFill>
              <a:srgbClr val="6AA84F"/>
            </a:solidFill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91263C0-6102-87B0-2FE4-A148ACE551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22" b="3091"/>
          <a:stretch/>
        </p:blipFill>
        <p:spPr>
          <a:xfrm>
            <a:off x="7326860" y="3920067"/>
            <a:ext cx="3360788" cy="5218801"/>
          </a:xfrm>
          <a:prstGeom prst="rect">
            <a:avLst/>
          </a:prstGeom>
          <a:solidFill>
            <a:srgbClr val="6AA84F"/>
          </a:solidFill>
          <a:ln>
            <a:solidFill>
              <a:srgbClr val="6AA84F"/>
            </a:solidFill>
          </a:ln>
        </p:spPr>
      </p:pic>
      <p:graphicFrame>
        <p:nvGraphicFramePr>
          <p:cNvPr id="304" name="Table 5">
            <a:extLst>
              <a:ext uri="{FF2B5EF4-FFF2-40B4-BE49-F238E27FC236}">
                <a16:creationId xmlns:a16="http://schemas.microsoft.com/office/drawing/2014/main" id="{16187937-ECE2-9941-826F-B61C8315EED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2741318"/>
              </p:ext>
            </p:extLst>
          </p:nvPr>
        </p:nvGraphicFramePr>
        <p:xfrm>
          <a:off x="2501288" y="12877289"/>
          <a:ext cx="7406008" cy="1914546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1619547">
                  <a:extLst>
                    <a:ext uri="{9D8B030D-6E8A-4147-A177-3AD203B41FA5}">
                      <a16:colId xmlns:a16="http://schemas.microsoft.com/office/drawing/2014/main" val="1748405878"/>
                    </a:ext>
                  </a:extLst>
                </a:gridCol>
                <a:gridCol w="1953577">
                  <a:extLst>
                    <a:ext uri="{9D8B030D-6E8A-4147-A177-3AD203B41FA5}">
                      <a16:colId xmlns:a16="http://schemas.microsoft.com/office/drawing/2014/main" val="3643782573"/>
                    </a:ext>
                  </a:extLst>
                </a:gridCol>
                <a:gridCol w="1666600">
                  <a:extLst>
                    <a:ext uri="{9D8B030D-6E8A-4147-A177-3AD203B41FA5}">
                      <a16:colId xmlns:a16="http://schemas.microsoft.com/office/drawing/2014/main" val="2367474529"/>
                    </a:ext>
                  </a:extLst>
                </a:gridCol>
                <a:gridCol w="21662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6643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Surface Wind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Visibility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</a:p>
                  </a:txBody>
                  <a:tcPr anchor="ctr">
                    <a:solidFill>
                      <a:srgbClr val="FFCD0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947881"/>
                  </a:ext>
                </a:extLst>
              </a:tr>
              <a:tr h="609383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hours</a:t>
                      </a:r>
                    </a:p>
                  </a:txBody>
                  <a:tcPr anchor="ctr"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S/SW 05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18 kt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– 10) km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(21 – 28)</a:t>
                      </a:r>
                      <a:r>
                        <a:rPr lang="en-US" sz="12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1200" b="0" i="0" u="none" strike="noStrike" cap="none" baseline="30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o</a:t>
                      </a:r>
                      <a:r>
                        <a:rPr lang="en-US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C</a:t>
                      </a:r>
                      <a:endParaRPr lang="en-US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861239424"/>
                  </a:ext>
                </a:extLst>
              </a:tr>
              <a:tr h="668520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 hours</a:t>
                      </a:r>
                    </a:p>
                  </a:txBody>
                  <a:tcPr anchor="ctr">
                    <a:solidFill>
                      <a:srgbClr val="FFCD03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S/SW 05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Max 20 kt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– 10) km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(21 – 28)</a:t>
                      </a:r>
                      <a:r>
                        <a:rPr lang="en-US" sz="1200" b="0" i="0" u="none" strike="noStrike" cap="none" baseline="30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 </a:t>
                      </a:r>
                      <a:r>
                        <a:rPr lang="en-US" sz="1200" b="0" i="0" u="none" strike="noStrike" cap="none" baseline="300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o</a:t>
                      </a:r>
                      <a:r>
                        <a:rPr lang="en-US" sz="1200" b="0" i="0" u="none" strike="noStrike" cap="non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rial"/>
                          <a:cs typeface="Times New Roman" panose="02020603050405020304" pitchFamily="18" charset="0"/>
                          <a:sym typeface="Arial"/>
                        </a:rPr>
                        <a:t>C</a:t>
                      </a:r>
                      <a:endParaRPr lang="en-US" sz="1200" b="0" i="0" u="none" strike="noStrike" cap="non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Arial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anchor="ctr">
                    <a:gradFill flip="none" rotWithShape="1">
                      <a:gsLst>
                        <a:gs pos="0">
                          <a:srgbClr val="FFCD03">
                            <a:tint val="66000"/>
                            <a:satMod val="160000"/>
                          </a:srgbClr>
                        </a:gs>
                        <a:gs pos="50000">
                          <a:srgbClr val="FFCD03">
                            <a:tint val="44500"/>
                            <a:satMod val="160000"/>
                          </a:srgbClr>
                        </a:gs>
                        <a:gs pos="100000">
                          <a:srgbClr val="FFCD03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52428380"/>
                  </a:ext>
                </a:extLst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-5443" y="-1010981"/>
            <a:ext cx="9536630" cy="16130981"/>
            <a:chOff x="-5443" y="-1010981"/>
            <a:chExt cx="9536630" cy="16130981"/>
          </a:xfrm>
        </p:grpSpPr>
        <p:sp>
          <p:nvSpPr>
            <p:cNvPr id="49" name="Google Shape;56;p13"/>
            <p:cNvSpPr/>
            <p:nvPr/>
          </p:nvSpPr>
          <p:spPr>
            <a:xfrm rot="10800000" flipH="1">
              <a:off x="-5443" y="0"/>
              <a:ext cx="8458200" cy="15120000"/>
            </a:xfrm>
            <a:prstGeom prst="corner">
              <a:avLst>
                <a:gd name="adj1" fmla="val 12023"/>
                <a:gd name="adj2" fmla="val 5685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" name="Google Shape;57;p13"/>
            <p:cNvSpPr/>
            <p:nvPr/>
          </p:nvSpPr>
          <p:spPr>
            <a:xfrm>
              <a:off x="7331812" y="-1010981"/>
              <a:ext cx="2199375" cy="2036115"/>
            </a:xfrm>
            <a:prstGeom prst="pie">
              <a:avLst>
                <a:gd name="adj1" fmla="val 314"/>
                <a:gd name="adj2" fmla="val 5525343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3617495" y="1544424"/>
            <a:ext cx="34568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 SUMMARY</a:t>
            </a:r>
          </a:p>
          <a:p>
            <a:pPr algn="ctr"/>
            <a:endParaRPr lang="en-US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6" name="Picture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38062" y="9347385"/>
            <a:ext cx="3698621" cy="896190"/>
          </a:xfrm>
          <a:prstGeom prst="rect">
            <a:avLst/>
          </a:prstGeom>
        </p:spPr>
      </p:pic>
      <p:graphicFrame>
        <p:nvGraphicFramePr>
          <p:cNvPr id="19" name="Table 19">
            <a:extLst>
              <a:ext uri="{FF2B5EF4-FFF2-40B4-BE49-F238E27FC236}">
                <a16:creationId xmlns:a16="http://schemas.microsoft.com/office/drawing/2014/main" id="{B62374D3-8DC8-5846-11EA-F6601DA2D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8623186"/>
              </p:ext>
            </p:extLst>
          </p:nvPr>
        </p:nvGraphicFramePr>
        <p:xfrm>
          <a:off x="506035" y="3264823"/>
          <a:ext cx="10111521" cy="555989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3412263">
                  <a:extLst>
                    <a:ext uri="{9D8B030D-6E8A-4147-A177-3AD203B41FA5}">
                      <a16:colId xmlns:a16="http://schemas.microsoft.com/office/drawing/2014/main" val="567407218"/>
                    </a:ext>
                  </a:extLst>
                </a:gridCol>
                <a:gridCol w="3436551">
                  <a:extLst>
                    <a:ext uri="{9D8B030D-6E8A-4147-A177-3AD203B41FA5}">
                      <a16:colId xmlns:a16="http://schemas.microsoft.com/office/drawing/2014/main" val="3928216345"/>
                    </a:ext>
                  </a:extLst>
                </a:gridCol>
                <a:gridCol w="3262707">
                  <a:extLst>
                    <a:ext uri="{9D8B030D-6E8A-4147-A177-3AD203B41FA5}">
                      <a16:colId xmlns:a16="http://schemas.microsoft.com/office/drawing/2014/main" val="3333847205"/>
                    </a:ext>
                  </a:extLst>
                </a:gridCol>
              </a:tblGrid>
              <a:tr h="55598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EVENING (06/08/2025)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MORNING (07/08/2025)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AFTERNOON (07/08/2025)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92283969"/>
                  </a:ext>
                </a:extLst>
              </a:tr>
            </a:tbl>
          </a:graphicData>
        </a:graphic>
      </p:graphicFrame>
      <p:graphicFrame>
        <p:nvGraphicFramePr>
          <p:cNvPr id="6" name="Table 34">
            <a:extLst>
              <a:ext uri="{FF2B5EF4-FFF2-40B4-BE49-F238E27FC236}">
                <a16:creationId xmlns:a16="http://schemas.microsoft.com/office/drawing/2014/main" id="{A45D89EC-883A-82D9-07BC-1400E60462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878859"/>
              </p:ext>
            </p:extLst>
          </p:nvPr>
        </p:nvGraphicFramePr>
        <p:xfrm>
          <a:off x="530520" y="9909142"/>
          <a:ext cx="1571486" cy="4497863"/>
        </p:xfrm>
        <a:graphic>
          <a:graphicData uri="http://schemas.openxmlformats.org/drawingml/2006/table">
            <a:tbl>
              <a:tblPr firstRow="1" bandRow="1">
                <a:tableStyleId>{67F2A47E-F873-4949-B171-11B40ADDBA7A}</a:tableStyleId>
              </a:tblPr>
              <a:tblGrid>
                <a:gridCol w="1571486">
                  <a:extLst>
                    <a:ext uri="{9D8B030D-6E8A-4147-A177-3AD203B41FA5}">
                      <a16:colId xmlns:a16="http://schemas.microsoft.com/office/drawing/2014/main" val="2188336029"/>
                    </a:ext>
                  </a:extLst>
                </a:gridCol>
              </a:tblGrid>
              <a:tr h="38668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57907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06/08/2025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37081948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Time Issued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082187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4:00 PM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1433808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Valid From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302564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06:00 PM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9097031"/>
                  </a:ext>
                </a:extLst>
              </a:tr>
              <a:tr h="63098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Nowcasting Risk</a:t>
                      </a:r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40514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Take Action</a:t>
                      </a:r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743095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 aware</a:t>
                      </a:r>
                    </a:p>
                  </a:txBody>
                  <a:tcPr anchor="ctr">
                    <a:solidFill>
                      <a:srgbClr val="EEFF4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1319520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 risk</a:t>
                      </a:r>
                    </a:p>
                  </a:txBody>
                  <a:tcPr anchor="ctr">
                    <a:solidFill>
                      <a:srgbClr val="6AA8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40480"/>
                  </a:ext>
                </a:extLst>
              </a:tr>
              <a:tr h="3866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 risk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7087956"/>
                  </a:ext>
                </a:extLst>
              </a:tr>
            </a:tbl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E09C090A-98ED-CE7E-220B-9411C924AAA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92850" y="10187399"/>
            <a:ext cx="6879135" cy="234734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231598-5F0A-968B-482D-D61BB659E0DA}"/>
              </a:ext>
            </a:extLst>
          </p:cNvPr>
          <p:cNvSpPr txBox="1"/>
          <p:nvPr/>
        </p:nvSpPr>
        <p:spPr>
          <a:xfrm>
            <a:off x="504467" y="1936513"/>
            <a:ext cx="1000009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just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effectLst/>
                <a:latin typeface="Times New Roman" panose="02020603050405020304" pitchFamily="18" charset="0"/>
                <a:ea typeface="Courier New" panose="02070309020205020404" pitchFamily="49" charset="0"/>
              </a:rPr>
              <a:t>The lake and its environs are expected to experience varying degrees of cloud cover with rain showers in some portions of the southern and middle sectors tonight. However, there is a 40% chance of scattered slight to moderate rain in the southern, middle and some portions of the northern sector during the morning hours. 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16EC2A6-7BD8-794A-6E7D-39F04BEFDE8F}"/>
              </a:ext>
            </a:extLst>
          </p:cNvPr>
          <p:cNvSpPr txBox="1"/>
          <p:nvPr/>
        </p:nvSpPr>
        <p:spPr>
          <a:xfrm>
            <a:off x="3566809" y="8704199"/>
            <a:ext cx="342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EBE1CC3-B448-5728-3B03-26BE8DD019C4}"/>
              </a:ext>
            </a:extLst>
          </p:cNvPr>
          <p:cNvSpPr txBox="1"/>
          <p:nvPr/>
        </p:nvSpPr>
        <p:spPr>
          <a:xfrm>
            <a:off x="3011872" y="8619746"/>
            <a:ext cx="33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-253939" y="-72860"/>
            <a:ext cx="10871496" cy="1578756"/>
            <a:chOff x="-224495" y="-43513"/>
            <a:chExt cx="10871496" cy="1578756"/>
          </a:xfrm>
        </p:grpSpPr>
        <p:pic>
          <p:nvPicPr>
            <p:cNvPr id="52" name="Picture 2" descr="Coat of arms of Ghana - Wikipedia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560631" y="52075"/>
              <a:ext cx="1086370" cy="9038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TextBox 53"/>
            <p:cNvSpPr txBox="1"/>
            <p:nvPr/>
          </p:nvSpPr>
          <p:spPr>
            <a:xfrm>
              <a:off x="5813660" y="268819"/>
              <a:ext cx="3085289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Email: info@meteo.gov.gh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Website: www.meteo.gov.gh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Twitter:@GhanaMet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Facebook: Ghana Meteorological Agency (GMet)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2428971" y="-43513"/>
              <a:ext cx="58927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>
                  <a:ln>
                    <a:solidFill>
                      <a:schemeClr val="bg1"/>
                    </a:solidFill>
                  </a:ln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GHANA METEOROLOGICAL AGENCY</a:t>
              </a:r>
            </a:p>
          </p:txBody>
        </p:sp>
        <p:grpSp>
          <p:nvGrpSpPr>
            <p:cNvPr id="59" name="Group 58"/>
            <p:cNvGrpSpPr/>
            <p:nvPr/>
          </p:nvGrpSpPr>
          <p:grpSpPr>
            <a:xfrm>
              <a:off x="-224495" y="-20855"/>
              <a:ext cx="1803157" cy="1071082"/>
              <a:chOff x="2357257" y="1546068"/>
              <a:chExt cx="1803157" cy="1071082"/>
            </a:xfrm>
          </p:grpSpPr>
          <p:sp>
            <p:nvSpPr>
              <p:cNvPr id="60" name="Google Shape;60;p13"/>
              <p:cNvSpPr/>
              <p:nvPr/>
            </p:nvSpPr>
            <p:spPr>
              <a:xfrm>
                <a:off x="2357257" y="1546068"/>
                <a:ext cx="1803157" cy="1071082"/>
              </a:xfrm>
              <a:prstGeom prst="roundRect">
                <a:avLst>
                  <a:gd name="adj" fmla="val 16667"/>
                </a:avLst>
              </a:prstGeom>
              <a:gradFill>
                <a:gsLst>
                  <a:gs pos="41000">
                    <a:srgbClr val="FFFFFF"/>
                  </a:gs>
                  <a:gs pos="1000">
                    <a:srgbClr val="FFFFFF">
                      <a:alpha val="0"/>
                    </a:srgbClr>
                  </a:gs>
                  <a:gs pos="53000">
                    <a:srgbClr val="FFFFFF">
                      <a:alpha val="0"/>
                    </a:srgb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pic>
            <p:nvPicPr>
              <p:cNvPr id="61" name="Picture 60">
                <a:extLst>
                  <a:ext uri="{FF2B5EF4-FFF2-40B4-BE49-F238E27FC236}">
                    <a16:creationId xmlns:a16="http://schemas.microsoft.com/office/drawing/2014/main" id="{63F92C48-2952-4DC7-9320-73ED3712940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41832" y="1640361"/>
                <a:ext cx="834008" cy="882497"/>
              </a:xfrm>
              <a:prstGeom prst="rect">
                <a:avLst/>
              </a:prstGeom>
            </p:spPr>
          </p:pic>
        </p:grpSp>
        <p:sp>
          <p:nvSpPr>
            <p:cNvPr id="7" name="TextBox 6"/>
            <p:cNvSpPr txBox="1"/>
            <p:nvPr/>
          </p:nvSpPr>
          <p:spPr>
            <a:xfrm>
              <a:off x="1599284" y="1135133"/>
              <a:ext cx="755213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u="sng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INLAND WATER IMPACT-BASED FORECAST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536881" y="392544"/>
              <a:ext cx="2570827" cy="600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P. O. Box  LG 87, Accra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Tel: +233-302-543252 / 307010019</a:t>
              </a:r>
            </a:p>
            <a:p>
              <a:r>
                <a:rPr lang="en-US" sz="11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Digital Address: GA-485-3581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83E6FC9D-7F01-4B4E-A89E-717D89332E58}"/>
              </a:ext>
            </a:extLst>
          </p:cNvPr>
          <p:cNvSpPr txBox="1"/>
          <p:nvPr/>
        </p:nvSpPr>
        <p:spPr>
          <a:xfrm>
            <a:off x="6927597" y="8800071"/>
            <a:ext cx="3425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1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2CCE6E1-366C-4604-A9CF-C37507AC8AE4}"/>
              </a:ext>
            </a:extLst>
          </p:cNvPr>
          <p:cNvSpPr txBox="1"/>
          <p:nvPr/>
        </p:nvSpPr>
        <p:spPr>
          <a:xfrm>
            <a:off x="6372660" y="8715618"/>
            <a:ext cx="3373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</p:txBody>
      </p:sp>
      <p:sp>
        <p:nvSpPr>
          <p:cNvPr id="58" name="TextBox 26">
            <a:extLst>
              <a:ext uri="{FF2B5EF4-FFF2-40B4-BE49-F238E27FC236}">
                <a16:creationId xmlns:a16="http://schemas.microsoft.com/office/drawing/2014/main" id="{E41B65CC-E464-4DE5-A0EB-15A26984C69D}"/>
              </a:ext>
            </a:extLst>
          </p:cNvPr>
          <p:cNvSpPr txBox="1"/>
          <p:nvPr/>
        </p:nvSpPr>
        <p:spPr>
          <a:xfrm>
            <a:off x="5855843" y="7769121"/>
            <a:ext cx="346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lang="en-US" sz="2000" b="1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174B44D8-93B6-4517-B1F1-758DA2EAC398}"/>
              </a:ext>
            </a:extLst>
          </p:cNvPr>
          <p:cNvSpPr txBox="1"/>
          <p:nvPr/>
        </p:nvSpPr>
        <p:spPr>
          <a:xfrm>
            <a:off x="4681793" y="8136392"/>
            <a:ext cx="363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b="1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9E132C0-C86A-4198-B05C-389E0478C5FA}"/>
              </a:ext>
            </a:extLst>
          </p:cNvPr>
          <p:cNvSpPr txBox="1"/>
          <p:nvPr/>
        </p:nvSpPr>
        <p:spPr>
          <a:xfrm>
            <a:off x="5844489" y="5180673"/>
            <a:ext cx="376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6D17E38-DFBF-4B96-9C2D-72797B867FDD}"/>
              </a:ext>
            </a:extLst>
          </p:cNvPr>
          <p:cNvSpPr txBox="1"/>
          <p:nvPr/>
        </p:nvSpPr>
        <p:spPr>
          <a:xfrm>
            <a:off x="5014824" y="4570183"/>
            <a:ext cx="3766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E536CB9-B8D6-4F43-B7B5-2B0BDFE09DED}"/>
              </a:ext>
            </a:extLst>
          </p:cNvPr>
          <p:cNvSpPr txBox="1"/>
          <p:nvPr/>
        </p:nvSpPr>
        <p:spPr>
          <a:xfrm>
            <a:off x="8374289" y="9811571"/>
            <a:ext cx="449510" cy="566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2AA9434-2E7D-41E7-823E-387C052ECF88}"/>
              </a:ext>
            </a:extLst>
          </p:cNvPr>
          <p:cNvSpPr txBox="1"/>
          <p:nvPr/>
        </p:nvSpPr>
        <p:spPr>
          <a:xfrm>
            <a:off x="5068414" y="5703893"/>
            <a:ext cx="4361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4B7C6B4-2478-443D-A1CE-82323452145C}"/>
              </a:ext>
            </a:extLst>
          </p:cNvPr>
          <p:cNvSpPr txBox="1"/>
          <p:nvPr/>
        </p:nvSpPr>
        <p:spPr>
          <a:xfrm>
            <a:off x="5803603" y="6019856"/>
            <a:ext cx="382647" cy="5196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C5A3932-BC18-4E03-861C-E90CD7689634}"/>
              </a:ext>
            </a:extLst>
          </p:cNvPr>
          <p:cNvSpPr txBox="1"/>
          <p:nvPr/>
        </p:nvSpPr>
        <p:spPr>
          <a:xfrm>
            <a:off x="3578914" y="7846532"/>
            <a:ext cx="38264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952974F-6182-460B-A97F-3D5C78C40170}"/>
              </a:ext>
            </a:extLst>
          </p:cNvPr>
          <p:cNvSpPr txBox="1"/>
          <p:nvPr/>
        </p:nvSpPr>
        <p:spPr>
          <a:xfrm>
            <a:off x="6313618" y="8297844"/>
            <a:ext cx="363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b="1" dirty="0"/>
          </a:p>
        </p:txBody>
      </p:sp>
      <p:sp>
        <p:nvSpPr>
          <p:cNvPr id="62" name="Freeform: Shape 61">
            <a:extLst>
              <a:ext uri="{FF2B5EF4-FFF2-40B4-BE49-F238E27FC236}">
                <a16:creationId xmlns:a16="http://schemas.microsoft.com/office/drawing/2014/main" id="{2D1B9B2A-34ED-4B36-A1AD-83A71C1C2459}"/>
              </a:ext>
            </a:extLst>
          </p:cNvPr>
          <p:cNvSpPr/>
          <p:nvPr/>
        </p:nvSpPr>
        <p:spPr>
          <a:xfrm>
            <a:off x="5524415" y="5684603"/>
            <a:ext cx="1494322" cy="3185865"/>
          </a:xfrm>
          <a:custGeom>
            <a:avLst/>
            <a:gdLst>
              <a:gd name="connsiteX0" fmla="*/ 748421 w 1494322"/>
              <a:gd name="connsiteY0" fmla="*/ 3384127 h 3384415"/>
              <a:gd name="connsiteX1" fmla="*/ 857525 w 1494322"/>
              <a:gd name="connsiteY1" fmla="*/ 3321781 h 3384415"/>
              <a:gd name="connsiteX2" fmla="*/ 951043 w 1494322"/>
              <a:gd name="connsiteY2" fmla="*/ 3300999 h 3384415"/>
              <a:gd name="connsiteX3" fmla="*/ 1164057 w 1494322"/>
              <a:gd name="connsiteY3" fmla="*/ 3311390 h 3384415"/>
              <a:gd name="connsiteX4" fmla="*/ 1273161 w 1494322"/>
              <a:gd name="connsiteY4" fmla="*/ 3311390 h 3384415"/>
              <a:gd name="connsiteX5" fmla="*/ 1345898 w 1494322"/>
              <a:gd name="connsiteY5" fmla="*/ 3269827 h 3384415"/>
              <a:gd name="connsiteX6" fmla="*/ 1356289 w 1494322"/>
              <a:gd name="connsiteY6" fmla="*/ 3186699 h 3384415"/>
              <a:gd name="connsiteX7" fmla="*/ 1387461 w 1494322"/>
              <a:gd name="connsiteY7" fmla="*/ 3093181 h 3384415"/>
              <a:gd name="connsiteX8" fmla="*/ 1413439 w 1494322"/>
              <a:gd name="connsiteY8" fmla="*/ 3010054 h 3384415"/>
              <a:gd name="connsiteX9" fmla="*/ 1486175 w 1494322"/>
              <a:gd name="connsiteY9" fmla="*/ 2963295 h 3384415"/>
              <a:gd name="connsiteX10" fmla="*/ 1486175 w 1494322"/>
              <a:gd name="connsiteY10" fmla="*/ 2906145 h 3384415"/>
              <a:gd name="connsiteX11" fmla="*/ 1429025 w 1494322"/>
              <a:gd name="connsiteY11" fmla="*/ 2895754 h 3384415"/>
              <a:gd name="connsiteX12" fmla="*/ 1397852 w 1494322"/>
              <a:gd name="connsiteY12" fmla="*/ 2833408 h 3384415"/>
              <a:gd name="connsiteX13" fmla="*/ 1377071 w 1494322"/>
              <a:gd name="connsiteY13" fmla="*/ 2760672 h 3384415"/>
              <a:gd name="connsiteX14" fmla="*/ 1345898 w 1494322"/>
              <a:gd name="connsiteY14" fmla="*/ 2708718 h 3384415"/>
              <a:gd name="connsiteX15" fmla="*/ 1293943 w 1494322"/>
              <a:gd name="connsiteY15" fmla="*/ 2708718 h 3384415"/>
              <a:gd name="connsiteX16" fmla="*/ 1231598 w 1494322"/>
              <a:gd name="connsiteY16" fmla="*/ 2615199 h 3384415"/>
              <a:gd name="connsiteX17" fmla="*/ 1195230 w 1494322"/>
              <a:gd name="connsiteY17" fmla="*/ 2682740 h 3384415"/>
              <a:gd name="connsiteX18" fmla="*/ 1169252 w 1494322"/>
              <a:gd name="connsiteY18" fmla="*/ 2713913 h 3384415"/>
              <a:gd name="connsiteX19" fmla="*/ 1060148 w 1494322"/>
              <a:gd name="connsiteY19" fmla="*/ 2771063 h 3384415"/>
              <a:gd name="connsiteX20" fmla="*/ 956239 w 1494322"/>
              <a:gd name="connsiteY20" fmla="*/ 2755477 h 3384415"/>
              <a:gd name="connsiteX21" fmla="*/ 956239 w 1494322"/>
              <a:gd name="connsiteY21" fmla="*/ 2760672 h 3384415"/>
              <a:gd name="connsiteX22" fmla="*/ 852330 w 1494322"/>
              <a:gd name="connsiteY22" fmla="*/ 2729499 h 3384415"/>
              <a:gd name="connsiteX23" fmla="*/ 795180 w 1494322"/>
              <a:gd name="connsiteY23" fmla="*/ 2724304 h 3384415"/>
              <a:gd name="connsiteX24" fmla="*/ 836743 w 1494322"/>
              <a:gd name="connsiteY24" fmla="*/ 2672349 h 3384415"/>
              <a:gd name="connsiteX25" fmla="*/ 857525 w 1494322"/>
              <a:gd name="connsiteY25" fmla="*/ 2594418 h 3384415"/>
              <a:gd name="connsiteX26" fmla="*/ 841939 w 1494322"/>
              <a:gd name="connsiteY26" fmla="*/ 2558049 h 3384415"/>
              <a:gd name="connsiteX27" fmla="*/ 878307 w 1494322"/>
              <a:gd name="connsiteY27" fmla="*/ 2448945 h 3384415"/>
              <a:gd name="connsiteX28" fmla="*/ 909480 w 1494322"/>
              <a:gd name="connsiteY28" fmla="*/ 2355427 h 3384415"/>
              <a:gd name="connsiteX29" fmla="*/ 945848 w 1494322"/>
              <a:gd name="connsiteY29" fmla="*/ 2246322 h 3384415"/>
              <a:gd name="connsiteX30" fmla="*/ 945848 w 1494322"/>
              <a:gd name="connsiteY30" fmla="*/ 2173586 h 3384415"/>
              <a:gd name="connsiteX31" fmla="*/ 956239 w 1494322"/>
              <a:gd name="connsiteY31" fmla="*/ 2132022 h 3384415"/>
              <a:gd name="connsiteX32" fmla="*/ 1002998 w 1494322"/>
              <a:gd name="connsiteY32" fmla="*/ 2121631 h 3384415"/>
              <a:gd name="connsiteX33" fmla="*/ 1028975 w 1494322"/>
              <a:gd name="connsiteY33" fmla="*/ 2022918 h 3384415"/>
              <a:gd name="connsiteX34" fmla="*/ 1034171 w 1494322"/>
              <a:gd name="connsiteY34" fmla="*/ 1970963 h 3384415"/>
              <a:gd name="connsiteX35" fmla="*/ 1080930 w 1494322"/>
              <a:gd name="connsiteY35" fmla="*/ 1950181 h 3384415"/>
              <a:gd name="connsiteX36" fmla="*/ 1096516 w 1494322"/>
              <a:gd name="connsiteY36" fmla="*/ 1929399 h 3384415"/>
              <a:gd name="connsiteX37" fmla="*/ 1080930 w 1494322"/>
              <a:gd name="connsiteY37" fmla="*/ 1887836 h 3384415"/>
              <a:gd name="connsiteX38" fmla="*/ 1101711 w 1494322"/>
              <a:gd name="connsiteY38" fmla="*/ 1872249 h 3384415"/>
              <a:gd name="connsiteX39" fmla="*/ 1070539 w 1494322"/>
              <a:gd name="connsiteY39" fmla="*/ 1825490 h 3384415"/>
              <a:gd name="connsiteX40" fmla="*/ 1091321 w 1494322"/>
              <a:gd name="connsiteY40" fmla="*/ 1763145 h 3384415"/>
              <a:gd name="connsiteX41" fmla="*/ 1112102 w 1494322"/>
              <a:gd name="connsiteY41" fmla="*/ 1695604 h 3384415"/>
              <a:gd name="connsiteX42" fmla="*/ 1127689 w 1494322"/>
              <a:gd name="connsiteY42" fmla="*/ 1638454 h 3384415"/>
              <a:gd name="connsiteX43" fmla="*/ 1127689 w 1494322"/>
              <a:gd name="connsiteY43" fmla="*/ 1560522 h 3384415"/>
              <a:gd name="connsiteX44" fmla="*/ 1091321 w 1494322"/>
              <a:gd name="connsiteY44" fmla="*/ 1508568 h 3384415"/>
              <a:gd name="connsiteX45" fmla="*/ 1044561 w 1494322"/>
              <a:gd name="connsiteY45" fmla="*/ 1524154 h 3384415"/>
              <a:gd name="connsiteX46" fmla="*/ 1034171 w 1494322"/>
              <a:gd name="connsiteY46" fmla="*/ 1467004 h 3384415"/>
              <a:gd name="connsiteX47" fmla="*/ 1028975 w 1494322"/>
              <a:gd name="connsiteY47" fmla="*/ 1404658 h 3384415"/>
              <a:gd name="connsiteX48" fmla="*/ 930261 w 1494322"/>
              <a:gd name="connsiteY48" fmla="*/ 1415049 h 3384415"/>
              <a:gd name="connsiteX49" fmla="*/ 961434 w 1494322"/>
              <a:gd name="connsiteY49" fmla="*/ 1300749 h 3384415"/>
              <a:gd name="connsiteX50" fmla="*/ 971825 w 1494322"/>
              <a:gd name="connsiteY50" fmla="*/ 1274772 h 3384415"/>
              <a:gd name="connsiteX51" fmla="*/ 940652 w 1494322"/>
              <a:gd name="connsiteY51" fmla="*/ 1222818 h 3384415"/>
              <a:gd name="connsiteX52" fmla="*/ 951043 w 1494322"/>
              <a:gd name="connsiteY52" fmla="*/ 1160472 h 3384415"/>
              <a:gd name="connsiteX53" fmla="*/ 956239 w 1494322"/>
              <a:gd name="connsiteY53" fmla="*/ 1056563 h 3384415"/>
              <a:gd name="connsiteX54" fmla="*/ 956239 w 1494322"/>
              <a:gd name="connsiteY54" fmla="*/ 947458 h 3384415"/>
              <a:gd name="connsiteX55" fmla="*/ 1075734 w 1494322"/>
              <a:gd name="connsiteY55" fmla="*/ 885113 h 3384415"/>
              <a:gd name="connsiteX56" fmla="*/ 1065343 w 1494322"/>
              <a:gd name="connsiteY56" fmla="*/ 812377 h 3384415"/>
              <a:gd name="connsiteX57" fmla="*/ 1060148 w 1494322"/>
              <a:gd name="connsiteY57" fmla="*/ 760422 h 3384415"/>
              <a:gd name="connsiteX58" fmla="*/ 1091321 w 1494322"/>
              <a:gd name="connsiteY58" fmla="*/ 687686 h 3384415"/>
              <a:gd name="connsiteX59" fmla="*/ 1070539 w 1494322"/>
              <a:gd name="connsiteY59" fmla="*/ 656513 h 3384415"/>
              <a:gd name="connsiteX60" fmla="*/ 1122493 w 1494322"/>
              <a:gd name="connsiteY60" fmla="*/ 594168 h 3384415"/>
              <a:gd name="connsiteX61" fmla="*/ 1153666 w 1494322"/>
              <a:gd name="connsiteY61" fmla="*/ 557799 h 3384415"/>
              <a:gd name="connsiteX62" fmla="*/ 1174448 w 1494322"/>
              <a:gd name="connsiteY62" fmla="*/ 526627 h 3384415"/>
              <a:gd name="connsiteX63" fmla="*/ 1164057 w 1494322"/>
              <a:gd name="connsiteY63" fmla="*/ 459086 h 3384415"/>
              <a:gd name="connsiteX64" fmla="*/ 1132884 w 1494322"/>
              <a:gd name="connsiteY64" fmla="*/ 412327 h 3384415"/>
              <a:gd name="connsiteX65" fmla="*/ 1112102 w 1494322"/>
              <a:gd name="connsiteY65" fmla="*/ 329199 h 3384415"/>
              <a:gd name="connsiteX66" fmla="*/ 1049757 w 1494322"/>
              <a:gd name="connsiteY66" fmla="*/ 266854 h 3384415"/>
              <a:gd name="connsiteX67" fmla="*/ 1002998 w 1494322"/>
              <a:gd name="connsiteY67" fmla="*/ 209704 h 3384415"/>
              <a:gd name="connsiteX68" fmla="*/ 956239 w 1494322"/>
              <a:gd name="connsiteY68" fmla="*/ 74622 h 3384415"/>
              <a:gd name="connsiteX69" fmla="*/ 389934 w 1494322"/>
              <a:gd name="connsiteY69" fmla="*/ 27863 h 3384415"/>
              <a:gd name="connsiteX70" fmla="*/ 145748 w 1494322"/>
              <a:gd name="connsiteY70" fmla="*/ 511040 h 3384415"/>
              <a:gd name="connsiteX71" fmla="*/ 218484 w 1494322"/>
              <a:gd name="connsiteY71" fmla="*/ 588972 h 3384415"/>
              <a:gd name="connsiteX72" fmla="*/ 275634 w 1494322"/>
              <a:gd name="connsiteY72" fmla="*/ 672099 h 3384415"/>
              <a:gd name="connsiteX73" fmla="*/ 260048 w 1494322"/>
              <a:gd name="connsiteY73" fmla="*/ 703272 h 3384415"/>
              <a:gd name="connsiteX74" fmla="*/ 192507 w 1494322"/>
              <a:gd name="connsiteY74" fmla="*/ 682490 h 3384415"/>
              <a:gd name="connsiteX75" fmla="*/ 156139 w 1494322"/>
              <a:gd name="connsiteY75" fmla="*/ 718858 h 3384415"/>
              <a:gd name="connsiteX76" fmla="*/ 130161 w 1494322"/>
              <a:gd name="connsiteY76" fmla="*/ 801986 h 3384415"/>
              <a:gd name="connsiteX77" fmla="*/ 130161 w 1494322"/>
              <a:gd name="connsiteY77" fmla="*/ 874722 h 3384415"/>
              <a:gd name="connsiteX78" fmla="*/ 135357 w 1494322"/>
              <a:gd name="connsiteY78" fmla="*/ 926677 h 3384415"/>
              <a:gd name="connsiteX79" fmla="*/ 104184 w 1494322"/>
              <a:gd name="connsiteY79" fmla="*/ 983827 h 3384415"/>
              <a:gd name="connsiteX80" fmla="*/ 98989 w 1494322"/>
              <a:gd name="connsiteY80" fmla="*/ 1056563 h 3384415"/>
              <a:gd name="connsiteX81" fmla="*/ 21057 w 1494322"/>
              <a:gd name="connsiteY81" fmla="*/ 1129299 h 3384415"/>
              <a:gd name="connsiteX82" fmla="*/ 31448 w 1494322"/>
              <a:gd name="connsiteY82" fmla="*/ 1186449 h 3384415"/>
              <a:gd name="connsiteX83" fmla="*/ 83402 w 1494322"/>
              <a:gd name="connsiteY83" fmla="*/ 1264381 h 3384415"/>
              <a:gd name="connsiteX84" fmla="*/ 83402 w 1494322"/>
              <a:gd name="connsiteY84" fmla="*/ 1409854 h 3384415"/>
              <a:gd name="connsiteX85" fmla="*/ 114575 w 1494322"/>
              <a:gd name="connsiteY85" fmla="*/ 1441027 h 3384415"/>
              <a:gd name="connsiteX86" fmla="*/ 192507 w 1494322"/>
              <a:gd name="connsiteY86" fmla="*/ 1373486 h 3384415"/>
              <a:gd name="connsiteX87" fmla="*/ 249657 w 1494322"/>
              <a:gd name="connsiteY87" fmla="*/ 1539740 h 3384415"/>
              <a:gd name="connsiteX88" fmla="*/ 358761 w 1494322"/>
              <a:gd name="connsiteY88" fmla="*/ 1576108 h 3384415"/>
              <a:gd name="connsiteX89" fmla="*/ 478257 w 1494322"/>
              <a:gd name="connsiteY89" fmla="*/ 1633258 h 3384415"/>
              <a:gd name="connsiteX90" fmla="*/ 509430 w 1494322"/>
              <a:gd name="connsiteY90" fmla="*/ 1742363 h 3384415"/>
              <a:gd name="connsiteX91" fmla="*/ 488648 w 1494322"/>
              <a:gd name="connsiteY91" fmla="*/ 1763145 h 3384415"/>
              <a:gd name="connsiteX92" fmla="*/ 426302 w 1494322"/>
              <a:gd name="connsiteY92" fmla="*/ 1830686 h 3384415"/>
              <a:gd name="connsiteX93" fmla="*/ 395130 w 1494322"/>
              <a:gd name="connsiteY93" fmla="*/ 1867054 h 3384415"/>
              <a:gd name="connsiteX94" fmla="*/ 369152 w 1494322"/>
              <a:gd name="connsiteY94" fmla="*/ 1903422 h 3384415"/>
              <a:gd name="connsiteX95" fmla="*/ 239266 w 1494322"/>
              <a:gd name="connsiteY95" fmla="*/ 1924204 h 3384415"/>
              <a:gd name="connsiteX96" fmla="*/ 171725 w 1494322"/>
              <a:gd name="connsiteY96" fmla="*/ 2069677 h 3384415"/>
              <a:gd name="connsiteX97" fmla="*/ 145748 w 1494322"/>
              <a:gd name="connsiteY97" fmla="*/ 2163195 h 3384415"/>
              <a:gd name="connsiteX98" fmla="*/ 119771 w 1494322"/>
              <a:gd name="connsiteY98" fmla="*/ 2209954 h 3384415"/>
              <a:gd name="connsiteX99" fmla="*/ 36643 w 1494322"/>
              <a:gd name="connsiteY99" fmla="*/ 2235931 h 3384415"/>
              <a:gd name="connsiteX100" fmla="*/ 275 w 1494322"/>
              <a:gd name="connsiteY100" fmla="*/ 2246322 h 3384415"/>
              <a:gd name="connsiteX101" fmla="*/ 21057 w 1494322"/>
              <a:gd name="connsiteY101" fmla="*/ 2319058 h 3384415"/>
              <a:gd name="connsiteX102" fmla="*/ 41839 w 1494322"/>
              <a:gd name="connsiteY102" fmla="*/ 2360622 h 3384415"/>
              <a:gd name="connsiteX103" fmla="*/ 47034 w 1494322"/>
              <a:gd name="connsiteY103" fmla="*/ 2428163 h 3384415"/>
              <a:gd name="connsiteX104" fmla="*/ 171725 w 1494322"/>
              <a:gd name="connsiteY104" fmla="*/ 2422968 h 3384415"/>
              <a:gd name="connsiteX105" fmla="*/ 239266 w 1494322"/>
              <a:gd name="connsiteY105" fmla="*/ 2552854 h 3384415"/>
              <a:gd name="connsiteX106" fmla="*/ 353566 w 1494322"/>
              <a:gd name="connsiteY106" fmla="*/ 2604808 h 3384415"/>
              <a:gd name="connsiteX107" fmla="*/ 312002 w 1494322"/>
              <a:gd name="connsiteY107" fmla="*/ 2703522 h 3384415"/>
              <a:gd name="connsiteX108" fmla="*/ 286025 w 1494322"/>
              <a:gd name="connsiteY108" fmla="*/ 2755477 h 3384415"/>
              <a:gd name="connsiteX109" fmla="*/ 306807 w 1494322"/>
              <a:gd name="connsiteY109" fmla="*/ 2791845 h 3384415"/>
              <a:gd name="connsiteX110" fmla="*/ 374348 w 1494322"/>
              <a:gd name="connsiteY110" fmla="*/ 2760672 h 3384415"/>
              <a:gd name="connsiteX111" fmla="*/ 436693 w 1494322"/>
              <a:gd name="connsiteY111" fmla="*/ 2781454 h 3384415"/>
              <a:gd name="connsiteX112" fmla="*/ 478257 w 1494322"/>
              <a:gd name="connsiteY112" fmla="*/ 2724304 h 3384415"/>
              <a:gd name="connsiteX113" fmla="*/ 592557 w 1494322"/>
              <a:gd name="connsiteY113" fmla="*/ 2802236 h 3384415"/>
              <a:gd name="connsiteX114" fmla="*/ 639316 w 1494322"/>
              <a:gd name="connsiteY114" fmla="*/ 2906145 h 3384415"/>
              <a:gd name="connsiteX115" fmla="*/ 649707 w 1494322"/>
              <a:gd name="connsiteY115" fmla="*/ 2999663 h 3384415"/>
              <a:gd name="connsiteX116" fmla="*/ 649707 w 1494322"/>
              <a:gd name="connsiteY116" fmla="*/ 3041227 h 3384415"/>
              <a:gd name="connsiteX117" fmla="*/ 644511 w 1494322"/>
              <a:gd name="connsiteY117" fmla="*/ 3108768 h 3384415"/>
              <a:gd name="connsiteX118" fmla="*/ 634121 w 1494322"/>
              <a:gd name="connsiteY118" fmla="*/ 3145136 h 3384415"/>
              <a:gd name="connsiteX119" fmla="*/ 634121 w 1494322"/>
              <a:gd name="connsiteY119" fmla="*/ 3186699 h 3384415"/>
              <a:gd name="connsiteX120" fmla="*/ 597752 w 1494322"/>
              <a:gd name="connsiteY120" fmla="*/ 3202286 h 3384415"/>
              <a:gd name="connsiteX121" fmla="*/ 628925 w 1494322"/>
              <a:gd name="connsiteY121" fmla="*/ 3290608 h 3384415"/>
              <a:gd name="connsiteX122" fmla="*/ 639316 w 1494322"/>
              <a:gd name="connsiteY122" fmla="*/ 3342563 h 3384415"/>
              <a:gd name="connsiteX123" fmla="*/ 748421 w 1494322"/>
              <a:gd name="connsiteY123" fmla="*/ 3384127 h 3384415"/>
              <a:gd name="connsiteX0" fmla="*/ 748421 w 1494322"/>
              <a:gd name="connsiteY0" fmla="*/ 3384127 h 3384415"/>
              <a:gd name="connsiteX1" fmla="*/ 857525 w 1494322"/>
              <a:gd name="connsiteY1" fmla="*/ 3321781 h 3384415"/>
              <a:gd name="connsiteX2" fmla="*/ 951043 w 1494322"/>
              <a:gd name="connsiteY2" fmla="*/ 3300999 h 3384415"/>
              <a:gd name="connsiteX3" fmla="*/ 1164057 w 1494322"/>
              <a:gd name="connsiteY3" fmla="*/ 3311390 h 3384415"/>
              <a:gd name="connsiteX4" fmla="*/ 1273161 w 1494322"/>
              <a:gd name="connsiteY4" fmla="*/ 3311390 h 3384415"/>
              <a:gd name="connsiteX5" fmla="*/ 1345898 w 1494322"/>
              <a:gd name="connsiteY5" fmla="*/ 3269827 h 3384415"/>
              <a:gd name="connsiteX6" fmla="*/ 1356289 w 1494322"/>
              <a:gd name="connsiteY6" fmla="*/ 3186699 h 3384415"/>
              <a:gd name="connsiteX7" fmla="*/ 1387461 w 1494322"/>
              <a:gd name="connsiteY7" fmla="*/ 3093181 h 3384415"/>
              <a:gd name="connsiteX8" fmla="*/ 1413439 w 1494322"/>
              <a:gd name="connsiteY8" fmla="*/ 3010054 h 3384415"/>
              <a:gd name="connsiteX9" fmla="*/ 1486175 w 1494322"/>
              <a:gd name="connsiteY9" fmla="*/ 2963295 h 3384415"/>
              <a:gd name="connsiteX10" fmla="*/ 1486175 w 1494322"/>
              <a:gd name="connsiteY10" fmla="*/ 2906145 h 3384415"/>
              <a:gd name="connsiteX11" fmla="*/ 1429025 w 1494322"/>
              <a:gd name="connsiteY11" fmla="*/ 2895754 h 3384415"/>
              <a:gd name="connsiteX12" fmla="*/ 1397852 w 1494322"/>
              <a:gd name="connsiteY12" fmla="*/ 2833408 h 3384415"/>
              <a:gd name="connsiteX13" fmla="*/ 1377071 w 1494322"/>
              <a:gd name="connsiteY13" fmla="*/ 2760672 h 3384415"/>
              <a:gd name="connsiteX14" fmla="*/ 1345898 w 1494322"/>
              <a:gd name="connsiteY14" fmla="*/ 2708718 h 3384415"/>
              <a:gd name="connsiteX15" fmla="*/ 1293943 w 1494322"/>
              <a:gd name="connsiteY15" fmla="*/ 2708718 h 3384415"/>
              <a:gd name="connsiteX16" fmla="*/ 1231598 w 1494322"/>
              <a:gd name="connsiteY16" fmla="*/ 2615199 h 3384415"/>
              <a:gd name="connsiteX17" fmla="*/ 1195230 w 1494322"/>
              <a:gd name="connsiteY17" fmla="*/ 2682740 h 3384415"/>
              <a:gd name="connsiteX18" fmla="*/ 1169252 w 1494322"/>
              <a:gd name="connsiteY18" fmla="*/ 2713913 h 3384415"/>
              <a:gd name="connsiteX19" fmla="*/ 1060148 w 1494322"/>
              <a:gd name="connsiteY19" fmla="*/ 2771063 h 3384415"/>
              <a:gd name="connsiteX20" fmla="*/ 956239 w 1494322"/>
              <a:gd name="connsiteY20" fmla="*/ 2755477 h 3384415"/>
              <a:gd name="connsiteX21" fmla="*/ 956239 w 1494322"/>
              <a:gd name="connsiteY21" fmla="*/ 2760672 h 3384415"/>
              <a:gd name="connsiteX22" fmla="*/ 852330 w 1494322"/>
              <a:gd name="connsiteY22" fmla="*/ 2729499 h 3384415"/>
              <a:gd name="connsiteX23" fmla="*/ 795180 w 1494322"/>
              <a:gd name="connsiteY23" fmla="*/ 2724304 h 3384415"/>
              <a:gd name="connsiteX24" fmla="*/ 836743 w 1494322"/>
              <a:gd name="connsiteY24" fmla="*/ 2672349 h 3384415"/>
              <a:gd name="connsiteX25" fmla="*/ 857525 w 1494322"/>
              <a:gd name="connsiteY25" fmla="*/ 2594418 h 3384415"/>
              <a:gd name="connsiteX26" fmla="*/ 841939 w 1494322"/>
              <a:gd name="connsiteY26" fmla="*/ 2558049 h 3384415"/>
              <a:gd name="connsiteX27" fmla="*/ 878307 w 1494322"/>
              <a:gd name="connsiteY27" fmla="*/ 2448945 h 3384415"/>
              <a:gd name="connsiteX28" fmla="*/ 909480 w 1494322"/>
              <a:gd name="connsiteY28" fmla="*/ 2355427 h 3384415"/>
              <a:gd name="connsiteX29" fmla="*/ 945848 w 1494322"/>
              <a:gd name="connsiteY29" fmla="*/ 2246322 h 3384415"/>
              <a:gd name="connsiteX30" fmla="*/ 945848 w 1494322"/>
              <a:gd name="connsiteY30" fmla="*/ 2173586 h 3384415"/>
              <a:gd name="connsiteX31" fmla="*/ 956239 w 1494322"/>
              <a:gd name="connsiteY31" fmla="*/ 2132022 h 3384415"/>
              <a:gd name="connsiteX32" fmla="*/ 1002998 w 1494322"/>
              <a:gd name="connsiteY32" fmla="*/ 2121631 h 3384415"/>
              <a:gd name="connsiteX33" fmla="*/ 1028975 w 1494322"/>
              <a:gd name="connsiteY33" fmla="*/ 2022918 h 3384415"/>
              <a:gd name="connsiteX34" fmla="*/ 1034171 w 1494322"/>
              <a:gd name="connsiteY34" fmla="*/ 1970963 h 3384415"/>
              <a:gd name="connsiteX35" fmla="*/ 1080930 w 1494322"/>
              <a:gd name="connsiteY35" fmla="*/ 1950181 h 3384415"/>
              <a:gd name="connsiteX36" fmla="*/ 1096516 w 1494322"/>
              <a:gd name="connsiteY36" fmla="*/ 1929399 h 3384415"/>
              <a:gd name="connsiteX37" fmla="*/ 1080930 w 1494322"/>
              <a:gd name="connsiteY37" fmla="*/ 1887836 h 3384415"/>
              <a:gd name="connsiteX38" fmla="*/ 1101711 w 1494322"/>
              <a:gd name="connsiteY38" fmla="*/ 1872249 h 3384415"/>
              <a:gd name="connsiteX39" fmla="*/ 1070539 w 1494322"/>
              <a:gd name="connsiteY39" fmla="*/ 1825490 h 3384415"/>
              <a:gd name="connsiteX40" fmla="*/ 1091321 w 1494322"/>
              <a:gd name="connsiteY40" fmla="*/ 1763145 h 3384415"/>
              <a:gd name="connsiteX41" fmla="*/ 1112102 w 1494322"/>
              <a:gd name="connsiteY41" fmla="*/ 1695604 h 3384415"/>
              <a:gd name="connsiteX42" fmla="*/ 1127689 w 1494322"/>
              <a:gd name="connsiteY42" fmla="*/ 1638454 h 3384415"/>
              <a:gd name="connsiteX43" fmla="*/ 1127689 w 1494322"/>
              <a:gd name="connsiteY43" fmla="*/ 1560522 h 3384415"/>
              <a:gd name="connsiteX44" fmla="*/ 1091321 w 1494322"/>
              <a:gd name="connsiteY44" fmla="*/ 1508568 h 3384415"/>
              <a:gd name="connsiteX45" fmla="*/ 1044561 w 1494322"/>
              <a:gd name="connsiteY45" fmla="*/ 1524154 h 3384415"/>
              <a:gd name="connsiteX46" fmla="*/ 1034171 w 1494322"/>
              <a:gd name="connsiteY46" fmla="*/ 1467004 h 3384415"/>
              <a:gd name="connsiteX47" fmla="*/ 1028975 w 1494322"/>
              <a:gd name="connsiteY47" fmla="*/ 1404658 h 3384415"/>
              <a:gd name="connsiteX48" fmla="*/ 930261 w 1494322"/>
              <a:gd name="connsiteY48" fmla="*/ 1415049 h 3384415"/>
              <a:gd name="connsiteX49" fmla="*/ 961434 w 1494322"/>
              <a:gd name="connsiteY49" fmla="*/ 1300749 h 3384415"/>
              <a:gd name="connsiteX50" fmla="*/ 971825 w 1494322"/>
              <a:gd name="connsiteY50" fmla="*/ 1274772 h 3384415"/>
              <a:gd name="connsiteX51" fmla="*/ 940652 w 1494322"/>
              <a:gd name="connsiteY51" fmla="*/ 1222818 h 3384415"/>
              <a:gd name="connsiteX52" fmla="*/ 951043 w 1494322"/>
              <a:gd name="connsiteY52" fmla="*/ 1160472 h 3384415"/>
              <a:gd name="connsiteX53" fmla="*/ 956239 w 1494322"/>
              <a:gd name="connsiteY53" fmla="*/ 1056563 h 3384415"/>
              <a:gd name="connsiteX54" fmla="*/ 956239 w 1494322"/>
              <a:gd name="connsiteY54" fmla="*/ 947458 h 3384415"/>
              <a:gd name="connsiteX55" fmla="*/ 1075734 w 1494322"/>
              <a:gd name="connsiteY55" fmla="*/ 885113 h 3384415"/>
              <a:gd name="connsiteX56" fmla="*/ 1065343 w 1494322"/>
              <a:gd name="connsiteY56" fmla="*/ 812377 h 3384415"/>
              <a:gd name="connsiteX57" fmla="*/ 1060148 w 1494322"/>
              <a:gd name="connsiteY57" fmla="*/ 760422 h 3384415"/>
              <a:gd name="connsiteX58" fmla="*/ 1091321 w 1494322"/>
              <a:gd name="connsiteY58" fmla="*/ 687686 h 3384415"/>
              <a:gd name="connsiteX59" fmla="*/ 1070539 w 1494322"/>
              <a:gd name="connsiteY59" fmla="*/ 656513 h 3384415"/>
              <a:gd name="connsiteX60" fmla="*/ 1122493 w 1494322"/>
              <a:gd name="connsiteY60" fmla="*/ 594168 h 3384415"/>
              <a:gd name="connsiteX61" fmla="*/ 1153666 w 1494322"/>
              <a:gd name="connsiteY61" fmla="*/ 557799 h 3384415"/>
              <a:gd name="connsiteX62" fmla="*/ 1174448 w 1494322"/>
              <a:gd name="connsiteY62" fmla="*/ 526627 h 3384415"/>
              <a:gd name="connsiteX63" fmla="*/ 1164057 w 1494322"/>
              <a:gd name="connsiteY63" fmla="*/ 459086 h 3384415"/>
              <a:gd name="connsiteX64" fmla="*/ 1132884 w 1494322"/>
              <a:gd name="connsiteY64" fmla="*/ 412327 h 3384415"/>
              <a:gd name="connsiteX65" fmla="*/ 1112102 w 1494322"/>
              <a:gd name="connsiteY65" fmla="*/ 329199 h 3384415"/>
              <a:gd name="connsiteX66" fmla="*/ 1049757 w 1494322"/>
              <a:gd name="connsiteY66" fmla="*/ 266854 h 3384415"/>
              <a:gd name="connsiteX67" fmla="*/ 1002998 w 1494322"/>
              <a:gd name="connsiteY67" fmla="*/ 209704 h 3384415"/>
              <a:gd name="connsiteX68" fmla="*/ 956239 w 1494322"/>
              <a:gd name="connsiteY68" fmla="*/ 74622 h 3384415"/>
              <a:gd name="connsiteX69" fmla="*/ 389934 w 1494322"/>
              <a:gd name="connsiteY69" fmla="*/ 27863 h 3384415"/>
              <a:gd name="connsiteX70" fmla="*/ 145748 w 1494322"/>
              <a:gd name="connsiteY70" fmla="*/ 511040 h 3384415"/>
              <a:gd name="connsiteX71" fmla="*/ 218484 w 1494322"/>
              <a:gd name="connsiteY71" fmla="*/ 588972 h 3384415"/>
              <a:gd name="connsiteX72" fmla="*/ 275634 w 1494322"/>
              <a:gd name="connsiteY72" fmla="*/ 672099 h 3384415"/>
              <a:gd name="connsiteX73" fmla="*/ 260048 w 1494322"/>
              <a:gd name="connsiteY73" fmla="*/ 703272 h 3384415"/>
              <a:gd name="connsiteX74" fmla="*/ 192507 w 1494322"/>
              <a:gd name="connsiteY74" fmla="*/ 682490 h 3384415"/>
              <a:gd name="connsiteX75" fmla="*/ 156139 w 1494322"/>
              <a:gd name="connsiteY75" fmla="*/ 718858 h 3384415"/>
              <a:gd name="connsiteX76" fmla="*/ 130161 w 1494322"/>
              <a:gd name="connsiteY76" fmla="*/ 801986 h 3384415"/>
              <a:gd name="connsiteX77" fmla="*/ 130161 w 1494322"/>
              <a:gd name="connsiteY77" fmla="*/ 874722 h 3384415"/>
              <a:gd name="connsiteX78" fmla="*/ 135357 w 1494322"/>
              <a:gd name="connsiteY78" fmla="*/ 926677 h 3384415"/>
              <a:gd name="connsiteX79" fmla="*/ 104184 w 1494322"/>
              <a:gd name="connsiteY79" fmla="*/ 983827 h 3384415"/>
              <a:gd name="connsiteX80" fmla="*/ 98989 w 1494322"/>
              <a:gd name="connsiteY80" fmla="*/ 1056563 h 3384415"/>
              <a:gd name="connsiteX81" fmla="*/ 21057 w 1494322"/>
              <a:gd name="connsiteY81" fmla="*/ 1129299 h 3384415"/>
              <a:gd name="connsiteX82" fmla="*/ 31448 w 1494322"/>
              <a:gd name="connsiteY82" fmla="*/ 1186449 h 3384415"/>
              <a:gd name="connsiteX83" fmla="*/ 83402 w 1494322"/>
              <a:gd name="connsiteY83" fmla="*/ 1264381 h 3384415"/>
              <a:gd name="connsiteX84" fmla="*/ 83402 w 1494322"/>
              <a:gd name="connsiteY84" fmla="*/ 1409854 h 3384415"/>
              <a:gd name="connsiteX85" fmla="*/ 114575 w 1494322"/>
              <a:gd name="connsiteY85" fmla="*/ 1441027 h 3384415"/>
              <a:gd name="connsiteX86" fmla="*/ 192507 w 1494322"/>
              <a:gd name="connsiteY86" fmla="*/ 1373486 h 3384415"/>
              <a:gd name="connsiteX87" fmla="*/ 249657 w 1494322"/>
              <a:gd name="connsiteY87" fmla="*/ 1539740 h 3384415"/>
              <a:gd name="connsiteX88" fmla="*/ 358761 w 1494322"/>
              <a:gd name="connsiteY88" fmla="*/ 1576108 h 3384415"/>
              <a:gd name="connsiteX89" fmla="*/ 467867 w 1494322"/>
              <a:gd name="connsiteY89" fmla="*/ 1638454 h 3384415"/>
              <a:gd name="connsiteX90" fmla="*/ 509430 w 1494322"/>
              <a:gd name="connsiteY90" fmla="*/ 1742363 h 3384415"/>
              <a:gd name="connsiteX91" fmla="*/ 488648 w 1494322"/>
              <a:gd name="connsiteY91" fmla="*/ 1763145 h 3384415"/>
              <a:gd name="connsiteX92" fmla="*/ 426302 w 1494322"/>
              <a:gd name="connsiteY92" fmla="*/ 1830686 h 3384415"/>
              <a:gd name="connsiteX93" fmla="*/ 395130 w 1494322"/>
              <a:gd name="connsiteY93" fmla="*/ 1867054 h 3384415"/>
              <a:gd name="connsiteX94" fmla="*/ 369152 w 1494322"/>
              <a:gd name="connsiteY94" fmla="*/ 1903422 h 3384415"/>
              <a:gd name="connsiteX95" fmla="*/ 239266 w 1494322"/>
              <a:gd name="connsiteY95" fmla="*/ 1924204 h 3384415"/>
              <a:gd name="connsiteX96" fmla="*/ 171725 w 1494322"/>
              <a:gd name="connsiteY96" fmla="*/ 2069677 h 3384415"/>
              <a:gd name="connsiteX97" fmla="*/ 145748 w 1494322"/>
              <a:gd name="connsiteY97" fmla="*/ 2163195 h 3384415"/>
              <a:gd name="connsiteX98" fmla="*/ 119771 w 1494322"/>
              <a:gd name="connsiteY98" fmla="*/ 2209954 h 3384415"/>
              <a:gd name="connsiteX99" fmla="*/ 36643 w 1494322"/>
              <a:gd name="connsiteY99" fmla="*/ 2235931 h 3384415"/>
              <a:gd name="connsiteX100" fmla="*/ 275 w 1494322"/>
              <a:gd name="connsiteY100" fmla="*/ 2246322 h 3384415"/>
              <a:gd name="connsiteX101" fmla="*/ 21057 w 1494322"/>
              <a:gd name="connsiteY101" fmla="*/ 2319058 h 3384415"/>
              <a:gd name="connsiteX102" fmla="*/ 41839 w 1494322"/>
              <a:gd name="connsiteY102" fmla="*/ 2360622 h 3384415"/>
              <a:gd name="connsiteX103" fmla="*/ 47034 w 1494322"/>
              <a:gd name="connsiteY103" fmla="*/ 2428163 h 3384415"/>
              <a:gd name="connsiteX104" fmla="*/ 171725 w 1494322"/>
              <a:gd name="connsiteY104" fmla="*/ 2422968 h 3384415"/>
              <a:gd name="connsiteX105" fmla="*/ 239266 w 1494322"/>
              <a:gd name="connsiteY105" fmla="*/ 2552854 h 3384415"/>
              <a:gd name="connsiteX106" fmla="*/ 353566 w 1494322"/>
              <a:gd name="connsiteY106" fmla="*/ 2604808 h 3384415"/>
              <a:gd name="connsiteX107" fmla="*/ 312002 w 1494322"/>
              <a:gd name="connsiteY107" fmla="*/ 2703522 h 3384415"/>
              <a:gd name="connsiteX108" fmla="*/ 286025 w 1494322"/>
              <a:gd name="connsiteY108" fmla="*/ 2755477 h 3384415"/>
              <a:gd name="connsiteX109" fmla="*/ 306807 w 1494322"/>
              <a:gd name="connsiteY109" fmla="*/ 2791845 h 3384415"/>
              <a:gd name="connsiteX110" fmla="*/ 374348 w 1494322"/>
              <a:gd name="connsiteY110" fmla="*/ 2760672 h 3384415"/>
              <a:gd name="connsiteX111" fmla="*/ 436693 w 1494322"/>
              <a:gd name="connsiteY111" fmla="*/ 2781454 h 3384415"/>
              <a:gd name="connsiteX112" fmla="*/ 478257 w 1494322"/>
              <a:gd name="connsiteY112" fmla="*/ 2724304 h 3384415"/>
              <a:gd name="connsiteX113" fmla="*/ 592557 w 1494322"/>
              <a:gd name="connsiteY113" fmla="*/ 2802236 h 3384415"/>
              <a:gd name="connsiteX114" fmla="*/ 639316 w 1494322"/>
              <a:gd name="connsiteY114" fmla="*/ 2906145 h 3384415"/>
              <a:gd name="connsiteX115" fmla="*/ 649707 w 1494322"/>
              <a:gd name="connsiteY115" fmla="*/ 2999663 h 3384415"/>
              <a:gd name="connsiteX116" fmla="*/ 649707 w 1494322"/>
              <a:gd name="connsiteY116" fmla="*/ 3041227 h 3384415"/>
              <a:gd name="connsiteX117" fmla="*/ 644511 w 1494322"/>
              <a:gd name="connsiteY117" fmla="*/ 3108768 h 3384415"/>
              <a:gd name="connsiteX118" fmla="*/ 634121 w 1494322"/>
              <a:gd name="connsiteY118" fmla="*/ 3145136 h 3384415"/>
              <a:gd name="connsiteX119" fmla="*/ 634121 w 1494322"/>
              <a:gd name="connsiteY119" fmla="*/ 3186699 h 3384415"/>
              <a:gd name="connsiteX120" fmla="*/ 597752 w 1494322"/>
              <a:gd name="connsiteY120" fmla="*/ 3202286 h 3384415"/>
              <a:gd name="connsiteX121" fmla="*/ 628925 w 1494322"/>
              <a:gd name="connsiteY121" fmla="*/ 3290608 h 3384415"/>
              <a:gd name="connsiteX122" fmla="*/ 639316 w 1494322"/>
              <a:gd name="connsiteY122" fmla="*/ 3342563 h 3384415"/>
              <a:gd name="connsiteX123" fmla="*/ 748421 w 1494322"/>
              <a:gd name="connsiteY123" fmla="*/ 3384127 h 3384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</a:cxnLst>
            <a:rect l="l" t="t" r="r" b="b"/>
            <a:pathLst>
              <a:path w="1494322" h="3384415">
                <a:moveTo>
                  <a:pt x="748421" y="3384127"/>
                </a:moveTo>
                <a:cubicBezTo>
                  <a:pt x="784789" y="3380663"/>
                  <a:pt x="823755" y="3335636"/>
                  <a:pt x="857525" y="3321781"/>
                </a:cubicBezTo>
                <a:cubicBezTo>
                  <a:pt x="891295" y="3307926"/>
                  <a:pt x="899954" y="3302731"/>
                  <a:pt x="951043" y="3300999"/>
                </a:cubicBezTo>
                <a:cubicBezTo>
                  <a:pt x="1002132" y="3299267"/>
                  <a:pt x="1110371" y="3309658"/>
                  <a:pt x="1164057" y="3311390"/>
                </a:cubicBezTo>
                <a:cubicBezTo>
                  <a:pt x="1217743" y="3313122"/>
                  <a:pt x="1242854" y="3318317"/>
                  <a:pt x="1273161" y="3311390"/>
                </a:cubicBezTo>
                <a:cubicBezTo>
                  <a:pt x="1303468" y="3304463"/>
                  <a:pt x="1332043" y="3290609"/>
                  <a:pt x="1345898" y="3269827"/>
                </a:cubicBezTo>
                <a:cubicBezTo>
                  <a:pt x="1359753" y="3249045"/>
                  <a:pt x="1349362" y="3216140"/>
                  <a:pt x="1356289" y="3186699"/>
                </a:cubicBezTo>
                <a:cubicBezTo>
                  <a:pt x="1363216" y="3157258"/>
                  <a:pt x="1377936" y="3122622"/>
                  <a:pt x="1387461" y="3093181"/>
                </a:cubicBezTo>
                <a:cubicBezTo>
                  <a:pt x="1396986" y="3063740"/>
                  <a:pt x="1396987" y="3031702"/>
                  <a:pt x="1413439" y="3010054"/>
                </a:cubicBezTo>
                <a:cubicBezTo>
                  <a:pt x="1429891" y="2988406"/>
                  <a:pt x="1474052" y="2980613"/>
                  <a:pt x="1486175" y="2963295"/>
                </a:cubicBezTo>
                <a:cubicBezTo>
                  <a:pt x="1498298" y="2945977"/>
                  <a:pt x="1495700" y="2917402"/>
                  <a:pt x="1486175" y="2906145"/>
                </a:cubicBezTo>
                <a:cubicBezTo>
                  <a:pt x="1476650" y="2894888"/>
                  <a:pt x="1443746" y="2907877"/>
                  <a:pt x="1429025" y="2895754"/>
                </a:cubicBezTo>
                <a:cubicBezTo>
                  <a:pt x="1414305" y="2883631"/>
                  <a:pt x="1406511" y="2855922"/>
                  <a:pt x="1397852" y="2833408"/>
                </a:cubicBezTo>
                <a:cubicBezTo>
                  <a:pt x="1389193" y="2810894"/>
                  <a:pt x="1385730" y="2781454"/>
                  <a:pt x="1377071" y="2760672"/>
                </a:cubicBezTo>
                <a:cubicBezTo>
                  <a:pt x="1368412" y="2739890"/>
                  <a:pt x="1359753" y="2717377"/>
                  <a:pt x="1345898" y="2708718"/>
                </a:cubicBezTo>
                <a:cubicBezTo>
                  <a:pt x="1332043" y="2700059"/>
                  <a:pt x="1312993" y="2724305"/>
                  <a:pt x="1293943" y="2708718"/>
                </a:cubicBezTo>
                <a:cubicBezTo>
                  <a:pt x="1274893" y="2693131"/>
                  <a:pt x="1248050" y="2619529"/>
                  <a:pt x="1231598" y="2615199"/>
                </a:cubicBezTo>
                <a:cubicBezTo>
                  <a:pt x="1215146" y="2610869"/>
                  <a:pt x="1205621" y="2666288"/>
                  <a:pt x="1195230" y="2682740"/>
                </a:cubicBezTo>
                <a:cubicBezTo>
                  <a:pt x="1184839" y="2699192"/>
                  <a:pt x="1191766" y="2699193"/>
                  <a:pt x="1169252" y="2713913"/>
                </a:cubicBezTo>
                <a:cubicBezTo>
                  <a:pt x="1146738" y="2728633"/>
                  <a:pt x="1095650" y="2764136"/>
                  <a:pt x="1060148" y="2771063"/>
                </a:cubicBezTo>
                <a:cubicBezTo>
                  <a:pt x="1024646" y="2777990"/>
                  <a:pt x="956239" y="2755477"/>
                  <a:pt x="956239" y="2755477"/>
                </a:cubicBezTo>
                <a:cubicBezTo>
                  <a:pt x="938921" y="2753745"/>
                  <a:pt x="973557" y="2765002"/>
                  <a:pt x="956239" y="2760672"/>
                </a:cubicBezTo>
                <a:cubicBezTo>
                  <a:pt x="938921" y="2756342"/>
                  <a:pt x="879173" y="2735560"/>
                  <a:pt x="852330" y="2729499"/>
                </a:cubicBezTo>
                <a:cubicBezTo>
                  <a:pt x="825487" y="2723438"/>
                  <a:pt x="797778" y="2733829"/>
                  <a:pt x="795180" y="2724304"/>
                </a:cubicBezTo>
                <a:cubicBezTo>
                  <a:pt x="792582" y="2714779"/>
                  <a:pt x="826352" y="2693997"/>
                  <a:pt x="836743" y="2672349"/>
                </a:cubicBezTo>
                <a:cubicBezTo>
                  <a:pt x="847134" y="2650701"/>
                  <a:pt x="856659" y="2613468"/>
                  <a:pt x="857525" y="2594418"/>
                </a:cubicBezTo>
                <a:cubicBezTo>
                  <a:pt x="858391" y="2575368"/>
                  <a:pt x="838475" y="2582294"/>
                  <a:pt x="841939" y="2558049"/>
                </a:cubicBezTo>
                <a:cubicBezTo>
                  <a:pt x="845403" y="2533804"/>
                  <a:pt x="878307" y="2448945"/>
                  <a:pt x="878307" y="2448945"/>
                </a:cubicBezTo>
                <a:lnTo>
                  <a:pt x="909480" y="2355427"/>
                </a:lnTo>
                <a:cubicBezTo>
                  <a:pt x="920737" y="2321657"/>
                  <a:pt x="939787" y="2276629"/>
                  <a:pt x="945848" y="2246322"/>
                </a:cubicBezTo>
                <a:cubicBezTo>
                  <a:pt x="951909" y="2216015"/>
                  <a:pt x="944116" y="2192636"/>
                  <a:pt x="945848" y="2173586"/>
                </a:cubicBezTo>
                <a:cubicBezTo>
                  <a:pt x="947580" y="2154536"/>
                  <a:pt x="946714" y="2140681"/>
                  <a:pt x="956239" y="2132022"/>
                </a:cubicBezTo>
                <a:cubicBezTo>
                  <a:pt x="965764" y="2123363"/>
                  <a:pt x="990875" y="2139815"/>
                  <a:pt x="1002998" y="2121631"/>
                </a:cubicBezTo>
                <a:cubicBezTo>
                  <a:pt x="1015121" y="2103447"/>
                  <a:pt x="1023780" y="2048029"/>
                  <a:pt x="1028975" y="2022918"/>
                </a:cubicBezTo>
                <a:cubicBezTo>
                  <a:pt x="1034170" y="1997807"/>
                  <a:pt x="1025512" y="1983086"/>
                  <a:pt x="1034171" y="1970963"/>
                </a:cubicBezTo>
                <a:cubicBezTo>
                  <a:pt x="1042830" y="1958840"/>
                  <a:pt x="1080930" y="1950181"/>
                  <a:pt x="1080930" y="1950181"/>
                </a:cubicBezTo>
                <a:cubicBezTo>
                  <a:pt x="1091321" y="1943254"/>
                  <a:pt x="1096516" y="1939790"/>
                  <a:pt x="1096516" y="1929399"/>
                </a:cubicBezTo>
                <a:cubicBezTo>
                  <a:pt x="1096516" y="1919008"/>
                  <a:pt x="1080930" y="1887836"/>
                  <a:pt x="1080930" y="1887836"/>
                </a:cubicBezTo>
                <a:cubicBezTo>
                  <a:pt x="1081796" y="1878311"/>
                  <a:pt x="1103443" y="1882640"/>
                  <a:pt x="1101711" y="1872249"/>
                </a:cubicBezTo>
                <a:cubicBezTo>
                  <a:pt x="1099979" y="1861858"/>
                  <a:pt x="1072271" y="1843674"/>
                  <a:pt x="1070539" y="1825490"/>
                </a:cubicBezTo>
                <a:cubicBezTo>
                  <a:pt x="1068807" y="1807306"/>
                  <a:pt x="1084394" y="1784793"/>
                  <a:pt x="1091321" y="1763145"/>
                </a:cubicBezTo>
                <a:cubicBezTo>
                  <a:pt x="1098248" y="1741497"/>
                  <a:pt x="1106041" y="1716386"/>
                  <a:pt x="1112102" y="1695604"/>
                </a:cubicBezTo>
                <a:cubicBezTo>
                  <a:pt x="1118163" y="1674822"/>
                  <a:pt x="1125091" y="1660968"/>
                  <a:pt x="1127689" y="1638454"/>
                </a:cubicBezTo>
                <a:cubicBezTo>
                  <a:pt x="1130287" y="1615940"/>
                  <a:pt x="1133750" y="1582170"/>
                  <a:pt x="1127689" y="1560522"/>
                </a:cubicBezTo>
                <a:cubicBezTo>
                  <a:pt x="1121628" y="1538874"/>
                  <a:pt x="1105176" y="1514629"/>
                  <a:pt x="1091321" y="1508568"/>
                </a:cubicBezTo>
                <a:cubicBezTo>
                  <a:pt x="1077466" y="1502507"/>
                  <a:pt x="1054086" y="1531081"/>
                  <a:pt x="1044561" y="1524154"/>
                </a:cubicBezTo>
                <a:cubicBezTo>
                  <a:pt x="1035036" y="1517227"/>
                  <a:pt x="1036769" y="1486920"/>
                  <a:pt x="1034171" y="1467004"/>
                </a:cubicBezTo>
                <a:cubicBezTo>
                  <a:pt x="1031573" y="1447088"/>
                  <a:pt x="1046293" y="1413317"/>
                  <a:pt x="1028975" y="1404658"/>
                </a:cubicBezTo>
                <a:cubicBezTo>
                  <a:pt x="1011657" y="1395999"/>
                  <a:pt x="941518" y="1432367"/>
                  <a:pt x="930261" y="1415049"/>
                </a:cubicBezTo>
                <a:cubicBezTo>
                  <a:pt x="919004" y="1397731"/>
                  <a:pt x="954507" y="1324129"/>
                  <a:pt x="961434" y="1300749"/>
                </a:cubicBezTo>
                <a:cubicBezTo>
                  <a:pt x="968361" y="1277369"/>
                  <a:pt x="975289" y="1287760"/>
                  <a:pt x="971825" y="1274772"/>
                </a:cubicBezTo>
                <a:cubicBezTo>
                  <a:pt x="968361" y="1261783"/>
                  <a:pt x="944116" y="1241868"/>
                  <a:pt x="940652" y="1222818"/>
                </a:cubicBezTo>
                <a:cubicBezTo>
                  <a:pt x="937188" y="1203768"/>
                  <a:pt x="948445" y="1188181"/>
                  <a:pt x="951043" y="1160472"/>
                </a:cubicBezTo>
                <a:cubicBezTo>
                  <a:pt x="953641" y="1132763"/>
                  <a:pt x="955373" y="1092065"/>
                  <a:pt x="956239" y="1056563"/>
                </a:cubicBezTo>
                <a:cubicBezTo>
                  <a:pt x="957105" y="1021061"/>
                  <a:pt x="936323" y="976033"/>
                  <a:pt x="956239" y="947458"/>
                </a:cubicBezTo>
                <a:cubicBezTo>
                  <a:pt x="976155" y="918883"/>
                  <a:pt x="1057550" y="907626"/>
                  <a:pt x="1075734" y="885113"/>
                </a:cubicBezTo>
                <a:cubicBezTo>
                  <a:pt x="1093918" y="862600"/>
                  <a:pt x="1067941" y="833159"/>
                  <a:pt x="1065343" y="812377"/>
                </a:cubicBezTo>
                <a:cubicBezTo>
                  <a:pt x="1062745" y="791595"/>
                  <a:pt x="1055818" y="781204"/>
                  <a:pt x="1060148" y="760422"/>
                </a:cubicBezTo>
                <a:cubicBezTo>
                  <a:pt x="1064478" y="739640"/>
                  <a:pt x="1089589" y="705004"/>
                  <a:pt x="1091321" y="687686"/>
                </a:cubicBezTo>
                <a:cubicBezTo>
                  <a:pt x="1093053" y="670368"/>
                  <a:pt x="1065344" y="672099"/>
                  <a:pt x="1070539" y="656513"/>
                </a:cubicBezTo>
                <a:cubicBezTo>
                  <a:pt x="1075734" y="640927"/>
                  <a:pt x="1108639" y="610620"/>
                  <a:pt x="1122493" y="594168"/>
                </a:cubicBezTo>
                <a:cubicBezTo>
                  <a:pt x="1136347" y="577716"/>
                  <a:pt x="1145007" y="569056"/>
                  <a:pt x="1153666" y="557799"/>
                </a:cubicBezTo>
                <a:cubicBezTo>
                  <a:pt x="1162325" y="546542"/>
                  <a:pt x="1172716" y="543079"/>
                  <a:pt x="1174448" y="526627"/>
                </a:cubicBezTo>
                <a:cubicBezTo>
                  <a:pt x="1176180" y="510175"/>
                  <a:pt x="1170984" y="478136"/>
                  <a:pt x="1164057" y="459086"/>
                </a:cubicBezTo>
                <a:cubicBezTo>
                  <a:pt x="1157130" y="440036"/>
                  <a:pt x="1141543" y="433975"/>
                  <a:pt x="1132884" y="412327"/>
                </a:cubicBezTo>
                <a:cubicBezTo>
                  <a:pt x="1124225" y="390679"/>
                  <a:pt x="1125956" y="353444"/>
                  <a:pt x="1112102" y="329199"/>
                </a:cubicBezTo>
                <a:cubicBezTo>
                  <a:pt x="1098248" y="304954"/>
                  <a:pt x="1067941" y="286770"/>
                  <a:pt x="1049757" y="266854"/>
                </a:cubicBezTo>
                <a:cubicBezTo>
                  <a:pt x="1031573" y="246938"/>
                  <a:pt x="1018584" y="241743"/>
                  <a:pt x="1002998" y="209704"/>
                </a:cubicBezTo>
                <a:cubicBezTo>
                  <a:pt x="987412" y="177665"/>
                  <a:pt x="1058416" y="104929"/>
                  <a:pt x="956239" y="74622"/>
                </a:cubicBezTo>
                <a:cubicBezTo>
                  <a:pt x="854062" y="44315"/>
                  <a:pt x="525016" y="-44873"/>
                  <a:pt x="389934" y="27863"/>
                </a:cubicBezTo>
                <a:cubicBezTo>
                  <a:pt x="254852" y="100599"/>
                  <a:pt x="174323" y="417522"/>
                  <a:pt x="145748" y="511040"/>
                </a:cubicBezTo>
                <a:cubicBezTo>
                  <a:pt x="117173" y="604558"/>
                  <a:pt x="196836" y="562129"/>
                  <a:pt x="218484" y="588972"/>
                </a:cubicBezTo>
                <a:cubicBezTo>
                  <a:pt x="240132" y="615815"/>
                  <a:pt x="268707" y="653049"/>
                  <a:pt x="275634" y="672099"/>
                </a:cubicBezTo>
                <a:cubicBezTo>
                  <a:pt x="282561" y="691149"/>
                  <a:pt x="273902" y="701540"/>
                  <a:pt x="260048" y="703272"/>
                </a:cubicBezTo>
                <a:cubicBezTo>
                  <a:pt x="246194" y="705004"/>
                  <a:pt x="209825" y="679892"/>
                  <a:pt x="192507" y="682490"/>
                </a:cubicBezTo>
                <a:cubicBezTo>
                  <a:pt x="175189" y="685088"/>
                  <a:pt x="166530" y="698942"/>
                  <a:pt x="156139" y="718858"/>
                </a:cubicBezTo>
                <a:cubicBezTo>
                  <a:pt x="145748" y="738774"/>
                  <a:pt x="134491" y="776009"/>
                  <a:pt x="130161" y="801986"/>
                </a:cubicBezTo>
                <a:cubicBezTo>
                  <a:pt x="125831" y="827963"/>
                  <a:pt x="129295" y="853940"/>
                  <a:pt x="130161" y="874722"/>
                </a:cubicBezTo>
                <a:cubicBezTo>
                  <a:pt x="131027" y="895504"/>
                  <a:pt x="139686" y="908493"/>
                  <a:pt x="135357" y="926677"/>
                </a:cubicBezTo>
                <a:cubicBezTo>
                  <a:pt x="131027" y="944861"/>
                  <a:pt x="110245" y="962179"/>
                  <a:pt x="104184" y="983827"/>
                </a:cubicBezTo>
                <a:cubicBezTo>
                  <a:pt x="98123" y="1005475"/>
                  <a:pt x="112843" y="1032318"/>
                  <a:pt x="98989" y="1056563"/>
                </a:cubicBezTo>
                <a:cubicBezTo>
                  <a:pt x="85135" y="1080808"/>
                  <a:pt x="32314" y="1107651"/>
                  <a:pt x="21057" y="1129299"/>
                </a:cubicBezTo>
                <a:cubicBezTo>
                  <a:pt x="9800" y="1150947"/>
                  <a:pt x="21057" y="1163935"/>
                  <a:pt x="31448" y="1186449"/>
                </a:cubicBezTo>
                <a:cubicBezTo>
                  <a:pt x="41839" y="1208963"/>
                  <a:pt x="74743" y="1227147"/>
                  <a:pt x="83402" y="1264381"/>
                </a:cubicBezTo>
                <a:cubicBezTo>
                  <a:pt x="92061" y="1301615"/>
                  <a:pt x="78206" y="1380413"/>
                  <a:pt x="83402" y="1409854"/>
                </a:cubicBezTo>
                <a:cubicBezTo>
                  <a:pt x="88597" y="1439295"/>
                  <a:pt x="96391" y="1447088"/>
                  <a:pt x="114575" y="1441027"/>
                </a:cubicBezTo>
                <a:cubicBezTo>
                  <a:pt x="132759" y="1434966"/>
                  <a:pt x="169993" y="1357034"/>
                  <a:pt x="192507" y="1373486"/>
                </a:cubicBezTo>
                <a:cubicBezTo>
                  <a:pt x="215021" y="1389938"/>
                  <a:pt x="221948" y="1505970"/>
                  <a:pt x="249657" y="1539740"/>
                </a:cubicBezTo>
                <a:cubicBezTo>
                  <a:pt x="277366" y="1573510"/>
                  <a:pt x="322393" y="1559656"/>
                  <a:pt x="358761" y="1576108"/>
                </a:cubicBezTo>
                <a:cubicBezTo>
                  <a:pt x="395129" y="1592560"/>
                  <a:pt x="442755" y="1610745"/>
                  <a:pt x="467867" y="1638454"/>
                </a:cubicBezTo>
                <a:cubicBezTo>
                  <a:pt x="492979" y="1666163"/>
                  <a:pt x="505967" y="1721581"/>
                  <a:pt x="509430" y="1742363"/>
                </a:cubicBezTo>
                <a:cubicBezTo>
                  <a:pt x="512893" y="1763145"/>
                  <a:pt x="502502" y="1748425"/>
                  <a:pt x="488648" y="1763145"/>
                </a:cubicBezTo>
                <a:cubicBezTo>
                  <a:pt x="474794" y="1777865"/>
                  <a:pt x="441888" y="1813368"/>
                  <a:pt x="426302" y="1830686"/>
                </a:cubicBezTo>
                <a:cubicBezTo>
                  <a:pt x="410716" y="1848004"/>
                  <a:pt x="404655" y="1854931"/>
                  <a:pt x="395130" y="1867054"/>
                </a:cubicBezTo>
                <a:cubicBezTo>
                  <a:pt x="385605" y="1879177"/>
                  <a:pt x="395129" y="1893897"/>
                  <a:pt x="369152" y="1903422"/>
                </a:cubicBezTo>
                <a:cubicBezTo>
                  <a:pt x="343175" y="1912947"/>
                  <a:pt x="272170" y="1896495"/>
                  <a:pt x="239266" y="1924204"/>
                </a:cubicBezTo>
                <a:cubicBezTo>
                  <a:pt x="206361" y="1951913"/>
                  <a:pt x="187311" y="2029845"/>
                  <a:pt x="171725" y="2069677"/>
                </a:cubicBezTo>
                <a:cubicBezTo>
                  <a:pt x="156139" y="2109509"/>
                  <a:pt x="154407" y="2139816"/>
                  <a:pt x="145748" y="2163195"/>
                </a:cubicBezTo>
                <a:cubicBezTo>
                  <a:pt x="137089" y="2186574"/>
                  <a:pt x="137955" y="2197831"/>
                  <a:pt x="119771" y="2209954"/>
                </a:cubicBezTo>
                <a:cubicBezTo>
                  <a:pt x="101587" y="2222077"/>
                  <a:pt x="56559" y="2229870"/>
                  <a:pt x="36643" y="2235931"/>
                </a:cubicBezTo>
                <a:cubicBezTo>
                  <a:pt x="16727" y="2241992"/>
                  <a:pt x="2873" y="2232468"/>
                  <a:pt x="275" y="2246322"/>
                </a:cubicBezTo>
                <a:cubicBezTo>
                  <a:pt x="-2323" y="2260176"/>
                  <a:pt x="14130" y="2300008"/>
                  <a:pt x="21057" y="2319058"/>
                </a:cubicBezTo>
                <a:cubicBezTo>
                  <a:pt x="27984" y="2338108"/>
                  <a:pt x="37509" y="2342438"/>
                  <a:pt x="41839" y="2360622"/>
                </a:cubicBezTo>
                <a:cubicBezTo>
                  <a:pt x="46168" y="2378806"/>
                  <a:pt x="25386" y="2417772"/>
                  <a:pt x="47034" y="2428163"/>
                </a:cubicBezTo>
                <a:cubicBezTo>
                  <a:pt x="68682" y="2438554"/>
                  <a:pt x="139686" y="2402186"/>
                  <a:pt x="171725" y="2422968"/>
                </a:cubicBezTo>
                <a:cubicBezTo>
                  <a:pt x="203764" y="2443750"/>
                  <a:pt x="208959" y="2522547"/>
                  <a:pt x="239266" y="2552854"/>
                </a:cubicBezTo>
                <a:cubicBezTo>
                  <a:pt x="269573" y="2583161"/>
                  <a:pt x="341443" y="2579697"/>
                  <a:pt x="353566" y="2604808"/>
                </a:cubicBezTo>
                <a:cubicBezTo>
                  <a:pt x="365689" y="2629919"/>
                  <a:pt x="323259" y="2678410"/>
                  <a:pt x="312002" y="2703522"/>
                </a:cubicBezTo>
                <a:cubicBezTo>
                  <a:pt x="300745" y="2728634"/>
                  <a:pt x="286891" y="2740757"/>
                  <a:pt x="286025" y="2755477"/>
                </a:cubicBezTo>
                <a:cubicBezTo>
                  <a:pt x="285159" y="2770197"/>
                  <a:pt x="292087" y="2790979"/>
                  <a:pt x="306807" y="2791845"/>
                </a:cubicBezTo>
                <a:cubicBezTo>
                  <a:pt x="321527" y="2792711"/>
                  <a:pt x="352700" y="2762404"/>
                  <a:pt x="374348" y="2760672"/>
                </a:cubicBezTo>
                <a:cubicBezTo>
                  <a:pt x="395996" y="2758940"/>
                  <a:pt x="419375" y="2787515"/>
                  <a:pt x="436693" y="2781454"/>
                </a:cubicBezTo>
                <a:cubicBezTo>
                  <a:pt x="454011" y="2775393"/>
                  <a:pt x="452280" y="2720840"/>
                  <a:pt x="478257" y="2724304"/>
                </a:cubicBezTo>
                <a:cubicBezTo>
                  <a:pt x="504234" y="2727768"/>
                  <a:pt x="565714" y="2771929"/>
                  <a:pt x="592557" y="2802236"/>
                </a:cubicBezTo>
                <a:cubicBezTo>
                  <a:pt x="619400" y="2832543"/>
                  <a:pt x="629791" y="2873241"/>
                  <a:pt x="639316" y="2906145"/>
                </a:cubicBezTo>
                <a:cubicBezTo>
                  <a:pt x="648841" y="2939049"/>
                  <a:pt x="647975" y="2977149"/>
                  <a:pt x="649707" y="2999663"/>
                </a:cubicBezTo>
                <a:cubicBezTo>
                  <a:pt x="651439" y="3022177"/>
                  <a:pt x="650573" y="3023043"/>
                  <a:pt x="649707" y="3041227"/>
                </a:cubicBezTo>
                <a:cubicBezTo>
                  <a:pt x="648841" y="3059411"/>
                  <a:pt x="647109" y="3091450"/>
                  <a:pt x="644511" y="3108768"/>
                </a:cubicBezTo>
                <a:cubicBezTo>
                  <a:pt x="641913" y="3126086"/>
                  <a:pt x="635853" y="3132147"/>
                  <a:pt x="634121" y="3145136"/>
                </a:cubicBezTo>
                <a:cubicBezTo>
                  <a:pt x="632389" y="3158124"/>
                  <a:pt x="640182" y="3177174"/>
                  <a:pt x="634121" y="3186699"/>
                </a:cubicBezTo>
                <a:cubicBezTo>
                  <a:pt x="628060" y="3196224"/>
                  <a:pt x="598618" y="3184968"/>
                  <a:pt x="597752" y="3202286"/>
                </a:cubicBezTo>
                <a:cubicBezTo>
                  <a:pt x="596886" y="3219604"/>
                  <a:pt x="621998" y="3267228"/>
                  <a:pt x="628925" y="3290608"/>
                </a:cubicBezTo>
                <a:cubicBezTo>
                  <a:pt x="635852" y="3313988"/>
                  <a:pt x="615071" y="3326111"/>
                  <a:pt x="639316" y="3342563"/>
                </a:cubicBezTo>
                <a:cubicBezTo>
                  <a:pt x="663561" y="3359015"/>
                  <a:pt x="712053" y="3387591"/>
                  <a:pt x="748421" y="3384127"/>
                </a:cubicBezTo>
                <a:close/>
              </a:path>
            </a:pathLst>
          </a:custGeom>
          <a:solidFill>
            <a:srgbClr val="6AA84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9F359C79-05F2-41A1-AD6D-AE7EC97F86ED}"/>
              </a:ext>
            </a:extLst>
          </p:cNvPr>
          <p:cNvSpPr txBox="1"/>
          <p:nvPr/>
        </p:nvSpPr>
        <p:spPr>
          <a:xfrm>
            <a:off x="5801977" y="6525715"/>
            <a:ext cx="466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D</a:t>
            </a:r>
            <a:endParaRPr lang="en-US" sz="4000" b="1" dirty="0"/>
          </a:p>
        </p:txBody>
      </p:sp>
      <p:pic>
        <p:nvPicPr>
          <p:cNvPr id="65" name="Picture 64">
            <a:extLst>
              <a:ext uri="{FF2B5EF4-FFF2-40B4-BE49-F238E27FC236}">
                <a16:creationId xmlns:a16="http://schemas.microsoft.com/office/drawing/2014/main" id="{A2B5F04D-A5F8-4119-9D8A-8722555851B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01977" y="5732281"/>
            <a:ext cx="650553" cy="559575"/>
          </a:xfrm>
          <a:prstGeom prst="rect">
            <a:avLst/>
          </a:prstGeom>
        </p:spPr>
      </p:pic>
      <p:sp>
        <p:nvSpPr>
          <p:cNvPr id="66" name="TextBox 65">
            <a:extLst>
              <a:ext uri="{FF2B5EF4-FFF2-40B4-BE49-F238E27FC236}">
                <a16:creationId xmlns:a16="http://schemas.microsoft.com/office/drawing/2014/main" id="{3F990821-C2E5-4F98-8736-169A6B85651C}"/>
              </a:ext>
            </a:extLst>
          </p:cNvPr>
          <p:cNvSpPr txBox="1"/>
          <p:nvPr/>
        </p:nvSpPr>
        <p:spPr>
          <a:xfrm>
            <a:off x="6262221" y="8156423"/>
            <a:ext cx="4667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b="1" dirty="0"/>
              <a:t>A</a:t>
            </a:r>
            <a:endParaRPr lang="en-US" sz="4000" b="1" dirty="0"/>
          </a:p>
        </p:txBody>
      </p:sp>
      <p:pic>
        <p:nvPicPr>
          <p:cNvPr id="69" name="Picture 68">
            <a:extLst>
              <a:ext uri="{FF2B5EF4-FFF2-40B4-BE49-F238E27FC236}">
                <a16:creationId xmlns:a16="http://schemas.microsoft.com/office/drawing/2014/main" id="{527BF6B0-5BB6-4F55-BACC-F8936515D57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59053" y="7545994"/>
            <a:ext cx="650553" cy="55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6045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74B9914C4C24409F6798E97596166D" ma:contentTypeVersion="5" ma:contentTypeDescription="Create a new document." ma:contentTypeScope="" ma:versionID="202da59e4afb322408d59b6edfa2a8a8">
  <xsd:schema xmlns:xsd="http://www.w3.org/2001/XMLSchema" xmlns:xs="http://www.w3.org/2001/XMLSchema" xmlns:p="http://schemas.microsoft.com/office/2006/metadata/properties" xmlns:ns3="1d8192ca-cd5e-48e5-b360-c2cd19db22a3" targetNamespace="http://schemas.microsoft.com/office/2006/metadata/properties" ma:root="true" ma:fieldsID="11527e9b57e566ac3d938b0d47fb5bd4" ns3:_="">
    <xsd:import namespace="1d8192ca-cd5e-48e5-b360-c2cd19db22a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192ca-cd5e-48e5-b360-c2cd19db22a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0E5C66D-C6CB-4098-865E-DD0FE7D9005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d8192ca-cd5e-48e5-b360-c2cd19db22a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7767318-335E-4597-81EA-FE14BE0CF8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8192ca-cd5e-48e5-b360-c2cd19db22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A677616-C680-40AE-AE53-B34268D53C4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144810</TotalTime>
  <Words>198</Words>
  <Application>Microsoft Office PowerPoint</Application>
  <PresentationFormat>Custom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GMet</dc:creator>
  <cp:lastModifiedBy>Marine</cp:lastModifiedBy>
  <cp:revision>4226</cp:revision>
  <cp:lastPrinted>2021-07-22T12:08:46Z</cp:lastPrinted>
  <dcterms:modified xsi:type="dcterms:W3CDTF">2025-08-06T15:53:19Z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0x0101004274B9914C4C24409F6798E97596166D</vt:lpwstr>
  </property>
</Properties>
</file>