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82" r:id="rId2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798BF5C2-8EF6-4578-86F3-BD929E7B580C}">
          <p14:sldIdLst>
            <p14:sldId id="282"/>
          </p14:sldIdLst>
        </p14:section>
        <p14:section name="Untitled Section" id="{82F239E0-1257-4793-8534-2119D6D5C99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FF41"/>
    <a:srgbClr val="6AA84F"/>
    <a:srgbClr val="000000"/>
    <a:srgbClr val="FF6D01"/>
    <a:srgbClr val="1E304E"/>
    <a:srgbClr val="FFFFFF"/>
    <a:srgbClr val="F0F0F0"/>
    <a:srgbClr val="C35301"/>
    <a:srgbClr val="E2E9EC"/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2FC0BB-FB09-4D86-979D-D76B1788F844}" v="5" dt="2025-08-20T16:22:32.762"/>
    <p1510:client id="{BB490F5D-8A46-42D3-A757-B02854B7489E}" v="127" dt="2025-08-20T16:49:57.225"/>
  </p1510:revLst>
</p1510:revInfo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4762"/>
        <p:guide pos="336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FO" userId="e259628f-5b80-4a63-836e-8db9cc30a11e" providerId="ADAL" clId="{BB490F5D-8A46-42D3-A757-B02854B7489E}"/>
    <pc:docChg chg="undo custSel modSld">
      <pc:chgData name="CAFO" userId="e259628f-5b80-4a63-836e-8db9cc30a11e" providerId="ADAL" clId="{BB490F5D-8A46-42D3-A757-B02854B7489E}" dt="2025-08-20T16:49:57.225" v="157" actId="20577"/>
      <pc:docMkLst>
        <pc:docMk/>
      </pc:docMkLst>
      <pc:sldChg chg="addSp delSp modSp mod">
        <pc:chgData name="CAFO" userId="e259628f-5b80-4a63-836e-8db9cc30a11e" providerId="ADAL" clId="{BB490F5D-8A46-42D3-A757-B02854B7489E}" dt="2025-08-20T16:49:57.225" v="157" actId="20577"/>
        <pc:sldMkLst>
          <pc:docMk/>
          <pc:sldMk cId="4149048970" sldId="282"/>
        </pc:sldMkLst>
        <pc:spChg chg="add mod">
          <ac:chgData name="CAFO" userId="e259628f-5b80-4a63-836e-8db9cc30a11e" providerId="ADAL" clId="{BB490F5D-8A46-42D3-A757-B02854B7489E}" dt="2025-08-20T15:47:26.071" v="39" actId="206"/>
          <ac:spMkLst>
            <pc:docMk/>
            <pc:sldMk cId="4149048970" sldId="282"/>
            <ac:spMk id="4" creationId="{FA437D6B-F1EF-076C-5810-91A16E7A7B5C}"/>
          </ac:spMkLst>
        </pc:spChg>
        <pc:spChg chg="add mod">
          <ac:chgData name="CAFO" userId="e259628f-5b80-4a63-836e-8db9cc30a11e" providerId="ADAL" clId="{BB490F5D-8A46-42D3-A757-B02854B7489E}" dt="2025-08-20T15:46:59.181" v="32" actId="692"/>
          <ac:spMkLst>
            <pc:docMk/>
            <pc:sldMk cId="4149048970" sldId="282"/>
            <ac:spMk id="6" creationId="{D394AF6F-B194-0D49-E385-66C3CEA8226A}"/>
          </ac:spMkLst>
        </pc:spChg>
        <pc:spChg chg="add mod">
          <ac:chgData name="CAFO" userId="e259628f-5b80-4a63-836e-8db9cc30a11e" providerId="ADAL" clId="{BB490F5D-8A46-42D3-A757-B02854B7489E}" dt="2025-08-20T15:47:11.731" v="35" actId="571"/>
          <ac:spMkLst>
            <pc:docMk/>
            <pc:sldMk cId="4149048970" sldId="282"/>
            <ac:spMk id="10" creationId="{84B2732F-72FF-01C2-FA77-2F17B977DAE8}"/>
          </ac:spMkLst>
        </pc:spChg>
        <pc:spChg chg="add mod">
          <ac:chgData name="CAFO" userId="e259628f-5b80-4a63-836e-8db9cc30a11e" providerId="ADAL" clId="{BB490F5D-8A46-42D3-A757-B02854B7489E}" dt="2025-08-20T15:47:14.003" v="36" actId="571"/>
          <ac:spMkLst>
            <pc:docMk/>
            <pc:sldMk cId="4149048970" sldId="282"/>
            <ac:spMk id="11" creationId="{0D3F24F6-D9CB-387C-60D9-76DAE7087554}"/>
          </ac:spMkLst>
        </pc:spChg>
        <pc:spChg chg="add mod">
          <ac:chgData name="CAFO" userId="e259628f-5b80-4a63-836e-8db9cc30a11e" providerId="ADAL" clId="{BB490F5D-8A46-42D3-A757-B02854B7489E}" dt="2025-08-20T15:48:03.101" v="51" actId="206"/>
          <ac:spMkLst>
            <pc:docMk/>
            <pc:sldMk cId="4149048970" sldId="282"/>
            <ac:spMk id="12" creationId="{A9049C70-02B1-42E8-A4CE-61B5B4FDAC53}"/>
          </ac:spMkLst>
        </pc:spChg>
        <pc:spChg chg="add mod">
          <ac:chgData name="CAFO" userId="e259628f-5b80-4a63-836e-8db9cc30a11e" providerId="ADAL" clId="{BB490F5D-8A46-42D3-A757-B02854B7489E}" dt="2025-08-20T15:48:12.602" v="54" actId="571"/>
          <ac:spMkLst>
            <pc:docMk/>
            <pc:sldMk cId="4149048970" sldId="282"/>
            <ac:spMk id="14" creationId="{EADC6092-A4D0-2AB6-2A72-D8D434FE1C6E}"/>
          </ac:spMkLst>
        </pc:spChg>
        <pc:spChg chg="add mod">
          <ac:chgData name="CAFO" userId="e259628f-5b80-4a63-836e-8db9cc30a11e" providerId="ADAL" clId="{BB490F5D-8A46-42D3-A757-B02854B7489E}" dt="2025-08-20T15:48:22.998" v="56" actId="1076"/>
          <ac:spMkLst>
            <pc:docMk/>
            <pc:sldMk cId="4149048970" sldId="282"/>
            <ac:spMk id="17" creationId="{587486B2-49F3-1BC1-544A-66C6C19F8220}"/>
          </ac:spMkLst>
        </pc:spChg>
        <pc:spChg chg="mod">
          <ac:chgData name="CAFO" userId="e259628f-5b80-4a63-836e-8db9cc30a11e" providerId="ADAL" clId="{BB490F5D-8A46-42D3-A757-B02854B7489E}" dt="2025-08-20T15:50:37.298" v="95" actId="207"/>
          <ac:spMkLst>
            <pc:docMk/>
            <pc:sldMk cId="4149048970" sldId="282"/>
            <ac:spMk id="18" creationId="{E80FA850-676B-1539-0F73-3618F5F14D2B}"/>
          </ac:spMkLst>
        </pc:spChg>
        <pc:spChg chg="mod">
          <ac:chgData name="CAFO" userId="e259628f-5b80-4a63-836e-8db9cc30a11e" providerId="ADAL" clId="{BB490F5D-8A46-42D3-A757-B02854B7489E}" dt="2025-08-20T15:51:02.114" v="101"/>
          <ac:spMkLst>
            <pc:docMk/>
            <pc:sldMk cId="4149048970" sldId="282"/>
            <ac:spMk id="20" creationId="{06040CB9-601F-F7C5-2AA9-DA14030C1629}"/>
          </ac:spMkLst>
        </pc:spChg>
        <pc:spChg chg="mod">
          <ac:chgData name="CAFO" userId="e259628f-5b80-4a63-836e-8db9cc30a11e" providerId="ADAL" clId="{BB490F5D-8A46-42D3-A757-B02854B7489E}" dt="2025-08-20T15:50:39.687" v="97" actId="20577"/>
          <ac:spMkLst>
            <pc:docMk/>
            <pc:sldMk cId="4149048970" sldId="282"/>
            <ac:spMk id="29" creationId="{54F842F7-09FD-F150-6904-9E72137C8496}"/>
          </ac:spMkLst>
        </pc:spChg>
        <pc:spChg chg="mod">
          <ac:chgData name="CAFO" userId="e259628f-5b80-4a63-836e-8db9cc30a11e" providerId="ADAL" clId="{BB490F5D-8A46-42D3-A757-B02854B7489E}" dt="2025-08-20T15:50:23.498" v="90" actId="207"/>
          <ac:spMkLst>
            <pc:docMk/>
            <pc:sldMk cId="4149048970" sldId="282"/>
            <ac:spMk id="44" creationId="{0BD0E05B-5F6D-D708-437E-E8977D16B590}"/>
          </ac:spMkLst>
        </pc:spChg>
        <pc:spChg chg="mod">
          <ac:chgData name="CAFO" userId="e259628f-5b80-4a63-836e-8db9cc30a11e" providerId="ADAL" clId="{BB490F5D-8A46-42D3-A757-B02854B7489E}" dt="2025-08-20T15:50:31.917" v="94" actId="20577"/>
          <ac:spMkLst>
            <pc:docMk/>
            <pc:sldMk cId="4149048970" sldId="282"/>
            <ac:spMk id="46" creationId="{8B65F127-A2DA-96AA-191B-78F60E7B5440}"/>
          </ac:spMkLst>
        </pc:spChg>
        <pc:spChg chg="mod">
          <ac:chgData name="CAFO" userId="e259628f-5b80-4a63-836e-8db9cc30a11e" providerId="ADAL" clId="{BB490F5D-8A46-42D3-A757-B02854B7489E}" dt="2025-08-20T15:50:27.164" v="92" actId="20577"/>
          <ac:spMkLst>
            <pc:docMk/>
            <pc:sldMk cId="4149048970" sldId="282"/>
            <ac:spMk id="92" creationId="{6DFEDDB0-3A03-AB53-E8AD-DC44B8E41A97}"/>
          </ac:spMkLst>
        </pc:spChg>
        <pc:spChg chg="mod">
          <ac:chgData name="CAFO" userId="e259628f-5b80-4a63-836e-8db9cc30a11e" providerId="ADAL" clId="{BB490F5D-8A46-42D3-A757-B02854B7489E}" dt="2025-08-20T15:51:24.200" v="107" actId="207"/>
          <ac:spMkLst>
            <pc:docMk/>
            <pc:sldMk cId="4149048970" sldId="282"/>
            <ac:spMk id="98" creationId="{F617373F-2F69-322A-32E2-7D9155C74D05}"/>
          </ac:spMkLst>
        </pc:spChg>
        <pc:spChg chg="mod">
          <ac:chgData name="CAFO" userId="e259628f-5b80-4a63-836e-8db9cc30a11e" providerId="ADAL" clId="{BB490F5D-8A46-42D3-A757-B02854B7489E}" dt="2025-08-20T15:49:44.749" v="79" actId="206"/>
          <ac:spMkLst>
            <pc:docMk/>
            <pc:sldMk cId="4149048970" sldId="282"/>
            <ac:spMk id="102" creationId="{BB679F68-4E88-2640-17F1-84E13680CD57}"/>
          </ac:spMkLst>
        </pc:spChg>
        <pc:spChg chg="mod">
          <ac:chgData name="CAFO" userId="e259628f-5b80-4a63-836e-8db9cc30a11e" providerId="ADAL" clId="{BB490F5D-8A46-42D3-A757-B02854B7489E}" dt="2025-08-20T15:51:28.457" v="111" actId="20577"/>
          <ac:spMkLst>
            <pc:docMk/>
            <pc:sldMk cId="4149048970" sldId="282"/>
            <ac:spMk id="113" creationId="{DB6CC947-BD66-D922-A8B8-8DB14C877369}"/>
          </ac:spMkLst>
        </pc:spChg>
        <pc:spChg chg="mod">
          <ac:chgData name="CAFO" userId="e259628f-5b80-4a63-836e-8db9cc30a11e" providerId="ADAL" clId="{BB490F5D-8A46-42D3-A757-B02854B7489E}" dt="2025-08-20T15:53:24.848" v="116" actId="20577"/>
          <ac:spMkLst>
            <pc:docMk/>
            <pc:sldMk cId="4149048970" sldId="282"/>
            <ac:spMk id="114" creationId="{73522EA3-49D8-057D-9377-1A9B25CC9C45}"/>
          </ac:spMkLst>
        </pc:spChg>
        <pc:spChg chg="mod">
          <ac:chgData name="CAFO" userId="e259628f-5b80-4a63-836e-8db9cc30a11e" providerId="ADAL" clId="{BB490F5D-8A46-42D3-A757-B02854B7489E}" dt="2025-08-20T15:50:09.232" v="89" actId="1076"/>
          <ac:spMkLst>
            <pc:docMk/>
            <pc:sldMk cId="4149048970" sldId="282"/>
            <ac:spMk id="117" creationId="{704A6D12-F939-8770-F0E4-20E15274FA8D}"/>
          </ac:spMkLst>
        </pc:spChg>
        <pc:spChg chg="mod">
          <ac:chgData name="CAFO" userId="e259628f-5b80-4a63-836e-8db9cc30a11e" providerId="ADAL" clId="{BB490F5D-8A46-42D3-A757-B02854B7489E}" dt="2025-08-20T15:49:58.850" v="86" actId="1076"/>
          <ac:spMkLst>
            <pc:docMk/>
            <pc:sldMk cId="4149048970" sldId="282"/>
            <ac:spMk id="118" creationId="{8E65A79A-208D-8771-9624-E55C39F66BFE}"/>
          </ac:spMkLst>
        </pc:spChg>
        <pc:spChg chg="mod">
          <ac:chgData name="CAFO" userId="e259628f-5b80-4a63-836e-8db9cc30a11e" providerId="ADAL" clId="{BB490F5D-8A46-42D3-A757-B02854B7489E}" dt="2025-08-20T15:49:46.683" v="80" actId="1076"/>
          <ac:spMkLst>
            <pc:docMk/>
            <pc:sldMk cId="4149048970" sldId="282"/>
            <ac:spMk id="119" creationId="{564C9E3F-70DD-378C-C81A-8410621111C9}"/>
          </ac:spMkLst>
        </pc:spChg>
        <pc:spChg chg="del">
          <ac:chgData name="CAFO" userId="e259628f-5b80-4a63-836e-8db9cc30a11e" providerId="ADAL" clId="{BB490F5D-8A46-42D3-A757-B02854B7489E}" dt="2025-08-20T15:44:44.225" v="9" actId="478"/>
          <ac:spMkLst>
            <pc:docMk/>
            <pc:sldMk cId="4149048970" sldId="282"/>
            <ac:spMk id="257" creationId="{71529A52-BC81-2C94-AF2D-586BF332CBE7}"/>
          </ac:spMkLst>
        </pc:spChg>
        <pc:grpChg chg="add del mod">
          <ac:chgData name="CAFO" userId="e259628f-5b80-4a63-836e-8db9cc30a11e" providerId="ADAL" clId="{BB490F5D-8A46-42D3-A757-B02854B7489E}" dt="2025-08-20T16:08:16.550" v="142" actId="165"/>
          <ac:grpSpMkLst>
            <pc:docMk/>
            <pc:sldMk cId="4149048970" sldId="282"/>
            <ac:grpSpMk id="21" creationId="{5B39A63B-48BD-0D5A-5C78-91E47BA82EC9}"/>
          </ac:grpSpMkLst>
        </pc:grpChg>
        <pc:graphicFrameChg chg="modGraphic">
          <ac:chgData name="CAFO" userId="e259628f-5b80-4a63-836e-8db9cc30a11e" providerId="ADAL" clId="{BB490F5D-8A46-42D3-A757-B02854B7489E}" dt="2025-08-20T15:54:41.033" v="132" actId="20577"/>
          <ac:graphicFrameMkLst>
            <pc:docMk/>
            <pc:sldMk cId="4149048970" sldId="282"/>
            <ac:graphicFrameMk id="62" creationId="{3A1524F7-1D8B-BF99-6E04-BA029325CEE6}"/>
          </ac:graphicFrameMkLst>
        </pc:graphicFrameChg>
        <pc:graphicFrameChg chg="mod topLvl modGraphic">
          <ac:chgData name="CAFO" userId="e259628f-5b80-4a63-836e-8db9cc30a11e" providerId="ADAL" clId="{BB490F5D-8A46-42D3-A757-B02854B7489E}" dt="2025-08-20T16:49:57.225" v="157" actId="20577"/>
          <ac:graphicFrameMkLst>
            <pc:docMk/>
            <pc:sldMk cId="4149048970" sldId="282"/>
            <ac:graphicFrameMk id="304" creationId="{03BCBA7D-FC2B-8DF9-C306-1B1DF4DF0625}"/>
          </ac:graphicFrameMkLst>
        </pc:graphicFrameChg>
        <pc:picChg chg="mod topLvl">
          <ac:chgData name="CAFO" userId="e259628f-5b80-4a63-836e-8db9cc30a11e" providerId="ADAL" clId="{BB490F5D-8A46-42D3-A757-B02854B7489E}" dt="2025-08-20T16:08:20.087" v="143" actId="1076"/>
          <ac:picMkLst>
            <pc:docMk/>
            <pc:sldMk cId="4149048970" sldId="282"/>
            <ac:picMk id="3" creationId="{2C01556B-73E5-FD4D-E649-12118FBD1FC8}"/>
          </ac:picMkLst>
        </pc:picChg>
        <pc:picChg chg="add mod">
          <ac:chgData name="CAFO" userId="e259628f-5b80-4a63-836e-8db9cc30a11e" providerId="ADAL" clId="{BB490F5D-8A46-42D3-A757-B02854B7489E}" dt="2025-08-20T15:47:05.516" v="33" actId="571"/>
          <ac:picMkLst>
            <pc:docMk/>
            <pc:sldMk cId="4149048970" sldId="282"/>
            <ac:picMk id="8" creationId="{1B8724C2-4653-2146-D278-8E2298294705}"/>
          </ac:picMkLst>
        </pc:picChg>
        <pc:picChg chg="add mod">
          <ac:chgData name="CAFO" userId="e259628f-5b80-4a63-836e-8db9cc30a11e" providerId="ADAL" clId="{BB490F5D-8A46-42D3-A757-B02854B7489E}" dt="2025-08-20T15:47:15.248" v="37" actId="1076"/>
          <ac:picMkLst>
            <pc:docMk/>
            <pc:sldMk cId="4149048970" sldId="282"/>
            <ac:picMk id="9" creationId="{68B06022-99EB-EA0E-412E-947FBA4F6126}"/>
          </ac:picMkLst>
        </pc:picChg>
        <pc:picChg chg="add mod">
          <ac:chgData name="CAFO" userId="e259628f-5b80-4a63-836e-8db9cc30a11e" providerId="ADAL" clId="{BB490F5D-8A46-42D3-A757-B02854B7489E}" dt="2025-08-20T15:48:07.315" v="53" actId="14100"/>
          <ac:picMkLst>
            <pc:docMk/>
            <pc:sldMk cId="4149048970" sldId="282"/>
            <ac:picMk id="13" creationId="{96C33ADD-7F7E-B076-F1B8-58B87C8048D6}"/>
          </ac:picMkLst>
        </pc:picChg>
        <pc:picChg chg="add mod">
          <ac:chgData name="CAFO" userId="e259628f-5b80-4a63-836e-8db9cc30a11e" providerId="ADAL" clId="{BB490F5D-8A46-42D3-A757-B02854B7489E}" dt="2025-08-20T15:48:18.698" v="55" actId="571"/>
          <ac:picMkLst>
            <pc:docMk/>
            <pc:sldMk cId="4149048970" sldId="282"/>
            <ac:picMk id="15" creationId="{F423055B-2432-B458-9FB7-EF4C92F23E89}"/>
          </ac:picMkLst>
        </pc:picChg>
        <pc:picChg chg="mod">
          <ac:chgData name="CAFO" userId="e259628f-5b80-4a63-836e-8db9cc30a11e" providerId="ADAL" clId="{BB490F5D-8A46-42D3-A757-B02854B7489E}" dt="2025-08-20T15:43:49.830" v="4" actId="1076"/>
          <ac:picMkLst>
            <pc:docMk/>
            <pc:sldMk cId="4149048970" sldId="282"/>
            <ac:picMk id="43" creationId="{A0DFD81A-649A-6C53-0624-8CA0BBE2567E}"/>
          </ac:picMkLst>
        </pc:picChg>
        <pc:picChg chg="mod">
          <ac:chgData name="CAFO" userId="e259628f-5b80-4a63-836e-8db9cc30a11e" providerId="ADAL" clId="{BB490F5D-8A46-42D3-A757-B02854B7489E}" dt="2025-08-20T15:54:22.136" v="129" actId="1076"/>
          <ac:picMkLst>
            <pc:docMk/>
            <pc:sldMk cId="4149048970" sldId="282"/>
            <ac:picMk id="69" creationId="{9CE41BD7-C180-9CF3-DA80-9ADFD1B69797}"/>
          </ac:picMkLst>
        </pc:picChg>
        <pc:picChg chg="mod">
          <ac:chgData name="CAFO" userId="e259628f-5b80-4a63-836e-8db9cc30a11e" providerId="ADAL" clId="{BB490F5D-8A46-42D3-A757-B02854B7489E}" dt="2025-08-20T15:50:06.433" v="88" actId="14100"/>
          <ac:picMkLst>
            <pc:docMk/>
            <pc:sldMk cId="4149048970" sldId="282"/>
            <ac:picMk id="104" creationId="{ECECAE65-B478-1D1C-EB24-1ADB49E4A5EB}"/>
          </ac:picMkLst>
        </pc:picChg>
        <pc:picChg chg="mod">
          <ac:chgData name="CAFO" userId="e259628f-5b80-4a63-836e-8db9cc30a11e" providerId="ADAL" clId="{BB490F5D-8A46-42D3-A757-B02854B7489E}" dt="2025-08-20T15:50:02.916" v="87" actId="14100"/>
          <ac:picMkLst>
            <pc:docMk/>
            <pc:sldMk cId="4149048970" sldId="282"/>
            <ac:picMk id="105" creationId="{86BCF582-7884-A21E-2EEB-65FC8899AD94}"/>
          </ac:picMkLst>
        </pc:picChg>
        <pc:picChg chg="mod">
          <ac:chgData name="CAFO" userId="e259628f-5b80-4a63-836e-8db9cc30a11e" providerId="ADAL" clId="{BB490F5D-8A46-42D3-A757-B02854B7489E}" dt="2025-08-20T15:49:50.366" v="82" actId="1076"/>
          <ac:picMkLst>
            <pc:docMk/>
            <pc:sldMk cId="4149048970" sldId="282"/>
            <ac:picMk id="110" creationId="{33F0CDA3-442F-3265-76CE-F748ACD187CD}"/>
          </ac:picMkLst>
        </pc:picChg>
        <pc:picChg chg="del">
          <ac:chgData name="CAFO" userId="e259628f-5b80-4a63-836e-8db9cc30a11e" providerId="ADAL" clId="{BB490F5D-8A46-42D3-A757-B02854B7489E}" dt="2025-08-20T15:44:42.561" v="8" actId="478"/>
          <ac:picMkLst>
            <pc:docMk/>
            <pc:sldMk cId="4149048970" sldId="282"/>
            <ac:picMk id="127" creationId="{BDC1D7E9-9C6A-318A-3AF5-12496177A61D}"/>
          </ac:picMkLst>
        </pc:picChg>
      </pc:sldChg>
    </pc:docChg>
  </pc:docChgLst>
  <pc:docChgLst>
    <pc:chgData name="CAFO" userId="e259628f-5b80-4a63-836e-8db9cc30a11e" providerId="ADAL" clId="{B42FC0BB-FB09-4D86-979D-D76B1788F844}"/>
    <pc:docChg chg="custSel modSld">
      <pc:chgData name="CAFO" userId="e259628f-5b80-4a63-836e-8db9cc30a11e" providerId="ADAL" clId="{B42FC0BB-FB09-4D86-979D-D76B1788F844}" dt="2025-08-20T16:22:32.762" v="42" actId="1076"/>
      <pc:docMkLst>
        <pc:docMk/>
      </pc:docMkLst>
      <pc:sldChg chg="addSp delSp modSp mod">
        <pc:chgData name="CAFO" userId="e259628f-5b80-4a63-836e-8db9cc30a11e" providerId="ADAL" clId="{B42FC0BB-FB09-4D86-979D-D76B1788F844}" dt="2025-08-20T16:22:32.762" v="42" actId="1076"/>
        <pc:sldMkLst>
          <pc:docMk/>
          <pc:sldMk cId="4149048970" sldId="282"/>
        </pc:sldMkLst>
        <pc:spChg chg="mod">
          <ac:chgData name="CAFO" userId="e259628f-5b80-4a63-836e-8db9cc30a11e" providerId="ADAL" clId="{B42FC0BB-FB09-4D86-979D-D76B1788F844}" dt="2025-08-20T16:14:23.930" v="40" actId="206"/>
          <ac:spMkLst>
            <pc:docMk/>
            <pc:sldMk cId="4149048970" sldId="282"/>
            <ac:spMk id="4" creationId="{FA437D6B-F1EF-076C-5810-91A16E7A7B5C}"/>
          </ac:spMkLst>
        </pc:spChg>
        <pc:spChg chg="add mod">
          <ac:chgData name="CAFO" userId="e259628f-5b80-4a63-836e-8db9cc30a11e" providerId="ADAL" clId="{B42FC0BB-FB09-4D86-979D-D76B1788F844}" dt="2025-08-20T16:22:27.162" v="41" actId="571"/>
          <ac:spMkLst>
            <pc:docMk/>
            <pc:sldMk cId="4149048970" sldId="282"/>
            <ac:spMk id="21" creationId="{2E8FD712-5AD0-97AC-1578-F82B60677892}"/>
          </ac:spMkLst>
        </pc:spChg>
        <pc:spChg chg="del">
          <ac:chgData name="CAFO" userId="e259628f-5b80-4a63-836e-8db9cc30a11e" providerId="ADAL" clId="{B42FC0BB-FB09-4D86-979D-D76B1788F844}" dt="2025-08-20T14:36:56.640" v="24" actId="478"/>
          <ac:spMkLst>
            <pc:docMk/>
            <pc:sldMk cId="4149048970" sldId="282"/>
            <ac:spMk id="123" creationId="{1321593F-AE3D-A08C-F685-41AC1A6D8C49}"/>
          </ac:spMkLst>
        </pc:spChg>
        <pc:spChg chg="del">
          <ac:chgData name="CAFO" userId="e259628f-5b80-4a63-836e-8db9cc30a11e" providerId="ADAL" clId="{B42FC0BB-FB09-4D86-979D-D76B1788F844}" dt="2025-08-20T14:37:02.454" v="31" actId="478"/>
          <ac:spMkLst>
            <pc:docMk/>
            <pc:sldMk cId="4149048970" sldId="282"/>
            <ac:spMk id="124" creationId="{E3D785D5-1CFE-FF41-7A37-8B5AEE5AA460}"/>
          </ac:spMkLst>
        </pc:spChg>
        <pc:spChg chg="del">
          <ac:chgData name="CAFO" userId="e259628f-5b80-4a63-836e-8db9cc30a11e" providerId="ADAL" clId="{B42FC0BB-FB09-4D86-979D-D76B1788F844}" dt="2025-08-20T14:37:05.955" v="33" actId="478"/>
          <ac:spMkLst>
            <pc:docMk/>
            <pc:sldMk cId="4149048970" sldId="282"/>
            <ac:spMk id="125" creationId="{4C73C5B8-F998-1736-C1A6-7C0ABA1D5E2A}"/>
          </ac:spMkLst>
        </pc:spChg>
        <pc:spChg chg="mod">
          <ac:chgData name="CAFO" userId="e259628f-5b80-4a63-836e-8db9cc30a11e" providerId="ADAL" clId="{B42FC0BB-FB09-4D86-979D-D76B1788F844}" dt="2025-08-20T14:36:51.504" v="21" actId="1076"/>
          <ac:spMkLst>
            <pc:docMk/>
            <pc:sldMk cId="4149048970" sldId="282"/>
            <ac:spMk id="257" creationId="{71529A52-BC81-2C94-AF2D-586BF332CBE7}"/>
          </ac:spMkLst>
        </pc:spChg>
        <pc:spChg chg="del">
          <ac:chgData name="CAFO" userId="e259628f-5b80-4a63-836e-8db9cc30a11e" providerId="ADAL" clId="{B42FC0BB-FB09-4D86-979D-D76B1788F844}" dt="2025-08-20T14:36:55.715" v="23" actId="478"/>
          <ac:spMkLst>
            <pc:docMk/>
            <pc:sldMk cId="4149048970" sldId="282"/>
            <ac:spMk id="258" creationId="{368B7A8E-57BC-16A5-07F3-8286314122F0}"/>
          </ac:spMkLst>
        </pc:spChg>
        <pc:spChg chg="del mod">
          <ac:chgData name="CAFO" userId="e259628f-5b80-4a63-836e-8db9cc30a11e" providerId="ADAL" clId="{B42FC0BB-FB09-4D86-979D-D76B1788F844}" dt="2025-08-20T14:37:05.959" v="35"/>
          <ac:spMkLst>
            <pc:docMk/>
            <pc:sldMk cId="4149048970" sldId="282"/>
            <ac:spMk id="259" creationId="{B2516B24-66C5-CDE3-D2F7-63B2503DF653}"/>
          </ac:spMkLst>
        </pc:spChg>
        <pc:spChg chg="del">
          <ac:chgData name="CAFO" userId="e259628f-5b80-4a63-836e-8db9cc30a11e" providerId="ADAL" clId="{B42FC0BB-FB09-4D86-979D-D76B1788F844}" dt="2025-08-20T14:37:09.229" v="37" actId="478"/>
          <ac:spMkLst>
            <pc:docMk/>
            <pc:sldMk cId="4149048970" sldId="282"/>
            <ac:spMk id="263" creationId="{F6D83D89-2217-53B4-568B-C5F0B3938B48}"/>
          </ac:spMkLst>
        </pc:spChg>
        <pc:spChg chg="del">
          <ac:chgData name="CAFO" userId="e259628f-5b80-4a63-836e-8db9cc30a11e" providerId="ADAL" clId="{B42FC0BB-FB09-4D86-979D-D76B1788F844}" dt="2025-08-20T14:36:59.612" v="26" actId="478"/>
          <ac:spMkLst>
            <pc:docMk/>
            <pc:sldMk cId="4149048970" sldId="282"/>
            <ac:spMk id="264" creationId="{8F02082B-1581-0F6C-3169-8D47A9134B01}"/>
          </ac:spMkLst>
        </pc:spChg>
        <pc:spChg chg="del mod">
          <ac:chgData name="CAFO" userId="e259628f-5b80-4a63-836e-8db9cc30a11e" providerId="ADAL" clId="{B42FC0BB-FB09-4D86-979D-D76B1788F844}" dt="2025-08-20T14:37:01.702" v="30"/>
          <ac:spMkLst>
            <pc:docMk/>
            <pc:sldMk cId="4149048970" sldId="282"/>
            <ac:spMk id="266" creationId="{C2EFCF8A-FECE-027D-B3DD-80EF0059A65E}"/>
          </ac:spMkLst>
        </pc:spChg>
        <pc:graphicFrameChg chg="modGraphic">
          <ac:chgData name="CAFO" userId="e259628f-5b80-4a63-836e-8db9cc30a11e" providerId="ADAL" clId="{B42FC0BB-FB09-4D86-979D-D76B1788F844}" dt="2025-08-20T14:36:27.340" v="19" actId="20577"/>
          <ac:graphicFrameMkLst>
            <pc:docMk/>
            <pc:sldMk cId="4149048970" sldId="282"/>
            <ac:graphicFrameMk id="62" creationId="{3A1524F7-1D8B-BF99-6E04-BA029325CEE6}"/>
          </ac:graphicFrameMkLst>
        </pc:graphicFrameChg>
        <pc:picChg chg="mod">
          <ac:chgData name="CAFO" userId="e259628f-5b80-4a63-836e-8db9cc30a11e" providerId="ADAL" clId="{B42FC0BB-FB09-4D86-979D-D76B1788F844}" dt="2025-08-20T16:22:32.762" v="42" actId="1076"/>
          <ac:picMkLst>
            <pc:docMk/>
            <pc:sldMk cId="4149048970" sldId="282"/>
            <ac:picMk id="111" creationId="{246B613F-0B73-FD6E-9A94-4B0D6092BA04}"/>
          </ac:picMkLst>
        </pc:picChg>
        <pc:picChg chg="mod">
          <ac:chgData name="CAFO" userId="e259628f-5b80-4a63-836e-8db9cc30a11e" providerId="ADAL" clId="{B42FC0BB-FB09-4D86-979D-D76B1788F844}" dt="2025-08-20T14:36:43.316" v="20" actId="1076"/>
          <ac:picMkLst>
            <pc:docMk/>
            <pc:sldMk cId="4149048970" sldId="282"/>
            <ac:picMk id="127" creationId="{BDC1D7E9-9C6A-318A-3AF5-12496177A61D}"/>
          </ac:picMkLst>
        </pc:picChg>
        <pc:picChg chg="del">
          <ac:chgData name="CAFO" userId="e259628f-5b80-4a63-836e-8db9cc30a11e" providerId="ADAL" clId="{B42FC0BB-FB09-4D86-979D-D76B1788F844}" dt="2025-08-20T14:36:53.861" v="22" actId="478"/>
          <ac:picMkLst>
            <pc:docMk/>
            <pc:sldMk cId="4149048970" sldId="282"/>
            <ac:picMk id="256" creationId="{197195FE-B54D-36D6-33BA-D2E94493A836}"/>
          </ac:picMkLst>
        </pc:picChg>
        <pc:picChg chg="del">
          <ac:chgData name="CAFO" userId="e259628f-5b80-4a63-836e-8db9cc30a11e" providerId="ADAL" clId="{B42FC0BB-FB09-4D86-979D-D76B1788F844}" dt="2025-08-20T14:37:01.696" v="28" actId="478"/>
          <ac:picMkLst>
            <pc:docMk/>
            <pc:sldMk cId="4149048970" sldId="282"/>
            <ac:picMk id="260" creationId="{AAD904DE-8C3A-DA6F-DF81-EA8B88BBB5FE}"/>
          </ac:picMkLst>
        </pc:picChg>
        <pc:picChg chg="del">
          <ac:chgData name="CAFO" userId="e259628f-5b80-4a63-836e-8db9cc30a11e" providerId="ADAL" clId="{B42FC0BB-FB09-4D86-979D-D76B1788F844}" dt="2025-08-20T14:37:08.045" v="36" actId="478"/>
          <ac:picMkLst>
            <pc:docMk/>
            <pc:sldMk cId="4149048970" sldId="282"/>
            <ac:picMk id="261" creationId="{5210EE65-6413-053F-0B9E-46472D56A83F}"/>
          </ac:picMkLst>
        </pc:picChg>
        <pc:picChg chg="del">
          <ac:chgData name="CAFO" userId="e259628f-5b80-4a63-836e-8db9cc30a11e" providerId="ADAL" clId="{B42FC0BB-FB09-4D86-979D-D76B1788F844}" dt="2025-08-20T14:36:58.707" v="25" actId="478"/>
          <ac:picMkLst>
            <pc:docMk/>
            <pc:sldMk cId="4149048970" sldId="282"/>
            <ac:picMk id="265" creationId="{ACDAD88F-CA8D-27D0-A536-72E0782CFC7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>
          <a:extLst>
            <a:ext uri="{FF2B5EF4-FFF2-40B4-BE49-F238E27FC236}">
              <a16:creationId xmlns:a16="http://schemas.microsoft.com/office/drawing/2014/main" id="{E13F4A95-7979-0E49-BBBB-1D438E63A1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>
            <a:extLst>
              <a:ext uri="{FF2B5EF4-FFF2-40B4-BE49-F238E27FC236}">
                <a16:creationId xmlns:a16="http://schemas.microsoft.com/office/drawing/2014/main" id="{8BED520F-357C-1C95-3703-4FAE6D5149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>
            <a:extLst>
              <a:ext uri="{FF2B5EF4-FFF2-40B4-BE49-F238E27FC236}">
                <a16:creationId xmlns:a16="http://schemas.microsoft.com/office/drawing/2014/main" id="{FCB32267-784A-8FB0-522F-846B43D3B0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5764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>
          <a:extLst>
            <a:ext uri="{FF2B5EF4-FFF2-40B4-BE49-F238E27FC236}">
              <a16:creationId xmlns:a16="http://schemas.microsoft.com/office/drawing/2014/main" id="{41BB25C5-F3E9-31FB-13E3-83ABDCCAF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Table 9">
            <a:extLst>
              <a:ext uri="{FF2B5EF4-FFF2-40B4-BE49-F238E27FC236}">
                <a16:creationId xmlns:a16="http://schemas.microsoft.com/office/drawing/2014/main" id="{3A1524F7-1D8B-BF99-6E04-BA029325C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325813"/>
              </p:ext>
            </p:extLst>
          </p:nvPr>
        </p:nvGraphicFramePr>
        <p:xfrm>
          <a:off x="492707" y="1407301"/>
          <a:ext cx="10121455" cy="5575445"/>
        </p:xfrm>
        <a:graphic>
          <a:graphicData uri="http://schemas.openxmlformats.org/drawingml/2006/table">
            <a:tbl>
              <a:tblPr firstRow="1" bandRow="1"/>
              <a:tblGrid>
                <a:gridCol w="2872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72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90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7955">
                  <a:extLst>
                    <a:ext uri="{9D8B030D-6E8A-4147-A177-3AD203B41FA5}">
                      <a16:colId xmlns:a16="http://schemas.microsoft.com/office/drawing/2014/main" val="1357284875"/>
                    </a:ext>
                  </a:extLst>
                </a:gridCol>
              </a:tblGrid>
              <a:tr h="390159"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TONIGHT (20/08/2025)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 (21/08/2025)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FRIDAY (22/08/2025)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CAFO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25"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2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080264"/>
                  </a:ext>
                </a:extLst>
              </a:tr>
              <a:tr h="810507">
                <a:tc vMerge="1">
                  <a:txBody>
                    <a:bodyPr/>
                    <a:lstStyle/>
                    <a:p>
                      <a:pPr algn="ctr"/>
                      <a:endParaRPr lang="en-GB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20/08/2025</a:t>
                      </a:r>
                    </a:p>
                    <a:p>
                      <a:pPr algn="ctr"/>
                      <a:r>
                        <a:rPr lang="en-GB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</a:p>
                    <a:p>
                      <a:pPr algn="ctr"/>
                      <a:r>
                        <a:rPr lang="en-GB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22/08/2025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600643"/>
                  </a:ext>
                </a:extLst>
              </a:tr>
              <a:tr h="369502">
                <a:tc vMerge="1"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Issued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584692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algn="ctr"/>
                      <a:endParaRPr lang="en-GB" sz="24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1700</a:t>
                      </a:r>
                      <a:r>
                        <a:rPr lang="en-GB" sz="18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UTC</a:t>
                      </a:r>
                      <a:endParaRPr lang="en-GB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35077"/>
                  </a:ext>
                </a:extLst>
              </a:tr>
              <a:tr h="330206">
                <a:tc vMerge="1">
                  <a:txBody>
                    <a:bodyPr/>
                    <a:lstStyle/>
                    <a:p>
                      <a:pPr algn="ctr"/>
                      <a:endParaRPr lang="en-GB" sz="23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1649818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1800 UTC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745071"/>
                  </a:ext>
                </a:extLst>
              </a:tr>
              <a:tr h="5703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300" b="1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925223"/>
                  </a:ext>
                </a:extLst>
              </a:tr>
              <a:tr h="40233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397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2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0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45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Prepared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D0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630627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F4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85274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A84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634044"/>
                  </a:ext>
                </a:extLst>
              </a:tr>
              <a:tr h="360225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641660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5A6C9088-AC10-94F5-45C4-F52646A29323}"/>
              </a:ext>
            </a:extLst>
          </p:cNvPr>
          <p:cNvGrpSpPr/>
          <p:nvPr/>
        </p:nvGrpSpPr>
        <p:grpSpPr>
          <a:xfrm>
            <a:off x="-224495" y="-43513"/>
            <a:ext cx="10802643" cy="1461096"/>
            <a:chOff x="-224495" y="-43513"/>
            <a:chExt cx="10802643" cy="1461096"/>
          </a:xfrm>
        </p:grpSpPr>
        <p:pic>
          <p:nvPicPr>
            <p:cNvPr id="52" name="Picture 2" descr="Coat of arms of Ghana - Wikipedia">
              <a:extLst>
                <a:ext uri="{FF2B5EF4-FFF2-40B4-BE49-F238E27FC236}">
                  <a16:creationId xmlns:a16="http://schemas.microsoft.com/office/drawing/2014/main" id="{40D88027-B9CD-C3F7-9330-840F709C6C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CC434C1-76F4-A8BA-0089-C02C2922B456}"/>
                </a:ext>
              </a:extLst>
            </p:cNvPr>
            <p:cNvSpPr txBox="1"/>
            <p:nvPr/>
          </p:nvSpPr>
          <p:spPr>
            <a:xfrm>
              <a:off x="1536881" y="392544"/>
              <a:ext cx="257082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E2F343C-0B77-9943-FB21-AD3D08B941DC}"/>
                </a:ext>
              </a:extLst>
            </p:cNvPr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71E16F3-A89B-0D72-FB75-42E5115E676B}"/>
                </a:ext>
              </a:extLst>
            </p:cNvPr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068D5394-2C37-BEFD-4D0E-89CA07FCE30D}"/>
                </a:ext>
              </a:extLst>
            </p:cNvPr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>
                <a:extLst>
                  <a:ext uri="{FF2B5EF4-FFF2-40B4-BE49-F238E27FC236}">
                    <a16:creationId xmlns:a16="http://schemas.microsoft.com/office/drawing/2014/main" id="{9F7886B4-29EB-76D1-F12D-D9E784F003FB}"/>
                  </a:ext>
                </a:extLst>
              </p:cNvPr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CCC6F26F-4C51-A999-2E99-D93AA3332BF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B24646-126D-971E-5578-6A7EDA602638}"/>
                </a:ext>
              </a:extLst>
            </p:cNvPr>
            <p:cNvSpPr txBox="1"/>
            <p:nvPr/>
          </p:nvSpPr>
          <p:spPr>
            <a:xfrm>
              <a:off x="1708024" y="1017473"/>
              <a:ext cx="855314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IMPACT-BASED FORECAST FOR GHANA (MIDWEEK)</a:t>
              </a:r>
            </a:p>
          </p:txBody>
        </p:sp>
      </p:grpSp>
      <p:pic>
        <p:nvPicPr>
          <p:cNvPr id="34" name="Picture 33">
            <a:extLst>
              <a:ext uri="{FF2B5EF4-FFF2-40B4-BE49-F238E27FC236}">
                <a16:creationId xmlns:a16="http://schemas.microsoft.com/office/drawing/2014/main" id="{0C4222FD-CCD7-56BF-C382-64B28CBEB5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59" y="2065443"/>
            <a:ext cx="2788560" cy="4547016"/>
          </a:xfrm>
          <a:prstGeom prst="rect">
            <a:avLst/>
          </a:prstGeom>
          <a:solidFill>
            <a:srgbClr val="525252"/>
          </a:solidFill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F40DD060-85EB-59EC-70FF-E061D579D12A}"/>
              </a:ext>
            </a:extLst>
          </p:cNvPr>
          <p:cNvGrpSpPr/>
          <p:nvPr/>
        </p:nvGrpSpPr>
        <p:grpSpPr>
          <a:xfrm>
            <a:off x="-5443" y="-1022722"/>
            <a:ext cx="9543373" cy="16142722"/>
            <a:chOff x="-5443" y="-1022722"/>
            <a:chExt cx="9543373" cy="16142722"/>
          </a:xfrm>
        </p:grpSpPr>
        <p:sp>
          <p:nvSpPr>
            <p:cNvPr id="49" name="Google Shape;56;p13">
              <a:extLst>
                <a:ext uri="{FF2B5EF4-FFF2-40B4-BE49-F238E27FC236}">
                  <a16:creationId xmlns:a16="http://schemas.microsoft.com/office/drawing/2014/main" id="{9E9A3A27-78BF-27ED-E068-75CA35167416}"/>
                </a:ext>
              </a:extLst>
            </p:cNvPr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7;p13">
              <a:extLst>
                <a:ext uri="{FF2B5EF4-FFF2-40B4-BE49-F238E27FC236}">
                  <a16:creationId xmlns:a16="http://schemas.microsoft.com/office/drawing/2014/main" id="{1F0B15C7-6E5C-09AC-36FF-FD0DCF3DE77C}"/>
                </a:ext>
              </a:extLst>
            </p:cNvPr>
            <p:cNvSpPr/>
            <p:nvPr/>
          </p:nvSpPr>
          <p:spPr>
            <a:xfrm>
              <a:off x="7338555" y="-1022722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6165EF2-9E5C-261C-1ED9-F53988022FFB}"/>
              </a:ext>
            </a:extLst>
          </p:cNvPr>
          <p:cNvGrpSpPr/>
          <p:nvPr/>
        </p:nvGrpSpPr>
        <p:grpSpPr>
          <a:xfrm>
            <a:off x="-224495" y="-43513"/>
            <a:ext cx="10802643" cy="1093740"/>
            <a:chOff x="-224495" y="-43513"/>
            <a:chExt cx="10802643" cy="1093740"/>
          </a:xfrm>
        </p:grpSpPr>
        <p:pic>
          <p:nvPicPr>
            <p:cNvPr id="47" name="Picture 2" descr="Coat of arms of Ghana - Wikipedia">
              <a:extLst>
                <a:ext uri="{FF2B5EF4-FFF2-40B4-BE49-F238E27FC236}">
                  <a16:creationId xmlns:a16="http://schemas.microsoft.com/office/drawing/2014/main" id="{A2ACE1E9-8975-05E6-9C6B-7839D9E5E5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91778" y="54441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1F1190A-0A76-285C-3387-FF13CC2598F5}"/>
                </a:ext>
              </a:extLst>
            </p:cNvPr>
            <p:cNvSpPr txBox="1"/>
            <p:nvPr/>
          </p:nvSpPr>
          <p:spPr>
            <a:xfrm>
              <a:off x="1536881" y="372224"/>
              <a:ext cx="25708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2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8DB8F96B-0348-933F-0471-267A6EB28E10}"/>
                </a:ext>
              </a:extLst>
            </p:cNvPr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1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BE340ABC-2DF7-B356-DFE5-AC6C9638E902}"/>
                </a:ext>
              </a:extLst>
            </p:cNvPr>
            <p:cNvSpPr txBox="1"/>
            <p:nvPr/>
          </p:nvSpPr>
          <p:spPr>
            <a:xfrm>
              <a:off x="185916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350AEDBF-0A50-3046-1572-C26CAA7C800C}"/>
                </a:ext>
              </a:extLst>
            </p:cNvPr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75" name="Google Shape;60;p13">
                <a:extLst>
                  <a:ext uri="{FF2B5EF4-FFF2-40B4-BE49-F238E27FC236}">
                    <a16:creationId xmlns:a16="http://schemas.microsoft.com/office/drawing/2014/main" id="{16658610-6ED5-91FA-F8B2-DE4D7633B477}"/>
                  </a:ext>
                </a:extLst>
              </p:cNvPr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76" name="Picture 75">
                <a:extLst>
                  <a:ext uri="{FF2B5EF4-FFF2-40B4-BE49-F238E27FC236}">
                    <a16:creationId xmlns:a16="http://schemas.microsoft.com/office/drawing/2014/main" id="{4B5CE478-4458-73DD-347C-D4A09FB858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</p:grpSp>
      <p:pic>
        <p:nvPicPr>
          <p:cNvPr id="69" name="Picture 68">
            <a:extLst>
              <a:ext uri="{FF2B5EF4-FFF2-40B4-BE49-F238E27FC236}">
                <a16:creationId xmlns:a16="http://schemas.microsoft.com/office/drawing/2014/main" id="{9CE41BD7-C180-9CF3-DA80-9ADFD1B697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937" y="6724631"/>
            <a:ext cx="4717969" cy="135135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7C21A8E-0ADB-9B15-1A70-CD3A15E38B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712" y="2140460"/>
            <a:ext cx="2788560" cy="4547016"/>
          </a:xfrm>
          <a:prstGeom prst="rect">
            <a:avLst/>
          </a:prstGeom>
          <a:solidFill>
            <a:schemeClr val="accent1"/>
          </a:solidFill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66A74EDD-12F9-FD8A-14F1-1D054F0AA2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6426" y="2065443"/>
            <a:ext cx="2760620" cy="4547016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A0DFD81A-649A-6C53-0624-8CA0BBE256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0886" y="14712465"/>
            <a:ext cx="4737003" cy="32834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BB3ADD58-2500-AC04-43ED-EBE0FC148E43}"/>
              </a:ext>
            </a:extLst>
          </p:cNvPr>
          <p:cNvSpPr txBox="1"/>
          <p:nvPr/>
        </p:nvSpPr>
        <p:spPr>
          <a:xfrm>
            <a:off x="7067443" y="5250589"/>
            <a:ext cx="298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0BFC54D-CA61-3523-BAC2-ABDBF5F7C4DA}"/>
              </a:ext>
            </a:extLst>
          </p:cNvPr>
          <p:cNvSpPr txBox="1"/>
          <p:nvPr/>
        </p:nvSpPr>
        <p:spPr>
          <a:xfrm>
            <a:off x="8312498" y="3552416"/>
            <a:ext cx="2985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B78F3EC-50FE-BA18-8AB0-95D1AC7DD671}"/>
              </a:ext>
            </a:extLst>
          </p:cNvPr>
          <p:cNvSpPr txBox="1"/>
          <p:nvPr/>
        </p:nvSpPr>
        <p:spPr>
          <a:xfrm flipH="1">
            <a:off x="2387750" y="5355733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                                           </a:t>
            </a:r>
          </a:p>
        </p:txBody>
      </p:sp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03BCBA7D-FC2B-8DF9-C306-1B1DF4DF06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251411"/>
              </p:ext>
            </p:extLst>
          </p:nvPr>
        </p:nvGraphicFramePr>
        <p:xfrm>
          <a:off x="506931" y="8246833"/>
          <a:ext cx="10160788" cy="5916026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828473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2231770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3270250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28302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2477"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SECTORS </a:t>
                      </a:r>
                      <a:endParaRPr lang="en-US" sz="16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TONIGHT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THURSDAY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FRIDAY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1015425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COASTLINE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  <a:endParaRPr lang="en-GH" sz="160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1100784">
                <a:tc>
                  <a:txBody>
                    <a:bodyPr/>
                    <a:lstStyle/>
                    <a:p>
                      <a:pPr algn="ctr"/>
                      <a:r>
                        <a:rPr lang="en-US" sz="15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SLIGHTLY NORTH OF COASTLINE</a:t>
                      </a:r>
                      <a:endParaRPr lang="en-US" sz="15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  <a:endParaRPr lang="en-GH" sz="160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  <a:tr h="1158375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MIDDLE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  <a:endParaRPr lang="en-GH" sz="160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23069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TRANSITION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  <a:endParaRPr lang="en-GH" sz="160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Early Morning Mist/Fog Patches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Intermittent Slight Rain/Drizzle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5522">
                <a:tc>
                  <a:txBody>
                    <a:bodyPr/>
                    <a:lstStyle/>
                    <a:p>
                      <a:pPr algn="ctr"/>
                      <a:r>
                        <a:rPr lang="en-US" sz="15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NORTHERN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Isolated Thunderstorms/Rain</a:t>
                      </a:r>
                      <a:endParaRPr lang="en-GH" sz="160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Scattered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Mostly Cloudy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Scattered   Thunderstorms/Rain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3" name="Picture 2" descr="A black and white image of a person's hand&#10;&#10;Description automatically generated">
            <a:extLst>
              <a:ext uri="{FF2B5EF4-FFF2-40B4-BE49-F238E27FC236}">
                <a16:creationId xmlns:a16="http://schemas.microsoft.com/office/drawing/2014/main" id="{2C01556B-73E5-FD4D-E649-12118FBD1F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6049" y="7186768"/>
            <a:ext cx="4234481" cy="861833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7CCD9F7D-EA96-E59B-859C-28A9452482FD}"/>
              </a:ext>
            </a:extLst>
          </p:cNvPr>
          <p:cNvSpPr txBox="1"/>
          <p:nvPr/>
        </p:nvSpPr>
        <p:spPr>
          <a:xfrm flipH="1">
            <a:off x="1385926" y="5662568"/>
            <a:ext cx="260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80D1B455-A4A9-5DD0-B2F1-F0C8D9518ADD}"/>
              </a:ext>
            </a:extLst>
          </p:cNvPr>
          <p:cNvSpPr txBox="1"/>
          <p:nvPr/>
        </p:nvSpPr>
        <p:spPr>
          <a:xfrm flipH="1">
            <a:off x="2082809" y="5290609"/>
            <a:ext cx="5244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/>
          </a:p>
          <a:p>
            <a:pPr algn="ctr"/>
            <a:endParaRPr lang="en-US" sz="1600" b="1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29CAAFB-4588-3E7C-6076-2296FE3F088D}"/>
              </a:ext>
            </a:extLst>
          </p:cNvPr>
          <p:cNvSpPr txBox="1"/>
          <p:nvPr/>
        </p:nvSpPr>
        <p:spPr>
          <a:xfrm flipH="1">
            <a:off x="1156820" y="6061479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E8DEF7CA-2B46-97F7-0623-E249519C25D3}"/>
              </a:ext>
            </a:extLst>
          </p:cNvPr>
          <p:cNvSpPr/>
          <p:nvPr/>
        </p:nvSpPr>
        <p:spPr>
          <a:xfrm>
            <a:off x="6963508" y="5084466"/>
            <a:ext cx="2039815" cy="904352"/>
          </a:xfrm>
          <a:custGeom>
            <a:avLst/>
            <a:gdLst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16334 w 2039815"/>
              <a:gd name="connsiteY5" fmla="*/ 432079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33046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271305 w 2039815"/>
              <a:gd name="connsiteY18" fmla="*/ 532563 h 904352"/>
              <a:gd name="connsiteX19" fmla="*/ 351692 w 2039815"/>
              <a:gd name="connsiteY19" fmla="*/ 492369 h 904352"/>
              <a:gd name="connsiteX20" fmla="*/ 512466 w 2039815"/>
              <a:gd name="connsiteY20" fmla="*/ 482321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16334 w 2039815"/>
              <a:gd name="connsiteY5" fmla="*/ 432079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271305 w 2039815"/>
              <a:gd name="connsiteY18" fmla="*/ 532563 h 904352"/>
              <a:gd name="connsiteX19" fmla="*/ 351692 w 2039815"/>
              <a:gd name="connsiteY19" fmla="*/ 492369 h 904352"/>
              <a:gd name="connsiteX20" fmla="*/ 512466 w 2039815"/>
              <a:gd name="connsiteY20" fmla="*/ 482321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67953 w 2039815"/>
              <a:gd name="connsiteY5" fmla="*/ 446827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271305 w 2039815"/>
              <a:gd name="connsiteY18" fmla="*/ 532563 h 904352"/>
              <a:gd name="connsiteX19" fmla="*/ 351692 w 2039815"/>
              <a:gd name="connsiteY19" fmla="*/ 492369 h 904352"/>
              <a:gd name="connsiteX20" fmla="*/ 512466 w 2039815"/>
              <a:gd name="connsiteY20" fmla="*/ 482321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67953 w 2039815"/>
              <a:gd name="connsiteY5" fmla="*/ 446827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190189 w 2039815"/>
              <a:gd name="connsiteY18" fmla="*/ 414576 h 904352"/>
              <a:gd name="connsiteX19" fmla="*/ 351692 w 2039815"/>
              <a:gd name="connsiteY19" fmla="*/ 492369 h 904352"/>
              <a:gd name="connsiteX20" fmla="*/ 512466 w 2039815"/>
              <a:gd name="connsiteY20" fmla="*/ 482321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67953 w 2039815"/>
              <a:gd name="connsiteY5" fmla="*/ 446827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190189 w 2039815"/>
              <a:gd name="connsiteY18" fmla="*/ 414576 h 904352"/>
              <a:gd name="connsiteX19" fmla="*/ 373815 w 2039815"/>
              <a:gd name="connsiteY19" fmla="*/ 396505 h 904352"/>
              <a:gd name="connsiteX20" fmla="*/ 512466 w 2039815"/>
              <a:gd name="connsiteY20" fmla="*/ 482321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67953 w 2039815"/>
              <a:gd name="connsiteY5" fmla="*/ 446827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190189 w 2039815"/>
              <a:gd name="connsiteY18" fmla="*/ 414576 h 904352"/>
              <a:gd name="connsiteX19" fmla="*/ 373815 w 2039815"/>
              <a:gd name="connsiteY19" fmla="*/ 396505 h 904352"/>
              <a:gd name="connsiteX20" fmla="*/ 541963 w 2039815"/>
              <a:gd name="connsiteY20" fmla="*/ 379082 h 904352"/>
              <a:gd name="connsiteX21" fmla="*/ 683288 w 2039815"/>
              <a:gd name="connsiteY21" fmla="*/ 432079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  <a:gd name="connsiteX0" fmla="*/ 2039815 w 2039815"/>
              <a:gd name="connsiteY0" fmla="*/ 120580 h 904352"/>
              <a:gd name="connsiteX1" fmla="*/ 1959428 w 2039815"/>
              <a:gd name="connsiteY1" fmla="*/ 221064 h 904352"/>
              <a:gd name="connsiteX2" fmla="*/ 1858945 w 2039815"/>
              <a:gd name="connsiteY2" fmla="*/ 331596 h 904352"/>
              <a:gd name="connsiteX3" fmla="*/ 1688123 w 2039815"/>
              <a:gd name="connsiteY3" fmla="*/ 301450 h 904352"/>
              <a:gd name="connsiteX4" fmla="*/ 1537397 w 2039815"/>
              <a:gd name="connsiteY4" fmla="*/ 341644 h 904352"/>
              <a:gd name="connsiteX5" fmla="*/ 1367953 w 2039815"/>
              <a:gd name="connsiteY5" fmla="*/ 446827 h 904352"/>
              <a:gd name="connsiteX6" fmla="*/ 1175657 w 2039815"/>
              <a:gd name="connsiteY6" fmla="*/ 562708 h 904352"/>
              <a:gd name="connsiteX7" fmla="*/ 1045028 w 2039815"/>
              <a:gd name="connsiteY7" fmla="*/ 633046 h 904352"/>
              <a:gd name="connsiteX8" fmla="*/ 904351 w 2039815"/>
              <a:gd name="connsiteY8" fmla="*/ 669917 h 904352"/>
              <a:gd name="connsiteX9" fmla="*/ 763674 w 2039815"/>
              <a:gd name="connsiteY9" fmla="*/ 703385 h 904352"/>
              <a:gd name="connsiteX10" fmla="*/ 693336 w 2039815"/>
              <a:gd name="connsiteY10" fmla="*/ 723481 h 904352"/>
              <a:gd name="connsiteX11" fmla="*/ 462224 w 2039815"/>
              <a:gd name="connsiteY11" fmla="*/ 904352 h 904352"/>
              <a:gd name="connsiteX12" fmla="*/ 331595 w 2039815"/>
              <a:gd name="connsiteY12" fmla="*/ 823965 h 904352"/>
              <a:gd name="connsiteX13" fmla="*/ 170822 w 2039815"/>
              <a:gd name="connsiteY13" fmla="*/ 753626 h 904352"/>
              <a:gd name="connsiteX14" fmla="*/ 0 w 2039815"/>
              <a:gd name="connsiteY14" fmla="*/ 703385 h 904352"/>
              <a:gd name="connsiteX15" fmla="*/ 100483 w 2039815"/>
              <a:gd name="connsiteY15" fmla="*/ 673239 h 904352"/>
              <a:gd name="connsiteX16" fmla="*/ 100483 w 2039815"/>
              <a:gd name="connsiteY16" fmla="*/ 602901 h 904352"/>
              <a:gd name="connsiteX17" fmla="*/ 110532 w 2039815"/>
              <a:gd name="connsiteY17" fmla="*/ 562708 h 904352"/>
              <a:gd name="connsiteX18" fmla="*/ 190189 w 2039815"/>
              <a:gd name="connsiteY18" fmla="*/ 414576 h 904352"/>
              <a:gd name="connsiteX19" fmla="*/ 373815 w 2039815"/>
              <a:gd name="connsiteY19" fmla="*/ 396505 h 904352"/>
              <a:gd name="connsiteX20" fmla="*/ 541963 w 2039815"/>
              <a:gd name="connsiteY20" fmla="*/ 379082 h 904352"/>
              <a:gd name="connsiteX21" fmla="*/ 675914 w 2039815"/>
              <a:gd name="connsiteY21" fmla="*/ 358337 h 904352"/>
              <a:gd name="connsiteX22" fmla="*/ 823965 w 2039815"/>
              <a:gd name="connsiteY22" fmla="*/ 391886 h 904352"/>
              <a:gd name="connsiteX23" fmla="*/ 984738 w 2039815"/>
              <a:gd name="connsiteY23" fmla="*/ 351692 h 904352"/>
              <a:gd name="connsiteX24" fmla="*/ 1125415 w 2039815"/>
              <a:gd name="connsiteY24" fmla="*/ 261257 h 904352"/>
              <a:gd name="connsiteX25" fmla="*/ 1296237 w 2039815"/>
              <a:gd name="connsiteY25" fmla="*/ 190919 h 904352"/>
              <a:gd name="connsiteX26" fmla="*/ 1477107 w 2039815"/>
              <a:gd name="connsiteY26" fmla="*/ 130629 h 904352"/>
              <a:gd name="connsiteX27" fmla="*/ 1607736 w 2039815"/>
              <a:gd name="connsiteY27" fmla="*/ 70338 h 904352"/>
              <a:gd name="connsiteX28" fmla="*/ 1808703 w 2039815"/>
              <a:gd name="connsiteY28" fmla="*/ 10048 h 904352"/>
              <a:gd name="connsiteX29" fmla="*/ 1899138 w 2039815"/>
              <a:gd name="connsiteY29" fmla="*/ 0 h 904352"/>
              <a:gd name="connsiteX30" fmla="*/ 2039815 w 2039815"/>
              <a:gd name="connsiteY30" fmla="*/ 120580 h 904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039815" h="904352">
                <a:moveTo>
                  <a:pt x="2039815" y="120580"/>
                </a:moveTo>
                <a:lnTo>
                  <a:pt x="1959428" y="221064"/>
                </a:lnTo>
                <a:lnTo>
                  <a:pt x="1858945" y="331596"/>
                </a:lnTo>
                <a:lnTo>
                  <a:pt x="1688123" y="301450"/>
                </a:lnTo>
                <a:lnTo>
                  <a:pt x="1537397" y="341644"/>
                </a:lnTo>
                <a:lnTo>
                  <a:pt x="1367953" y="446827"/>
                </a:lnTo>
                <a:lnTo>
                  <a:pt x="1175657" y="562708"/>
                </a:lnTo>
                <a:lnTo>
                  <a:pt x="1045028" y="633046"/>
                </a:lnTo>
                <a:lnTo>
                  <a:pt x="904351" y="669917"/>
                </a:lnTo>
                <a:lnTo>
                  <a:pt x="763674" y="703385"/>
                </a:lnTo>
                <a:lnTo>
                  <a:pt x="693336" y="723481"/>
                </a:lnTo>
                <a:lnTo>
                  <a:pt x="462224" y="904352"/>
                </a:lnTo>
                <a:lnTo>
                  <a:pt x="331595" y="823965"/>
                </a:lnTo>
                <a:lnTo>
                  <a:pt x="170822" y="753626"/>
                </a:lnTo>
                <a:lnTo>
                  <a:pt x="0" y="703385"/>
                </a:lnTo>
                <a:lnTo>
                  <a:pt x="100483" y="673239"/>
                </a:lnTo>
                <a:lnTo>
                  <a:pt x="100483" y="602901"/>
                </a:lnTo>
                <a:lnTo>
                  <a:pt x="110532" y="562708"/>
                </a:lnTo>
                <a:lnTo>
                  <a:pt x="190189" y="414576"/>
                </a:lnTo>
                <a:lnTo>
                  <a:pt x="373815" y="396505"/>
                </a:lnTo>
                <a:lnTo>
                  <a:pt x="541963" y="379082"/>
                </a:lnTo>
                <a:lnTo>
                  <a:pt x="675914" y="358337"/>
                </a:lnTo>
                <a:lnTo>
                  <a:pt x="823965" y="391886"/>
                </a:lnTo>
                <a:lnTo>
                  <a:pt x="984738" y="351692"/>
                </a:lnTo>
                <a:lnTo>
                  <a:pt x="1125415" y="261257"/>
                </a:lnTo>
                <a:lnTo>
                  <a:pt x="1296237" y="190919"/>
                </a:lnTo>
                <a:lnTo>
                  <a:pt x="1477107" y="130629"/>
                </a:lnTo>
                <a:lnTo>
                  <a:pt x="1607736" y="70338"/>
                </a:lnTo>
                <a:lnTo>
                  <a:pt x="1808703" y="10048"/>
                </a:lnTo>
                <a:lnTo>
                  <a:pt x="1899138" y="0"/>
                </a:lnTo>
                <a:lnTo>
                  <a:pt x="2039815" y="120580"/>
                </a:ln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040CB9-601F-F7C5-2AA9-DA14030C1629}"/>
              </a:ext>
            </a:extLst>
          </p:cNvPr>
          <p:cNvSpPr/>
          <p:nvPr/>
        </p:nvSpPr>
        <p:spPr>
          <a:xfrm>
            <a:off x="6983604" y="2311121"/>
            <a:ext cx="1718269" cy="1396721"/>
          </a:xfrm>
          <a:custGeom>
            <a:avLst/>
            <a:gdLst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271306 w 1718269"/>
              <a:gd name="connsiteY3" fmla="*/ 753626 h 1396721"/>
              <a:gd name="connsiteX4" fmla="*/ 331596 w 1718269"/>
              <a:gd name="connsiteY4" fmla="*/ 622998 h 1396721"/>
              <a:gd name="connsiteX5" fmla="*/ 442128 w 1718269"/>
              <a:gd name="connsiteY5" fmla="*/ 522514 h 1396721"/>
              <a:gd name="connsiteX6" fmla="*/ 653143 w 1718269"/>
              <a:gd name="connsiteY6" fmla="*/ 512466 h 1396721"/>
              <a:gd name="connsiteX7" fmla="*/ 803869 w 1718269"/>
              <a:gd name="connsiteY7" fmla="*/ 602901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271306 w 1718269"/>
              <a:gd name="connsiteY3" fmla="*/ 753626 h 1396721"/>
              <a:gd name="connsiteX4" fmla="*/ 331596 w 1718269"/>
              <a:gd name="connsiteY4" fmla="*/ 622998 h 1396721"/>
              <a:gd name="connsiteX5" fmla="*/ 442128 w 1718269"/>
              <a:gd name="connsiteY5" fmla="*/ 522514 h 1396721"/>
              <a:gd name="connsiteX6" fmla="*/ 653143 w 1718269"/>
              <a:gd name="connsiteY6" fmla="*/ 512466 h 1396721"/>
              <a:gd name="connsiteX7" fmla="*/ 713434 w 1718269"/>
              <a:gd name="connsiteY7" fmla="*/ 6933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271306 w 1718269"/>
              <a:gd name="connsiteY3" fmla="*/ 753626 h 1396721"/>
              <a:gd name="connsiteX4" fmla="*/ 331596 w 1718269"/>
              <a:gd name="connsiteY4" fmla="*/ 622998 h 1396721"/>
              <a:gd name="connsiteX5" fmla="*/ 442128 w 1718269"/>
              <a:gd name="connsiteY5" fmla="*/ 522514 h 1396721"/>
              <a:gd name="connsiteX6" fmla="*/ 552660 w 1718269"/>
              <a:gd name="connsiteY6" fmla="*/ 733530 h 1396721"/>
              <a:gd name="connsiteX7" fmla="*/ 713434 w 1718269"/>
              <a:gd name="connsiteY7" fmla="*/ 6933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271306 w 1718269"/>
              <a:gd name="connsiteY3" fmla="*/ 753626 h 1396721"/>
              <a:gd name="connsiteX4" fmla="*/ 331596 w 1718269"/>
              <a:gd name="connsiteY4" fmla="*/ 622998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713434 w 1718269"/>
              <a:gd name="connsiteY7" fmla="*/ 6933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271306 w 1718269"/>
              <a:gd name="connsiteY3" fmla="*/ 753626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713434 w 1718269"/>
              <a:gd name="connsiteY7" fmla="*/ 6933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713434 w 1718269"/>
              <a:gd name="connsiteY7" fmla="*/ 6933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06770 w 1718269"/>
              <a:gd name="connsiteY12" fmla="*/ 1095270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17301 w 1718269"/>
              <a:gd name="connsiteY13" fmla="*/ 1235947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7882 w 1718269"/>
              <a:gd name="connsiteY19" fmla="*/ 994787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77592 w 1718269"/>
              <a:gd name="connsiteY22" fmla="*/ 914400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52660 w 1718269"/>
              <a:gd name="connsiteY6" fmla="*/ 733530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675334 w 1718269"/>
              <a:gd name="connsiteY7" fmla="*/ 731436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24449 w 1718269"/>
              <a:gd name="connsiteY8" fmla="*/ 834013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1024932 w 1718269"/>
              <a:gd name="connsiteY9" fmla="*/ 964642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110532 w 1718269"/>
              <a:gd name="connsiteY0" fmla="*/ 904352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52" fmla="*/ 110532 w 1718269"/>
              <a:gd name="connsiteY52" fmla="*/ 904352 h 1396721"/>
              <a:gd name="connsiteX0" fmla="*/ 60291 w 1718269"/>
              <a:gd name="connsiteY0" fmla="*/ 884255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51" fmla="*/ 60291 w 1718269"/>
              <a:gd name="connsiteY51" fmla="*/ 884255 h 1396721"/>
              <a:gd name="connsiteX0" fmla="*/ 80387 w 1718269"/>
              <a:gd name="connsiteY0" fmla="*/ 854110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0387 w 1718269"/>
              <a:gd name="connsiteY50" fmla="*/ 854110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60291 w 1718269"/>
              <a:gd name="connsiteY45" fmla="*/ 452176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60291 w 1718269"/>
              <a:gd name="connsiteY44" fmla="*/ 452176 h 1396721"/>
              <a:gd name="connsiteX45" fmla="*/ 45543 w 1718269"/>
              <a:gd name="connsiteY45" fmla="*/ 496421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703385 w 1718269"/>
              <a:gd name="connsiteY37" fmla="*/ 110532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38169 w 1718269"/>
              <a:gd name="connsiteY44" fmla="*/ 518544 h 1396721"/>
              <a:gd name="connsiteX45" fmla="*/ 45543 w 1718269"/>
              <a:gd name="connsiteY45" fmla="*/ 496421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115367 w 1718269"/>
              <a:gd name="connsiteY35" fmla="*/ 130628 h 1396721"/>
              <a:gd name="connsiteX36" fmla="*/ 934497 w 1718269"/>
              <a:gd name="connsiteY36" fmla="*/ 110532 h 1396721"/>
              <a:gd name="connsiteX37" fmla="*/ 688637 w 1718269"/>
              <a:gd name="connsiteY37" fmla="*/ 66287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38169 w 1718269"/>
              <a:gd name="connsiteY44" fmla="*/ 518544 h 1396721"/>
              <a:gd name="connsiteX45" fmla="*/ 45543 w 1718269"/>
              <a:gd name="connsiteY45" fmla="*/ 496421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37398 w 1718269"/>
              <a:gd name="connsiteY26" fmla="*/ 452176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093244 w 1718269"/>
              <a:gd name="connsiteY35" fmla="*/ 86383 h 1396721"/>
              <a:gd name="connsiteX36" fmla="*/ 934497 w 1718269"/>
              <a:gd name="connsiteY36" fmla="*/ 110532 h 1396721"/>
              <a:gd name="connsiteX37" fmla="*/ 688637 w 1718269"/>
              <a:gd name="connsiteY37" fmla="*/ 66287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38169 w 1718269"/>
              <a:gd name="connsiteY44" fmla="*/ 518544 h 1396721"/>
              <a:gd name="connsiteX45" fmla="*/ 45543 w 1718269"/>
              <a:gd name="connsiteY45" fmla="*/ 496421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57495 w 1718269"/>
              <a:gd name="connsiteY21" fmla="*/ 1004835 h 1396721"/>
              <a:gd name="connsiteX22" fmla="*/ 1599714 w 1718269"/>
              <a:gd name="connsiteY22" fmla="*/ 929148 h 1396721"/>
              <a:gd name="connsiteX23" fmla="*/ 1597688 w 1718269"/>
              <a:gd name="connsiteY23" fmla="*/ 803868 h 1396721"/>
              <a:gd name="connsiteX24" fmla="*/ 1587640 w 1718269"/>
              <a:gd name="connsiteY24" fmla="*/ 653143 h 1396721"/>
              <a:gd name="connsiteX25" fmla="*/ 1617785 w 1718269"/>
              <a:gd name="connsiteY25" fmla="*/ 532563 h 1396721"/>
              <a:gd name="connsiteX26" fmla="*/ 1552146 w 1718269"/>
              <a:gd name="connsiteY26" fmla="*/ 422680 h 1396721"/>
              <a:gd name="connsiteX27" fmla="*/ 1426866 w 1718269"/>
              <a:gd name="connsiteY27" fmla="*/ 321547 h 1396721"/>
              <a:gd name="connsiteX28" fmla="*/ 1426866 w 1718269"/>
              <a:gd name="connsiteY28" fmla="*/ 321547 h 1396721"/>
              <a:gd name="connsiteX29" fmla="*/ 1386673 w 1718269"/>
              <a:gd name="connsiteY29" fmla="*/ 200967 h 1396721"/>
              <a:gd name="connsiteX30" fmla="*/ 1426866 w 1718269"/>
              <a:gd name="connsiteY30" fmla="*/ 70338 h 1396721"/>
              <a:gd name="connsiteX31" fmla="*/ 1366576 w 1718269"/>
              <a:gd name="connsiteY31" fmla="*/ 50242 h 1396721"/>
              <a:gd name="connsiteX32" fmla="*/ 1316334 w 1718269"/>
              <a:gd name="connsiteY32" fmla="*/ 0 h 1396721"/>
              <a:gd name="connsiteX33" fmla="*/ 1245996 w 1718269"/>
              <a:gd name="connsiteY33" fmla="*/ 50242 h 1396721"/>
              <a:gd name="connsiteX34" fmla="*/ 1195754 w 1718269"/>
              <a:gd name="connsiteY34" fmla="*/ 90435 h 1396721"/>
              <a:gd name="connsiteX35" fmla="*/ 1093244 w 1718269"/>
              <a:gd name="connsiteY35" fmla="*/ 86383 h 1396721"/>
              <a:gd name="connsiteX36" fmla="*/ 934497 w 1718269"/>
              <a:gd name="connsiteY36" fmla="*/ 110532 h 1396721"/>
              <a:gd name="connsiteX37" fmla="*/ 688637 w 1718269"/>
              <a:gd name="connsiteY37" fmla="*/ 66287 h 1396721"/>
              <a:gd name="connsiteX38" fmla="*/ 492370 w 1718269"/>
              <a:gd name="connsiteY38" fmla="*/ 110532 h 1396721"/>
              <a:gd name="connsiteX39" fmla="*/ 150726 w 1718269"/>
              <a:gd name="connsiteY39" fmla="*/ 110532 h 1396721"/>
              <a:gd name="connsiteX40" fmla="*/ 30145 w 1718269"/>
              <a:gd name="connsiteY40" fmla="*/ 120580 h 1396721"/>
              <a:gd name="connsiteX41" fmla="*/ 0 w 1718269"/>
              <a:gd name="connsiteY41" fmla="*/ 241160 h 1396721"/>
              <a:gd name="connsiteX42" fmla="*/ 0 w 1718269"/>
              <a:gd name="connsiteY42" fmla="*/ 311499 h 1396721"/>
              <a:gd name="connsiteX43" fmla="*/ 30145 w 1718269"/>
              <a:gd name="connsiteY43" fmla="*/ 411982 h 1396721"/>
              <a:gd name="connsiteX44" fmla="*/ 38169 w 1718269"/>
              <a:gd name="connsiteY44" fmla="*/ 518544 h 1396721"/>
              <a:gd name="connsiteX45" fmla="*/ 45543 w 1718269"/>
              <a:gd name="connsiteY45" fmla="*/ 496421 h 1396721"/>
              <a:gd name="connsiteX46" fmla="*/ 70339 w 1718269"/>
              <a:gd name="connsiteY46" fmla="*/ 542611 h 1396721"/>
              <a:gd name="connsiteX47" fmla="*/ 70339 w 1718269"/>
              <a:gd name="connsiteY47" fmla="*/ 612949 h 1396721"/>
              <a:gd name="connsiteX48" fmla="*/ 70339 w 1718269"/>
              <a:gd name="connsiteY48" fmla="*/ 612949 h 1396721"/>
              <a:gd name="connsiteX49" fmla="*/ 60291 w 1718269"/>
              <a:gd name="connsiteY49" fmla="*/ 753626 h 1396721"/>
              <a:gd name="connsiteX50" fmla="*/ 87761 w 1718269"/>
              <a:gd name="connsiteY50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57495 w 1718269"/>
              <a:gd name="connsiteY20" fmla="*/ 1004835 h 1396721"/>
              <a:gd name="connsiteX21" fmla="*/ 1599714 w 1718269"/>
              <a:gd name="connsiteY21" fmla="*/ 929148 h 1396721"/>
              <a:gd name="connsiteX22" fmla="*/ 1597688 w 1718269"/>
              <a:gd name="connsiteY22" fmla="*/ 803868 h 1396721"/>
              <a:gd name="connsiteX23" fmla="*/ 1587640 w 1718269"/>
              <a:gd name="connsiteY23" fmla="*/ 653143 h 1396721"/>
              <a:gd name="connsiteX24" fmla="*/ 1617785 w 1718269"/>
              <a:gd name="connsiteY24" fmla="*/ 532563 h 1396721"/>
              <a:gd name="connsiteX25" fmla="*/ 1552146 w 1718269"/>
              <a:gd name="connsiteY25" fmla="*/ 422680 h 1396721"/>
              <a:gd name="connsiteX26" fmla="*/ 1426866 w 1718269"/>
              <a:gd name="connsiteY26" fmla="*/ 321547 h 1396721"/>
              <a:gd name="connsiteX27" fmla="*/ 1426866 w 1718269"/>
              <a:gd name="connsiteY27" fmla="*/ 321547 h 1396721"/>
              <a:gd name="connsiteX28" fmla="*/ 1386673 w 1718269"/>
              <a:gd name="connsiteY28" fmla="*/ 200967 h 1396721"/>
              <a:gd name="connsiteX29" fmla="*/ 1426866 w 1718269"/>
              <a:gd name="connsiteY29" fmla="*/ 70338 h 1396721"/>
              <a:gd name="connsiteX30" fmla="*/ 1366576 w 1718269"/>
              <a:gd name="connsiteY30" fmla="*/ 50242 h 1396721"/>
              <a:gd name="connsiteX31" fmla="*/ 1316334 w 1718269"/>
              <a:gd name="connsiteY31" fmla="*/ 0 h 1396721"/>
              <a:gd name="connsiteX32" fmla="*/ 1245996 w 1718269"/>
              <a:gd name="connsiteY32" fmla="*/ 50242 h 1396721"/>
              <a:gd name="connsiteX33" fmla="*/ 1195754 w 1718269"/>
              <a:gd name="connsiteY33" fmla="*/ 90435 h 1396721"/>
              <a:gd name="connsiteX34" fmla="*/ 1093244 w 1718269"/>
              <a:gd name="connsiteY34" fmla="*/ 86383 h 1396721"/>
              <a:gd name="connsiteX35" fmla="*/ 934497 w 1718269"/>
              <a:gd name="connsiteY35" fmla="*/ 110532 h 1396721"/>
              <a:gd name="connsiteX36" fmla="*/ 688637 w 1718269"/>
              <a:gd name="connsiteY36" fmla="*/ 66287 h 1396721"/>
              <a:gd name="connsiteX37" fmla="*/ 492370 w 1718269"/>
              <a:gd name="connsiteY37" fmla="*/ 110532 h 1396721"/>
              <a:gd name="connsiteX38" fmla="*/ 150726 w 1718269"/>
              <a:gd name="connsiteY38" fmla="*/ 110532 h 1396721"/>
              <a:gd name="connsiteX39" fmla="*/ 30145 w 1718269"/>
              <a:gd name="connsiteY39" fmla="*/ 120580 h 1396721"/>
              <a:gd name="connsiteX40" fmla="*/ 0 w 1718269"/>
              <a:gd name="connsiteY40" fmla="*/ 241160 h 1396721"/>
              <a:gd name="connsiteX41" fmla="*/ 0 w 1718269"/>
              <a:gd name="connsiteY41" fmla="*/ 311499 h 1396721"/>
              <a:gd name="connsiteX42" fmla="*/ 30145 w 1718269"/>
              <a:gd name="connsiteY42" fmla="*/ 411982 h 1396721"/>
              <a:gd name="connsiteX43" fmla="*/ 38169 w 1718269"/>
              <a:gd name="connsiteY43" fmla="*/ 518544 h 1396721"/>
              <a:gd name="connsiteX44" fmla="*/ 45543 w 1718269"/>
              <a:gd name="connsiteY44" fmla="*/ 496421 h 1396721"/>
              <a:gd name="connsiteX45" fmla="*/ 70339 w 1718269"/>
              <a:gd name="connsiteY45" fmla="*/ 542611 h 1396721"/>
              <a:gd name="connsiteX46" fmla="*/ 70339 w 1718269"/>
              <a:gd name="connsiteY46" fmla="*/ 612949 h 1396721"/>
              <a:gd name="connsiteX47" fmla="*/ 70339 w 1718269"/>
              <a:gd name="connsiteY47" fmla="*/ 612949 h 1396721"/>
              <a:gd name="connsiteX48" fmla="*/ 60291 w 1718269"/>
              <a:gd name="connsiteY48" fmla="*/ 753626 h 1396721"/>
              <a:gd name="connsiteX49" fmla="*/ 87761 w 1718269"/>
              <a:gd name="connsiteY49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560035 w 1718269"/>
              <a:gd name="connsiteY6" fmla="*/ 79252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99714 w 1718269"/>
              <a:gd name="connsiteY20" fmla="*/ 929148 h 1396721"/>
              <a:gd name="connsiteX21" fmla="*/ 1597688 w 1718269"/>
              <a:gd name="connsiteY21" fmla="*/ 803868 h 1396721"/>
              <a:gd name="connsiteX22" fmla="*/ 1587640 w 1718269"/>
              <a:gd name="connsiteY22" fmla="*/ 653143 h 1396721"/>
              <a:gd name="connsiteX23" fmla="*/ 1617785 w 1718269"/>
              <a:gd name="connsiteY23" fmla="*/ 532563 h 1396721"/>
              <a:gd name="connsiteX24" fmla="*/ 1552146 w 1718269"/>
              <a:gd name="connsiteY24" fmla="*/ 422680 h 1396721"/>
              <a:gd name="connsiteX25" fmla="*/ 1426866 w 1718269"/>
              <a:gd name="connsiteY25" fmla="*/ 321547 h 1396721"/>
              <a:gd name="connsiteX26" fmla="*/ 1426866 w 1718269"/>
              <a:gd name="connsiteY26" fmla="*/ 321547 h 1396721"/>
              <a:gd name="connsiteX27" fmla="*/ 1386673 w 1718269"/>
              <a:gd name="connsiteY27" fmla="*/ 200967 h 1396721"/>
              <a:gd name="connsiteX28" fmla="*/ 1426866 w 1718269"/>
              <a:gd name="connsiteY28" fmla="*/ 70338 h 1396721"/>
              <a:gd name="connsiteX29" fmla="*/ 1366576 w 1718269"/>
              <a:gd name="connsiteY29" fmla="*/ 50242 h 1396721"/>
              <a:gd name="connsiteX30" fmla="*/ 1316334 w 1718269"/>
              <a:gd name="connsiteY30" fmla="*/ 0 h 1396721"/>
              <a:gd name="connsiteX31" fmla="*/ 1245996 w 1718269"/>
              <a:gd name="connsiteY31" fmla="*/ 50242 h 1396721"/>
              <a:gd name="connsiteX32" fmla="*/ 1195754 w 1718269"/>
              <a:gd name="connsiteY32" fmla="*/ 90435 h 1396721"/>
              <a:gd name="connsiteX33" fmla="*/ 1093244 w 1718269"/>
              <a:gd name="connsiteY33" fmla="*/ 86383 h 1396721"/>
              <a:gd name="connsiteX34" fmla="*/ 934497 w 1718269"/>
              <a:gd name="connsiteY34" fmla="*/ 110532 h 1396721"/>
              <a:gd name="connsiteX35" fmla="*/ 688637 w 1718269"/>
              <a:gd name="connsiteY35" fmla="*/ 66287 h 1396721"/>
              <a:gd name="connsiteX36" fmla="*/ 492370 w 1718269"/>
              <a:gd name="connsiteY36" fmla="*/ 110532 h 1396721"/>
              <a:gd name="connsiteX37" fmla="*/ 150726 w 1718269"/>
              <a:gd name="connsiteY37" fmla="*/ 110532 h 1396721"/>
              <a:gd name="connsiteX38" fmla="*/ 30145 w 1718269"/>
              <a:gd name="connsiteY38" fmla="*/ 120580 h 1396721"/>
              <a:gd name="connsiteX39" fmla="*/ 0 w 1718269"/>
              <a:gd name="connsiteY39" fmla="*/ 241160 h 1396721"/>
              <a:gd name="connsiteX40" fmla="*/ 0 w 1718269"/>
              <a:gd name="connsiteY40" fmla="*/ 311499 h 1396721"/>
              <a:gd name="connsiteX41" fmla="*/ 30145 w 1718269"/>
              <a:gd name="connsiteY41" fmla="*/ 411982 h 1396721"/>
              <a:gd name="connsiteX42" fmla="*/ 38169 w 1718269"/>
              <a:gd name="connsiteY42" fmla="*/ 518544 h 1396721"/>
              <a:gd name="connsiteX43" fmla="*/ 45543 w 1718269"/>
              <a:gd name="connsiteY43" fmla="*/ 496421 h 1396721"/>
              <a:gd name="connsiteX44" fmla="*/ 70339 w 1718269"/>
              <a:gd name="connsiteY44" fmla="*/ 542611 h 1396721"/>
              <a:gd name="connsiteX45" fmla="*/ 70339 w 1718269"/>
              <a:gd name="connsiteY45" fmla="*/ 612949 h 1396721"/>
              <a:gd name="connsiteX46" fmla="*/ 70339 w 1718269"/>
              <a:gd name="connsiteY46" fmla="*/ 612949 h 1396721"/>
              <a:gd name="connsiteX47" fmla="*/ 60291 w 1718269"/>
              <a:gd name="connsiteY47" fmla="*/ 753626 h 1396721"/>
              <a:gd name="connsiteX48" fmla="*/ 87761 w 1718269"/>
              <a:gd name="connsiteY48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52177 w 1718269"/>
              <a:gd name="connsiteY5" fmla="*/ 793820 h 1396721"/>
              <a:gd name="connsiteX6" fmla="*/ 613375 w 1718269"/>
              <a:gd name="connsiteY6" fmla="*/ 92206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99714 w 1718269"/>
              <a:gd name="connsiteY20" fmla="*/ 929148 h 1396721"/>
              <a:gd name="connsiteX21" fmla="*/ 1597688 w 1718269"/>
              <a:gd name="connsiteY21" fmla="*/ 803868 h 1396721"/>
              <a:gd name="connsiteX22" fmla="*/ 1587640 w 1718269"/>
              <a:gd name="connsiteY22" fmla="*/ 653143 h 1396721"/>
              <a:gd name="connsiteX23" fmla="*/ 1617785 w 1718269"/>
              <a:gd name="connsiteY23" fmla="*/ 532563 h 1396721"/>
              <a:gd name="connsiteX24" fmla="*/ 1552146 w 1718269"/>
              <a:gd name="connsiteY24" fmla="*/ 422680 h 1396721"/>
              <a:gd name="connsiteX25" fmla="*/ 1426866 w 1718269"/>
              <a:gd name="connsiteY25" fmla="*/ 321547 h 1396721"/>
              <a:gd name="connsiteX26" fmla="*/ 1426866 w 1718269"/>
              <a:gd name="connsiteY26" fmla="*/ 321547 h 1396721"/>
              <a:gd name="connsiteX27" fmla="*/ 1386673 w 1718269"/>
              <a:gd name="connsiteY27" fmla="*/ 200967 h 1396721"/>
              <a:gd name="connsiteX28" fmla="*/ 1426866 w 1718269"/>
              <a:gd name="connsiteY28" fmla="*/ 70338 h 1396721"/>
              <a:gd name="connsiteX29" fmla="*/ 1366576 w 1718269"/>
              <a:gd name="connsiteY29" fmla="*/ 50242 h 1396721"/>
              <a:gd name="connsiteX30" fmla="*/ 1316334 w 1718269"/>
              <a:gd name="connsiteY30" fmla="*/ 0 h 1396721"/>
              <a:gd name="connsiteX31" fmla="*/ 1245996 w 1718269"/>
              <a:gd name="connsiteY31" fmla="*/ 50242 h 1396721"/>
              <a:gd name="connsiteX32" fmla="*/ 1195754 w 1718269"/>
              <a:gd name="connsiteY32" fmla="*/ 90435 h 1396721"/>
              <a:gd name="connsiteX33" fmla="*/ 1093244 w 1718269"/>
              <a:gd name="connsiteY33" fmla="*/ 86383 h 1396721"/>
              <a:gd name="connsiteX34" fmla="*/ 934497 w 1718269"/>
              <a:gd name="connsiteY34" fmla="*/ 110532 h 1396721"/>
              <a:gd name="connsiteX35" fmla="*/ 688637 w 1718269"/>
              <a:gd name="connsiteY35" fmla="*/ 66287 h 1396721"/>
              <a:gd name="connsiteX36" fmla="*/ 492370 w 1718269"/>
              <a:gd name="connsiteY36" fmla="*/ 110532 h 1396721"/>
              <a:gd name="connsiteX37" fmla="*/ 150726 w 1718269"/>
              <a:gd name="connsiteY37" fmla="*/ 110532 h 1396721"/>
              <a:gd name="connsiteX38" fmla="*/ 30145 w 1718269"/>
              <a:gd name="connsiteY38" fmla="*/ 120580 h 1396721"/>
              <a:gd name="connsiteX39" fmla="*/ 0 w 1718269"/>
              <a:gd name="connsiteY39" fmla="*/ 241160 h 1396721"/>
              <a:gd name="connsiteX40" fmla="*/ 0 w 1718269"/>
              <a:gd name="connsiteY40" fmla="*/ 311499 h 1396721"/>
              <a:gd name="connsiteX41" fmla="*/ 30145 w 1718269"/>
              <a:gd name="connsiteY41" fmla="*/ 411982 h 1396721"/>
              <a:gd name="connsiteX42" fmla="*/ 38169 w 1718269"/>
              <a:gd name="connsiteY42" fmla="*/ 518544 h 1396721"/>
              <a:gd name="connsiteX43" fmla="*/ 45543 w 1718269"/>
              <a:gd name="connsiteY43" fmla="*/ 496421 h 1396721"/>
              <a:gd name="connsiteX44" fmla="*/ 70339 w 1718269"/>
              <a:gd name="connsiteY44" fmla="*/ 542611 h 1396721"/>
              <a:gd name="connsiteX45" fmla="*/ 70339 w 1718269"/>
              <a:gd name="connsiteY45" fmla="*/ 612949 h 1396721"/>
              <a:gd name="connsiteX46" fmla="*/ 70339 w 1718269"/>
              <a:gd name="connsiteY46" fmla="*/ 612949 h 1396721"/>
              <a:gd name="connsiteX47" fmla="*/ 60291 w 1718269"/>
              <a:gd name="connsiteY47" fmla="*/ 753626 h 1396721"/>
              <a:gd name="connsiteX48" fmla="*/ 87761 w 1718269"/>
              <a:gd name="connsiteY48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351693 w 1718269"/>
              <a:gd name="connsiteY4" fmla="*/ 813917 h 1396721"/>
              <a:gd name="connsiteX5" fmla="*/ 490277 w 1718269"/>
              <a:gd name="connsiteY5" fmla="*/ 930980 h 1396721"/>
              <a:gd name="connsiteX6" fmla="*/ 613375 w 1718269"/>
              <a:gd name="connsiteY6" fmla="*/ 922063 h 1396721"/>
              <a:gd name="connsiteX7" fmla="*/ 741702 w 1718269"/>
              <a:gd name="connsiteY7" fmla="*/ 886294 h 1396721"/>
              <a:gd name="connsiteX8" fmla="*/ 917075 w 1718269"/>
              <a:gd name="connsiteY8" fmla="*/ 981497 h 1396721"/>
              <a:gd name="connsiteX9" fmla="*/ 988061 w 1718269"/>
              <a:gd name="connsiteY9" fmla="*/ 1067880 h 1396721"/>
              <a:gd name="connsiteX10" fmla="*/ 1115367 w 1718269"/>
              <a:gd name="connsiteY10" fmla="*/ 1024932 h 1396721"/>
              <a:gd name="connsiteX11" fmla="*/ 1215851 w 1718269"/>
              <a:gd name="connsiteY11" fmla="*/ 1075174 h 1396721"/>
              <a:gd name="connsiteX12" fmla="*/ 1428892 w 1718269"/>
              <a:gd name="connsiteY12" fmla="*/ 1198508 h 1396721"/>
              <a:gd name="connsiteX13" fmla="*/ 1546798 w 1718269"/>
              <a:gd name="connsiteY13" fmla="*/ 1258070 h 1396721"/>
              <a:gd name="connsiteX14" fmla="*/ 1547447 w 1718269"/>
              <a:gd name="connsiteY14" fmla="*/ 1366576 h 1396721"/>
              <a:gd name="connsiteX15" fmla="*/ 1637882 w 1718269"/>
              <a:gd name="connsiteY15" fmla="*/ 1396721 h 1396721"/>
              <a:gd name="connsiteX16" fmla="*/ 1688123 w 1718269"/>
              <a:gd name="connsiteY16" fmla="*/ 1266092 h 1396721"/>
              <a:gd name="connsiteX17" fmla="*/ 1647930 w 1718269"/>
              <a:gd name="connsiteY17" fmla="*/ 1175657 h 1396721"/>
              <a:gd name="connsiteX18" fmla="*/ 1718269 w 1718269"/>
              <a:gd name="connsiteY18" fmla="*/ 1045028 h 1396721"/>
              <a:gd name="connsiteX19" fmla="*/ 1630507 w 1718269"/>
              <a:gd name="connsiteY19" fmla="*/ 972665 h 1396721"/>
              <a:gd name="connsiteX20" fmla="*/ 1599714 w 1718269"/>
              <a:gd name="connsiteY20" fmla="*/ 929148 h 1396721"/>
              <a:gd name="connsiteX21" fmla="*/ 1597688 w 1718269"/>
              <a:gd name="connsiteY21" fmla="*/ 803868 h 1396721"/>
              <a:gd name="connsiteX22" fmla="*/ 1587640 w 1718269"/>
              <a:gd name="connsiteY22" fmla="*/ 653143 h 1396721"/>
              <a:gd name="connsiteX23" fmla="*/ 1617785 w 1718269"/>
              <a:gd name="connsiteY23" fmla="*/ 532563 h 1396721"/>
              <a:gd name="connsiteX24" fmla="*/ 1552146 w 1718269"/>
              <a:gd name="connsiteY24" fmla="*/ 422680 h 1396721"/>
              <a:gd name="connsiteX25" fmla="*/ 1426866 w 1718269"/>
              <a:gd name="connsiteY25" fmla="*/ 321547 h 1396721"/>
              <a:gd name="connsiteX26" fmla="*/ 1426866 w 1718269"/>
              <a:gd name="connsiteY26" fmla="*/ 321547 h 1396721"/>
              <a:gd name="connsiteX27" fmla="*/ 1386673 w 1718269"/>
              <a:gd name="connsiteY27" fmla="*/ 200967 h 1396721"/>
              <a:gd name="connsiteX28" fmla="*/ 1426866 w 1718269"/>
              <a:gd name="connsiteY28" fmla="*/ 70338 h 1396721"/>
              <a:gd name="connsiteX29" fmla="*/ 1366576 w 1718269"/>
              <a:gd name="connsiteY29" fmla="*/ 50242 h 1396721"/>
              <a:gd name="connsiteX30" fmla="*/ 1316334 w 1718269"/>
              <a:gd name="connsiteY30" fmla="*/ 0 h 1396721"/>
              <a:gd name="connsiteX31" fmla="*/ 1245996 w 1718269"/>
              <a:gd name="connsiteY31" fmla="*/ 50242 h 1396721"/>
              <a:gd name="connsiteX32" fmla="*/ 1195754 w 1718269"/>
              <a:gd name="connsiteY32" fmla="*/ 90435 h 1396721"/>
              <a:gd name="connsiteX33" fmla="*/ 1093244 w 1718269"/>
              <a:gd name="connsiteY33" fmla="*/ 86383 h 1396721"/>
              <a:gd name="connsiteX34" fmla="*/ 934497 w 1718269"/>
              <a:gd name="connsiteY34" fmla="*/ 110532 h 1396721"/>
              <a:gd name="connsiteX35" fmla="*/ 688637 w 1718269"/>
              <a:gd name="connsiteY35" fmla="*/ 66287 h 1396721"/>
              <a:gd name="connsiteX36" fmla="*/ 492370 w 1718269"/>
              <a:gd name="connsiteY36" fmla="*/ 110532 h 1396721"/>
              <a:gd name="connsiteX37" fmla="*/ 150726 w 1718269"/>
              <a:gd name="connsiteY37" fmla="*/ 110532 h 1396721"/>
              <a:gd name="connsiteX38" fmla="*/ 30145 w 1718269"/>
              <a:gd name="connsiteY38" fmla="*/ 120580 h 1396721"/>
              <a:gd name="connsiteX39" fmla="*/ 0 w 1718269"/>
              <a:gd name="connsiteY39" fmla="*/ 241160 h 1396721"/>
              <a:gd name="connsiteX40" fmla="*/ 0 w 1718269"/>
              <a:gd name="connsiteY40" fmla="*/ 311499 h 1396721"/>
              <a:gd name="connsiteX41" fmla="*/ 30145 w 1718269"/>
              <a:gd name="connsiteY41" fmla="*/ 411982 h 1396721"/>
              <a:gd name="connsiteX42" fmla="*/ 38169 w 1718269"/>
              <a:gd name="connsiteY42" fmla="*/ 518544 h 1396721"/>
              <a:gd name="connsiteX43" fmla="*/ 45543 w 1718269"/>
              <a:gd name="connsiteY43" fmla="*/ 496421 h 1396721"/>
              <a:gd name="connsiteX44" fmla="*/ 70339 w 1718269"/>
              <a:gd name="connsiteY44" fmla="*/ 542611 h 1396721"/>
              <a:gd name="connsiteX45" fmla="*/ 70339 w 1718269"/>
              <a:gd name="connsiteY45" fmla="*/ 612949 h 1396721"/>
              <a:gd name="connsiteX46" fmla="*/ 70339 w 1718269"/>
              <a:gd name="connsiteY46" fmla="*/ 612949 h 1396721"/>
              <a:gd name="connsiteX47" fmla="*/ 60291 w 1718269"/>
              <a:gd name="connsiteY47" fmla="*/ 753626 h 1396721"/>
              <a:gd name="connsiteX48" fmla="*/ 87761 w 1718269"/>
              <a:gd name="connsiteY48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301451 w 1718269"/>
              <a:gd name="connsiteY3" fmla="*/ 823964 h 1396721"/>
              <a:gd name="connsiteX4" fmla="*/ 490277 w 1718269"/>
              <a:gd name="connsiteY4" fmla="*/ 930980 h 1396721"/>
              <a:gd name="connsiteX5" fmla="*/ 613375 w 1718269"/>
              <a:gd name="connsiteY5" fmla="*/ 922063 h 1396721"/>
              <a:gd name="connsiteX6" fmla="*/ 741702 w 1718269"/>
              <a:gd name="connsiteY6" fmla="*/ 886294 h 1396721"/>
              <a:gd name="connsiteX7" fmla="*/ 917075 w 1718269"/>
              <a:gd name="connsiteY7" fmla="*/ 981497 h 1396721"/>
              <a:gd name="connsiteX8" fmla="*/ 988061 w 1718269"/>
              <a:gd name="connsiteY8" fmla="*/ 1067880 h 1396721"/>
              <a:gd name="connsiteX9" fmla="*/ 1115367 w 1718269"/>
              <a:gd name="connsiteY9" fmla="*/ 1024932 h 1396721"/>
              <a:gd name="connsiteX10" fmla="*/ 1215851 w 1718269"/>
              <a:gd name="connsiteY10" fmla="*/ 1075174 h 1396721"/>
              <a:gd name="connsiteX11" fmla="*/ 1428892 w 1718269"/>
              <a:gd name="connsiteY11" fmla="*/ 1198508 h 1396721"/>
              <a:gd name="connsiteX12" fmla="*/ 1546798 w 1718269"/>
              <a:gd name="connsiteY12" fmla="*/ 1258070 h 1396721"/>
              <a:gd name="connsiteX13" fmla="*/ 1547447 w 1718269"/>
              <a:gd name="connsiteY13" fmla="*/ 1366576 h 1396721"/>
              <a:gd name="connsiteX14" fmla="*/ 1637882 w 1718269"/>
              <a:gd name="connsiteY14" fmla="*/ 1396721 h 1396721"/>
              <a:gd name="connsiteX15" fmla="*/ 1688123 w 1718269"/>
              <a:gd name="connsiteY15" fmla="*/ 1266092 h 1396721"/>
              <a:gd name="connsiteX16" fmla="*/ 1647930 w 1718269"/>
              <a:gd name="connsiteY16" fmla="*/ 1175657 h 1396721"/>
              <a:gd name="connsiteX17" fmla="*/ 1718269 w 1718269"/>
              <a:gd name="connsiteY17" fmla="*/ 1045028 h 1396721"/>
              <a:gd name="connsiteX18" fmla="*/ 1630507 w 1718269"/>
              <a:gd name="connsiteY18" fmla="*/ 972665 h 1396721"/>
              <a:gd name="connsiteX19" fmla="*/ 1599714 w 1718269"/>
              <a:gd name="connsiteY19" fmla="*/ 929148 h 1396721"/>
              <a:gd name="connsiteX20" fmla="*/ 1597688 w 1718269"/>
              <a:gd name="connsiteY20" fmla="*/ 803868 h 1396721"/>
              <a:gd name="connsiteX21" fmla="*/ 1587640 w 1718269"/>
              <a:gd name="connsiteY21" fmla="*/ 653143 h 1396721"/>
              <a:gd name="connsiteX22" fmla="*/ 1617785 w 1718269"/>
              <a:gd name="connsiteY22" fmla="*/ 532563 h 1396721"/>
              <a:gd name="connsiteX23" fmla="*/ 1552146 w 1718269"/>
              <a:gd name="connsiteY23" fmla="*/ 422680 h 1396721"/>
              <a:gd name="connsiteX24" fmla="*/ 1426866 w 1718269"/>
              <a:gd name="connsiteY24" fmla="*/ 321547 h 1396721"/>
              <a:gd name="connsiteX25" fmla="*/ 1426866 w 1718269"/>
              <a:gd name="connsiteY25" fmla="*/ 321547 h 1396721"/>
              <a:gd name="connsiteX26" fmla="*/ 1386673 w 1718269"/>
              <a:gd name="connsiteY26" fmla="*/ 200967 h 1396721"/>
              <a:gd name="connsiteX27" fmla="*/ 1426866 w 1718269"/>
              <a:gd name="connsiteY27" fmla="*/ 70338 h 1396721"/>
              <a:gd name="connsiteX28" fmla="*/ 1366576 w 1718269"/>
              <a:gd name="connsiteY28" fmla="*/ 50242 h 1396721"/>
              <a:gd name="connsiteX29" fmla="*/ 1316334 w 1718269"/>
              <a:gd name="connsiteY29" fmla="*/ 0 h 1396721"/>
              <a:gd name="connsiteX30" fmla="*/ 1245996 w 1718269"/>
              <a:gd name="connsiteY30" fmla="*/ 50242 h 1396721"/>
              <a:gd name="connsiteX31" fmla="*/ 1195754 w 1718269"/>
              <a:gd name="connsiteY31" fmla="*/ 90435 h 1396721"/>
              <a:gd name="connsiteX32" fmla="*/ 1093244 w 1718269"/>
              <a:gd name="connsiteY32" fmla="*/ 86383 h 1396721"/>
              <a:gd name="connsiteX33" fmla="*/ 934497 w 1718269"/>
              <a:gd name="connsiteY33" fmla="*/ 110532 h 1396721"/>
              <a:gd name="connsiteX34" fmla="*/ 688637 w 1718269"/>
              <a:gd name="connsiteY34" fmla="*/ 66287 h 1396721"/>
              <a:gd name="connsiteX35" fmla="*/ 492370 w 1718269"/>
              <a:gd name="connsiteY35" fmla="*/ 110532 h 1396721"/>
              <a:gd name="connsiteX36" fmla="*/ 150726 w 1718269"/>
              <a:gd name="connsiteY36" fmla="*/ 110532 h 1396721"/>
              <a:gd name="connsiteX37" fmla="*/ 30145 w 1718269"/>
              <a:gd name="connsiteY37" fmla="*/ 120580 h 1396721"/>
              <a:gd name="connsiteX38" fmla="*/ 0 w 1718269"/>
              <a:gd name="connsiteY38" fmla="*/ 241160 h 1396721"/>
              <a:gd name="connsiteX39" fmla="*/ 0 w 1718269"/>
              <a:gd name="connsiteY39" fmla="*/ 311499 h 1396721"/>
              <a:gd name="connsiteX40" fmla="*/ 30145 w 1718269"/>
              <a:gd name="connsiteY40" fmla="*/ 411982 h 1396721"/>
              <a:gd name="connsiteX41" fmla="*/ 38169 w 1718269"/>
              <a:gd name="connsiteY41" fmla="*/ 518544 h 1396721"/>
              <a:gd name="connsiteX42" fmla="*/ 45543 w 1718269"/>
              <a:gd name="connsiteY42" fmla="*/ 496421 h 1396721"/>
              <a:gd name="connsiteX43" fmla="*/ 70339 w 1718269"/>
              <a:gd name="connsiteY43" fmla="*/ 542611 h 1396721"/>
              <a:gd name="connsiteX44" fmla="*/ 70339 w 1718269"/>
              <a:gd name="connsiteY44" fmla="*/ 612949 h 1396721"/>
              <a:gd name="connsiteX45" fmla="*/ 70339 w 1718269"/>
              <a:gd name="connsiteY45" fmla="*/ 612949 h 1396721"/>
              <a:gd name="connsiteX46" fmla="*/ 60291 w 1718269"/>
              <a:gd name="connsiteY46" fmla="*/ 753626 h 1396721"/>
              <a:gd name="connsiteX47" fmla="*/ 87761 w 1718269"/>
              <a:gd name="connsiteY47" fmla="*/ 935226 h 1396721"/>
              <a:gd name="connsiteX0" fmla="*/ 87761 w 1718269"/>
              <a:gd name="connsiteY0" fmla="*/ 935226 h 1396721"/>
              <a:gd name="connsiteX1" fmla="*/ 110532 w 1718269"/>
              <a:gd name="connsiteY1" fmla="*/ 904352 h 1396721"/>
              <a:gd name="connsiteX2" fmla="*/ 190919 w 1718269"/>
              <a:gd name="connsiteY2" fmla="*/ 874206 h 1396721"/>
              <a:gd name="connsiteX3" fmla="*/ 490277 w 1718269"/>
              <a:gd name="connsiteY3" fmla="*/ 930980 h 1396721"/>
              <a:gd name="connsiteX4" fmla="*/ 613375 w 1718269"/>
              <a:gd name="connsiteY4" fmla="*/ 922063 h 1396721"/>
              <a:gd name="connsiteX5" fmla="*/ 741702 w 1718269"/>
              <a:gd name="connsiteY5" fmla="*/ 886294 h 1396721"/>
              <a:gd name="connsiteX6" fmla="*/ 917075 w 1718269"/>
              <a:gd name="connsiteY6" fmla="*/ 981497 h 1396721"/>
              <a:gd name="connsiteX7" fmla="*/ 988061 w 1718269"/>
              <a:gd name="connsiteY7" fmla="*/ 1067880 h 1396721"/>
              <a:gd name="connsiteX8" fmla="*/ 1115367 w 1718269"/>
              <a:gd name="connsiteY8" fmla="*/ 1024932 h 1396721"/>
              <a:gd name="connsiteX9" fmla="*/ 1215851 w 1718269"/>
              <a:gd name="connsiteY9" fmla="*/ 1075174 h 1396721"/>
              <a:gd name="connsiteX10" fmla="*/ 1428892 w 1718269"/>
              <a:gd name="connsiteY10" fmla="*/ 1198508 h 1396721"/>
              <a:gd name="connsiteX11" fmla="*/ 1546798 w 1718269"/>
              <a:gd name="connsiteY11" fmla="*/ 1258070 h 1396721"/>
              <a:gd name="connsiteX12" fmla="*/ 1547447 w 1718269"/>
              <a:gd name="connsiteY12" fmla="*/ 1366576 h 1396721"/>
              <a:gd name="connsiteX13" fmla="*/ 1637882 w 1718269"/>
              <a:gd name="connsiteY13" fmla="*/ 1396721 h 1396721"/>
              <a:gd name="connsiteX14" fmla="*/ 1688123 w 1718269"/>
              <a:gd name="connsiteY14" fmla="*/ 1266092 h 1396721"/>
              <a:gd name="connsiteX15" fmla="*/ 1647930 w 1718269"/>
              <a:gd name="connsiteY15" fmla="*/ 1175657 h 1396721"/>
              <a:gd name="connsiteX16" fmla="*/ 1718269 w 1718269"/>
              <a:gd name="connsiteY16" fmla="*/ 1045028 h 1396721"/>
              <a:gd name="connsiteX17" fmla="*/ 1630507 w 1718269"/>
              <a:gd name="connsiteY17" fmla="*/ 972665 h 1396721"/>
              <a:gd name="connsiteX18" fmla="*/ 1599714 w 1718269"/>
              <a:gd name="connsiteY18" fmla="*/ 929148 h 1396721"/>
              <a:gd name="connsiteX19" fmla="*/ 1597688 w 1718269"/>
              <a:gd name="connsiteY19" fmla="*/ 803868 h 1396721"/>
              <a:gd name="connsiteX20" fmla="*/ 1587640 w 1718269"/>
              <a:gd name="connsiteY20" fmla="*/ 653143 h 1396721"/>
              <a:gd name="connsiteX21" fmla="*/ 1617785 w 1718269"/>
              <a:gd name="connsiteY21" fmla="*/ 532563 h 1396721"/>
              <a:gd name="connsiteX22" fmla="*/ 1552146 w 1718269"/>
              <a:gd name="connsiteY22" fmla="*/ 422680 h 1396721"/>
              <a:gd name="connsiteX23" fmla="*/ 1426866 w 1718269"/>
              <a:gd name="connsiteY23" fmla="*/ 321547 h 1396721"/>
              <a:gd name="connsiteX24" fmla="*/ 1426866 w 1718269"/>
              <a:gd name="connsiteY24" fmla="*/ 321547 h 1396721"/>
              <a:gd name="connsiteX25" fmla="*/ 1386673 w 1718269"/>
              <a:gd name="connsiteY25" fmla="*/ 200967 h 1396721"/>
              <a:gd name="connsiteX26" fmla="*/ 1426866 w 1718269"/>
              <a:gd name="connsiteY26" fmla="*/ 70338 h 1396721"/>
              <a:gd name="connsiteX27" fmla="*/ 1366576 w 1718269"/>
              <a:gd name="connsiteY27" fmla="*/ 50242 h 1396721"/>
              <a:gd name="connsiteX28" fmla="*/ 1316334 w 1718269"/>
              <a:gd name="connsiteY28" fmla="*/ 0 h 1396721"/>
              <a:gd name="connsiteX29" fmla="*/ 1245996 w 1718269"/>
              <a:gd name="connsiteY29" fmla="*/ 50242 h 1396721"/>
              <a:gd name="connsiteX30" fmla="*/ 1195754 w 1718269"/>
              <a:gd name="connsiteY30" fmla="*/ 90435 h 1396721"/>
              <a:gd name="connsiteX31" fmla="*/ 1093244 w 1718269"/>
              <a:gd name="connsiteY31" fmla="*/ 86383 h 1396721"/>
              <a:gd name="connsiteX32" fmla="*/ 934497 w 1718269"/>
              <a:gd name="connsiteY32" fmla="*/ 110532 h 1396721"/>
              <a:gd name="connsiteX33" fmla="*/ 688637 w 1718269"/>
              <a:gd name="connsiteY33" fmla="*/ 66287 h 1396721"/>
              <a:gd name="connsiteX34" fmla="*/ 492370 w 1718269"/>
              <a:gd name="connsiteY34" fmla="*/ 110532 h 1396721"/>
              <a:gd name="connsiteX35" fmla="*/ 150726 w 1718269"/>
              <a:gd name="connsiteY35" fmla="*/ 110532 h 1396721"/>
              <a:gd name="connsiteX36" fmla="*/ 30145 w 1718269"/>
              <a:gd name="connsiteY36" fmla="*/ 120580 h 1396721"/>
              <a:gd name="connsiteX37" fmla="*/ 0 w 1718269"/>
              <a:gd name="connsiteY37" fmla="*/ 241160 h 1396721"/>
              <a:gd name="connsiteX38" fmla="*/ 0 w 1718269"/>
              <a:gd name="connsiteY38" fmla="*/ 311499 h 1396721"/>
              <a:gd name="connsiteX39" fmla="*/ 30145 w 1718269"/>
              <a:gd name="connsiteY39" fmla="*/ 411982 h 1396721"/>
              <a:gd name="connsiteX40" fmla="*/ 38169 w 1718269"/>
              <a:gd name="connsiteY40" fmla="*/ 518544 h 1396721"/>
              <a:gd name="connsiteX41" fmla="*/ 45543 w 1718269"/>
              <a:gd name="connsiteY41" fmla="*/ 496421 h 1396721"/>
              <a:gd name="connsiteX42" fmla="*/ 70339 w 1718269"/>
              <a:gd name="connsiteY42" fmla="*/ 542611 h 1396721"/>
              <a:gd name="connsiteX43" fmla="*/ 70339 w 1718269"/>
              <a:gd name="connsiteY43" fmla="*/ 612949 h 1396721"/>
              <a:gd name="connsiteX44" fmla="*/ 70339 w 1718269"/>
              <a:gd name="connsiteY44" fmla="*/ 612949 h 1396721"/>
              <a:gd name="connsiteX45" fmla="*/ 60291 w 1718269"/>
              <a:gd name="connsiteY45" fmla="*/ 753626 h 1396721"/>
              <a:gd name="connsiteX46" fmla="*/ 87761 w 1718269"/>
              <a:gd name="connsiteY46" fmla="*/ 935226 h 1396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718269" h="1396721">
                <a:moveTo>
                  <a:pt x="87761" y="935226"/>
                </a:moveTo>
                <a:lnTo>
                  <a:pt x="110532" y="904352"/>
                </a:lnTo>
                <a:lnTo>
                  <a:pt x="190919" y="874206"/>
                </a:lnTo>
                <a:lnTo>
                  <a:pt x="490277" y="930980"/>
                </a:lnTo>
                <a:cubicBezTo>
                  <a:pt x="526230" y="930548"/>
                  <a:pt x="577422" y="922495"/>
                  <a:pt x="613375" y="922063"/>
                </a:cubicBezTo>
                <a:cubicBezTo>
                  <a:pt x="650568" y="911666"/>
                  <a:pt x="691085" y="876388"/>
                  <a:pt x="741702" y="886294"/>
                </a:cubicBezTo>
                <a:cubicBezTo>
                  <a:pt x="792319" y="896200"/>
                  <a:pt x="876015" y="951233"/>
                  <a:pt x="917075" y="981497"/>
                </a:cubicBezTo>
                <a:cubicBezTo>
                  <a:pt x="958135" y="1011761"/>
                  <a:pt x="954567" y="1024337"/>
                  <a:pt x="988061" y="1067880"/>
                </a:cubicBezTo>
                <a:cubicBezTo>
                  <a:pt x="1064494" y="1122474"/>
                  <a:pt x="1069500" y="1001996"/>
                  <a:pt x="1115367" y="1024932"/>
                </a:cubicBezTo>
                <a:lnTo>
                  <a:pt x="1215851" y="1075174"/>
                </a:lnTo>
                <a:lnTo>
                  <a:pt x="1428892" y="1198508"/>
                </a:lnTo>
                <a:lnTo>
                  <a:pt x="1546798" y="1258070"/>
                </a:lnTo>
                <a:cubicBezTo>
                  <a:pt x="1547014" y="1294239"/>
                  <a:pt x="1547231" y="1330407"/>
                  <a:pt x="1547447" y="1366576"/>
                </a:cubicBezTo>
                <a:lnTo>
                  <a:pt x="1637882" y="1396721"/>
                </a:lnTo>
                <a:lnTo>
                  <a:pt x="1688123" y="1266092"/>
                </a:lnTo>
                <a:lnTo>
                  <a:pt x="1647930" y="1175657"/>
                </a:lnTo>
                <a:lnTo>
                  <a:pt x="1718269" y="1045028"/>
                </a:lnTo>
                <a:lnTo>
                  <a:pt x="1630507" y="972665"/>
                </a:lnTo>
                <a:lnTo>
                  <a:pt x="1599714" y="929148"/>
                </a:lnTo>
                <a:cubicBezTo>
                  <a:pt x="1599039" y="887388"/>
                  <a:pt x="1598363" y="845628"/>
                  <a:pt x="1597688" y="803868"/>
                </a:cubicBezTo>
                <a:lnTo>
                  <a:pt x="1587640" y="653143"/>
                </a:lnTo>
                <a:lnTo>
                  <a:pt x="1617785" y="532563"/>
                </a:lnTo>
                <a:lnTo>
                  <a:pt x="1552146" y="422680"/>
                </a:lnTo>
                <a:lnTo>
                  <a:pt x="1426866" y="321547"/>
                </a:lnTo>
                <a:lnTo>
                  <a:pt x="1426866" y="321547"/>
                </a:lnTo>
                <a:lnTo>
                  <a:pt x="1386673" y="200967"/>
                </a:lnTo>
                <a:lnTo>
                  <a:pt x="1426866" y="70338"/>
                </a:lnTo>
                <a:lnTo>
                  <a:pt x="1366576" y="50242"/>
                </a:lnTo>
                <a:lnTo>
                  <a:pt x="1316334" y="0"/>
                </a:lnTo>
                <a:lnTo>
                  <a:pt x="1245996" y="50242"/>
                </a:lnTo>
                <a:lnTo>
                  <a:pt x="1195754" y="90435"/>
                </a:lnTo>
                <a:lnTo>
                  <a:pt x="1093244" y="86383"/>
                </a:lnTo>
                <a:lnTo>
                  <a:pt x="934497" y="110532"/>
                </a:lnTo>
                <a:lnTo>
                  <a:pt x="688637" y="66287"/>
                </a:lnTo>
                <a:lnTo>
                  <a:pt x="492370" y="110532"/>
                </a:lnTo>
                <a:lnTo>
                  <a:pt x="150726" y="110532"/>
                </a:lnTo>
                <a:lnTo>
                  <a:pt x="30145" y="120580"/>
                </a:lnTo>
                <a:lnTo>
                  <a:pt x="0" y="241160"/>
                </a:lnTo>
                <a:lnTo>
                  <a:pt x="0" y="311499"/>
                </a:lnTo>
                <a:lnTo>
                  <a:pt x="30145" y="411982"/>
                </a:lnTo>
                <a:lnTo>
                  <a:pt x="38169" y="518544"/>
                </a:lnTo>
                <a:lnTo>
                  <a:pt x="45543" y="496421"/>
                </a:lnTo>
                <a:lnTo>
                  <a:pt x="70339" y="542611"/>
                </a:lnTo>
                <a:lnTo>
                  <a:pt x="70339" y="612949"/>
                </a:lnTo>
                <a:lnTo>
                  <a:pt x="70339" y="612949"/>
                </a:lnTo>
                <a:lnTo>
                  <a:pt x="60291" y="753626"/>
                </a:lnTo>
                <a:lnTo>
                  <a:pt x="87761" y="935226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0BD0E05B-5F6D-D708-437E-E8977D16B590}"/>
              </a:ext>
            </a:extLst>
          </p:cNvPr>
          <p:cNvSpPr/>
          <p:nvPr/>
        </p:nvSpPr>
        <p:spPr>
          <a:xfrm>
            <a:off x="6792553" y="3299598"/>
            <a:ext cx="1294171" cy="2151773"/>
          </a:xfrm>
          <a:custGeom>
            <a:avLst/>
            <a:gdLst>
              <a:gd name="connsiteX0" fmla="*/ 142875 w 1276350"/>
              <a:gd name="connsiteY0" fmla="*/ 1533525 h 1533525"/>
              <a:gd name="connsiteX1" fmla="*/ 142875 w 1276350"/>
              <a:gd name="connsiteY1" fmla="*/ 1533525 h 1533525"/>
              <a:gd name="connsiteX2" fmla="*/ 161925 w 1276350"/>
              <a:gd name="connsiteY2" fmla="*/ 1447800 h 1533525"/>
              <a:gd name="connsiteX3" fmla="*/ 219075 w 1276350"/>
              <a:gd name="connsiteY3" fmla="*/ 1428750 h 1533525"/>
              <a:gd name="connsiteX4" fmla="*/ 247650 w 1276350"/>
              <a:gd name="connsiteY4" fmla="*/ 1419225 h 1533525"/>
              <a:gd name="connsiteX5" fmla="*/ 514350 w 1276350"/>
              <a:gd name="connsiteY5" fmla="*/ 1400175 h 1533525"/>
              <a:gd name="connsiteX6" fmla="*/ 581025 w 1276350"/>
              <a:gd name="connsiteY6" fmla="*/ 1352550 h 1533525"/>
              <a:gd name="connsiteX7" fmla="*/ 638175 w 1276350"/>
              <a:gd name="connsiteY7" fmla="*/ 1314450 h 1533525"/>
              <a:gd name="connsiteX8" fmla="*/ 647700 w 1276350"/>
              <a:gd name="connsiteY8" fmla="*/ 1085850 h 1533525"/>
              <a:gd name="connsiteX9" fmla="*/ 657225 w 1276350"/>
              <a:gd name="connsiteY9" fmla="*/ 990600 h 1533525"/>
              <a:gd name="connsiteX10" fmla="*/ 676275 w 1276350"/>
              <a:gd name="connsiteY10" fmla="*/ 933450 h 1533525"/>
              <a:gd name="connsiteX11" fmla="*/ 714375 w 1276350"/>
              <a:gd name="connsiteY11" fmla="*/ 838200 h 1533525"/>
              <a:gd name="connsiteX12" fmla="*/ 723900 w 1276350"/>
              <a:gd name="connsiteY12" fmla="*/ 819150 h 1533525"/>
              <a:gd name="connsiteX13" fmla="*/ 752475 w 1276350"/>
              <a:gd name="connsiteY13" fmla="*/ 742950 h 1533525"/>
              <a:gd name="connsiteX14" fmla="*/ 790575 w 1276350"/>
              <a:gd name="connsiteY14" fmla="*/ 695325 h 1533525"/>
              <a:gd name="connsiteX15" fmla="*/ 857250 w 1276350"/>
              <a:gd name="connsiteY15" fmla="*/ 571500 h 1533525"/>
              <a:gd name="connsiteX16" fmla="*/ 866775 w 1276350"/>
              <a:gd name="connsiteY16" fmla="*/ 542925 h 1533525"/>
              <a:gd name="connsiteX17" fmla="*/ 933450 w 1276350"/>
              <a:gd name="connsiteY17" fmla="*/ 466725 h 1533525"/>
              <a:gd name="connsiteX18" fmla="*/ 990600 w 1276350"/>
              <a:gd name="connsiteY18" fmla="*/ 400050 h 1533525"/>
              <a:gd name="connsiteX19" fmla="*/ 1276350 w 1276350"/>
              <a:gd name="connsiteY19" fmla="*/ 285750 h 1533525"/>
              <a:gd name="connsiteX20" fmla="*/ 1238250 w 1276350"/>
              <a:gd name="connsiteY20" fmla="*/ 171450 h 1533525"/>
              <a:gd name="connsiteX21" fmla="*/ 1104900 w 1276350"/>
              <a:gd name="connsiteY21" fmla="*/ 133350 h 1533525"/>
              <a:gd name="connsiteX22" fmla="*/ 904875 w 1276350"/>
              <a:gd name="connsiteY22" fmla="*/ 85725 h 1533525"/>
              <a:gd name="connsiteX23" fmla="*/ 695325 w 1276350"/>
              <a:gd name="connsiteY23" fmla="*/ 76200 h 1533525"/>
              <a:gd name="connsiteX24" fmla="*/ 352425 w 1276350"/>
              <a:gd name="connsiteY24" fmla="*/ 0 h 1533525"/>
              <a:gd name="connsiteX25" fmla="*/ 381000 w 1276350"/>
              <a:gd name="connsiteY25" fmla="*/ 238125 h 1533525"/>
              <a:gd name="connsiteX26" fmla="*/ 342900 w 1276350"/>
              <a:gd name="connsiteY26" fmla="*/ 304800 h 1533525"/>
              <a:gd name="connsiteX27" fmla="*/ 228600 w 1276350"/>
              <a:gd name="connsiteY27" fmla="*/ 438150 h 1533525"/>
              <a:gd name="connsiteX28" fmla="*/ 142875 w 1276350"/>
              <a:gd name="connsiteY28" fmla="*/ 676275 h 1533525"/>
              <a:gd name="connsiteX29" fmla="*/ 104775 w 1276350"/>
              <a:gd name="connsiteY29" fmla="*/ 828675 h 1533525"/>
              <a:gd name="connsiteX30" fmla="*/ 57150 w 1276350"/>
              <a:gd name="connsiteY30" fmla="*/ 1000125 h 1533525"/>
              <a:gd name="connsiteX31" fmla="*/ 19050 w 1276350"/>
              <a:gd name="connsiteY31" fmla="*/ 1047750 h 1533525"/>
              <a:gd name="connsiteX32" fmla="*/ 0 w 1276350"/>
              <a:gd name="connsiteY32" fmla="*/ 1200150 h 1533525"/>
              <a:gd name="connsiteX33" fmla="*/ 47625 w 1276350"/>
              <a:gd name="connsiteY33" fmla="*/ 1304925 h 1533525"/>
              <a:gd name="connsiteX34" fmla="*/ 57150 w 1276350"/>
              <a:gd name="connsiteY34" fmla="*/ 1409700 h 1533525"/>
              <a:gd name="connsiteX35" fmla="*/ 142875 w 1276350"/>
              <a:gd name="connsiteY35" fmla="*/ 1533525 h 1533525"/>
              <a:gd name="connsiteX0" fmla="*/ 114300 w 1276350"/>
              <a:gd name="connsiteY0" fmla="*/ 1419225 h 1533525"/>
              <a:gd name="connsiteX1" fmla="*/ 142875 w 1276350"/>
              <a:gd name="connsiteY1" fmla="*/ 1533525 h 1533525"/>
              <a:gd name="connsiteX2" fmla="*/ 161925 w 1276350"/>
              <a:gd name="connsiteY2" fmla="*/ 1447800 h 1533525"/>
              <a:gd name="connsiteX3" fmla="*/ 219075 w 1276350"/>
              <a:gd name="connsiteY3" fmla="*/ 1428750 h 1533525"/>
              <a:gd name="connsiteX4" fmla="*/ 247650 w 1276350"/>
              <a:gd name="connsiteY4" fmla="*/ 1419225 h 1533525"/>
              <a:gd name="connsiteX5" fmla="*/ 514350 w 1276350"/>
              <a:gd name="connsiteY5" fmla="*/ 1400175 h 1533525"/>
              <a:gd name="connsiteX6" fmla="*/ 581025 w 1276350"/>
              <a:gd name="connsiteY6" fmla="*/ 1352550 h 1533525"/>
              <a:gd name="connsiteX7" fmla="*/ 638175 w 1276350"/>
              <a:gd name="connsiteY7" fmla="*/ 1314450 h 1533525"/>
              <a:gd name="connsiteX8" fmla="*/ 647700 w 1276350"/>
              <a:gd name="connsiteY8" fmla="*/ 1085850 h 1533525"/>
              <a:gd name="connsiteX9" fmla="*/ 657225 w 1276350"/>
              <a:gd name="connsiteY9" fmla="*/ 990600 h 1533525"/>
              <a:gd name="connsiteX10" fmla="*/ 676275 w 1276350"/>
              <a:gd name="connsiteY10" fmla="*/ 933450 h 1533525"/>
              <a:gd name="connsiteX11" fmla="*/ 714375 w 1276350"/>
              <a:gd name="connsiteY11" fmla="*/ 838200 h 1533525"/>
              <a:gd name="connsiteX12" fmla="*/ 723900 w 1276350"/>
              <a:gd name="connsiteY12" fmla="*/ 819150 h 1533525"/>
              <a:gd name="connsiteX13" fmla="*/ 752475 w 1276350"/>
              <a:gd name="connsiteY13" fmla="*/ 742950 h 1533525"/>
              <a:gd name="connsiteX14" fmla="*/ 790575 w 1276350"/>
              <a:gd name="connsiteY14" fmla="*/ 695325 h 1533525"/>
              <a:gd name="connsiteX15" fmla="*/ 857250 w 1276350"/>
              <a:gd name="connsiteY15" fmla="*/ 571500 h 1533525"/>
              <a:gd name="connsiteX16" fmla="*/ 866775 w 1276350"/>
              <a:gd name="connsiteY16" fmla="*/ 542925 h 1533525"/>
              <a:gd name="connsiteX17" fmla="*/ 933450 w 1276350"/>
              <a:gd name="connsiteY17" fmla="*/ 466725 h 1533525"/>
              <a:gd name="connsiteX18" fmla="*/ 990600 w 1276350"/>
              <a:gd name="connsiteY18" fmla="*/ 400050 h 1533525"/>
              <a:gd name="connsiteX19" fmla="*/ 1276350 w 1276350"/>
              <a:gd name="connsiteY19" fmla="*/ 285750 h 1533525"/>
              <a:gd name="connsiteX20" fmla="*/ 1238250 w 1276350"/>
              <a:gd name="connsiteY20" fmla="*/ 171450 h 1533525"/>
              <a:gd name="connsiteX21" fmla="*/ 1104900 w 1276350"/>
              <a:gd name="connsiteY21" fmla="*/ 133350 h 1533525"/>
              <a:gd name="connsiteX22" fmla="*/ 904875 w 1276350"/>
              <a:gd name="connsiteY22" fmla="*/ 85725 h 1533525"/>
              <a:gd name="connsiteX23" fmla="*/ 695325 w 1276350"/>
              <a:gd name="connsiteY23" fmla="*/ 76200 h 1533525"/>
              <a:gd name="connsiteX24" fmla="*/ 352425 w 1276350"/>
              <a:gd name="connsiteY24" fmla="*/ 0 h 1533525"/>
              <a:gd name="connsiteX25" fmla="*/ 381000 w 1276350"/>
              <a:gd name="connsiteY25" fmla="*/ 238125 h 1533525"/>
              <a:gd name="connsiteX26" fmla="*/ 342900 w 1276350"/>
              <a:gd name="connsiteY26" fmla="*/ 304800 h 1533525"/>
              <a:gd name="connsiteX27" fmla="*/ 228600 w 1276350"/>
              <a:gd name="connsiteY27" fmla="*/ 438150 h 1533525"/>
              <a:gd name="connsiteX28" fmla="*/ 142875 w 1276350"/>
              <a:gd name="connsiteY28" fmla="*/ 676275 h 1533525"/>
              <a:gd name="connsiteX29" fmla="*/ 104775 w 1276350"/>
              <a:gd name="connsiteY29" fmla="*/ 828675 h 1533525"/>
              <a:gd name="connsiteX30" fmla="*/ 57150 w 1276350"/>
              <a:gd name="connsiteY30" fmla="*/ 1000125 h 1533525"/>
              <a:gd name="connsiteX31" fmla="*/ 19050 w 1276350"/>
              <a:gd name="connsiteY31" fmla="*/ 1047750 h 1533525"/>
              <a:gd name="connsiteX32" fmla="*/ 0 w 1276350"/>
              <a:gd name="connsiteY32" fmla="*/ 1200150 h 1533525"/>
              <a:gd name="connsiteX33" fmla="*/ 47625 w 1276350"/>
              <a:gd name="connsiteY33" fmla="*/ 1304925 h 1533525"/>
              <a:gd name="connsiteX34" fmla="*/ 57150 w 1276350"/>
              <a:gd name="connsiteY34" fmla="*/ 1409700 h 1533525"/>
              <a:gd name="connsiteX35" fmla="*/ 114300 w 1276350"/>
              <a:gd name="connsiteY35" fmla="*/ 1419225 h 1533525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514350 w 1276350"/>
              <a:gd name="connsiteY4" fmla="*/ 1400175 h 1447800"/>
              <a:gd name="connsiteX5" fmla="*/ 581025 w 1276350"/>
              <a:gd name="connsiteY5" fmla="*/ 1352550 h 1447800"/>
              <a:gd name="connsiteX6" fmla="*/ 638175 w 1276350"/>
              <a:gd name="connsiteY6" fmla="*/ 1314450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66775 w 1276350"/>
              <a:gd name="connsiteY15" fmla="*/ 542925 h 1447800"/>
              <a:gd name="connsiteX16" fmla="*/ 933450 w 1276350"/>
              <a:gd name="connsiteY16" fmla="*/ 466725 h 1447800"/>
              <a:gd name="connsiteX17" fmla="*/ 990600 w 1276350"/>
              <a:gd name="connsiteY17" fmla="*/ 400050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514350 w 1276350"/>
              <a:gd name="connsiteY4" fmla="*/ 1400175 h 1447800"/>
              <a:gd name="connsiteX5" fmla="*/ 495300 w 1276350"/>
              <a:gd name="connsiteY5" fmla="*/ 1257300 h 1447800"/>
              <a:gd name="connsiteX6" fmla="*/ 638175 w 1276350"/>
              <a:gd name="connsiteY6" fmla="*/ 1314450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66775 w 1276350"/>
              <a:gd name="connsiteY15" fmla="*/ 542925 h 1447800"/>
              <a:gd name="connsiteX16" fmla="*/ 933450 w 1276350"/>
              <a:gd name="connsiteY16" fmla="*/ 466725 h 1447800"/>
              <a:gd name="connsiteX17" fmla="*/ 990600 w 1276350"/>
              <a:gd name="connsiteY17" fmla="*/ 400050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638175 w 1276350"/>
              <a:gd name="connsiteY6" fmla="*/ 1314450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66775 w 1276350"/>
              <a:gd name="connsiteY15" fmla="*/ 542925 h 1447800"/>
              <a:gd name="connsiteX16" fmla="*/ 933450 w 1276350"/>
              <a:gd name="connsiteY16" fmla="*/ 466725 h 1447800"/>
              <a:gd name="connsiteX17" fmla="*/ 990600 w 1276350"/>
              <a:gd name="connsiteY17" fmla="*/ 400050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66775 w 1276350"/>
              <a:gd name="connsiteY15" fmla="*/ 542925 h 1447800"/>
              <a:gd name="connsiteX16" fmla="*/ 933450 w 1276350"/>
              <a:gd name="connsiteY16" fmla="*/ 466725 h 1447800"/>
              <a:gd name="connsiteX17" fmla="*/ 990600 w 1276350"/>
              <a:gd name="connsiteY17" fmla="*/ 400050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95350 w 1276350"/>
              <a:gd name="connsiteY15" fmla="*/ 542925 h 1447800"/>
              <a:gd name="connsiteX16" fmla="*/ 933450 w 1276350"/>
              <a:gd name="connsiteY16" fmla="*/ 466725 h 1447800"/>
              <a:gd name="connsiteX17" fmla="*/ 990600 w 1276350"/>
              <a:gd name="connsiteY17" fmla="*/ 400050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895350 w 1276350"/>
              <a:gd name="connsiteY15" fmla="*/ 542925 h 1447800"/>
              <a:gd name="connsiteX16" fmla="*/ 933450 w 1276350"/>
              <a:gd name="connsiteY16" fmla="*/ 466725 h 1447800"/>
              <a:gd name="connsiteX17" fmla="*/ 1028700 w 1276350"/>
              <a:gd name="connsiteY17" fmla="*/ 409575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790575 w 1276350"/>
              <a:gd name="connsiteY13" fmla="*/ 695325 h 1447800"/>
              <a:gd name="connsiteX14" fmla="*/ 857250 w 1276350"/>
              <a:gd name="connsiteY14" fmla="*/ 571500 h 1447800"/>
              <a:gd name="connsiteX15" fmla="*/ 923925 w 1276350"/>
              <a:gd name="connsiteY15" fmla="*/ 542925 h 1447800"/>
              <a:gd name="connsiteX16" fmla="*/ 933450 w 1276350"/>
              <a:gd name="connsiteY16" fmla="*/ 466725 h 1447800"/>
              <a:gd name="connsiteX17" fmla="*/ 1028700 w 1276350"/>
              <a:gd name="connsiteY17" fmla="*/ 409575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828675 w 1276350"/>
              <a:gd name="connsiteY13" fmla="*/ 695325 h 1447800"/>
              <a:gd name="connsiteX14" fmla="*/ 857250 w 1276350"/>
              <a:gd name="connsiteY14" fmla="*/ 571500 h 1447800"/>
              <a:gd name="connsiteX15" fmla="*/ 923925 w 1276350"/>
              <a:gd name="connsiteY15" fmla="*/ 542925 h 1447800"/>
              <a:gd name="connsiteX16" fmla="*/ 933450 w 1276350"/>
              <a:gd name="connsiteY16" fmla="*/ 466725 h 1447800"/>
              <a:gd name="connsiteX17" fmla="*/ 1028700 w 1276350"/>
              <a:gd name="connsiteY17" fmla="*/ 409575 h 1447800"/>
              <a:gd name="connsiteX18" fmla="*/ 1276350 w 1276350"/>
              <a:gd name="connsiteY18" fmla="*/ 285750 h 1447800"/>
              <a:gd name="connsiteX19" fmla="*/ 1238250 w 1276350"/>
              <a:gd name="connsiteY19" fmla="*/ 171450 h 1447800"/>
              <a:gd name="connsiteX20" fmla="*/ 1104900 w 1276350"/>
              <a:gd name="connsiteY20" fmla="*/ 133350 h 1447800"/>
              <a:gd name="connsiteX21" fmla="*/ 904875 w 1276350"/>
              <a:gd name="connsiteY21" fmla="*/ 85725 h 1447800"/>
              <a:gd name="connsiteX22" fmla="*/ 695325 w 1276350"/>
              <a:gd name="connsiteY22" fmla="*/ 76200 h 1447800"/>
              <a:gd name="connsiteX23" fmla="*/ 352425 w 1276350"/>
              <a:gd name="connsiteY23" fmla="*/ 0 h 1447800"/>
              <a:gd name="connsiteX24" fmla="*/ 381000 w 1276350"/>
              <a:gd name="connsiteY24" fmla="*/ 238125 h 1447800"/>
              <a:gd name="connsiteX25" fmla="*/ 342900 w 1276350"/>
              <a:gd name="connsiteY25" fmla="*/ 304800 h 1447800"/>
              <a:gd name="connsiteX26" fmla="*/ 228600 w 1276350"/>
              <a:gd name="connsiteY26" fmla="*/ 438150 h 1447800"/>
              <a:gd name="connsiteX27" fmla="*/ 142875 w 1276350"/>
              <a:gd name="connsiteY27" fmla="*/ 676275 h 1447800"/>
              <a:gd name="connsiteX28" fmla="*/ 104775 w 1276350"/>
              <a:gd name="connsiteY28" fmla="*/ 828675 h 1447800"/>
              <a:gd name="connsiteX29" fmla="*/ 57150 w 1276350"/>
              <a:gd name="connsiteY29" fmla="*/ 1000125 h 1447800"/>
              <a:gd name="connsiteX30" fmla="*/ 19050 w 1276350"/>
              <a:gd name="connsiteY30" fmla="*/ 1047750 h 1447800"/>
              <a:gd name="connsiteX31" fmla="*/ 0 w 1276350"/>
              <a:gd name="connsiteY31" fmla="*/ 1200150 h 1447800"/>
              <a:gd name="connsiteX32" fmla="*/ 47625 w 1276350"/>
              <a:gd name="connsiteY32" fmla="*/ 1304925 h 1447800"/>
              <a:gd name="connsiteX33" fmla="*/ 57150 w 1276350"/>
              <a:gd name="connsiteY33" fmla="*/ 1409700 h 1447800"/>
              <a:gd name="connsiteX34" fmla="*/ 114300 w 1276350"/>
              <a:gd name="connsiteY34" fmla="*/ 1419225 h 1447800"/>
              <a:gd name="connsiteX0" fmla="*/ 114300 w 1276350"/>
              <a:gd name="connsiteY0" fmla="*/ 1419225 h 1447800"/>
              <a:gd name="connsiteX1" fmla="*/ 161925 w 1276350"/>
              <a:gd name="connsiteY1" fmla="*/ 1447800 h 1447800"/>
              <a:gd name="connsiteX2" fmla="*/ 219075 w 1276350"/>
              <a:gd name="connsiteY2" fmla="*/ 1428750 h 1447800"/>
              <a:gd name="connsiteX3" fmla="*/ 247650 w 1276350"/>
              <a:gd name="connsiteY3" fmla="*/ 1419225 h 1447800"/>
              <a:gd name="connsiteX4" fmla="*/ 438150 w 1276350"/>
              <a:gd name="connsiteY4" fmla="*/ 1323975 h 1447800"/>
              <a:gd name="connsiteX5" fmla="*/ 495300 w 1276350"/>
              <a:gd name="connsiteY5" fmla="*/ 1257300 h 1447800"/>
              <a:gd name="connsiteX6" fmla="*/ 581025 w 1276350"/>
              <a:gd name="connsiteY6" fmla="*/ 1209675 h 1447800"/>
              <a:gd name="connsiteX7" fmla="*/ 647700 w 1276350"/>
              <a:gd name="connsiteY7" fmla="*/ 1085850 h 1447800"/>
              <a:gd name="connsiteX8" fmla="*/ 657225 w 1276350"/>
              <a:gd name="connsiteY8" fmla="*/ 990600 h 1447800"/>
              <a:gd name="connsiteX9" fmla="*/ 676275 w 1276350"/>
              <a:gd name="connsiteY9" fmla="*/ 933450 h 1447800"/>
              <a:gd name="connsiteX10" fmla="*/ 714375 w 1276350"/>
              <a:gd name="connsiteY10" fmla="*/ 838200 h 1447800"/>
              <a:gd name="connsiteX11" fmla="*/ 723900 w 1276350"/>
              <a:gd name="connsiteY11" fmla="*/ 819150 h 1447800"/>
              <a:gd name="connsiteX12" fmla="*/ 752475 w 1276350"/>
              <a:gd name="connsiteY12" fmla="*/ 742950 h 1447800"/>
              <a:gd name="connsiteX13" fmla="*/ 828675 w 1276350"/>
              <a:gd name="connsiteY13" fmla="*/ 695325 h 1447800"/>
              <a:gd name="connsiteX14" fmla="*/ 857250 w 1276350"/>
              <a:gd name="connsiteY14" fmla="*/ 571500 h 1447800"/>
              <a:gd name="connsiteX15" fmla="*/ 923925 w 1276350"/>
              <a:gd name="connsiteY15" fmla="*/ 542925 h 1447800"/>
              <a:gd name="connsiteX16" fmla="*/ 933450 w 1276350"/>
              <a:gd name="connsiteY16" fmla="*/ 466725 h 1447800"/>
              <a:gd name="connsiteX17" fmla="*/ 1028700 w 1276350"/>
              <a:gd name="connsiteY17" fmla="*/ 409575 h 1447800"/>
              <a:gd name="connsiteX18" fmla="*/ 1228725 w 1276350"/>
              <a:gd name="connsiteY18" fmla="*/ 342900 h 1447800"/>
              <a:gd name="connsiteX19" fmla="*/ 1276350 w 1276350"/>
              <a:gd name="connsiteY19" fmla="*/ 285750 h 1447800"/>
              <a:gd name="connsiteX20" fmla="*/ 1238250 w 1276350"/>
              <a:gd name="connsiteY20" fmla="*/ 171450 h 1447800"/>
              <a:gd name="connsiteX21" fmla="*/ 1104900 w 1276350"/>
              <a:gd name="connsiteY21" fmla="*/ 133350 h 1447800"/>
              <a:gd name="connsiteX22" fmla="*/ 904875 w 1276350"/>
              <a:gd name="connsiteY22" fmla="*/ 85725 h 1447800"/>
              <a:gd name="connsiteX23" fmla="*/ 695325 w 1276350"/>
              <a:gd name="connsiteY23" fmla="*/ 76200 h 1447800"/>
              <a:gd name="connsiteX24" fmla="*/ 352425 w 1276350"/>
              <a:gd name="connsiteY24" fmla="*/ 0 h 1447800"/>
              <a:gd name="connsiteX25" fmla="*/ 381000 w 1276350"/>
              <a:gd name="connsiteY25" fmla="*/ 238125 h 1447800"/>
              <a:gd name="connsiteX26" fmla="*/ 342900 w 1276350"/>
              <a:gd name="connsiteY26" fmla="*/ 304800 h 1447800"/>
              <a:gd name="connsiteX27" fmla="*/ 228600 w 1276350"/>
              <a:gd name="connsiteY27" fmla="*/ 438150 h 1447800"/>
              <a:gd name="connsiteX28" fmla="*/ 142875 w 1276350"/>
              <a:gd name="connsiteY28" fmla="*/ 676275 h 1447800"/>
              <a:gd name="connsiteX29" fmla="*/ 104775 w 1276350"/>
              <a:gd name="connsiteY29" fmla="*/ 828675 h 1447800"/>
              <a:gd name="connsiteX30" fmla="*/ 57150 w 1276350"/>
              <a:gd name="connsiteY30" fmla="*/ 1000125 h 1447800"/>
              <a:gd name="connsiteX31" fmla="*/ 19050 w 1276350"/>
              <a:gd name="connsiteY31" fmla="*/ 1047750 h 1447800"/>
              <a:gd name="connsiteX32" fmla="*/ 0 w 1276350"/>
              <a:gd name="connsiteY32" fmla="*/ 1200150 h 1447800"/>
              <a:gd name="connsiteX33" fmla="*/ 47625 w 1276350"/>
              <a:gd name="connsiteY33" fmla="*/ 1304925 h 1447800"/>
              <a:gd name="connsiteX34" fmla="*/ 57150 w 1276350"/>
              <a:gd name="connsiteY34" fmla="*/ 1409700 h 1447800"/>
              <a:gd name="connsiteX35" fmla="*/ 114300 w 1276350"/>
              <a:gd name="connsiteY35" fmla="*/ 1419225 h 1447800"/>
              <a:gd name="connsiteX0" fmla="*/ 114300 w 1276350"/>
              <a:gd name="connsiteY0" fmla="*/ 1623245 h 1651820"/>
              <a:gd name="connsiteX1" fmla="*/ 161925 w 1276350"/>
              <a:gd name="connsiteY1" fmla="*/ 1651820 h 1651820"/>
              <a:gd name="connsiteX2" fmla="*/ 219075 w 1276350"/>
              <a:gd name="connsiteY2" fmla="*/ 1632770 h 1651820"/>
              <a:gd name="connsiteX3" fmla="*/ 247650 w 1276350"/>
              <a:gd name="connsiteY3" fmla="*/ 1623245 h 1651820"/>
              <a:gd name="connsiteX4" fmla="*/ 438150 w 1276350"/>
              <a:gd name="connsiteY4" fmla="*/ 1527995 h 1651820"/>
              <a:gd name="connsiteX5" fmla="*/ 495300 w 1276350"/>
              <a:gd name="connsiteY5" fmla="*/ 1461320 h 1651820"/>
              <a:gd name="connsiteX6" fmla="*/ 581025 w 1276350"/>
              <a:gd name="connsiteY6" fmla="*/ 1413695 h 1651820"/>
              <a:gd name="connsiteX7" fmla="*/ 647700 w 1276350"/>
              <a:gd name="connsiteY7" fmla="*/ 1289870 h 1651820"/>
              <a:gd name="connsiteX8" fmla="*/ 657225 w 1276350"/>
              <a:gd name="connsiteY8" fmla="*/ 1194620 h 1651820"/>
              <a:gd name="connsiteX9" fmla="*/ 676275 w 1276350"/>
              <a:gd name="connsiteY9" fmla="*/ 1137470 h 1651820"/>
              <a:gd name="connsiteX10" fmla="*/ 714375 w 1276350"/>
              <a:gd name="connsiteY10" fmla="*/ 1042220 h 1651820"/>
              <a:gd name="connsiteX11" fmla="*/ 723900 w 1276350"/>
              <a:gd name="connsiteY11" fmla="*/ 1023170 h 1651820"/>
              <a:gd name="connsiteX12" fmla="*/ 752475 w 1276350"/>
              <a:gd name="connsiteY12" fmla="*/ 946970 h 1651820"/>
              <a:gd name="connsiteX13" fmla="*/ 828675 w 1276350"/>
              <a:gd name="connsiteY13" fmla="*/ 899345 h 1651820"/>
              <a:gd name="connsiteX14" fmla="*/ 857250 w 1276350"/>
              <a:gd name="connsiteY14" fmla="*/ 775520 h 1651820"/>
              <a:gd name="connsiteX15" fmla="*/ 923925 w 1276350"/>
              <a:gd name="connsiteY15" fmla="*/ 746945 h 1651820"/>
              <a:gd name="connsiteX16" fmla="*/ 933450 w 1276350"/>
              <a:gd name="connsiteY16" fmla="*/ 670745 h 1651820"/>
              <a:gd name="connsiteX17" fmla="*/ 1028700 w 1276350"/>
              <a:gd name="connsiteY17" fmla="*/ 613595 h 1651820"/>
              <a:gd name="connsiteX18" fmla="*/ 1228725 w 1276350"/>
              <a:gd name="connsiteY18" fmla="*/ 546920 h 1651820"/>
              <a:gd name="connsiteX19" fmla="*/ 1276350 w 1276350"/>
              <a:gd name="connsiteY19" fmla="*/ 489770 h 1651820"/>
              <a:gd name="connsiteX20" fmla="*/ 1238250 w 1276350"/>
              <a:gd name="connsiteY20" fmla="*/ 375470 h 1651820"/>
              <a:gd name="connsiteX21" fmla="*/ 1104900 w 1276350"/>
              <a:gd name="connsiteY21" fmla="*/ 337370 h 1651820"/>
              <a:gd name="connsiteX22" fmla="*/ 904875 w 1276350"/>
              <a:gd name="connsiteY22" fmla="*/ 289745 h 1651820"/>
              <a:gd name="connsiteX23" fmla="*/ 665828 w 1276350"/>
              <a:gd name="connsiteY23" fmla="*/ 0 h 1651820"/>
              <a:gd name="connsiteX24" fmla="*/ 352425 w 1276350"/>
              <a:gd name="connsiteY24" fmla="*/ 204020 h 1651820"/>
              <a:gd name="connsiteX25" fmla="*/ 381000 w 1276350"/>
              <a:gd name="connsiteY25" fmla="*/ 442145 h 1651820"/>
              <a:gd name="connsiteX26" fmla="*/ 342900 w 1276350"/>
              <a:gd name="connsiteY26" fmla="*/ 508820 h 1651820"/>
              <a:gd name="connsiteX27" fmla="*/ 228600 w 1276350"/>
              <a:gd name="connsiteY27" fmla="*/ 642170 h 1651820"/>
              <a:gd name="connsiteX28" fmla="*/ 142875 w 1276350"/>
              <a:gd name="connsiteY28" fmla="*/ 880295 h 1651820"/>
              <a:gd name="connsiteX29" fmla="*/ 104775 w 1276350"/>
              <a:gd name="connsiteY29" fmla="*/ 1032695 h 1651820"/>
              <a:gd name="connsiteX30" fmla="*/ 57150 w 1276350"/>
              <a:gd name="connsiteY30" fmla="*/ 1204145 h 1651820"/>
              <a:gd name="connsiteX31" fmla="*/ 19050 w 1276350"/>
              <a:gd name="connsiteY31" fmla="*/ 1251770 h 1651820"/>
              <a:gd name="connsiteX32" fmla="*/ 0 w 1276350"/>
              <a:gd name="connsiteY32" fmla="*/ 1404170 h 1651820"/>
              <a:gd name="connsiteX33" fmla="*/ 47625 w 1276350"/>
              <a:gd name="connsiteY33" fmla="*/ 1508945 h 1651820"/>
              <a:gd name="connsiteX34" fmla="*/ 57150 w 1276350"/>
              <a:gd name="connsiteY34" fmla="*/ 1613720 h 1651820"/>
              <a:gd name="connsiteX35" fmla="*/ 114300 w 1276350"/>
              <a:gd name="connsiteY35" fmla="*/ 1623245 h 1651820"/>
              <a:gd name="connsiteX0" fmla="*/ 114300 w 1276350"/>
              <a:gd name="connsiteY0" fmla="*/ 1623245 h 1651820"/>
              <a:gd name="connsiteX1" fmla="*/ 161925 w 1276350"/>
              <a:gd name="connsiteY1" fmla="*/ 1651820 h 1651820"/>
              <a:gd name="connsiteX2" fmla="*/ 219075 w 1276350"/>
              <a:gd name="connsiteY2" fmla="*/ 1632770 h 1651820"/>
              <a:gd name="connsiteX3" fmla="*/ 247650 w 1276350"/>
              <a:gd name="connsiteY3" fmla="*/ 1623245 h 1651820"/>
              <a:gd name="connsiteX4" fmla="*/ 438150 w 1276350"/>
              <a:gd name="connsiteY4" fmla="*/ 1527995 h 1651820"/>
              <a:gd name="connsiteX5" fmla="*/ 495300 w 1276350"/>
              <a:gd name="connsiteY5" fmla="*/ 1461320 h 1651820"/>
              <a:gd name="connsiteX6" fmla="*/ 581025 w 1276350"/>
              <a:gd name="connsiteY6" fmla="*/ 1413695 h 1651820"/>
              <a:gd name="connsiteX7" fmla="*/ 647700 w 1276350"/>
              <a:gd name="connsiteY7" fmla="*/ 1289870 h 1651820"/>
              <a:gd name="connsiteX8" fmla="*/ 657225 w 1276350"/>
              <a:gd name="connsiteY8" fmla="*/ 1194620 h 1651820"/>
              <a:gd name="connsiteX9" fmla="*/ 676275 w 1276350"/>
              <a:gd name="connsiteY9" fmla="*/ 1137470 h 1651820"/>
              <a:gd name="connsiteX10" fmla="*/ 714375 w 1276350"/>
              <a:gd name="connsiteY10" fmla="*/ 1042220 h 1651820"/>
              <a:gd name="connsiteX11" fmla="*/ 723900 w 1276350"/>
              <a:gd name="connsiteY11" fmla="*/ 1023170 h 1651820"/>
              <a:gd name="connsiteX12" fmla="*/ 752475 w 1276350"/>
              <a:gd name="connsiteY12" fmla="*/ 946970 h 1651820"/>
              <a:gd name="connsiteX13" fmla="*/ 828675 w 1276350"/>
              <a:gd name="connsiteY13" fmla="*/ 899345 h 1651820"/>
              <a:gd name="connsiteX14" fmla="*/ 857250 w 1276350"/>
              <a:gd name="connsiteY14" fmla="*/ 775520 h 1651820"/>
              <a:gd name="connsiteX15" fmla="*/ 923925 w 1276350"/>
              <a:gd name="connsiteY15" fmla="*/ 746945 h 1651820"/>
              <a:gd name="connsiteX16" fmla="*/ 933450 w 1276350"/>
              <a:gd name="connsiteY16" fmla="*/ 670745 h 1651820"/>
              <a:gd name="connsiteX17" fmla="*/ 1028700 w 1276350"/>
              <a:gd name="connsiteY17" fmla="*/ 613595 h 1651820"/>
              <a:gd name="connsiteX18" fmla="*/ 1228725 w 1276350"/>
              <a:gd name="connsiteY18" fmla="*/ 546920 h 1651820"/>
              <a:gd name="connsiteX19" fmla="*/ 1276350 w 1276350"/>
              <a:gd name="connsiteY19" fmla="*/ 489770 h 1651820"/>
              <a:gd name="connsiteX20" fmla="*/ 1238250 w 1276350"/>
              <a:gd name="connsiteY20" fmla="*/ 375470 h 1651820"/>
              <a:gd name="connsiteX21" fmla="*/ 1104900 w 1276350"/>
              <a:gd name="connsiteY21" fmla="*/ 337370 h 1651820"/>
              <a:gd name="connsiteX22" fmla="*/ 904875 w 1276350"/>
              <a:gd name="connsiteY22" fmla="*/ 289745 h 1651820"/>
              <a:gd name="connsiteX23" fmla="*/ 665828 w 1276350"/>
              <a:gd name="connsiteY23" fmla="*/ 0 h 1651820"/>
              <a:gd name="connsiteX24" fmla="*/ 345051 w 1276350"/>
              <a:gd name="connsiteY24" fmla="*/ 49162 h 1651820"/>
              <a:gd name="connsiteX25" fmla="*/ 381000 w 1276350"/>
              <a:gd name="connsiteY25" fmla="*/ 442145 h 1651820"/>
              <a:gd name="connsiteX26" fmla="*/ 342900 w 1276350"/>
              <a:gd name="connsiteY26" fmla="*/ 508820 h 1651820"/>
              <a:gd name="connsiteX27" fmla="*/ 228600 w 1276350"/>
              <a:gd name="connsiteY27" fmla="*/ 642170 h 1651820"/>
              <a:gd name="connsiteX28" fmla="*/ 142875 w 1276350"/>
              <a:gd name="connsiteY28" fmla="*/ 880295 h 1651820"/>
              <a:gd name="connsiteX29" fmla="*/ 104775 w 1276350"/>
              <a:gd name="connsiteY29" fmla="*/ 1032695 h 1651820"/>
              <a:gd name="connsiteX30" fmla="*/ 57150 w 1276350"/>
              <a:gd name="connsiteY30" fmla="*/ 1204145 h 1651820"/>
              <a:gd name="connsiteX31" fmla="*/ 19050 w 1276350"/>
              <a:gd name="connsiteY31" fmla="*/ 1251770 h 1651820"/>
              <a:gd name="connsiteX32" fmla="*/ 0 w 1276350"/>
              <a:gd name="connsiteY32" fmla="*/ 1404170 h 1651820"/>
              <a:gd name="connsiteX33" fmla="*/ 47625 w 1276350"/>
              <a:gd name="connsiteY33" fmla="*/ 1508945 h 1651820"/>
              <a:gd name="connsiteX34" fmla="*/ 57150 w 1276350"/>
              <a:gd name="connsiteY34" fmla="*/ 1613720 h 1651820"/>
              <a:gd name="connsiteX35" fmla="*/ 114300 w 1276350"/>
              <a:gd name="connsiteY35" fmla="*/ 1623245 h 1651820"/>
              <a:gd name="connsiteX0" fmla="*/ 114300 w 1276350"/>
              <a:gd name="connsiteY0" fmla="*/ 1623245 h 1651820"/>
              <a:gd name="connsiteX1" fmla="*/ 161925 w 1276350"/>
              <a:gd name="connsiteY1" fmla="*/ 1651820 h 1651820"/>
              <a:gd name="connsiteX2" fmla="*/ 219075 w 1276350"/>
              <a:gd name="connsiteY2" fmla="*/ 1632770 h 1651820"/>
              <a:gd name="connsiteX3" fmla="*/ 247650 w 1276350"/>
              <a:gd name="connsiteY3" fmla="*/ 1623245 h 1651820"/>
              <a:gd name="connsiteX4" fmla="*/ 438150 w 1276350"/>
              <a:gd name="connsiteY4" fmla="*/ 1527995 h 1651820"/>
              <a:gd name="connsiteX5" fmla="*/ 495300 w 1276350"/>
              <a:gd name="connsiteY5" fmla="*/ 1461320 h 1651820"/>
              <a:gd name="connsiteX6" fmla="*/ 581025 w 1276350"/>
              <a:gd name="connsiteY6" fmla="*/ 1413695 h 1651820"/>
              <a:gd name="connsiteX7" fmla="*/ 647700 w 1276350"/>
              <a:gd name="connsiteY7" fmla="*/ 1289870 h 1651820"/>
              <a:gd name="connsiteX8" fmla="*/ 657225 w 1276350"/>
              <a:gd name="connsiteY8" fmla="*/ 1194620 h 1651820"/>
              <a:gd name="connsiteX9" fmla="*/ 676275 w 1276350"/>
              <a:gd name="connsiteY9" fmla="*/ 1137470 h 1651820"/>
              <a:gd name="connsiteX10" fmla="*/ 714375 w 1276350"/>
              <a:gd name="connsiteY10" fmla="*/ 1042220 h 1651820"/>
              <a:gd name="connsiteX11" fmla="*/ 723900 w 1276350"/>
              <a:gd name="connsiteY11" fmla="*/ 1023170 h 1651820"/>
              <a:gd name="connsiteX12" fmla="*/ 752475 w 1276350"/>
              <a:gd name="connsiteY12" fmla="*/ 946970 h 1651820"/>
              <a:gd name="connsiteX13" fmla="*/ 828675 w 1276350"/>
              <a:gd name="connsiteY13" fmla="*/ 899345 h 1651820"/>
              <a:gd name="connsiteX14" fmla="*/ 857250 w 1276350"/>
              <a:gd name="connsiteY14" fmla="*/ 775520 h 1651820"/>
              <a:gd name="connsiteX15" fmla="*/ 923925 w 1276350"/>
              <a:gd name="connsiteY15" fmla="*/ 746945 h 1651820"/>
              <a:gd name="connsiteX16" fmla="*/ 933450 w 1276350"/>
              <a:gd name="connsiteY16" fmla="*/ 670745 h 1651820"/>
              <a:gd name="connsiteX17" fmla="*/ 1028700 w 1276350"/>
              <a:gd name="connsiteY17" fmla="*/ 613595 h 1651820"/>
              <a:gd name="connsiteX18" fmla="*/ 1228725 w 1276350"/>
              <a:gd name="connsiteY18" fmla="*/ 546920 h 1651820"/>
              <a:gd name="connsiteX19" fmla="*/ 1276350 w 1276350"/>
              <a:gd name="connsiteY19" fmla="*/ 489770 h 1651820"/>
              <a:gd name="connsiteX20" fmla="*/ 1238250 w 1276350"/>
              <a:gd name="connsiteY20" fmla="*/ 375470 h 1651820"/>
              <a:gd name="connsiteX21" fmla="*/ 1104900 w 1276350"/>
              <a:gd name="connsiteY21" fmla="*/ 337370 h 1651820"/>
              <a:gd name="connsiteX22" fmla="*/ 1030237 w 1276350"/>
              <a:gd name="connsiteY22" fmla="*/ 112764 h 1651820"/>
              <a:gd name="connsiteX23" fmla="*/ 665828 w 1276350"/>
              <a:gd name="connsiteY23" fmla="*/ 0 h 1651820"/>
              <a:gd name="connsiteX24" fmla="*/ 345051 w 1276350"/>
              <a:gd name="connsiteY24" fmla="*/ 49162 h 1651820"/>
              <a:gd name="connsiteX25" fmla="*/ 381000 w 1276350"/>
              <a:gd name="connsiteY25" fmla="*/ 442145 h 1651820"/>
              <a:gd name="connsiteX26" fmla="*/ 342900 w 1276350"/>
              <a:gd name="connsiteY26" fmla="*/ 508820 h 1651820"/>
              <a:gd name="connsiteX27" fmla="*/ 228600 w 1276350"/>
              <a:gd name="connsiteY27" fmla="*/ 642170 h 1651820"/>
              <a:gd name="connsiteX28" fmla="*/ 142875 w 1276350"/>
              <a:gd name="connsiteY28" fmla="*/ 880295 h 1651820"/>
              <a:gd name="connsiteX29" fmla="*/ 104775 w 1276350"/>
              <a:gd name="connsiteY29" fmla="*/ 1032695 h 1651820"/>
              <a:gd name="connsiteX30" fmla="*/ 57150 w 1276350"/>
              <a:gd name="connsiteY30" fmla="*/ 1204145 h 1651820"/>
              <a:gd name="connsiteX31" fmla="*/ 19050 w 1276350"/>
              <a:gd name="connsiteY31" fmla="*/ 1251770 h 1651820"/>
              <a:gd name="connsiteX32" fmla="*/ 0 w 1276350"/>
              <a:gd name="connsiteY32" fmla="*/ 1404170 h 1651820"/>
              <a:gd name="connsiteX33" fmla="*/ 47625 w 1276350"/>
              <a:gd name="connsiteY33" fmla="*/ 1508945 h 1651820"/>
              <a:gd name="connsiteX34" fmla="*/ 57150 w 1276350"/>
              <a:gd name="connsiteY34" fmla="*/ 1613720 h 1651820"/>
              <a:gd name="connsiteX35" fmla="*/ 114300 w 1276350"/>
              <a:gd name="connsiteY35" fmla="*/ 1623245 h 1651820"/>
              <a:gd name="connsiteX0" fmla="*/ 114300 w 1276350"/>
              <a:gd name="connsiteY0" fmla="*/ 1623245 h 1651820"/>
              <a:gd name="connsiteX1" fmla="*/ 161925 w 1276350"/>
              <a:gd name="connsiteY1" fmla="*/ 1651820 h 1651820"/>
              <a:gd name="connsiteX2" fmla="*/ 219075 w 1276350"/>
              <a:gd name="connsiteY2" fmla="*/ 1632770 h 1651820"/>
              <a:gd name="connsiteX3" fmla="*/ 247650 w 1276350"/>
              <a:gd name="connsiteY3" fmla="*/ 1623245 h 1651820"/>
              <a:gd name="connsiteX4" fmla="*/ 438150 w 1276350"/>
              <a:gd name="connsiteY4" fmla="*/ 1527995 h 1651820"/>
              <a:gd name="connsiteX5" fmla="*/ 495300 w 1276350"/>
              <a:gd name="connsiteY5" fmla="*/ 1461320 h 1651820"/>
              <a:gd name="connsiteX6" fmla="*/ 581025 w 1276350"/>
              <a:gd name="connsiteY6" fmla="*/ 1413695 h 1651820"/>
              <a:gd name="connsiteX7" fmla="*/ 647700 w 1276350"/>
              <a:gd name="connsiteY7" fmla="*/ 1289870 h 1651820"/>
              <a:gd name="connsiteX8" fmla="*/ 657225 w 1276350"/>
              <a:gd name="connsiteY8" fmla="*/ 1194620 h 1651820"/>
              <a:gd name="connsiteX9" fmla="*/ 676275 w 1276350"/>
              <a:gd name="connsiteY9" fmla="*/ 1137470 h 1651820"/>
              <a:gd name="connsiteX10" fmla="*/ 714375 w 1276350"/>
              <a:gd name="connsiteY10" fmla="*/ 1042220 h 1651820"/>
              <a:gd name="connsiteX11" fmla="*/ 723900 w 1276350"/>
              <a:gd name="connsiteY11" fmla="*/ 1023170 h 1651820"/>
              <a:gd name="connsiteX12" fmla="*/ 752475 w 1276350"/>
              <a:gd name="connsiteY12" fmla="*/ 946970 h 1651820"/>
              <a:gd name="connsiteX13" fmla="*/ 828675 w 1276350"/>
              <a:gd name="connsiteY13" fmla="*/ 899345 h 1651820"/>
              <a:gd name="connsiteX14" fmla="*/ 857250 w 1276350"/>
              <a:gd name="connsiteY14" fmla="*/ 775520 h 1651820"/>
              <a:gd name="connsiteX15" fmla="*/ 923925 w 1276350"/>
              <a:gd name="connsiteY15" fmla="*/ 746945 h 1651820"/>
              <a:gd name="connsiteX16" fmla="*/ 933450 w 1276350"/>
              <a:gd name="connsiteY16" fmla="*/ 670745 h 1651820"/>
              <a:gd name="connsiteX17" fmla="*/ 1028700 w 1276350"/>
              <a:gd name="connsiteY17" fmla="*/ 613595 h 1651820"/>
              <a:gd name="connsiteX18" fmla="*/ 1228725 w 1276350"/>
              <a:gd name="connsiteY18" fmla="*/ 546920 h 1651820"/>
              <a:gd name="connsiteX19" fmla="*/ 1276350 w 1276350"/>
              <a:gd name="connsiteY19" fmla="*/ 489770 h 1651820"/>
              <a:gd name="connsiteX20" fmla="*/ 1238250 w 1276350"/>
              <a:gd name="connsiteY20" fmla="*/ 375470 h 1651820"/>
              <a:gd name="connsiteX21" fmla="*/ 1104900 w 1276350"/>
              <a:gd name="connsiteY21" fmla="*/ 337370 h 1651820"/>
              <a:gd name="connsiteX22" fmla="*/ 1030237 w 1276350"/>
              <a:gd name="connsiteY22" fmla="*/ 112764 h 1651820"/>
              <a:gd name="connsiteX23" fmla="*/ 665828 w 1276350"/>
              <a:gd name="connsiteY23" fmla="*/ 0 h 1651820"/>
              <a:gd name="connsiteX24" fmla="*/ 345051 w 1276350"/>
              <a:gd name="connsiteY24" fmla="*/ 49162 h 1651820"/>
              <a:gd name="connsiteX25" fmla="*/ 381000 w 1276350"/>
              <a:gd name="connsiteY25" fmla="*/ 442145 h 1651820"/>
              <a:gd name="connsiteX26" fmla="*/ 298655 w 1276350"/>
              <a:gd name="connsiteY26" fmla="*/ 486698 h 1651820"/>
              <a:gd name="connsiteX27" fmla="*/ 228600 w 1276350"/>
              <a:gd name="connsiteY27" fmla="*/ 642170 h 1651820"/>
              <a:gd name="connsiteX28" fmla="*/ 142875 w 1276350"/>
              <a:gd name="connsiteY28" fmla="*/ 880295 h 1651820"/>
              <a:gd name="connsiteX29" fmla="*/ 104775 w 1276350"/>
              <a:gd name="connsiteY29" fmla="*/ 1032695 h 1651820"/>
              <a:gd name="connsiteX30" fmla="*/ 57150 w 1276350"/>
              <a:gd name="connsiteY30" fmla="*/ 1204145 h 1651820"/>
              <a:gd name="connsiteX31" fmla="*/ 19050 w 1276350"/>
              <a:gd name="connsiteY31" fmla="*/ 1251770 h 1651820"/>
              <a:gd name="connsiteX32" fmla="*/ 0 w 1276350"/>
              <a:gd name="connsiteY32" fmla="*/ 1404170 h 1651820"/>
              <a:gd name="connsiteX33" fmla="*/ 47625 w 1276350"/>
              <a:gd name="connsiteY33" fmla="*/ 1508945 h 1651820"/>
              <a:gd name="connsiteX34" fmla="*/ 57150 w 1276350"/>
              <a:gd name="connsiteY34" fmla="*/ 1613720 h 1651820"/>
              <a:gd name="connsiteX35" fmla="*/ 114300 w 1276350"/>
              <a:gd name="connsiteY35" fmla="*/ 1623245 h 1651820"/>
              <a:gd name="connsiteX0" fmla="*/ 132121 w 1294171"/>
              <a:gd name="connsiteY0" fmla="*/ 1623245 h 1651820"/>
              <a:gd name="connsiteX1" fmla="*/ 179746 w 1294171"/>
              <a:gd name="connsiteY1" fmla="*/ 1651820 h 1651820"/>
              <a:gd name="connsiteX2" fmla="*/ 236896 w 1294171"/>
              <a:gd name="connsiteY2" fmla="*/ 1632770 h 1651820"/>
              <a:gd name="connsiteX3" fmla="*/ 265471 w 1294171"/>
              <a:gd name="connsiteY3" fmla="*/ 1623245 h 1651820"/>
              <a:gd name="connsiteX4" fmla="*/ 455971 w 1294171"/>
              <a:gd name="connsiteY4" fmla="*/ 1527995 h 1651820"/>
              <a:gd name="connsiteX5" fmla="*/ 513121 w 1294171"/>
              <a:gd name="connsiteY5" fmla="*/ 1461320 h 1651820"/>
              <a:gd name="connsiteX6" fmla="*/ 598846 w 1294171"/>
              <a:gd name="connsiteY6" fmla="*/ 1413695 h 1651820"/>
              <a:gd name="connsiteX7" fmla="*/ 665521 w 1294171"/>
              <a:gd name="connsiteY7" fmla="*/ 1289870 h 1651820"/>
              <a:gd name="connsiteX8" fmla="*/ 675046 w 1294171"/>
              <a:gd name="connsiteY8" fmla="*/ 1194620 h 1651820"/>
              <a:gd name="connsiteX9" fmla="*/ 694096 w 1294171"/>
              <a:gd name="connsiteY9" fmla="*/ 1137470 h 1651820"/>
              <a:gd name="connsiteX10" fmla="*/ 732196 w 1294171"/>
              <a:gd name="connsiteY10" fmla="*/ 1042220 h 1651820"/>
              <a:gd name="connsiteX11" fmla="*/ 741721 w 1294171"/>
              <a:gd name="connsiteY11" fmla="*/ 1023170 h 1651820"/>
              <a:gd name="connsiteX12" fmla="*/ 770296 w 1294171"/>
              <a:gd name="connsiteY12" fmla="*/ 946970 h 1651820"/>
              <a:gd name="connsiteX13" fmla="*/ 846496 w 1294171"/>
              <a:gd name="connsiteY13" fmla="*/ 899345 h 1651820"/>
              <a:gd name="connsiteX14" fmla="*/ 875071 w 1294171"/>
              <a:gd name="connsiteY14" fmla="*/ 775520 h 1651820"/>
              <a:gd name="connsiteX15" fmla="*/ 941746 w 1294171"/>
              <a:gd name="connsiteY15" fmla="*/ 746945 h 1651820"/>
              <a:gd name="connsiteX16" fmla="*/ 951271 w 1294171"/>
              <a:gd name="connsiteY16" fmla="*/ 670745 h 1651820"/>
              <a:gd name="connsiteX17" fmla="*/ 1046521 w 1294171"/>
              <a:gd name="connsiteY17" fmla="*/ 613595 h 1651820"/>
              <a:gd name="connsiteX18" fmla="*/ 1246546 w 1294171"/>
              <a:gd name="connsiteY18" fmla="*/ 546920 h 1651820"/>
              <a:gd name="connsiteX19" fmla="*/ 1294171 w 1294171"/>
              <a:gd name="connsiteY19" fmla="*/ 489770 h 1651820"/>
              <a:gd name="connsiteX20" fmla="*/ 1256071 w 1294171"/>
              <a:gd name="connsiteY20" fmla="*/ 375470 h 1651820"/>
              <a:gd name="connsiteX21" fmla="*/ 1122721 w 1294171"/>
              <a:gd name="connsiteY21" fmla="*/ 337370 h 1651820"/>
              <a:gd name="connsiteX22" fmla="*/ 1048058 w 1294171"/>
              <a:gd name="connsiteY22" fmla="*/ 112764 h 1651820"/>
              <a:gd name="connsiteX23" fmla="*/ 683649 w 1294171"/>
              <a:gd name="connsiteY23" fmla="*/ 0 h 1651820"/>
              <a:gd name="connsiteX24" fmla="*/ 362872 w 1294171"/>
              <a:gd name="connsiteY24" fmla="*/ 49162 h 1651820"/>
              <a:gd name="connsiteX25" fmla="*/ 398821 w 1294171"/>
              <a:gd name="connsiteY25" fmla="*/ 442145 h 1651820"/>
              <a:gd name="connsiteX26" fmla="*/ 316476 w 1294171"/>
              <a:gd name="connsiteY26" fmla="*/ 486698 h 1651820"/>
              <a:gd name="connsiteX27" fmla="*/ 246421 w 1294171"/>
              <a:gd name="connsiteY27" fmla="*/ 642170 h 1651820"/>
              <a:gd name="connsiteX28" fmla="*/ 160696 w 1294171"/>
              <a:gd name="connsiteY28" fmla="*/ 880295 h 1651820"/>
              <a:gd name="connsiteX29" fmla="*/ 122596 w 1294171"/>
              <a:gd name="connsiteY29" fmla="*/ 1032695 h 1651820"/>
              <a:gd name="connsiteX30" fmla="*/ 74971 w 1294171"/>
              <a:gd name="connsiteY30" fmla="*/ 1204145 h 1651820"/>
              <a:gd name="connsiteX31" fmla="*/ 0 w 1294171"/>
              <a:gd name="connsiteY31" fmla="*/ 1244396 h 1651820"/>
              <a:gd name="connsiteX32" fmla="*/ 17821 w 1294171"/>
              <a:gd name="connsiteY32" fmla="*/ 1404170 h 1651820"/>
              <a:gd name="connsiteX33" fmla="*/ 65446 w 1294171"/>
              <a:gd name="connsiteY33" fmla="*/ 1508945 h 1651820"/>
              <a:gd name="connsiteX34" fmla="*/ 74971 w 1294171"/>
              <a:gd name="connsiteY34" fmla="*/ 1613720 h 1651820"/>
              <a:gd name="connsiteX35" fmla="*/ 132121 w 1294171"/>
              <a:gd name="connsiteY35" fmla="*/ 1623245 h 1651820"/>
              <a:gd name="connsiteX0" fmla="*/ 132121 w 1294171"/>
              <a:gd name="connsiteY0" fmla="*/ 1623245 h 1651820"/>
              <a:gd name="connsiteX1" fmla="*/ 179746 w 1294171"/>
              <a:gd name="connsiteY1" fmla="*/ 1651820 h 1651820"/>
              <a:gd name="connsiteX2" fmla="*/ 236896 w 1294171"/>
              <a:gd name="connsiteY2" fmla="*/ 1632770 h 1651820"/>
              <a:gd name="connsiteX3" fmla="*/ 265471 w 1294171"/>
              <a:gd name="connsiteY3" fmla="*/ 1623245 h 1651820"/>
              <a:gd name="connsiteX4" fmla="*/ 455971 w 1294171"/>
              <a:gd name="connsiteY4" fmla="*/ 1527995 h 1651820"/>
              <a:gd name="connsiteX5" fmla="*/ 513121 w 1294171"/>
              <a:gd name="connsiteY5" fmla="*/ 1461320 h 1651820"/>
              <a:gd name="connsiteX6" fmla="*/ 598846 w 1294171"/>
              <a:gd name="connsiteY6" fmla="*/ 1413695 h 1651820"/>
              <a:gd name="connsiteX7" fmla="*/ 665521 w 1294171"/>
              <a:gd name="connsiteY7" fmla="*/ 1289870 h 1651820"/>
              <a:gd name="connsiteX8" fmla="*/ 675046 w 1294171"/>
              <a:gd name="connsiteY8" fmla="*/ 1194620 h 1651820"/>
              <a:gd name="connsiteX9" fmla="*/ 694096 w 1294171"/>
              <a:gd name="connsiteY9" fmla="*/ 1137470 h 1651820"/>
              <a:gd name="connsiteX10" fmla="*/ 732196 w 1294171"/>
              <a:gd name="connsiteY10" fmla="*/ 1042220 h 1651820"/>
              <a:gd name="connsiteX11" fmla="*/ 741721 w 1294171"/>
              <a:gd name="connsiteY11" fmla="*/ 1023170 h 1651820"/>
              <a:gd name="connsiteX12" fmla="*/ 770296 w 1294171"/>
              <a:gd name="connsiteY12" fmla="*/ 946970 h 1651820"/>
              <a:gd name="connsiteX13" fmla="*/ 846496 w 1294171"/>
              <a:gd name="connsiteY13" fmla="*/ 899345 h 1651820"/>
              <a:gd name="connsiteX14" fmla="*/ 875071 w 1294171"/>
              <a:gd name="connsiteY14" fmla="*/ 775520 h 1651820"/>
              <a:gd name="connsiteX15" fmla="*/ 941746 w 1294171"/>
              <a:gd name="connsiteY15" fmla="*/ 746945 h 1651820"/>
              <a:gd name="connsiteX16" fmla="*/ 951271 w 1294171"/>
              <a:gd name="connsiteY16" fmla="*/ 670745 h 1651820"/>
              <a:gd name="connsiteX17" fmla="*/ 1046521 w 1294171"/>
              <a:gd name="connsiteY17" fmla="*/ 613595 h 1651820"/>
              <a:gd name="connsiteX18" fmla="*/ 1246546 w 1294171"/>
              <a:gd name="connsiteY18" fmla="*/ 546920 h 1651820"/>
              <a:gd name="connsiteX19" fmla="*/ 1294171 w 1294171"/>
              <a:gd name="connsiteY19" fmla="*/ 489770 h 1651820"/>
              <a:gd name="connsiteX20" fmla="*/ 1256071 w 1294171"/>
              <a:gd name="connsiteY20" fmla="*/ 375470 h 1651820"/>
              <a:gd name="connsiteX21" fmla="*/ 1122721 w 1294171"/>
              <a:gd name="connsiteY21" fmla="*/ 337370 h 1651820"/>
              <a:gd name="connsiteX22" fmla="*/ 1048058 w 1294171"/>
              <a:gd name="connsiteY22" fmla="*/ 112764 h 1651820"/>
              <a:gd name="connsiteX23" fmla="*/ 683649 w 1294171"/>
              <a:gd name="connsiteY23" fmla="*/ 0 h 1651820"/>
              <a:gd name="connsiteX24" fmla="*/ 362872 w 1294171"/>
              <a:gd name="connsiteY24" fmla="*/ 49162 h 1651820"/>
              <a:gd name="connsiteX25" fmla="*/ 398821 w 1294171"/>
              <a:gd name="connsiteY25" fmla="*/ 442145 h 1651820"/>
              <a:gd name="connsiteX26" fmla="*/ 316476 w 1294171"/>
              <a:gd name="connsiteY26" fmla="*/ 486698 h 1651820"/>
              <a:gd name="connsiteX27" fmla="*/ 246421 w 1294171"/>
              <a:gd name="connsiteY27" fmla="*/ 642170 h 1651820"/>
              <a:gd name="connsiteX28" fmla="*/ 160696 w 1294171"/>
              <a:gd name="connsiteY28" fmla="*/ 880295 h 1651820"/>
              <a:gd name="connsiteX29" fmla="*/ 122596 w 1294171"/>
              <a:gd name="connsiteY29" fmla="*/ 1032695 h 1651820"/>
              <a:gd name="connsiteX30" fmla="*/ 23351 w 1294171"/>
              <a:gd name="connsiteY30" fmla="*/ 1182023 h 1651820"/>
              <a:gd name="connsiteX31" fmla="*/ 0 w 1294171"/>
              <a:gd name="connsiteY31" fmla="*/ 1244396 h 1651820"/>
              <a:gd name="connsiteX32" fmla="*/ 17821 w 1294171"/>
              <a:gd name="connsiteY32" fmla="*/ 1404170 h 1651820"/>
              <a:gd name="connsiteX33" fmla="*/ 65446 w 1294171"/>
              <a:gd name="connsiteY33" fmla="*/ 1508945 h 1651820"/>
              <a:gd name="connsiteX34" fmla="*/ 74971 w 1294171"/>
              <a:gd name="connsiteY34" fmla="*/ 1613720 h 1651820"/>
              <a:gd name="connsiteX35" fmla="*/ 132121 w 1294171"/>
              <a:gd name="connsiteY35" fmla="*/ 1623245 h 1651820"/>
              <a:gd name="connsiteX0" fmla="*/ 132121 w 1294171"/>
              <a:gd name="connsiteY0" fmla="*/ 1623245 h 1712662"/>
              <a:gd name="connsiteX1" fmla="*/ 179746 w 1294171"/>
              <a:gd name="connsiteY1" fmla="*/ 1651820 h 1712662"/>
              <a:gd name="connsiteX2" fmla="*/ 236896 w 1294171"/>
              <a:gd name="connsiteY2" fmla="*/ 1632770 h 1712662"/>
              <a:gd name="connsiteX3" fmla="*/ 265471 w 1294171"/>
              <a:gd name="connsiteY3" fmla="*/ 1623245 h 1712662"/>
              <a:gd name="connsiteX4" fmla="*/ 375163 w 1294171"/>
              <a:gd name="connsiteY4" fmla="*/ 1712043 h 1712662"/>
              <a:gd name="connsiteX5" fmla="*/ 455971 w 1294171"/>
              <a:gd name="connsiteY5" fmla="*/ 1527995 h 1712662"/>
              <a:gd name="connsiteX6" fmla="*/ 513121 w 1294171"/>
              <a:gd name="connsiteY6" fmla="*/ 1461320 h 1712662"/>
              <a:gd name="connsiteX7" fmla="*/ 598846 w 1294171"/>
              <a:gd name="connsiteY7" fmla="*/ 1413695 h 1712662"/>
              <a:gd name="connsiteX8" fmla="*/ 665521 w 1294171"/>
              <a:gd name="connsiteY8" fmla="*/ 1289870 h 1712662"/>
              <a:gd name="connsiteX9" fmla="*/ 675046 w 1294171"/>
              <a:gd name="connsiteY9" fmla="*/ 1194620 h 1712662"/>
              <a:gd name="connsiteX10" fmla="*/ 694096 w 1294171"/>
              <a:gd name="connsiteY10" fmla="*/ 1137470 h 1712662"/>
              <a:gd name="connsiteX11" fmla="*/ 732196 w 1294171"/>
              <a:gd name="connsiteY11" fmla="*/ 1042220 h 1712662"/>
              <a:gd name="connsiteX12" fmla="*/ 741721 w 1294171"/>
              <a:gd name="connsiteY12" fmla="*/ 1023170 h 1712662"/>
              <a:gd name="connsiteX13" fmla="*/ 770296 w 1294171"/>
              <a:gd name="connsiteY13" fmla="*/ 946970 h 1712662"/>
              <a:gd name="connsiteX14" fmla="*/ 846496 w 1294171"/>
              <a:gd name="connsiteY14" fmla="*/ 899345 h 1712662"/>
              <a:gd name="connsiteX15" fmla="*/ 875071 w 1294171"/>
              <a:gd name="connsiteY15" fmla="*/ 775520 h 1712662"/>
              <a:gd name="connsiteX16" fmla="*/ 941746 w 1294171"/>
              <a:gd name="connsiteY16" fmla="*/ 746945 h 1712662"/>
              <a:gd name="connsiteX17" fmla="*/ 951271 w 1294171"/>
              <a:gd name="connsiteY17" fmla="*/ 670745 h 1712662"/>
              <a:gd name="connsiteX18" fmla="*/ 1046521 w 1294171"/>
              <a:gd name="connsiteY18" fmla="*/ 613595 h 1712662"/>
              <a:gd name="connsiteX19" fmla="*/ 1246546 w 1294171"/>
              <a:gd name="connsiteY19" fmla="*/ 546920 h 1712662"/>
              <a:gd name="connsiteX20" fmla="*/ 1294171 w 1294171"/>
              <a:gd name="connsiteY20" fmla="*/ 489770 h 1712662"/>
              <a:gd name="connsiteX21" fmla="*/ 1256071 w 1294171"/>
              <a:gd name="connsiteY21" fmla="*/ 375470 h 1712662"/>
              <a:gd name="connsiteX22" fmla="*/ 1122721 w 1294171"/>
              <a:gd name="connsiteY22" fmla="*/ 337370 h 1712662"/>
              <a:gd name="connsiteX23" fmla="*/ 1048058 w 1294171"/>
              <a:gd name="connsiteY23" fmla="*/ 112764 h 1712662"/>
              <a:gd name="connsiteX24" fmla="*/ 683649 w 1294171"/>
              <a:gd name="connsiteY24" fmla="*/ 0 h 1712662"/>
              <a:gd name="connsiteX25" fmla="*/ 362872 w 1294171"/>
              <a:gd name="connsiteY25" fmla="*/ 49162 h 1712662"/>
              <a:gd name="connsiteX26" fmla="*/ 398821 w 1294171"/>
              <a:gd name="connsiteY26" fmla="*/ 442145 h 1712662"/>
              <a:gd name="connsiteX27" fmla="*/ 316476 w 1294171"/>
              <a:gd name="connsiteY27" fmla="*/ 486698 h 1712662"/>
              <a:gd name="connsiteX28" fmla="*/ 246421 w 1294171"/>
              <a:gd name="connsiteY28" fmla="*/ 642170 h 1712662"/>
              <a:gd name="connsiteX29" fmla="*/ 160696 w 1294171"/>
              <a:gd name="connsiteY29" fmla="*/ 880295 h 1712662"/>
              <a:gd name="connsiteX30" fmla="*/ 122596 w 1294171"/>
              <a:gd name="connsiteY30" fmla="*/ 1032695 h 1712662"/>
              <a:gd name="connsiteX31" fmla="*/ 23351 w 1294171"/>
              <a:gd name="connsiteY31" fmla="*/ 1182023 h 1712662"/>
              <a:gd name="connsiteX32" fmla="*/ 0 w 1294171"/>
              <a:gd name="connsiteY32" fmla="*/ 1244396 h 1712662"/>
              <a:gd name="connsiteX33" fmla="*/ 17821 w 1294171"/>
              <a:gd name="connsiteY33" fmla="*/ 1404170 h 1712662"/>
              <a:gd name="connsiteX34" fmla="*/ 65446 w 1294171"/>
              <a:gd name="connsiteY34" fmla="*/ 1508945 h 1712662"/>
              <a:gd name="connsiteX35" fmla="*/ 74971 w 1294171"/>
              <a:gd name="connsiteY35" fmla="*/ 1613720 h 1712662"/>
              <a:gd name="connsiteX36" fmla="*/ 132121 w 1294171"/>
              <a:gd name="connsiteY36" fmla="*/ 1623245 h 1712662"/>
              <a:gd name="connsiteX0" fmla="*/ 132121 w 1294171"/>
              <a:gd name="connsiteY0" fmla="*/ 1623245 h 1712662"/>
              <a:gd name="connsiteX1" fmla="*/ 179746 w 1294171"/>
              <a:gd name="connsiteY1" fmla="*/ 1651820 h 1712662"/>
              <a:gd name="connsiteX2" fmla="*/ 236896 w 1294171"/>
              <a:gd name="connsiteY2" fmla="*/ 1632770 h 1712662"/>
              <a:gd name="connsiteX3" fmla="*/ 265471 w 1294171"/>
              <a:gd name="connsiteY3" fmla="*/ 1623245 h 1712662"/>
              <a:gd name="connsiteX4" fmla="*/ 375163 w 1294171"/>
              <a:gd name="connsiteY4" fmla="*/ 1712043 h 1712662"/>
              <a:gd name="connsiteX5" fmla="*/ 529713 w 1294171"/>
              <a:gd name="connsiteY5" fmla="*/ 1616486 h 1712662"/>
              <a:gd name="connsiteX6" fmla="*/ 513121 w 1294171"/>
              <a:gd name="connsiteY6" fmla="*/ 1461320 h 1712662"/>
              <a:gd name="connsiteX7" fmla="*/ 598846 w 1294171"/>
              <a:gd name="connsiteY7" fmla="*/ 1413695 h 1712662"/>
              <a:gd name="connsiteX8" fmla="*/ 665521 w 1294171"/>
              <a:gd name="connsiteY8" fmla="*/ 1289870 h 1712662"/>
              <a:gd name="connsiteX9" fmla="*/ 675046 w 1294171"/>
              <a:gd name="connsiteY9" fmla="*/ 1194620 h 1712662"/>
              <a:gd name="connsiteX10" fmla="*/ 694096 w 1294171"/>
              <a:gd name="connsiteY10" fmla="*/ 1137470 h 1712662"/>
              <a:gd name="connsiteX11" fmla="*/ 732196 w 1294171"/>
              <a:gd name="connsiteY11" fmla="*/ 1042220 h 1712662"/>
              <a:gd name="connsiteX12" fmla="*/ 741721 w 1294171"/>
              <a:gd name="connsiteY12" fmla="*/ 1023170 h 1712662"/>
              <a:gd name="connsiteX13" fmla="*/ 770296 w 1294171"/>
              <a:gd name="connsiteY13" fmla="*/ 946970 h 1712662"/>
              <a:gd name="connsiteX14" fmla="*/ 846496 w 1294171"/>
              <a:gd name="connsiteY14" fmla="*/ 899345 h 1712662"/>
              <a:gd name="connsiteX15" fmla="*/ 875071 w 1294171"/>
              <a:gd name="connsiteY15" fmla="*/ 775520 h 1712662"/>
              <a:gd name="connsiteX16" fmla="*/ 941746 w 1294171"/>
              <a:gd name="connsiteY16" fmla="*/ 746945 h 1712662"/>
              <a:gd name="connsiteX17" fmla="*/ 951271 w 1294171"/>
              <a:gd name="connsiteY17" fmla="*/ 670745 h 1712662"/>
              <a:gd name="connsiteX18" fmla="*/ 1046521 w 1294171"/>
              <a:gd name="connsiteY18" fmla="*/ 613595 h 1712662"/>
              <a:gd name="connsiteX19" fmla="*/ 1246546 w 1294171"/>
              <a:gd name="connsiteY19" fmla="*/ 546920 h 1712662"/>
              <a:gd name="connsiteX20" fmla="*/ 1294171 w 1294171"/>
              <a:gd name="connsiteY20" fmla="*/ 489770 h 1712662"/>
              <a:gd name="connsiteX21" fmla="*/ 1256071 w 1294171"/>
              <a:gd name="connsiteY21" fmla="*/ 375470 h 1712662"/>
              <a:gd name="connsiteX22" fmla="*/ 1122721 w 1294171"/>
              <a:gd name="connsiteY22" fmla="*/ 337370 h 1712662"/>
              <a:gd name="connsiteX23" fmla="*/ 1048058 w 1294171"/>
              <a:gd name="connsiteY23" fmla="*/ 112764 h 1712662"/>
              <a:gd name="connsiteX24" fmla="*/ 683649 w 1294171"/>
              <a:gd name="connsiteY24" fmla="*/ 0 h 1712662"/>
              <a:gd name="connsiteX25" fmla="*/ 362872 w 1294171"/>
              <a:gd name="connsiteY25" fmla="*/ 49162 h 1712662"/>
              <a:gd name="connsiteX26" fmla="*/ 398821 w 1294171"/>
              <a:gd name="connsiteY26" fmla="*/ 442145 h 1712662"/>
              <a:gd name="connsiteX27" fmla="*/ 316476 w 1294171"/>
              <a:gd name="connsiteY27" fmla="*/ 486698 h 1712662"/>
              <a:gd name="connsiteX28" fmla="*/ 246421 w 1294171"/>
              <a:gd name="connsiteY28" fmla="*/ 642170 h 1712662"/>
              <a:gd name="connsiteX29" fmla="*/ 160696 w 1294171"/>
              <a:gd name="connsiteY29" fmla="*/ 880295 h 1712662"/>
              <a:gd name="connsiteX30" fmla="*/ 122596 w 1294171"/>
              <a:gd name="connsiteY30" fmla="*/ 1032695 h 1712662"/>
              <a:gd name="connsiteX31" fmla="*/ 23351 w 1294171"/>
              <a:gd name="connsiteY31" fmla="*/ 1182023 h 1712662"/>
              <a:gd name="connsiteX32" fmla="*/ 0 w 1294171"/>
              <a:gd name="connsiteY32" fmla="*/ 1244396 h 1712662"/>
              <a:gd name="connsiteX33" fmla="*/ 17821 w 1294171"/>
              <a:gd name="connsiteY33" fmla="*/ 1404170 h 1712662"/>
              <a:gd name="connsiteX34" fmla="*/ 65446 w 1294171"/>
              <a:gd name="connsiteY34" fmla="*/ 1508945 h 1712662"/>
              <a:gd name="connsiteX35" fmla="*/ 74971 w 1294171"/>
              <a:gd name="connsiteY35" fmla="*/ 1613720 h 1712662"/>
              <a:gd name="connsiteX36" fmla="*/ 132121 w 1294171"/>
              <a:gd name="connsiteY36" fmla="*/ 1623245 h 1712662"/>
              <a:gd name="connsiteX0" fmla="*/ 132121 w 1294171"/>
              <a:gd name="connsiteY0" fmla="*/ 1623245 h 1712662"/>
              <a:gd name="connsiteX1" fmla="*/ 179746 w 1294171"/>
              <a:gd name="connsiteY1" fmla="*/ 1651820 h 1712662"/>
              <a:gd name="connsiteX2" fmla="*/ 236896 w 1294171"/>
              <a:gd name="connsiteY2" fmla="*/ 1632770 h 1712662"/>
              <a:gd name="connsiteX3" fmla="*/ 265471 w 1294171"/>
              <a:gd name="connsiteY3" fmla="*/ 1623245 h 1712662"/>
              <a:gd name="connsiteX4" fmla="*/ 375163 w 1294171"/>
              <a:gd name="connsiteY4" fmla="*/ 1712043 h 1712662"/>
              <a:gd name="connsiteX5" fmla="*/ 529713 w 1294171"/>
              <a:gd name="connsiteY5" fmla="*/ 1616486 h 1712662"/>
              <a:gd name="connsiteX6" fmla="*/ 549992 w 1294171"/>
              <a:gd name="connsiteY6" fmla="*/ 1520313 h 1712662"/>
              <a:gd name="connsiteX7" fmla="*/ 598846 w 1294171"/>
              <a:gd name="connsiteY7" fmla="*/ 1413695 h 1712662"/>
              <a:gd name="connsiteX8" fmla="*/ 665521 w 1294171"/>
              <a:gd name="connsiteY8" fmla="*/ 1289870 h 1712662"/>
              <a:gd name="connsiteX9" fmla="*/ 675046 w 1294171"/>
              <a:gd name="connsiteY9" fmla="*/ 1194620 h 1712662"/>
              <a:gd name="connsiteX10" fmla="*/ 694096 w 1294171"/>
              <a:gd name="connsiteY10" fmla="*/ 1137470 h 1712662"/>
              <a:gd name="connsiteX11" fmla="*/ 732196 w 1294171"/>
              <a:gd name="connsiteY11" fmla="*/ 1042220 h 1712662"/>
              <a:gd name="connsiteX12" fmla="*/ 741721 w 1294171"/>
              <a:gd name="connsiteY12" fmla="*/ 1023170 h 1712662"/>
              <a:gd name="connsiteX13" fmla="*/ 770296 w 1294171"/>
              <a:gd name="connsiteY13" fmla="*/ 946970 h 1712662"/>
              <a:gd name="connsiteX14" fmla="*/ 846496 w 1294171"/>
              <a:gd name="connsiteY14" fmla="*/ 899345 h 1712662"/>
              <a:gd name="connsiteX15" fmla="*/ 875071 w 1294171"/>
              <a:gd name="connsiteY15" fmla="*/ 775520 h 1712662"/>
              <a:gd name="connsiteX16" fmla="*/ 941746 w 1294171"/>
              <a:gd name="connsiteY16" fmla="*/ 746945 h 1712662"/>
              <a:gd name="connsiteX17" fmla="*/ 951271 w 1294171"/>
              <a:gd name="connsiteY17" fmla="*/ 670745 h 1712662"/>
              <a:gd name="connsiteX18" fmla="*/ 1046521 w 1294171"/>
              <a:gd name="connsiteY18" fmla="*/ 613595 h 1712662"/>
              <a:gd name="connsiteX19" fmla="*/ 1246546 w 1294171"/>
              <a:gd name="connsiteY19" fmla="*/ 546920 h 1712662"/>
              <a:gd name="connsiteX20" fmla="*/ 1294171 w 1294171"/>
              <a:gd name="connsiteY20" fmla="*/ 489770 h 1712662"/>
              <a:gd name="connsiteX21" fmla="*/ 1256071 w 1294171"/>
              <a:gd name="connsiteY21" fmla="*/ 375470 h 1712662"/>
              <a:gd name="connsiteX22" fmla="*/ 1122721 w 1294171"/>
              <a:gd name="connsiteY22" fmla="*/ 337370 h 1712662"/>
              <a:gd name="connsiteX23" fmla="*/ 1048058 w 1294171"/>
              <a:gd name="connsiteY23" fmla="*/ 112764 h 1712662"/>
              <a:gd name="connsiteX24" fmla="*/ 683649 w 1294171"/>
              <a:gd name="connsiteY24" fmla="*/ 0 h 1712662"/>
              <a:gd name="connsiteX25" fmla="*/ 362872 w 1294171"/>
              <a:gd name="connsiteY25" fmla="*/ 49162 h 1712662"/>
              <a:gd name="connsiteX26" fmla="*/ 398821 w 1294171"/>
              <a:gd name="connsiteY26" fmla="*/ 442145 h 1712662"/>
              <a:gd name="connsiteX27" fmla="*/ 316476 w 1294171"/>
              <a:gd name="connsiteY27" fmla="*/ 486698 h 1712662"/>
              <a:gd name="connsiteX28" fmla="*/ 246421 w 1294171"/>
              <a:gd name="connsiteY28" fmla="*/ 642170 h 1712662"/>
              <a:gd name="connsiteX29" fmla="*/ 160696 w 1294171"/>
              <a:gd name="connsiteY29" fmla="*/ 880295 h 1712662"/>
              <a:gd name="connsiteX30" fmla="*/ 122596 w 1294171"/>
              <a:gd name="connsiteY30" fmla="*/ 1032695 h 1712662"/>
              <a:gd name="connsiteX31" fmla="*/ 23351 w 1294171"/>
              <a:gd name="connsiteY31" fmla="*/ 1182023 h 1712662"/>
              <a:gd name="connsiteX32" fmla="*/ 0 w 1294171"/>
              <a:gd name="connsiteY32" fmla="*/ 1244396 h 1712662"/>
              <a:gd name="connsiteX33" fmla="*/ 17821 w 1294171"/>
              <a:gd name="connsiteY33" fmla="*/ 1404170 h 1712662"/>
              <a:gd name="connsiteX34" fmla="*/ 65446 w 1294171"/>
              <a:gd name="connsiteY34" fmla="*/ 1508945 h 1712662"/>
              <a:gd name="connsiteX35" fmla="*/ 74971 w 1294171"/>
              <a:gd name="connsiteY35" fmla="*/ 1613720 h 1712662"/>
              <a:gd name="connsiteX36" fmla="*/ 132121 w 1294171"/>
              <a:gd name="connsiteY36" fmla="*/ 1623245 h 1712662"/>
              <a:gd name="connsiteX0" fmla="*/ 132121 w 1294171"/>
              <a:gd name="connsiteY0" fmla="*/ 1623245 h 1714816"/>
              <a:gd name="connsiteX1" fmla="*/ 179746 w 1294171"/>
              <a:gd name="connsiteY1" fmla="*/ 1651820 h 1714816"/>
              <a:gd name="connsiteX2" fmla="*/ 236896 w 1294171"/>
              <a:gd name="connsiteY2" fmla="*/ 1632770 h 1714816"/>
              <a:gd name="connsiteX3" fmla="*/ 265471 w 1294171"/>
              <a:gd name="connsiteY3" fmla="*/ 1711735 h 1714816"/>
              <a:gd name="connsiteX4" fmla="*/ 375163 w 1294171"/>
              <a:gd name="connsiteY4" fmla="*/ 1712043 h 1714816"/>
              <a:gd name="connsiteX5" fmla="*/ 529713 w 1294171"/>
              <a:gd name="connsiteY5" fmla="*/ 1616486 h 1714816"/>
              <a:gd name="connsiteX6" fmla="*/ 549992 w 1294171"/>
              <a:gd name="connsiteY6" fmla="*/ 1520313 h 1714816"/>
              <a:gd name="connsiteX7" fmla="*/ 598846 w 1294171"/>
              <a:gd name="connsiteY7" fmla="*/ 1413695 h 1714816"/>
              <a:gd name="connsiteX8" fmla="*/ 665521 w 1294171"/>
              <a:gd name="connsiteY8" fmla="*/ 1289870 h 1714816"/>
              <a:gd name="connsiteX9" fmla="*/ 675046 w 1294171"/>
              <a:gd name="connsiteY9" fmla="*/ 1194620 h 1714816"/>
              <a:gd name="connsiteX10" fmla="*/ 694096 w 1294171"/>
              <a:gd name="connsiteY10" fmla="*/ 1137470 h 1714816"/>
              <a:gd name="connsiteX11" fmla="*/ 732196 w 1294171"/>
              <a:gd name="connsiteY11" fmla="*/ 1042220 h 1714816"/>
              <a:gd name="connsiteX12" fmla="*/ 741721 w 1294171"/>
              <a:gd name="connsiteY12" fmla="*/ 1023170 h 1714816"/>
              <a:gd name="connsiteX13" fmla="*/ 770296 w 1294171"/>
              <a:gd name="connsiteY13" fmla="*/ 946970 h 1714816"/>
              <a:gd name="connsiteX14" fmla="*/ 846496 w 1294171"/>
              <a:gd name="connsiteY14" fmla="*/ 899345 h 1714816"/>
              <a:gd name="connsiteX15" fmla="*/ 875071 w 1294171"/>
              <a:gd name="connsiteY15" fmla="*/ 775520 h 1714816"/>
              <a:gd name="connsiteX16" fmla="*/ 941746 w 1294171"/>
              <a:gd name="connsiteY16" fmla="*/ 746945 h 1714816"/>
              <a:gd name="connsiteX17" fmla="*/ 951271 w 1294171"/>
              <a:gd name="connsiteY17" fmla="*/ 670745 h 1714816"/>
              <a:gd name="connsiteX18" fmla="*/ 1046521 w 1294171"/>
              <a:gd name="connsiteY18" fmla="*/ 613595 h 1714816"/>
              <a:gd name="connsiteX19" fmla="*/ 1246546 w 1294171"/>
              <a:gd name="connsiteY19" fmla="*/ 546920 h 1714816"/>
              <a:gd name="connsiteX20" fmla="*/ 1294171 w 1294171"/>
              <a:gd name="connsiteY20" fmla="*/ 489770 h 1714816"/>
              <a:gd name="connsiteX21" fmla="*/ 1256071 w 1294171"/>
              <a:gd name="connsiteY21" fmla="*/ 375470 h 1714816"/>
              <a:gd name="connsiteX22" fmla="*/ 1122721 w 1294171"/>
              <a:gd name="connsiteY22" fmla="*/ 337370 h 1714816"/>
              <a:gd name="connsiteX23" fmla="*/ 1048058 w 1294171"/>
              <a:gd name="connsiteY23" fmla="*/ 112764 h 1714816"/>
              <a:gd name="connsiteX24" fmla="*/ 683649 w 1294171"/>
              <a:gd name="connsiteY24" fmla="*/ 0 h 1714816"/>
              <a:gd name="connsiteX25" fmla="*/ 362872 w 1294171"/>
              <a:gd name="connsiteY25" fmla="*/ 49162 h 1714816"/>
              <a:gd name="connsiteX26" fmla="*/ 398821 w 1294171"/>
              <a:gd name="connsiteY26" fmla="*/ 442145 h 1714816"/>
              <a:gd name="connsiteX27" fmla="*/ 316476 w 1294171"/>
              <a:gd name="connsiteY27" fmla="*/ 486698 h 1714816"/>
              <a:gd name="connsiteX28" fmla="*/ 246421 w 1294171"/>
              <a:gd name="connsiteY28" fmla="*/ 642170 h 1714816"/>
              <a:gd name="connsiteX29" fmla="*/ 160696 w 1294171"/>
              <a:gd name="connsiteY29" fmla="*/ 880295 h 1714816"/>
              <a:gd name="connsiteX30" fmla="*/ 122596 w 1294171"/>
              <a:gd name="connsiteY30" fmla="*/ 1032695 h 1714816"/>
              <a:gd name="connsiteX31" fmla="*/ 23351 w 1294171"/>
              <a:gd name="connsiteY31" fmla="*/ 1182023 h 1714816"/>
              <a:gd name="connsiteX32" fmla="*/ 0 w 1294171"/>
              <a:gd name="connsiteY32" fmla="*/ 1244396 h 1714816"/>
              <a:gd name="connsiteX33" fmla="*/ 17821 w 1294171"/>
              <a:gd name="connsiteY33" fmla="*/ 1404170 h 1714816"/>
              <a:gd name="connsiteX34" fmla="*/ 65446 w 1294171"/>
              <a:gd name="connsiteY34" fmla="*/ 1508945 h 1714816"/>
              <a:gd name="connsiteX35" fmla="*/ 74971 w 1294171"/>
              <a:gd name="connsiteY35" fmla="*/ 1613720 h 1714816"/>
              <a:gd name="connsiteX36" fmla="*/ 132121 w 1294171"/>
              <a:gd name="connsiteY36" fmla="*/ 1623245 h 1714816"/>
              <a:gd name="connsiteX0" fmla="*/ 132121 w 1294171"/>
              <a:gd name="connsiteY0" fmla="*/ 1623245 h 1714816"/>
              <a:gd name="connsiteX1" fmla="*/ 179746 w 1294171"/>
              <a:gd name="connsiteY1" fmla="*/ 1651820 h 1714816"/>
              <a:gd name="connsiteX2" fmla="*/ 200025 w 1294171"/>
              <a:gd name="connsiteY2" fmla="*/ 1706512 h 1714816"/>
              <a:gd name="connsiteX3" fmla="*/ 265471 w 1294171"/>
              <a:gd name="connsiteY3" fmla="*/ 1711735 h 1714816"/>
              <a:gd name="connsiteX4" fmla="*/ 375163 w 1294171"/>
              <a:gd name="connsiteY4" fmla="*/ 1712043 h 1714816"/>
              <a:gd name="connsiteX5" fmla="*/ 529713 w 1294171"/>
              <a:gd name="connsiteY5" fmla="*/ 1616486 h 1714816"/>
              <a:gd name="connsiteX6" fmla="*/ 549992 w 1294171"/>
              <a:gd name="connsiteY6" fmla="*/ 1520313 h 1714816"/>
              <a:gd name="connsiteX7" fmla="*/ 598846 w 1294171"/>
              <a:gd name="connsiteY7" fmla="*/ 1413695 h 1714816"/>
              <a:gd name="connsiteX8" fmla="*/ 665521 w 1294171"/>
              <a:gd name="connsiteY8" fmla="*/ 1289870 h 1714816"/>
              <a:gd name="connsiteX9" fmla="*/ 675046 w 1294171"/>
              <a:gd name="connsiteY9" fmla="*/ 1194620 h 1714816"/>
              <a:gd name="connsiteX10" fmla="*/ 694096 w 1294171"/>
              <a:gd name="connsiteY10" fmla="*/ 1137470 h 1714816"/>
              <a:gd name="connsiteX11" fmla="*/ 732196 w 1294171"/>
              <a:gd name="connsiteY11" fmla="*/ 1042220 h 1714816"/>
              <a:gd name="connsiteX12" fmla="*/ 741721 w 1294171"/>
              <a:gd name="connsiteY12" fmla="*/ 1023170 h 1714816"/>
              <a:gd name="connsiteX13" fmla="*/ 770296 w 1294171"/>
              <a:gd name="connsiteY13" fmla="*/ 946970 h 1714816"/>
              <a:gd name="connsiteX14" fmla="*/ 846496 w 1294171"/>
              <a:gd name="connsiteY14" fmla="*/ 899345 h 1714816"/>
              <a:gd name="connsiteX15" fmla="*/ 875071 w 1294171"/>
              <a:gd name="connsiteY15" fmla="*/ 775520 h 1714816"/>
              <a:gd name="connsiteX16" fmla="*/ 941746 w 1294171"/>
              <a:gd name="connsiteY16" fmla="*/ 746945 h 1714816"/>
              <a:gd name="connsiteX17" fmla="*/ 951271 w 1294171"/>
              <a:gd name="connsiteY17" fmla="*/ 670745 h 1714816"/>
              <a:gd name="connsiteX18" fmla="*/ 1046521 w 1294171"/>
              <a:gd name="connsiteY18" fmla="*/ 613595 h 1714816"/>
              <a:gd name="connsiteX19" fmla="*/ 1246546 w 1294171"/>
              <a:gd name="connsiteY19" fmla="*/ 546920 h 1714816"/>
              <a:gd name="connsiteX20" fmla="*/ 1294171 w 1294171"/>
              <a:gd name="connsiteY20" fmla="*/ 489770 h 1714816"/>
              <a:gd name="connsiteX21" fmla="*/ 1256071 w 1294171"/>
              <a:gd name="connsiteY21" fmla="*/ 375470 h 1714816"/>
              <a:gd name="connsiteX22" fmla="*/ 1122721 w 1294171"/>
              <a:gd name="connsiteY22" fmla="*/ 337370 h 1714816"/>
              <a:gd name="connsiteX23" fmla="*/ 1048058 w 1294171"/>
              <a:gd name="connsiteY23" fmla="*/ 112764 h 1714816"/>
              <a:gd name="connsiteX24" fmla="*/ 683649 w 1294171"/>
              <a:gd name="connsiteY24" fmla="*/ 0 h 1714816"/>
              <a:gd name="connsiteX25" fmla="*/ 362872 w 1294171"/>
              <a:gd name="connsiteY25" fmla="*/ 49162 h 1714816"/>
              <a:gd name="connsiteX26" fmla="*/ 398821 w 1294171"/>
              <a:gd name="connsiteY26" fmla="*/ 442145 h 1714816"/>
              <a:gd name="connsiteX27" fmla="*/ 316476 w 1294171"/>
              <a:gd name="connsiteY27" fmla="*/ 486698 h 1714816"/>
              <a:gd name="connsiteX28" fmla="*/ 246421 w 1294171"/>
              <a:gd name="connsiteY28" fmla="*/ 642170 h 1714816"/>
              <a:gd name="connsiteX29" fmla="*/ 160696 w 1294171"/>
              <a:gd name="connsiteY29" fmla="*/ 880295 h 1714816"/>
              <a:gd name="connsiteX30" fmla="*/ 122596 w 1294171"/>
              <a:gd name="connsiteY30" fmla="*/ 1032695 h 1714816"/>
              <a:gd name="connsiteX31" fmla="*/ 23351 w 1294171"/>
              <a:gd name="connsiteY31" fmla="*/ 1182023 h 1714816"/>
              <a:gd name="connsiteX32" fmla="*/ 0 w 1294171"/>
              <a:gd name="connsiteY32" fmla="*/ 1244396 h 1714816"/>
              <a:gd name="connsiteX33" fmla="*/ 17821 w 1294171"/>
              <a:gd name="connsiteY33" fmla="*/ 1404170 h 1714816"/>
              <a:gd name="connsiteX34" fmla="*/ 65446 w 1294171"/>
              <a:gd name="connsiteY34" fmla="*/ 1508945 h 1714816"/>
              <a:gd name="connsiteX35" fmla="*/ 74971 w 1294171"/>
              <a:gd name="connsiteY35" fmla="*/ 1613720 h 1714816"/>
              <a:gd name="connsiteX36" fmla="*/ 132121 w 1294171"/>
              <a:gd name="connsiteY36" fmla="*/ 1623245 h 1714816"/>
              <a:gd name="connsiteX0" fmla="*/ 80502 w 1294171"/>
              <a:gd name="connsiteY0" fmla="*/ 1696987 h 1714816"/>
              <a:gd name="connsiteX1" fmla="*/ 179746 w 1294171"/>
              <a:gd name="connsiteY1" fmla="*/ 1651820 h 1714816"/>
              <a:gd name="connsiteX2" fmla="*/ 200025 w 1294171"/>
              <a:gd name="connsiteY2" fmla="*/ 1706512 h 1714816"/>
              <a:gd name="connsiteX3" fmla="*/ 265471 w 1294171"/>
              <a:gd name="connsiteY3" fmla="*/ 1711735 h 1714816"/>
              <a:gd name="connsiteX4" fmla="*/ 375163 w 1294171"/>
              <a:gd name="connsiteY4" fmla="*/ 1712043 h 1714816"/>
              <a:gd name="connsiteX5" fmla="*/ 529713 w 1294171"/>
              <a:gd name="connsiteY5" fmla="*/ 1616486 h 1714816"/>
              <a:gd name="connsiteX6" fmla="*/ 549992 w 1294171"/>
              <a:gd name="connsiteY6" fmla="*/ 1520313 h 1714816"/>
              <a:gd name="connsiteX7" fmla="*/ 598846 w 1294171"/>
              <a:gd name="connsiteY7" fmla="*/ 1413695 h 1714816"/>
              <a:gd name="connsiteX8" fmla="*/ 665521 w 1294171"/>
              <a:gd name="connsiteY8" fmla="*/ 1289870 h 1714816"/>
              <a:gd name="connsiteX9" fmla="*/ 675046 w 1294171"/>
              <a:gd name="connsiteY9" fmla="*/ 1194620 h 1714816"/>
              <a:gd name="connsiteX10" fmla="*/ 694096 w 1294171"/>
              <a:gd name="connsiteY10" fmla="*/ 1137470 h 1714816"/>
              <a:gd name="connsiteX11" fmla="*/ 732196 w 1294171"/>
              <a:gd name="connsiteY11" fmla="*/ 1042220 h 1714816"/>
              <a:gd name="connsiteX12" fmla="*/ 741721 w 1294171"/>
              <a:gd name="connsiteY12" fmla="*/ 1023170 h 1714816"/>
              <a:gd name="connsiteX13" fmla="*/ 770296 w 1294171"/>
              <a:gd name="connsiteY13" fmla="*/ 946970 h 1714816"/>
              <a:gd name="connsiteX14" fmla="*/ 846496 w 1294171"/>
              <a:gd name="connsiteY14" fmla="*/ 899345 h 1714816"/>
              <a:gd name="connsiteX15" fmla="*/ 875071 w 1294171"/>
              <a:gd name="connsiteY15" fmla="*/ 775520 h 1714816"/>
              <a:gd name="connsiteX16" fmla="*/ 941746 w 1294171"/>
              <a:gd name="connsiteY16" fmla="*/ 746945 h 1714816"/>
              <a:gd name="connsiteX17" fmla="*/ 951271 w 1294171"/>
              <a:gd name="connsiteY17" fmla="*/ 670745 h 1714816"/>
              <a:gd name="connsiteX18" fmla="*/ 1046521 w 1294171"/>
              <a:gd name="connsiteY18" fmla="*/ 613595 h 1714816"/>
              <a:gd name="connsiteX19" fmla="*/ 1246546 w 1294171"/>
              <a:gd name="connsiteY19" fmla="*/ 546920 h 1714816"/>
              <a:gd name="connsiteX20" fmla="*/ 1294171 w 1294171"/>
              <a:gd name="connsiteY20" fmla="*/ 489770 h 1714816"/>
              <a:gd name="connsiteX21" fmla="*/ 1256071 w 1294171"/>
              <a:gd name="connsiteY21" fmla="*/ 375470 h 1714816"/>
              <a:gd name="connsiteX22" fmla="*/ 1122721 w 1294171"/>
              <a:gd name="connsiteY22" fmla="*/ 337370 h 1714816"/>
              <a:gd name="connsiteX23" fmla="*/ 1048058 w 1294171"/>
              <a:gd name="connsiteY23" fmla="*/ 112764 h 1714816"/>
              <a:gd name="connsiteX24" fmla="*/ 683649 w 1294171"/>
              <a:gd name="connsiteY24" fmla="*/ 0 h 1714816"/>
              <a:gd name="connsiteX25" fmla="*/ 362872 w 1294171"/>
              <a:gd name="connsiteY25" fmla="*/ 49162 h 1714816"/>
              <a:gd name="connsiteX26" fmla="*/ 398821 w 1294171"/>
              <a:gd name="connsiteY26" fmla="*/ 442145 h 1714816"/>
              <a:gd name="connsiteX27" fmla="*/ 316476 w 1294171"/>
              <a:gd name="connsiteY27" fmla="*/ 486698 h 1714816"/>
              <a:gd name="connsiteX28" fmla="*/ 246421 w 1294171"/>
              <a:gd name="connsiteY28" fmla="*/ 642170 h 1714816"/>
              <a:gd name="connsiteX29" fmla="*/ 160696 w 1294171"/>
              <a:gd name="connsiteY29" fmla="*/ 880295 h 1714816"/>
              <a:gd name="connsiteX30" fmla="*/ 122596 w 1294171"/>
              <a:gd name="connsiteY30" fmla="*/ 1032695 h 1714816"/>
              <a:gd name="connsiteX31" fmla="*/ 23351 w 1294171"/>
              <a:gd name="connsiteY31" fmla="*/ 1182023 h 1714816"/>
              <a:gd name="connsiteX32" fmla="*/ 0 w 1294171"/>
              <a:gd name="connsiteY32" fmla="*/ 1244396 h 1714816"/>
              <a:gd name="connsiteX33" fmla="*/ 17821 w 1294171"/>
              <a:gd name="connsiteY33" fmla="*/ 1404170 h 1714816"/>
              <a:gd name="connsiteX34" fmla="*/ 65446 w 1294171"/>
              <a:gd name="connsiteY34" fmla="*/ 1508945 h 1714816"/>
              <a:gd name="connsiteX35" fmla="*/ 74971 w 1294171"/>
              <a:gd name="connsiteY35" fmla="*/ 1613720 h 1714816"/>
              <a:gd name="connsiteX36" fmla="*/ 80502 w 1294171"/>
              <a:gd name="connsiteY36" fmla="*/ 1696987 h 1714816"/>
              <a:gd name="connsiteX0" fmla="*/ 80502 w 1294171"/>
              <a:gd name="connsiteY0" fmla="*/ 1696987 h 1714816"/>
              <a:gd name="connsiteX1" fmla="*/ 200025 w 1294171"/>
              <a:gd name="connsiteY1" fmla="*/ 1706512 h 1714816"/>
              <a:gd name="connsiteX2" fmla="*/ 265471 w 1294171"/>
              <a:gd name="connsiteY2" fmla="*/ 1711735 h 1714816"/>
              <a:gd name="connsiteX3" fmla="*/ 375163 w 1294171"/>
              <a:gd name="connsiteY3" fmla="*/ 1712043 h 1714816"/>
              <a:gd name="connsiteX4" fmla="*/ 529713 w 1294171"/>
              <a:gd name="connsiteY4" fmla="*/ 1616486 h 1714816"/>
              <a:gd name="connsiteX5" fmla="*/ 549992 w 1294171"/>
              <a:gd name="connsiteY5" fmla="*/ 1520313 h 1714816"/>
              <a:gd name="connsiteX6" fmla="*/ 598846 w 1294171"/>
              <a:gd name="connsiteY6" fmla="*/ 1413695 h 1714816"/>
              <a:gd name="connsiteX7" fmla="*/ 665521 w 1294171"/>
              <a:gd name="connsiteY7" fmla="*/ 1289870 h 1714816"/>
              <a:gd name="connsiteX8" fmla="*/ 675046 w 1294171"/>
              <a:gd name="connsiteY8" fmla="*/ 1194620 h 1714816"/>
              <a:gd name="connsiteX9" fmla="*/ 694096 w 1294171"/>
              <a:gd name="connsiteY9" fmla="*/ 1137470 h 1714816"/>
              <a:gd name="connsiteX10" fmla="*/ 732196 w 1294171"/>
              <a:gd name="connsiteY10" fmla="*/ 1042220 h 1714816"/>
              <a:gd name="connsiteX11" fmla="*/ 741721 w 1294171"/>
              <a:gd name="connsiteY11" fmla="*/ 1023170 h 1714816"/>
              <a:gd name="connsiteX12" fmla="*/ 770296 w 1294171"/>
              <a:gd name="connsiteY12" fmla="*/ 946970 h 1714816"/>
              <a:gd name="connsiteX13" fmla="*/ 846496 w 1294171"/>
              <a:gd name="connsiteY13" fmla="*/ 899345 h 1714816"/>
              <a:gd name="connsiteX14" fmla="*/ 875071 w 1294171"/>
              <a:gd name="connsiteY14" fmla="*/ 775520 h 1714816"/>
              <a:gd name="connsiteX15" fmla="*/ 941746 w 1294171"/>
              <a:gd name="connsiteY15" fmla="*/ 746945 h 1714816"/>
              <a:gd name="connsiteX16" fmla="*/ 951271 w 1294171"/>
              <a:gd name="connsiteY16" fmla="*/ 670745 h 1714816"/>
              <a:gd name="connsiteX17" fmla="*/ 1046521 w 1294171"/>
              <a:gd name="connsiteY17" fmla="*/ 613595 h 1714816"/>
              <a:gd name="connsiteX18" fmla="*/ 1246546 w 1294171"/>
              <a:gd name="connsiteY18" fmla="*/ 546920 h 1714816"/>
              <a:gd name="connsiteX19" fmla="*/ 1294171 w 1294171"/>
              <a:gd name="connsiteY19" fmla="*/ 489770 h 1714816"/>
              <a:gd name="connsiteX20" fmla="*/ 1256071 w 1294171"/>
              <a:gd name="connsiteY20" fmla="*/ 375470 h 1714816"/>
              <a:gd name="connsiteX21" fmla="*/ 1122721 w 1294171"/>
              <a:gd name="connsiteY21" fmla="*/ 337370 h 1714816"/>
              <a:gd name="connsiteX22" fmla="*/ 1048058 w 1294171"/>
              <a:gd name="connsiteY22" fmla="*/ 112764 h 1714816"/>
              <a:gd name="connsiteX23" fmla="*/ 683649 w 1294171"/>
              <a:gd name="connsiteY23" fmla="*/ 0 h 1714816"/>
              <a:gd name="connsiteX24" fmla="*/ 362872 w 1294171"/>
              <a:gd name="connsiteY24" fmla="*/ 49162 h 1714816"/>
              <a:gd name="connsiteX25" fmla="*/ 398821 w 1294171"/>
              <a:gd name="connsiteY25" fmla="*/ 442145 h 1714816"/>
              <a:gd name="connsiteX26" fmla="*/ 316476 w 1294171"/>
              <a:gd name="connsiteY26" fmla="*/ 486698 h 1714816"/>
              <a:gd name="connsiteX27" fmla="*/ 246421 w 1294171"/>
              <a:gd name="connsiteY27" fmla="*/ 642170 h 1714816"/>
              <a:gd name="connsiteX28" fmla="*/ 160696 w 1294171"/>
              <a:gd name="connsiteY28" fmla="*/ 880295 h 1714816"/>
              <a:gd name="connsiteX29" fmla="*/ 122596 w 1294171"/>
              <a:gd name="connsiteY29" fmla="*/ 1032695 h 1714816"/>
              <a:gd name="connsiteX30" fmla="*/ 23351 w 1294171"/>
              <a:gd name="connsiteY30" fmla="*/ 1182023 h 1714816"/>
              <a:gd name="connsiteX31" fmla="*/ 0 w 1294171"/>
              <a:gd name="connsiteY31" fmla="*/ 1244396 h 1714816"/>
              <a:gd name="connsiteX32" fmla="*/ 17821 w 1294171"/>
              <a:gd name="connsiteY32" fmla="*/ 1404170 h 1714816"/>
              <a:gd name="connsiteX33" fmla="*/ 65446 w 1294171"/>
              <a:gd name="connsiteY33" fmla="*/ 1508945 h 1714816"/>
              <a:gd name="connsiteX34" fmla="*/ 74971 w 1294171"/>
              <a:gd name="connsiteY34" fmla="*/ 1613720 h 1714816"/>
              <a:gd name="connsiteX35" fmla="*/ 80502 w 1294171"/>
              <a:gd name="connsiteY35" fmla="*/ 1696987 h 1714816"/>
              <a:gd name="connsiteX0" fmla="*/ 80502 w 1294171"/>
              <a:gd name="connsiteY0" fmla="*/ 1696987 h 1795002"/>
              <a:gd name="connsiteX1" fmla="*/ 229522 w 1294171"/>
              <a:gd name="connsiteY1" fmla="*/ 1795002 h 1795002"/>
              <a:gd name="connsiteX2" fmla="*/ 265471 w 1294171"/>
              <a:gd name="connsiteY2" fmla="*/ 1711735 h 1795002"/>
              <a:gd name="connsiteX3" fmla="*/ 375163 w 1294171"/>
              <a:gd name="connsiteY3" fmla="*/ 1712043 h 1795002"/>
              <a:gd name="connsiteX4" fmla="*/ 529713 w 1294171"/>
              <a:gd name="connsiteY4" fmla="*/ 1616486 h 1795002"/>
              <a:gd name="connsiteX5" fmla="*/ 549992 w 1294171"/>
              <a:gd name="connsiteY5" fmla="*/ 1520313 h 1795002"/>
              <a:gd name="connsiteX6" fmla="*/ 598846 w 1294171"/>
              <a:gd name="connsiteY6" fmla="*/ 1413695 h 1795002"/>
              <a:gd name="connsiteX7" fmla="*/ 665521 w 1294171"/>
              <a:gd name="connsiteY7" fmla="*/ 1289870 h 1795002"/>
              <a:gd name="connsiteX8" fmla="*/ 675046 w 1294171"/>
              <a:gd name="connsiteY8" fmla="*/ 1194620 h 1795002"/>
              <a:gd name="connsiteX9" fmla="*/ 694096 w 1294171"/>
              <a:gd name="connsiteY9" fmla="*/ 1137470 h 1795002"/>
              <a:gd name="connsiteX10" fmla="*/ 732196 w 1294171"/>
              <a:gd name="connsiteY10" fmla="*/ 1042220 h 1795002"/>
              <a:gd name="connsiteX11" fmla="*/ 741721 w 1294171"/>
              <a:gd name="connsiteY11" fmla="*/ 1023170 h 1795002"/>
              <a:gd name="connsiteX12" fmla="*/ 770296 w 1294171"/>
              <a:gd name="connsiteY12" fmla="*/ 946970 h 1795002"/>
              <a:gd name="connsiteX13" fmla="*/ 846496 w 1294171"/>
              <a:gd name="connsiteY13" fmla="*/ 899345 h 1795002"/>
              <a:gd name="connsiteX14" fmla="*/ 875071 w 1294171"/>
              <a:gd name="connsiteY14" fmla="*/ 775520 h 1795002"/>
              <a:gd name="connsiteX15" fmla="*/ 941746 w 1294171"/>
              <a:gd name="connsiteY15" fmla="*/ 746945 h 1795002"/>
              <a:gd name="connsiteX16" fmla="*/ 951271 w 1294171"/>
              <a:gd name="connsiteY16" fmla="*/ 670745 h 1795002"/>
              <a:gd name="connsiteX17" fmla="*/ 1046521 w 1294171"/>
              <a:gd name="connsiteY17" fmla="*/ 613595 h 1795002"/>
              <a:gd name="connsiteX18" fmla="*/ 1246546 w 1294171"/>
              <a:gd name="connsiteY18" fmla="*/ 546920 h 1795002"/>
              <a:gd name="connsiteX19" fmla="*/ 1294171 w 1294171"/>
              <a:gd name="connsiteY19" fmla="*/ 489770 h 1795002"/>
              <a:gd name="connsiteX20" fmla="*/ 1256071 w 1294171"/>
              <a:gd name="connsiteY20" fmla="*/ 375470 h 1795002"/>
              <a:gd name="connsiteX21" fmla="*/ 1122721 w 1294171"/>
              <a:gd name="connsiteY21" fmla="*/ 337370 h 1795002"/>
              <a:gd name="connsiteX22" fmla="*/ 1048058 w 1294171"/>
              <a:gd name="connsiteY22" fmla="*/ 112764 h 1795002"/>
              <a:gd name="connsiteX23" fmla="*/ 683649 w 1294171"/>
              <a:gd name="connsiteY23" fmla="*/ 0 h 1795002"/>
              <a:gd name="connsiteX24" fmla="*/ 362872 w 1294171"/>
              <a:gd name="connsiteY24" fmla="*/ 49162 h 1795002"/>
              <a:gd name="connsiteX25" fmla="*/ 398821 w 1294171"/>
              <a:gd name="connsiteY25" fmla="*/ 442145 h 1795002"/>
              <a:gd name="connsiteX26" fmla="*/ 316476 w 1294171"/>
              <a:gd name="connsiteY26" fmla="*/ 486698 h 1795002"/>
              <a:gd name="connsiteX27" fmla="*/ 246421 w 1294171"/>
              <a:gd name="connsiteY27" fmla="*/ 642170 h 1795002"/>
              <a:gd name="connsiteX28" fmla="*/ 160696 w 1294171"/>
              <a:gd name="connsiteY28" fmla="*/ 880295 h 1795002"/>
              <a:gd name="connsiteX29" fmla="*/ 122596 w 1294171"/>
              <a:gd name="connsiteY29" fmla="*/ 1032695 h 1795002"/>
              <a:gd name="connsiteX30" fmla="*/ 23351 w 1294171"/>
              <a:gd name="connsiteY30" fmla="*/ 1182023 h 1795002"/>
              <a:gd name="connsiteX31" fmla="*/ 0 w 1294171"/>
              <a:gd name="connsiteY31" fmla="*/ 1244396 h 1795002"/>
              <a:gd name="connsiteX32" fmla="*/ 17821 w 1294171"/>
              <a:gd name="connsiteY32" fmla="*/ 1404170 h 1795002"/>
              <a:gd name="connsiteX33" fmla="*/ 65446 w 1294171"/>
              <a:gd name="connsiteY33" fmla="*/ 1508945 h 1795002"/>
              <a:gd name="connsiteX34" fmla="*/ 74971 w 1294171"/>
              <a:gd name="connsiteY34" fmla="*/ 1613720 h 1795002"/>
              <a:gd name="connsiteX35" fmla="*/ 80502 w 1294171"/>
              <a:gd name="connsiteY35" fmla="*/ 1696987 h 1795002"/>
              <a:gd name="connsiteX0" fmla="*/ 80502 w 1294171"/>
              <a:gd name="connsiteY0" fmla="*/ 1696987 h 1795002"/>
              <a:gd name="connsiteX1" fmla="*/ 229522 w 1294171"/>
              <a:gd name="connsiteY1" fmla="*/ 1795002 h 1795002"/>
              <a:gd name="connsiteX2" fmla="*/ 317090 w 1294171"/>
              <a:gd name="connsiteY2" fmla="*/ 1778103 h 1795002"/>
              <a:gd name="connsiteX3" fmla="*/ 375163 w 1294171"/>
              <a:gd name="connsiteY3" fmla="*/ 1712043 h 1795002"/>
              <a:gd name="connsiteX4" fmla="*/ 529713 w 1294171"/>
              <a:gd name="connsiteY4" fmla="*/ 1616486 h 1795002"/>
              <a:gd name="connsiteX5" fmla="*/ 549992 w 1294171"/>
              <a:gd name="connsiteY5" fmla="*/ 1520313 h 1795002"/>
              <a:gd name="connsiteX6" fmla="*/ 598846 w 1294171"/>
              <a:gd name="connsiteY6" fmla="*/ 1413695 h 1795002"/>
              <a:gd name="connsiteX7" fmla="*/ 665521 w 1294171"/>
              <a:gd name="connsiteY7" fmla="*/ 1289870 h 1795002"/>
              <a:gd name="connsiteX8" fmla="*/ 675046 w 1294171"/>
              <a:gd name="connsiteY8" fmla="*/ 1194620 h 1795002"/>
              <a:gd name="connsiteX9" fmla="*/ 694096 w 1294171"/>
              <a:gd name="connsiteY9" fmla="*/ 1137470 h 1795002"/>
              <a:gd name="connsiteX10" fmla="*/ 732196 w 1294171"/>
              <a:gd name="connsiteY10" fmla="*/ 1042220 h 1795002"/>
              <a:gd name="connsiteX11" fmla="*/ 741721 w 1294171"/>
              <a:gd name="connsiteY11" fmla="*/ 1023170 h 1795002"/>
              <a:gd name="connsiteX12" fmla="*/ 770296 w 1294171"/>
              <a:gd name="connsiteY12" fmla="*/ 946970 h 1795002"/>
              <a:gd name="connsiteX13" fmla="*/ 846496 w 1294171"/>
              <a:gd name="connsiteY13" fmla="*/ 899345 h 1795002"/>
              <a:gd name="connsiteX14" fmla="*/ 875071 w 1294171"/>
              <a:gd name="connsiteY14" fmla="*/ 775520 h 1795002"/>
              <a:gd name="connsiteX15" fmla="*/ 941746 w 1294171"/>
              <a:gd name="connsiteY15" fmla="*/ 746945 h 1795002"/>
              <a:gd name="connsiteX16" fmla="*/ 951271 w 1294171"/>
              <a:gd name="connsiteY16" fmla="*/ 670745 h 1795002"/>
              <a:gd name="connsiteX17" fmla="*/ 1046521 w 1294171"/>
              <a:gd name="connsiteY17" fmla="*/ 613595 h 1795002"/>
              <a:gd name="connsiteX18" fmla="*/ 1246546 w 1294171"/>
              <a:gd name="connsiteY18" fmla="*/ 546920 h 1795002"/>
              <a:gd name="connsiteX19" fmla="*/ 1294171 w 1294171"/>
              <a:gd name="connsiteY19" fmla="*/ 489770 h 1795002"/>
              <a:gd name="connsiteX20" fmla="*/ 1256071 w 1294171"/>
              <a:gd name="connsiteY20" fmla="*/ 375470 h 1795002"/>
              <a:gd name="connsiteX21" fmla="*/ 1122721 w 1294171"/>
              <a:gd name="connsiteY21" fmla="*/ 337370 h 1795002"/>
              <a:gd name="connsiteX22" fmla="*/ 1048058 w 1294171"/>
              <a:gd name="connsiteY22" fmla="*/ 112764 h 1795002"/>
              <a:gd name="connsiteX23" fmla="*/ 683649 w 1294171"/>
              <a:gd name="connsiteY23" fmla="*/ 0 h 1795002"/>
              <a:gd name="connsiteX24" fmla="*/ 362872 w 1294171"/>
              <a:gd name="connsiteY24" fmla="*/ 49162 h 1795002"/>
              <a:gd name="connsiteX25" fmla="*/ 398821 w 1294171"/>
              <a:gd name="connsiteY25" fmla="*/ 442145 h 1795002"/>
              <a:gd name="connsiteX26" fmla="*/ 316476 w 1294171"/>
              <a:gd name="connsiteY26" fmla="*/ 486698 h 1795002"/>
              <a:gd name="connsiteX27" fmla="*/ 246421 w 1294171"/>
              <a:gd name="connsiteY27" fmla="*/ 642170 h 1795002"/>
              <a:gd name="connsiteX28" fmla="*/ 160696 w 1294171"/>
              <a:gd name="connsiteY28" fmla="*/ 880295 h 1795002"/>
              <a:gd name="connsiteX29" fmla="*/ 122596 w 1294171"/>
              <a:gd name="connsiteY29" fmla="*/ 1032695 h 1795002"/>
              <a:gd name="connsiteX30" fmla="*/ 23351 w 1294171"/>
              <a:gd name="connsiteY30" fmla="*/ 1182023 h 1795002"/>
              <a:gd name="connsiteX31" fmla="*/ 0 w 1294171"/>
              <a:gd name="connsiteY31" fmla="*/ 1244396 h 1795002"/>
              <a:gd name="connsiteX32" fmla="*/ 17821 w 1294171"/>
              <a:gd name="connsiteY32" fmla="*/ 1404170 h 1795002"/>
              <a:gd name="connsiteX33" fmla="*/ 65446 w 1294171"/>
              <a:gd name="connsiteY33" fmla="*/ 1508945 h 1795002"/>
              <a:gd name="connsiteX34" fmla="*/ 74971 w 1294171"/>
              <a:gd name="connsiteY34" fmla="*/ 1613720 h 1795002"/>
              <a:gd name="connsiteX35" fmla="*/ 80502 w 1294171"/>
              <a:gd name="connsiteY35" fmla="*/ 1696987 h 1795002"/>
              <a:gd name="connsiteX0" fmla="*/ 80502 w 1294171"/>
              <a:gd name="connsiteY0" fmla="*/ 1696987 h 1845545"/>
              <a:gd name="connsiteX1" fmla="*/ 229522 w 1294171"/>
              <a:gd name="connsiteY1" fmla="*/ 1795002 h 1845545"/>
              <a:gd name="connsiteX2" fmla="*/ 317090 w 1294171"/>
              <a:gd name="connsiteY2" fmla="*/ 1778103 h 1845545"/>
              <a:gd name="connsiteX3" fmla="*/ 448905 w 1294171"/>
              <a:gd name="connsiteY3" fmla="*/ 1844778 h 1845545"/>
              <a:gd name="connsiteX4" fmla="*/ 529713 w 1294171"/>
              <a:gd name="connsiteY4" fmla="*/ 1616486 h 1845545"/>
              <a:gd name="connsiteX5" fmla="*/ 549992 w 1294171"/>
              <a:gd name="connsiteY5" fmla="*/ 1520313 h 1845545"/>
              <a:gd name="connsiteX6" fmla="*/ 598846 w 1294171"/>
              <a:gd name="connsiteY6" fmla="*/ 1413695 h 1845545"/>
              <a:gd name="connsiteX7" fmla="*/ 665521 w 1294171"/>
              <a:gd name="connsiteY7" fmla="*/ 1289870 h 1845545"/>
              <a:gd name="connsiteX8" fmla="*/ 675046 w 1294171"/>
              <a:gd name="connsiteY8" fmla="*/ 1194620 h 1845545"/>
              <a:gd name="connsiteX9" fmla="*/ 694096 w 1294171"/>
              <a:gd name="connsiteY9" fmla="*/ 1137470 h 1845545"/>
              <a:gd name="connsiteX10" fmla="*/ 732196 w 1294171"/>
              <a:gd name="connsiteY10" fmla="*/ 1042220 h 1845545"/>
              <a:gd name="connsiteX11" fmla="*/ 741721 w 1294171"/>
              <a:gd name="connsiteY11" fmla="*/ 1023170 h 1845545"/>
              <a:gd name="connsiteX12" fmla="*/ 770296 w 1294171"/>
              <a:gd name="connsiteY12" fmla="*/ 946970 h 1845545"/>
              <a:gd name="connsiteX13" fmla="*/ 846496 w 1294171"/>
              <a:gd name="connsiteY13" fmla="*/ 899345 h 1845545"/>
              <a:gd name="connsiteX14" fmla="*/ 875071 w 1294171"/>
              <a:gd name="connsiteY14" fmla="*/ 775520 h 1845545"/>
              <a:gd name="connsiteX15" fmla="*/ 941746 w 1294171"/>
              <a:gd name="connsiteY15" fmla="*/ 746945 h 1845545"/>
              <a:gd name="connsiteX16" fmla="*/ 951271 w 1294171"/>
              <a:gd name="connsiteY16" fmla="*/ 670745 h 1845545"/>
              <a:gd name="connsiteX17" fmla="*/ 1046521 w 1294171"/>
              <a:gd name="connsiteY17" fmla="*/ 613595 h 1845545"/>
              <a:gd name="connsiteX18" fmla="*/ 1246546 w 1294171"/>
              <a:gd name="connsiteY18" fmla="*/ 546920 h 1845545"/>
              <a:gd name="connsiteX19" fmla="*/ 1294171 w 1294171"/>
              <a:gd name="connsiteY19" fmla="*/ 489770 h 1845545"/>
              <a:gd name="connsiteX20" fmla="*/ 1256071 w 1294171"/>
              <a:gd name="connsiteY20" fmla="*/ 375470 h 1845545"/>
              <a:gd name="connsiteX21" fmla="*/ 1122721 w 1294171"/>
              <a:gd name="connsiteY21" fmla="*/ 337370 h 1845545"/>
              <a:gd name="connsiteX22" fmla="*/ 1048058 w 1294171"/>
              <a:gd name="connsiteY22" fmla="*/ 112764 h 1845545"/>
              <a:gd name="connsiteX23" fmla="*/ 683649 w 1294171"/>
              <a:gd name="connsiteY23" fmla="*/ 0 h 1845545"/>
              <a:gd name="connsiteX24" fmla="*/ 362872 w 1294171"/>
              <a:gd name="connsiteY24" fmla="*/ 49162 h 1845545"/>
              <a:gd name="connsiteX25" fmla="*/ 398821 w 1294171"/>
              <a:gd name="connsiteY25" fmla="*/ 442145 h 1845545"/>
              <a:gd name="connsiteX26" fmla="*/ 316476 w 1294171"/>
              <a:gd name="connsiteY26" fmla="*/ 486698 h 1845545"/>
              <a:gd name="connsiteX27" fmla="*/ 246421 w 1294171"/>
              <a:gd name="connsiteY27" fmla="*/ 642170 h 1845545"/>
              <a:gd name="connsiteX28" fmla="*/ 160696 w 1294171"/>
              <a:gd name="connsiteY28" fmla="*/ 880295 h 1845545"/>
              <a:gd name="connsiteX29" fmla="*/ 122596 w 1294171"/>
              <a:gd name="connsiteY29" fmla="*/ 1032695 h 1845545"/>
              <a:gd name="connsiteX30" fmla="*/ 23351 w 1294171"/>
              <a:gd name="connsiteY30" fmla="*/ 1182023 h 1845545"/>
              <a:gd name="connsiteX31" fmla="*/ 0 w 1294171"/>
              <a:gd name="connsiteY31" fmla="*/ 1244396 h 1845545"/>
              <a:gd name="connsiteX32" fmla="*/ 17821 w 1294171"/>
              <a:gd name="connsiteY32" fmla="*/ 1404170 h 1845545"/>
              <a:gd name="connsiteX33" fmla="*/ 65446 w 1294171"/>
              <a:gd name="connsiteY33" fmla="*/ 1508945 h 1845545"/>
              <a:gd name="connsiteX34" fmla="*/ 74971 w 1294171"/>
              <a:gd name="connsiteY34" fmla="*/ 1613720 h 1845545"/>
              <a:gd name="connsiteX35" fmla="*/ 80502 w 1294171"/>
              <a:gd name="connsiteY35" fmla="*/ 1696987 h 1845545"/>
              <a:gd name="connsiteX0" fmla="*/ 80502 w 1294171"/>
              <a:gd name="connsiteY0" fmla="*/ 1696987 h 1881342"/>
              <a:gd name="connsiteX1" fmla="*/ 229522 w 1294171"/>
              <a:gd name="connsiteY1" fmla="*/ 1795002 h 1881342"/>
              <a:gd name="connsiteX2" fmla="*/ 294968 w 1294171"/>
              <a:gd name="connsiteY2" fmla="*/ 1881342 h 1881342"/>
              <a:gd name="connsiteX3" fmla="*/ 448905 w 1294171"/>
              <a:gd name="connsiteY3" fmla="*/ 1844778 h 1881342"/>
              <a:gd name="connsiteX4" fmla="*/ 529713 w 1294171"/>
              <a:gd name="connsiteY4" fmla="*/ 1616486 h 1881342"/>
              <a:gd name="connsiteX5" fmla="*/ 549992 w 1294171"/>
              <a:gd name="connsiteY5" fmla="*/ 1520313 h 1881342"/>
              <a:gd name="connsiteX6" fmla="*/ 598846 w 1294171"/>
              <a:gd name="connsiteY6" fmla="*/ 1413695 h 1881342"/>
              <a:gd name="connsiteX7" fmla="*/ 665521 w 1294171"/>
              <a:gd name="connsiteY7" fmla="*/ 1289870 h 1881342"/>
              <a:gd name="connsiteX8" fmla="*/ 675046 w 1294171"/>
              <a:gd name="connsiteY8" fmla="*/ 1194620 h 1881342"/>
              <a:gd name="connsiteX9" fmla="*/ 694096 w 1294171"/>
              <a:gd name="connsiteY9" fmla="*/ 1137470 h 1881342"/>
              <a:gd name="connsiteX10" fmla="*/ 732196 w 1294171"/>
              <a:gd name="connsiteY10" fmla="*/ 1042220 h 1881342"/>
              <a:gd name="connsiteX11" fmla="*/ 741721 w 1294171"/>
              <a:gd name="connsiteY11" fmla="*/ 1023170 h 1881342"/>
              <a:gd name="connsiteX12" fmla="*/ 770296 w 1294171"/>
              <a:gd name="connsiteY12" fmla="*/ 946970 h 1881342"/>
              <a:gd name="connsiteX13" fmla="*/ 846496 w 1294171"/>
              <a:gd name="connsiteY13" fmla="*/ 899345 h 1881342"/>
              <a:gd name="connsiteX14" fmla="*/ 875071 w 1294171"/>
              <a:gd name="connsiteY14" fmla="*/ 775520 h 1881342"/>
              <a:gd name="connsiteX15" fmla="*/ 941746 w 1294171"/>
              <a:gd name="connsiteY15" fmla="*/ 746945 h 1881342"/>
              <a:gd name="connsiteX16" fmla="*/ 951271 w 1294171"/>
              <a:gd name="connsiteY16" fmla="*/ 670745 h 1881342"/>
              <a:gd name="connsiteX17" fmla="*/ 1046521 w 1294171"/>
              <a:gd name="connsiteY17" fmla="*/ 613595 h 1881342"/>
              <a:gd name="connsiteX18" fmla="*/ 1246546 w 1294171"/>
              <a:gd name="connsiteY18" fmla="*/ 546920 h 1881342"/>
              <a:gd name="connsiteX19" fmla="*/ 1294171 w 1294171"/>
              <a:gd name="connsiteY19" fmla="*/ 489770 h 1881342"/>
              <a:gd name="connsiteX20" fmla="*/ 1256071 w 1294171"/>
              <a:gd name="connsiteY20" fmla="*/ 375470 h 1881342"/>
              <a:gd name="connsiteX21" fmla="*/ 1122721 w 1294171"/>
              <a:gd name="connsiteY21" fmla="*/ 337370 h 1881342"/>
              <a:gd name="connsiteX22" fmla="*/ 1048058 w 1294171"/>
              <a:gd name="connsiteY22" fmla="*/ 112764 h 1881342"/>
              <a:gd name="connsiteX23" fmla="*/ 683649 w 1294171"/>
              <a:gd name="connsiteY23" fmla="*/ 0 h 1881342"/>
              <a:gd name="connsiteX24" fmla="*/ 362872 w 1294171"/>
              <a:gd name="connsiteY24" fmla="*/ 49162 h 1881342"/>
              <a:gd name="connsiteX25" fmla="*/ 398821 w 1294171"/>
              <a:gd name="connsiteY25" fmla="*/ 442145 h 1881342"/>
              <a:gd name="connsiteX26" fmla="*/ 316476 w 1294171"/>
              <a:gd name="connsiteY26" fmla="*/ 486698 h 1881342"/>
              <a:gd name="connsiteX27" fmla="*/ 246421 w 1294171"/>
              <a:gd name="connsiteY27" fmla="*/ 642170 h 1881342"/>
              <a:gd name="connsiteX28" fmla="*/ 160696 w 1294171"/>
              <a:gd name="connsiteY28" fmla="*/ 880295 h 1881342"/>
              <a:gd name="connsiteX29" fmla="*/ 122596 w 1294171"/>
              <a:gd name="connsiteY29" fmla="*/ 1032695 h 1881342"/>
              <a:gd name="connsiteX30" fmla="*/ 23351 w 1294171"/>
              <a:gd name="connsiteY30" fmla="*/ 1182023 h 1881342"/>
              <a:gd name="connsiteX31" fmla="*/ 0 w 1294171"/>
              <a:gd name="connsiteY31" fmla="*/ 1244396 h 1881342"/>
              <a:gd name="connsiteX32" fmla="*/ 17821 w 1294171"/>
              <a:gd name="connsiteY32" fmla="*/ 1404170 h 1881342"/>
              <a:gd name="connsiteX33" fmla="*/ 65446 w 1294171"/>
              <a:gd name="connsiteY33" fmla="*/ 1508945 h 1881342"/>
              <a:gd name="connsiteX34" fmla="*/ 74971 w 1294171"/>
              <a:gd name="connsiteY34" fmla="*/ 1613720 h 1881342"/>
              <a:gd name="connsiteX35" fmla="*/ 80502 w 1294171"/>
              <a:gd name="connsiteY35" fmla="*/ 1696987 h 188134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29713 w 1294171"/>
              <a:gd name="connsiteY4" fmla="*/ 1616486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694096 w 1294171"/>
              <a:gd name="connsiteY9" fmla="*/ 1137470 h 1883492"/>
              <a:gd name="connsiteX10" fmla="*/ 732196 w 1294171"/>
              <a:gd name="connsiteY10" fmla="*/ 1042220 h 1883492"/>
              <a:gd name="connsiteX11" fmla="*/ 741721 w 1294171"/>
              <a:gd name="connsiteY11" fmla="*/ 1023170 h 1883492"/>
              <a:gd name="connsiteX12" fmla="*/ 770296 w 1294171"/>
              <a:gd name="connsiteY12" fmla="*/ 946970 h 1883492"/>
              <a:gd name="connsiteX13" fmla="*/ 846496 w 1294171"/>
              <a:gd name="connsiteY13" fmla="*/ 899345 h 1883492"/>
              <a:gd name="connsiteX14" fmla="*/ 875071 w 1294171"/>
              <a:gd name="connsiteY14" fmla="*/ 775520 h 1883492"/>
              <a:gd name="connsiteX15" fmla="*/ 941746 w 1294171"/>
              <a:gd name="connsiteY15" fmla="*/ 746945 h 1883492"/>
              <a:gd name="connsiteX16" fmla="*/ 951271 w 1294171"/>
              <a:gd name="connsiteY16" fmla="*/ 670745 h 1883492"/>
              <a:gd name="connsiteX17" fmla="*/ 1046521 w 1294171"/>
              <a:gd name="connsiteY17" fmla="*/ 613595 h 1883492"/>
              <a:gd name="connsiteX18" fmla="*/ 1246546 w 1294171"/>
              <a:gd name="connsiteY18" fmla="*/ 546920 h 1883492"/>
              <a:gd name="connsiteX19" fmla="*/ 1294171 w 1294171"/>
              <a:gd name="connsiteY19" fmla="*/ 489770 h 1883492"/>
              <a:gd name="connsiteX20" fmla="*/ 1256071 w 1294171"/>
              <a:gd name="connsiteY20" fmla="*/ 375470 h 1883492"/>
              <a:gd name="connsiteX21" fmla="*/ 1122721 w 1294171"/>
              <a:gd name="connsiteY21" fmla="*/ 337370 h 1883492"/>
              <a:gd name="connsiteX22" fmla="*/ 1048058 w 1294171"/>
              <a:gd name="connsiteY22" fmla="*/ 112764 h 1883492"/>
              <a:gd name="connsiteX23" fmla="*/ 683649 w 1294171"/>
              <a:gd name="connsiteY23" fmla="*/ 0 h 1883492"/>
              <a:gd name="connsiteX24" fmla="*/ 362872 w 1294171"/>
              <a:gd name="connsiteY24" fmla="*/ 49162 h 1883492"/>
              <a:gd name="connsiteX25" fmla="*/ 398821 w 1294171"/>
              <a:gd name="connsiteY25" fmla="*/ 442145 h 1883492"/>
              <a:gd name="connsiteX26" fmla="*/ 316476 w 1294171"/>
              <a:gd name="connsiteY26" fmla="*/ 486698 h 1883492"/>
              <a:gd name="connsiteX27" fmla="*/ 246421 w 1294171"/>
              <a:gd name="connsiteY27" fmla="*/ 642170 h 1883492"/>
              <a:gd name="connsiteX28" fmla="*/ 160696 w 1294171"/>
              <a:gd name="connsiteY28" fmla="*/ 880295 h 1883492"/>
              <a:gd name="connsiteX29" fmla="*/ 122596 w 1294171"/>
              <a:gd name="connsiteY29" fmla="*/ 1032695 h 1883492"/>
              <a:gd name="connsiteX30" fmla="*/ 23351 w 1294171"/>
              <a:gd name="connsiteY30" fmla="*/ 1182023 h 1883492"/>
              <a:gd name="connsiteX31" fmla="*/ 0 w 1294171"/>
              <a:gd name="connsiteY31" fmla="*/ 1244396 h 1883492"/>
              <a:gd name="connsiteX32" fmla="*/ 17821 w 1294171"/>
              <a:gd name="connsiteY32" fmla="*/ 1404170 h 1883492"/>
              <a:gd name="connsiteX33" fmla="*/ 65446 w 1294171"/>
              <a:gd name="connsiteY33" fmla="*/ 1508945 h 1883492"/>
              <a:gd name="connsiteX34" fmla="*/ 74971 w 1294171"/>
              <a:gd name="connsiteY34" fmla="*/ 1613720 h 1883492"/>
              <a:gd name="connsiteX35" fmla="*/ 80502 w 1294171"/>
              <a:gd name="connsiteY35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694096 w 1294171"/>
              <a:gd name="connsiteY9" fmla="*/ 1137470 h 1883492"/>
              <a:gd name="connsiteX10" fmla="*/ 732196 w 1294171"/>
              <a:gd name="connsiteY10" fmla="*/ 1042220 h 1883492"/>
              <a:gd name="connsiteX11" fmla="*/ 741721 w 1294171"/>
              <a:gd name="connsiteY11" fmla="*/ 1023170 h 1883492"/>
              <a:gd name="connsiteX12" fmla="*/ 770296 w 1294171"/>
              <a:gd name="connsiteY12" fmla="*/ 946970 h 1883492"/>
              <a:gd name="connsiteX13" fmla="*/ 846496 w 1294171"/>
              <a:gd name="connsiteY13" fmla="*/ 899345 h 1883492"/>
              <a:gd name="connsiteX14" fmla="*/ 875071 w 1294171"/>
              <a:gd name="connsiteY14" fmla="*/ 775520 h 1883492"/>
              <a:gd name="connsiteX15" fmla="*/ 941746 w 1294171"/>
              <a:gd name="connsiteY15" fmla="*/ 746945 h 1883492"/>
              <a:gd name="connsiteX16" fmla="*/ 951271 w 1294171"/>
              <a:gd name="connsiteY16" fmla="*/ 670745 h 1883492"/>
              <a:gd name="connsiteX17" fmla="*/ 1046521 w 1294171"/>
              <a:gd name="connsiteY17" fmla="*/ 613595 h 1883492"/>
              <a:gd name="connsiteX18" fmla="*/ 1246546 w 1294171"/>
              <a:gd name="connsiteY18" fmla="*/ 546920 h 1883492"/>
              <a:gd name="connsiteX19" fmla="*/ 1294171 w 1294171"/>
              <a:gd name="connsiteY19" fmla="*/ 489770 h 1883492"/>
              <a:gd name="connsiteX20" fmla="*/ 1256071 w 1294171"/>
              <a:gd name="connsiteY20" fmla="*/ 375470 h 1883492"/>
              <a:gd name="connsiteX21" fmla="*/ 1122721 w 1294171"/>
              <a:gd name="connsiteY21" fmla="*/ 337370 h 1883492"/>
              <a:gd name="connsiteX22" fmla="*/ 1048058 w 1294171"/>
              <a:gd name="connsiteY22" fmla="*/ 112764 h 1883492"/>
              <a:gd name="connsiteX23" fmla="*/ 683649 w 1294171"/>
              <a:gd name="connsiteY23" fmla="*/ 0 h 1883492"/>
              <a:gd name="connsiteX24" fmla="*/ 362872 w 1294171"/>
              <a:gd name="connsiteY24" fmla="*/ 49162 h 1883492"/>
              <a:gd name="connsiteX25" fmla="*/ 398821 w 1294171"/>
              <a:gd name="connsiteY25" fmla="*/ 442145 h 1883492"/>
              <a:gd name="connsiteX26" fmla="*/ 316476 w 1294171"/>
              <a:gd name="connsiteY26" fmla="*/ 486698 h 1883492"/>
              <a:gd name="connsiteX27" fmla="*/ 246421 w 1294171"/>
              <a:gd name="connsiteY27" fmla="*/ 642170 h 1883492"/>
              <a:gd name="connsiteX28" fmla="*/ 160696 w 1294171"/>
              <a:gd name="connsiteY28" fmla="*/ 880295 h 1883492"/>
              <a:gd name="connsiteX29" fmla="*/ 122596 w 1294171"/>
              <a:gd name="connsiteY29" fmla="*/ 1032695 h 1883492"/>
              <a:gd name="connsiteX30" fmla="*/ 23351 w 1294171"/>
              <a:gd name="connsiteY30" fmla="*/ 1182023 h 1883492"/>
              <a:gd name="connsiteX31" fmla="*/ 0 w 1294171"/>
              <a:gd name="connsiteY31" fmla="*/ 1244396 h 1883492"/>
              <a:gd name="connsiteX32" fmla="*/ 17821 w 1294171"/>
              <a:gd name="connsiteY32" fmla="*/ 1404170 h 1883492"/>
              <a:gd name="connsiteX33" fmla="*/ 65446 w 1294171"/>
              <a:gd name="connsiteY33" fmla="*/ 1508945 h 1883492"/>
              <a:gd name="connsiteX34" fmla="*/ 74971 w 1294171"/>
              <a:gd name="connsiteY34" fmla="*/ 1613720 h 1883492"/>
              <a:gd name="connsiteX35" fmla="*/ 80502 w 1294171"/>
              <a:gd name="connsiteY35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32196 w 1294171"/>
              <a:gd name="connsiteY10" fmla="*/ 1042220 h 1883492"/>
              <a:gd name="connsiteX11" fmla="*/ 741721 w 1294171"/>
              <a:gd name="connsiteY11" fmla="*/ 1023170 h 1883492"/>
              <a:gd name="connsiteX12" fmla="*/ 770296 w 1294171"/>
              <a:gd name="connsiteY12" fmla="*/ 946970 h 1883492"/>
              <a:gd name="connsiteX13" fmla="*/ 846496 w 1294171"/>
              <a:gd name="connsiteY13" fmla="*/ 899345 h 1883492"/>
              <a:gd name="connsiteX14" fmla="*/ 875071 w 1294171"/>
              <a:gd name="connsiteY14" fmla="*/ 775520 h 1883492"/>
              <a:gd name="connsiteX15" fmla="*/ 941746 w 1294171"/>
              <a:gd name="connsiteY15" fmla="*/ 746945 h 1883492"/>
              <a:gd name="connsiteX16" fmla="*/ 951271 w 1294171"/>
              <a:gd name="connsiteY16" fmla="*/ 670745 h 1883492"/>
              <a:gd name="connsiteX17" fmla="*/ 1046521 w 1294171"/>
              <a:gd name="connsiteY17" fmla="*/ 613595 h 1883492"/>
              <a:gd name="connsiteX18" fmla="*/ 1246546 w 1294171"/>
              <a:gd name="connsiteY18" fmla="*/ 546920 h 1883492"/>
              <a:gd name="connsiteX19" fmla="*/ 1294171 w 1294171"/>
              <a:gd name="connsiteY19" fmla="*/ 489770 h 1883492"/>
              <a:gd name="connsiteX20" fmla="*/ 1256071 w 1294171"/>
              <a:gd name="connsiteY20" fmla="*/ 375470 h 1883492"/>
              <a:gd name="connsiteX21" fmla="*/ 1122721 w 1294171"/>
              <a:gd name="connsiteY21" fmla="*/ 337370 h 1883492"/>
              <a:gd name="connsiteX22" fmla="*/ 1048058 w 1294171"/>
              <a:gd name="connsiteY22" fmla="*/ 112764 h 1883492"/>
              <a:gd name="connsiteX23" fmla="*/ 683649 w 1294171"/>
              <a:gd name="connsiteY23" fmla="*/ 0 h 1883492"/>
              <a:gd name="connsiteX24" fmla="*/ 362872 w 1294171"/>
              <a:gd name="connsiteY24" fmla="*/ 49162 h 1883492"/>
              <a:gd name="connsiteX25" fmla="*/ 398821 w 1294171"/>
              <a:gd name="connsiteY25" fmla="*/ 442145 h 1883492"/>
              <a:gd name="connsiteX26" fmla="*/ 316476 w 1294171"/>
              <a:gd name="connsiteY26" fmla="*/ 486698 h 1883492"/>
              <a:gd name="connsiteX27" fmla="*/ 246421 w 1294171"/>
              <a:gd name="connsiteY27" fmla="*/ 642170 h 1883492"/>
              <a:gd name="connsiteX28" fmla="*/ 160696 w 1294171"/>
              <a:gd name="connsiteY28" fmla="*/ 880295 h 1883492"/>
              <a:gd name="connsiteX29" fmla="*/ 122596 w 1294171"/>
              <a:gd name="connsiteY29" fmla="*/ 1032695 h 1883492"/>
              <a:gd name="connsiteX30" fmla="*/ 23351 w 1294171"/>
              <a:gd name="connsiteY30" fmla="*/ 1182023 h 1883492"/>
              <a:gd name="connsiteX31" fmla="*/ 0 w 1294171"/>
              <a:gd name="connsiteY31" fmla="*/ 1244396 h 1883492"/>
              <a:gd name="connsiteX32" fmla="*/ 17821 w 1294171"/>
              <a:gd name="connsiteY32" fmla="*/ 1404170 h 1883492"/>
              <a:gd name="connsiteX33" fmla="*/ 65446 w 1294171"/>
              <a:gd name="connsiteY33" fmla="*/ 1508945 h 1883492"/>
              <a:gd name="connsiteX34" fmla="*/ 74971 w 1294171"/>
              <a:gd name="connsiteY34" fmla="*/ 1613720 h 1883492"/>
              <a:gd name="connsiteX35" fmla="*/ 80502 w 1294171"/>
              <a:gd name="connsiteY35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32196 w 1294171"/>
              <a:gd name="connsiteY10" fmla="*/ 1042220 h 1883492"/>
              <a:gd name="connsiteX11" fmla="*/ 800715 w 1294171"/>
              <a:gd name="connsiteY11" fmla="*/ 1052667 h 1883492"/>
              <a:gd name="connsiteX12" fmla="*/ 770296 w 1294171"/>
              <a:gd name="connsiteY12" fmla="*/ 946970 h 1883492"/>
              <a:gd name="connsiteX13" fmla="*/ 846496 w 1294171"/>
              <a:gd name="connsiteY13" fmla="*/ 899345 h 1883492"/>
              <a:gd name="connsiteX14" fmla="*/ 875071 w 1294171"/>
              <a:gd name="connsiteY14" fmla="*/ 775520 h 1883492"/>
              <a:gd name="connsiteX15" fmla="*/ 941746 w 1294171"/>
              <a:gd name="connsiteY15" fmla="*/ 746945 h 1883492"/>
              <a:gd name="connsiteX16" fmla="*/ 951271 w 1294171"/>
              <a:gd name="connsiteY16" fmla="*/ 670745 h 1883492"/>
              <a:gd name="connsiteX17" fmla="*/ 1046521 w 1294171"/>
              <a:gd name="connsiteY17" fmla="*/ 613595 h 1883492"/>
              <a:gd name="connsiteX18" fmla="*/ 1246546 w 1294171"/>
              <a:gd name="connsiteY18" fmla="*/ 546920 h 1883492"/>
              <a:gd name="connsiteX19" fmla="*/ 1294171 w 1294171"/>
              <a:gd name="connsiteY19" fmla="*/ 489770 h 1883492"/>
              <a:gd name="connsiteX20" fmla="*/ 1256071 w 1294171"/>
              <a:gd name="connsiteY20" fmla="*/ 375470 h 1883492"/>
              <a:gd name="connsiteX21" fmla="*/ 1122721 w 1294171"/>
              <a:gd name="connsiteY21" fmla="*/ 337370 h 1883492"/>
              <a:gd name="connsiteX22" fmla="*/ 1048058 w 1294171"/>
              <a:gd name="connsiteY22" fmla="*/ 112764 h 1883492"/>
              <a:gd name="connsiteX23" fmla="*/ 683649 w 1294171"/>
              <a:gd name="connsiteY23" fmla="*/ 0 h 1883492"/>
              <a:gd name="connsiteX24" fmla="*/ 362872 w 1294171"/>
              <a:gd name="connsiteY24" fmla="*/ 49162 h 1883492"/>
              <a:gd name="connsiteX25" fmla="*/ 398821 w 1294171"/>
              <a:gd name="connsiteY25" fmla="*/ 442145 h 1883492"/>
              <a:gd name="connsiteX26" fmla="*/ 316476 w 1294171"/>
              <a:gd name="connsiteY26" fmla="*/ 486698 h 1883492"/>
              <a:gd name="connsiteX27" fmla="*/ 246421 w 1294171"/>
              <a:gd name="connsiteY27" fmla="*/ 642170 h 1883492"/>
              <a:gd name="connsiteX28" fmla="*/ 160696 w 1294171"/>
              <a:gd name="connsiteY28" fmla="*/ 880295 h 1883492"/>
              <a:gd name="connsiteX29" fmla="*/ 122596 w 1294171"/>
              <a:gd name="connsiteY29" fmla="*/ 1032695 h 1883492"/>
              <a:gd name="connsiteX30" fmla="*/ 23351 w 1294171"/>
              <a:gd name="connsiteY30" fmla="*/ 1182023 h 1883492"/>
              <a:gd name="connsiteX31" fmla="*/ 0 w 1294171"/>
              <a:gd name="connsiteY31" fmla="*/ 1244396 h 1883492"/>
              <a:gd name="connsiteX32" fmla="*/ 17821 w 1294171"/>
              <a:gd name="connsiteY32" fmla="*/ 1404170 h 1883492"/>
              <a:gd name="connsiteX33" fmla="*/ 65446 w 1294171"/>
              <a:gd name="connsiteY33" fmla="*/ 1508945 h 1883492"/>
              <a:gd name="connsiteX34" fmla="*/ 74971 w 1294171"/>
              <a:gd name="connsiteY34" fmla="*/ 1613720 h 1883492"/>
              <a:gd name="connsiteX35" fmla="*/ 80502 w 1294171"/>
              <a:gd name="connsiteY35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32196 w 1294171"/>
              <a:gd name="connsiteY10" fmla="*/ 1042220 h 1883492"/>
              <a:gd name="connsiteX11" fmla="*/ 800715 w 1294171"/>
              <a:gd name="connsiteY11" fmla="*/ 1052667 h 1883492"/>
              <a:gd name="connsiteX12" fmla="*/ 770296 w 1294171"/>
              <a:gd name="connsiteY12" fmla="*/ 946970 h 1883492"/>
              <a:gd name="connsiteX13" fmla="*/ 905490 w 1294171"/>
              <a:gd name="connsiteY13" fmla="*/ 928842 h 1883492"/>
              <a:gd name="connsiteX14" fmla="*/ 875071 w 1294171"/>
              <a:gd name="connsiteY14" fmla="*/ 775520 h 1883492"/>
              <a:gd name="connsiteX15" fmla="*/ 941746 w 1294171"/>
              <a:gd name="connsiteY15" fmla="*/ 746945 h 1883492"/>
              <a:gd name="connsiteX16" fmla="*/ 951271 w 1294171"/>
              <a:gd name="connsiteY16" fmla="*/ 670745 h 1883492"/>
              <a:gd name="connsiteX17" fmla="*/ 1046521 w 1294171"/>
              <a:gd name="connsiteY17" fmla="*/ 613595 h 1883492"/>
              <a:gd name="connsiteX18" fmla="*/ 1246546 w 1294171"/>
              <a:gd name="connsiteY18" fmla="*/ 546920 h 1883492"/>
              <a:gd name="connsiteX19" fmla="*/ 1294171 w 1294171"/>
              <a:gd name="connsiteY19" fmla="*/ 489770 h 1883492"/>
              <a:gd name="connsiteX20" fmla="*/ 1256071 w 1294171"/>
              <a:gd name="connsiteY20" fmla="*/ 375470 h 1883492"/>
              <a:gd name="connsiteX21" fmla="*/ 1122721 w 1294171"/>
              <a:gd name="connsiteY21" fmla="*/ 337370 h 1883492"/>
              <a:gd name="connsiteX22" fmla="*/ 1048058 w 1294171"/>
              <a:gd name="connsiteY22" fmla="*/ 112764 h 1883492"/>
              <a:gd name="connsiteX23" fmla="*/ 683649 w 1294171"/>
              <a:gd name="connsiteY23" fmla="*/ 0 h 1883492"/>
              <a:gd name="connsiteX24" fmla="*/ 362872 w 1294171"/>
              <a:gd name="connsiteY24" fmla="*/ 49162 h 1883492"/>
              <a:gd name="connsiteX25" fmla="*/ 398821 w 1294171"/>
              <a:gd name="connsiteY25" fmla="*/ 442145 h 1883492"/>
              <a:gd name="connsiteX26" fmla="*/ 316476 w 1294171"/>
              <a:gd name="connsiteY26" fmla="*/ 486698 h 1883492"/>
              <a:gd name="connsiteX27" fmla="*/ 246421 w 1294171"/>
              <a:gd name="connsiteY27" fmla="*/ 642170 h 1883492"/>
              <a:gd name="connsiteX28" fmla="*/ 160696 w 1294171"/>
              <a:gd name="connsiteY28" fmla="*/ 880295 h 1883492"/>
              <a:gd name="connsiteX29" fmla="*/ 122596 w 1294171"/>
              <a:gd name="connsiteY29" fmla="*/ 1032695 h 1883492"/>
              <a:gd name="connsiteX30" fmla="*/ 23351 w 1294171"/>
              <a:gd name="connsiteY30" fmla="*/ 1182023 h 1883492"/>
              <a:gd name="connsiteX31" fmla="*/ 0 w 1294171"/>
              <a:gd name="connsiteY31" fmla="*/ 1244396 h 1883492"/>
              <a:gd name="connsiteX32" fmla="*/ 17821 w 1294171"/>
              <a:gd name="connsiteY32" fmla="*/ 1404170 h 1883492"/>
              <a:gd name="connsiteX33" fmla="*/ 65446 w 1294171"/>
              <a:gd name="connsiteY33" fmla="*/ 1508945 h 1883492"/>
              <a:gd name="connsiteX34" fmla="*/ 74971 w 1294171"/>
              <a:gd name="connsiteY34" fmla="*/ 1613720 h 1883492"/>
              <a:gd name="connsiteX35" fmla="*/ 80502 w 1294171"/>
              <a:gd name="connsiteY35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32196 w 1294171"/>
              <a:gd name="connsiteY10" fmla="*/ 1042220 h 1883492"/>
              <a:gd name="connsiteX11" fmla="*/ 800715 w 1294171"/>
              <a:gd name="connsiteY11" fmla="*/ 1052667 h 1883492"/>
              <a:gd name="connsiteX12" fmla="*/ 905490 w 1294171"/>
              <a:gd name="connsiteY12" fmla="*/ 928842 h 1883492"/>
              <a:gd name="connsiteX13" fmla="*/ 875071 w 1294171"/>
              <a:gd name="connsiteY13" fmla="*/ 775520 h 1883492"/>
              <a:gd name="connsiteX14" fmla="*/ 941746 w 1294171"/>
              <a:gd name="connsiteY14" fmla="*/ 746945 h 1883492"/>
              <a:gd name="connsiteX15" fmla="*/ 951271 w 1294171"/>
              <a:gd name="connsiteY15" fmla="*/ 670745 h 1883492"/>
              <a:gd name="connsiteX16" fmla="*/ 1046521 w 1294171"/>
              <a:gd name="connsiteY16" fmla="*/ 613595 h 1883492"/>
              <a:gd name="connsiteX17" fmla="*/ 1246546 w 1294171"/>
              <a:gd name="connsiteY17" fmla="*/ 546920 h 1883492"/>
              <a:gd name="connsiteX18" fmla="*/ 1294171 w 1294171"/>
              <a:gd name="connsiteY18" fmla="*/ 489770 h 1883492"/>
              <a:gd name="connsiteX19" fmla="*/ 1256071 w 1294171"/>
              <a:gd name="connsiteY19" fmla="*/ 375470 h 1883492"/>
              <a:gd name="connsiteX20" fmla="*/ 1122721 w 1294171"/>
              <a:gd name="connsiteY20" fmla="*/ 337370 h 1883492"/>
              <a:gd name="connsiteX21" fmla="*/ 1048058 w 1294171"/>
              <a:gd name="connsiteY21" fmla="*/ 112764 h 1883492"/>
              <a:gd name="connsiteX22" fmla="*/ 683649 w 1294171"/>
              <a:gd name="connsiteY22" fmla="*/ 0 h 1883492"/>
              <a:gd name="connsiteX23" fmla="*/ 362872 w 1294171"/>
              <a:gd name="connsiteY23" fmla="*/ 49162 h 1883492"/>
              <a:gd name="connsiteX24" fmla="*/ 398821 w 1294171"/>
              <a:gd name="connsiteY24" fmla="*/ 442145 h 1883492"/>
              <a:gd name="connsiteX25" fmla="*/ 316476 w 1294171"/>
              <a:gd name="connsiteY25" fmla="*/ 486698 h 1883492"/>
              <a:gd name="connsiteX26" fmla="*/ 246421 w 1294171"/>
              <a:gd name="connsiteY26" fmla="*/ 642170 h 1883492"/>
              <a:gd name="connsiteX27" fmla="*/ 160696 w 1294171"/>
              <a:gd name="connsiteY27" fmla="*/ 880295 h 1883492"/>
              <a:gd name="connsiteX28" fmla="*/ 122596 w 1294171"/>
              <a:gd name="connsiteY28" fmla="*/ 1032695 h 1883492"/>
              <a:gd name="connsiteX29" fmla="*/ 23351 w 1294171"/>
              <a:gd name="connsiteY29" fmla="*/ 1182023 h 1883492"/>
              <a:gd name="connsiteX30" fmla="*/ 0 w 1294171"/>
              <a:gd name="connsiteY30" fmla="*/ 1244396 h 1883492"/>
              <a:gd name="connsiteX31" fmla="*/ 17821 w 1294171"/>
              <a:gd name="connsiteY31" fmla="*/ 1404170 h 1883492"/>
              <a:gd name="connsiteX32" fmla="*/ 65446 w 1294171"/>
              <a:gd name="connsiteY32" fmla="*/ 1508945 h 1883492"/>
              <a:gd name="connsiteX33" fmla="*/ 74971 w 1294171"/>
              <a:gd name="connsiteY33" fmla="*/ 1613720 h 1883492"/>
              <a:gd name="connsiteX34" fmla="*/ 80502 w 1294171"/>
              <a:gd name="connsiteY34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32196 w 1294171"/>
              <a:gd name="connsiteY10" fmla="*/ 1042220 h 1883492"/>
              <a:gd name="connsiteX11" fmla="*/ 905490 w 1294171"/>
              <a:gd name="connsiteY11" fmla="*/ 928842 h 1883492"/>
              <a:gd name="connsiteX12" fmla="*/ 875071 w 1294171"/>
              <a:gd name="connsiteY12" fmla="*/ 775520 h 1883492"/>
              <a:gd name="connsiteX13" fmla="*/ 941746 w 1294171"/>
              <a:gd name="connsiteY13" fmla="*/ 746945 h 1883492"/>
              <a:gd name="connsiteX14" fmla="*/ 951271 w 1294171"/>
              <a:gd name="connsiteY14" fmla="*/ 670745 h 1883492"/>
              <a:gd name="connsiteX15" fmla="*/ 1046521 w 1294171"/>
              <a:gd name="connsiteY15" fmla="*/ 613595 h 1883492"/>
              <a:gd name="connsiteX16" fmla="*/ 1246546 w 1294171"/>
              <a:gd name="connsiteY16" fmla="*/ 546920 h 1883492"/>
              <a:gd name="connsiteX17" fmla="*/ 1294171 w 1294171"/>
              <a:gd name="connsiteY17" fmla="*/ 489770 h 1883492"/>
              <a:gd name="connsiteX18" fmla="*/ 1256071 w 1294171"/>
              <a:gd name="connsiteY18" fmla="*/ 375470 h 1883492"/>
              <a:gd name="connsiteX19" fmla="*/ 1122721 w 1294171"/>
              <a:gd name="connsiteY19" fmla="*/ 337370 h 1883492"/>
              <a:gd name="connsiteX20" fmla="*/ 1048058 w 1294171"/>
              <a:gd name="connsiteY20" fmla="*/ 112764 h 1883492"/>
              <a:gd name="connsiteX21" fmla="*/ 683649 w 1294171"/>
              <a:gd name="connsiteY21" fmla="*/ 0 h 1883492"/>
              <a:gd name="connsiteX22" fmla="*/ 362872 w 1294171"/>
              <a:gd name="connsiteY22" fmla="*/ 49162 h 1883492"/>
              <a:gd name="connsiteX23" fmla="*/ 398821 w 1294171"/>
              <a:gd name="connsiteY23" fmla="*/ 442145 h 1883492"/>
              <a:gd name="connsiteX24" fmla="*/ 316476 w 1294171"/>
              <a:gd name="connsiteY24" fmla="*/ 486698 h 1883492"/>
              <a:gd name="connsiteX25" fmla="*/ 246421 w 1294171"/>
              <a:gd name="connsiteY25" fmla="*/ 642170 h 1883492"/>
              <a:gd name="connsiteX26" fmla="*/ 160696 w 1294171"/>
              <a:gd name="connsiteY26" fmla="*/ 880295 h 1883492"/>
              <a:gd name="connsiteX27" fmla="*/ 122596 w 1294171"/>
              <a:gd name="connsiteY27" fmla="*/ 1032695 h 1883492"/>
              <a:gd name="connsiteX28" fmla="*/ 23351 w 1294171"/>
              <a:gd name="connsiteY28" fmla="*/ 1182023 h 1883492"/>
              <a:gd name="connsiteX29" fmla="*/ 0 w 1294171"/>
              <a:gd name="connsiteY29" fmla="*/ 1244396 h 1883492"/>
              <a:gd name="connsiteX30" fmla="*/ 17821 w 1294171"/>
              <a:gd name="connsiteY30" fmla="*/ 1404170 h 1883492"/>
              <a:gd name="connsiteX31" fmla="*/ 65446 w 1294171"/>
              <a:gd name="connsiteY31" fmla="*/ 1508945 h 1883492"/>
              <a:gd name="connsiteX32" fmla="*/ 74971 w 1294171"/>
              <a:gd name="connsiteY32" fmla="*/ 1613720 h 1883492"/>
              <a:gd name="connsiteX33" fmla="*/ 80502 w 1294171"/>
              <a:gd name="connsiteY33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83815 w 1294171"/>
              <a:gd name="connsiteY10" fmla="*/ 1064343 h 1883492"/>
              <a:gd name="connsiteX11" fmla="*/ 905490 w 1294171"/>
              <a:gd name="connsiteY11" fmla="*/ 928842 h 1883492"/>
              <a:gd name="connsiteX12" fmla="*/ 875071 w 1294171"/>
              <a:gd name="connsiteY12" fmla="*/ 775520 h 1883492"/>
              <a:gd name="connsiteX13" fmla="*/ 941746 w 1294171"/>
              <a:gd name="connsiteY13" fmla="*/ 746945 h 1883492"/>
              <a:gd name="connsiteX14" fmla="*/ 951271 w 1294171"/>
              <a:gd name="connsiteY14" fmla="*/ 670745 h 1883492"/>
              <a:gd name="connsiteX15" fmla="*/ 1046521 w 1294171"/>
              <a:gd name="connsiteY15" fmla="*/ 613595 h 1883492"/>
              <a:gd name="connsiteX16" fmla="*/ 1246546 w 1294171"/>
              <a:gd name="connsiteY16" fmla="*/ 546920 h 1883492"/>
              <a:gd name="connsiteX17" fmla="*/ 1294171 w 1294171"/>
              <a:gd name="connsiteY17" fmla="*/ 489770 h 1883492"/>
              <a:gd name="connsiteX18" fmla="*/ 1256071 w 1294171"/>
              <a:gd name="connsiteY18" fmla="*/ 375470 h 1883492"/>
              <a:gd name="connsiteX19" fmla="*/ 1122721 w 1294171"/>
              <a:gd name="connsiteY19" fmla="*/ 337370 h 1883492"/>
              <a:gd name="connsiteX20" fmla="*/ 1048058 w 1294171"/>
              <a:gd name="connsiteY20" fmla="*/ 112764 h 1883492"/>
              <a:gd name="connsiteX21" fmla="*/ 683649 w 1294171"/>
              <a:gd name="connsiteY21" fmla="*/ 0 h 1883492"/>
              <a:gd name="connsiteX22" fmla="*/ 362872 w 1294171"/>
              <a:gd name="connsiteY22" fmla="*/ 49162 h 1883492"/>
              <a:gd name="connsiteX23" fmla="*/ 398821 w 1294171"/>
              <a:gd name="connsiteY23" fmla="*/ 442145 h 1883492"/>
              <a:gd name="connsiteX24" fmla="*/ 316476 w 1294171"/>
              <a:gd name="connsiteY24" fmla="*/ 486698 h 1883492"/>
              <a:gd name="connsiteX25" fmla="*/ 246421 w 1294171"/>
              <a:gd name="connsiteY25" fmla="*/ 642170 h 1883492"/>
              <a:gd name="connsiteX26" fmla="*/ 160696 w 1294171"/>
              <a:gd name="connsiteY26" fmla="*/ 880295 h 1883492"/>
              <a:gd name="connsiteX27" fmla="*/ 122596 w 1294171"/>
              <a:gd name="connsiteY27" fmla="*/ 1032695 h 1883492"/>
              <a:gd name="connsiteX28" fmla="*/ 23351 w 1294171"/>
              <a:gd name="connsiteY28" fmla="*/ 1182023 h 1883492"/>
              <a:gd name="connsiteX29" fmla="*/ 0 w 1294171"/>
              <a:gd name="connsiteY29" fmla="*/ 1244396 h 1883492"/>
              <a:gd name="connsiteX30" fmla="*/ 17821 w 1294171"/>
              <a:gd name="connsiteY30" fmla="*/ 1404170 h 1883492"/>
              <a:gd name="connsiteX31" fmla="*/ 65446 w 1294171"/>
              <a:gd name="connsiteY31" fmla="*/ 1508945 h 1883492"/>
              <a:gd name="connsiteX32" fmla="*/ 74971 w 1294171"/>
              <a:gd name="connsiteY32" fmla="*/ 1613720 h 1883492"/>
              <a:gd name="connsiteX33" fmla="*/ 80502 w 1294171"/>
              <a:gd name="connsiteY33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83815 w 1294171"/>
              <a:gd name="connsiteY10" fmla="*/ 1064343 h 1883492"/>
              <a:gd name="connsiteX11" fmla="*/ 905490 w 1294171"/>
              <a:gd name="connsiteY11" fmla="*/ 928842 h 1883492"/>
              <a:gd name="connsiteX12" fmla="*/ 875071 w 1294171"/>
              <a:gd name="connsiteY12" fmla="*/ 775520 h 1883492"/>
              <a:gd name="connsiteX13" fmla="*/ 941746 w 1294171"/>
              <a:gd name="connsiteY13" fmla="*/ 746945 h 1883492"/>
              <a:gd name="connsiteX14" fmla="*/ 951271 w 1294171"/>
              <a:gd name="connsiteY14" fmla="*/ 670745 h 1883492"/>
              <a:gd name="connsiteX15" fmla="*/ 1046521 w 1294171"/>
              <a:gd name="connsiteY15" fmla="*/ 613595 h 1883492"/>
              <a:gd name="connsiteX16" fmla="*/ 1246546 w 1294171"/>
              <a:gd name="connsiteY16" fmla="*/ 546920 h 1883492"/>
              <a:gd name="connsiteX17" fmla="*/ 1294171 w 1294171"/>
              <a:gd name="connsiteY17" fmla="*/ 489770 h 1883492"/>
              <a:gd name="connsiteX18" fmla="*/ 1256071 w 1294171"/>
              <a:gd name="connsiteY18" fmla="*/ 375470 h 1883492"/>
              <a:gd name="connsiteX19" fmla="*/ 1122721 w 1294171"/>
              <a:gd name="connsiteY19" fmla="*/ 337370 h 1883492"/>
              <a:gd name="connsiteX20" fmla="*/ 1048058 w 1294171"/>
              <a:gd name="connsiteY20" fmla="*/ 112764 h 1883492"/>
              <a:gd name="connsiteX21" fmla="*/ 683649 w 1294171"/>
              <a:gd name="connsiteY21" fmla="*/ 0 h 1883492"/>
              <a:gd name="connsiteX22" fmla="*/ 362872 w 1294171"/>
              <a:gd name="connsiteY22" fmla="*/ 49162 h 1883492"/>
              <a:gd name="connsiteX23" fmla="*/ 398821 w 1294171"/>
              <a:gd name="connsiteY23" fmla="*/ 442145 h 1883492"/>
              <a:gd name="connsiteX24" fmla="*/ 316476 w 1294171"/>
              <a:gd name="connsiteY24" fmla="*/ 486698 h 1883492"/>
              <a:gd name="connsiteX25" fmla="*/ 246421 w 1294171"/>
              <a:gd name="connsiteY25" fmla="*/ 642170 h 1883492"/>
              <a:gd name="connsiteX26" fmla="*/ 160696 w 1294171"/>
              <a:gd name="connsiteY26" fmla="*/ 880295 h 1883492"/>
              <a:gd name="connsiteX27" fmla="*/ 122596 w 1294171"/>
              <a:gd name="connsiteY27" fmla="*/ 1032695 h 1883492"/>
              <a:gd name="connsiteX28" fmla="*/ 23351 w 1294171"/>
              <a:gd name="connsiteY28" fmla="*/ 1182023 h 1883492"/>
              <a:gd name="connsiteX29" fmla="*/ 0 w 1294171"/>
              <a:gd name="connsiteY29" fmla="*/ 1244396 h 1883492"/>
              <a:gd name="connsiteX30" fmla="*/ 17821 w 1294171"/>
              <a:gd name="connsiteY30" fmla="*/ 1404170 h 1883492"/>
              <a:gd name="connsiteX31" fmla="*/ 65446 w 1294171"/>
              <a:gd name="connsiteY31" fmla="*/ 1508945 h 1883492"/>
              <a:gd name="connsiteX32" fmla="*/ 74971 w 1294171"/>
              <a:gd name="connsiteY32" fmla="*/ 1613720 h 1883492"/>
              <a:gd name="connsiteX33" fmla="*/ 80502 w 1294171"/>
              <a:gd name="connsiteY33" fmla="*/ 1696987 h 1883492"/>
              <a:gd name="connsiteX0" fmla="*/ 80502 w 1294171"/>
              <a:gd name="connsiteY0" fmla="*/ 1696987 h 1883492"/>
              <a:gd name="connsiteX1" fmla="*/ 200025 w 1294171"/>
              <a:gd name="connsiteY1" fmla="*/ 1883492 h 1883492"/>
              <a:gd name="connsiteX2" fmla="*/ 294968 w 1294171"/>
              <a:gd name="connsiteY2" fmla="*/ 1881342 h 1883492"/>
              <a:gd name="connsiteX3" fmla="*/ 448905 w 1294171"/>
              <a:gd name="connsiteY3" fmla="*/ 1844778 h 1883492"/>
              <a:gd name="connsiteX4" fmla="*/ 596081 w 1294171"/>
              <a:gd name="connsiteY4" fmla="*/ 1749222 h 1883492"/>
              <a:gd name="connsiteX5" fmla="*/ 549992 w 1294171"/>
              <a:gd name="connsiteY5" fmla="*/ 1520313 h 1883492"/>
              <a:gd name="connsiteX6" fmla="*/ 598846 w 1294171"/>
              <a:gd name="connsiteY6" fmla="*/ 1413695 h 1883492"/>
              <a:gd name="connsiteX7" fmla="*/ 665521 w 1294171"/>
              <a:gd name="connsiteY7" fmla="*/ 1289870 h 1883492"/>
              <a:gd name="connsiteX8" fmla="*/ 675046 w 1294171"/>
              <a:gd name="connsiteY8" fmla="*/ 1194620 h 1883492"/>
              <a:gd name="connsiteX9" fmla="*/ 760464 w 1294171"/>
              <a:gd name="connsiteY9" fmla="*/ 1255458 h 1883492"/>
              <a:gd name="connsiteX10" fmla="*/ 783815 w 1294171"/>
              <a:gd name="connsiteY10" fmla="*/ 1064343 h 1883492"/>
              <a:gd name="connsiteX11" fmla="*/ 905490 w 1294171"/>
              <a:gd name="connsiteY11" fmla="*/ 928842 h 1883492"/>
              <a:gd name="connsiteX12" fmla="*/ 875071 w 1294171"/>
              <a:gd name="connsiteY12" fmla="*/ 775520 h 1883492"/>
              <a:gd name="connsiteX13" fmla="*/ 941746 w 1294171"/>
              <a:gd name="connsiteY13" fmla="*/ 746945 h 1883492"/>
              <a:gd name="connsiteX14" fmla="*/ 951271 w 1294171"/>
              <a:gd name="connsiteY14" fmla="*/ 670745 h 1883492"/>
              <a:gd name="connsiteX15" fmla="*/ 1046521 w 1294171"/>
              <a:gd name="connsiteY15" fmla="*/ 613595 h 1883492"/>
              <a:gd name="connsiteX16" fmla="*/ 1246546 w 1294171"/>
              <a:gd name="connsiteY16" fmla="*/ 546920 h 1883492"/>
              <a:gd name="connsiteX17" fmla="*/ 1294171 w 1294171"/>
              <a:gd name="connsiteY17" fmla="*/ 489770 h 1883492"/>
              <a:gd name="connsiteX18" fmla="*/ 1256071 w 1294171"/>
              <a:gd name="connsiteY18" fmla="*/ 375470 h 1883492"/>
              <a:gd name="connsiteX19" fmla="*/ 1122721 w 1294171"/>
              <a:gd name="connsiteY19" fmla="*/ 337370 h 1883492"/>
              <a:gd name="connsiteX20" fmla="*/ 1048058 w 1294171"/>
              <a:gd name="connsiteY20" fmla="*/ 112764 h 1883492"/>
              <a:gd name="connsiteX21" fmla="*/ 683649 w 1294171"/>
              <a:gd name="connsiteY21" fmla="*/ 0 h 1883492"/>
              <a:gd name="connsiteX22" fmla="*/ 362872 w 1294171"/>
              <a:gd name="connsiteY22" fmla="*/ 49162 h 1883492"/>
              <a:gd name="connsiteX23" fmla="*/ 398821 w 1294171"/>
              <a:gd name="connsiteY23" fmla="*/ 442145 h 1883492"/>
              <a:gd name="connsiteX24" fmla="*/ 316476 w 1294171"/>
              <a:gd name="connsiteY24" fmla="*/ 486698 h 1883492"/>
              <a:gd name="connsiteX25" fmla="*/ 246421 w 1294171"/>
              <a:gd name="connsiteY25" fmla="*/ 642170 h 1883492"/>
              <a:gd name="connsiteX26" fmla="*/ 160696 w 1294171"/>
              <a:gd name="connsiteY26" fmla="*/ 880295 h 1883492"/>
              <a:gd name="connsiteX27" fmla="*/ 122596 w 1294171"/>
              <a:gd name="connsiteY27" fmla="*/ 1032695 h 1883492"/>
              <a:gd name="connsiteX28" fmla="*/ 23351 w 1294171"/>
              <a:gd name="connsiteY28" fmla="*/ 1182023 h 1883492"/>
              <a:gd name="connsiteX29" fmla="*/ 0 w 1294171"/>
              <a:gd name="connsiteY29" fmla="*/ 1244396 h 1883492"/>
              <a:gd name="connsiteX30" fmla="*/ 17821 w 1294171"/>
              <a:gd name="connsiteY30" fmla="*/ 1404170 h 1883492"/>
              <a:gd name="connsiteX31" fmla="*/ 65446 w 1294171"/>
              <a:gd name="connsiteY31" fmla="*/ 1508945 h 1883492"/>
              <a:gd name="connsiteX32" fmla="*/ 74971 w 1294171"/>
              <a:gd name="connsiteY32" fmla="*/ 1613720 h 1883492"/>
              <a:gd name="connsiteX33" fmla="*/ 80502 w 1294171"/>
              <a:gd name="connsiteY33" fmla="*/ 1696987 h 1883492"/>
              <a:gd name="connsiteX0" fmla="*/ 80502 w 1294171"/>
              <a:gd name="connsiteY0" fmla="*/ 1717425 h 1903930"/>
              <a:gd name="connsiteX1" fmla="*/ 200025 w 1294171"/>
              <a:gd name="connsiteY1" fmla="*/ 1903930 h 1903930"/>
              <a:gd name="connsiteX2" fmla="*/ 294968 w 1294171"/>
              <a:gd name="connsiteY2" fmla="*/ 1901780 h 1903930"/>
              <a:gd name="connsiteX3" fmla="*/ 448905 w 1294171"/>
              <a:gd name="connsiteY3" fmla="*/ 1865216 h 1903930"/>
              <a:gd name="connsiteX4" fmla="*/ 596081 w 1294171"/>
              <a:gd name="connsiteY4" fmla="*/ 1769660 h 1903930"/>
              <a:gd name="connsiteX5" fmla="*/ 549992 w 1294171"/>
              <a:gd name="connsiteY5" fmla="*/ 1540751 h 1903930"/>
              <a:gd name="connsiteX6" fmla="*/ 598846 w 1294171"/>
              <a:gd name="connsiteY6" fmla="*/ 1434133 h 1903930"/>
              <a:gd name="connsiteX7" fmla="*/ 665521 w 1294171"/>
              <a:gd name="connsiteY7" fmla="*/ 1310308 h 1903930"/>
              <a:gd name="connsiteX8" fmla="*/ 675046 w 1294171"/>
              <a:gd name="connsiteY8" fmla="*/ 1215058 h 1903930"/>
              <a:gd name="connsiteX9" fmla="*/ 760464 w 1294171"/>
              <a:gd name="connsiteY9" fmla="*/ 1275896 h 1903930"/>
              <a:gd name="connsiteX10" fmla="*/ 783815 w 1294171"/>
              <a:gd name="connsiteY10" fmla="*/ 1084781 h 1903930"/>
              <a:gd name="connsiteX11" fmla="*/ 905490 w 1294171"/>
              <a:gd name="connsiteY11" fmla="*/ 949280 h 1903930"/>
              <a:gd name="connsiteX12" fmla="*/ 875071 w 1294171"/>
              <a:gd name="connsiteY12" fmla="*/ 795958 h 1903930"/>
              <a:gd name="connsiteX13" fmla="*/ 941746 w 1294171"/>
              <a:gd name="connsiteY13" fmla="*/ 767383 h 1903930"/>
              <a:gd name="connsiteX14" fmla="*/ 951271 w 1294171"/>
              <a:gd name="connsiteY14" fmla="*/ 691183 h 1903930"/>
              <a:gd name="connsiteX15" fmla="*/ 1046521 w 1294171"/>
              <a:gd name="connsiteY15" fmla="*/ 634033 h 1903930"/>
              <a:gd name="connsiteX16" fmla="*/ 1246546 w 1294171"/>
              <a:gd name="connsiteY16" fmla="*/ 567358 h 1903930"/>
              <a:gd name="connsiteX17" fmla="*/ 1294171 w 1294171"/>
              <a:gd name="connsiteY17" fmla="*/ 510208 h 1903930"/>
              <a:gd name="connsiteX18" fmla="*/ 1256071 w 1294171"/>
              <a:gd name="connsiteY18" fmla="*/ 395908 h 1903930"/>
              <a:gd name="connsiteX19" fmla="*/ 1122721 w 1294171"/>
              <a:gd name="connsiteY19" fmla="*/ 357808 h 1903930"/>
              <a:gd name="connsiteX20" fmla="*/ 1048058 w 1294171"/>
              <a:gd name="connsiteY20" fmla="*/ 133202 h 1903930"/>
              <a:gd name="connsiteX21" fmla="*/ 683649 w 1294171"/>
              <a:gd name="connsiteY21" fmla="*/ 20438 h 1903930"/>
              <a:gd name="connsiteX22" fmla="*/ 362872 w 1294171"/>
              <a:gd name="connsiteY22" fmla="*/ 69600 h 1903930"/>
              <a:gd name="connsiteX23" fmla="*/ 398821 w 1294171"/>
              <a:gd name="connsiteY23" fmla="*/ 462583 h 1903930"/>
              <a:gd name="connsiteX24" fmla="*/ 316476 w 1294171"/>
              <a:gd name="connsiteY24" fmla="*/ 507136 h 1903930"/>
              <a:gd name="connsiteX25" fmla="*/ 246421 w 1294171"/>
              <a:gd name="connsiteY25" fmla="*/ 662608 h 1903930"/>
              <a:gd name="connsiteX26" fmla="*/ 160696 w 1294171"/>
              <a:gd name="connsiteY26" fmla="*/ 900733 h 1903930"/>
              <a:gd name="connsiteX27" fmla="*/ 122596 w 1294171"/>
              <a:gd name="connsiteY27" fmla="*/ 1053133 h 1903930"/>
              <a:gd name="connsiteX28" fmla="*/ 23351 w 1294171"/>
              <a:gd name="connsiteY28" fmla="*/ 1202461 h 1903930"/>
              <a:gd name="connsiteX29" fmla="*/ 0 w 1294171"/>
              <a:gd name="connsiteY29" fmla="*/ 1264834 h 1903930"/>
              <a:gd name="connsiteX30" fmla="*/ 17821 w 1294171"/>
              <a:gd name="connsiteY30" fmla="*/ 1424608 h 1903930"/>
              <a:gd name="connsiteX31" fmla="*/ 65446 w 1294171"/>
              <a:gd name="connsiteY31" fmla="*/ 1529383 h 1903930"/>
              <a:gd name="connsiteX32" fmla="*/ 74971 w 1294171"/>
              <a:gd name="connsiteY32" fmla="*/ 1634158 h 1903930"/>
              <a:gd name="connsiteX33" fmla="*/ 80502 w 1294171"/>
              <a:gd name="connsiteY33" fmla="*/ 1717425 h 1903930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65521 w 1294171"/>
              <a:gd name="connsiteY7" fmla="*/ 1291170 h 1884792"/>
              <a:gd name="connsiteX8" fmla="*/ 675046 w 1294171"/>
              <a:gd name="connsiteY8" fmla="*/ 1195920 h 1884792"/>
              <a:gd name="connsiteX9" fmla="*/ 760464 w 1294171"/>
              <a:gd name="connsiteY9" fmla="*/ 1256758 h 1884792"/>
              <a:gd name="connsiteX10" fmla="*/ 783815 w 1294171"/>
              <a:gd name="connsiteY10" fmla="*/ 1065643 h 1884792"/>
              <a:gd name="connsiteX11" fmla="*/ 905490 w 1294171"/>
              <a:gd name="connsiteY11" fmla="*/ 930142 h 1884792"/>
              <a:gd name="connsiteX12" fmla="*/ 875071 w 1294171"/>
              <a:gd name="connsiteY12" fmla="*/ 776820 h 1884792"/>
              <a:gd name="connsiteX13" fmla="*/ 941746 w 1294171"/>
              <a:gd name="connsiteY13" fmla="*/ 748245 h 1884792"/>
              <a:gd name="connsiteX14" fmla="*/ 951271 w 1294171"/>
              <a:gd name="connsiteY14" fmla="*/ 672045 h 1884792"/>
              <a:gd name="connsiteX15" fmla="*/ 1046521 w 1294171"/>
              <a:gd name="connsiteY15" fmla="*/ 614895 h 1884792"/>
              <a:gd name="connsiteX16" fmla="*/ 1246546 w 1294171"/>
              <a:gd name="connsiteY16" fmla="*/ 548220 h 1884792"/>
              <a:gd name="connsiteX17" fmla="*/ 1294171 w 1294171"/>
              <a:gd name="connsiteY17" fmla="*/ 491070 h 1884792"/>
              <a:gd name="connsiteX18" fmla="*/ 1256071 w 1294171"/>
              <a:gd name="connsiteY18" fmla="*/ 376770 h 1884792"/>
              <a:gd name="connsiteX19" fmla="*/ 1122721 w 1294171"/>
              <a:gd name="connsiteY19" fmla="*/ 338670 h 1884792"/>
              <a:gd name="connsiteX20" fmla="*/ 1048058 w 1294171"/>
              <a:gd name="connsiteY20" fmla="*/ 114064 h 1884792"/>
              <a:gd name="connsiteX21" fmla="*/ 683649 w 1294171"/>
              <a:gd name="connsiteY21" fmla="*/ 1300 h 1884792"/>
              <a:gd name="connsiteX22" fmla="*/ 326001 w 1294171"/>
              <a:gd name="connsiteY22" fmla="*/ 79959 h 1884792"/>
              <a:gd name="connsiteX23" fmla="*/ 398821 w 1294171"/>
              <a:gd name="connsiteY23" fmla="*/ 443445 h 1884792"/>
              <a:gd name="connsiteX24" fmla="*/ 316476 w 1294171"/>
              <a:gd name="connsiteY24" fmla="*/ 487998 h 1884792"/>
              <a:gd name="connsiteX25" fmla="*/ 246421 w 1294171"/>
              <a:gd name="connsiteY25" fmla="*/ 643470 h 1884792"/>
              <a:gd name="connsiteX26" fmla="*/ 160696 w 1294171"/>
              <a:gd name="connsiteY26" fmla="*/ 881595 h 1884792"/>
              <a:gd name="connsiteX27" fmla="*/ 122596 w 1294171"/>
              <a:gd name="connsiteY27" fmla="*/ 1033995 h 1884792"/>
              <a:gd name="connsiteX28" fmla="*/ 23351 w 1294171"/>
              <a:gd name="connsiteY28" fmla="*/ 1183323 h 1884792"/>
              <a:gd name="connsiteX29" fmla="*/ 0 w 1294171"/>
              <a:gd name="connsiteY29" fmla="*/ 1245696 h 1884792"/>
              <a:gd name="connsiteX30" fmla="*/ 17821 w 1294171"/>
              <a:gd name="connsiteY30" fmla="*/ 1405470 h 1884792"/>
              <a:gd name="connsiteX31" fmla="*/ 65446 w 1294171"/>
              <a:gd name="connsiteY31" fmla="*/ 1510245 h 1884792"/>
              <a:gd name="connsiteX32" fmla="*/ 74971 w 1294171"/>
              <a:gd name="connsiteY32" fmla="*/ 1615020 h 1884792"/>
              <a:gd name="connsiteX33" fmla="*/ 80502 w 1294171"/>
              <a:gd name="connsiteY33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65521 w 1294171"/>
              <a:gd name="connsiteY7" fmla="*/ 1291170 h 1884792"/>
              <a:gd name="connsiteX8" fmla="*/ 675046 w 1294171"/>
              <a:gd name="connsiteY8" fmla="*/ 1195920 h 1884792"/>
              <a:gd name="connsiteX9" fmla="*/ 760464 w 1294171"/>
              <a:gd name="connsiteY9" fmla="*/ 1256758 h 1884792"/>
              <a:gd name="connsiteX10" fmla="*/ 783815 w 1294171"/>
              <a:gd name="connsiteY10" fmla="*/ 1065643 h 1884792"/>
              <a:gd name="connsiteX11" fmla="*/ 905490 w 1294171"/>
              <a:gd name="connsiteY11" fmla="*/ 930142 h 1884792"/>
              <a:gd name="connsiteX12" fmla="*/ 941746 w 1294171"/>
              <a:gd name="connsiteY12" fmla="*/ 748245 h 1884792"/>
              <a:gd name="connsiteX13" fmla="*/ 951271 w 1294171"/>
              <a:gd name="connsiteY13" fmla="*/ 672045 h 1884792"/>
              <a:gd name="connsiteX14" fmla="*/ 1046521 w 1294171"/>
              <a:gd name="connsiteY14" fmla="*/ 614895 h 1884792"/>
              <a:gd name="connsiteX15" fmla="*/ 1246546 w 1294171"/>
              <a:gd name="connsiteY15" fmla="*/ 548220 h 1884792"/>
              <a:gd name="connsiteX16" fmla="*/ 1294171 w 1294171"/>
              <a:gd name="connsiteY16" fmla="*/ 491070 h 1884792"/>
              <a:gd name="connsiteX17" fmla="*/ 1256071 w 1294171"/>
              <a:gd name="connsiteY17" fmla="*/ 376770 h 1884792"/>
              <a:gd name="connsiteX18" fmla="*/ 1122721 w 1294171"/>
              <a:gd name="connsiteY18" fmla="*/ 338670 h 1884792"/>
              <a:gd name="connsiteX19" fmla="*/ 1048058 w 1294171"/>
              <a:gd name="connsiteY19" fmla="*/ 114064 h 1884792"/>
              <a:gd name="connsiteX20" fmla="*/ 683649 w 1294171"/>
              <a:gd name="connsiteY20" fmla="*/ 1300 h 1884792"/>
              <a:gd name="connsiteX21" fmla="*/ 326001 w 1294171"/>
              <a:gd name="connsiteY21" fmla="*/ 79959 h 1884792"/>
              <a:gd name="connsiteX22" fmla="*/ 398821 w 1294171"/>
              <a:gd name="connsiteY22" fmla="*/ 443445 h 1884792"/>
              <a:gd name="connsiteX23" fmla="*/ 316476 w 1294171"/>
              <a:gd name="connsiteY23" fmla="*/ 487998 h 1884792"/>
              <a:gd name="connsiteX24" fmla="*/ 246421 w 1294171"/>
              <a:gd name="connsiteY24" fmla="*/ 643470 h 1884792"/>
              <a:gd name="connsiteX25" fmla="*/ 160696 w 1294171"/>
              <a:gd name="connsiteY25" fmla="*/ 881595 h 1884792"/>
              <a:gd name="connsiteX26" fmla="*/ 122596 w 1294171"/>
              <a:gd name="connsiteY26" fmla="*/ 1033995 h 1884792"/>
              <a:gd name="connsiteX27" fmla="*/ 23351 w 1294171"/>
              <a:gd name="connsiteY27" fmla="*/ 1183323 h 1884792"/>
              <a:gd name="connsiteX28" fmla="*/ 0 w 1294171"/>
              <a:gd name="connsiteY28" fmla="*/ 1245696 h 1884792"/>
              <a:gd name="connsiteX29" fmla="*/ 17821 w 1294171"/>
              <a:gd name="connsiteY29" fmla="*/ 1405470 h 1884792"/>
              <a:gd name="connsiteX30" fmla="*/ 65446 w 1294171"/>
              <a:gd name="connsiteY30" fmla="*/ 1510245 h 1884792"/>
              <a:gd name="connsiteX31" fmla="*/ 74971 w 1294171"/>
              <a:gd name="connsiteY31" fmla="*/ 1615020 h 1884792"/>
              <a:gd name="connsiteX32" fmla="*/ 80502 w 1294171"/>
              <a:gd name="connsiteY32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65521 w 1294171"/>
              <a:gd name="connsiteY7" fmla="*/ 1291170 h 1884792"/>
              <a:gd name="connsiteX8" fmla="*/ 675046 w 1294171"/>
              <a:gd name="connsiteY8" fmla="*/ 1195920 h 1884792"/>
              <a:gd name="connsiteX9" fmla="*/ 760464 w 1294171"/>
              <a:gd name="connsiteY9" fmla="*/ 1256758 h 1884792"/>
              <a:gd name="connsiteX10" fmla="*/ 783815 w 1294171"/>
              <a:gd name="connsiteY10" fmla="*/ 1065643 h 1884792"/>
              <a:gd name="connsiteX11" fmla="*/ 905490 w 1294171"/>
              <a:gd name="connsiteY11" fmla="*/ 930142 h 1884792"/>
              <a:gd name="connsiteX12" fmla="*/ 941746 w 1294171"/>
              <a:gd name="connsiteY12" fmla="*/ 748245 h 1884792"/>
              <a:gd name="connsiteX13" fmla="*/ 1046521 w 1294171"/>
              <a:gd name="connsiteY13" fmla="*/ 614895 h 1884792"/>
              <a:gd name="connsiteX14" fmla="*/ 1246546 w 1294171"/>
              <a:gd name="connsiteY14" fmla="*/ 548220 h 1884792"/>
              <a:gd name="connsiteX15" fmla="*/ 1294171 w 1294171"/>
              <a:gd name="connsiteY15" fmla="*/ 491070 h 1884792"/>
              <a:gd name="connsiteX16" fmla="*/ 1256071 w 1294171"/>
              <a:gd name="connsiteY16" fmla="*/ 376770 h 1884792"/>
              <a:gd name="connsiteX17" fmla="*/ 1122721 w 1294171"/>
              <a:gd name="connsiteY17" fmla="*/ 338670 h 1884792"/>
              <a:gd name="connsiteX18" fmla="*/ 1048058 w 1294171"/>
              <a:gd name="connsiteY18" fmla="*/ 114064 h 1884792"/>
              <a:gd name="connsiteX19" fmla="*/ 683649 w 1294171"/>
              <a:gd name="connsiteY19" fmla="*/ 1300 h 1884792"/>
              <a:gd name="connsiteX20" fmla="*/ 326001 w 1294171"/>
              <a:gd name="connsiteY20" fmla="*/ 79959 h 1884792"/>
              <a:gd name="connsiteX21" fmla="*/ 398821 w 1294171"/>
              <a:gd name="connsiteY21" fmla="*/ 443445 h 1884792"/>
              <a:gd name="connsiteX22" fmla="*/ 316476 w 1294171"/>
              <a:gd name="connsiteY22" fmla="*/ 487998 h 1884792"/>
              <a:gd name="connsiteX23" fmla="*/ 246421 w 1294171"/>
              <a:gd name="connsiteY23" fmla="*/ 643470 h 1884792"/>
              <a:gd name="connsiteX24" fmla="*/ 160696 w 1294171"/>
              <a:gd name="connsiteY24" fmla="*/ 881595 h 1884792"/>
              <a:gd name="connsiteX25" fmla="*/ 122596 w 1294171"/>
              <a:gd name="connsiteY25" fmla="*/ 1033995 h 1884792"/>
              <a:gd name="connsiteX26" fmla="*/ 23351 w 1294171"/>
              <a:gd name="connsiteY26" fmla="*/ 1183323 h 1884792"/>
              <a:gd name="connsiteX27" fmla="*/ 0 w 1294171"/>
              <a:gd name="connsiteY27" fmla="*/ 1245696 h 1884792"/>
              <a:gd name="connsiteX28" fmla="*/ 17821 w 1294171"/>
              <a:gd name="connsiteY28" fmla="*/ 1405470 h 1884792"/>
              <a:gd name="connsiteX29" fmla="*/ 65446 w 1294171"/>
              <a:gd name="connsiteY29" fmla="*/ 1510245 h 1884792"/>
              <a:gd name="connsiteX30" fmla="*/ 74971 w 1294171"/>
              <a:gd name="connsiteY30" fmla="*/ 1615020 h 1884792"/>
              <a:gd name="connsiteX31" fmla="*/ 80502 w 1294171"/>
              <a:gd name="connsiteY31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65521 w 1294171"/>
              <a:gd name="connsiteY7" fmla="*/ 1291170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05490 w 1294171"/>
              <a:gd name="connsiteY10" fmla="*/ 930142 h 1884792"/>
              <a:gd name="connsiteX11" fmla="*/ 941746 w 1294171"/>
              <a:gd name="connsiteY11" fmla="*/ 748245 h 1884792"/>
              <a:gd name="connsiteX12" fmla="*/ 1046521 w 1294171"/>
              <a:gd name="connsiteY12" fmla="*/ 61489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22721 w 1294171"/>
              <a:gd name="connsiteY16" fmla="*/ 338670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05490 w 1294171"/>
              <a:gd name="connsiteY10" fmla="*/ 930142 h 1884792"/>
              <a:gd name="connsiteX11" fmla="*/ 941746 w 1294171"/>
              <a:gd name="connsiteY11" fmla="*/ 748245 h 1884792"/>
              <a:gd name="connsiteX12" fmla="*/ 1046521 w 1294171"/>
              <a:gd name="connsiteY12" fmla="*/ 61489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22721 w 1294171"/>
              <a:gd name="connsiteY16" fmla="*/ 338670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05490 w 1294171"/>
              <a:gd name="connsiteY10" fmla="*/ 930142 h 1884792"/>
              <a:gd name="connsiteX11" fmla="*/ 941746 w 1294171"/>
              <a:gd name="connsiteY11" fmla="*/ 748245 h 1884792"/>
              <a:gd name="connsiteX12" fmla="*/ 1046521 w 1294171"/>
              <a:gd name="connsiteY12" fmla="*/ 61489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05490 w 1294171"/>
              <a:gd name="connsiteY10" fmla="*/ 930142 h 1884792"/>
              <a:gd name="connsiteX11" fmla="*/ 1111353 w 1294171"/>
              <a:gd name="connsiteY11" fmla="*/ 962096 h 1884792"/>
              <a:gd name="connsiteX12" fmla="*/ 1046521 w 1294171"/>
              <a:gd name="connsiteY12" fmla="*/ 61489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05490 w 1294171"/>
              <a:gd name="connsiteY10" fmla="*/ 930142 h 1884792"/>
              <a:gd name="connsiteX11" fmla="*/ 1111353 w 1294171"/>
              <a:gd name="connsiteY11" fmla="*/ 962096 h 1884792"/>
              <a:gd name="connsiteX12" fmla="*/ 1186630 w 1294171"/>
              <a:gd name="connsiteY12" fmla="*/ 75500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60464 w 1294171"/>
              <a:gd name="connsiteY8" fmla="*/ 1256758 h 1884792"/>
              <a:gd name="connsiteX9" fmla="*/ 783815 w 1294171"/>
              <a:gd name="connsiteY9" fmla="*/ 1065643 h 1884792"/>
              <a:gd name="connsiteX10" fmla="*/ 927613 w 1294171"/>
              <a:gd name="connsiteY10" fmla="*/ 1011258 h 1884792"/>
              <a:gd name="connsiteX11" fmla="*/ 1111353 w 1294171"/>
              <a:gd name="connsiteY11" fmla="*/ 962096 h 1884792"/>
              <a:gd name="connsiteX12" fmla="*/ 1186630 w 1294171"/>
              <a:gd name="connsiteY12" fmla="*/ 75500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23593 w 1294171"/>
              <a:gd name="connsiteY8" fmla="*/ 1249384 h 1884792"/>
              <a:gd name="connsiteX9" fmla="*/ 783815 w 1294171"/>
              <a:gd name="connsiteY9" fmla="*/ 1065643 h 1884792"/>
              <a:gd name="connsiteX10" fmla="*/ 927613 w 1294171"/>
              <a:gd name="connsiteY10" fmla="*/ 1011258 h 1884792"/>
              <a:gd name="connsiteX11" fmla="*/ 1111353 w 1294171"/>
              <a:gd name="connsiteY11" fmla="*/ 962096 h 1884792"/>
              <a:gd name="connsiteX12" fmla="*/ 1186630 w 1294171"/>
              <a:gd name="connsiteY12" fmla="*/ 75500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46421 w 1294171"/>
              <a:gd name="connsiteY22" fmla="*/ 643470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698287 h 1884792"/>
              <a:gd name="connsiteX1" fmla="*/ 200025 w 1294171"/>
              <a:gd name="connsiteY1" fmla="*/ 1884792 h 1884792"/>
              <a:gd name="connsiteX2" fmla="*/ 294968 w 1294171"/>
              <a:gd name="connsiteY2" fmla="*/ 1882642 h 1884792"/>
              <a:gd name="connsiteX3" fmla="*/ 448905 w 1294171"/>
              <a:gd name="connsiteY3" fmla="*/ 1846078 h 1884792"/>
              <a:gd name="connsiteX4" fmla="*/ 596081 w 1294171"/>
              <a:gd name="connsiteY4" fmla="*/ 1750522 h 1884792"/>
              <a:gd name="connsiteX5" fmla="*/ 549992 w 1294171"/>
              <a:gd name="connsiteY5" fmla="*/ 1521613 h 1884792"/>
              <a:gd name="connsiteX6" fmla="*/ 598846 w 1294171"/>
              <a:gd name="connsiteY6" fmla="*/ 1414995 h 1884792"/>
              <a:gd name="connsiteX7" fmla="*/ 680269 w 1294171"/>
              <a:gd name="connsiteY7" fmla="*/ 1313293 h 1884792"/>
              <a:gd name="connsiteX8" fmla="*/ 723593 w 1294171"/>
              <a:gd name="connsiteY8" fmla="*/ 1249384 h 1884792"/>
              <a:gd name="connsiteX9" fmla="*/ 783815 w 1294171"/>
              <a:gd name="connsiteY9" fmla="*/ 1065643 h 1884792"/>
              <a:gd name="connsiteX10" fmla="*/ 927613 w 1294171"/>
              <a:gd name="connsiteY10" fmla="*/ 1011258 h 1884792"/>
              <a:gd name="connsiteX11" fmla="*/ 1111353 w 1294171"/>
              <a:gd name="connsiteY11" fmla="*/ 962096 h 1884792"/>
              <a:gd name="connsiteX12" fmla="*/ 1186630 w 1294171"/>
              <a:gd name="connsiteY12" fmla="*/ 755005 h 1884792"/>
              <a:gd name="connsiteX13" fmla="*/ 1246546 w 1294171"/>
              <a:gd name="connsiteY13" fmla="*/ 548220 h 1884792"/>
              <a:gd name="connsiteX14" fmla="*/ 1294171 w 1294171"/>
              <a:gd name="connsiteY14" fmla="*/ 491070 h 1884792"/>
              <a:gd name="connsiteX15" fmla="*/ 1256071 w 1294171"/>
              <a:gd name="connsiteY15" fmla="*/ 376770 h 1884792"/>
              <a:gd name="connsiteX16" fmla="*/ 1174340 w 1294171"/>
              <a:gd name="connsiteY16" fmla="*/ 264928 h 1884792"/>
              <a:gd name="connsiteX17" fmla="*/ 1048058 w 1294171"/>
              <a:gd name="connsiteY17" fmla="*/ 114064 h 1884792"/>
              <a:gd name="connsiteX18" fmla="*/ 683649 w 1294171"/>
              <a:gd name="connsiteY18" fmla="*/ 1300 h 1884792"/>
              <a:gd name="connsiteX19" fmla="*/ 326001 w 1294171"/>
              <a:gd name="connsiteY19" fmla="*/ 79959 h 1884792"/>
              <a:gd name="connsiteX20" fmla="*/ 398821 w 1294171"/>
              <a:gd name="connsiteY20" fmla="*/ 443445 h 1884792"/>
              <a:gd name="connsiteX21" fmla="*/ 316476 w 1294171"/>
              <a:gd name="connsiteY21" fmla="*/ 487998 h 1884792"/>
              <a:gd name="connsiteX22" fmla="*/ 216924 w 1294171"/>
              <a:gd name="connsiteY22" fmla="*/ 636096 h 1884792"/>
              <a:gd name="connsiteX23" fmla="*/ 160696 w 1294171"/>
              <a:gd name="connsiteY23" fmla="*/ 881595 h 1884792"/>
              <a:gd name="connsiteX24" fmla="*/ 122596 w 1294171"/>
              <a:gd name="connsiteY24" fmla="*/ 1033995 h 1884792"/>
              <a:gd name="connsiteX25" fmla="*/ 23351 w 1294171"/>
              <a:gd name="connsiteY25" fmla="*/ 1183323 h 1884792"/>
              <a:gd name="connsiteX26" fmla="*/ 0 w 1294171"/>
              <a:gd name="connsiteY26" fmla="*/ 1245696 h 1884792"/>
              <a:gd name="connsiteX27" fmla="*/ 17821 w 1294171"/>
              <a:gd name="connsiteY27" fmla="*/ 1405470 h 1884792"/>
              <a:gd name="connsiteX28" fmla="*/ 65446 w 1294171"/>
              <a:gd name="connsiteY28" fmla="*/ 1510245 h 1884792"/>
              <a:gd name="connsiteX29" fmla="*/ 74971 w 1294171"/>
              <a:gd name="connsiteY29" fmla="*/ 1615020 h 1884792"/>
              <a:gd name="connsiteX30" fmla="*/ 80502 w 1294171"/>
              <a:gd name="connsiteY30" fmla="*/ 1698287 h 1884792"/>
              <a:gd name="connsiteX0" fmla="*/ 80502 w 1294171"/>
              <a:gd name="connsiteY0" fmla="*/ 1918314 h 2104819"/>
              <a:gd name="connsiteX1" fmla="*/ 200025 w 1294171"/>
              <a:gd name="connsiteY1" fmla="*/ 2104819 h 2104819"/>
              <a:gd name="connsiteX2" fmla="*/ 294968 w 1294171"/>
              <a:gd name="connsiteY2" fmla="*/ 2102669 h 2104819"/>
              <a:gd name="connsiteX3" fmla="*/ 448905 w 1294171"/>
              <a:gd name="connsiteY3" fmla="*/ 2066105 h 2104819"/>
              <a:gd name="connsiteX4" fmla="*/ 596081 w 1294171"/>
              <a:gd name="connsiteY4" fmla="*/ 1970549 h 2104819"/>
              <a:gd name="connsiteX5" fmla="*/ 549992 w 1294171"/>
              <a:gd name="connsiteY5" fmla="*/ 1741640 h 2104819"/>
              <a:gd name="connsiteX6" fmla="*/ 598846 w 1294171"/>
              <a:gd name="connsiteY6" fmla="*/ 1635022 h 2104819"/>
              <a:gd name="connsiteX7" fmla="*/ 680269 w 1294171"/>
              <a:gd name="connsiteY7" fmla="*/ 1533320 h 2104819"/>
              <a:gd name="connsiteX8" fmla="*/ 723593 w 1294171"/>
              <a:gd name="connsiteY8" fmla="*/ 1469411 h 2104819"/>
              <a:gd name="connsiteX9" fmla="*/ 783815 w 1294171"/>
              <a:gd name="connsiteY9" fmla="*/ 1285670 h 2104819"/>
              <a:gd name="connsiteX10" fmla="*/ 927613 w 1294171"/>
              <a:gd name="connsiteY10" fmla="*/ 1231285 h 2104819"/>
              <a:gd name="connsiteX11" fmla="*/ 1111353 w 1294171"/>
              <a:gd name="connsiteY11" fmla="*/ 1182123 h 2104819"/>
              <a:gd name="connsiteX12" fmla="*/ 1186630 w 1294171"/>
              <a:gd name="connsiteY12" fmla="*/ 975032 h 2104819"/>
              <a:gd name="connsiteX13" fmla="*/ 1246546 w 1294171"/>
              <a:gd name="connsiteY13" fmla="*/ 768247 h 2104819"/>
              <a:gd name="connsiteX14" fmla="*/ 1294171 w 1294171"/>
              <a:gd name="connsiteY14" fmla="*/ 711097 h 2104819"/>
              <a:gd name="connsiteX15" fmla="*/ 1256071 w 1294171"/>
              <a:gd name="connsiteY15" fmla="*/ 596797 h 2104819"/>
              <a:gd name="connsiteX16" fmla="*/ 1174340 w 1294171"/>
              <a:gd name="connsiteY16" fmla="*/ 484955 h 2104819"/>
              <a:gd name="connsiteX17" fmla="*/ 1048058 w 1294171"/>
              <a:gd name="connsiteY17" fmla="*/ 334091 h 2104819"/>
              <a:gd name="connsiteX18" fmla="*/ 373933 w 1294171"/>
              <a:gd name="connsiteY18" fmla="*/ 102 h 2104819"/>
              <a:gd name="connsiteX19" fmla="*/ 326001 w 1294171"/>
              <a:gd name="connsiteY19" fmla="*/ 299986 h 2104819"/>
              <a:gd name="connsiteX20" fmla="*/ 398821 w 1294171"/>
              <a:gd name="connsiteY20" fmla="*/ 663472 h 2104819"/>
              <a:gd name="connsiteX21" fmla="*/ 316476 w 1294171"/>
              <a:gd name="connsiteY21" fmla="*/ 708025 h 2104819"/>
              <a:gd name="connsiteX22" fmla="*/ 216924 w 1294171"/>
              <a:gd name="connsiteY22" fmla="*/ 856123 h 2104819"/>
              <a:gd name="connsiteX23" fmla="*/ 160696 w 1294171"/>
              <a:gd name="connsiteY23" fmla="*/ 1101622 h 2104819"/>
              <a:gd name="connsiteX24" fmla="*/ 122596 w 1294171"/>
              <a:gd name="connsiteY24" fmla="*/ 1254022 h 2104819"/>
              <a:gd name="connsiteX25" fmla="*/ 23351 w 1294171"/>
              <a:gd name="connsiteY25" fmla="*/ 1403350 h 2104819"/>
              <a:gd name="connsiteX26" fmla="*/ 0 w 1294171"/>
              <a:gd name="connsiteY26" fmla="*/ 1465723 h 2104819"/>
              <a:gd name="connsiteX27" fmla="*/ 17821 w 1294171"/>
              <a:gd name="connsiteY27" fmla="*/ 1625497 h 2104819"/>
              <a:gd name="connsiteX28" fmla="*/ 65446 w 1294171"/>
              <a:gd name="connsiteY28" fmla="*/ 1730272 h 2104819"/>
              <a:gd name="connsiteX29" fmla="*/ 74971 w 1294171"/>
              <a:gd name="connsiteY29" fmla="*/ 1835047 h 2104819"/>
              <a:gd name="connsiteX30" fmla="*/ 80502 w 1294171"/>
              <a:gd name="connsiteY30" fmla="*/ 1918314 h 2104819"/>
              <a:gd name="connsiteX0" fmla="*/ 80502 w 1294171"/>
              <a:gd name="connsiteY0" fmla="*/ 1924758 h 2111263"/>
              <a:gd name="connsiteX1" fmla="*/ 200025 w 1294171"/>
              <a:gd name="connsiteY1" fmla="*/ 2111263 h 2111263"/>
              <a:gd name="connsiteX2" fmla="*/ 294968 w 1294171"/>
              <a:gd name="connsiteY2" fmla="*/ 2109113 h 2111263"/>
              <a:gd name="connsiteX3" fmla="*/ 448905 w 1294171"/>
              <a:gd name="connsiteY3" fmla="*/ 2072549 h 2111263"/>
              <a:gd name="connsiteX4" fmla="*/ 596081 w 1294171"/>
              <a:gd name="connsiteY4" fmla="*/ 1976993 h 2111263"/>
              <a:gd name="connsiteX5" fmla="*/ 549992 w 1294171"/>
              <a:gd name="connsiteY5" fmla="*/ 1748084 h 2111263"/>
              <a:gd name="connsiteX6" fmla="*/ 598846 w 1294171"/>
              <a:gd name="connsiteY6" fmla="*/ 1641466 h 2111263"/>
              <a:gd name="connsiteX7" fmla="*/ 680269 w 1294171"/>
              <a:gd name="connsiteY7" fmla="*/ 1539764 h 2111263"/>
              <a:gd name="connsiteX8" fmla="*/ 723593 w 1294171"/>
              <a:gd name="connsiteY8" fmla="*/ 1475855 h 2111263"/>
              <a:gd name="connsiteX9" fmla="*/ 783815 w 1294171"/>
              <a:gd name="connsiteY9" fmla="*/ 1292114 h 2111263"/>
              <a:gd name="connsiteX10" fmla="*/ 927613 w 1294171"/>
              <a:gd name="connsiteY10" fmla="*/ 1237729 h 2111263"/>
              <a:gd name="connsiteX11" fmla="*/ 1111353 w 1294171"/>
              <a:gd name="connsiteY11" fmla="*/ 1188567 h 2111263"/>
              <a:gd name="connsiteX12" fmla="*/ 1186630 w 1294171"/>
              <a:gd name="connsiteY12" fmla="*/ 981476 h 2111263"/>
              <a:gd name="connsiteX13" fmla="*/ 1246546 w 1294171"/>
              <a:gd name="connsiteY13" fmla="*/ 774691 h 2111263"/>
              <a:gd name="connsiteX14" fmla="*/ 1294171 w 1294171"/>
              <a:gd name="connsiteY14" fmla="*/ 717541 h 2111263"/>
              <a:gd name="connsiteX15" fmla="*/ 1256071 w 1294171"/>
              <a:gd name="connsiteY15" fmla="*/ 603241 h 2111263"/>
              <a:gd name="connsiteX16" fmla="*/ 1174340 w 1294171"/>
              <a:gd name="connsiteY16" fmla="*/ 491399 h 2111263"/>
              <a:gd name="connsiteX17" fmla="*/ 1048058 w 1294171"/>
              <a:gd name="connsiteY17" fmla="*/ 340535 h 2111263"/>
              <a:gd name="connsiteX18" fmla="*/ 373933 w 1294171"/>
              <a:gd name="connsiteY18" fmla="*/ 6546 h 2111263"/>
              <a:gd name="connsiteX19" fmla="*/ 301421 w 1294171"/>
              <a:gd name="connsiteY19" fmla="*/ 133136 h 2111263"/>
              <a:gd name="connsiteX20" fmla="*/ 326001 w 1294171"/>
              <a:gd name="connsiteY20" fmla="*/ 306430 h 2111263"/>
              <a:gd name="connsiteX21" fmla="*/ 398821 w 1294171"/>
              <a:gd name="connsiteY21" fmla="*/ 669916 h 2111263"/>
              <a:gd name="connsiteX22" fmla="*/ 316476 w 1294171"/>
              <a:gd name="connsiteY22" fmla="*/ 714469 h 2111263"/>
              <a:gd name="connsiteX23" fmla="*/ 216924 w 1294171"/>
              <a:gd name="connsiteY23" fmla="*/ 862567 h 2111263"/>
              <a:gd name="connsiteX24" fmla="*/ 160696 w 1294171"/>
              <a:gd name="connsiteY24" fmla="*/ 1108066 h 2111263"/>
              <a:gd name="connsiteX25" fmla="*/ 122596 w 1294171"/>
              <a:gd name="connsiteY25" fmla="*/ 1260466 h 2111263"/>
              <a:gd name="connsiteX26" fmla="*/ 23351 w 1294171"/>
              <a:gd name="connsiteY26" fmla="*/ 1409794 h 2111263"/>
              <a:gd name="connsiteX27" fmla="*/ 0 w 1294171"/>
              <a:gd name="connsiteY27" fmla="*/ 1472167 h 2111263"/>
              <a:gd name="connsiteX28" fmla="*/ 17821 w 1294171"/>
              <a:gd name="connsiteY28" fmla="*/ 1631941 h 2111263"/>
              <a:gd name="connsiteX29" fmla="*/ 65446 w 1294171"/>
              <a:gd name="connsiteY29" fmla="*/ 1736716 h 2111263"/>
              <a:gd name="connsiteX30" fmla="*/ 74971 w 1294171"/>
              <a:gd name="connsiteY30" fmla="*/ 1841491 h 2111263"/>
              <a:gd name="connsiteX31" fmla="*/ 80502 w 1294171"/>
              <a:gd name="connsiteY31" fmla="*/ 1924758 h 2111263"/>
              <a:gd name="connsiteX0" fmla="*/ 80502 w 1294171"/>
              <a:gd name="connsiteY0" fmla="*/ 1963905 h 2150410"/>
              <a:gd name="connsiteX1" fmla="*/ 200025 w 1294171"/>
              <a:gd name="connsiteY1" fmla="*/ 2150410 h 2150410"/>
              <a:gd name="connsiteX2" fmla="*/ 294968 w 1294171"/>
              <a:gd name="connsiteY2" fmla="*/ 2148260 h 2150410"/>
              <a:gd name="connsiteX3" fmla="*/ 448905 w 1294171"/>
              <a:gd name="connsiteY3" fmla="*/ 2111696 h 2150410"/>
              <a:gd name="connsiteX4" fmla="*/ 596081 w 1294171"/>
              <a:gd name="connsiteY4" fmla="*/ 2016140 h 2150410"/>
              <a:gd name="connsiteX5" fmla="*/ 549992 w 1294171"/>
              <a:gd name="connsiteY5" fmla="*/ 1787231 h 2150410"/>
              <a:gd name="connsiteX6" fmla="*/ 598846 w 1294171"/>
              <a:gd name="connsiteY6" fmla="*/ 1680613 h 2150410"/>
              <a:gd name="connsiteX7" fmla="*/ 680269 w 1294171"/>
              <a:gd name="connsiteY7" fmla="*/ 1578911 h 2150410"/>
              <a:gd name="connsiteX8" fmla="*/ 723593 w 1294171"/>
              <a:gd name="connsiteY8" fmla="*/ 1515002 h 2150410"/>
              <a:gd name="connsiteX9" fmla="*/ 783815 w 1294171"/>
              <a:gd name="connsiteY9" fmla="*/ 1331261 h 2150410"/>
              <a:gd name="connsiteX10" fmla="*/ 927613 w 1294171"/>
              <a:gd name="connsiteY10" fmla="*/ 1276876 h 2150410"/>
              <a:gd name="connsiteX11" fmla="*/ 1111353 w 1294171"/>
              <a:gd name="connsiteY11" fmla="*/ 1227714 h 2150410"/>
              <a:gd name="connsiteX12" fmla="*/ 1186630 w 1294171"/>
              <a:gd name="connsiteY12" fmla="*/ 1020623 h 2150410"/>
              <a:gd name="connsiteX13" fmla="*/ 1246546 w 1294171"/>
              <a:gd name="connsiteY13" fmla="*/ 813838 h 2150410"/>
              <a:gd name="connsiteX14" fmla="*/ 1294171 w 1294171"/>
              <a:gd name="connsiteY14" fmla="*/ 756688 h 2150410"/>
              <a:gd name="connsiteX15" fmla="*/ 1256071 w 1294171"/>
              <a:gd name="connsiteY15" fmla="*/ 642388 h 2150410"/>
              <a:gd name="connsiteX16" fmla="*/ 1174340 w 1294171"/>
              <a:gd name="connsiteY16" fmla="*/ 530546 h 2150410"/>
              <a:gd name="connsiteX17" fmla="*/ 1048058 w 1294171"/>
              <a:gd name="connsiteY17" fmla="*/ 379682 h 2150410"/>
              <a:gd name="connsiteX18" fmla="*/ 677505 w 1294171"/>
              <a:gd name="connsiteY18" fmla="*/ 24799 h 2150410"/>
              <a:gd name="connsiteX19" fmla="*/ 373933 w 1294171"/>
              <a:gd name="connsiteY19" fmla="*/ 45693 h 2150410"/>
              <a:gd name="connsiteX20" fmla="*/ 301421 w 1294171"/>
              <a:gd name="connsiteY20" fmla="*/ 172283 h 2150410"/>
              <a:gd name="connsiteX21" fmla="*/ 326001 w 1294171"/>
              <a:gd name="connsiteY21" fmla="*/ 345577 h 2150410"/>
              <a:gd name="connsiteX22" fmla="*/ 398821 w 1294171"/>
              <a:gd name="connsiteY22" fmla="*/ 709063 h 2150410"/>
              <a:gd name="connsiteX23" fmla="*/ 316476 w 1294171"/>
              <a:gd name="connsiteY23" fmla="*/ 753616 h 2150410"/>
              <a:gd name="connsiteX24" fmla="*/ 216924 w 1294171"/>
              <a:gd name="connsiteY24" fmla="*/ 901714 h 2150410"/>
              <a:gd name="connsiteX25" fmla="*/ 160696 w 1294171"/>
              <a:gd name="connsiteY25" fmla="*/ 1147213 h 2150410"/>
              <a:gd name="connsiteX26" fmla="*/ 122596 w 1294171"/>
              <a:gd name="connsiteY26" fmla="*/ 1299613 h 2150410"/>
              <a:gd name="connsiteX27" fmla="*/ 23351 w 1294171"/>
              <a:gd name="connsiteY27" fmla="*/ 1448941 h 2150410"/>
              <a:gd name="connsiteX28" fmla="*/ 0 w 1294171"/>
              <a:gd name="connsiteY28" fmla="*/ 1511314 h 2150410"/>
              <a:gd name="connsiteX29" fmla="*/ 17821 w 1294171"/>
              <a:gd name="connsiteY29" fmla="*/ 1671088 h 2150410"/>
              <a:gd name="connsiteX30" fmla="*/ 65446 w 1294171"/>
              <a:gd name="connsiteY30" fmla="*/ 1775863 h 2150410"/>
              <a:gd name="connsiteX31" fmla="*/ 74971 w 1294171"/>
              <a:gd name="connsiteY31" fmla="*/ 1880638 h 2150410"/>
              <a:gd name="connsiteX32" fmla="*/ 80502 w 1294171"/>
              <a:gd name="connsiteY32" fmla="*/ 1963905 h 2150410"/>
              <a:gd name="connsiteX0" fmla="*/ 80502 w 1294171"/>
              <a:gd name="connsiteY0" fmla="*/ 1965268 h 2151773"/>
              <a:gd name="connsiteX1" fmla="*/ 200025 w 1294171"/>
              <a:gd name="connsiteY1" fmla="*/ 2151773 h 2151773"/>
              <a:gd name="connsiteX2" fmla="*/ 294968 w 1294171"/>
              <a:gd name="connsiteY2" fmla="*/ 2149623 h 2151773"/>
              <a:gd name="connsiteX3" fmla="*/ 448905 w 1294171"/>
              <a:gd name="connsiteY3" fmla="*/ 2113059 h 2151773"/>
              <a:gd name="connsiteX4" fmla="*/ 596081 w 1294171"/>
              <a:gd name="connsiteY4" fmla="*/ 2017503 h 2151773"/>
              <a:gd name="connsiteX5" fmla="*/ 549992 w 1294171"/>
              <a:gd name="connsiteY5" fmla="*/ 1788594 h 2151773"/>
              <a:gd name="connsiteX6" fmla="*/ 598846 w 1294171"/>
              <a:gd name="connsiteY6" fmla="*/ 1681976 h 2151773"/>
              <a:gd name="connsiteX7" fmla="*/ 680269 w 1294171"/>
              <a:gd name="connsiteY7" fmla="*/ 1580274 h 2151773"/>
              <a:gd name="connsiteX8" fmla="*/ 723593 w 1294171"/>
              <a:gd name="connsiteY8" fmla="*/ 1516365 h 2151773"/>
              <a:gd name="connsiteX9" fmla="*/ 783815 w 1294171"/>
              <a:gd name="connsiteY9" fmla="*/ 1332624 h 2151773"/>
              <a:gd name="connsiteX10" fmla="*/ 927613 w 1294171"/>
              <a:gd name="connsiteY10" fmla="*/ 1278239 h 2151773"/>
              <a:gd name="connsiteX11" fmla="*/ 1111353 w 1294171"/>
              <a:gd name="connsiteY11" fmla="*/ 1229077 h 2151773"/>
              <a:gd name="connsiteX12" fmla="*/ 1186630 w 1294171"/>
              <a:gd name="connsiteY12" fmla="*/ 1021986 h 2151773"/>
              <a:gd name="connsiteX13" fmla="*/ 1246546 w 1294171"/>
              <a:gd name="connsiteY13" fmla="*/ 815201 h 2151773"/>
              <a:gd name="connsiteX14" fmla="*/ 1294171 w 1294171"/>
              <a:gd name="connsiteY14" fmla="*/ 758051 h 2151773"/>
              <a:gd name="connsiteX15" fmla="*/ 1256071 w 1294171"/>
              <a:gd name="connsiteY15" fmla="*/ 643751 h 2151773"/>
              <a:gd name="connsiteX16" fmla="*/ 1174340 w 1294171"/>
              <a:gd name="connsiteY16" fmla="*/ 531909 h 2151773"/>
              <a:gd name="connsiteX17" fmla="*/ 1048058 w 1294171"/>
              <a:gd name="connsiteY17" fmla="*/ 381045 h 2151773"/>
              <a:gd name="connsiteX18" fmla="*/ 677505 w 1294171"/>
              <a:gd name="connsiteY18" fmla="*/ 26162 h 2151773"/>
              <a:gd name="connsiteX19" fmla="*/ 373933 w 1294171"/>
              <a:gd name="connsiteY19" fmla="*/ 47056 h 2151773"/>
              <a:gd name="connsiteX20" fmla="*/ 271924 w 1294171"/>
              <a:gd name="connsiteY20" fmla="*/ 210517 h 2151773"/>
              <a:gd name="connsiteX21" fmla="*/ 326001 w 1294171"/>
              <a:gd name="connsiteY21" fmla="*/ 346940 h 2151773"/>
              <a:gd name="connsiteX22" fmla="*/ 398821 w 1294171"/>
              <a:gd name="connsiteY22" fmla="*/ 710426 h 2151773"/>
              <a:gd name="connsiteX23" fmla="*/ 316476 w 1294171"/>
              <a:gd name="connsiteY23" fmla="*/ 754979 h 2151773"/>
              <a:gd name="connsiteX24" fmla="*/ 216924 w 1294171"/>
              <a:gd name="connsiteY24" fmla="*/ 903077 h 2151773"/>
              <a:gd name="connsiteX25" fmla="*/ 160696 w 1294171"/>
              <a:gd name="connsiteY25" fmla="*/ 1148576 h 2151773"/>
              <a:gd name="connsiteX26" fmla="*/ 122596 w 1294171"/>
              <a:gd name="connsiteY26" fmla="*/ 1300976 h 2151773"/>
              <a:gd name="connsiteX27" fmla="*/ 23351 w 1294171"/>
              <a:gd name="connsiteY27" fmla="*/ 1450304 h 2151773"/>
              <a:gd name="connsiteX28" fmla="*/ 0 w 1294171"/>
              <a:gd name="connsiteY28" fmla="*/ 1512677 h 2151773"/>
              <a:gd name="connsiteX29" fmla="*/ 17821 w 1294171"/>
              <a:gd name="connsiteY29" fmla="*/ 1672451 h 2151773"/>
              <a:gd name="connsiteX30" fmla="*/ 65446 w 1294171"/>
              <a:gd name="connsiteY30" fmla="*/ 1777226 h 2151773"/>
              <a:gd name="connsiteX31" fmla="*/ 74971 w 1294171"/>
              <a:gd name="connsiteY31" fmla="*/ 1882001 h 2151773"/>
              <a:gd name="connsiteX32" fmla="*/ 80502 w 1294171"/>
              <a:gd name="connsiteY32" fmla="*/ 1965268 h 2151773"/>
              <a:gd name="connsiteX0" fmla="*/ 80502 w 1294171"/>
              <a:gd name="connsiteY0" fmla="*/ 1965268 h 2151773"/>
              <a:gd name="connsiteX1" fmla="*/ 200025 w 1294171"/>
              <a:gd name="connsiteY1" fmla="*/ 2151773 h 2151773"/>
              <a:gd name="connsiteX2" fmla="*/ 294968 w 1294171"/>
              <a:gd name="connsiteY2" fmla="*/ 2149623 h 2151773"/>
              <a:gd name="connsiteX3" fmla="*/ 448905 w 1294171"/>
              <a:gd name="connsiteY3" fmla="*/ 2113059 h 2151773"/>
              <a:gd name="connsiteX4" fmla="*/ 596081 w 1294171"/>
              <a:gd name="connsiteY4" fmla="*/ 2017503 h 2151773"/>
              <a:gd name="connsiteX5" fmla="*/ 549992 w 1294171"/>
              <a:gd name="connsiteY5" fmla="*/ 1788594 h 2151773"/>
              <a:gd name="connsiteX6" fmla="*/ 598846 w 1294171"/>
              <a:gd name="connsiteY6" fmla="*/ 1681976 h 2151773"/>
              <a:gd name="connsiteX7" fmla="*/ 680269 w 1294171"/>
              <a:gd name="connsiteY7" fmla="*/ 1580274 h 2151773"/>
              <a:gd name="connsiteX8" fmla="*/ 723593 w 1294171"/>
              <a:gd name="connsiteY8" fmla="*/ 1516365 h 2151773"/>
              <a:gd name="connsiteX9" fmla="*/ 783815 w 1294171"/>
              <a:gd name="connsiteY9" fmla="*/ 1332624 h 2151773"/>
              <a:gd name="connsiteX10" fmla="*/ 927613 w 1294171"/>
              <a:gd name="connsiteY10" fmla="*/ 1278239 h 2151773"/>
              <a:gd name="connsiteX11" fmla="*/ 1111353 w 1294171"/>
              <a:gd name="connsiteY11" fmla="*/ 1229077 h 2151773"/>
              <a:gd name="connsiteX12" fmla="*/ 1186630 w 1294171"/>
              <a:gd name="connsiteY12" fmla="*/ 1021986 h 2151773"/>
              <a:gd name="connsiteX13" fmla="*/ 1246546 w 1294171"/>
              <a:gd name="connsiteY13" fmla="*/ 815201 h 2151773"/>
              <a:gd name="connsiteX14" fmla="*/ 1294171 w 1294171"/>
              <a:gd name="connsiteY14" fmla="*/ 758051 h 2151773"/>
              <a:gd name="connsiteX15" fmla="*/ 1256071 w 1294171"/>
              <a:gd name="connsiteY15" fmla="*/ 643751 h 2151773"/>
              <a:gd name="connsiteX16" fmla="*/ 1174340 w 1294171"/>
              <a:gd name="connsiteY16" fmla="*/ 531909 h 2151773"/>
              <a:gd name="connsiteX17" fmla="*/ 1048058 w 1294171"/>
              <a:gd name="connsiteY17" fmla="*/ 381045 h 2151773"/>
              <a:gd name="connsiteX18" fmla="*/ 677505 w 1294171"/>
              <a:gd name="connsiteY18" fmla="*/ 26162 h 2151773"/>
              <a:gd name="connsiteX19" fmla="*/ 373933 w 1294171"/>
              <a:gd name="connsiteY19" fmla="*/ 47056 h 2151773"/>
              <a:gd name="connsiteX20" fmla="*/ 271924 w 1294171"/>
              <a:gd name="connsiteY20" fmla="*/ 210517 h 2151773"/>
              <a:gd name="connsiteX21" fmla="*/ 326001 w 1294171"/>
              <a:gd name="connsiteY21" fmla="*/ 346940 h 2151773"/>
              <a:gd name="connsiteX22" fmla="*/ 398821 w 1294171"/>
              <a:gd name="connsiteY22" fmla="*/ 710426 h 2151773"/>
              <a:gd name="connsiteX23" fmla="*/ 316476 w 1294171"/>
              <a:gd name="connsiteY23" fmla="*/ 754979 h 2151773"/>
              <a:gd name="connsiteX24" fmla="*/ 216924 w 1294171"/>
              <a:gd name="connsiteY24" fmla="*/ 903077 h 2151773"/>
              <a:gd name="connsiteX25" fmla="*/ 160696 w 1294171"/>
              <a:gd name="connsiteY25" fmla="*/ 1148576 h 2151773"/>
              <a:gd name="connsiteX26" fmla="*/ 122596 w 1294171"/>
              <a:gd name="connsiteY26" fmla="*/ 1300976 h 2151773"/>
              <a:gd name="connsiteX27" fmla="*/ 23351 w 1294171"/>
              <a:gd name="connsiteY27" fmla="*/ 1450304 h 2151773"/>
              <a:gd name="connsiteX28" fmla="*/ 0 w 1294171"/>
              <a:gd name="connsiteY28" fmla="*/ 1512677 h 2151773"/>
              <a:gd name="connsiteX29" fmla="*/ 17821 w 1294171"/>
              <a:gd name="connsiteY29" fmla="*/ 1672451 h 2151773"/>
              <a:gd name="connsiteX30" fmla="*/ 65446 w 1294171"/>
              <a:gd name="connsiteY30" fmla="*/ 1777226 h 2151773"/>
              <a:gd name="connsiteX31" fmla="*/ 74971 w 1294171"/>
              <a:gd name="connsiteY31" fmla="*/ 1882001 h 2151773"/>
              <a:gd name="connsiteX32" fmla="*/ 80502 w 1294171"/>
              <a:gd name="connsiteY32" fmla="*/ 1965268 h 2151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1294171" h="2151773">
                <a:moveTo>
                  <a:pt x="80502" y="1965268"/>
                </a:moveTo>
                <a:lnTo>
                  <a:pt x="200025" y="2151773"/>
                </a:lnTo>
                <a:lnTo>
                  <a:pt x="294968" y="2149623"/>
                </a:lnTo>
                <a:cubicBezTo>
                  <a:pt x="314326" y="2139893"/>
                  <a:pt x="429547" y="2122789"/>
                  <a:pt x="448905" y="2113059"/>
                </a:cubicBezTo>
                <a:lnTo>
                  <a:pt x="596081" y="2017503"/>
                </a:lnTo>
                <a:lnTo>
                  <a:pt x="549992" y="1788594"/>
                </a:lnTo>
                <a:lnTo>
                  <a:pt x="598846" y="1681976"/>
                </a:lnTo>
                <a:lnTo>
                  <a:pt x="680269" y="1580274"/>
                </a:lnTo>
                <a:lnTo>
                  <a:pt x="723593" y="1516365"/>
                </a:lnTo>
                <a:cubicBezTo>
                  <a:pt x="762982" y="1427739"/>
                  <a:pt x="783815" y="1373419"/>
                  <a:pt x="783815" y="1332624"/>
                </a:cubicBezTo>
                <a:lnTo>
                  <a:pt x="927613" y="1278239"/>
                </a:lnTo>
                <a:cubicBezTo>
                  <a:pt x="953935" y="1225339"/>
                  <a:pt x="1103723" y="1272093"/>
                  <a:pt x="1111353" y="1229077"/>
                </a:cubicBezTo>
                <a:lnTo>
                  <a:pt x="1186630" y="1021986"/>
                </a:lnTo>
                <a:cubicBezTo>
                  <a:pt x="1243780" y="993411"/>
                  <a:pt x="1189396" y="843776"/>
                  <a:pt x="1246546" y="815201"/>
                </a:cubicBezTo>
                <a:lnTo>
                  <a:pt x="1294171" y="758051"/>
                </a:lnTo>
                <a:lnTo>
                  <a:pt x="1256071" y="643751"/>
                </a:lnTo>
                <a:cubicBezTo>
                  <a:pt x="1227496" y="618351"/>
                  <a:pt x="1209009" y="575693"/>
                  <a:pt x="1174340" y="531909"/>
                </a:cubicBezTo>
                <a:cubicBezTo>
                  <a:pt x="1139671" y="488125"/>
                  <a:pt x="1130864" y="465336"/>
                  <a:pt x="1048058" y="381045"/>
                </a:cubicBezTo>
                <a:cubicBezTo>
                  <a:pt x="965252" y="296754"/>
                  <a:pt x="789859" y="81827"/>
                  <a:pt x="677505" y="26162"/>
                </a:cubicBezTo>
                <a:cubicBezTo>
                  <a:pt x="565151" y="-29503"/>
                  <a:pt x="441530" y="16330"/>
                  <a:pt x="373933" y="47056"/>
                </a:cubicBezTo>
                <a:cubicBezTo>
                  <a:pt x="306336" y="77782"/>
                  <a:pt x="279913" y="160536"/>
                  <a:pt x="271924" y="210517"/>
                </a:cubicBezTo>
                <a:cubicBezTo>
                  <a:pt x="263935" y="260498"/>
                  <a:pt x="315913" y="256248"/>
                  <a:pt x="326001" y="346940"/>
                </a:cubicBezTo>
                <a:lnTo>
                  <a:pt x="398821" y="710426"/>
                </a:lnTo>
                <a:lnTo>
                  <a:pt x="316476" y="754979"/>
                </a:lnTo>
                <a:lnTo>
                  <a:pt x="216924" y="903077"/>
                </a:lnTo>
                <a:lnTo>
                  <a:pt x="160696" y="1148576"/>
                </a:lnTo>
                <a:lnTo>
                  <a:pt x="122596" y="1300976"/>
                </a:lnTo>
                <a:lnTo>
                  <a:pt x="23351" y="1450304"/>
                </a:lnTo>
                <a:lnTo>
                  <a:pt x="0" y="1512677"/>
                </a:lnTo>
                <a:lnTo>
                  <a:pt x="17821" y="1672451"/>
                </a:lnTo>
                <a:lnTo>
                  <a:pt x="65446" y="1777226"/>
                </a:lnTo>
                <a:lnTo>
                  <a:pt x="74971" y="1882001"/>
                </a:lnTo>
                <a:lnTo>
                  <a:pt x="80502" y="1965268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65A097E-85FC-3F13-0211-2F454691C958}"/>
              </a:ext>
            </a:extLst>
          </p:cNvPr>
          <p:cNvSpPr txBox="1"/>
          <p:nvPr/>
        </p:nvSpPr>
        <p:spPr>
          <a:xfrm flipH="1">
            <a:off x="8028820" y="2863264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DFEDDB0-3A03-AB53-E8AD-DC44B8E41A97}"/>
              </a:ext>
            </a:extLst>
          </p:cNvPr>
          <p:cNvSpPr txBox="1"/>
          <p:nvPr/>
        </p:nvSpPr>
        <p:spPr>
          <a:xfrm flipH="1">
            <a:off x="7033129" y="4089726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G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9470A74-81B5-1437-753A-1D591C2E5427}"/>
              </a:ext>
            </a:extLst>
          </p:cNvPr>
          <p:cNvSpPr/>
          <p:nvPr/>
        </p:nvSpPr>
        <p:spPr>
          <a:xfrm>
            <a:off x="8019746" y="3565812"/>
            <a:ext cx="740796" cy="1072556"/>
          </a:xfrm>
          <a:custGeom>
            <a:avLst/>
            <a:gdLst>
              <a:gd name="connsiteX0" fmla="*/ 36871 w 582561"/>
              <a:gd name="connsiteY0" fmla="*/ 405580 h 1069258"/>
              <a:gd name="connsiteX1" fmla="*/ 162232 w 582561"/>
              <a:gd name="connsiteY1" fmla="*/ 907025 h 1069258"/>
              <a:gd name="connsiteX2" fmla="*/ 508819 w 582561"/>
              <a:gd name="connsiteY2" fmla="*/ 1069258 h 1069258"/>
              <a:gd name="connsiteX3" fmla="*/ 545690 w 582561"/>
              <a:gd name="connsiteY3" fmla="*/ 951271 h 1069258"/>
              <a:gd name="connsiteX4" fmla="*/ 486696 w 582561"/>
              <a:gd name="connsiteY4" fmla="*/ 840658 h 1069258"/>
              <a:gd name="connsiteX5" fmla="*/ 523567 w 582561"/>
              <a:gd name="connsiteY5" fmla="*/ 641555 h 1069258"/>
              <a:gd name="connsiteX6" fmla="*/ 523567 w 582561"/>
              <a:gd name="connsiteY6" fmla="*/ 449825 h 1069258"/>
              <a:gd name="connsiteX7" fmla="*/ 582561 w 582561"/>
              <a:gd name="connsiteY7" fmla="*/ 368709 h 1069258"/>
              <a:gd name="connsiteX8" fmla="*/ 508819 w 582561"/>
              <a:gd name="connsiteY8" fmla="*/ 228600 h 1069258"/>
              <a:gd name="connsiteX9" fmla="*/ 412954 w 582561"/>
              <a:gd name="connsiteY9" fmla="*/ 176980 h 1069258"/>
              <a:gd name="connsiteX10" fmla="*/ 213851 w 582561"/>
              <a:gd name="connsiteY10" fmla="*/ 0 h 1069258"/>
              <a:gd name="connsiteX11" fmla="*/ 0 w 582561"/>
              <a:gd name="connsiteY11" fmla="*/ 22122 h 1069258"/>
              <a:gd name="connsiteX12" fmla="*/ 36871 w 582561"/>
              <a:gd name="connsiteY12" fmla="*/ 405580 h 1069258"/>
              <a:gd name="connsiteX0" fmla="*/ 47356 w 593046"/>
              <a:gd name="connsiteY0" fmla="*/ 405580 h 1069258"/>
              <a:gd name="connsiteX1" fmla="*/ 172717 w 593046"/>
              <a:gd name="connsiteY1" fmla="*/ 907025 h 1069258"/>
              <a:gd name="connsiteX2" fmla="*/ 519304 w 593046"/>
              <a:gd name="connsiteY2" fmla="*/ 1069258 h 1069258"/>
              <a:gd name="connsiteX3" fmla="*/ 556175 w 593046"/>
              <a:gd name="connsiteY3" fmla="*/ 951271 h 1069258"/>
              <a:gd name="connsiteX4" fmla="*/ 497181 w 593046"/>
              <a:gd name="connsiteY4" fmla="*/ 840658 h 1069258"/>
              <a:gd name="connsiteX5" fmla="*/ 534052 w 593046"/>
              <a:gd name="connsiteY5" fmla="*/ 641555 h 1069258"/>
              <a:gd name="connsiteX6" fmla="*/ 534052 w 593046"/>
              <a:gd name="connsiteY6" fmla="*/ 449825 h 1069258"/>
              <a:gd name="connsiteX7" fmla="*/ 593046 w 593046"/>
              <a:gd name="connsiteY7" fmla="*/ 368709 h 1069258"/>
              <a:gd name="connsiteX8" fmla="*/ 519304 w 593046"/>
              <a:gd name="connsiteY8" fmla="*/ 228600 h 1069258"/>
              <a:gd name="connsiteX9" fmla="*/ 423439 w 593046"/>
              <a:gd name="connsiteY9" fmla="*/ 176980 h 1069258"/>
              <a:gd name="connsiteX10" fmla="*/ 224336 w 593046"/>
              <a:gd name="connsiteY10" fmla="*/ 0 h 1069258"/>
              <a:gd name="connsiteX11" fmla="*/ 10485 w 593046"/>
              <a:gd name="connsiteY11" fmla="*/ 22122 h 1069258"/>
              <a:gd name="connsiteX12" fmla="*/ 47356 w 593046"/>
              <a:gd name="connsiteY12" fmla="*/ 405580 h 1069258"/>
              <a:gd name="connsiteX0" fmla="*/ 47356 w 593046"/>
              <a:gd name="connsiteY0" fmla="*/ 405580 h 1069258"/>
              <a:gd name="connsiteX1" fmla="*/ 172717 w 593046"/>
              <a:gd name="connsiteY1" fmla="*/ 907025 h 1069258"/>
              <a:gd name="connsiteX2" fmla="*/ 519304 w 593046"/>
              <a:gd name="connsiteY2" fmla="*/ 1069258 h 1069258"/>
              <a:gd name="connsiteX3" fmla="*/ 556175 w 593046"/>
              <a:gd name="connsiteY3" fmla="*/ 951271 h 1069258"/>
              <a:gd name="connsiteX4" fmla="*/ 497181 w 593046"/>
              <a:gd name="connsiteY4" fmla="*/ 840658 h 1069258"/>
              <a:gd name="connsiteX5" fmla="*/ 534052 w 593046"/>
              <a:gd name="connsiteY5" fmla="*/ 641555 h 1069258"/>
              <a:gd name="connsiteX6" fmla="*/ 534052 w 593046"/>
              <a:gd name="connsiteY6" fmla="*/ 449825 h 1069258"/>
              <a:gd name="connsiteX7" fmla="*/ 593046 w 593046"/>
              <a:gd name="connsiteY7" fmla="*/ 368709 h 1069258"/>
              <a:gd name="connsiteX8" fmla="*/ 519304 w 593046"/>
              <a:gd name="connsiteY8" fmla="*/ 228600 h 1069258"/>
              <a:gd name="connsiteX9" fmla="*/ 423439 w 593046"/>
              <a:gd name="connsiteY9" fmla="*/ 176980 h 1069258"/>
              <a:gd name="connsiteX10" fmla="*/ 224336 w 593046"/>
              <a:gd name="connsiteY10" fmla="*/ 0 h 1069258"/>
              <a:gd name="connsiteX11" fmla="*/ 10485 w 593046"/>
              <a:gd name="connsiteY11" fmla="*/ 22122 h 1069258"/>
              <a:gd name="connsiteX12" fmla="*/ 47356 w 593046"/>
              <a:gd name="connsiteY12" fmla="*/ 405580 h 1069258"/>
              <a:gd name="connsiteX0" fmla="*/ 47356 w 593046"/>
              <a:gd name="connsiteY0" fmla="*/ 429552 h 1093230"/>
              <a:gd name="connsiteX1" fmla="*/ 172717 w 593046"/>
              <a:gd name="connsiteY1" fmla="*/ 930997 h 1093230"/>
              <a:gd name="connsiteX2" fmla="*/ 519304 w 593046"/>
              <a:gd name="connsiteY2" fmla="*/ 1093230 h 1093230"/>
              <a:gd name="connsiteX3" fmla="*/ 556175 w 593046"/>
              <a:gd name="connsiteY3" fmla="*/ 975243 h 1093230"/>
              <a:gd name="connsiteX4" fmla="*/ 497181 w 593046"/>
              <a:gd name="connsiteY4" fmla="*/ 864630 h 1093230"/>
              <a:gd name="connsiteX5" fmla="*/ 534052 w 593046"/>
              <a:gd name="connsiteY5" fmla="*/ 665527 h 1093230"/>
              <a:gd name="connsiteX6" fmla="*/ 534052 w 593046"/>
              <a:gd name="connsiteY6" fmla="*/ 473797 h 1093230"/>
              <a:gd name="connsiteX7" fmla="*/ 593046 w 593046"/>
              <a:gd name="connsiteY7" fmla="*/ 392681 h 1093230"/>
              <a:gd name="connsiteX8" fmla="*/ 519304 w 593046"/>
              <a:gd name="connsiteY8" fmla="*/ 252572 h 1093230"/>
              <a:gd name="connsiteX9" fmla="*/ 423439 w 593046"/>
              <a:gd name="connsiteY9" fmla="*/ 200952 h 1093230"/>
              <a:gd name="connsiteX10" fmla="*/ 224336 w 593046"/>
              <a:gd name="connsiteY10" fmla="*/ 23972 h 1093230"/>
              <a:gd name="connsiteX11" fmla="*/ 10485 w 593046"/>
              <a:gd name="connsiteY11" fmla="*/ 46094 h 1093230"/>
              <a:gd name="connsiteX12" fmla="*/ 47356 w 593046"/>
              <a:gd name="connsiteY12" fmla="*/ 429552 h 1093230"/>
              <a:gd name="connsiteX0" fmla="*/ 47356 w 593046"/>
              <a:gd name="connsiteY0" fmla="*/ 429552 h 1093230"/>
              <a:gd name="connsiteX1" fmla="*/ 172717 w 593046"/>
              <a:gd name="connsiteY1" fmla="*/ 930997 h 1093230"/>
              <a:gd name="connsiteX2" fmla="*/ 519304 w 593046"/>
              <a:gd name="connsiteY2" fmla="*/ 1093230 h 1093230"/>
              <a:gd name="connsiteX3" fmla="*/ 556175 w 593046"/>
              <a:gd name="connsiteY3" fmla="*/ 975243 h 1093230"/>
              <a:gd name="connsiteX4" fmla="*/ 497181 w 593046"/>
              <a:gd name="connsiteY4" fmla="*/ 864630 h 1093230"/>
              <a:gd name="connsiteX5" fmla="*/ 534052 w 593046"/>
              <a:gd name="connsiteY5" fmla="*/ 665527 h 1093230"/>
              <a:gd name="connsiteX6" fmla="*/ 534052 w 593046"/>
              <a:gd name="connsiteY6" fmla="*/ 473797 h 1093230"/>
              <a:gd name="connsiteX7" fmla="*/ 593046 w 593046"/>
              <a:gd name="connsiteY7" fmla="*/ 392681 h 1093230"/>
              <a:gd name="connsiteX8" fmla="*/ 519304 w 593046"/>
              <a:gd name="connsiteY8" fmla="*/ 252572 h 1093230"/>
              <a:gd name="connsiteX9" fmla="*/ 423439 w 593046"/>
              <a:gd name="connsiteY9" fmla="*/ 200952 h 1093230"/>
              <a:gd name="connsiteX10" fmla="*/ 224336 w 593046"/>
              <a:gd name="connsiteY10" fmla="*/ 23972 h 1093230"/>
              <a:gd name="connsiteX11" fmla="*/ 10485 w 593046"/>
              <a:gd name="connsiteY11" fmla="*/ 46094 h 1093230"/>
              <a:gd name="connsiteX12" fmla="*/ 47356 w 593046"/>
              <a:gd name="connsiteY12" fmla="*/ 429552 h 1093230"/>
              <a:gd name="connsiteX0" fmla="*/ 46853 w 592543"/>
              <a:gd name="connsiteY0" fmla="*/ 429552 h 1093230"/>
              <a:gd name="connsiteX1" fmla="*/ 150092 w 592543"/>
              <a:gd name="connsiteY1" fmla="*/ 1078481 h 1093230"/>
              <a:gd name="connsiteX2" fmla="*/ 518801 w 592543"/>
              <a:gd name="connsiteY2" fmla="*/ 1093230 h 1093230"/>
              <a:gd name="connsiteX3" fmla="*/ 555672 w 592543"/>
              <a:gd name="connsiteY3" fmla="*/ 975243 h 1093230"/>
              <a:gd name="connsiteX4" fmla="*/ 496678 w 592543"/>
              <a:gd name="connsiteY4" fmla="*/ 864630 h 1093230"/>
              <a:gd name="connsiteX5" fmla="*/ 533549 w 592543"/>
              <a:gd name="connsiteY5" fmla="*/ 665527 h 1093230"/>
              <a:gd name="connsiteX6" fmla="*/ 533549 w 592543"/>
              <a:gd name="connsiteY6" fmla="*/ 473797 h 1093230"/>
              <a:gd name="connsiteX7" fmla="*/ 592543 w 592543"/>
              <a:gd name="connsiteY7" fmla="*/ 392681 h 1093230"/>
              <a:gd name="connsiteX8" fmla="*/ 518801 w 592543"/>
              <a:gd name="connsiteY8" fmla="*/ 252572 h 1093230"/>
              <a:gd name="connsiteX9" fmla="*/ 422936 w 592543"/>
              <a:gd name="connsiteY9" fmla="*/ 200952 h 1093230"/>
              <a:gd name="connsiteX10" fmla="*/ 223833 w 592543"/>
              <a:gd name="connsiteY10" fmla="*/ 23972 h 1093230"/>
              <a:gd name="connsiteX11" fmla="*/ 9982 w 592543"/>
              <a:gd name="connsiteY11" fmla="*/ 46094 h 1093230"/>
              <a:gd name="connsiteX12" fmla="*/ 46853 w 592543"/>
              <a:gd name="connsiteY12" fmla="*/ 429552 h 1093230"/>
              <a:gd name="connsiteX0" fmla="*/ 195106 w 740796"/>
              <a:gd name="connsiteY0" fmla="*/ 408878 h 1072556"/>
              <a:gd name="connsiteX1" fmla="*/ 298345 w 740796"/>
              <a:gd name="connsiteY1" fmla="*/ 1057807 h 1072556"/>
              <a:gd name="connsiteX2" fmla="*/ 667054 w 740796"/>
              <a:gd name="connsiteY2" fmla="*/ 1072556 h 1072556"/>
              <a:gd name="connsiteX3" fmla="*/ 703925 w 740796"/>
              <a:gd name="connsiteY3" fmla="*/ 954569 h 1072556"/>
              <a:gd name="connsiteX4" fmla="*/ 644931 w 740796"/>
              <a:gd name="connsiteY4" fmla="*/ 843956 h 1072556"/>
              <a:gd name="connsiteX5" fmla="*/ 681802 w 740796"/>
              <a:gd name="connsiteY5" fmla="*/ 644853 h 1072556"/>
              <a:gd name="connsiteX6" fmla="*/ 681802 w 740796"/>
              <a:gd name="connsiteY6" fmla="*/ 453123 h 1072556"/>
              <a:gd name="connsiteX7" fmla="*/ 740796 w 740796"/>
              <a:gd name="connsiteY7" fmla="*/ 372007 h 1072556"/>
              <a:gd name="connsiteX8" fmla="*/ 667054 w 740796"/>
              <a:gd name="connsiteY8" fmla="*/ 231898 h 1072556"/>
              <a:gd name="connsiteX9" fmla="*/ 571189 w 740796"/>
              <a:gd name="connsiteY9" fmla="*/ 180278 h 1072556"/>
              <a:gd name="connsiteX10" fmla="*/ 372086 w 740796"/>
              <a:gd name="connsiteY10" fmla="*/ 3298 h 1072556"/>
              <a:gd name="connsiteX11" fmla="*/ 3377 w 740796"/>
              <a:gd name="connsiteY11" fmla="*/ 91788 h 1072556"/>
              <a:gd name="connsiteX12" fmla="*/ 195106 w 740796"/>
              <a:gd name="connsiteY12" fmla="*/ 408878 h 1072556"/>
              <a:gd name="connsiteX0" fmla="*/ 195106 w 740796"/>
              <a:gd name="connsiteY0" fmla="*/ 408878 h 1072556"/>
              <a:gd name="connsiteX1" fmla="*/ 298345 w 740796"/>
              <a:gd name="connsiteY1" fmla="*/ 1057807 h 1072556"/>
              <a:gd name="connsiteX2" fmla="*/ 667054 w 740796"/>
              <a:gd name="connsiteY2" fmla="*/ 1072556 h 1072556"/>
              <a:gd name="connsiteX3" fmla="*/ 703925 w 740796"/>
              <a:gd name="connsiteY3" fmla="*/ 954569 h 1072556"/>
              <a:gd name="connsiteX4" fmla="*/ 644931 w 740796"/>
              <a:gd name="connsiteY4" fmla="*/ 843956 h 1072556"/>
              <a:gd name="connsiteX5" fmla="*/ 726047 w 740796"/>
              <a:gd name="connsiteY5" fmla="*/ 666976 h 1072556"/>
              <a:gd name="connsiteX6" fmla="*/ 681802 w 740796"/>
              <a:gd name="connsiteY6" fmla="*/ 453123 h 1072556"/>
              <a:gd name="connsiteX7" fmla="*/ 740796 w 740796"/>
              <a:gd name="connsiteY7" fmla="*/ 372007 h 1072556"/>
              <a:gd name="connsiteX8" fmla="*/ 667054 w 740796"/>
              <a:gd name="connsiteY8" fmla="*/ 231898 h 1072556"/>
              <a:gd name="connsiteX9" fmla="*/ 571189 w 740796"/>
              <a:gd name="connsiteY9" fmla="*/ 180278 h 1072556"/>
              <a:gd name="connsiteX10" fmla="*/ 372086 w 740796"/>
              <a:gd name="connsiteY10" fmla="*/ 3298 h 1072556"/>
              <a:gd name="connsiteX11" fmla="*/ 3377 w 740796"/>
              <a:gd name="connsiteY11" fmla="*/ 91788 h 1072556"/>
              <a:gd name="connsiteX12" fmla="*/ 195106 w 740796"/>
              <a:gd name="connsiteY12" fmla="*/ 408878 h 1072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40796" h="1072556">
                <a:moveTo>
                  <a:pt x="195106" y="408878"/>
                </a:moveTo>
                <a:cubicBezTo>
                  <a:pt x="244267" y="569881"/>
                  <a:pt x="182816" y="1003729"/>
                  <a:pt x="298345" y="1057807"/>
                </a:cubicBezTo>
                <a:lnTo>
                  <a:pt x="667054" y="1072556"/>
                </a:lnTo>
                <a:lnTo>
                  <a:pt x="703925" y="954569"/>
                </a:lnTo>
                <a:lnTo>
                  <a:pt x="644931" y="843956"/>
                </a:lnTo>
                <a:lnTo>
                  <a:pt x="726047" y="666976"/>
                </a:lnTo>
                <a:lnTo>
                  <a:pt x="681802" y="453123"/>
                </a:lnTo>
                <a:lnTo>
                  <a:pt x="740796" y="372007"/>
                </a:lnTo>
                <a:lnTo>
                  <a:pt x="667054" y="231898"/>
                </a:lnTo>
                <a:lnTo>
                  <a:pt x="571189" y="180278"/>
                </a:lnTo>
                <a:cubicBezTo>
                  <a:pt x="522028" y="142178"/>
                  <a:pt x="466721" y="18046"/>
                  <a:pt x="372086" y="3298"/>
                </a:cubicBezTo>
                <a:cubicBezTo>
                  <a:pt x="277451" y="-11450"/>
                  <a:pt x="32874" y="24191"/>
                  <a:pt x="3377" y="91788"/>
                </a:cubicBezTo>
                <a:cubicBezTo>
                  <a:pt x="-26120" y="159385"/>
                  <a:pt x="145945" y="247875"/>
                  <a:pt x="195106" y="408878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80FA850-676B-1539-0F73-3618F5F14D2B}"/>
              </a:ext>
            </a:extLst>
          </p:cNvPr>
          <p:cNvSpPr/>
          <p:nvPr/>
        </p:nvSpPr>
        <p:spPr>
          <a:xfrm>
            <a:off x="7396316" y="4637687"/>
            <a:ext cx="1364226" cy="792903"/>
          </a:xfrm>
          <a:custGeom>
            <a:avLst/>
            <a:gdLst>
              <a:gd name="connsiteX0" fmla="*/ 199103 w 1364226"/>
              <a:gd name="connsiteY0" fmla="*/ 162232 h 774290"/>
              <a:gd name="connsiteX1" fmla="*/ 346587 w 1364226"/>
              <a:gd name="connsiteY1" fmla="*/ 14749 h 774290"/>
              <a:gd name="connsiteX2" fmla="*/ 626807 w 1364226"/>
              <a:gd name="connsiteY2" fmla="*/ 0 h 774290"/>
              <a:gd name="connsiteX3" fmla="*/ 1106129 w 1364226"/>
              <a:gd name="connsiteY3" fmla="*/ 88490 h 774290"/>
              <a:gd name="connsiteX4" fmla="*/ 1268361 w 1364226"/>
              <a:gd name="connsiteY4" fmla="*/ 95865 h 774290"/>
              <a:gd name="connsiteX5" fmla="*/ 1364226 w 1364226"/>
              <a:gd name="connsiteY5" fmla="*/ 302342 h 774290"/>
              <a:gd name="connsiteX6" fmla="*/ 1312607 w 1364226"/>
              <a:gd name="connsiteY6" fmla="*/ 405581 h 774290"/>
              <a:gd name="connsiteX7" fmla="*/ 1061884 w 1364226"/>
              <a:gd name="connsiteY7" fmla="*/ 412955 h 774290"/>
              <a:gd name="connsiteX8" fmla="*/ 855407 w 1364226"/>
              <a:gd name="connsiteY8" fmla="*/ 501445 h 774290"/>
              <a:gd name="connsiteX9" fmla="*/ 567813 w 1364226"/>
              <a:gd name="connsiteY9" fmla="*/ 626807 h 774290"/>
              <a:gd name="connsiteX10" fmla="*/ 390832 w 1364226"/>
              <a:gd name="connsiteY10" fmla="*/ 774290 h 774290"/>
              <a:gd name="connsiteX11" fmla="*/ 302342 w 1364226"/>
              <a:gd name="connsiteY11" fmla="*/ 715297 h 774290"/>
              <a:gd name="connsiteX12" fmla="*/ 66368 w 1364226"/>
              <a:gd name="connsiteY12" fmla="*/ 567813 h 774290"/>
              <a:gd name="connsiteX13" fmla="*/ 0 w 1364226"/>
              <a:gd name="connsiteY13" fmla="*/ 427703 h 774290"/>
              <a:gd name="connsiteX14" fmla="*/ 199103 w 1364226"/>
              <a:gd name="connsiteY14" fmla="*/ 162232 h 774290"/>
              <a:gd name="connsiteX0" fmla="*/ 199103 w 1364226"/>
              <a:gd name="connsiteY0" fmla="*/ 170137 h 782195"/>
              <a:gd name="connsiteX1" fmla="*/ 346587 w 1364226"/>
              <a:gd name="connsiteY1" fmla="*/ 22654 h 782195"/>
              <a:gd name="connsiteX2" fmla="*/ 626807 w 1364226"/>
              <a:gd name="connsiteY2" fmla="*/ 7905 h 782195"/>
              <a:gd name="connsiteX3" fmla="*/ 1106129 w 1364226"/>
              <a:gd name="connsiteY3" fmla="*/ 96395 h 782195"/>
              <a:gd name="connsiteX4" fmla="*/ 1268361 w 1364226"/>
              <a:gd name="connsiteY4" fmla="*/ 103770 h 782195"/>
              <a:gd name="connsiteX5" fmla="*/ 1364226 w 1364226"/>
              <a:gd name="connsiteY5" fmla="*/ 310247 h 782195"/>
              <a:gd name="connsiteX6" fmla="*/ 1312607 w 1364226"/>
              <a:gd name="connsiteY6" fmla="*/ 413486 h 782195"/>
              <a:gd name="connsiteX7" fmla="*/ 1061884 w 1364226"/>
              <a:gd name="connsiteY7" fmla="*/ 420860 h 782195"/>
              <a:gd name="connsiteX8" fmla="*/ 855407 w 1364226"/>
              <a:gd name="connsiteY8" fmla="*/ 509350 h 782195"/>
              <a:gd name="connsiteX9" fmla="*/ 567813 w 1364226"/>
              <a:gd name="connsiteY9" fmla="*/ 634712 h 782195"/>
              <a:gd name="connsiteX10" fmla="*/ 390832 w 1364226"/>
              <a:gd name="connsiteY10" fmla="*/ 782195 h 782195"/>
              <a:gd name="connsiteX11" fmla="*/ 302342 w 1364226"/>
              <a:gd name="connsiteY11" fmla="*/ 723202 h 782195"/>
              <a:gd name="connsiteX12" fmla="*/ 66368 w 1364226"/>
              <a:gd name="connsiteY12" fmla="*/ 575718 h 782195"/>
              <a:gd name="connsiteX13" fmla="*/ 0 w 1364226"/>
              <a:gd name="connsiteY13" fmla="*/ 435608 h 782195"/>
              <a:gd name="connsiteX14" fmla="*/ 199103 w 1364226"/>
              <a:gd name="connsiteY14" fmla="*/ 170137 h 782195"/>
              <a:gd name="connsiteX0" fmla="*/ 199103 w 1364226"/>
              <a:gd name="connsiteY0" fmla="*/ 170137 h 785380"/>
              <a:gd name="connsiteX1" fmla="*/ 346587 w 1364226"/>
              <a:gd name="connsiteY1" fmla="*/ 22654 h 785380"/>
              <a:gd name="connsiteX2" fmla="*/ 626807 w 1364226"/>
              <a:gd name="connsiteY2" fmla="*/ 7905 h 785380"/>
              <a:gd name="connsiteX3" fmla="*/ 1106129 w 1364226"/>
              <a:gd name="connsiteY3" fmla="*/ 96395 h 785380"/>
              <a:gd name="connsiteX4" fmla="*/ 1268361 w 1364226"/>
              <a:gd name="connsiteY4" fmla="*/ 103770 h 785380"/>
              <a:gd name="connsiteX5" fmla="*/ 1364226 w 1364226"/>
              <a:gd name="connsiteY5" fmla="*/ 310247 h 785380"/>
              <a:gd name="connsiteX6" fmla="*/ 1312607 w 1364226"/>
              <a:gd name="connsiteY6" fmla="*/ 413486 h 785380"/>
              <a:gd name="connsiteX7" fmla="*/ 1061884 w 1364226"/>
              <a:gd name="connsiteY7" fmla="*/ 420860 h 785380"/>
              <a:gd name="connsiteX8" fmla="*/ 855407 w 1364226"/>
              <a:gd name="connsiteY8" fmla="*/ 509350 h 785380"/>
              <a:gd name="connsiteX9" fmla="*/ 567813 w 1364226"/>
              <a:gd name="connsiteY9" fmla="*/ 634712 h 785380"/>
              <a:gd name="connsiteX10" fmla="*/ 390832 w 1364226"/>
              <a:gd name="connsiteY10" fmla="*/ 782195 h 785380"/>
              <a:gd name="connsiteX11" fmla="*/ 302342 w 1364226"/>
              <a:gd name="connsiteY11" fmla="*/ 723202 h 785380"/>
              <a:gd name="connsiteX12" fmla="*/ 66368 w 1364226"/>
              <a:gd name="connsiteY12" fmla="*/ 575718 h 785380"/>
              <a:gd name="connsiteX13" fmla="*/ 0 w 1364226"/>
              <a:gd name="connsiteY13" fmla="*/ 435608 h 785380"/>
              <a:gd name="connsiteX14" fmla="*/ 199103 w 1364226"/>
              <a:gd name="connsiteY14" fmla="*/ 170137 h 785380"/>
              <a:gd name="connsiteX0" fmla="*/ 199103 w 1364226"/>
              <a:gd name="connsiteY0" fmla="*/ 177660 h 792903"/>
              <a:gd name="connsiteX1" fmla="*/ 346587 w 1364226"/>
              <a:gd name="connsiteY1" fmla="*/ 30177 h 792903"/>
              <a:gd name="connsiteX2" fmla="*/ 626807 w 1364226"/>
              <a:gd name="connsiteY2" fmla="*/ 15428 h 792903"/>
              <a:gd name="connsiteX3" fmla="*/ 1106129 w 1364226"/>
              <a:gd name="connsiteY3" fmla="*/ 103918 h 792903"/>
              <a:gd name="connsiteX4" fmla="*/ 1268361 w 1364226"/>
              <a:gd name="connsiteY4" fmla="*/ 111293 h 792903"/>
              <a:gd name="connsiteX5" fmla="*/ 1364226 w 1364226"/>
              <a:gd name="connsiteY5" fmla="*/ 317770 h 792903"/>
              <a:gd name="connsiteX6" fmla="*/ 1312607 w 1364226"/>
              <a:gd name="connsiteY6" fmla="*/ 421009 h 792903"/>
              <a:gd name="connsiteX7" fmla="*/ 1061884 w 1364226"/>
              <a:gd name="connsiteY7" fmla="*/ 428383 h 792903"/>
              <a:gd name="connsiteX8" fmla="*/ 855407 w 1364226"/>
              <a:gd name="connsiteY8" fmla="*/ 516873 h 792903"/>
              <a:gd name="connsiteX9" fmla="*/ 567813 w 1364226"/>
              <a:gd name="connsiteY9" fmla="*/ 642235 h 792903"/>
              <a:gd name="connsiteX10" fmla="*/ 390832 w 1364226"/>
              <a:gd name="connsiteY10" fmla="*/ 789718 h 792903"/>
              <a:gd name="connsiteX11" fmla="*/ 302342 w 1364226"/>
              <a:gd name="connsiteY11" fmla="*/ 730725 h 792903"/>
              <a:gd name="connsiteX12" fmla="*/ 66368 w 1364226"/>
              <a:gd name="connsiteY12" fmla="*/ 583241 h 792903"/>
              <a:gd name="connsiteX13" fmla="*/ 0 w 1364226"/>
              <a:gd name="connsiteY13" fmla="*/ 443131 h 792903"/>
              <a:gd name="connsiteX14" fmla="*/ 199103 w 1364226"/>
              <a:gd name="connsiteY14" fmla="*/ 177660 h 792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364226" h="792903">
                <a:moveTo>
                  <a:pt x="199103" y="177660"/>
                </a:moveTo>
                <a:cubicBezTo>
                  <a:pt x="256867" y="108834"/>
                  <a:pt x="275303" y="57216"/>
                  <a:pt x="346587" y="30177"/>
                </a:cubicBezTo>
                <a:cubicBezTo>
                  <a:pt x="417871" y="3138"/>
                  <a:pt x="467033" y="-14069"/>
                  <a:pt x="626807" y="15428"/>
                </a:cubicBezTo>
                <a:lnTo>
                  <a:pt x="1106129" y="103918"/>
                </a:lnTo>
                <a:lnTo>
                  <a:pt x="1268361" y="111293"/>
                </a:lnTo>
                <a:lnTo>
                  <a:pt x="1364226" y="317770"/>
                </a:lnTo>
                <a:lnTo>
                  <a:pt x="1312607" y="421009"/>
                </a:lnTo>
                <a:lnTo>
                  <a:pt x="1061884" y="428383"/>
                </a:lnTo>
                <a:lnTo>
                  <a:pt x="855407" y="516873"/>
                </a:lnTo>
                <a:lnTo>
                  <a:pt x="567813" y="642235"/>
                </a:lnTo>
                <a:lnTo>
                  <a:pt x="390832" y="789718"/>
                </a:lnTo>
                <a:cubicBezTo>
                  <a:pt x="346587" y="804466"/>
                  <a:pt x="356419" y="765138"/>
                  <a:pt x="302342" y="730725"/>
                </a:cubicBezTo>
                <a:cubicBezTo>
                  <a:pt x="248265" y="696312"/>
                  <a:pt x="116758" y="631173"/>
                  <a:pt x="66368" y="583241"/>
                </a:cubicBezTo>
                <a:lnTo>
                  <a:pt x="0" y="443131"/>
                </a:lnTo>
                <a:lnTo>
                  <a:pt x="199103" y="177660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F842F7-09FD-F150-6904-9E72137C8496}"/>
              </a:ext>
            </a:extLst>
          </p:cNvPr>
          <p:cNvSpPr txBox="1"/>
          <p:nvPr/>
        </p:nvSpPr>
        <p:spPr>
          <a:xfrm flipH="1">
            <a:off x="7476688" y="4994575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CAAC363-60F2-9CB8-8AB3-32DD5A84AA83}"/>
              </a:ext>
            </a:extLst>
          </p:cNvPr>
          <p:cNvSpPr txBox="1"/>
          <p:nvPr/>
        </p:nvSpPr>
        <p:spPr>
          <a:xfrm flipH="1">
            <a:off x="8072353" y="5252271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B65F127-A2DA-96AA-191B-78F60E7B5440}"/>
              </a:ext>
            </a:extLst>
          </p:cNvPr>
          <p:cNvSpPr txBox="1"/>
          <p:nvPr/>
        </p:nvSpPr>
        <p:spPr>
          <a:xfrm flipH="1">
            <a:off x="6755091" y="4920676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G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34CC741-FBAE-E93F-D3C4-E69D1AE7339D}"/>
              </a:ext>
            </a:extLst>
          </p:cNvPr>
          <p:cNvSpPr txBox="1"/>
          <p:nvPr/>
        </p:nvSpPr>
        <p:spPr>
          <a:xfrm flipH="1">
            <a:off x="8221700" y="4307928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D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7498DBA-1771-ECAA-467D-2A7D83D442BE}"/>
              </a:ext>
            </a:extLst>
          </p:cNvPr>
          <p:cNvSpPr txBox="1"/>
          <p:nvPr/>
        </p:nvSpPr>
        <p:spPr>
          <a:xfrm flipH="1">
            <a:off x="7336902" y="2773663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E</a:t>
            </a:r>
          </a:p>
        </p:txBody>
      </p:sp>
      <p:pic>
        <p:nvPicPr>
          <p:cNvPr id="73" name="Google Shape;104;p13">
            <a:extLst>
              <a:ext uri="{FF2B5EF4-FFF2-40B4-BE49-F238E27FC236}">
                <a16:creationId xmlns:a16="http://schemas.microsoft.com/office/drawing/2014/main" id="{956554FD-1646-311C-5E67-8F404739A680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470779" y="5157959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104;p13">
            <a:extLst>
              <a:ext uri="{FF2B5EF4-FFF2-40B4-BE49-F238E27FC236}">
                <a16:creationId xmlns:a16="http://schemas.microsoft.com/office/drawing/2014/main" id="{25160887-E144-ADF7-1F59-044EFE00A820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630102" y="5430028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104;p13">
            <a:extLst>
              <a:ext uri="{FF2B5EF4-FFF2-40B4-BE49-F238E27FC236}">
                <a16:creationId xmlns:a16="http://schemas.microsoft.com/office/drawing/2014/main" id="{663254F5-8E28-979D-21D8-A1EE7AC91915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005199" y="4774228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104;p13">
            <a:extLst>
              <a:ext uri="{FF2B5EF4-FFF2-40B4-BE49-F238E27FC236}">
                <a16:creationId xmlns:a16="http://schemas.microsoft.com/office/drawing/2014/main" id="{BC63792D-0F93-9663-2B45-EA03CDC8634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097811" y="4688342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104;p13">
            <a:extLst>
              <a:ext uri="{FF2B5EF4-FFF2-40B4-BE49-F238E27FC236}">
                <a16:creationId xmlns:a16="http://schemas.microsoft.com/office/drawing/2014/main" id="{679F3C2E-D8AC-457B-6740-5F6FB85AAC4E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377454" y="3692222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104;p13">
            <a:extLst>
              <a:ext uri="{FF2B5EF4-FFF2-40B4-BE49-F238E27FC236}">
                <a16:creationId xmlns:a16="http://schemas.microsoft.com/office/drawing/2014/main" id="{51CC7A07-4452-1B0A-79E2-A5E2C8BC42FB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258100" y="3904156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104;p13">
            <a:extLst>
              <a:ext uri="{FF2B5EF4-FFF2-40B4-BE49-F238E27FC236}">
                <a16:creationId xmlns:a16="http://schemas.microsoft.com/office/drawing/2014/main" id="{0108B0CF-5D46-167A-9780-E7182041206B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228202" y="2581520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104;p13">
            <a:extLst>
              <a:ext uri="{FF2B5EF4-FFF2-40B4-BE49-F238E27FC236}">
                <a16:creationId xmlns:a16="http://schemas.microsoft.com/office/drawing/2014/main" id="{92AE3BF1-11D8-6678-26B6-DB526F2CCAEB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8066300" y="2605573"/>
            <a:ext cx="298505" cy="263589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FB903022-048D-2026-FFA8-292213E7A877}"/>
              </a:ext>
            </a:extLst>
          </p:cNvPr>
          <p:cNvSpPr txBox="1"/>
          <p:nvPr/>
        </p:nvSpPr>
        <p:spPr>
          <a:xfrm flipH="1">
            <a:off x="7208741" y="5525010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D</a:t>
            </a:r>
          </a:p>
        </p:txBody>
      </p:sp>
      <p:sp>
        <p:nvSpPr>
          <p:cNvPr id="96" name="Freeform: Shape 95">
            <a:extLst>
              <a:ext uri="{FF2B5EF4-FFF2-40B4-BE49-F238E27FC236}">
                <a16:creationId xmlns:a16="http://schemas.microsoft.com/office/drawing/2014/main" id="{97FC6A97-3EAD-8ED3-AC81-A33F6B43242F}"/>
              </a:ext>
            </a:extLst>
          </p:cNvPr>
          <p:cNvSpPr/>
          <p:nvPr/>
        </p:nvSpPr>
        <p:spPr>
          <a:xfrm>
            <a:off x="3908323" y="2462981"/>
            <a:ext cx="663677" cy="1305232"/>
          </a:xfrm>
          <a:custGeom>
            <a:avLst/>
            <a:gdLst>
              <a:gd name="connsiteX0" fmla="*/ 199103 w 663677"/>
              <a:gd name="connsiteY0" fmla="*/ 1305232 h 1305232"/>
              <a:gd name="connsiteX1" fmla="*/ 457200 w 663677"/>
              <a:gd name="connsiteY1" fmla="*/ 1128251 h 1305232"/>
              <a:gd name="connsiteX2" fmla="*/ 619432 w 663677"/>
              <a:gd name="connsiteY2" fmla="*/ 951271 h 1305232"/>
              <a:gd name="connsiteX3" fmla="*/ 663677 w 663677"/>
              <a:gd name="connsiteY3" fmla="*/ 678425 h 1305232"/>
              <a:gd name="connsiteX4" fmla="*/ 560438 w 663677"/>
              <a:gd name="connsiteY4" fmla="*/ 331838 h 1305232"/>
              <a:gd name="connsiteX5" fmla="*/ 567812 w 663677"/>
              <a:gd name="connsiteY5" fmla="*/ 22122 h 1305232"/>
              <a:gd name="connsiteX6" fmla="*/ 191729 w 663677"/>
              <a:gd name="connsiteY6" fmla="*/ 14748 h 1305232"/>
              <a:gd name="connsiteX7" fmla="*/ 44245 w 663677"/>
              <a:gd name="connsiteY7" fmla="*/ 0 h 1305232"/>
              <a:gd name="connsiteX8" fmla="*/ 0 w 663677"/>
              <a:gd name="connsiteY8" fmla="*/ 199103 h 1305232"/>
              <a:gd name="connsiteX9" fmla="*/ 81116 w 663677"/>
              <a:gd name="connsiteY9" fmla="*/ 442451 h 1305232"/>
              <a:gd name="connsiteX10" fmla="*/ 88490 w 663677"/>
              <a:gd name="connsiteY10" fmla="*/ 737419 h 1305232"/>
              <a:gd name="connsiteX11" fmla="*/ 132735 w 663677"/>
              <a:gd name="connsiteY11" fmla="*/ 892277 h 1305232"/>
              <a:gd name="connsiteX12" fmla="*/ 103238 w 663677"/>
              <a:gd name="connsiteY12" fmla="*/ 1047135 h 1305232"/>
              <a:gd name="connsiteX13" fmla="*/ 73742 w 663677"/>
              <a:gd name="connsiteY13" fmla="*/ 1113503 h 1305232"/>
              <a:gd name="connsiteX14" fmla="*/ 199103 w 663677"/>
              <a:gd name="connsiteY14" fmla="*/ 1305232 h 1305232"/>
              <a:gd name="connsiteX0" fmla="*/ 199103 w 663677"/>
              <a:gd name="connsiteY0" fmla="*/ 1305232 h 1305232"/>
              <a:gd name="connsiteX1" fmla="*/ 479322 w 663677"/>
              <a:gd name="connsiteY1" fmla="*/ 1142999 h 1305232"/>
              <a:gd name="connsiteX2" fmla="*/ 619432 w 663677"/>
              <a:gd name="connsiteY2" fmla="*/ 951271 h 1305232"/>
              <a:gd name="connsiteX3" fmla="*/ 663677 w 663677"/>
              <a:gd name="connsiteY3" fmla="*/ 678425 h 1305232"/>
              <a:gd name="connsiteX4" fmla="*/ 560438 w 663677"/>
              <a:gd name="connsiteY4" fmla="*/ 331838 h 1305232"/>
              <a:gd name="connsiteX5" fmla="*/ 567812 w 663677"/>
              <a:gd name="connsiteY5" fmla="*/ 22122 h 1305232"/>
              <a:gd name="connsiteX6" fmla="*/ 191729 w 663677"/>
              <a:gd name="connsiteY6" fmla="*/ 14748 h 1305232"/>
              <a:gd name="connsiteX7" fmla="*/ 44245 w 663677"/>
              <a:gd name="connsiteY7" fmla="*/ 0 h 1305232"/>
              <a:gd name="connsiteX8" fmla="*/ 0 w 663677"/>
              <a:gd name="connsiteY8" fmla="*/ 199103 h 1305232"/>
              <a:gd name="connsiteX9" fmla="*/ 81116 w 663677"/>
              <a:gd name="connsiteY9" fmla="*/ 442451 h 1305232"/>
              <a:gd name="connsiteX10" fmla="*/ 88490 w 663677"/>
              <a:gd name="connsiteY10" fmla="*/ 737419 h 1305232"/>
              <a:gd name="connsiteX11" fmla="*/ 132735 w 663677"/>
              <a:gd name="connsiteY11" fmla="*/ 892277 h 1305232"/>
              <a:gd name="connsiteX12" fmla="*/ 103238 w 663677"/>
              <a:gd name="connsiteY12" fmla="*/ 1047135 h 1305232"/>
              <a:gd name="connsiteX13" fmla="*/ 73742 w 663677"/>
              <a:gd name="connsiteY13" fmla="*/ 1113503 h 1305232"/>
              <a:gd name="connsiteX14" fmla="*/ 199103 w 663677"/>
              <a:gd name="connsiteY14" fmla="*/ 1305232 h 1305232"/>
              <a:gd name="connsiteX0" fmla="*/ 199103 w 663677"/>
              <a:gd name="connsiteY0" fmla="*/ 1305232 h 1305232"/>
              <a:gd name="connsiteX1" fmla="*/ 479322 w 663677"/>
              <a:gd name="connsiteY1" fmla="*/ 1142999 h 1305232"/>
              <a:gd name="connsiteX2" fmla="*/ 619432 w 663677"/>
              <a:gd name="connsiteY2" fmla="*/ 951271 h 1305232"/>
              <a:gd name="connsiteX3" fmla="*/ 663677 w 663677"/>
              <a:gd name="connsiteY3" fmla="*/ 678425 h 1305232"/>
              <a:gd name="connsiteX4" fmla="*/ 582560 w 663677"/>
              <a:gd name="connsiteY4" fmla="*/ 331838 h 1305232"/>
              <a:gd name="connsiteX5" fmla="*/ 567812 w 663677"/>
              <a:gd name="connsiteY5" fmla="*/ 22122 h 1305232"/>
              <a:gd name="connsiteX6" fmla="*/ 191729 w 663677"/>
              <a:gd name="connsiteY6" fmla="*/ 14748 h 1305232"/>
              <a:gd name="connsiteX7" fmla="*/ 44245 w 663677"/>
              <a:gd name="connsiteY7" fmla="*/ 0 h 1305232"/>
              <a:gd name="connsiteX8" fmla="*/ 0 w 663677"/>
              <a:gd name="connsiteY8" fmla="*/ 199103 h 1305232"/>
              <a:gd name="connsiteX9" fmla="*/ 81116 w 663677"/>
              <a:gd name="connsiteY9" fmla="*/ 442451 h 1305232"/>
              <a:gd name="connsiteX10" fmla="*/ 88490 w 663677"/>
              <a:gd name="connsiteY10" fmla="*/ 737419 h 1305232"/>
              <a:gd name="connsiteX11" fmla="*/ 132735 w 663677"/>
              <a:gd name="connsiteY11" fmla="*/ 892277 h 1305232"/>
              <a:gd name="connsiteX12" fmla="*/ 103238 w 663677"/>
              <a:gd name="connsiteY12" fmla="*/ 1047135 h 1305232"/>
              <a:gd name="connsiteX13" fmla="*/ 73742 w 663677"/>
              <a:gd name="connsiteY13" fmla="*/ 1113503 h 1305232"/>
              <a:gd name="connsiteX14" fmla="*/ 199103 w 663677"/>
              <a:gd name="connsiteY14" fmla="*/ 1305232 h 1305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63677" h="1305232">
                <a:moveTo>
                  <a:pt x="199103" y="1305232"/>
                </a:moveTo>
                <a:lnTo>
                  <a:pt x="479322" y="1142999"/>
                </a:lnTo>
                <a:lnTo>
                  <a:pt x="619432" y="951271"/>
                </a:lnTo>
                <a:lnTo>
                  <a:pt x="663677" y="678425"/>
                </a:lnTo>
                <a:lnTo>
                  <a:pt x="582560" y="331838"/>
                </a:lnTo>
                <a:lnTo>
                  <a:pt x="567812" y="22122"/>
                </a:lnTo>
                <a:lnTo>
                  <a:pt x="191729" y="14748"/>
                </a:lnTo>
                <a:lnTo>
                  <a:pt x="44245" y="0"/>
                </a:lnTo>
                <a:lnTo>
                  <a:pt x="0" y="199103"/>
                </a:lnTo>
                <a:lnTo>
                  <a:pt x="81116" y="442451"/>
                </a:lnTo>
                <a:lnTo>
                  <a:pt x="88490" y="737419"/>
                </a:lnTo>
                <a:lnTo>
                  <a:pt x="132735" y="892277"/>
                </a:lnTo>
                <a:lnTo>
                  <a:pt x="103238" y="1047135"/>
                </a:lnTo>
                <a:lnTo>
                  <a:pt x="73742" y="1113503"/>
                </a:lnTo>
                <a:lnTo>
                  <a:pt x="199103" y="1305232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1DFE6266-46DE-EDC4-ED85-BF86E89416F8}"/>
              </a:ext>
            </a:extLst>
          </p:cNvPr>
          <p:cNvSpPr/>
          <p:nvPr/>
        </p:nvSpPr>
        <p:spPr>
          <a:xfrm>
            <a:off x="4431890" y="2381865"/>
            <a:ext cx="1231491" cy="1356851"/>
          </a:xfrm>
          <a:custGeom>
            <a:avLst/>
            <a:gdLst>
              <a:gd name="connsiteX0" fmla="*/ 103239 w 1231491"/>
              <a:gd name="connsiteY0" fmla="*/ 125361 h 1356851"/>
              <a:gd name="connsiteX1" fmla="*/ 184355 w 1231491"/>
              <a:gd name="connsiteY1" fmla="*/ 73741 h 1356851"/>
              <a:gd name="connsiteX2" fmla="*/ 501445 w 1231491"/>
              <a:gd name="connsiteY2" fmla="*/ 110612 h 1356851"/>
              <a:gd name="connsiteX3" fmla="*/ 671052 w 1231491"/>
              <a:gd name="connsiteY3" fmla="*/ 147483 h 1356851"/>
              <a:gd name="connsiteX4" fmla="*/ 803787 w 1231491"/>
              <a:gd name="connsiteY4" fmla="*/ 0 h 1356851"/>
              <a:gd name="connsiteX5" fmla="*/ 973394 w 1231491"/>
              <a:gd name="connsiteY5" fmla="*/ 58993 h 1356851"/>
              <a:gd name="connsiteX6" fmla="*/ 914400 w 1231491"/>
              <a:gd name="connsiteY6" fmla="*/ 258096 h 1356851"/>
              <a:gd name="connsiteX7" fmla="*/ 1128252 w 1231491"/>
              <a:gd name="connsiteY7" fmla="*/ 501445 h 1356851"/>
              <a:gd name="connsiteX8" fmla="*/ 1128252 w 1231491"/>
              <a:gd name="connsiteY8" fmla="*/ 678425 h 1356851"/>
              <a:gd name="connsiteX9" fmla="*/ 1113504 w 1231491"/>
              <a:gd name="connsiteY9" fmla="*/ 899651 h 1356851"/>
              <a:gd name="connsiteX10" fmla="*/ 1054510 w 1231491"/>
              <a:gd name="connsiteY10" fmla="*/ 921774 h 1356851"/>
              <a:gd name="connsiteX11" fmla="*/ 1069258 w 1231491"/>
              <a:gd name="connsiteY11" fmla="*/ 980767 h 1356851"/>
              <a:gd name="connsiteX12" fmla="*/ 1172497 w 1231491"/>
              <a:gd name="connsiteY12" fmla="*/ 973393 h 1356851"/>
              <a:gd name="connsiteX13" fmla="*/ 1231491 w 1231491"/>
              <a:gd name="connsiteY13" fmla="*/ 1032387 h 1356851"/>
              <a:gd name="connsiteX14" fmla="*/ 1165123 w 1231491"/>
              <a:gd name="connsiteY14" fmla="*/ 1172496 h 1356851"/>
              <a:gd name="connsiteX15" fmla="*/ 1157749 w 1231491"/>
              <a:gd name="connsiteY15" fmla="*/ 1194619 h 1356851"/>
              <a:gd name="connsiteX16" fmla="*/ 1216742 w 1231491"/>
              <a:gd name="connsiteY16" fmla="*/ 1305232 h 1356851"/>
              <a:gd name="connsiteX17" fmla="*/ 1157749 w 1231491"/>
              <a:gd name="connsiteY17" fmla="*/ 1356851 h 1356851"/>
              <a:gd name="connsiteX18" fmla="*/ 980768 w 1231491"/>
              <a:gd name="connsiteY18" fmla="*/ 1327354 h 1356851"/>
              <a:gd name="connsiteX19" fmla="*/ 848033 w 1231491"/>
              <a:gd name="connsiteY19" fmla="*/ 1216741 h 1356851"/>
              <a:gd name="connsiteX20" fmla="*/ 766916 w 1231491"/>
              <a:gd name="connsiteY20" fmla="*/ 1187245 h 1356851"/>
              <a:gd name="connsiteX21" fmla="*/ 501445 w 1231491"/>
              <a:gd name="connsiteY21" fmla="*/ 1165122 h 1356851"/>
              <a:gd name="connsiteX22" fmla="*/ 0 w 1231491"/>
              <a:gd name="connsiteY22" fmla="*/ 1187245 h 1356851"/>
              <a:gd name="connsiteX23" fmla="*/ 88491 w 1231491"/>
              <a:gd name="connsiteY23" fmla="*/ 1032387 h 1356851"/>
              <a:gd name="connsiteX24" fmla="*/ 140110 w 1231491"/>
              <a:gd name="connsiteY24" fmla="*/ 737419 h 1356851"/>
              <a:gd name="connsiteX25" fmla="*/ 44245 w 1231491"/>
              <a:gd name="connsiteY25" fmla="*/ 420329 h 1356851"/>
              <a:gd name="connsiteX26" fmla="*/ 103239 w 1231491"/>
              <a:gd name="connsiteY26" fmla="*/ 125361 h 1356851"/>
              <a:gd name="connsiteX0" fmla="*/ 14748 w 1231491"/>
              <a:gd name="connsiteY0" fmla="*/ 103239 h 1356851"/>
              <a:gd name="connsiteX1" fmla="*/ 184355 w 1231491"/>
              <a:gd name="connsiteY1" fmla="*/ 73741 h 1356851"/>
              <a:gd name="connsiteX2" fmla="*/ 501445 w 1231491"/>
              <a:gd name="connsiteY2" fmla="*/ 110612 h 1356851"/>
              <a:gd name="connsiteX3" fmla="*/ 671052 w 1231491"/>
              <a:gd name="connsiteY3" fmla="*/ 147483 h 1356851"/>
              <a:gd name="connsiteX4" fmla="*/ 803787 w 1231491"/>
              <a:gd name="connsiteY4" fmla="*/ 0 h 1356851"/>
              <a:gd name="connsiteX5" fmla="*/ 973394 w 1231491"/>
              <a:gd name="connsiteY5" fmla="*/ 58993 h 1356851"/>
              <a:gd name="connsiteX6" fmla="*/ 914400 w 1231491"/>
              <a:gd name="connsiteY6" fmla="*/ 258096 h 1356851"/>
              <a:gd name="connsiteX7" fmla="*/ 1128252 w 1231491"/>
              <a:gd name="connsiteY7" fmla="*/ 501445 h 1356851"/>
              <a:gd name="connsiteX8" fmla="*/ 1128252 w 1231491"/>
              <a:gd name="connsiteY8" fmla="*/ 678425 h 1356851"/>
              <a:gd name="connsiteX9" fmla="*/ 1113504 w 1231491"/>
              <a:gd name="connsiteY9" fmla="*/ 899651 h 1356851"/>
              <a:gd name="connsiteX10" fmla="*/ 1054510 w 1231491"/>
              <a:gd name="connsiteY10" fmla="*/ 921774 h 1356851"/>
              <a:gd name="connsiteX11" fmla="*/ 1069258 w 1231491"/>
              <a:gd name="connsiteY11" fmla="*/ 980767 h 1356851"/>
              <a:gd name="connsiteX12" fmla="*/ 1172497 w 1231491"/>
              <a:gd name="connsiteY12" fmla="*/ 973393 h 1356851"/>
              <a:gd name="connsiteX13" fmla="*/ 1231491 w 1231491"/>
              <a:gd name="connsiteY13" fmla="*/ 1032387 h 1356851"/>
              <a:gd name="connsiteX14" fmla="*/ 1165123 w 1231491"/>
              <a:gd name="connsiteY14" fmla="*/ 1172496 h 1356851"/>
              <a:gd name="connsiteX15" fmla="*/ 1157749 w 1231491"/>
              <a:gd name="connsiteY15" fmla="*/ 1194619 h 1356851"/>
              <a:gd name="connsiteX16" fmla="*/ 1216742 w 1231491"/>
              <a:gd name="connsiteY16" fmla="*/ 1305232 h 1356851"/>
              <a:gd name="connsiteX17" fmla="*/ 1157749 w 1231491"/>
              <a:gd name="connsiteY17" fmla="*/ 1356851 h 1356851"/>
              <a:gd name="connsiteX18" fmla="*/ 980768 w 1231491"/>
              <a:gd name="connsiteY18" fmla="*/ 1327354 h 1356851"/>
              <a:gd name="connsiteX19" fmla="*/ 848033 w 1231491"/>
              <a:gd name="connsiteY19" fmla="*/ 1216741 h 1356851"/>
              <a:gd name="connsiteX20" fmla="*/ 766916 w 1231491"/>
              <a:gd name="connsiteY20" fmla="*/ 1187245 h 1356851"/>
              <a:gd name="connsiteX21" fmla="*/ 501445 w 1231491"/>
              <a:gd name="connsiteY21" fmla="*/ 1165122 h 1356851"/>
              <a:gd name="connsiteX22" fmla="*/ 0 w 1231491"/>
              <a:gd name="connsiteY22" fmla="*/ 1187245 h 1356851"/>
              <a:gd name="connsiteX23" fmla="*/ 88491 w 1231491"/>
              <a:gd name="connsiteY23" fmla="*/ 1032387 h 1356851"/>
              <a:gd name="connsiteX24" fmla="*/ 140110 w 1231491"/>
              <a:gd name="connsiteY24" fmla="*/ 737419 h 1356851"/>
              <a:gd name="connsiteX25" fmla="*/ 44245 w 1231491"/>
              <a:gd name="connsiteY25" fmla="*/ 420329 h 1356851"/>
              <a:gd name="connsiteX26" fmla="*/ 14748 w 1231491"/>
              <a:gd name="connsiteY26" fmla="*/ 103239 h 1356851"/>
              <a:gd name="connsiteX0" fmla="*/ 14748 w 1231491"/>
              <a:gd name="connsiteY0" fmla="*/ 103239 h 1356851"/>
              <a:gd name="connsiteX1" fmla="*/ 184355 w 1231491"/>
              <a:gd name="connsiteY1" fmla="*/ 73741 h 1356851"/>
              <a:gd name="connsiteX2" fmla="*/ 575187 w 1231491"/>
              <a:gd name="connsiteY2" fmla="*/ 88489 h 1356851"/>
              <a:gd name="connsiteX3" fmla="*/ 671052 w 1231491"/>
              <a:gd name="connsiteY3" fmla="*/ 147483 h 1356851"/>
              <a:gd name="connsiteX4" fmla="*/ 803787 w 1231491"/>
              <a:gd name="connsiteY4" fmla="*/ 0 h 1356851"/>
              <a:gd name="connsiteX5" fmla="*/ 973394 w 1231491"/>
              <a:gd name="connsiteY5" fmla="*/ 58993 h 1356851"/>
              <a:gd name="connsiteX6" fmla="*/ 914400 w 1231491"/>
              <a:gd name="connsiteY6" fmla="*/ 258096 h 1356851"/>
              <a:gd name="connsiteX7" fmla="*/ 1128252 w 1231491"/>
              <a:gd name="connsiteY7" fmla="*/ 501445 h 1356851"/>
              <a:gd name="connsiteX8" fmla="*/ 1128252 w 1231491"/>
              <a:gd name="connsiteY8" fmla="*/ 678425 h 1356851"/>
              <a:gd name="connsiteX9" fmla="*/ 1113504 w 1231491"/>
              <a:gd name="connsiteY9" fmla="*/ 899651 h 1356851"/>
              <a:gd name="connsiteX10" fmla="*/ 1054510 w 1231491"/>
              <a:gd name="connsiteY10" fmla="*/ 921774 h 1356851"/>
              <a:gd name="connsiteX11" fmla="*/ 1069258 w 1231491"/>
              <a:gd name="connsiteY11" fmla="*/ 980767 h 1356851"/>
              <a:gd name="connsiteX12" fmla="*/ 1172497 w 1231491"/>
              <a:gd name="connsiteY12" fmla="*/ 973393 h 1356851"/>
              <a:gd name="connsiteX13" fmla="*/ 1231491 w 1231491"/>
              <a:gd name="connsiteY13" fmla="*/ 1032387 h 1356851"/>
              <a:gd name="connsiteX14" fmla="*/ 1165123 w 1231491"/>
              <a:gd name="connsiteY14" fmla="*/ 1172496 h 1356851"/>
              <a:gd name="connsiteX15" fmla="*/ 1157749 w 1231491"/>
              <a:gd name="connsiteY15" fmla="*/ 1194619 h 1356851"/>
              <a:gd name="connsiteX16" fmla="*/ 1216742 w 1231491"/>
              <a:gd name="connsiteY16" fmla="*/ 1305232 h 1356851"/>
              <a:gd name="connsiteX17" fmla="*/ 1157749 w 1231491"/>
              <a:gd name="connsiteY17" fmla="*/ 1356851 h 1356851"/>
              <a:gd name="connsiteX18" fmla="*/ 980768 w 1231491"/>
              <a:gd name="connsiteY18" fmla="*/ 1327354 h 1356851"/>
              <a:gd name="connsiteX19" fmla="*/ 848033 w 1231491"/>
              <a:gd name="connsiteY19" fmla="*/ 1216741 h 1356851"/>
              <a:gd name="connsiteX20" fmla="*/ 766916 w 1231491"/>
              <a:gd name="connsiteY20" fmla="*/ 1187245 h 1356851"/>
              <a:gd name="connsiteX21" fmla="*/ 501445 w 1231491"/>
              <a:gd name="connsiteY21" fmla="*/ 1165122 h 1356851"/>
              <a:gd name="connsiteX22" fmla="*/ 0 w 1231491"/>
              <a:gd name="connsiteY22" fmla="*/ 1187245 h 1356851"/>
              <a:gd name="connsiteX23" fmla="*/ 88491 w 1231491"/>
              <a:gd name="connsiteY23" fmla="*/ 1032387 h 1356851"/>
              <a:gd name="connsiteX24" fmla="*/ 140110 w 1231491"/>
              <a:gd name="connsiteY24" fmla="*/ 737419 h 1356851"/>
              <a:gd name="connsiteX25" fmla="*/ 44245 w 1231491"/>
              <a:gd name="connsiteY25" fmla="*/ 420329 h 1356851"/>
              <a:gd name="connsiteX26" fmla="*/ 14748 w 1231491"/>
              <a:gd name="connsiteY26" fmla="*/ 103239 h 1356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31491" h="1356851">
                <a:moveTo>
                  <a:pt x="14748" y="103239"/>
                </a:moveTo>
                <a:lnTo>
                  <a:pt x="184355" y="73741"/>
                </a:lnTo>
                <a:lnTo>
                  <a:pt x="575187" y="88489"/>
                </a:lnTo>
                <a:lnTo>
                  <a:pt x="671052" y="147483"/>
                </a:lnTo>
                <a:lnTo>
                  <a:pt x="803787" y="0"/>
                </a:lnTo>
                <a:lnTo>
                  <a:pt x="973394" y="58993"/>
                </a:lnTo>
                <a:lnTo>
                  <a:pt x="914400" y="258096"/>
                </a:lnTo>
                <a:lnTo>
                  <a:pt x="1128252" y="501445"/>
                </a:lnTo>
                <a:lnTo>
                  <a:pt x="1128252" y="678425"/>
                </a:lnTo>
                <a:lnTo>
                  <a:pt x="1113504" y="899651"/>
                </a:lnTo>
                <a:lnTo>
                  <a:pt x="1054510" y="921774"/>
                </a:lnTo>
                <a:lnTo>
                  <a:pt x="1069258" y="980767"/>
                </a:lnTo>
                <a:lnTo>
                  <a:pt x="1172497" y="973393"/>
                </a:lnTo>
                <a:lnTo>
                  <a:pt x="1231491" y="1032387"/>
                </a:lnTo>
                <a:lnTo>
                  <a:pt x="1165123" y="1172496"/>
                </a:lnTo>
                <a:lnTo>
                  <a:pt x="1157749" y="1194619"/>
                </a:lnTo>
                <a:lnTo>
                  <a:pt x="1216742" y="1305232"/>
                </a:lnTo>
                <a:lnTo>
                  <a:pt x="1157749" y="1356851"/>
                </a:lnTo>
                <a:lnTo>
                  <a:pt x="980768" y="1327354"/>
                </a:lnTo>
                <a:lnTo>
                  <a:pt x="848033" y="1216741"/>
                </a:lnTo>
                <a:lnTo>
                  <a:pt x="766916" y="1187245"/>
                </a:lnTo>
                <a:lnTo>
                  <a:pt x="501445" y="1165122"/>
                </a:lnTo>
                <a:lnTo>
                  <a:pt x="0" y="1187245"/>
                </a:lnTo>
                <a:lnTo>
                  <a:pt x="88491" y="1032387"/>
                </a:lnTo>
                <a:lnTo>
                  <a:pt x="140110" y="737419"/>
                </a:lnTo>
                <a:lnTo>
                  <a:pt x="44245" y="420329"/>
                </a:lnTo>
                <a:lnTo>
                  <a:pt x="14748" y="103239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: Shape 97">
            <a:extLst>
              <a:ext uri="{FF2B5EF4-FFF2-40B4-BE49-F238E27FC236}">
                <a16:creationId xmlns:a16="http://schemas.microsoft.com/office/drawing/2014/main" id="{F617373F-2F69-322A-32E2-7D9155C74D05}"/>
              </a:ext>
            </a:extLst>
          </p:cNvPr>
          <p:cNvSpPr/>
          <p:nvPr/>
        </p:nvSpPr>
        <p:spPr>
          <a:xfrm>
            <a:off x="4940861" y="3593867"/>
            <a:ext cx="830334" cy="1246564"/>
          </a:xfrm>
          <a:custGeom>
            <a:avLst/>
            <a:gdLst>
              <a:gd name="connsiteX0" fmla="*/ 612058 w 781665"/>
              <a:gd name="connsiteY0" fmla="*/ 162232 h 1246239"/>
              <a:gd name="connsiteX1" fmla="*/ 302342 w 781665"/>
              <a:gd name="connsiteY1" fmla="*/ 51619 h 1246239"/>
              <a:gd name="connsiteX2" fmla="*/ 213852 w 781665"/>
              <a:gd name="connsiteY2" fmla="*/ 0 h 1246239"/>
              <a:gd name="connsiteX3" fmla="*/ 51620 w 781665"/>
              <a:gd name="connsiteY3" fmla="*/ 73742 h 1246239"/>
              <a:gd name="connsiteX4" fmla="*/ 0 w 781665"/>
              <a:gd name="connsiteY4" fmla="*/ 213852 h 1246239"/>
              <a:gd name="connsiteX5" fmla="*/ 110613 w 781665"/>
              <a:gd name="connsiteY5" fmla="*/ 471948 h 1246239"/>
              <a:gd name="connsiteX6" fmla="*/ 110613 w 781665"/>
              <a:gd name="connsiteY6" fmla="*/ 560439 h 1246239"/>
              <a:gd name="connsiteX7" fmla="*/ 88491 w 781665"/>
              <a:gd name="connsiteY7" fmla="*/ 678426 h 1246239"/>
              <a:gd name="connsiteX8" fmla="*/ 184355 w 781665"/>
              <a:gd name="connsiteY8" fmla="*/ 929148 h 1246239"/>
              <a:gd name="connsiteX9" fmla="*/ 516194 w 781665"/>
              <a:gd name="connsiteY9" fmla="*/ 1084007 h 1246239"/>
              <a:gd name="connsiteX10" fmla="*/ 685800 w 781665"/>
              <a:gd name="connsiteY10" fmla="*/ 1246239 h 1246239"/>
              <a:gd name="connsiteX11" fmla="*/ 737420 w 781665"/>
              <a:gd name="connsiteY11" fmla="*/ 1002890 h 1246239"/>
              <a:gd name="connsiteX12" fmla="*/ 678426 w 781665"/>
              <a:gd name="connsiteY12" fmla="*/ 951271 h 1246239"/>
              <a:gd name="connsiteX13" fmla="*/ 685800 w 781665"/>
              <a:gd name="connsiteY13" fmla="*/ 796413 h 1246239"/>
              <a:gd name="connsiteX14" fmla="*/ 707923 w 781665"/>
              <a:gd name="connsiteY14" fmla="*/ 700548 h 1246239"/>
              <a:gd name="connsiteX15" fmla="*/ 722671 w 781665"/>
              <a:gd name="connsiteY15" fmla="*/ 479323 h 1246239"/>
              <a:gd name="connsiteX16" fmla="*/ 781665 w 781665"/>
              <a:gd name="connsiteY16" fmla="*/ 405581 h 1246239"/>
              <a:gd name="connsiteX17" fmla="*/ 612058 w 781665"/>
              <a:gd name="connsiteY17" fmla="*/ 162232 h 1246239"/>
              <a:gd name="connsiteX0" fmla="*/ 612058 w 781665"/>
              <a:gd name="connsiteY0" fmla="*/ 162232 h 1246239"/>
              <a:gd name="connsiteX1" fmla="*/ 302342 w 781665"/>
              <a:gd name="connsiteY1" fmla="*/ 51619 h 1246239"/>
              <a:gd name="connsiteX2" fmla="*/ 213852 w 781665"/>
              <a:gd name="connsiteY2" fmla="*/ 0 h 1246239"/>
              <a:gd name="connsiteX3" fmla="*/ 51620 w 781665"/>
              <a:gd name="connsiteY3" fmla="*/ 73742 h 1246239"/>
              <a:gd name="connsiteX4" fmla="*/ 0 w 781665"/>
              <a:gd name="connsiteY4" fmla="*/ 213852 h 1246239"/>
              <a:gd name="connsiteX5" fmla="*/ 110613 w 781665"/>
              <a:gd name="connsiteY5" fmla="*/ 471948 h 1246239"/>
              <a:gd name="connsiteX6" fmla="*/ 110613 w 781665"/>
              <a:gd name="connsiteY6" fmla="*/ 560439 h 1246239"/>
              <a:gd name="connsiteX7" fmla="*/ 88491 w 781665"/>
              <a:gd name="connsiteY7" fmla="*/ 678426 h 1246239"/>
              <a:gd name="connsiteX8" fmla="*/ 184355 w 781665"/>
              <a:gd name="connsiteY8" fmla="*/ 929148 h 1246239"/>
              <a:gd name="connsiteX9" fmla="*/ 516194 w 781665"/>
              <a:gd name="connsiteY9" fmla="*/ 1084007 h 1246239"/>
              <a:gd name="connsiteX10" fmla="*/ 685800 w 781665"/>
              <a:gd name="connsiteY10" fmla="*/ 1246239 h 1246239"/>
              <a:gd name="connsiteX11" fmla="*/ 737420 w 781665"/>
              <a:gd name="connsiteY11" fmla="*/ 1002890 h 1246239"/>
              <a:gd name="connsiteX12" fmla="*/ 678426 w 781665"/>
              <a:gd name="connsiteY12" fmla="*/ 951271 h 1246239"/>
              <a:gd name="connsiteX13" fmla="*/ 685800 w 781665"/>
              <a:gd name="connsiteY13" fmla="*/ 796413 h 1246239"/>
              <a:gd name="connsiteX14" fmla="*/ 707923 w 781665"/>
              <a:gd name="connsiteY14" fmla="*/ 700548 h 1246239"/>
              <a:gd name="connsiteX15" fmla="*/ 722671 w 781665"/>
              <a:gd name="connsiteY15" fmla="*/ 479323 h 1246239"/>
              <a:gd name="connsiteX16" fmla="*/ 781665 w 781665"/>
              <a:gd name="connsiteY16" fmla="*/ 405581 h 1246239"/>
              <a:gd name="connsiteX17" fmla="*/ 612058 w 781665"/>
              <a:gd name="connsiteY17" fmla="*/ 162232 h 1246239"/>
              <a:gd name="connsiteX0" fmla="*/ 612058 w 781665"/>
              <a:gd name="connsiteY0" fmla="*/ 162232 h 1246239"/>
              <a:gd name="connsiteX1" fmla="*/ 302342 w 781665"/>
              <a:gd name="connsiteY1" fmla="*/ 51619 h 1246239"/>
              <a:gd name="connsiteX2" fmla="*/ 213852 w 781665"/>
              <a:gd name="connsiteY2" fmla="*/ 0 h 1246239"/>
              <a:gd name="connsiteX3" fmla="*/ 51620 w 781665"/>
              <a:gd name="connsiteY3" fmla="*/ 73742 h 1246239"/>
              <a:gd name="connsiteX4" fmla="*/ 0 w 781665"/>
              <a:gd name="connsiteY4" fmla="*/ 213852 h 1246239"/>
              <a:gd name="connsiteX5" fmla="*/ 110613 w 781665"/>
              <a:gd name="connsiteY5" fmla="*/ 471948 h 1246239"/>
              <a:gd name="connsiteX6" fmla="*/ 110613 w 781665"/>
              <a:gd name="connsiteY6" fmla="*/ 560439 h 1246239"/>
              <a:gd name="connsiteX7" fmla="*/ 88491 w 781665"/>
              <a:gd name="connsiteY7" fmla="*/ 678426 h 1246239"/>
              <a:gd name="connsiteX8" fmla="*/ 184355 w 781665"/>
              <a:gd name="connsiteY8" fmla="*/ 929148 h 1246239"/>
              <a:gd name="connsiteX9" fmla="*/ 516194 w 781665"/>
              <a:gd name="connsiteY9" fmla="*/ 1084007 h 1246239"/>
              <a:gd name="connsiteX10" fmla="*/ 685800 w 781665"/>
              <a:gd name="connsiteY10" fmla="*/ 1246239 h 1246239"/>
              <a:gd name="connsiteX11" fmla="*/ 737420 w 781665"/>
              <a:gd name="connsiteY11" fmla="*/ 1002890 h 1246239"/>
              <a:gd name="connsiteX12" fmla="*/ 678426 w 781665"/>
              <a:gd name="connsiteY12" fmla="*/ 951271 h 1246239"/>
              <a:gd name="connsiteX13" fmla="*/ 685800 w 781665"/>
              <a:gd name="connsiteY13" fmla="*/ 796413 h 1246239"/>
              <a:gd name="connsiteX14" fmla="*/ 707923 w 781665"/>
              <a:gd name="connsiteY14" fmla="*/ 700548 h 1246239"/>
              <a:gd name="connsiteX15" fmla="*/ 722671 w 781665"/>
              <a:gd name="connsiteY15" fmla="*/ 479323 h 1246239"/>
              <a:gd name="connsiteX16" fmla="*/ 781665 w 781665"/>
              <a:gd name="connsiteY16" fmla="*/ 405581 h 1246239"/>
              <a:gd name="connsiteX17" fmla="*/ 612058 w 781665"/>
              <a:gd name="connsiteY17" fmla="*/ 162232 h 1246239"/>
              <a:gd name="connsiteX0" fmla="*/ 614165 w 783772"/>
              <a:gd name="connsiteY0" fmla="*/ 162232 h 1246239"/>
              <a:gd name="connsiteX1" fmla="*/ 304449 w 783772"/>
              <a:gd name="connsiteY1" fmla="*/ 51619 h 1246239"/>
              <a:gd name="connsiteX2" fmla="*/ 215959 w 783772"/>
              <a:gd name="connsiteY2" fmla="*/ 0 h 1246239"/>
              <a:gd name="connsiteX3" fmla="*/ 53727 w 783772"/>
              <a:gd name="connsiteY3" fmla="*/ 73742 h 1246239"/>
              <a:gd name="connsiteX4" fmla="*/ 2107 w 783772"/>
              <a:gd name="connsiteY4" fmla="*/ 213852 h 1246239"/>
              <a:gd name="connsiteX5" fmla="*/ 112720 w 783772"/>
              <a:gd name="connsiteY5" fmla="*/ 471948 h 1246239"/>
              <a:gd name="connsiteX6" fmla="*/ 112720 w 783772"/>
              <a:gd name="connsiteY6" fmla="*/ 560439 h 1246239"/>
              <a:gd name="connsiteX7" fmla="*/ 90598 w 783772"/>
              <a:gd name="connsiteY7" fmla="*/ 678426 h 1246239"/>
              <a:gd name="connsiteX8" fmla="*/ 186462 w 783772"/>
              <a:gd name="connsiteY8" fmla="*/ 929148 h 1246239"/>
              <a:gd name="connsiteX9" fmla="*/ 518301 w 783772"/>
              <a:gd name="connsiteY9" fmla="*/ 1084007 h 1246239"/>
              <a:gd name="connsiteX10" fmla="*/ 687907 w 783772"/>
              <a:gd name="connsiteY10" fmla="*/ 1246239 h 1246239"/>
              <a:gd name="connsiteX11" fmla="*/ 739527 w 783772"/>
              <a:gd name="connsiteY11" fmla="*/ 1002890 h 1246239"/>
              <a:gd name="connsiteX12" fmla="*/ 680533 w 783772"/>
              <a:gd name="connsiteY12" fmla="*/ 951271 h 1246239"/>
              <a:gd name="connsiteX13" fmla="*/ 687907 w 783772"/>
              <a:gd name="connsiteY13" fmla="*/ 796413 h 1246239"/>
              <a:gd name="connsiteX14" fmla="*/ 710030 w 783772"/>
              <a:gd name="connsiteY14" fmla="*/ 700548 h 1246239"/>
              <a:gd name="connsiteX15" fmla="*/ 724778 w 783772"/>
              <a:gd name="connsiteY15" fmla="*/ 479323 h 1246239"/>
              <a:gd name="connsiteX16" fmla="*/ 783772 w 783772"/>
              <a:gd name="connsiteY16" fmla="*/ 405581 h 1246239"/>
              <a:gd name="connsiteX17" fmla="*/ 614165 w 783772"/>
              <a:gd name="connsiteY17" fmla="*/ 162232 h 1246239"/>
              <a:gd name="connsiteX0" fmla="*/ 624579 w 794186"/>
              <a:gd name="connsiteY0" fmla="*/ 162232 h 1246239"/>
              <a:gd name="connsiteX1" fmla="*/ 314863 w 794186"/>
              <a:gd name="connsiteY1" fmla="*/ 51619 h 1246239"/>
              <a:gd name="connsiteX2" fmla="*/ 226373 w 794186"/>
              <a:gd name="connsiteY2" fmla="*/ 0 h 1246239"/>
              <a:gd name="connsiteX3" fmla="*/ 64141 w 794186"/>
              <a:gd name="connsiteY3" fmla="*/ 73742 h 1246239"/>
              <a:gd name="connsiteX4" fmla="*/ 12521 w 794186"/>
              <a:gd name="connsiteY4" fmla="*/ 213852 h 1246239"/>
              <a:gd name="connsiteX5" fmla="*/ 123134 w 794186"/>
              <a:gd name="connsiteY5" fmla="*/ 471948 h 1246239"/>
              <a:gd name="connsiteX6" fmla="*/ 123134 w 794186"/>
              <a:gd name="connsiteY6" fmla="*/ 560439 h 1246239"/>
              <a:gd name="connsiteX7" fmla="*/ 101012 w 794186"/>
              <a:gd name="connsiteY7" fmla="*/ 678426 h 1246239"/>
              <a:gd name="connsiteX8" fmla="*/ 196876 w 794186"/>
              <a:gd name="connsiteY8" fmla="*/ 929148 h 1246239"/>
              <a:gd name="connsiteX9" fmla="*/ 528715 w 794186"/>
              <a:gd name="connsiteY9" fmla="*/ 1084007 h 1246239"/>
              <a:gd name="connsiteX10" fmla="*/ 698321 w 794186"/>
              <a:gd name="connsiteY10" fmla="*/ 1246239 h 1246239"/>
              <a:gd name="connsiteX11" fmla="*/ 749941 w 794186"/>
              <a:gd name="connsiteY11" fmla="*/ 1002890 h 1246239"/>
              <a:gd name="connsiteX12" fmla="*/ 690947 w 794186"/>
              <a:gd name="connsiteY12" fmla="*/ 951271 h 1246239"/>
              <a:gd name="connsiteX13" fmla="*/ 698321 w 794186"/>
              <a:gd name="connsiteY13" fmla="*/ 796413 h 1246239"/>
              <a:gd name="connsiteX14" fmla="*/ 720444 w 794186"/>
              <a:gd name="connsiteY14" fmla="*/ 700548 h 1246239"/>
              <a:gd name="connsiteX15" fmla="*/ 735192 w 794186"/>
              <a:gd name="connsiteY15" fmla="*/ 479323 h 1246239"/>
              <a:gd name="connsiteX16" fmla="*/ 794186 w 794186"/>
              <a:gd name="connsiteY16" fmla="*/ 405581 h 1246239"/>
              <a:gd name="connsiteX17" fmla="*/ 624579 w 794186"/>
              <a:gd name="connsiteY17" fmla="*/ 162232 h 1246239"/>
              <a:gd name="connsiteX0" fmla="*/ 624579 w 794186"/>
              <a:gd name="connsiteY0" fmla="*/ 162557 h 1246564"/>
              <a:gd name="connsiteX1" fmla="*/ 314863 w 794186"/>
              <a:gd name="connsiteY1" fmla="*/ 51944 h 1246564"/>
              <a:gd name="connsiteX2" fmla="*/ 226373 w 794186"/>
              <a:gd name="connsiteY2" fmla="*/ 325 h 1246564"/>
              <a:gd name="connsiteX3" fmla="*/ 64141 w 794186"/>
              <a:gd name="connsiteY3" fmla="*/ 74067 h 1246564"/>
              <a:gd name="connsiteX4" fmla="*/ 12521 w 794186"/>
              <a:gd name="connsiteY4" fmla="*/ 214177 h 1246564"/>
              <a:gd name="connsiteX5" fmla="*/ 123134 w 794186"/>
              <a:gd name="connsiteY5" fmla="*/ 472273 h 1246564"/>
              <a:gd name="connsiteX6" fmla="*/ 123134 w 794186"/>
              <a:gd name="connsiteY6" fmla="*/ 560764 h 1246564"/>
              <a:gd name="connsiteX7" fmla="*/ 101012 w 794186"/>
              <a:gd name="connsiteY7" fmla="*/ 678751 h 1246564"/>
              <a:gd name="connsiteX8" fmla="*/ 196876 w 794186"/>
              <a:gd name="connsiteY8" fmla="*/ 929473 h 1246564"/>
              <a:gd name="connsiteX9" fmla="*/ 528715 w 794186"/>
              <a:gd name="connsiteY9" fmla="*/ 1084332 h 1246564"/>
              <a:gd name="connsiteX10" fmla="*/ 698321 w 794186"/>
              <a:gd name="connsiteY10" fmla="*/ 1246564 h 1246564"/>
              <a:gd name="connsiteX11" fmla="*/ 749941 w 794186"/>
              <a:gd name="connsiteY11" fmla="*/ 1003215 h 1246564"/>
              <a:gd name="connsiteX12" fmla="*/ 690947 w 794186"/>
              <a:gd name="connsiteY12" fmla="*/ 951596 h 1246564"/>
              <a:gd name="connsiteX13" fmla="*/ 698321 w 794186"/>
              <a:gd name="connsiteY13" fmla="*/ 796738 h 1246564"/>
              <a:gd name="connsiteX14" fmla="*/ 720444 w 794186"/>
              <a:gd name="connsiteY14" fmla="*/ 700873 h 1246564"/>
              <a:gd name="connsiteX15" fmla="*/ 735192 w 794186"/>
              <a:gd name="connsiteY15" fmla="*/ 479648 h 1246564"/>
              <a:gd name="connsiteX16" fmla="*/ 794186 w 794186"/>
              <a:gd name="connsiteY16" fmla="*/ 405906 h 1246564"/>
              <a:gd name="connsiteX17" fmla="*/ 624579 w 794186"/>
              <a:gd name="connsiteY17" fmla="*/ 162557 h 1246564"/>
              <a:gd name="connsiteX0" fmla="*/ 624579 w 794186"/>
              <a:gd name="connsiteY0" fmla="*/ 162557 h 1246564"/>
              <a:gd name="connsiteX1" fmla="*/ 314863 w 794186"/>
              <a:gd name="connsiteY1" fmla="*/ 51944 h 1246564"/>
              <a:gd name="connsiteX2" fmla="*/ 226373 w 794186"/>
              <a:gd name="connsiteY2" fmla="*/ 325 h 1246564"/>
              <a:gd name="connsiteX3" fmla="*/ 64141 w 794186"/>
              <a:gd name="connsiteY3" fmla="*/ 74067 h 1246564"/>
              <a:gd name="connsiteX4" fmla="*/ 12521 w 794186"/>
              <a:gd name="connsiteY4" fmla="*/ 214177 h 1246564"/>
              <a:gd name="connsiteX5" fmla="*/ 123134 w 794186"/>
              <a:gd name="connsiteY5" fmla="*/ 472273 h 1246564"/>
              <a:gd name="connsiteX6" fmla="*/ 123134 w 794186"/>
              <a:gd name="connsiteY6" fmla="*/ 560764 h 1246564"/>
              <a:gd name="connsiteX7" fmla="*/ 101012 w 794186"/>
              <a:gd name="connsiteY7" fmla="*/ 678751 h 1246564"/>
              <a:gd name="connsiteX8" fmla="*/ 90196 w 794186"/>
              <a:gd name="connsiteY8" fmla="*/ 1051393 h 1246564"/>
              <a:gd name="connsiteX9" fmla="*/ 528715 w 794186"/>
              <a:gd name="connsiteY9" fmla="*/ 1084332 h 1246564"/>
              <a:gd name="connsiteX10" fmla="*/ 698321 w 794186"/>
              <a:gd name="connsiteY10" fmla="*/ 1246564 h 1246564"/>
              <a:gd name="connsiteX11" fmla="*/ 749941 w 794186"/>
              <a:gd name="connsiteY11" fmla="*/ 1003215 h 1246564"/>
              <a:gd name="connsiteX12" fmla="*/ 690947 w 794186"/>
              <a:gd name="connsiteY12" fmla="*/ 951596 h 1246564"/>
              <a:gd name="connsiteX13" fmla="*/ 698321 w 794186"/>
              <a:gd name="connsiteY13" fmla="*/ 796738 h 1246564"/>
              <a:gd name="connsiteX14" fmla="*/ 720444 w 794186"/>
              <a:gd name="connsiteY14" fmla="*/ 700873 h 1246564"/>
              <a:gd name="connsiteX15" fmla="*/ 735192 w 794186"/>
              <a:gd name="connsiteY15" fmla="*/ 479648 h 1246564"/>
              <a:gd name="connsiteX16" fmla="*/ 794186 w 794186"/>
              <a:gd name="connsiteY16" fmla="*/ 405906 h 1246564"/>
              <a:gd name="connsiteX17" fmla="*/ 624579 w 794186"/>
              <a:gd name="connsiteY17" fmla="*/ 162557 h 1246564"/>
              <a:gd name="connsiteX0" fmla="*/ 660727 w 830334"/>
              <a:gd name="connsiteY0" fmla="*/ 162557 h 1246564"/>
              <a:gd name="connsiteX1" fmla="*/ 351011 w 830334"/>
              <a:gd name="connsiteY1" fmla="*/ 51944 h 1246564"/>
              <a:gd name="connsiteX2" fmla="*/ 262521 w 830334"/>
              <a:gd name="connsiteY2" fmla="*/ 325 h 1246564"/>
              <a:gd name="connsiteX3" fmla="*/ 100289 w 830334"/>
              <a:gd name="connsiteY3" fmla="*/ 74067 h 1246564"/>
              <a:gd name="connsiteX4" fmla="*/ 48669 w 830334"/>
              <a:gd name="connsiteY4" fmla="*/ 214177 h 1246564"/>
              <a:gd name="connsiteX5" fmla="*/ 159282 w 830334"/>
              <a:gd name="connsiteY5" fmla="*/ 472273 h 1246564"/>
              <a:gd name="connsiteX6" fmla="*/ 159282 w 830334"/>
              <a:gd name="connsiteY6" fmla="*/ 560764 h 1246564"/>
              <a:gd name="connsiteX7" fmla="*/ 0 w 830334"/>
              <a:gd name="connsiteY7" fmla="*/ 831151 h 1246564"/>
              <a:gd name="connsiteX8" fmla="*/ 126344 w 830334"/>
              <a:gd name="connsiteY8" fmla="*/ 1051393 h 1246564"/>
              <a:gd name="connsiteX9" fmla="*/ 564863 w 830334"/>
              <a:gd name="connsiteY9" fmla="*/ 1084332 h 1246564"/>
              <a:gd name="connsiteX10" fmla="*/ 734469 w 830334"/>
              <a:gd name="connsiteY10" fmla="*/ 1246564 h 1246564"/>
              <a:gd name="connsiteX11" fmla="*/ 786089 w 830334"/>
              <a:gd name="connsiteY11" fmla="*/ 1003215 h 1246564"/>
              <a:gd name="connsiteX12" fmla="*/ 727095 w 830334"/>
              <a:gd name="connsiteY12" fmla="*/ 951596 h 1246564"/>
              <a:gd name="connsiteX13" fmla="*/ 734469 w 830334"/>
              <a:gd name="connsiteY13" fmla="*/ 796738 h 1246564"/>
              <a:gd name="connsiteX14" fmla="*/ 756592 w 830334"/>
              <a:gd name="connsiteY14" fmla="*/ 700873 h 1246564"/>
              <a:gd name="connsiteX15" fmla="*/ 771340 w 830334"/>
              <a:gd name="connsiteY15" fmla="*/ 479648 h 1246564"/>
              <a:gd name="connsiteX16" fmla="*/ 830334 w 830334"/>
              <a:gd name="connsiteY16" fmla="*/ 405906 h 1246564"/>
              <a:gd name="connsiteX17" fmla="*/ 660727 w 830334"/>
              <a:gd name="connsiteY17" fmla="*/ 162557 h 1246564"/>
              <a:gd name="connsiteX0" fmla="*/ 660727 w 830334"/>
              <a:gd name="connsiteY0" fmla="*/ 162557 h 1246564"/>
              <a:gd name="connsiteX1" fmla="*/ 351011 w 830334"/>
              <a:gd name="connsiteY1" fmla="*/ 51944 h 1246564"/>
              <a:gd name="connsiteX2" fmla="*/ 262521 w 830334"/>
              <a:gd name="connsiteY2" fmla="*/ 325 h 1246564"/>
              <a:gd name="connsiteX3" fmla="*/ 100289 w 830334"/>
              <a:gd name="connsiteY3" fmla="*/ 74067 h 1246564"/>
              <a:gd name="connsiteX4" fmla="*/ 48669 w 830334"/>
              <a:gd name="connsiteY4" fmla="*/ 214177 h 1246564"/>
              <a:gd name="connsiteX5" fmla="*/ 159282 w 830334"/>
              <a:gd name="connsiteY5" fmla="*/ 472273 h 1246564"/>
              <a:gd name="connsiteX6" fmla="*/ 75462 w 830334"/>
              <a:gd name="connsiteY6" fmla="*/ 636964 h 1246564"/>
              <a:gd name="connsiteX7" fmla="*/ 0 w 830334"/>
              <a:gd name="connsiteY7" fmla="*/ 831151 h 1246564"/>
              <a:gd name="connsiteX8" fmla="*/ 126344 w 830334"/>
              <a:gd name="connsiteY8" fmla="*/ 1051393 h 1246564"/>
              <a:gd name="connsiteX9" fmla="*/ 564863 w 830334"/>
              <a:gd name="connsiteY9" fmla="*/ 1084332 h 1246564"/>
              <a:gd name="connsiteX10" fmla="*/ 734469 w 830334"/>
              <a:gd name="connsiteY10" fmla="*/ 1246564 h 1246564"/>
              <a:gd name="connsiteX11" fmla="*/ 786089 w 830334"/>
              <a:gd name="connsiteY11" fmla="*/ 1003215 h 1246564"/>
              <a:gd name="connsiteX12" fmla="*/ 727095 w 830334"/>
              <a:gd name="connsiteY12" fmla="*/ 951596 h 1246564"/>
              <a:gd name="connsiteX13" fmla="*/ 734469 w 830334"/>
              <a:gd name="connsiteY13" fmla="*/ 796738 h 1246564"/>
              <a:gd name="connsiteX14" fmla="*/ 756592 w 830334"/>
              <a:gd name="connsiteY14" fmla="*/ 700873 h 1246564"/>
              <a:gd name="connsiteX15" fmla="*/ 771340 w 830334"/>
              <a:gd name="connsiteY15" fmla="*/ 479648 h 1246564"/>
              <a:gd name="connsiteX16" fmla="*/ 830334 w 830334"/>
              <a:gd name="connsiteY16" fmla="*/ 405906 h 1246564"/>
              <a:gd name="connsiteX17" fmla="*/ 660727 w 830334"/>
              <a:gd name="connsiteY17" fmla="*/ 162557 h 1246564"/>
              <a:gd name="connsiteX0" fmla="*/ 660727 w 830334"/>
              <a:gd name="connsiteY0" fmla="*/ 162557 h 1246564"/>
              <a:gd name="connsiteX1" fmla="*/ 351011 w 830334"/>
              <a:gd name="connsiteY1" fmla="*/ 51944 h 1246564"/>
              <a:gd name="connsiteX2" fmla="*/ 262521 w 830334"/>
              <a:gd name="connsiteY2" fmla="*/ 325 h 1246564"/>
              <a:gd name="connsiteX3" fmla="*/ 100289 w 830334"/>
              <a:gd name="connsiteY3" fmla="*/ 74067 h 1246564"/>
              <a:gd name="connsiteX4" fmla="*/ 48669 w 830334"/>
              <a:gd name="connsiteY4" fmla="*/ 214177 h 1246564"/>
              <a:gd name="connsiteX5" fmla="*/ 113562 w 830334"/>
              <a:gd name="connsiteY5" fmla="*/ 426553 h 1246564"/>
              <a:gd name="connsiteX6" fmla="*/ 75462 w 830334"/>
              <a:gd name="connsiteY6" fmla="*/ 636964 h 1246564"/>
              <a:gd name="connsiteX7" fmla="*/ 0 w 830334"/>
              <a:gd name="connsiteY7" fmla="*/ 831151 h 1246564"/>
              <a:gd name="connsiteX8" fmla="*/ 126344 w 830334"/>
              <a:gd name="connsiteY8" fmla="*/ 1051393 h 1246564"/>
              <a:gd name="connsiteX9" fmla="*/ 564863 w 830334"/>
              <a:gd name="connsiteY9" fmla="*/ 1084332 h 1246564"/>
              <a:gd name="connsiteX10" fmla="*/ 734469 w 830334"/>
              <a:gd name="connsiteY10" fmla="*/ 1246564 h 1246564"/>
              <a:gd name="connsiteX11" fmla="*/ 786089 w 830334"/>
              <a:gd name="connsiteY11" fmla="*/ 1003215 h 1246564"/>
              <a:gd name="connsiteX12" fmla="*/ 727095 w 830334"/>
              <a:gd name="connsiteY12" fmla="*/ 951596 h 1246564"/>
              <a:gd name="connsiteX13" fmla="*/ 734469 w 830334"/>
              <a:gd name="connsiteY13" fmla="*/ 796738 h 1246564"/>
              <a:gd name="connsiteX14" fmla="*/ 756592 w 830334"/>
              <a:gd name="connsiteY14" fmla="*/ 700873 h 1246564"/>
              <a:gd name="connsiteX15" fmla="*/ 771340 w 830334"/>
              <a:gd name="connsiteY15" fmla="*/ 479648 h 1246564"/>
              <a:gd name="connsiteX16" fmla="*/ 830334 w 830334"/>
              <a:gd name="connsiteY16" fmla="*/ 405906 h 1246564"/>
              <a:gd name="connsiteX17" fmla="*/ 660727 w 830334"/>
              <a:gd name="connsiteY17" fmla="*/ 162557 h 1246564"/>
              <a:gd name="connsiteX0" fmla="*/ 660727 w 830334"/>
              <a:gd name="connsiteY0" fmla="*/ 162557 h 1246564"/>
              <a:gd name="connsiteX1" fmla="*/ 351011 w 830334"/>
              <a:gd name="connsiteY1" fmla="*/ 51944 h 1246564"/>
              <a:gd name="connsiteX2" fmla="*/ 262521 w 830334"/>
              <a:gd name="connsiteY2" fmla="*/ 325 h 1246564"/>
              <a:gd name="connsiteX3" fmla="*/ 100289 w 830334"/>
              <a:gd name="connsiteY3" fmla="*/ 74067 h 1246564"/>
              <a:gd name="connsiteX4" fmla="*/ 48669 w 830334"/>
              <a:gd name="connsiteY4" fmla="*/ 214177 h 1246564"/>
              <a:gd name="connsiteX5" fmla="*/ 113562 w 830334"/>
              <a:gd name="connsiteY5" fmla="*/ 426553 h 1246564"/>
              <a:gd name="connsiteX6" fmla="*/ 75462 w 830334"/>
              <a:gd name="connsiteY6" fmla="*/ 636964 h 1246564"/>
              <a:gd name="connsiteX7" fmla="*/ 0 w 830334"/>
              <a:gd name="connsiteY7" fmla="*/ 831151 h 1246564"/>
              <a:gd name="connsiteX8" fmla="*/ 126344 w 830334"/>
              <a:gd name="connsiteY8" fmla="*/ 1051393 h 1246564"/>
              <a:gd name="connsiteX9" fmla="*/ 511523 w 830334"/>
              <a:gd name="connsiteY9" fmla="*/ 1084332 h 1246564"/>
              <a:gd name="connsiteX10" fmla="*/ 734469 w 830334"/>
              <a:gd name="connsiteY10" fmla="*/ 1246564 h 1246564"/>
              <a:gd name="connsiteX11" fmla="*/ 786089 w 830334"/>
              <a:gd name="connsiteY11" fmla="*/ 1003215 h 1246564"/>
              <a:gd name="connsiteX12" fmla="*/ 727095 w 830334"/>
              <a:gd name="connsiteY12" fmla="*/ 951596 h 1246564"/>
              <a:gd name="connsiteX13" fmla="*/ 734469 w 830334"/>
              <a:gd name="connsiteY13" fmla="*/ 796738 h 1246564"/>
              <a:gd name="connsiteX14" fmla="*/ 756592 w 830334"/>
              <a:gd name="connsiteY14" fmla="*/ 700873 h 1246564"/>
              <a:gd name="connsiteX15" fmla="*/ 771340 w 830334"/>
              <a:gd name="connsiteY15" fmla="*/ 479648 h 1246564"/>
              <a:gd name="connsiteX16" fmla="*/ 830334 w 830334"/>
              <a:gd name="connsiteY16" fmla="*/ 405906 h 1246564"/>
              <a:gd name="connsiteX17" fmla="*/ 660727 w 830334"/>
              <a:gd name="connsiteY17" fmla="*/ 162557 h 124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30334" h="1246564">
                <a:moveTo>
                  <a:pt x="660727" y="162557"/>
                </a:moveTo>
                <a:lnTo>
                  <a:pt x="351011" y="51944"/>
                </a:lnTo>
                <a:cubicBezTo>
                  <a:pt x="284643" y="24905"/>
                  <a:pt x="304308" y="-3362"/>
                  <a:pt x="262521" y="325"/>
                </a:cubicBezTo>
                <a:cubicBezTo>
                  <a:pt x="220734" y="4012"/>
                  <a:pt x="135931" y="38425"/>
                  <a:pt x="100289" y="74067"/>
                </a:cubicBezTo>
                <a:cubicBezTo>
                  <a:pt x="64647" y="109709"/>
                  <a:pt x="11798" y="128145"/>
                  <a:pt x="48669" y="214177"/>
                </a:cubicBezTo>
                <a:lnTo>
                  <a:pt x="113562" y="426553"/>
                </a:lnTo>
                <a:lnTo>
                  <a:pt x="75462" y="636964"/>
                </a:lnTo>
                <a:lnTo>
                  <a:pt x="0" y="831151"/>
                </a:lnTo>
                <a:cubicBezTo>
                  <a:pt x="12290" y="892602"/>
                  <a:pt x="41090" y="1009196"/>
                  <a:pt x="126344" y="1051393"/>
                </a:cubicBezTo>
                <a:cubicBezTo>
                  <a:pt x="211598" y="1093590"/>
                  <a:pt x="454988" y="1030255"/>
                  <a:pt x="511523" y="1084332"/>
                </a:cubicBezTo>
                <a:lnTo>
                  <a:pt x="734469" y="1246564"/>
                </a:lnTo>
                <a:lnTo>
                  <a:pt x="786089" y="1003215"/>
                </a:lnTo>
                <a:lnTo>
                  <a:pt x="727095" y="951596"/>
                </a:lnTo>
                <a:lnTo>
                  <a:pt x="734469" y="796738"/>
                </a:lnTo>
                <a:lnTo>
                  <a:pt x="756592" y="700873"/>
                </a:lnTo>
                <a:lnTo>
                  <a:pt x="771340" y="479648"/>
                </a:lnTo>
                <a:lnTo>
                  <a:pt x="830334" y="405906"/>
                </a:lnTo>
                <a:lnTo>
                  <a:pt x="660727" y="162557"/>
                </a:lnTo>
                <a:close/>
              </a:path>
            </a:pathLst>
          </a:custGeom>
          <a:solidFill>
            <a:srgbClr val="EEFF4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BB679F68-4E88-2640-17F1-84E13680CD57}"/>
              </a:ext>
            </a:extLst>
          </p:cNvPr>
          <p:cNvSpPr/>
          <p:nvPr/>
        </p:nvSpPr>
        <p:spPr>
          <a:xfrm>
            <a:off x="3782961" y="3723969"/>
            <a:ext cx="1103050" cy="1798733"/>
          </a:xfrm>
          <a:custGeom>
            <a:avLst/>
            <a:gdLst>
              <a:gd name="connsiteX0" fmla="*/ 317091 w 1061884"/>
              <a:gd name="connsiteY0" fmla="*/ 398206 h 1415845"/>
              <a:gd name="connsiteX1" fmla="*/ 353962 w 1061884"/>
              <a:gd name="connsiteY1" fmla="*/ 287593 h 1415845"/>
              <a:gd name="connsiteX2" fmla="*/ 346587 w 1061884"/>
              <a:gd name="connsiteY2" fmla="*/ 191729 h 1415845"/>
              <a:gd name="connsiteX3" fmla="*/ 427704 w 1061884"/>
              <a:gd name="connsiteY3" fmla="*/ 73742 h 1415845"/>
              <a:gd name="connsiteX4" fmla="*/ 553065 w 1061884"/>
              <a:gd name="connsiteY4" fmla="*/ 14748 h 1415845"/>
              <a:gd name="connsiteX5" fmla="*/ 619433 w 1061884"/>
              <a:gd name="connsiteY5" fmla="*/ 0 h 1415845"/>
              <a:gd name="connsiteX6" fmla="*/ 803787 w 1061884"/>
              <a:gd name="connsiteY6" fmla="*/ 22122 h 1415845"/>
              <a:gd name="connsiteX7" fmla="*/ 1061884 w 1061884"/>
              <a:gd name="connsiteY7" fmla="*/ 368709 h 1415845"/>
              <a:gd name="connsiteX8" fmla="*/ 1061884 w 1061884"/>
              <a:gd name="connsiteY8" fmla="*/ 626806 h 1415845"/>
              <a:gd name="connsiteX9" fmla="*/ 936523 w 1061884"/>
              <a:gd name="connsiteY9" fmla="*/ 825909 h 1415845"/>
              <a:gd name="connsiteX10" fmla="*/ 825910 w 1061884"/>
              <a:gd name="connsiteY10" fmla="*/ 1415845 h 1415845"/>
              <a:gd name="connsiteX11" fmla="*/ 707923 w 1061884"/>
              <a:gd name="connsiteY11" fmla="*/ 1364226 h 1415845"/>
              <a:gd name="connsiteX12" fmla="*/ 22123 w 1061884"/>
              <a:gd name="connsiteY12" fmla="*/ 1393722 h 1415845"/>
              <a:gd name="connsiteX13" fmla="*/ 0 w 1061884"/>
              <a:gd name="connsiteY13" fmla="*/ 1268361 h 1415845"/>
              <a:gd name="connsiteX14" fmla="*/ 36871 w 1061884"/>
              <a:gd name="connsiteY14" fmla="*/ 1010264 h 1415845"/>
              <a:gd name="connsiteX15" fmla="*/ 95865 w 1061884"/>
              <a:gd name="connsiteY15" fmla="*/ 951271 h 1415845"/>
              <a:gd name="connsiteX16" fmla="*/ 140110 w 1061884"/>
              <a:gd name="connsiteY16" fmla="*/ 707922 h 1415845"/>
              <a:gd name="connsiteX17" fmla="*/ 228600 w 1061884"/>
              <a:gd name="connsiteY17" fmla="*/ 508819 h 1415845"/>
              <a:gd name="connsiteX18" fmla="*/ 317091 w 1061884"/>
              <a:gd name="connsiteY18" fmla="*/ 398206 h 1415845"/>
              <a:gd name="connsiteX0" fmla="*/ 317091 w 1061884"/>
              <a:gd name="connsiteY0" fmla="*/ 398206 h 1446159"/>
              <a:gd name="connsiteX1" fmla="*/ 353962 w 1061884"/>
              <a:gd name="connsiteY1" fmla="*/ 287593 h 1446159"/>
              <a:gd name="connsiteX2" fmla="*/ 346587 w 1061884"/>
              <a:gd name="connsiteY2" fmla="*/ 191729 h 1446159"/>
              <a:gd name="connsiteX3" fmla="*/ 427704 w 1061884"/>
              <a:gd name="connsiteY3" fmla="*/ 73742 h 1446159"/>
              <a:gd name="connsiteX4" fmla="*/ 553065 w 1061884"/>
              <a:gd name="connsiteY4" fmla="*/ 14748 h 1446159"/>
              <a:gd name="connsiteX5" fmla="*/ 619433 w 1061884"/>
              <a:gd name="connsiteY5" fmla="*/ 0 h 1446159"/>
              <a:gd name="connsiteX6" fmla="*/ 803787 w 1061884"/>
              <a:gd name="connsiteY6" fmla="*/ 22122 h 1446159"/>
              <a:gd name="connsiteX7" fmla="*/ 1061884 w 1061884"/>
              <a:gd name="connsiteY7" fmla="*/ 368709 h 1446159"/>
              <a:gd name="connsiteX8" fmla="*/ 1061884 w 1061884"/>
              <a:gd name="connsiteY8" fmla="*/ 626806 h 1446159"/>
              <a:gd name="connsiteX9" fmla="*/ 936523 w 1061884"/>
              <a:gd name="connsiteY9" fmla="*/ 825909 h 1446159"/>
              <a:gd name="connsiteX10" fmla="*/ 825910 w 1061884"/>
              <a:gd name="connsiteY10" fmla="*/ 1415845 h 1446159"/>
              <a:gd name="connsiteX11" fmla="*/ 707923 w 1061884"/>
              <a:gd name="connsiteY11" fmla="*/ 1364226 h 1446159"/>
              <a:gd name="connsiteX12" fmla="*/ 22123 w 1061884"/>
              <a:gd name="connsiteY12" fmla="*/ 1393722 h 1446159"/>
              <a:gd name="connsiteX13" fmla="*/ 0 w 1061884"/>
              <a:gd name="connsiteY13" fmla="*/ 1268361 h 1446159"/>
              <a:gd name="connsiteX14" fmla="*/ 36871 w 1061884"/>
              <a:gd name="connsiteY14" fmla="*/ 1010264 h 1446159"/>
              <a:gd name="connsiteX15" fmla="*/ 95865 w 1061884"/>
              <a:gd name="connsiteY15" fmla="*/ 951271 h 1446159"/>
              <a:gd name="connsiteX16" fmla="*/ 140110 w 1061884"/>
              <a:gd name="connsiteY16" fmla="*/ 707922 h 1446159"/>
              <a:gd name="connsiteX17" fmla="*/ 228600 w 1061884"/>
              <a:gd name="connsiteY17" fmla="*/ 508819 h 1446159"/>
              <a:gd name="connsiteX18" fmla="*/ 317091 w 1061884"/>
              <a:gd name="connsiteY18" fmla="*/ 398206 h 1446159"/>
              <a:gd name="connsiteX0" fmla="*/ 317091 w 1086530"/>
              <a:gd name="connsiteY0" fmla="*/ 398206 h 1446159"/>
              <a:gd name="connsiteX1" fmla="*/ 353962 w 1086530"/>
              <a:gd name="connsiteY1" fmla="*/ 287593 h 1446159"/>
              <a:gd name="connsiteX2" fmla="*/ 346587 w 1086530"/>
              <a:gd name="connsiteY2" fmla="*/ 191729 h 1446159"/>
              <a:gd name="connsiteX3" fmla="*/ 427704 w 1086530"/>
              <a:gd name="connsiteY3" fmla="*/ 73742 h 1446159"/>
              <a:gd name="connsiteX4" fmla="*/ 553065 w 1086530"/>
              <a:gd name="connsiteY4" fmla="*/ 14748 h 1446159"/>
              <a:gd name="connsiteX5" fmla="*/ 619433 w 1086530"/>
              <a:gd name="connsiteY5" fmla="*/ 0 h 1446159"/>
              <a:gd name="connsiteX6" fmla="*/ 803787 w 1086530"/>
              <a:gd name="connsiteY6" fmla="*/ 22122 h 1446159"/>
              <a:gd name="connsiteX7" fmla="*/ 1061884 w 1086530"/>
              <a:gd name="connsiteY7" fmla="*/ 368709 h 1446159"/>
              <a:gd name="connsiteX8" fmla="*/ 1061884 w 1086530"/>
              <a:gd name="connsiteY8" fmla="*/ 626806 h 1446159"/>
              <a:gd name="connsiteX9" fmla="*/ 936523 w 1086530"/>
              <a:gd name="connsiteY9" fmla="*/ 825909 h 1446159"/>
              <a:gd name="connsiteX10" fmla="*/ 825910 w 1086530"/>
              <a:gd name="connsiteY10" fmla="*/ 1415845 h 1446159"/>
              <a:gd name="connsiteX11" fmla="*/ 707923 w 1086530"/>
              <a:gd name="connsiteY11" fmla="*/ 1364226 h 1446159"/>
              <a:gd name="connsiteX12" fmla="*/ 22123 w 1086530"/>
              <a:gd name="connsiteY12" fmla="*/ 1393722 h 1446159"/>
              <a:gd name="connsiteX13" fmla="*/ 0 w 1086530"/>
              <a:gd name="connsiteY13" fmla="*/ 1268361 h 1446159"/>
              <a:gd name="connsiteX14" fmla="*/ 36871 w 1086530"/>
              <a:gd name="connsiteY14" fmla="*/ 1010264 h 1446159"/>
              <a:gd name="connsiteX15" fmla="*/ 95865 w 1086530"/>
              <a:gd name="connsiteY15" fmla="*/ 951271 h 1446159"/>
              <a:gd name="connsiteX16" fmla="*/ 140110 w 1086530"/>
              <a:gd name="connsiteY16" fmla="*/ 707922 h 1446159"/>
              <a:gd name="connsiteX17" fmla="*/ 228600 w 1086530"/>
              <a:gd name="connsiteY17" fmla="*/ 508819 h 1446159"/>
              <a:gd name="connsiteX18" fmla="*/ 317091 w 1086530"/>
              <a:gd name="connsiteY18" fmla="*/ 398206 h 1446159"/>
              <a:gd name="connsiteX0" fmla="*/ 317091 w 1086530"/>
              <a:gd name="connsiteY0" fmla="*/ 398206 h 1479137"/>
              <a:gd name="connsiteX1" fmla="*/ 353962 w 1086530"/>
              <a:gd name="connsiteY1" fmla="*/ 287593 h 1479137"/>
              <a:gd name="connsiteX2" fmla="*/ 346587 w 1086530"/>
              <a:gd name="connsiteY2" fmla="*/ 191729 h 1479137"/>
              <a:gd name="connsiteX3" fmla="*/ 427704 w 1086530"/>
              <a:gd name="connsiteY3" fmla="*/ 73742 h 1479137"/>
              <a:gd name="connsiteX4" fmla="*/ 553065 w 1086530"/>
              <a:gd name="connsiteY4" fmla="*/ 14748 h 1479137"/>
              <a:gd name="connsiteX5" fmla="*/ 619433 w 1086530"/>
              <a:gd name="connsiteY5" fmla="*/ 0 h 1479137"/>
              <a:gd name="connsiteX6" fmla="*/ 803787 w 1086530"/>
              <a:gd name="connsiteY6" fmla="*/ 22122 h 1479137"/>
              <a:gd name="connsiteX7" fmla="*/ 1061884 w 1086530"/>
              <a:gd name="connsiteY7" fmla="*/ 368709 h 1479137"/>
              <a:gd name="connsiteX8" fmla="*/ 1061884 w 1086530"/>
              <a:gd name="connsiteY8" fmla="*/ 626806 h 1479137"/>
              <a:gd name="connsiteX9" fmla="*/ 936523 w 1086530"/>
              <a:gd name="connsiteY9" fmla="*/ 825909 h 1479137"/>
              <a:gd name="connsiteX10" fmla="*/ 825910 w 1086530"/>
              <a:gd name="connsiteY10" fmla="*/ 1415845 h 1479137"/>
              <a:gd name="connsiteX11" fmla="*/ 678426 w 1086530"/>
              <a:gd name="connsiteY11" fmla="*/ 1460090 h 1479137"/>
              <a:gd name="connsiteX12" fmla="*/ 22123 w 1086530"/>
              <a:gd name="connsiteY12" fmla="*/ 1393722 h 1479137"/>
              <a:gd name="connsiteX13" fmla="*/ 0 w 1086530"/>
              <a:gd name="connsiteY13" fmla="*/ 1268361 h 1479137"/>
              <a:gd name="connsiteX14" fmla="*/ 36871 w 1086530"/>
              <a:gd name="connsiteY14" fmla="*/ 1010264 h 1479137"/>
              <a:gd name="connsiteX15" fmla="*/ 95865 w 1086530"/>
              <a:gd name="connsiteY15" fmla="*/ 951271 h 1479137"/>
              <a:gd name="connsiteX16" fmla="*/ 140110 w 1086530"/>
              <a:gd name="connsiteY16" fmla="*/ 707922 h 1479137"/>
              <a:gd name="connsiteX17" fmla="*/ 228600 w 1086530"/>
              <a:gd name="connsiteY17" fmla="*/ 508819 h 1479137"/>
              <a:gd name="connsiteX18" fmla="*/ 317091 w 1086530"/>
              <a:gd name="connsiteY18" fmla="*/ 398206 h 1479137"/>
              <a:gd name="connsiteX0" fmla="*/ 317091 w 1086530"/>
              <a:gd name="connsiteY0" fmla="*/ 398206 h 1479624"/>
              <a:gd name="connsiteX1" fmla="*/ 353962 w 1086530"/>
              <a:gd name="connsiteY1" fmla="*/ 287593 h 1479624"/>
              <a:gd name="connsiteX2" fmla="*/ 346587 w 1086530"/>
              <a:gd name="connsiteY2" fmla="*/ 191729 h 1479624"/>
              <a:gd name="connsiteX3" fmla="*/ 427704 w 1086530"/>
              <a:gd name="connsiteY3" fmla="*/ 73742 h 1479624"/>
              <a:gd name="connsiteX4" fmla="*/ 553065 w 1086530"/>
              <a:gd name="connsiteY4" fmla="*/ 14748 h 1479624"/>
              <a:gd name="connsiteX5" fmla="*/ 619433 w 1086530"/>
              <a:gd name="connsiteY5" fmla="*/ 0 h 1479624"/>
              <a:gd name="connsiteX6" fmla="*/ 803787 w 1086530"/>
              <a:gd name="connsiteY6" fmla="*/ 22122 h 1479624"/>
              <a:gd name="connsiteX7" fmla="*/ 1061884 w 1086530"/>
              <a:gd name="connsiteY7" fmla="*/ 368709 h 1479624"/>
              <a:gd name="connsiteX8" fmla="*/ 1061884 w 1086530"/>
              <a:gd name="connsiteY8" fmla="*/ 626806 h 1479624"/>
              <a:gd name="connsiteX9" fmla="*/ 914401 w 1086530"/>
              <a:gd name="connsiteY9" fmla="*/ 818535 h 1479624"/>
              <a:gd name="connsiteX10" fmla="*/ 825910 w 1086530"/>
              <a:gd name="connsiteY10" fmla="*/ 1415845 h 1479624"/>
              <a:gd name="connsiteX11" fmla="*/ 678426 w 1086530"/>
              <a:gd name="connsiteY11" fmla="*/ 1460090 h 1479624"/>
              <a:gd name="connsiteX12" fmla="*/ 22123 w 1086530"/>
              <a:gd name="connsiteY12" fmla="*/ 1393722 h 1479624"/>
              <a:gd name="connsiteX13" fmla="*/ 0 w 1086530"/>
              <a:gd name="connsiteY13" fmla="*/ 1268361 h 1479624"/>
              <a:gd name="connsiteX14" fmla="*/ 36871 w 1086530"/>
              <a:gd name="connsiteY14" fmla="*/ 1010264 h 1479624"/>
              <a:gd name="connsiteX15" fmla="*/ 95865 w 1086530"/>
              <a:gd name="connsiteY15" fmla="*/ 951271 h 1479624"/>
              <a:gd name="connsiteX16" fmla="*/ 140110 w 1086530"/>
              <a:gd name="connsiteY16" fmla="*/ 707922 h 1479624"/>
              <a:gd name="connsiteX17" fmla="*/ 228600 w 1086530"/>
              <a:gd name="connsiteY17" fmla="*/ 508819 h 1479624"/>
              <a:gd name="connsiteX18" fmla="*/ 317091 w 1086530"/>
              <a:gd name="connsiteY18" fmla="*/ 398206 h 1479624"/>
              <a:gd name="connsiteX0" fmla="*/ 317091 w 1086530"/>
              <a:gd name="connsiteY0" fmla="*/ 398206 h 1478168"/>
              <a:gd name="connsiteX1" fmla="*/ 353962 w 1086530"/>
              <a:gd name="connsiteY1" fmla="*/ 287593 h 1478168"/>
              <a:gd name="connsiteX2" fmla="*/ 346587 w 1086530"/>
              <a:gd name="connsiteY2" fmla="*/ 191729 h 1478168"/>
              <a:gd name="connsiteX3" fmla="*/ 427704 w 1086530"/>
              <a:gd name="connsiteY3" fmla="*/ 73742 h 1478168"/>
              <a:gd name="connsiteX4" fmla="*/ 553065 w 1086530"/>
              <a:gd name="connsiteY4" fmla="*/ 14748 h 1478168"/>
              <a:gd name="connsiteX5" fmla="*/ 619433 w 1086530"/>
              <a:gd name="connsiteY5" fmla="*/ 0 h 1478168"/>
              <a:gd name="connsiteX6" fmla="*/ 803787 w 1086530"/>
              <a:gd name="connsiteY6" fmla="*/ 22122 h 1478168"/>
              <a:gd name="connsiteX7" fmla="*/ 1061884 w 1086530"/>
              <a:gd name="connsiteY7" fmla="*/ 368709 h 1478168"/>
              <a:gd name="connsiteX8" fmla="*/ 1061884 w 1086530"/>
              <a:gd name="connsiteY8" fmla="*/ 626806 h 1478168"/>
              <a:gd name="connsiteX9" fmla="*/ 973395 w 1086530"/>
              <a:gd name="connsiteY9" fmla="*/ 840657 h 1478168"/>
              <a:gd name="connsiteX10" fmla="*/ 825910 w 1086530"/>
              <a:gd name="connsiteY10" fmla="*/ 1415845 h 1478168"/>
              <a:gd name="connsiteX11" fmla="*/ 678426 w 1086530"/>
              <a:gd name="connsiteY11" fmla="*/ 1460090 h 1478168"/>
              <a:gd name="connsiteX12" fmla="*/ 22123 w 1086530"/>
              <a:gd name="connsiteY12" fmla="*/ 1393722 h 1478168"/>
              <a:gd name="connsiteX13" fmla="*/ 0 w 1086530"/>
              <a:gd name="connsiteY13" fmla="*/ 1268361 h 1478168"/>
              <a:gd name="connsiteX14" fmla="*/ 36871 w 1086530"/>
              <a:gd name="connsiteY14" fmla="*/ 1010264 h 1478168"/>
              <a:gd name="connsiteX15" fmla="*/ 95865 w 1086530"/>
              <a:gd name="connsiteY15" fmla="*/ 951271 h 1478168"/>
              <a:gd name="connsiteX16" fmla="*/ 140110 w 1086530"/>
              <a:gd name="connsiteY16" fmla="*/ 707922 h 1478168"/>
              <a:gd name="connsiteX17" fmla="*/ 228600 w 1086530"/>
              <a:gd name="connsiteY17" fmla="*/ 508819 h 1478168"/>
              <a:gd name="connsiteX18" fmla="*/ 317091 w 1086530"/>
              <a:gd name="connsiteY18" fmla="*/ 398206 h 1478168"/>
              <a:gd name="connsiteX0" fmla="*/ 317091 w 1086530"/>
              <a:gd name="connsiteY0" fmla="*/ 398206 h 1463708"/>
              <a:gd name="connsiteX1" fmla="*/ 353962 w 1086530"/>
              <a:gd name="connsiteY1" fmla="*/ 287593 h 1463708"/>
              <a:gd name="connsiteX2" fmla="*/ 346587 w 1086530"/>
              <a:gd name="connsiteY2" fmla="*/ 191729 h 1463708"/>
              <a:gd name="connsiteX3" fmla="*/ 427704 w 1086530"/>
              <a:gd name="connsiteY3" fmla="*/ 73742 h 1463708"/>
              <a:gd name="connsiteX4" fmla="*/ 553065 w 1086530"/>
              <a:gd name="connsiteY4" fmla="*/ 14748 h 1463708"/>
              <a:gd name="connsiteX5" fmla="*/ 619433 w 1086530"/>
              <a:gd name="connsiteY5" fmla="*/ 0 h 1463708"/>
              <a:gd name="connsiteX6" fmla="*/ 803787 w 1086530"/>
              <a:gd name="connsiteY6" fmla="*/ 22122 h 1463708"/>
              <a:gd name="connsiteX7" fmla="*/ 1061884 w 1086530"/>
              <a:gd name="connsiteY7" fmla="*/ 368709 h 1463708"/>
              <a:gd name="connsiteX8" fmla="*/ 1061884 w 1086530"/>
              <a:gd name="connsiteY8" fmla="*/ 626806 h 1463708"/>
              <a:gd name="connsiteX9" fmla="*/ 973395 w 1086530"/>
              <a:gd name="connsiteY9" fmla="*/ 840657 h 1463708"/>
              <a:gd name="connsiteX10" fmla="*/ 855407 w 1086530"/>
              <a:gd name="connsiteY10" fmla="*/ 1378974 h 1463708"/>
              <a:gd name="connsiteX11" fmla="*/ 678426 w 1086530"/>
              <a:gd name="connsiteY11" fmla="*/ 1460090 h 1463708"/>
              <a:gd name="connsiteX12" fmla="*/ 22123 w 1086530"/>
              <a:gd name="connsiteY12" fmla="*/ 1393722 h 1463708"/>
              <a:gd name="connsiteX13" fmla="*/ 0 w 1086530"/>
              <a:gd name="connsiteY13" fmla="*/ 1268361 h 1463708"/>
              <a:gd name="connsiteX14" fmla="*/ 36871 w 1086530"/>
              <a:gd name="connsiteY14" fmla="*/ 1010264 h 1463708"/>
              <a:gd name="connsiteX15" fmla="*/ 95865 w 1086530"/>
              <a:gd name="connsiteY15" fmla="*/ 951271 h 1463708"/>
              <a:gd name="connsiteX16" fmla="*/ 140110 w 1086530"/>
              <a:gd name="connsiteY16" fmla="*/ 707922 h 1463708"/>
              <a:gd name="connsiteX17" fmla="*/ 228600 w 1086530"/>
              <a:gd name="connsiteY17" fmla="*/ 508819 h 1463708"/>
              <a:gd name="connsiteX18" fmla="*/ 317091 w 1086530"/>
              <a:gd name="connsiteY18" fmla="*/ 398206 h 1463708"/>
              <a:gd name="connsiteX0" fmla="*/ 317091 w 1086530"/>
              <a:gd name="connsiteY0" fmla="*/ 398206 h 1460182"/>
              <a:gd name="connsiteX1" fmla="*/ 353962 w 1086530"/>
              <a:gd name="connsiteY1" fmla="*/ 287593 h 1460182"/>
              <a:gd name="connsiteX2" fmla="*/ 346587 w 1086530"/>
              <a:gd name="connsiteY2" fmla="*/ 191729 h 1460182"/>
              <a:gd name="connsiteX3" fmla="*/ 427704 w 1086530"/>
              <a:gd name="connsiteY3" fmla="*/ 73742 h 1460182"/>
              <a:gd name="connsiteX4" fmla="*/ 553065 w 1086530"/>
              <a:gd name="connsiteY4" fmla="*/ 14748 h 1460182"/>
              <a:gd name="connsiteX5" fmla="*/ 619433 w 1086530"/>
              <a:gd name="connsiteY5" fmla="*/ 0 h 1460182"/>
              <a:gd name="connsiteX6" fmla="*/ 803787 w 1086530"/>
              <a:gd name="connsiteY6" fmla="*/ 22122 h 1460182"/>
              <a:gd name="connsiteX7" fmla="*/ 1061884 w 1086530"/>
              <a:gd name="connsiteY7" fmla="*/ 368709 h 1460182"/>
              <a:gd name="connsiteX8" fmla="*/ 1061884 w 1086530"/>
              <a:gd name="connsiteY8" fmla="*/ 626806 h 1460182"/>
              <a:gd name="connsiteX9" fmla="*/ 973395 w 1086530"/>
              <a:gd name="connsiteY9" fmla="*/ 840657 h 1460182"/>
              <a:gd name="connsiteX10" fmla="*/ 759542 w 1086530"/>
              <a:gd name="connsiteY10" fmla="*/ 1253613 h 1460182"/>
              <a:gd name="connsiteX11" fmla="*/ 678426 w 1086530"/>
              <a:gd name="connsiteY11" fmla="*/ 1460090 h 1460182"/>
              <a:gd name="connsiteX12" fmla="*/ 22123 w 1086530"/>
              <a:gd name="connsiteY12" fmla="*/ 1393722 h 1460182"/>
              <a:gd name="connsiteX13" fmla="*/ 0 w 1086530"/>
              <a:gd name="connsiteY13" fmla="*/ 1268361 h 1460182"/>
              <a:gd name="connsiteX14" fmla="*/ 36871 w 1086530"/>
              <a:gd name="connsiteY14" fmla="*/ 1010264 h 1460182"/>
              <a:gd name="connsiteX15" fmla="*/ 95865 w 1086530"/>
              <a:gd name="connsiteY15" fmla="*/ 951271 h 1460182"/>
              <a:gd name="connsiteX16" fmla="*/ 140110 w 1086530"/>
              <a:gd name="connsiteY16" fmla="*/ 707922 h 1460182"/>
              <a:gd name="connsiteX17" fmla="*/ 228600 w 1086530"/>
              <a:gd name="connsiteY17" fmla="*/ 508819 h 1460182"/>
              <a:gd name="connsiteX18" fmla="*/ 317091 w 1086530"/>
              <a:gd name="connsiteY18" fmla="*/ 398206 h 1460182"/>
              <a:gd name="connsiteX0" fmla="*/ 317091 w 1086530"/>
              <a:gd name="connsiteY0" fmla="*/ 398206 h 1460216"/>
              <a:gd name="connsiteX1" fmla="*/ 353962 w 1086530"/>
              <a:gd name="connsiteY1" fmla="*/ 287593 h 1460216"/>
              <a:gd name="connsiteX2" fmla="*/ 346587 w 1086530"/>
              <a:gd name="connsiteY2" fmla="*/ 191729 h 1460216"/>
              <a:gd name="connsiteX3" fmla="*/ 427704 w 1086530"/>
              <a:gd name="connsiteY3" fmla="*/ 73742 h 1460216"/>
              <a:gd name="connsiteX4" fmla="*/ 553065 w 1086530"/>
              <a:gd name="connsiteY4" fmla="*/ 14748 h 1460216"/>
              <a:gd name="connsiteX5" fmla="*/ 619433 w 1086530"/>
              <a:gd name="connsiteY5" fmla="*/ 0 h 1460216"/>
              <a:gd name="connsiteX6" fmla="*/ 803787 w 1086530"/>
              <a:gd name="connsiteY6" fmla="*/ 22122 h 1460216"/>
              <a:gd name="connsiteX7" fmla="*/ 1061884 w 1086530"/>
              <a:gd name="connsiteY7" fmla="*/ 368709 h 1460216"/>
              <a:gd name="connsiteX8" fmla="*/ 1061884 w 1086530"/>
              <a:gd name="connsiteY8" fmla="*/ 626806 h 1460216"/>
              <a:gd name="connsiteX9" fmla="*/ 973395 w 1086530"/>
              <a:gd name="connsiteY9" fmla="*/ 840657 h 1460216"/>
              <a:gd name="connsiteX10" fmla="*/ 825910 w 1086530"/>
              <a:gd name="connsiteY10" fmla="*/ 1283110 h 1460216"/>
              <a:gd name="connsiteX11" fmla="*/ 678426 w 1086530"/>
              <a:gd name="connsiteY11" fmla="*/ 1460090 h 1460216"/>
              <a:gd name="connsiteX12" fmla="*/ 22123 w 1086530"/>
              <a:gd name="connsiteY12" fmla="*/ 1393722 h 1460216"/>
              <a:gd name="connsiteX13" fmla="*/ 0 w 1086530"/>
              <a:gd name="connsiteY13" fmla="*/ 1268361 h 1460216"/>
              <a:gd name="connsiteX14" fmla="*/ 36871 w 1086530"/>
              <a:gd name="connsiteY14" fmla="*/ 1010264 h 1460216"/>
              <a:gd name="connsiteX15" fmla="*/ 95865 w 1086530"/>
              <a:gd name="connsiteY15" fmla="*/ 951271 h 1460216"/>
              <a:gd name="connsiteX16" fmla="*/ 140110 w 1086530"/>
              <a:gd name="connsiteY16" fmla="*/ 707922 h 1460216"/>
              <a:gd name="connsiteX17" fmla="*/ 228600 w 1086530"/>
              <a:gd name="connsiteY17" fmla="*/ 508819 h 1460216"/>
              <a:gd name="connsiteX18" fmla="*/ 317091 w 1086530"/>
              <a:gd name="connsiteY18" fmla="*/ 398206 h 1460216"/>
              <a:gd name="connsiteX0" fmla="*/ 317091 w 1086530"/>
              <a:gd name="connsiteY0" fmla="*/ 398206 h 1393722"/>
              <a:gd name="connsiteX1" fmla="*/ 353962 w 1086530"/>
              <a:gd name="connsiteY1" fmla="*/ 287593 h 1393722"/>
              <a:gd name="connsiteX2" fmla="*/ 346587 w 1086530"/>
              <a:gd name="connsiteY2" fmla="*/ 191729 h 1393722"/>
              <a:gd name="connsiteX3" fmla="*/ 427704 w 1086530"/>
              <a:gd name="connsiteY3" fmla="*/ 73742 h 1393722"/>
              <a:gd name="connsiteX4" fmla="*/ 553065 w 1086530"/>
              <a:gd name="connsiteY4" fmla="*/ 14748 h 1393722"/>
              <a:gd name="connsiteX5" fmla="*/ 619433 w 1086530"/>
              <a:gd name="connsiteY5" fmla="*/ 0 h 1393722"/>
              <a:gd name="connsiteX6" fmla="*/ 803787 w 1086530"/>
              <a:gd name="connsiteY6" fmla="*/ 22122 h 1393722"/>
              <a:gd name="connsiteX7" fmla="*/ 1061884 w 1086530"/>
              <a:gd name="connsiteY7" fmla="*/ 368709 h 1393722"/>
              <a:gd name="connsiteX8" fmla="*/ 1061884 w 1086530"/>
              <a:gd name="connsiteY8" fmla="*/ 626806 h 1393722"/>
              <a:gd name="connsiteX9" fmla="*/ 973395 w 1086530"/>
              <a:gd name="connsiteY9" fmla="*/ 840657 h 1393722"/>
              <a:gd name="connsiteX10" fmla="*/ 825910 w 1086530"/>
              <a:gd name="connsiteY10" fmla="*/ 1283110 h 1393722"/>
              <a:gd name="connsiteX11" fmla="*/ 626807 w 1086530"/>
              <a:gd name="connsiteY11" fmla="*/ 1378974 h 1393722"/>
              <a:gd name="connsiteX12" fmla="*/ 22123 w 1086530"/>
              <a:gd name="connsiteY12" fmla="*/ 1393722 h 1393722"/>
              <a:gd name="connsiteX13" fmla="*/ 0 w 1086530"/>
              <a:gd name="connsiteY13" fmla="*/ 1268361 h 1393722"/>
              <a:gd name="connsiteX14" fmla="*/ 36871 w 1086530"/>
              <a:gd name="connsiteY14" fmla="*/ 1010264 h 1393722"/>
              <a:gd name="connsiteX15" fmla="*/ 95865 w 1086530"/>
              <a:gd name="connsiteY15" fmla="*/ 951271 h 1393722"/>
              <a:gd name="connsiteX16" fmla="*/ 140110 w 1086530"/>
              <a:gd name="connsiteY16" fmla="*/ 707922 h 1393722"/>
              <a:gd name="connsiteX17" fmla="*/ 228600 w 1086530"/>
              <a:gd name="connsiteY17" fmla="*/ 508819 h 1393722"/>
              <a:gd name="connsiteX18" fmla="*/ 317091 w 1086530"/>
              <a:gd name="connsiteY18" fmla="*/ 398206 h 1393722"/>
              <a:gd name="connsiteX0" fmla="*/ 317091 w 1086530"/>
              <a:gd name="connsiteY0" fmla="*/ 398206 h 1393722"/>
              <a:gd name="connsiteX1" fmla="*/ 353962 w 1086530"/>
              <a:gd name="connsiteY1" fmla="*/ 287593 h 1393722"/>
              <a:gd name="connsiteX2" fmla="*/ 346587 w 1086530"/>
              <a:gd name="connsiteY2" fmla="*/ 191729 h 1393722"/>
              <a:gd name="connsiteX3" fmla="*/ 427704 w 1086530"/>
              <a:gd name="connsiteY3" fmla="*/ 73742 h 1393722"/>
              <a:gd name="connsiteX4" fmla="*/ 553065 w 1086530"/>
              <a:gd name="connsiteY4" fmla="*/ 14748 h 1393722"/>
              <a:gd name="connsiteX5" fmla="*/ 619433 w 1086530"/>
              <a:gd name="connsiteY5" fmla="*/ 0 h 1393722"/>
              <a:gd name="connsiteX6" fmla="*/ 803787 w 1086530"/>
              <a:gd name="connsiteY6" fmla="*/ 22122 h 1393722"/>
              <a:gd name="connsiteX7" fmla="*/ 1061884 w 1086530"/>
              <a:gd name="connsiteY7" fmla="*/ 368709 h 1393722"/>
              <a:gd name="connsiteX8" fmla="*/ 1061884 w 1086530"/>
              <a:gd name="connsiteY8" fmla="*/ 626806 h 1393722"/>
              <a:gd name="connsiteX9" fmla="*/ 973395 w 1086530"/>
              <a:gd name="connsiteY9" fmla="*/ 840657 h 1393722"/>
              <a:gd name="connsiteX10" fmla="*/ 825910 w 1086530"/>
              <a:gd name="connsiteY10" fmla="*/ 1283110 h 1393722"/>
              <a:gd name="connsiteX11" fmla="*/ 626807 w 1086530"/>
              <a:gd name="connsiteY11" fmla="*/ 1378974 h 1393722"/>
              <a:gd name="connsiteX12" fmla="*/ 22123 w 1086530"/>
              <a:gd name="connsiteY12" fmla="*/ 1393722 h 1393722"/>
              <a:gd name="connsiteX13" fmla="*/ 0 w 1086530"/>
              <a:gd name="connsiteY13" fmla="*/ 1268361 h 1393722"/>
              <a:gd name="connsiteX14" fmla="*/ 36871 w 1086530"/>
              <a:gd name="connsiteY14" fmla="*/ 1010264 h 1393722"/>
              <a:gd name="connsiteX15" fmla="*/ 95865 w 1086530"/>
              <a:gd name="connsiteY15" fmla="*/ 951271 h 1393722"/>
              <a:gd name="connsiteX16" fmla="*/ 140110 w 1086530"/>
              <a:gd name="connsiteY16" fmla="*/ 707922 h 1393722"/>
              <a:gd name="connsiteX17" fmla="*/ 228600 w 1086530"/>
              <a:gd name="connsiteY17" fmla="*/ 508819 h 1393722"/>
              <a:gd name="connsiteX18" fmla="*/ 317091 w 1086530"/>
              <a:gd name="connsiteY18" fmla="*/ 398206 h 1393722"/>
              <a:gd name="connsiteX0" fmla="*/ 317091 w 1086530"/>
              <a:gd name="connsiteY0" fmla="*/ 398206 h 1598101"/>
              <a:gd name="connsiteX1" fmla="*/ 353962 w 1086530"/>
              <a:gd name="connsiteY1" fmla="*/ 287593 h 1598101"/>
              <a:gd name="connsiteX2" fmla="*/ 346587 w 1086530"/>
              <a:gd name="connsiteY2" fmla="*/ 191729 h 1598101"/>
              <a:gd name="connsiteX3" fmla="*/ 427704 w 1086530"/>
              <a:gd name="connsiteY3" fmla="*/ 73742 h 1598101"/>
              <a:gd name="connsiteX4" fmla="*/ 553065 w 1086530"/>
              <a:gd name="connsiteY4" fmla="*/ 14748 h 1598101"/>
              <a:gd name="connsiteX5" fmla="*/ 619433 w 1086530"/>
              <a:gd name="connsiteY5" fmla="*/ 0 h 1598101"/>
              <a:gd name="connsiteX6" fmla="*/ 803787 w 1086530"/>
              <a:gd name="connsiteY6" fmla="*/ 22122 h 1598101"/>
              <a:gd name="connsiteX7" fmla="*/ 1061884 w 1086530"/>
              <a:gd name="connsiteY7" fmla="*/ 368709 h 1598101"/>
              <a:gd name="connsiteX8" fmla="*/ 1061884 w 1086530"/>
              <a:gd name="connsiteY8" fmla="*/ 626806 h 1598101"/>
              <a:gd name="connsiteX9" fmla="*/ 973395 w 1086530"/>
              <a:gd name="connsiteY9" fmla="*/ 840657 h 1598101"/>
              <a:gd name="connsiteX10" fmla="*/ 825910 w 1086530"/>
              <a:gd name="connsiteY10" fmla="*/ 1283110 h 1598101"/>
              <a:gd name="connsiteX11" fmla="*/ 17207 w 1086530"/>
              <a:gd name="connsiteY11" fmla="*/ 1598049 h 1598101"/>
              <a:gd name="connsiteX12" fmla="*/ 22123 w 1086530"/>
              <a:gd name="connsiteY12" fmla="*/ 1393722 h 1598101"/>
              <a:gd name="connsiteX13" fmla="*/ 0 w 1086530"/>
              <a:gd name="connsiteY13" fmla="*/ 1268361 h 1598101"/>
              <a:gd name="connsiteX14" fmla="*/ 36871 w 1086530"/>
              <a:gd name="connsiteY14" fmla="*/ 1010264 h 1598101"/>
              <a:gd name="connsiteX15" fmla="*/ 95865 w 1086530"/>
              <a:gd name="connsiteY15" fmla="*/ 951271 h 1598101"/>
              <a:gd name="connsiteX16" fmla="*/ 140110 w 1086530"/>
              <a:gd name="connsiteY16" fmla="*/ 707922 h 1598101"/>
              <a:gd name="connsiteX17" fmla="*/ 228600 w 1086530"/>
              <a:gd name="connsiteY17" fmla="*/ 508819 h 1598101"/>
              <a:gd name="connsiteX18" fmla="*/ 317091 w 1086530"/>
              <a:gd name="connsiteY18" fmla="*/ 398206 h 1598101"/>
              <a:gd name="connsiteX0" fmla="*/ 317091 w 1086530"/>
              <a:gd name="connsiteY0" fmla="*/ 398206 h 1798733"/>
              <a:gd name="connsiteX1" fmla="*/ 353962 w 1086530"/>
              <a:gd name="connsiteY1" fmla="*/ 287593 h 1798733"/>
              <a:gd name="connsiteX2" fmla="*/ 346587 w 1086530"/>
              <a:gd name="connsiteY2" fmla="*/ 191729 h 1798733"/>
              <a:gd name="connsiteX3" fmla="*/ 427704 w 1086530"/>
              <a:gd name="connsiteY3" fmla="*/ 73742 h 1798733"/>
              <a:gd name="connsiteX4" fmla="*/ 553065 w 1086530"/>
              <a:gd name="connsiteY4" fmla="*/ 14748 h 1798733"/>
              <a:gd name="connsiteX5" fmla="*/ 619433 w 1086530"/>
              <a:gd name="connsiteY5" fmla="*/ 0 h 1798733"/>
              <a:gd name="connsiteX6" fmla="*/ 803787 w 1086530"/>
              <a:gd name="connsiteY6" fmla="*/ 22122 h 1798733"/>
              <a:gd name="connsiteX7" fmla="*/ 1061884 w 1086530"/>
              <a:gd name="connsiteY7" fmla="*/ 368709 h 1798733"/>
              <a:gd name="connsiteX8" fmla="*/ 1061884 w 1086530"/>
              <a:gd name="connsiteY8" fmla="*/ 626806 h 1798733"/>
              <a:gd name="connsiteX9" fmla="*/ 973395 w 1086530"/>
              <a:gd name="connsiteY9" fmla="*/ 840657 h 1798733"/>
              <a:gd name="connsiteX10" fmla="*/ 825910 w 1086530"/>
              <a:gd name="connsiteY10" fmla="*/ 1283110 h 1798733"/>
              <a:gd name="connsiteX11" fmla="*/ 360414 w 1086530"/>
              <a:gd name="connsiteY11" fmla="*/ 1791006 h 1798733"/>
              <a:gd name="connsiteX12" fmla="*/ 17207 w 1086530"/>
              <a:gd name="connsiteY12" fmla="*/ 1598049 h 1798733"/>
              <a:gd name="connsiteX13" fmla="*/ 22123 w 1086530"/>
              <a:gd name="connsiteY13" fmla="*/ 1393722 h 1798733"/>
              <a:gd name="connsiteX14" fmla="*/ 0 w 1086530"/>
              <a:gd name="connsiteY14" fmla="*/ 1268361 h 1798733"/>
              <a:gd name="connsiteX15" fmla="*/ 36871 w 1086530"/>
              <a:gd name="connsiteY15" fmla="*/ 1010264 h 1798733"/>
              <a:gd name="connsiteX16" fmla="*/ 95865 w 1086530"/>
              <a:gd name="connsiteY16" fmla="*/ 951271 h 1798733"/>
              <a:gd name="connsiteX17" fmla="*/ 140110 w 1086530"/>
              <a:gd name="connsiteY17" fmla="*/ 707922 h 1798733"/>
              <a:gd name="connsiteX18" fmla="*/ 228600 w 1086530"/>
              <a:gd name="connsiteY18" fmla="*/ 508819 h 1798733"/>
              <a:gd name="connsiteX19" fmla="*/ 317091 w 1086530"/>
              <a:gd name="connsiteY19" fmla="*/ 398206 h 1798733"/>
              <a:gd name="connsiteX0" fmla="*/ 317091 w 1086530"/>
              <a:gd name="connsiteY0" fmla="*/ 398206 h 1798733"/>
              <a:gd name="connsiteX1" fmla="*/ 353962 w 1086530"/>
              <a:gd name="connsiteY1" fmla="*/ 287593 h 1798733"/>
              <a:gd name="connsiteX2" fmla="*/ 346587 w 1086530"/>
              <a:gd name="connsiteY2" fmla="*/ 191729 h 1798733"/>
              <a:gd name="connsiteX3" fmla="*/ 427704 w 1086530"/>
              <a:gd name="connsiteY3" fmla="*/ 73742 h 1798733"/>
              <a:gd name="connsiteX4" fmla="*/ 553065 w 1086530"/>
              <a:gd name="connsiteY4" fmla="*/ 14748 h 1798733"/>
              <a:gd name="connsiteX5" fmla="*/ 619433 w 1086530"/>
              <a:gd name="connsiteY5" fmla="*/ 0 h 1798733"/>
              <a:gd name="connsiteX6" fmla="*/ 803787 w 1086530"/>
              <a:gd name="connsiteY6" fmla="*/ 22122 h 1798733"/>
              <a:gd name="connsiteX7" fmla="*/ 1061884 w 1086530"/>
              <a:gd name="connsiteY7" fmla="*/ 368709 h 1798733"/>
              <a:gd name="connsiteX8" fmla="*/ 1061884 w 1086530"/>
              <a:gd name="connsiteY8" fmla="*/ 626806 h 1798733"/>
              <a:gd name="connsiteX9" fmla="*/ 973395 w 1086530"/>
              <a:gd name="connsiteY9" fmla="*/ 840657 h 1798733"/>
              <a:gd name="connsiteX10" fmla="*/ 987835 w 1086530"/>
              <a:gd name="connsiteY10" fmla="*/ 1283110 h 1798733"/>
              <a:gd name="connsiteX11" fmla="*/ 360414 w 1086530"/>
              <a:gd name="connsiteY11" fmla="*/ 1791006 h 1798733"/>
              <a:gd name="connsiteX12" fmla="*/ 17207 w 1086530"/>
              <a:gd name="connsiteY12" fmla="*/ 1598049 h 1798733"/>
              <a:gd name="connsiteX13" fmla="*/ 22123 w 1086530"/>
              <a:gd name="connsiteY13" fmla="*/ 1393722 h 1798733"/>
              <a:gd name="connsiteX14" fmla="*/ 0 w 1086530"/>
              <a:gd name="connsiteY14" fmla="*/ 1268361 h 1798733"/>
              <a:gd name="connsiteX15" fmla="*/ 36871 w 1086530"/>
              <a:gd name="connsiteY15" fmla="*/ 1010264 h 1798733"/>
              <a:gd name="connsiteX16" fmla="*/ 95865 w 1086530"/>
              <a:gd name="connsiteY16" fmla="*/ 951271 h 1798733"/>
              <a:gd name="connsiteX17" fmla="*/ 140110 w 1086530"/>
              <a:gd name="connsiteY17" fmla="*/ 707922 h 1798733"/>
              <a:gd name="connsiteX18" fmla="*/ 228600 w 1086530"/>
              <a:gd name="connsiteY18" fmla="*/ 508819 h 1798733"/>
              <a:gd name="connsiteX19" fmla="*/ 317091 w 1086530"/>
              <a:gd name="connsiteY19" fmla="*/ 398206 h 1798733"/>
              <a:gd name="connsiteX0" fmla="*/ 317091 w 1086530"/>
              <a:gd name="connsiteY0" fmla="*/ 398206 h 1798733"/>
              <a:gd name="connsiteX1" fmla="*/ 353962 w 1086530"/>
              <a:gd name="connsiteY1" fmla="*/ 287593 h 1798733"/>
              <a:gd name="connsiteX2" fmla="*/ 346587 w 1086530"/>
              <a:gd name="connsiteY2" fmla="*/ 191729 h 1798733"/>
              <a:gd name="connsiteX3" fmla="*/ 427704 w 1086530"/>
              <a:gd name="connsiteY3" fmla="*/ 73742 h 1798733"/>
              <a:gd name="connsiteX4" fmla="*/ 553065 w 1086530"/>
              <a:gd name="connsiteY4" fmla="*/ 14748 h 1798733"/>
              <a:gd name="connsiteX5" fmla="*/ 619433 w 1086530"/>
              <a:gd name="connsiteY5" fmla="*/ 0 h 1798733"/>
              <a:gd name="connsiteX6" fmla="*/ 803787 w 1086530"/>
              <a:gd name="connsiteY6" fmla="*/ 22122 h 1798733"/>
              <a:gd name="connsiteX7" fmla="*/ 1061884 w 1086530"/>
              <a:gd name="connsiteY7" fmla="*/ 368709 h 1798733"/>
              <a:gd name="connsiteX8" fmla="*/ 1061884 w 1086530"/>
              <a:gd name="connsiteY8" fmla="*/ 626806 h 1798733"/>
              <a:gd name="connsiteX9" fmla="*/ 963870 w 1086530"/>
              <a:gd name="connsiteY9" fmla="*/ 878757 h 1798733"/>
              <a:gd name="connsiteX10" fmla="*/ 987835 w 1086530"/>
              <a:gd name="connsiteY10" fmla="*/ 1283110 h 1798733"/>
              <a:gd name="connsiteX11" fmla="*/ 360414 w 1086530"/>
              <a:gd name="connsiteY11" fmla="*/ 1791006 h 1798733"/>
              <a:gd name="connsiteX12" fmla="*/ 17207 w 1086530"/>
              <a:gd name="connsiteY12" fmla="*/ 1598049 h 1798733"/>
              <a:gd name="connsiteX13" fmla="*/ 22123 w 1086530"/>
              <a:gd name="connsiteY13" fmla="*/ 1393722 h 1798733"/>
              <a:gd name="connsiteX14" fmla="*/ 0 w 1086530"/>
              <a:gd name="connsiteY14" fmla="*/ 1268361 h 1798733"/>
              <a:gd name="connsiteX15" fmla="*/ 36871 w 1086530"/>
              <a:gd name="connsiteY15" fmla="*/ 1010264 h 1798733"/>
              <a:gd name="connsiteX16" fmla="*/ 95865 w 1086530"/>
              <a:gd name="connsiteY16" fmla="*/ 951271 h 1798733"/>
              <a:gd name="connsiteX17" fmla="*/ 140110 w 1086530"/>
              <a:gd name="connsiteY17" fmla="*/ 707922 h 1798733"/>
              <a:gd name="connsiteX18" fmla="*/ 228600 w 1086530"/>
              <a:gd name="connsiteY18" fmla="*/ 508819 h 1798733"/>
              <a:gd name="connsiteX19" fmla="*/ 317091 w 1086530"/>
              <a:gd name="connsiteY19" fmla="*/ 398206 h 1798733"/>
              <a:gd name="connsiteX0" fmla="*/ 317091 w 1086530"/>
              <a:gd name="connsiteY0" fmla="*/ 398206 h 1798733"/>
              <a:gd name="connsiteX1" fmla="*/ 353962 w 1086530"/>
              <a:gd name="connsiteY1" fmla="*/ 287593 h 1798733"/>
              <a:gd name="connsiteX2" fmla="*/ 346587 w 1086530"/>
              <a:gd name="connsiteY2" fmla="*/ 191729 h 1798733"/>
              <a:gd name="connsiteX3" fmla="*/ 427704 w 1086530"/>
              <a:gd name="connsiteY3" fmla="*/ 73742 h 1798733"/>
              <a:gd name="connsiteX4" fmla="*/ 553065 w 1086530"/>
              <a:gd name="connsiteY4" fmla="*/ 14748 h 1798733"/>
              <a:gd name="connsiteX5" fmla="*/ 619433 w 1086530"/>
              <a:gd name="connsiteY5" fmla="*/ 0 h 1798733"/>
              <a:gd name="connsiteX6" fmla="*/ 803787 w 1086530"/>
              <a:gd name="connsiteY6" fmla="*/ 22122 h 1798733"/>
              <a:gd name="connsiteX7" fmla="*/ 1061884 w 1086530"/>
              <a:gd name="connsiteY7" fmla="*/ 368709 h 1798733"/>
              <a:gd name="connsiteX8" fmla="*/ 1061884 w 1086530"/>
              <a:gd name="connsiteY8" fmla="*/ 626806 h 1798733"/>
              <a:gd name="connsiteX9" fmla="*/ 963870 w 1086530"/>
              <a:gd name="connsiteY9" fmla="*/ 878757 h 1798733"/>
              <a:gd name="connsiteX10" fmla="*/ 987835 w 1086530"/>
              <a:gd name="connsiteY10" fmla="*/ 1283110 h 1798733"/>
              <a:gd name="connsiteX11" fmla="*/ 360414 w 1086530"/>
              <a:gd name="connsiteY11" fmla="*/ 1791006 h 1798733"/>
              <a:gd name="connsiteX12" fmla="*/ 17207 w 1086530"/>
              <a:gd name="connsiteY12" fmla="*/ 1598049 h 1798733"/>
              <a:gd name="connsiteX13" fmla="*/ 22123 w 1086530"/>
              <a:gd name="connsiteY13" fmla="*/ 1393722 h 1798733"/>
              <a:gd name="connsiteX14" fmla="*/ 0 w 1086530"/>
              <a:gd name="connsiteY14" fmla="*/ 1268361 h 1798733"/>
              <a:gd name="connsiteX15" fmla="*/ 36871 w 1086530"/>
              <a:gd name="connsiteY15" fmla="*/ 1010264 h 1798733"/>
              <a:gd name="connsiteX16" fmla="*/ 95865 w 1086530"/>
              <a:gd name="connsiteY16" fmla="*/ 951271 h 1798733"/>
              <a:gd name="connsiteX17" fmla="*/ 140110 w 1086530"/>
              <a:gd name="connsiteY17" fmla="*/ 707922 h 1798733"/>
              <a:gd name="connsiteX18" fmla="*/ 228600 w 1086530"/>
              <a:gd name="connsiteY18" fmla="*/ 508819 h 1798733"/>
              <a:gd name="connsiteX19" fmla="*/ 317091 w 1086530"/>
              <a:gd name="connsiteY19" fmla="*/ 398206 h 1798733"/>
              <a:gd name="connsiteX0" fmla="*/ 317091 w 1086530"/>
              <a:gd name="connsiteY0" fmla="*/ 398206 h 1798733"/>
              <a:gd name="connsiteX1" fmla="*/ 353962 w 1086530"/>
              <a:gd name="connsiteY1" fmla="*/ 287593 h 1798733"/>
              <a:gd name="connsiteX2" fmla="*/ 346587 w 1086530"/>
              <a:gd name="connsiteY2" fmla="*/ 191729 h 1798733"/>
              <a:gd name="connsiteX3" fmla="*/ 427704 w 1086530"/>
              <a:gd name="connsiteY3" fmla="*/ 73742 h 1798733"/>
              <a:gd name="connsiteX4" fmla="*/ 553065 w 1086530"/>
              <a:gd name="connsiteY4" fmla="*/ 14748 h 1798733"/>
              <a:gd name="connsiteX5" fmla="*/ 619433 w 1086530"/>
              <a:gd name="connsiteY5" fmla="*/ 0 h 1798733"/>
              <a:gd name="connsiteX6" fmla="*/ 803787 w 1086530"/>
              <a:gd name="connsiteY6" fmla="*/ 22122 h 1798733"/>
              <a:gd name="connsiteX7" fmla="*/ 1061884 w 1086530"/>
              <a:gd name="connsiteY7" fmla="*/ 368709 h 1798733"/>
              <a:gd name="connsiteX8" fmla="*/ 1061884 w 1086530"/>
              <a:gd name="connsiteY8" fmla="*/ 626806 h 1798733"/>
              <a:gd name="connsiteX9" fmla="*/ 925770 w 1086530"/>
              <a:gd name="connsiteY9" fmla="*/ 964482 h 1798733"/>
              <a:gd name="connsiteX10" fmla="*/ 987835 w 1086530"/>
              <a:gd name="connsiteY10" fmla="*/ 1283110 h 1798733"/>
              <a:gd name="connsiteX11" fmla="*/ 360414 w 1086530"/>
              <a:gd name="connsiteY11" fmla="*/ 1791006 h 1798733"/>
              <a:gd name="connsiteX12" fmla="*/ 17207 w 1086530"/>
              <a:gd name="connsiteY12" fmla="*/ 1598049 h 1798733"/>
              <a:gd name="connsiteX13" fmla="*/ 22123 w 1086530"/>
              <a:gd name="connsiteY13" fmla="*/ 1393722 h 1798733"/>
              <a:gd name="connsiteX14" fmla="*/ 0 w 1086530"/>
              <a:gd name="connsiteY14" fmla="*/ 1268361 h 1798733"/>
              <a:gd name="connsiteX15" fmla="*/ 36871 w 1086530"/>
              <a:gd name="connsiteY15" fmla="*/ 1010264 h 1798733"/>
              <a:gd name="connsiteX16" fmla="*/ 95865 w 1086530"/>
              <a:gd name="connsiteY16" fmla="*/ 951271 h 1798733"/>
              <a:gd name="connsiteX17" fmla="*/ 140110 w 1086530"/>
              <a:gd name="connsiteY17" fmla="*/ 707922 h 1798733"/>
              <a:gd name="connsiteX18" fmla="*/ 228600 w 1086530"/>
              <a:gd name="connsiteY18" fmla="*/ 508819 h 1798733"/>
              <a:gd name="connsiteX19" fmla="*/ 317091 w 1086530"/>
              <a:gd name="connsiteY19" fmla="*/ 398206 h 1798733"/>
              <a:gd name="connsiteX0" fmla="*/ 317091 w 1099790"/>
              <a:gd name="connsiteY0" fmla="*/ 398206 h 1798733"/>
              <a:gd name="connsiteX1" fmla="*/ 353962 w 1099790"/>
              <a:gd name="connsiteY1" fmla="*/ 287593 h 1798733"/>
              <a:gd name="connsiteX2" fmla="*/ 346587 w 1099790"/>
              <a:gd name="connsiteY2" fmla="*/ 191729 h 1798733"/>
              <a:gd name="connsiteX3" fmla="*/ 427704 w 1099790"/>
              <a:gd name="connsiteY3" fmla="*/ 73742 h 1798733"/>
              <a:gd name="connsiteX4" fmla="*/ 553065 w 1099790"/>
              <a:gd name="connsiteY4" fmla="*/ 14748 h 1798733"/>
              <a:gd name="connsiteX5" fmla="*/ 619433 w 1099790"/>
              <a:gd name="connsiteY5" fmla="*/ 0 h 1798733"/>
              <a:gd name="connsiteX6" fmla="*/ 803787 w 1099790"/>
              <a:gd name="connsiteY6" fmla="*/ 22122 h 1798733"/>
              <a:gd name="connsiteX7" fmla="*/ 1080934 w 1099790"/>
              <a:gd name="connsiteY7" fmla="*/ 302034 h 1798733"/>
              <a:gd name="connsiteX8" fmla="*/ 1061884 w 1099790"/>
              <a:gd name="connsiteY8" fmla="*/ 626806 h 1798733"/>
              <a:gd name="connsiteX9" fmla="*/ 925770 w 1099790"/>
              <a:gd name="connsiteY9" fmla="*/ 964482 h 1798733"/>
              <a:gd name="connsiteX10" fmla="*/ 987835 w 1099790"/>
              <a:gd name="connsiteY10" fmla="*/ 1283110 h 1798733"/>
              <a:gd name="connsiteX11" fmla="*/ 360414 w 1099790"/>
              <a:gd name="connsiteY11" fmla="*/ 1791006 h 1798733"/>
              <a:gd name="connsiteX12" fmla="*/ 17207 w 1099790"/>
              <a:gd name="connsiteY12" fmla="*/ 1598049 h 1798733"/>
              <a:gd name="connsiteX13" fmla="*/ 22123 w 1099790"/>
              <a:gd name="connsiteY13" fmla="*/ 1393722 h 1798733"/>
              <a:gd name="connsiteX14" fmla="*/ 0 w 1099790"/>
              <a:gd name="connsiteY14" fmla="*/ 1268361 h 1798733"/>
              <a:gd name="connsiteX15" fmla="*/ 36871 w 1099790"/>
              <a:gd name="connsiteY15" fmla="*/ 1010264 h 1798733"/>
              <a:gd name="connsiteX16" fmla="*/ 95865 w 1099790"/>
              <a:gd name="connsiteY16" fmla="*/ 951271 h 1798733"/>
              <a:gd name="connsiteX17" fmla="*/ 140110 w 1099790"/>
              <a:gd name="connsiteY17" fmla="*/ 707922 h 1798733"/>
              <a:gd name="connsiteX18" fmla="*/ 228600 w 1099790"/>
              <a:gd name="connsiteY18" fmla="*/ 508819 h 1798733"/>
              <a:gd name="connsiteX19" fmla="*/ 317091 w 1099790"/>
              <a:gd name="connsiteY19" fmla="*/ 398206 h 1798733"/>
              <a:gd name="connsiteX0" fmla="*/ 317091 w 1086402"/>
              <a:gd name="connsiteY0" fmla="*/ 398206 h 1798733"/>
              <a:gd name="connsiteX1" fmla="*/ 353962 w 1086402"/>
              <a:gd name="connsiteY1" fmla="*/ 287593 h 1798733"/>
              <a:gd name="connsiteX2" fmla="*/ 346587 w 1086402"/>
              <a:gd name="connsiteY2" fmla="*/ 191729 h 1798733"/>
              <a:gd name="connsiteX3" fmla="*/ 427704 w 1086402"/>
              <a:gd name="connsiteY3" fmla="*/ 73742 h 1798733"/>
              <a:gd name="connsiteX4" fmla="*/ 553065 w 1086402"/>
              <a:gd name="connsiteY4" fmla="*/ 14748 h 1798733"/>
              <a:gd name="connsiteX5" fmla="*/ 619433 w 1086402"/>
              <a:gd name="connsiteY5" fmla="*/ 0 h 1798733"/>
              <a:gd name="connsiteX6" fmla="*/ 803787 w 1086402"/>
              <a:gd name="connsiteY6" fmla="*/ 22122 h 1798733"/>
              <a:gd name="connsiteX7" fmla="*/ 1080934 w 1086402"/>
              <a:gd name="connsiteY7" fmla="*/ 302034 h 1798733"/>
              <a:gd name="connsiteX8" fmla="*/ 985684 w 1086402"/>
              <a:gd name="connsiteY8" fmla="*/ 560131 h 1798733"/>
              <a:gd name="connsiteX9" fmla="*/ 925770 w 1086402"/>
              <a:gd name="connsiteY9" fmla="*/ 964482 h 1798733"/>
              <a:gd name="connsiteX10" fmla="*/ 987835 w 1086402"/>
              <a:gd name="connsiteY10" fmla="*/ 1283110 h 1798733"/>
              <a:gd name="connsiteX11" fmla="*/ 360414 w 1086402"/>
              <a:gd name="connsiteY11" fmla="*/ 1791006 h 1798733"/>
              <a:gd name="connsiteX12" fmla="*/ 17207 w 1086402"/>
              <a:gd name="connsiteY12" fmla="*/ 1598049 h 1798733"/>
              <a:gd name="connsiteX13" fmla="*/ 22123 w 1086402"/>
              <a:gd name="connsiteY13" fmla="*/ 1393722 h 1798733"/>
              <a:gd name="connsiteX14" fmla="*/ 0 w 1086402"/>
              <a:gd name="connsiteY14" fmla="*/ 1268361 h 1798733"/>
              <a:gd name="connsiteX15" fmla="*/ 36871 w 1086402"/>
              <a:gd name="connsiteY15" fmla="*/ 1010264 h 1798733"/>
              <a:gd name="connsiteX16" fmla="*/ 95865 w 1086402"/>
              <a:gd name="connsiteY16" fmla="*/ 951271 h 1798733"/>
              <a:gd name="connsiteX17" fmla="*/ 140110 w 1086402"/>
              <a:gd name="connsiteY17" fmla="*/ 707922 h 1798733"/>
              <a:gd name="connsiteX18" fmla="*/ 228600 w 1086402"/>
              <a:gd name="connsiteY18" fmla="*/ 508819 h 1798733"/>
              <a:gd name="connsiteX19" fmla="*/ 317091 w 1086402"/>
              <a:gd name="connsiteY19" fmla="*/ 398206 h 1798733"/>
              <a:gd name="connsiteX0" fmla="*/ 317091 w 1086402"/>
              <a:gd name="connsiteY0" fmla="*/ 398206 h 1798733"/>
              <a:gd name="connsiteX1" fmla="*/ 353962 w 1086402"/>
              <a:gd name="connsiteY1" fmla="*/ 287593 h 1798733"/>
              <a:gd name="connsiteX2" fmla="*/ 346587 w 1086402"/>
              <a:gd name="connsiteY2" fmla="*/ 191729 h 1798733"/>
              <a:gd name="connsiteX3" fmla="*/ 427704 w 1086402"/>
              <a:gd name="connsiteY3" fmla="*/ 73742 h 1798733"/>
              <a:gd name="connsiteX4" fmla="*/ 553065 w 1086402"/>
              <a:gd name="connsiteY4" fmla="*/ 14748 h 1798733"/>
              <a:gd name="connsiteX5" fmla="*/ 619433 w 1086402"/>
              <a:gd name="connsiteY5" fmla="*/ 0 h 1798733"/>
              <a:gd name="connsiteX6" fmla="*/ 803787 w 1086402"/>
              <a:gd name="connsiteY6" fmla="*/ 22122 h 1798733"/>
              <a:gd name="connsiteX7" fmla="*/ 1080934 w 1086402"/>
              <a:gd name="connsiteY7" fmla="*/ 302034 h 1798733"/>
              <a:gd name="connsiteX8" fmla="*/ 985684 w 1086402"/>
              <a:gd name="connsiteY8" fmla="*/ 560131 h 1798733"/>
              <a:gd name="connsiteX9" fmla="*/ 878145 w 1086402"/>
              <a:gd name="connsiteY9" fmla="*/ 926382 h 1798733"/>
              <a:gd name="connsiteX10" fmla="*/ 987835 w 1086402"/>
              <a:gd name="connsiteY10" fmla="*/ 1283110 h 1798733"/>
              <a:gd name="connsiteX11" fmla="*/ 360414 w 1086402"/>
              <a:gd name="connsiteY11" fmla="*/ 1791006 h 1798733"/>
              <a:gd name="connsiteX12" fmla="*/ 17207 w 1086402"/>
              <a:gd name="connsiteY12" fmla="*/ 1598049 h 1798733"/>
              <a:gd name="connsiteX13" fmla="*/ 22123 w 1086402"/>
              <a:gd name="connsiteY13" fmla="*/ 1393722 h 1798733"/>
              <a:gd name="connsiteX14" fmla="*/ 0 w 1086402"/>
              <a:gd name="connsiteY14" fmla="*/ 1268361 h 1798733"/>
              <a:gd name="connsiteX15" fmla="*/ 36871 w 1086402"/>
              <a:gd name="connsiteY15" fmla="*/ 1010264 h 1798733"/>
              <a:gd name="connsiteX16" fmla="*/ 95865 w 1086402"/>
              <a:gd name="connsiteY16" fmla="*/ 951271 h 1798733"/>
              <a:gd name="connsiteX17" fmla="*/ 140110 w 1086402"/>
              <a:gd name="connsiteY17" fmla="*/ 707922 h 1798733"/>
              <a:gd name="connsiteX18" fmla="*/ 228600 w 1086402"/>
              <a:gd name="connsiteY18" fmla="*/ 508819 h 1798733"/>
              <a:gd name="connsiteX19" fmla="*/ 317091 w 1086402"/>
              <a:gd name="connsiteY19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878145 w 1103050"/>
              <a:gd name="connsiteY9" fmla="*/ 926382 h 1798733"/>
              <a:gd name="connsiteX10" fmla="*/ 987835 w 1103050"/>
              <a:gd name="connsiteY10" fmla="*/ 1283110 h 1798733"/>
              <a:gd name="connsiteX11" fmla="*/ 360414 w 1103050"/>
              <a:gd name="connsiteY11" fmla="*/ 1791006 h 1798733"/>
              <a:gd name="connsiteX12" fmla="*/ 17207 w 1103050"/>
              <a:gd name="connsiteY12" fmla="*/ 1598049 h 1798733"/>
              <a:gd name="connsiteX13" fmla="*/ 22123 w 1103050"/>
              <a:gd name="connsiteY13" fmla="*/ 1393722 h 1798733"/>
              <a:gd name="connsiteX14" fmla="*/ 0 w 1103050"/>
              <a:gd name="connsiteY14" fmla="*/ 1268361 h 1798733"/>
              <a:gd name="connsiteX15" fmla="*/ 36871 w 1103050"/>
              <a:gd name="connsiteY15" fmla="*/ 1010264 h 1798733"/>
              <a:gd name="connsiteX16" fmla="*/ 95865 w 1103050"/>
              <a:gd name="connsiteY16" fmla="*/ 951271 h 1798733"/>
              <a:gd name="connsiteX17" fmla="*/ 140110 w 1103050"/>
              <a:gd name="connsiteY17" fmla="*/ 707922 h 1798733"/>
              <a:gd name="connsiteX18" fmla="*/ 228600 w 1103050"/>
              <a:gd name="connsiteY18" fmla="*/ 508819 h 1798733"/>
              <a:gd name="connsiteX19" fmla="*/ 317091 w 1103050"/>
              <a:gd name="connsiteY19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897195 w 1103050"/>
              <a:gd name="connsiteY9" fmla="*/ 840657 h 1798733"/>
              <a:gd name="connsiteX10" fmla="*/ 987835 w 1103050"/>
              <a:gd name="connsiteY10" fmla="*/ 1283110 h 1798733"/>
              <a:gd name="connsiteX11" fmla="*/ 360414 w 1103050"/>
              <a:gd name="connsiteY11" fmla="*/ 1791006 h 1798733"/>
              <a:gd name="connsiteX12" fmla="*/ 17207 w 1103050"/>
              <a:gd name="connsiteY12" fmla="*/ 1598049 h 1798733"/>
              <a:gd name="connsiteX13" fmla="*/ 22123 w 1103050"/>
              <a:gd name="connsiteY13" fmla="*/ 1393722 h 1798733"/>
              <a:gd name="connsiteX14" fmla="*/ 0 w 1103050"/>
              <a:gd name="connsiteY14" fmla="*/ 1268361 h 1798733"/>
              <a:gd name="connsiteX15" fmla="*/ 36871 w 1103050"/>
              <a:gd name="connsiteY15" fmla="*/ 1010264 h 1798733"/>
              <a:gd name="connsiteX16" fmla="*/ 95865 w 1103050"/>
              <a:gd name="connsiteY16" fmla="*/ 951271 h 1798733"/>
              <a:gd name="connsiteX17" fmla="*/ 140110 w 1103050"/>
              <a:gd name="connsiteY17" fmla="*/ 707922 h 1798733"/>
              <a:gd name="connsiteX18" fmla="*/ 228600 w 1103050"/>
              <a:gd name="connsiteY18" fmla="*/ 508819 h 1798733"/>
              <a:gd name="connsiteX19" fmla="*/ 317091 w 1103050"/>
              <a:gd name="connsiteY19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897195 w 1103050"/>
              <a:gd name="connsiteY9" fmla="*/ 840657 h 1798733"/>
              <a:gd name="connsiteX10" fmla="*/ 987835 w 1103050"/>
              <a:gd name="connsiteY10" fmla="*/ 1283110 h 1798733"/>
              <a:gd name="connsiteX11" fmla="*/ 360414 w 1103050"/>
              <a:gd name="connsiteY11" fmla="*/ 1791006 h 1798733"/>
              <a:gd name="connsiteX12" fmla="*/ 17207 w 1103050"/>
              <a:gd name="connsiteY12" fmla="*/ 1598049 h 1798733"/>
              <a:gd name="connsiteX13" fmla="*/ 22123 w 1103050"/>
              <a:gd name="connsiteY13" fmla="*/ 1393722 h 1798733"/>
              <a:gd name="connsiteX14" fmla="*/ 0 w 1103050"/>
              <a:gd name="connsiteY14" fmla="*/ 1268361 h 1798733"/>
              <a:gd name="connsiteX15" fmla="*/ 36871 w 1103050"/>
              <a:gd name="connsiteY15" fmla="*/ 1010264 h 1798733"/>
              <a:gd name="connsiteX16" fmla="*/ 95865 w 1103050"/>
              <a:gd name="connsiteY16" fmla="*/ 951271 h 1798733"/>
              <a:gd name="connsiteX17" fmla="*/ 140110 w 1103050"/>
              <a:gd name="connsiteY17" fmla="*/ 707922 h 1798733"/>
              <a:gd name="connsiteX18" fmla="*/ 228600 w 1103050"/>
              <a:gd name="connsiteY18" fmla="*/ 508819 h 1798733"/>
              <a:gd name="connsiteX19" fmla="*/ 317091 w 1103050"/>
              <a:gd name="connsiteY19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897195 w 1103050"/>
              <a:gd name="connsiteY9" fmla="*/ 840657 h 1798733"/>
              <a:gd name="connsiteX10" fmla="*/ 884289 w 1103050"/>
              <a:gd name="connsiteY10" fmla="*/ 1067106 h 1798733"/>
              <a:gd name="connsiteX11" fmla="*/ 987835 w 1103050"/>
              <a:gd name="connsiteY11" fmla="*/ 1283110 h 1798733"/>
              <a:gd name="connsiteX12" fmla="*/ 360414 w 1103050"/>
              <a:gd name="connsiteY12" fmla="*/ 1791006 h 1798733"/>
              <a:gd name="connsiteX13" fmla="*/ 17207 w 1103050"/>
              <a:gd name="connsiteY13" fmla="*/ 1598049 h 1798733"/>
              <a:gd name="connsiteX14" fmla="*/ 22123 w 1103050"/>
              <a:gd name="connsiteY14" fmla="*/ 1393722 h 1798733"/>
              <a:gd name="connsiteX15" fmla="*/ 0 w 1103050"/>
              <a:gd name="connsiteY15" fmla="*/ 1268361 h 1798733"/>
              <a:gd name="connsiteX16" fmla="*/ 36871 w 1103050"/>
              <a:gd name="connsiteY16" fmla="*/ 1010264 h 1798733"/>
              <a:gd name="connsiteX17" fmla="*/ 95865 w 1103050"/>
              <a:gd name="connsiteY17" fmla="*/ 951271 h 1798733"/>
              <a:gd name="connsiteX18" fmla="*/ 140110 w 1103050"/>
              <a:gd name="connsiteY18" fmla="*/ 707922 h 1798733"/>
              <a:gd name="connsiteX19" fmla="*/ 228600 w 1103050"/>
              <a:gd name="connsiteY19" fmla="*/ 508819 h 1798733"/>
              <a:gd name="connsiteX20" fmla="*/ 317091 w 1103050"/>
              <a:gd name="connsiteY20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944820 w 1103050"/>
              <a:gd name="connsiteY9" fmla="*/ 831132 h 1798733"/>
              <a:gd name="connsiteX10" fmla="*/ 884289 w 1103050"/>
              <a:gd name="connsiteY10" fmla="*/ 1067106 h 1798733"/>
              <a:gd name="connsiteX11" fmla="*/ 987835 w 1103050"/>
              <a:gd name="connsiteY11" fmla="*/ 1283110 h 1798733"/>
              <a:gd name="connsiteX12" fmla="*/ 360414 w 1103050"/>
              <a:gd name="connsiteY12" fmla="*/ 1791006 h 1798733"/>
              <a:gd name="connsiteX13" fmla="*/ 17207 w 1103050"/>
              <a:gd name="connsiteY13" fmla="*/ 1598049 h 1798733"/>
              <a:gd name="connsiteX14" fmla="*/ 22123 w 1103050"/>
              <a:gd name="connsiteY14" fmla="*/ 1393722 h 1798733"/>
              <a:gd name="connsiteX15" fmla="*/ 0 w 1103050"/>
              <a:gd name="connsiteY15" fmla="*/ 1268361 h 1798733"/>
              <a:gd name="connsiteX16" fmla="*/ 36871 w 1103050"/>
              <a:gd name="connsiteY16" fmla="*/ 1010264 h 1798733"/>
              <a:gd name="connsiteX17" fmla="*/ 95865 w 1103050"/>
              <a:gd name="connsiteY17" fmla="*/ 951271 h 1798733"/>
              <a:gd name="connsiteX18" fmla="*/ 140110 w 1103050"/>
              <a:gd name="connsiteY18" fmla="*/ 707922 h 1798733"/>
              <a:gd name="connsiteX19" fmla="*/ 228600 w 1103050"/>
              <a:gd name="connsiteY19" fmla="*/ 508819 h 1798733"/>
              <a:gd name="connsiteX20" fmla="*/ 317091 w 1103050"/>
              <a:gd name="connsiteY20" fmla="*/ 398206 h 1798733"/>
              <a:gd name="connsiteX0" fmla="*/ 317091 w 1103050"/>
              <a:gd name="connsiteY0" fmla="*/ 398206 h 1798733"/>
              <a:gd name="connsiteX1" fmla="*/ 353962 w 1103050"/>
              <a:gd name="connsiteY1" fmla="*/ 287593 h 1798733"/>
              <a:gd name="connsiteX2" fmla="*/ 346587 w 1103050"/>
              <a:gd name="connsiteY2" fmla="*/ 191729 h 1798733"/>
              <a:gd name="connsiteX3" fmla="*/ 427704 w 1103050"/>
              <a:gd name="connsiteY3" fmla="*/ 73742 h 1798733"/>
              <a:gd name="connsiteX4" fmla="*/ 553065 w 1103050"/>
              <a:gd name="connsiteY4" fmla="*/ 14748 h 1798733"/>
              <a:gd name="connsiteX5" fmla="*/ 619433 w 1103050"/>
              <a:gd name="connsiteY5" fmla="*/ 0 h 1798733"/>
              <a:gd name="connsiteX6" fmla="*/ 803787 w 1103050"/>
              <a:gd name="connsiteY6" fmla="*/ 22122 h 1798733"/>
              <a:gd name="connsiteX7" fmla="*/ 1080934 w 1103050"/>
              <a:gd name="connsiteY7" fmla="*/ 302034 h 1798733"/>
              <a:gd name="connsiteX8" fmla="*/ 1071409 w 1103050"/>
              <a:gd name="connsiteY8" fmla="*/ 598231 h 1798733"/>
              <a:gd name="connsiteX9" fmla="*/ 897195 w 1103050"/>
              <a:gd name="connsiteY9" fmla="*/ 821607 h 1798733"/>
              <a:gd name="connsiteX10" fmla="*/ 884289 w 1103050"/>
              <a:gd name="connsiteY10" fmla="*/ 1067106 h 1798733"/>
              <a:gd name="connsiteX11" fmla="*/ 987835 w 1103050"/>
              <a:gd name="connsiteY11" fmla="*/ 1283110 h 1798733"/>
              <a:gd name="connsiteX12" fmla="*/ 360414 w 1103050"/>
              <a:gd name="connsiteY12" fmla="*/ 1791006 h 1798733"/>
              <a:gd name="connsiteX13" fmla="*/ 17207 w 1103050"/>
              <a:gd name="connsiteY13" fmla="*/ 1598049 h 1798733"/>
              <a:gd name="connsiteX14" fmla="*/ 22123 w 1103050"/>
              <a:gd name="connsiteY14" fmla="*/ 1393722 h 1798733"/>
              <a:gd name="connsiteX15" fmla="*/ 0 w 1103050"/>
              <a:gd name="connsiteY15" fmla="*/ 1268361 h 1798733"/>
              <a:gd name="connsiteX16" fmla="*/ 36871 w 1103050"/>
              <a:gd name="connsiteY16" fmla="*/ 1010264 h 1798733"/>
              <a:gd name="connsiteX17" fmla="*/ 95865 w 1103050"/>
              <a:gd name="connsiteY17" fmla="*/ 951271 h 1798733"/>
              <a:gd name="connsiteX18" fmla="*/ 140110 w 1103050"/>
              <a:gd name="connsiteY18" fmla="*/ 707922 h 1798733"/>
              <a:gd name="connsiteX19" fmla="*/ 228600 w 1103050"/>
              <a:gd name="connsiteY19" fmla="*/ 508819 h 1798733"/>
              <a:gd name="connsiteX20" fmla="*/ 317091 w 1103050"/>
              <a:gd name="connsiteY20" fmla="*/ 398206 h 1798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103050" h="1798733">
                <a:moveTo>
                  <a:pt x="317091" y="398206"/>
                </a:moveTo>
                <a:lnTo>
                  <a:pt x="353962" y="287593"/>
                </a:lnTo>
                <a:lnTo>
                  <a:pt x="346587" y="191729"/>
                </a:lnTo>
                <a:cubicBezTo>
                  <a:pt x="358877" y="156087"/>
                  <a:pt x="393291" y="103239"/>
                  <a:pt x="427704" y="73742"/>
                </a:cubicBezTo>
                <a:cubicBezTo>
                  <a:pt x="462117" y="44245"/>
                  <a:pt x="521110" y="27038"/>
                  <a:pt x="553065" y="14748"/>
                </a:cubicBezTo>
                <a:lnTo>
                  <a:pt x="619433" y="0"/>
                </a:lnTo>
                <a:lnTo>
                  <a:pt x="803787" y="22122"/>
                </a:lnTo>
                <a:cubicBezTo>
                  <a:pt x="877529" y="83574"/>
                  <a:pt x="1036330" y="206016"/>
                  <a:pt x="1080934" y="302034"/>
                </a:cubicBezTo>
                <a:cubicBezTo>
                  <a:pt x="1125538" y="398052"/>
                  <a:pt x="1092303" y="522031"/>
                  <a:pt x="1071409" y="598231"/>
                </a:cubicBezTo>
                <a:cubicBezTo>
                  <a:pt x="1051438" y="733015"/>
                  <a:pt x="928382" y="743461"/>
                  <a:pt x="897195" y="821607"/>
                </a:cubicBezTo>
                <a:cubicBezTo>
                  <a:pt x="866008" y="899753"/>
                  <a:pt x="869182" y="993364"/>
                  <a:pt x="884289" y="1067106"/>
                </a:cubicBezTo>
                <a:cubicBezTo>
                  <a:pt x="899396" y="1140848"/>
                  <a:pt x="1075148" y="1162460"/>
                  <a:pt x="987835" y="1283110"/>
                </a:cubicBezTo>
                <a:cubicBezTo>
                  <a:pt x="900523" y="1403760"/>
                  <a:pt x="495198" y="1738516"/>
                  <a:pt x="360414" y="1791006"/>
                </a:cubicBezTo>
                <a:cubicBezTo>
                  <a:pt x="225630" y="1843496"/>
                  <a:pt x="87876" y="1611875"/>
                  <a:pt x="17207" y="1598049"/>
                </a:cubicBezTo>
                <a:lnTo>
                  <a:pt x="22123" y="1393722"/>
                </a:lnTo>
                <a:lnTo>
                  <a:pt x="0" y="1268361"/>
                </a:lnTo>
                <a:lnTo>
                  <a:pt x="36871" y="1010264"/>
                </a:lnTo>
                <a:lnTo>
                  <a:pt x="95865" y="951271"/>
                </a:lnTo>
                <a:lnTo>
                  <a:pt x="140110" y="707922"/>
                </a:lnTo>
                <a:lnTo>
                  <a:pt x="228600" y="508819"/>
                </a:lnTo>
                <a:lnTo>
                  <a:pt x="317091" y="398206"/>
                </a:ln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Freeform: Shape 102">
            <a:extLst>
              <a:ext uri="{FF2B5EF4-FFF2-40B4-BE49-F238E27FC236}">
                <a16:creationId xmlns:a16="http://schemas.microsoft.com/office/drawing/2014/main" id="{F1312FE0-B5A6-362D-1EED-88908C11A24D}"/>
              </a:ext>
            </a:extLst>
          </p:cNvPr>
          <p:cNvSpPr/>
          <p:nvPr/>
        </p:nvSpPr>
        <p:spPr>
          <a:xfrm>
            <a:off x="3933151" y="4874342"/>
            <a:ext cx="2003074" cy="1209368"/>
          </a:xfrm>
          <a:custGeom>
            <a:avLst/>
            <a:gdLst>
              <a:gd name="connsiteX0" fmla="*/ 0 w 1909916"/>
              <a:gd name="connsiteY0" fmla="*/ 907026 h 1150375"/>
              <a:gd name="connsiteX1" fmla="*/ 66367 w 1909916"/>
              <a:gd name="connsiteY1" fmla="*/ 781665 h 1150375"/>
              <a:gd name="connsiteX2" fmla="*/ 235974 w 1909916"/>
              <a:gd name="connsiteY2" fmla="*/ 759542 h 1150375"/>
              <a:gd name="connsiteX3" fmla="*/ 361335 w 1909916"/>
              <a:gd name="connsiteY3" fmla="*/ 759542 h 1150375"/>
              <a:gd name="connsiteX4" fmla="*/ 538316 w 1909916"/>
              <a:gd name="connsiteY4" fmla="*/ 707923 h 1150375"/>
              <a:gd name="connsiteX5" fmla="*/ 752167 w 1909916"/>
              <a:gd name="connsiteY5" fmla="*/ 589936 h 1150375"/>
              <a:gd name="connsiteX6" fmla="*/ 803787 w 1909916"/>
              <a:gd name="connsiteY6" fmla="*/ 442452 h 1150375"/>
              <a:gd name="connsiteX7" fmla="*/ 848032 w 1909916"/>
              <a:gd name="connsiteY7" fmla="*/ 368710 h 1150375"/>
              <a:gd name="connsiteX8" fmla="*/ 870155 w 1909916"/>
              <a:gd name="connsiteY8" fmla="*/ 331839 h 1150375"/>
              <a:gd name="connsiteX9" fmla="*/ 921774 w 1909916"/>
              <a:gd name="connsiteY9" fmla="*/ 213852 h 1150375"/>
              <a:gd name="connsiteX10" fmla="*/ 973393 w 1909916"/>
              <a:gd name="connsiteY10" fmla="*/ 58994 h 1150375"/>
              <a:gd name="connsiteX11" fmla="*/ 1179871 w 1909916"/>
              <a:gd name="connsiteY11" fmla="*/ 22123 h 1150375"/>
              <a:gd name="connsiteX12" fmla="*/ 1614948 w 1909916"/>
              <a:gd name="connsiteY12" fmla="*/ 0 h 1150375"/>
              <a:gd name="connsiteX13" fmla="*/ 1718187 w 1909916"/>
              <a:gd name="connsiteY13" fmla="*/ 125362 h 1150375"/>
              <a:gd name="connsiteX14" fmla="*/ 1909916 w 1909916"/>
              <a:gd name="connsiteY14" fmla="*/ 324465 h 1150375"/>
              <a:gd name="connsiteX15" fmla="*/ 1784555 w 1909916"/>
              <a:gd name="connsiteY15" fmla="*/ 523568 h 1150375"/>
              <a:gd name="connsiteX16" fmla="*/ 1585451 w 1909916"/>
              <a:gd name="connsiteY16" fmla="*/ 553065 h 1150375"/>
              <a:gd name="connsiteX17" fmla="*/ 1504335 w 1909916"/>
              <a:gd name="connsiteY17" fmla="*/ 516194 h 1150375"/>
              <a:gd name="connsiteX18" fmla="*/ 1260987 w 1909916"/>
              <a:gd name="connsiteY18" fmla="*/ 678426 h 1150375"/>
              <a:gd name="connsiteX19" fmla="*/ 855406 w 1909916"/>
              <a:gd name="connsiteY19" fmla="*/ 870155 h 1150375"/>
              <a:gd name="connsiteX20" fmla="*/ 619432 w 1909916"/>
              <a:gd name="connsiteY20" fmla="*/ 966020 h 1150375"/>
              <a:gd name="connsiteX21" fmla="*/ 331838 w 1909916"/>
              <a:gd name="connsiteY21" fmla="*/ 1150375 h 1150375"/>
              <a:gd name="connsiteX22" fmla="*/ 0 w 1909916"/>
              <a:gd name="connsiteY22" fmla="*/ 907026 h 1150375"/>
              <a:gd name="connsiteX0" fmla="*/ 0 w 1909916"/>
              <a:gd name="connsiteY0" fmla="*/ 907026 h 1150375"/>
              <a:gd name="connsiteX1" fmla="*/ 66367 w 1909916"/>
              <a:gd name="connsiteY1" fmla="*/ 781665 h 1150375"/>
              <a:gd name="connsiteX2" fmla="*/ 235974 w 1909916"/>
              <a:gd name="connsiteY2" fmla="*/ 759542 h 1150375"/>
              <a:gd name="connsiteX3" fmla="*/ 361335 w 1909916"/>
              <a:gd name="connsiteY3" fmla="*/ 759542 h 1150375"/>
              <a:gd name="connsiteX4" fmla="*/ 538316 w 1909916"/>
              <a:gd name="connsiteY4" fmla="*/ 707923 h 1150375"/>
              <a:gd name="connsiteX5" fmla="*/ 752167 w 1909916"/>
              <a:gd name="connsiteY5" fmla="*/ 589936 h 1150375"/>
              <a:gd name="connsiteX6" fmla="*/ 803787 w 1909916"/>
              <a:gd name="connsiteY6" fmla="*/ 442452 h 1150375"/>
              <a:gd name="connsiteX7" fmla="*/ 848032 w 1909916"/>
              <a:gd name="connsiteY7" fmla="*/ 368710 h 1150375"/>
              <a:gd name="connsiteX8" fmla="*/ 870155 w 1909916"/>
              <a:gd name="connsiteY8" fmla="*/ 331839 h 1150375"/>
              <a:gd name="connsiteX9" fmla="*/ 921774 w 1909916"/>
              <a:gd name="connsiteY9" fmla="*/ 213852 h 1150375"/>
              <a:gd name="connsiteX10" fmla="*/ 973393 w 1909916"/>
              <a:gd name="connsiteY10" fmla="*/ 58994 h 1150375"/>
              <a:gd name="connsiteX11" fmla="*/ 1179871 w 1909916"/>
              <a:gd name="connsiteY11" fmla="*/ 22123 h 1150375"/>
              <a:gd name="connsiteX12" fmla="*/ 1614948 w 1909916"/>
              <a:gd name="connsiteY12" fmla="*/ 0 h 1150375"/>
              <a:gd name="connsiteX13" fmla="*/ 1718187 w 1909916"/>
              <a:gd name="connsiteY13" fmla="*/ 125362 h 1150375"/>
              <a:gd name="connsiteX14" fmla="*/ 1909916 w 1909916"/>
              <a:gd name="connsiteY14" fmla="*/ 324465 h 1150375"/>
              <a:gd name="connsiteX15" fmla="*/ 1784555 w 1909916"/>
              <a:gd name="connsiteY15" fmla="*/ 523568 h 1150375"/>
              <a:gd name="connsiteX16" fmla="*/ 1585451 w 1909916"/>
              <a:gd name="connsiteY16" fmla="*/ 553065 h 1150375"/>
              <a:gd name="connsiteX17" fmla="*/ 1504335 w 1909916"/>
              <a:gd name="connsiteY17" fmla="*/ 516194 h 1150375"/>
              <a:gd name="connsiteX18" fmla="*/ 1260987 w 1909916"/>
              <a:gd name="connsiteY18" fmla="*/ 678426 h 1150375"/>
              <a:gd name="connsiteX19" fmla="*/ 855406 w 1909916"/>
              <a:gd name="connsiteY19" fmla="*/ 870155 h 1150375"/>
              <a:gd name="connsiteX20" fmla="*/ 619432 w 1909916"/>
              <a:gd name="connsiteY20" fmla="*/ 966020 h 1150375"/>
              <a:gd name="connsiteX21" fmla="*/ 331838 w 1909916"/>
              <a:gd name="connsiteY21" fmla="*/ 1150375 h 1150375"/>
              <a:gd name="connsiteX22" fmla="*/ 0 w 1909916"/>
              <a:gd name="connsiteY22" fmla="*/ 907026 h 1150375"/>
              <a:gd name="connsiteX0" fmla="*/ 0 w 1909916"/>
              <a:gd name="connsiteY0" fmla="*/ 907026 h 1150375"/>
              <a:gd name="connsiteX1" fmla="*/ 66367 w 1909916"/>
              <a:gd name="connsiteY1" fmla="*/ 781665 h 1150375"/>
              <a:gd name="connsiteX2" fmla="*/ 235974 w 1909916"/>
              <a:gd name="connsiteY2" fmla="*/ 759542 h 1150375"/>
              <a:gd name="connsiteX3" fmla="*/ 361335 w 1909916"/>
              <a:gd name="connsiteY3" fmla="*/ 759542 h 1150375"/>
              <a:gd name="connsiteX4" fmla="*/ 538316 w 1909916"/>
              <a:gd name="connsiteY4" fmla="*/ 707923 h 1150375"/>
              <a:gd name="connsiteX5" fmla="*/ 752167 w 1909916"/>
              <a:gd name="connsiteY5" fmla="*/ 589936 h 1150375"/>
              <a:gd name="connsiteX6" fmla="*/ 803787 w 1909916"/>
              <a:gd name="connsiteY6" fmla="*/ 442452 h 1150375"/>
              <a:gd name="connsiteX7" fmla="*/ 848032 w 1909916"/>
              <a:gd name="connsiteY7" fmla="*/ 368710 h 1150375"/>
              <a:gd name="connsiteX8" fmla="*/ 870155 w 1909916"/>
              <a:gd name="connsiteY8" fmla="*/ 331839 h 1150375"/>
              <a:gd name="connsiteX9" fmla="*/ 921774 w 1909916"/>
              <a:gd name="connsiteY9" fmla="*/ 213852 h 1150375"/>
              <a:gd name="connsiteX10" fmla="*/ 973393 w 1909916"/>
              <a:gd name="connsiteY10" fmla="*/ 58994 h 1150375"/>
              <a:gd name="connsiteX11" fmla="*/ 1179871 w 1909916"/>
              <a:gd name="connsiteY11" fmla="*/ 22123 h 1150375"/>
              <a:gd name="connsiteX12" fmla="*/ 1614948 w 1909916"/>
              <a:gd name="connsiteY12" fmla="*/ 0 h 1150375"/>
              <a:gd name="connsiteX13" fmla="*/ 1718187 w 1909916"/>
              <a:gd name="connsiteY13" fmla="*/ 125362 h 1150375"/>
              <a:gd name="connsiteX14" fmla="*/ 1909916 w 1909916"/>
              <a:gd name="connsiteY14" fmla="*/ 324465 h 1150375"/>
              <a:gd name="connsiteX15" fmla="*/ 1784555 w 1909916"/>
              <a:gd name="connsiteY15" fmla="*/ 523568 h 1150375"/>
              <a:gd name="connsiteX16" fmla="*/ 1585451 w 1909916"/>
              <a:gd name="connsiteY16" fmla="*/ 553065 h 1150375"/>
              <a:gd name="connsiteX17" fmla="*/ 1504335 w 1909916"/>
              <a:gd name="connsiteY17" fmla="*/ 516194 h 1150375"/>
              <a:gd name="connsiteX18" fmla="*/ 1260987 w 1909916"/>
              <a:gd name="connsiteY18" fmla="*/ 678426 h 1150375"/>
              <a:gd name="connsiteX19" fmla="*/ 855406 w 1909916"/>
              <a:gd name="connsiteY19" fmla="*/ 870155 h 1150375"/>
              <a:gd name="connsiteX20" fmla="*/ 619432 w 1909916"/>
              <a:gd name="connsiteY20" fmla="*/ 966020 h 1150375"/>
              <a:gd name="connsiteX21" fmla="*/ 331838 w 1909916"/>
              <a:gd name="connsiteY21" fmla="*/ 1150375 h 1150375"/>
              <a:gd name="connsiteX22" fmla="*/ 0 w 1909916"/>
              <a:gd name="connsiteY22" fmla="*/ 907026 h 1150375"/>
              <a:gd name="connsiteX0" fmla="*/ 0 w 1909916"/>
              <a:gd name="connsiteY0" fmla="*/ 907026 h 1150375"/>
              <a:gd name="connsiteX1" fmla="*/ 66367 w 1909916"/>
              <a:gd name="connsiteY1" fmla="*/ 781665 h 1150375"/>
              <a:gd name="connsiteX2" fmla="*/ 235974 w 1909916"/>
              <a:gd name="connsiteY2" fmla="*/ 759542 h 1150375"/>
              <a:gd name="connsiteX3" fmla="*/ 361335 w 1909916"/>
              <a:gd name="connsiteY3" fmla="*/ 759542 h 1150375"/>
              <a:gd name="connsiteX4" fmla="*/ 538316 w 1909916"/>
              <a:gd name="connsiteY4" fmla="*/ 707923 h 1150375"/>
              <a:gd name="connsiteX5" fmla="*/ 752167 w 1909916"/>
              <a:gd name="connsiteY5" fmla="*/ 589936 h 1150375"/>
              <a:gd name="connsiteX6" fmla="*/ 803787 w 1909916"/>
              <a:gd name="connsiteY6" fmla="*/ 442452 h 1150375"/>
              <a:gd name="connsiteX7" fmla="*/ 848032 w 1909916"/>
              <a:gd name="connsiteY7" fmla="*/ 368710 h 1150375"/>
              <a:gd name="connsiteX8" fmla="*/ 870155 w 1909916"/>
              <a:gd name="connsiteY8" fmla="*/ 331839 h 1150375"/>
              <a:gd name="connsiteX9" fmla="*/ 921774 w 1909916"/>
              <a:gd name="connsiteY9" fmla="*/ 213852 h 1150375"/>
              <a:gd name="connsiteX10" fmla="*/ 973393 w 1909916"/>
              <a:gd name="connsiteY10" fmla="*/ 58994 h 1150375"/>
              <a:gd name="connsiteX11" fmla="*/ 1179871 w 1909916"/>
              <a:gd name="connsiteY11" fmla="*/ 22123 h 1150375"/>
              <a:gd name="connsiteX12" fmla="*/ 1614948 w 1909916"/>
              <a:gd name="connsiteY12" fmla="*/ 0 h 1150375"/>
              <a:gd name="connsiteX13" fmla="*/ 1718187 w 1909916"/>
              <a:gd name="connsiteY13" fmla="*/ 125362 h 1150375"/>
              <a:gd name="connsiteX14" fmla="*/ 1909916 w 1909916"/>
              <a:gd name="connsiteY14" fmla="*/ 324465 h 1150375"/>
              <a:gd name="connsiteX15" fmla="*/ 1784555 w 1909916"/>
              <a:gd name="connsiteY15" fmla="*/ 523568 h 1150375"/>
              <a:gd name="connsiteX16" fmla="*/ 1585451 w 1909916"/>
              <a:gd name="connsiteY16" fmla="*/ 553065 h 1150375"/>
              <a:gd name="connsiteX17" fmla="*/ 1504335 w 1909916"/>
              <a:gd name="connsiteY17" fmla="*/ 516194 h 1150375"/>
              <a:gd name="connsiteX18" fmla="*/ 1260987 w 1909916"/>
              <a:gd name="connsiteY18" fmla="*/ 678426 h 1150375"/>
              <a:gd name="connsiteX19" fmla="*/ 855406 w 1909916"/>
              <a:gd name="connsiteY19" fmla="*/ 870155 h 1150375"/>
              <a:gd name="connsiteX20" fmla="*/ 619432 w 1909916"/>
              <a:gd name="connsiteY20" fmla="*/ 966020 h 1150375"/>
              <a:gd name="connsiteX21" fmla="*/ 331838 w 1909916"/>
              <a:gd name="connsiteY21" fmla="*/ 1150375 h 1150375"/>
              <a:gd name="connsiteX22" fmla="*/ 0 w 1909916"/>
              <a:gd name="connsiteY22" fmla="*/ 907026 h 1150375"/>
              <a:gd name="connsiteX0" fmla="*/ 0 w 1983658"/>
              <a:gd name="connsiteY0" fmla="*/ 951271 h 1150375"/>
              <a:gd name="connsiteX1" fmla="*/ 140109 w 1983658"/>
              <a:gd name="connsiteY1" fmla="*/ 781665 h 1150375"/>
              <a:gd name="connsiteX2" fmla="*/ 309716 w 1983658"/>
              <a:gd name="connsiteY2" fmla="*/ 759542 h 1150375"/>
              <a:gd name="connsiteX3" fmla="*/ 435077 w 1983658"/>
              <a:gd name="connsiteY3" fmla="*/ 759542 h 1150375"/>
              <a:gd name="connsiteX4" fmla="*/ 612058 w 1983658"/>
              <a:gd name="connsiteY4" fmla="*/ 707923 h 1150375"/>
              <a:gd name="connsiteX5" fmla="*/ 825909 w 1983658"/>
              <a:gd name="connsiteY5" fmla="*/ 589936 h 1150375"/>
              <a:gd name="connsiteX6" fmla="*/ 877529 w 1983658"/>
              <a:gd name="connsiteY6" fmla="*/ 442452 h 1150375"/>
              <a:gd name="connsiteX7" fmla="*/ 921774 w 1983658"/>
              <a:gd name="connsiteY7" fmla="*/ 368710 h 1150375"/>
              <a:gd name="connsiteX8" fmla="*/ 943897 w 1983658"/>
              <a:gd name="connsiteY8" fmla="*/ 331839 h 1150375"/>
              <a:gd name="connsiteX9" fmla="*/ 995516 w 1983658"/>
              <a:gd name="connsiteY9" fmla="*/ 213852 h 1150375"/>
              <a:gd name="connsiteX10" fmla="*/ 1047135 w 1983658"/>
              <a:gd name="connsiteY10" fmla="*/ 58994 h 1150375"/>
              <a:gd name="connsiteX11" fmla="*/ 1253613 w 1983658"/>
              <a:gd name="connsiteY11" fmla="*/ 22123 h 1150375"/>
              <a:gd name="connsiteX12" fmla="*/ 1688690 w 1983658"/>
              <a:gd name="connsiteY12" fmla="*/ 0 h 1150375"/>
              <a:gd name="connsiteX13" fmla="*/ 1791929 w 1983658"/>
              <a:gd name="connsiteY13" fmla="*/ 125362 h 1150375"/>
              <a:gd name="connsiteX14" fmla="*/ 1983658 w 1983658"/>
              <a:gd name="connsiteY14" fmla="*/ 324465 h 1150375"/>
              <a:gd name="connsiteX15" fmla="*/ 1858297 w 1983658"/>
              <a:gd name="connsiteY15" fmla="*/ 523568 h 1150375"/>
              <a:gd name="connsiteX16" fmla="*/ 1659193 w 1983658"/>
              <a:gd name="connsiteY16" fmla="*/ 553065 h 1150375"/>
              <a:gd name="connsiteX17" fmla="*/ 1578077 w 1983658"/>
              <a:gd name="connsiteY17" fmla="*/ 516194 h 1150375"/>
              <a:gd name="connsiteX18" fmla="*/ 1334729 w 1983658"/>
              <a:gd name="connsiteY18" fmla="*/ 678426 h 1150375"/>
              <a:gd name="connsiteX19" fmla="*/ 929148 w 1983658"/>
              <a:gd name="connsiteY19" fmla="*/ 870155 h 1150375"/>
              <a:gd name="connsiteX20" fmla="*/ 693174 w 1983658"/>
              <a:gd name="connsiteY20" fmla="*/ 966020 h 1150375"/>
              <a:gd name="connsiteX21" fmla="*/ 405580 w 1983658"/>
              <a:gd name="connsiteY21" fmla="*/ 1150375 h 1150375"/>
              <a:gd name="connsiteX22" fmla="*/ 0 w 1983658"/>
              <a:gd name="connsiteY22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620943 w 1992543"/>
              <a:gd name="connsiteY4" fmla="*/ 707923 h 1150375"/>
              <a:gd name="connsiteX5" fmla="*/ 834794 w 1992543"/>
              <a:gd name="connsiteY5" fmla="*/ 589936 h 1150375"/>
              <a:gd name="connsiteX6" fmla="*/ 886414 w 1992543"/>
              <a:gd name="connsiteY6" fmla="*/ 442452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8885 w 1992543"/>
              <a:gd name="connsiteY22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620943 w 1992543"/>
              <a:gd name="connsiteY4" fmla="*/ 707923 h 1150375"/>
              <a:gd name="connsiteX5" fmla="*/ 834794 w 1992543"/>
              <a:gd name="connsiteY5" fmla="*/ 589936 h 1150375"/>
              <a:gd name="connsiteX6" fmla="*/ 886414 w 1992543"/>
              <a:gd name="connsiteY6" fmla="*/ 442452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8885 w 1992543"/>
              <a:gd name="connsiteY22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620943 w 1992543"/>
              <a:gd name="connsiteY4" fmla="*/ 707923 h 1150375"/>
              <a:gd name="connsiteX5" fmla="*/ 834794 w 1992543"/>
              <a:gd name="connsiteY5" fmla="*/ 589936 h 1150375"/>
              <a:gd name="connsiteX6" fmla="*/ 886414 w 1992543"/>
              <a:gd name="connsiteY6" fmla="*/ 442452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620943 w 1992543"/>
              <a:gd name="connsiteY4" fmla="*/ 707923 h 1150375"/>
              <a:gd name="connsiteX5" fmla="*/ 746304 w 1992543"/>
              <a:gd name="connsiteY5" fmla="*/ 545691 h 1150375"/>
              <a:gd name="connsiteX6" fmla="*/ 886414 w 1992543"/>
              <a:gd name="connsiteY6" fmla="*/ 442452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598820 w 1992543"/>
              <a:gd name="connsiteY4" fmla="*/ 634181 h 1150375"/>
              <a:gd name="connsiteX5" fmla="*/ 746304 w 1992543"/>
              <a:gd name="connsiteY5" fmla="*/ 545691 h 1150375"/>
              <a:gd name="connsiteX6" fmla="*/ 886414 w 1992543"/>
              <a:gd name="connsiteY6" fmla="*/ 442452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598820 w 1992543"/>
              <a:gd name="connsiteY4" fmla="*/ 634181 h 1150375"/>
              <a:gd name="connsiteX5" fmla="*/ 746304 w 1992543"/>
              <a:gd name="connsiteY5" fmla="*/ 545691 h 1150375"/>
              <a:gd name="connsiteX6" fmla="*/ 834795 w 1992543"/>
              <a:gd name="connsiteY6" fmla="*/ 420330 h 1150375"/>
              <a:gd name="connsiteX7" fmla="*/ 930659 w 1992543"/>
              <a:gd name="connsiteY7" fmla="*/ 368710 h 1150375"/>
              <a:gd name="connsiteX8" fmla="*/ 952782 w 1992543"/>
              <a:gd name="connsiteY8" fmla="*/ 331839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598820 w 1992543"/>
              <a:gd name="connsiteY4" fmla="*/ 634181 h 1150375"/>
              <a:gd name="connsiteX5" fmla="*/ 746304 w 1992543"/>
              <a:gd name="connsiteY5" fmla="*/ 545691 h 1150375"/>
              <a:gd name="connsiteX6" fmla="*/ 834795 w 1992543"/>
              <a:gd name="connsiteY6" fmla="*/ 420330 h 1150375"/>
              <a:gd name="connsiteX7" fmla="*/ 930659 w 1992543"/>
              <a:gd name="connsiteY7" fmla="*/ 368710 h 1150375"/>
              <a:gd name="connsiteX8" fmla="*/ 893788 w 1992543"/>
              <a:gd name="connsiteY8" fmla="*/ 309716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951271 h 1150375"/>
              <a:gd name="connsiteX1" fmla="*/ 148994 w 1992543"/>
              <a:gd name="connsiteY1" fmla="*/ 781665 h 1150375"/>
              <a:gd name="connsiteX2" fmla="*/ 318601 w 1992543"/>
              <a:gd name="connsiteY2" fmla="*/ 759542 h 1150375"/>
              <a:gd name="connsiteX3" fmla="*/ 443962 w 1992543"/>
              <a:gd name="connsiteY3" fmla="*/ 759542 h 1150375"/>
              <a:gd name="connsiteX4" fmla="*/ 598820 w 1992543"/>
              <a:gd name="connsiteY4" fmla="*/ 634181 h 1150375"/>
              <a:gd name="connsiteX5" fmla="*/ 746304 w 1992543"/>
              <a:gd name="connsiteY5" fmla="*/ 545691 h 1150375"/>
              <a:gd name="connsiteX6" fmla="*/ 834795 w 1992543"/>
              <a:gd name="connsiteY6" fmla="*/ 420330 h 1150375"/>
              <a:gd name="connsiteX7" fmla="*/ 886414 w 1992543"/>
              <a:gd name="connsiteY7" fmla="*/ 346587 h 1150375"/>
              <a:gd name="connsiteX8" fmla="*/ 893788 w 1992543"/>
              <a:gd name="connsiteY8" fmla="*/ 309716 h 1150375"/>
              <a:gd name="connsiteX9" fmla="*/ 1004401 w 1992543"/>
              <a:gd name="connsiteY9" fmla="*/ 213852 h 1150375"/>
              <a:gd name="connsiteX10" fmla="*/ 1056020 w 1992543"/>
              <a:gd name="connsiteY10" fmla="*/ 58994 h 1150375"/>
              <a:gd name="connsiteX11" fmla="*/ 1262498 w 1992543"/>
              <a:gd name="connsiteY11" fmla="*/ 22123 h 1150375"/>
              <a:gd name="connsiteX12" fmla="*/ 1697575 w 1992543"/>
              <a:gd name="connsiteY12" fmla="*/ 0 h 1150375"/>
              <a:gd name="connsiteX13" fmla="*/ 1800814 w 1992543"/>
              <a:gd name="connsiteY13" fmla="*/ 125362 h 1150375"/>
              <a:gd name="connsiteX14" fmla="*/ 1992543 w 1992543"/>
              <a:gd name="connsiteY14" fmla="*/ 324465 h 1150375"/>
              <a:gd name="connsiteX15" fmla="*/ 1867182 w 1992543"/>
              <a:gd name="connsiteY15" fmla="*/ 523568 h 1150375"/>
              <a:gd name="connsiteX16" fmla="*/ 1668078 w 1992543"/>
              <a:gd name="connsiteY16" fmla="*/ 553065 h 1150375"/>
              <a:gd name="connsiteX17" fmla="*/ 1586962 w 1992543"/>
              <a:gd name="connsiteY17" fmla="*/ 516194 h 1150375"/>
              <a:gd name="connsiteX18" fmla="*/ 1343614 w 1992543"/>
              <a:gd name="connsiteY18" fmla="*/ 678426 h 1150375"/>
              <a:gd name="connsiteX19" fmla="*/ 938033 w 1992543"/>
              <a:gd name="connsiteY19" fmla="*/ 870155 h 1150375"/>
              <a:gd name="connsiteX20" fmla="*/ 702059 w 1992543"/>
              <a:gd name="connsiteY20" fmla="*/ 966020 h 1150375"/>
              <a:gd name="connsiteX21" fmla="*/ 414465 w 1992543"/>
              <a:gd name="connsiteY21" fmla="*/ 1150375 h 1150375"/>
              <a:gd name="connsiteX22" fmla="*/ 266983 w 1992543"/>
              <a:gd name="connsiteY22" fmla="*/ 1039762 h 1150375"/>
              <a:gd name="connsiteX23" fmla="*/ 8885 w 1992543"/>
              <a:gd name="connsiteY23" fmla="*/ 951271 h 1150375"/>
              <a:gd name="connsiteX0" fmla="*/ 8885 w 1992543"/>
              <a:gd name="connsiteY0" fmla="*/ 1010264 h 1209368"/>
              <a:gd name="connsiteX1" fmla="*/ 148994 w 1992543"/>
              <a:gd name="connsiteY1" fmla="*/ 840658 h 1209368"/>
              <a:gd name="connsiteX2" fmla="*/ 318601 w 1992543"/>
              <a:gd name="connsiteY2" fmla="*/ 818535 h 1209368"/>
              <a:gd name="connsiteX3" fmla="*/ 443962 w 1992543"/>
              <a:gd name="connsiteY3" fmla="*/ 818535 h 1209368"/>
              <a:gd name="connsiteX4" fmla="*/ 598820 w 1992543"/>
              <a:gd name="connsiteY4" fmla="*/ 693174 h 1209368"/>
              <a:gd name="connsiteX5" fmla="*/ 746304 w 1992543"/>
              <a:gd name="connsiteY5" fmla="*/ 604684 h 1209368"/>
              <a:gd name="connsiteX6" fmla="*/ 834795 w 1992543"/>
              <a:gd name="connsiteY6" fmla="*/ 479323 h 1209368"/>
              <a:gd name="connsiteX7" fmla="*/ 886414 w 1992543"/>
              <a:gd name="connsiteY7" fmla="*/ 405580 h 1209368"/>
              <a:gd name="connsiteX8" fmla="*/ 893788 w 1992543"/>
              <a:gd name="connsiteY8" fmla="*/ 368709 h 1209368"/>
              <a:gd name="connsiteX9" fmla="*/ 1004401 w 1992543"/>
              <a:gd name="connsiteY9" fmla="*/ 272845 h 1209368"/>
              <a:gd name="connsiteX10" fmla="*/ 1056020 w 1992543"/>
              <a:gd name="connsiteY10" fmla="*/ 117987 h 1209368"/>
              <a:gd name="connsiteX11" fmla="*/ 1262498 w 1992543"/>
              <a:gd name="connsiteY11" fmla="*/ 81116 h 1209368"/>
              <a:gd name="connsiteX12" fmla="*/ 1432105 w 1992543"/>
              <a:gd name="connsiteY12" fmla="*/ 0 h 1209368"/>
              <a:gd name="connsiteX13" fmla="*/ 1697575 w 1992543"/>
              <a:gd name="connsiteY13" fmla="*/ 58993 h 1209368"/>
              <a:gd name="connsiteX14" fmla="*/ 1800814 w 1992543"/>
              <a:gd name="connsiteY14" fmla="*/ 184355 h 1209368"/>
              <a:gd name="connsiteX15" fmla="*/ 1992543 w 1992543"/>
              <a:gd name="connsiteY15" fmla="*/ 383458 h 1209368"/>
              <a:gd name="connsiteX16" fmla="*/ 1867182 w 1992543"/>
              <a:gd name="connsiteY16" fmla="*/ 582561 h 1209368"/>
              <a:gd name="connsiteX17" fmla="*/ 1668078 w 1992543"/>
              <a:gd name="connsiteY17" fmla="*/ 612058 h 1209368"/>
              <a:gd name="connsiteX18" fmla="*/ 1586962 w 1992543"/>
              <a:gd name="connsiteY18" fmla="*/ 575187 h 1209368"/>
              <a:gd name="connsiteX19" fmla="*/ 1343614 w 1992543"/>
              <a:gd name="connsiteY19" fmla="*/ 737419 h 1209368"/>
              <a:gd name="connsiteX20" fmla="*/ 938033 w 1992543"/>
              <a:gd name="connsiteY20" fmla="*/ 929148 h 1209368"/>
              <a:gd name="connsiteX21" fmla="*/ 702059 w 1992543"/>
              <a:gd name="connsiteY21" fmla="*/ 1025013 h 1209368"/>
              <a:gd name="connsiteX22" fmla="*/ 414465 w 1992543"/>
              <a:gd name="connsiteY22" fmla="*/ 1209368 h 1209368"/>
              <a:gd name="connsiteX23" fmla="*/ 266983 w 1992543"/>
              <a:gd name="connsiteY23" fmla="*/ 1098755 h 1209368"/>
              <a:gd name="connsiteX24" fmla="*/ 8885 w 1992543"/>
              <a:gd name="connsiteY24" fmla="*/ 1010264 h 1209368"/>
              <a:gd name="connsiteX0" fmla="*/ 8885 w 1992543"/>
              <a:gd name="connsiteY0" fmla="*/ 1010264 h 1209368"/>
              <a:gd name="connsiteX1" fmla="*/ 148994 w 1992543"/>
              <a:gd name="connsiteY1" fmla="*/ 840658 h 1209368"/>
              <a:gd name="connsiteX2" fmla="*/ 318601 w 1992543"/>
              <a:gd name="connsiteY2" fmla="*/ 818535 h 1209368"/>
              <a:gd name="connsiteX3" fmla="*/ 443962 w 1992543"/>
              <a:gd name="connsiteY3" fmla="*/ 818535 h 1209368"/>
              <a:gd name="connsiteX4" fmla="*/ 598820 w 1992543"/>
              <a:gd name="connsiteY4" fmla="*/ 693174 h 1209368"/>
              <a:gd name="connsiteX5" fmla="*/ 746304 w 1992543"/>
              <a:gd name="connsiteY5" fmla="*/ 604684 h 1209368"/>
              <a:gd name="connsiteX6" fmla="*/ 834795 w 1992543"/>
              <a:gd name="connsiteY6" fmla="*/ 479323 h 1209368"/>
              <a:gd name="connsiteX7" fmla="*/ 886414 w 1992543"/>
              <a:gd name="connsiteY7" fmla="*/ 405580 h 1209368"/>
              <a:gd name="connsiteX8" fmla="*/ 893788 w 1992543"/>
              <a:gd name="connsiteY8" fmla="*/ 368709 h 1209368"/>
              <a:gd name="connsiteX9" fmla="*/ 1004401 w 1992543"/>
              <a:gd name="connsiteY9" fmla="*/ 272845 h 1209368"/>
              <a:gd name="connsiteX10" fmla="*/ 1092891 w 1992543"/>
              <a:gd name="connsiteY10" fmla="*/ 132735 h 1209368"/>
              <a:gd name="connsiteX11" fmla="*/ 1262498 w 1992543"/>
              <a:gd name="connsiteY11" fmla="*/ 81116 h 1209368"/>
              <a:gd name="connsiteX12" fmla="*/ 1432105 w 1992543"/>
              <a:gd name="connsiteY12" fmla="*/ 0 h 1209368"/>
              <a:gd name="connsiteX13" fmla="*/ 1697575 w 1992543"/>
              <a:gd name="connsiteY13" fmla="*/ 58993 h 1209368"/>
              <a:gd name="connsiteX14" fmla="*/ 1800814 w 1992543"/>
              <a:gd name="connsiteY14" fmla="*/ 184355 h 1209368"/>
              <a:gd name="connsiteX15" fmla="*/ 1992543 w 1992543"/>
              <a:gd name="connsiteY15" fmla="*/ 383458 h 1209368"/>
              <a:gd name="connsiteX16" fmla="*/ 1867182 w 1992543"/>
              <a:gd name="connsiteY16" fmla="*/ 582561 h 1209368"/>
              <a:gd name="connsiteX17" fmla="*/ 1668078 w 1992543"/>
              <a:gd name="connsiteY17" fmla="*/ 612058 h 1209368"/>
              <a:gd name="connsiteX18" fmla="*/ 1586962 w 1992543"/>
              <a:gd name="connsiteY18" fmla="*/ 575187 h 1209368"/>
              <a:gd name="connsiteX19" fmla="*/ 1343614 w 1992543"/>
              <a:gd name="connsiteY19" fmla="*/ 737419 h 1209368"/>
              <a:gd name="connsiteX20" fmla="*/ 938033 w 1992543"/>
              <a:gd name="connsiteY20" fmla="*/ 929148 h 1209368"/>
              <a:gd name="connsiteX21" fmla="*/ 702059 w 1992543"/>
              <a:gd name="connsiteY21" fmla="*/ 1025013 h 1209368"/>
              <a:gd name="connsiteX22" fmla="*/ 414465 w 1992543"/>
              <a:gd name="connsiteY22" fmla="*/ 1209368 h 1209368"/>
              <a:gd name="connsiteX23" fmla="*/ 266983 w 1992543"/>
              <a:gd name="connsiteY23" fmla="*/ 1098755 h 1209368"/>
              <a:gd name="connsiteX24" fmla="*/ 8885 w 1992543"/>
              <a:gd name="connsiteY24" fmla="*/ 1010264 h 1209368"/>
              <a:gd name="connsiteX0" fmla="*/ 19416 w 2003074"/>
              <a:gd name="connsiteY0" fmla="*/ 1010264 h 1209368"/>
              <a:gd name="connsiteX1" fmla="*/ 34165 w 2003074"/>
              <a:gd name="connsiteY1" fmla="*/ 943897 h 1209368"/>
              <a:gd name="connsiteX2" fmla="*/ 159525 w 2003074"/>
              <a:gd name="connsiteY2" fmla="*/ 840658 h 1209368"/>
              <a:gd name="connsiteX3" fmla="*/ 329132 w 2003074"/>
              <a:gd name="connsiteY3" fmla="*/ 818535 h 1209368"/>
              <a:gd name="connsiteX4" fmla="*/ 454493 w 2003074"/>
              <a:gd name="connsiteY4" fmla="*/ 818535 h 1209368"/>
              <a:gd name="connsiteX5" fmla="*/ 609351 w 2003074"/>
              <a:gd name="connsiteY5" fmla="*/ 693174 h 1209368"/>
              <a:gd name="connsiteX6" fmla="*/ 756835 w 2003074"/>
              <a:gd name="connsiteY6" fmla="*/ 604684 h 1209368"/>
              <a:gd name="connsiteX7" fmla="*/ 845326 w 2003074"/>
              <a:gd name="connsiteY7" fmla="*/ 479323 h 1209368"/>
              <a:gd name="connsiteX8" fmla="*/ 896945 w 2003074"/>
              <a:gd name="connsiteY8" fmla="*/ 405580 h 1209368"/>
              <a:gd name="connsiteX9" fmla="*/ 904319 w 2003074"/>
              <a:gd name="connsiteY9" fmla="*/ 368709 h 1209368"/>
              <a:gd name="connsiteX10" fmla="*/ 1014932 w 2003074"/>
              <a:gd name="connsiteY10" fmla="*/ 272845 h 1209368"/>
              <a:gd name="connsiteX11" fmla="*/ 1103422 w 2003074"/>
              <a:gd name="connsiteY11" fmla="*/ 132735 h 1209368"/>
              <a:gd name="connsiteX12" fmla="*/ 1273029 w 2003074"/>
              <a:gd name="connsiteY12" fmla="*/ 81116 h 1209368"/>
              <a:gd name="connsiteX13" fmla="*/ 1442636 w 2003074"/>
              <a:gd name="connsiteY13" fmla="*/ 0 h 1209368"/>
              <a:gd name="connsiteX14" fmla="*/ 1708106 w 2003074"/>
              <a:gd name="connsiteY14" fmla="*/ 58993 h 1209368"/>
              <a:gd name="connsiteX15" fmla="*/ 1811345 w 2003074"/>
              <a:gd name="connsiteY15" fmla="*/ 184355 h 1209368"/>
              <a:gd name="connsiteX16" fmla="*/ 2003074 w 2003074"/>
              <a:gd name="connsiteY16" fmla="*/ 383458 h 1209368"/>
              <a:gd name="connsiteX17" fmla="*/ 1877713 w 2003074"/>
              <a:gd name="connsiteY17" fmla="*/ 582561 h 1209368"/>
              <a:gd name="connsiteX18" fmla="*/ 1678609 w 2003074"/>
              <a:gd name="connsiteY18" fmla="*/ 612058 h 1209368"/>
              <a:gd name="connsiteX19" fmla="*/ 1597493 w 2003074"/>
              <a:gd name="connsiteY19" fmla="*/ 575187 h 1209368"/>
              <a:gd name="connsiteX20" fmla="*/ 1354145 w 2003074"/>
              <a:gd name="connsiteY20" fmla="*/ 737419 h 1209368"/>
              <a:gd name="connsiteX21" fmla="*/ 948564 w 2003074"/>
              <a:gd name="connsiteY21" fmla="*/ 929148 h 1209368"/>
              <a:gd name="connsiteX22" fmla="*/ 712590 w 2003074"/>
              <a:gd name="connsiteY22" fmla="*/ 1025013 h 1209368"/>
              <a:gd name="connsiteX23" fmla="*/ 424996 w 2003074"/>
              <a:gd name="connsiteY23" fmla="*/ 1209368 h 1209368"/>
              <a:gd name="connsiteX24" fmla="*/ 277514 w 2003074"/>
              <a:gd name="connsiteY24" fmla="*/ 1098755 h 1209368"/>
              <a:gd name="connsiteX25" fmla="*/ 19416 w 2003074"/>
              <a:gd name="connsiteY25" fmla="*/ 1010264 h 1209368"/>
              <a:gd name="connsiteX0" fmla="*/ 19416 w 2003074"/>
              <a:gd name="connsiteY0" fmla="*/ 1010264 h 1209368"/>
              <a:gd name="connsiteX1" fmla="*/ 34165 w 2003074"/>
              <a:gd name="connsiteY1" fmla="*/ 943897 h 1209368"/>
              <a:gd name="connsiteX2" fmla="*/ 107906 w 2003074"/>
              <a:gd name="connsiteY2" fmla="*/ 803787 h 1209368"/>
              <a:gd name="connsiteX3" fmla="*/ 329132 w 2003074"/>
              <a:gd name="connsiteY3" fmla="*/ 818535 h 1209368"/>
              <a:gd name="connsiteX4" fmla="*/ 454493 w 2003074"/>
              <a:gd name="connsiteY4" fmla="*/ 818535 h 1209368"/>
              <a:gd name="connsiteX5" fmla="*/ 609351 w 2003074"/>
              <a:gd name="connsiteY5" fmla="*/ 693174 h 1209368"/>
              <a:gd name="connsiteX6" fmla="*/ 756835 w 2003074"/>
              <a:gd name="connsiteY6" fmla="*/ 604684 h 1209368"/>
              <a:gd name="connsiteX7" fmla="*/ 845326 w 2003074"/>
              <a:gd name="connsiteY7" fmla="*/ 479323 h 1209368"/>
              <a:gd name="connsiteX8" fmla="*/ 896945 w 2003074"/>
              <a:gd name="connsiteY8" fmla="*/ 405580 h 1209368"/>
              <a:gd name="connsiteX9" fmla="*/ 904319 w 2003074"/>
              <a:gd name="connsiteY9" fmla="*/ 368709 h 1209368"/>
              <a:gd name="connsiteX10" fmla="*/ 1014932 w 2003074"/>
              <a:gd name="connsiteY10" fmla="*/ 272845 h 1209368"/>
              <a:gd name="connsiteX11" fmla="*/ 1103422 w 2003074"/>
              <a:gd name="connsiteY11" fmla="*/ 132735 h 1209368"/>
              <a:gd name="connsiteX12" fmla="*/ 1273029 w 2003074"/>
              <a:gd name="connsiteY12" fmla="*/ 81116 h 1209368"/>
              <a:gd name="connsiteX13" fmla="*/ 1442636 w 2003074"/>
              <a:gd name="connsiteY13" fmla="*/ 0 h 1209368"/>
              <a:gd name="connsiteX14" fmla="*/ 1708106 w 2003074"/>
              <a:gd name="connsiteY14" fmla="*/ 58993 h 1209368"/>
              <a:gd name="connsiteX15" fmla="*/ 1811345 w 2003074"/>
              <a:gd name="connsiteY15" fmla="*/ 184355 h 1209368"/>
              <a:gd name="connsiteX16" fmla="*/ 2003074 w 2003074"/>
              <a:gd name="connsiteY16" fmla="*/ 383458 h 1209368"/>
              <a:gd name="connsiteX17" fmla="*/ 1877713 w 2003074"/>
              <a:gd name="connsiteY17" fmla="*/ 582561 h 1209368"/>
              <a:gd name="connsiteX18" fmla="*/ 1678609 w 2003074"/>
              <a:gd name="connsiteY18" fmla="*/ 612058 h 1209368"/>
              <a:gd name="connsiteX19" fmla="*/ 1597493 w 2003074"/>
              <a:gd name="connsiteY19" fmla="*/ 575187 h 1209368"/>
              <a:gd name="connsiteX20" fmla="*/ 1354145 w 2003074"/>
              <a:gd name="connsiteY20" fmla="*/ 737419 h 1209368"/>
              <a:gd name="connsiteX21" fmla="*/ 948564 w 2003074"/>
              <a:gd name="connsiteY21" fmla="*/ 929148 h 1209368"/>
              <a:gd name="connsiteX22" fmla="*/ 712590 w 2003074"/>
              <a:gd name="connsiteY22" fmla="*/ 1025013 h 1209368"/>
              <a:gd name="connsiteX23" fmla="*/ 424996 w 2003074"/>
              <a:gd name="connsiteY23" fmla="*/ 1209368 h 1209368"/>
              <a:gd name="connsiteX24" fmla="*/ 277514 w 2003074"/>
              <a:gd name="connsiteY24" fmla="*/ 1098755 h 1209368"/>
              <a:gd name="connsiteX25" fmla="*/ 19416 w 2003074"/>
              <a:gd name="connsiteY25" fmla="*/ 1010264 h 1209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003074" h="1209368">
                <a:moveTo>
                  <a:pt x="19416" y="1010264"/>
                </a:moveTo>
                <a:cubicBezTo>
                  <a:pt x="-21142" y="980767"/>
                  <a:pt x="10814" y="972165"/>
                  <a:pt x="34165" y="943897"/>
                </a:cubicBezTo>
                <a:cubicBezTo>
                  <a:pt x="57516" y="915629"/>
                  <a:pt x="58745" y="824681"/>
                  <a:pt x="107906" y="803787"/>
                </a:cubicBezTo>
                <a:cubicBezTo>
                  <a:pt x="157067" y="782893"/>
                  <a:pt x="279971" y="822222"/>
                  <a:pt x="329132" y="818535"/>
                </a:cubicBezTo>
                <a:cubicBezTo>
                  <a:pt x="370919" y="818535"/>
                  <a:pt x="407790" y="839428"/>
                  <a:pt x="454493" y="818535"/>
                </a:cubicBezTo>
                <a:cubicBezTo>
                  <a:pt x="501196" y="797642"/>
                  <a:pt x="544212" y="721442"/>
                  <a:pt x="609351" y="693174"/>
                </a:cubicBezTo>
                <a:cubicBezTo>
                  <a:pt x="674490" y="664906"/>
                  <a:pt x="717506" y="640326"/>
                  <a:pt x="756835" y="604684"/>
                </a:cubicBezTo>
                <a:cubicBezTo>
                  <a:pt x="796164" y="569042"/>
                  <a:pt x="829349" y="516194"/>
                  <a:pt x="845326" y="479323"/>
                </a:cubicBezTo>
                <a:cubicBezTo>
                  <a:pt x="860074" y="454742"/>
                  <a:pt x="887113" y="424016"/>
                  <a:pt x="896945" y="405580"/>
                </a:cubicBezTo>
                <a:cubicBezTo>
                  <a:pt x="906777" y="387144"/>
                  <a:pt x="887452" y="385574"/>
                  <a:pt x="904319" y="368709"/>
                </a:cubicBezTo>
                <a:lnTo>
                  <a:pt x="1014932" y="272845"/>
                </a:lnTo>
                <a:cubicBezTo>
                  <a:pt x="1032138" y="227371"/>
                  <a:pt x="1060406" y="164690"/>
                  <a:pt x="1103422" y="132735"/>
                </a:cubicBezTo>
                <a:cubicBezTo>
                  <a:pt x="1146438" y="100780"/>
                  <a:pt x="1216493" y="103239"/>
                  <a:pt x="1273029" y="81116"/>
                </a:cubicBezTo>
                <a:cubicBezTo>
                  <a:pt x="1329565" y="58994"/>
                  <a:pt x="1403307" y="2458"/>
                  <a:pt x="1442636" y="0"/>
                </a:cubicBezTo>
                <a:lnTo>
                  <a:pt x="1708106" y="58993"/>
                </a:lnTo>
                <a:lnTo>
                  <a:pt x="1811345" y="184355"/>
                </a:lnTo>
                <a:lnTo>
                  <a:pt x="2003074" y="383458"/>
                </a:lnTo>
                <a:lnTo>
                  <a:pt x="1877713" y="582561"/>
                </a:lnTo>
                <a:lnTo>
                  <a:pt x="1678609" y="612058"/>
                </a:lnTo>
                <a:lnTo>
                  <a:pt x="1597493" y="575187"/>
                </a:lnTo>
                <a:lnTo>
                  <a:pt x="1354145" y="737419"/>
                </a:lnTo>
                <a:lnTo>
                  <a:pt x="948564" y="929148"/>
                </a:lnTo>
                <a:lnTo>
                  <a:pt x="712590" y="1025013"/>
                </a:lnTo>
                <a:lnTo>
                  <a:pt x="424996" y="1209368"/>
                </a:lnTo>
                <a:cubicBezTo>
                  <a:pt x="370919" y="1189703"/>
                  <a:pt x="331591" y="1118420"/>
                  <a:pt x="277514" y="1098755"/>
                </a:cubicBezTo>
                <a:lnTo>
                  <a:pt x="19416" y="1010264"/>
                </a:ln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4" name="Google Shape;104;p13">
            <a:extLst>
              <a:ext uri="{FF2B5EF4-FFF2-40B4-BE49-F238E27FC236}">
                <a16:creationId xmlns:a16="http://schemas.microsoft.com/office/drawing/2014/main" id="{ECECAE65-B478-1D1C-EB24-1ADB49E4A5EB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984603" y="2714853"/>
            <a:ext cx="361538" cy="3317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4;p13">
            <a:extLst>
              <a:ext uri="{FF2B5EF4-FFF2-40B4-BE49-F238E27FC236}">
                <a16:creationId xmlns:a16="http://schemas.microsoft.com/office/drawing/2014/main" id="{86BCF582-7884-A21E-2EEB-65FC8899AD94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145768" y="2597976"/>
            <a:ext cx="299241" cy="33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4;p13">
            <a:extLst>
              <a:ext uri="{FF2B5EF4-FFF2-40B4-BE49-F238E27FC236}">
                <a16:creationId xmlns:a16="http://schemas.microsoft.com/office/drawing/2014/main" id="{00C836B0-FF80-27EE-36F5-4A0F9286407E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186263" y="3824016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04;p13">
            <a:extLst>
              <a:ext uri="{FF2B5EF4-FFF2-40B4-BE49-F238E27FC236}">
                <a16:creationId xmlns:a16="http://schemas.microsoft.com/office/drawing/2014/main" id="{33F0CDA3-442F-3265-76CE-F748ACD187CD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186820" y="4195573"/>
            <a:ext cx="347681" cy="3341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04;p13">
            <a:extLst>
              <a:ext uri="{FF2B5EF4-FFF2-40B4-BE49-F238E27FC236}">
                <a16:creationId xmlns:a16="http://schemas.microsoft.com/office/drawing/2014/main" id="{246B613F-0B73-FD6E-9A94-4B0D6092BA04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292820" y="5002061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04;p13">
            <a:extLst>
              <a:ext uri="{FF2B5EF4-FFF2-40B4-BE49-F238E27FC236}">
                <a16:creationId xmlns:a16="http://schemas.microsoft.com/office/drawing/2014/main" id="{1F257026-5963-9100-6E54-3AE88B10283C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607079" y="5507200"/>
            <a:ext cx="298505" cy="26358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TextBox 112">
            <a:extLst>
              <a:ext uri="{FF2B5EF4-FFF2-40B4-BE49-F238E27FC236}">
                <a16:creationId xmlns:a16="http://schemas.microsoft.com/office/drawing/2014/main" id="{DB6CC947-BD66-D922-A8B8-8DB14C877369}"/>
              </a:ext>
            </a:extLst>
          </p:cNvPr>
          <p:cNvSpPr txBox="1"/>
          <p:nvPr/>
        </p:nvSpPr>
        <p:spPr>
          <a:xfrm flipH="1">
            <a:off x="5233457" y="4090010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G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73522EA3-49D8-057D-9377-1A9B25CC9C45}"/>
              </a:ext>
            </a:extLst>
          </p:cNvPr>
          <p:cNvSpPr txBox="1"/>
          <p:nvPr/>
        </p:nvSpPr>
        <p:spPr>
          <a:xfrm flipH="1">
            <a:off x="5320755" y="5135701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600" b="1"/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480BE13-F608-7B02-A424-FC8128193C34}"/>
              </a:ext>
            </a:extLst>
          </p:cNvPr>
          <p:cNvSpPr txBox="1"/>
          <p:nvPr/>
        </p:nvSpPr>
        <p:spPr>
          <a:xfrm flipH="1">
            <a:off x="4169655" y="5638994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04A6D12-F939-8770-F0E4-20E15274FA8D}"/>
              </a:ext>
            </a:extLst>
          </p:cNvPr>
          <p:cNvSpPr txBox="1"/>
          <p:nvPr/>
        </p:nvSpPr>
        <p:spPr>
          <a:xfrm flipH="1">
            <a:off x="4790848" y="3086926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E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8E65A79A-208D-8771-9624-E55C39F66BFE}"/>
              </a:ext>
            </a:extLst>
          </p:cNvPr>
          <p:cNvSpPr txBox="1"/>
          <p:nvPr/>
        </p:nvSpPr>
        <p:spPr>
          <a:xfrm flipH="1">
            <a:off x="3920539" y="2936121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E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64C9E3F-70DD-378C-C81A-8410621111C9}"/>
              </a:ext>
            </a:extLst>
          </p:cNvPr>
          <p:cNvSpPr txBox="1"/>
          <p:nvPr/>
        </p:nvSpPr>
        <p:spPr>
          <a:xfrm flipH="1">
            <a:off x="3901973" y="4575126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D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A437D6B-F1EF-076C-5810-91A16E7A7B5C}"/>
              </a:ext>
            </a:extLst>
          </p:cNvPr>
          <p:cNvSpPr/>
          <p:nvPr/>
        </p:nvSpPr>
        <p:spPr>
          <a:xfrm>
            <a:off x="904874" y="3990975"/>
            <a:ext cx="1895475" cy="1981200"/>
          </a:xfrm>
          <a:custGeom>
            <a:avLst/>
            <a:gdLst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71550 w 1866900"/>
              <a:gd name="connsiteY15" fmla="*/ 971550 h 1981200"/>
              <a:gd name="connsiteX16" fmla="*/ 790575 w 1866900"/>
              <a:gd name="connsiteY16" fmla="*/ 790575 h 1981200"/>
              <a:gd name="connsiteX17" fmla="*/ 638175 w 1866900"/>
              <a:gd name="connsiteY17" fmla="*/ 8953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42975 h 1981200"/>
              <a:gd name="connsiteX16" fmla="*/ 790575 w 1866900"/>
              <a:gd name="connsiteY16" fmla="*/ 790575 h 1981200"/>
              <a:gd name="connsiteX17" fmla="*/ 638175 w 1866900"/>
              <a:gd name="connsiteY17" fmla="*/ 8953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33450 w 1866900"/>
              <a:gd name="connsiteY15" fmla="*/ 933450 h 1981200"/>
              <a:gd name="connsiteX16" fmla="*/ 790575 w 1866900"/>
              <a:gd name="connsiteY16" fmla="*/ 790575 h 1981200"/>
              <a:gd name="connsiteX17" fmla="*/ 638175 w 1866900"/>
              <a:gd name="connsiteY17" fmla="*/ 8953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33450 w 1866900"/>
              <a:gd name="connsiteY15" fmla="*/ 933450 h 1981200"/>
              <a:gd name="connsiteX16" fmla="*/ 790575 w 1866900"/>
              <a:gd name="connsiteY16" fmla="*/ 790575 h 1981200"/>
              <a:gd name="connsiteX17" fmla="*/ 514350 w 1866900"/>
              <a:gd name="connsiteY17" fmla="*/ 9334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33450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33450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438150 w 1866900"/>
              <a:gd name="connsiteY18" fmla="*/ 1095375 h 1981200"/>
              <a:gd name="connsiteX19" fmla="*/ 238125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438150 w 1866900"/>
              <a:gd name="connsiteY18" fmla="*/ 1095375 h 1981200"/>
              <a:gd name="connsiteX19" fmla="*/ 209550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371475 w 1866900"/>
              <a:gd name="connsiteY18" fmla="*/ 1095375 h 1981200"/>
              <a:gd name="connsiteX19" fmla="*/ 209550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28675 w 1866900"/>
              <a:gd name="connsiteY32" fmla="*/ 1695450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371475 w 1866900"/>
              <a:gd name="connsiteY18" fmla="*/ 1095375 h 1981200"/>
              <a:gd name="connsiteX19" fmla="*/ 209550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66775 w 1866900"/>
              <a:gd name="connsiteY32" fmla="*/ 1685925 h 1981200"/>
              <a:gd name="connsiteX33" fmla="*/ 1266825 w 1866900"/>
              <a:gd name="connsiteY33" fmla="*/ 1504950 h 1981200"/>
              <a:gd name="connsiteX0" fmla="*/ 1266825 w 1866900"/>
              <a:gd name="connsiteY0" fmla="*/ 1504950 h 1981200"/>
              <a:gd name="connsiteX1" fmla="*/ 1466850 w 1866900"/>
              <a:gd name="connsiteY1" fmla="*/ 1400175 h 1981200"/>
              <a:gd name="connsiteX2" fmla="*/ 1609725 w 1866900"/>
              <a:gd name="connsiteY2" fmla="*/ 1295400 h 1981200"/>
              <a:gd name="connsiteX3" fmla="*/ 1666875 w 1866900"/>
              <a:gd name="connsiteY3" fmla="*/ 1104900 h 1981200"/>
              <a:gd name="connsiteX4" fmla="*/ 1647825 w 1866900"/>
              <a:gd name="connsiteY4" fmla="*/ 1000125 h 1981200"/>
              <a:gd name="connsiteX5" fmla="*/ 1647825 w 1866900"/>
              <a:gd name="connsiteY5" fmla="*/ 857250 h 1981200"/>
              <a:gd name="connsiteX6" fmla="*/ 1657350 w 1866900"/>
              <a:gd name="connsiteY6" fmla="*/ 638175 h 1981200"/>
              <a:gd name="connsiteX7" fmla="*/ 1762125 w 1866900"/>
              <a:gd name="connsiteY7" fmla="*/ 504825 h 1981200"/>
              <a:gd name="connsiteX8" fmla="*/ 1838325 w 1866900"/>
              <a:gd name="connsiteY8" fmla="*/ 371475 h 1981200"/>
              <a:gd name="connsiteX9" fmla="*/ 1866900 w 1866900"/>
              <a:gd name="connsiteY9" fmla="*/ 57150 h 1981200"/>
              <a:gd name="connsiteX10" fmla="*/ 1781175 w 1866900"/>
              <a:gd name="connsiteY10" fmla="*/ 0 h 1981200"/>
              <a:gd name="connsiteX11" fmla="*/ 1590675 w 1866900"/>
              <a:gd name="connsiteY11" fmla="*/ 0 h 1981200"/>
              <a:gd name="connsiteX12" fmla="*/ 1514475 w 1866900"/>
              <a:gd name="connsiteY12" fmla="*/ 76200 h 1981200"/>
              <a:gd name="connsiteX13" fmla="*/ 1314450 w 1866900"/>
              <a:gd name="connsiteY13" fmla="*/ 457200 h 1981200"/>
              <a:gd name="connsiteX14" fmla="*/ 1133475 w 1866900"/>
              <a:gd name="connsiteY14" fmla="*/ 819150 h 1981200"/>
              <a:gd name="connsiteX15" fmla="*/ 962025 w 1866900"/>
              <a:gd name="connsiteY15" fmla="*/ 933450 h 1981200"/>
              <a:gd name="connsiteX16" fmla="*/ 742950 w 1866900"/>
              <a:gd name="connsiteY16" fmla="*/ 790575 h 1981200"/>
              <a:gd name="connsiteX17" fmla="*/ 514350 w 1866900"/>
              <a:gd name="connsiteY17" fmla="*/ 933450 h 1981200"/>
              <a:gd name="connsiteX18" fmla="*/ 371475 w 1866900"/>
              <a:gd name="connsiteY18" fmla="*/ 1095375 h 1981200"/>
              <a:gd name="connsiteX19" fmla="*/ 209550 w 1866900"/>
              <a:gd name="connsiteY19" fmla="*/ 1085850 h 1981200"/>
              <a:gd name="connsiteX20" fmla="*/ 0 w 1866900"/>
              <a:gd name="connsiteY20" fmla="*/ 1076325 h 1981200"/>
              <a:gd name="connsiteX21" fmla="*/ 76200 w 1866900"/>
              <a:gd name="connsiteY21" fmla="*/ 1428750 h 1981200"/>
              <a:gd name="connsiteX22" fmla="*/ 66675 w 1866900"/>
              <a:gd name="connsiteY22" fmla="*/ 1428750 h 1981200"/>
              <a:gd name="connsiteX23" fmla="*/ 180975 w 1866900"/>
              <a:gd name="connsiteY23" fmla="*/ 1457325 h 1981200"/>
              <a:gd name="connsiteX24" fmla="*/ 219075 w 1866900"/>
              <a:gd name="connsiteY24" fmla="*/ 1685925 h 1981200"/>
              <a:gd name="connsiteX25" fmla="*/ 190500 w 1866900"/>
              <a:gd name="connsiteY25" fmla="*/ 1695450 h 1981200"/>
              <a:gd name="connsiteX26" fmla="*/ 219075 w 1866900"/>
              <a:gd name="connsiteY26" fmla="*/ 1790700 h 1981200"/>
              <a:gd name="connsiteX27" fmla="*/ 19050 w 1866900"/>
              <a:gd name="connsiteY27" fmla="*/ 1752600 h 1981200"/>
              <a:gd name="connsiteX28" fmla="*/ 352425 w 1866900"/>
              <a:gd name="connsiteY28" fmla="*/ 1876425 h 1981200"/>
              <a:gd name="connsiteX29" fmla="*/ 514350 w 1866900"/>
              <a:gd name="connsiteY29" fmla="*/ 1943100 h 1981200"/>
              <a:gd name="connsiteX30" fmla="*/ 590550 w 1866900"/>
              <a:gd name="connsiteY30" fmla="*/ 1981200 h 1981200"/>
              <a:gd name="connsiteX31" fmla="*/ 723900 w 1866900"/>
              <a:gd name="connsiteY31" fmla="*/ 1847850 h 1981200"/>
              <a:gd name="connsiteX32" fmla="*/ 866775 w 1866900"/>
              <a:gd name="connsiteY32" fmla="*/ 1685925 h 1981200"/>
              <a:gd name="connsiteX33" fmla="*/ 1266825 w 1866900"/>
              <a:gd name="connsiteY33" fmla="*/ 1504950 h 1981200"/>
              <a:gd name="connsiteX0" fmla="*/ 1295400 w 1895475"/>
              <a:gd name="connsiteY0" fmla="*/ 1504950 h 1981200"/>
              <a:gd name="connsiteX1" fmla="*/ 1495425 w 1895475"/>
              <a:gd name="connsiteY1" fmla="*/ 1400175 h 1981200"/>
              <a:gd name="connsiteX2" fmla="*/ 1638300 w 1895475"/>
              <a:gd name="connsiteY2" fmla="*/ 1295400 h 1981200"/>
              <a:gd name="connsiteX3" fmla="*/ 1695450 w 1895475"/>
              <a:gd name="connsiteY3" fmla="*/ 1104900 h 1981200"/>
              <a:gd name="connsiteX4" fmla="*/ 1676400 w 1895475"/>
              <a:gd name="connsiteY4" fmla="*/ 1000125 h 1981200"/>
              <a:gd name="connsiteX5" fmla="*/ 1676400 w 1895475"/>
              <a:gd name="connsiteY5" fmla="*/ 857250 h 1981200"/>
              <a:gd name="connsiteX6" fmla="*/ 1685925 w 1895475"/>
              <a:gd name="connsiteY6" fmla="*/ 638175 h 1981200"/>
              <a:gd name="connsiteX7" fmla="*/ 1790700 w 1895475"/>
              <a:gd name="connsiteY7" fmla="*/ 504825 h 1981200"/>
              <a:gd name="connsiteX8" fmla="*/ 1866900 w 1895475"/>
              <a:gd name="connsiteY8" fmla="*/ 371475 h 1981200"/>
              <a:gd name="connsiteX9" fmla="*/ 1895475 w 1895475"/>
              <a:gd name="connsiteY9" fmla="*/ 57150 h 1981200"/>
              <a:gd name="connsiteX10" fmla="*/ 1809750 w 1895475"/>
              <a:gd name="connsiteY10" fmla="*/ 0 h 1981200"/>
              <a:gd name="connsiteX11" fmla="*/ 1619250 w 1895475"/>
              <a:gd name="connsiteY11" fmla="*/ 0 h 1981200"/>
              <a:gd name="connsiteX12" fmla="*/ 1543050 w 1895475"/>
              <a:gd name="connsiteY12" fmla="*/ 76200 h 1981200"/>
              <a:gd name="connsiteX13" fmla="*/ 1343025 w 1895475"/>
              <a:gd name="connsiteY13" fmla="*/ 457200 h 1981200"/>
              <a:gd name="connsiteX14" fmla="*/ 1162050 w 1895475"/>
              <a:gd name="connsiteY14" fmla="*/ 819150 h 1981200"/>
              <a:gd name="connsiteX15" fmla="*/ 990600 w 1895475"/>
              <a:gd name="connsiteY15" fmla="*/ 933450 h 1981200"/>
              <a:gd name="connsiteX16" fmla="*/ 771525 w 1895475"/>
              <a:gd name="connsiteY16" fmla="*/ 790575 h 1981200"/>
              <a:gd name="connsiteX17" fmla="*/ 542925 w 1895475"/>
              <a:gd name="connsiteY17" fmla="*/ 933450 h 1981200"/>
              <a:gd name="connsiteX18" fmla="*/ 400050 w 1895475"/>
              <a:gd name="connsiteY18" fmla="*/ 1095375 h 1981200"/>
              <a:gd name="connsiteX19" fmla="*/ 238125 w 1895475"/>
              <a:gd name="connsiteY19" fmla="*/ 1085850 h 1981200"/>
              <a:gd name="connsiteX20" fmla="*/ 0 w 1895475"/>
              <a:gd name="connsiteY20" fmla="*/ 981075 h 1981200"/>
              <a:gd name="connsiteX21" fmla="*/ 28575 w 1895475"/>
              <a:gd name="connsiteY21" fmla="*/ 1076325 h 1981200"/>
              <a:gd name="connsiteX22" fmla="*/ 104775 w 1895475"/>
              <a:gd name="connsiteY22" fmla="*/ 1428750 h 1981200"/>
              <a:gd name="connsiteX23" fmla="*/ 95250 w 1895475"/>
              <a:gd name="connsiteY23" fmla="*/ 1428750 h 1981200"/>
              <a:gd name="connsiteX24" fmla="*/ 209550 w 1895475"/>
              <a:gd name="connsiteY24" fmla="*/ 1457325 h 1981200"/>
              <a:gd name="connsiteX25" fmla="*/ 247650 w 1895475"/>
              <a:gd name="connsiteY25" fmla="*/ 1685925 h 1981200"/>
              <a:gd name="connsiteX26" fmla="*/ 219075 w 1895475"/>
              <a:gd name="connsiteY26" fmla="*/ 1695450 h 1981200"/>
              <a:gd name="connsiteX27" fmla="*/ 247650 w 1895475"/>
              <a:gd name="connsiteY27" fmla="*/ 1790700 h 1981200"/>
              <a:gd name="connsiteX28" fmla="*/ 47625 w 1895475"/>
              <a:gd name="connsiteY28" fmla="*/ 1752600 h 1981200"/>
              <a:gd name="connsiteX29" fmla="*/ 381000 w 1895475"/>
              <a:gd name="connsiteY29" fmla="*/ 1876425 h 1981200"/>
              <a:gd name="connsiteX30" fmla="*/ 542925 w 1895475"/>
              <a:gd name="connsiteY30" fmla="*/ 1943100 h 1981200"/>
              <a:gd name="connsiteX31" fmla="*/ 619125 w 1895475"/>
              <a:gd name="connsiteY31" fmla="*/ 1981200 h 1981200"/>
              <a:gd name="connsiteX32" fmla="*/ 752475 w 1895475"/>
              <a:gd name="connsiteY32" fmla="*/ 1847850 h 1981200"/>
              <a:gd name="connsiteX33" fmla="*/ 895350 w 1895475"/>
              <a:gd name="connsiteY33" fmla="*/ 1685925 h 1981200"/>
              <a:gd name="connsiteX34" fmla="*/ 1295400 w 1895475"/>
              <a:gd name="connsiteY34" fmla="*/ 1504950 h 1981200"/>
              <a:gd name="connsiteX0" fmla="*/ 1295400 w 1895475"/>
              <a:gd name="connsiteY0" fmla="*/ 1504950 h 1981200"/>
              <a:gd name="connsiteX1" fmla="*/ 1495425 w 1895475"/>
              <a:gd name="connsiteY1" fmla="*/ 1400175 h 1981200"/>
              <a:gd name="connsiteX2" fmla="*/ 1638300 w 1895475"/>
              <a:gd name="connsiteY2" fmla="*/ 1295400 h 1981200"/>
              <a:gd name="connsiteX3" fmla="*/ 1695450 w 1895475"/>
              <a:gd name="connsiteY3" fmla="*/ 1104900 h 1981200"/>
              <a:gd name="connsiteX4" fmla="*/ 1676400 w 1895475"/>
              <a:gd name="connsiteY4" fmla="*/ 1000125 h 1981200"/>
              <a:gd name="connsiteX5" fmla="*/ 1676400 w 1895475"/>
              <a:gd name="connsiteY5" fmla="*/ 857250 h 1981200"/>
              <a:gd name="connsiteX6" fmla="*/ 1685925 w 1895475"/>
              <a:gd name="connsiteY6" fmla="*/ 638175 h 1981200"/>
              <a:gd name="connsiteX7" fmla="*/ 1790700 w 1895475"/>
              <a:gd name="connsiteY7" fmla="*/ 504825 h 1981200"/>
              <a:gd name="connsiteX8" fmla="*/ 1866900 w 1895475"/>
              <a:gd name="connsiteY8" fmla="*/ 371475 h 1981200"/>
              <a:gd name="connsiteX9" fmla="*/ 1895475 w 1895475"/>
              <a:gd name="connsiteY9" fmla="*/ 57150 h 1981200"/>
              <a:gd name="connsiteX10" fmla="*/ 1809750 w 1895475"/>
              <a:gd name="connsiteY10" fmla="*/ 0 h 1981200"/>
              <a:gd name="connsiteX11" fmla="*/ 1619250 w 1895475"/>
              <a:gd name="connsiteY11" fmla="*/ 0 h 1981200"/>
              <a:gd name="connsiteX12" fmla="*/ 1543050 w 1895475"/>
              <a:gd name="connsiteY12" fmla="*/ 76200 h 1981200"/>
              <a:gd name="connsiteX13" fmla="*/ 1343025 w 1895475"/>
              <a:gd name="connsiteY13" fmla="*/ 457200 h 1981200"/>
              <a:gd name="connsiteX14" fmla="*/ 1162050 w 1895475"/>
              <a:gd name="connsiteY14" fmla="*/ 819150 h 1981200"/>
              <a:gd name="connsiteX15" fmla="*/ 990600 w 1895475"/>
              <a:gd name="connsiteY15" fmla="*/ 933450 h 1981200"/>
              <a:gd name="connsiteX16" fmla="*/ 771525 w 1895475"/>
              <a:gd name="connsiteY16" fmla="*/ 790575 h 1981200"/>
              <a:gd name="connsiteX17" fmla="*/ 542925 w 1895475"/>
              <a:gd name="connsiteY17" fmla="*/ 933450 h 1981200"/>
              <a:gd name="connsiteX18" fmla="*/ 400050 w 1895475"/>
              <a:gd name="connsiteY18" fmla="*/ 1095375 h 1981200"/>
              <a:gd name="connsiteX19" fmla="*/ 204788 w 1895475"/>
              <a:gd name="connsiteY19" fmla="*/ 1052513 h 1981200"/>
              <a:gd name="connsiteX20" fmla="*/ 0 w 1895475"/>
              <a:gd name="connsiteY20" fmla="*/ 981075 h 1981200"/>
              <a:gd name="connsiteX21" fmla="*/ 28575 w 1895475"/>
              <a:gd name="connsiteY21" fmla="*/ 1076325 h 1981200"/>
              <a:gd name="connsiteX22" fmla="*/ 104775 w 1895475"/>
              <a:gd name="connsiteY22" fmla="*/ 1428750 h 1981200"/>
              <a:gd name="connsiteX23" fmla="*/ 95250 w 1895475"/>
              <a:gd name="connsiteY23" fmla="*/ 1428750 h 1981200"/>
              <a:gd name="connsiteX24" fmla="*/ 209550 w 1895475"/>
              <a:gd name="connsiteY24" fmla="*/ 1457325 h 1981200"/>
              <a:gd name="connsiteX25" fmla="*/ 247650 w 1895475"/>
              <a:gd name="connsiteY25" fmla="*/ 1685925 h 1981200"/>
              <a:gd name="connsiteX26" fmla="*/ 219075 w 1895475"/>
              <a:gd name="connsiteY26" fmla="*/ 1695450 h 1981200"/>
              <a:gd name="connsiteX27" fmla="*/ 247650 w 1895475"/>
              <a:gd name="connsiteY27" fmla="*/ 1790700 h 1981200"/>
              <a:gd name="connsiteX28" fmla="*/ 47625 w 1895475"/>
              <a:gd name="connsiteY28" fmla="*/ 1752600 h 1981200"/>
              <a:gd name="connsiteX29" fmla="*/ 381000 w 1895475"/>
              <a:gd name="connsiteY29" fmla="*/ 1876425 h 1981200"/>
              <a:gd name="connsiteX30" fmla="*/ 542925 w 1895475"/>
              <a:gd name="connsiteY30" fmla="*/ 1943100 h 1981200"/>
              <a:gd name="connsiteX31" fmla="*/ 619125 w 1895475"/>
              <a:gd name="connsiteY31" fmla="*/ 1981200 h 1981200"/>
              <a:gd name="connsiteX32" fmla="*/ 752475 w 1895475"/>
              <a:gd name="connsiteY32" fmla="*/ 1847850 h 1981200"/>
              <a:gd name="connsiteX33" fmla="*/ 895350 w 1895475"/>
              <a:gd name="connsiteY33" fmla="*/ 1685925 h 1981200"/>
              <a:gd name="connsiteX34" fmla="*/ 1295400 w 1895475"/>
              <a:gd name="connsiteY34" fmla="*/ 1504950 h 1981200"/>
              <a:gd name="connsiteX0" fmla="*/ 1295400 w 1895475"/>
              <a:gd name="connsiteY0" fmla="*/ 1504950 h 1981200"/>
              <a:gd name="connsiteX1" fmla="*/ 1495425 w 1895475"/>
              <a:gd name="connsiteY1" fmla="*/ 1400175 h 1981200"/>
              <a:gd name="connsiteX2" fmla="*/ 1638300 w 1895475"/>
              <a:gd name="connsiteY2" fmla="*/ 1295400 h 1981200"/>
              <a:gd name="connsiteX3" fmla="*/ 1695450 w 1895475"/>
              <a:gd name="connsiteY3" fmla="*/ 1104900 h 1981200"/>
              <a:gd name="connsiteX4" fmla="*/ 1676400 w 1895475"/>
              <a:gd name="connsiteY4" fmla="*/ 1000125 h 1981200"/>
              <a:gd name="connsiteX5" fmla="*/ 1676400 w 1895475"/>
              <a:gd name="connsiteY5" fmla="*/ 857250 h 1981200"/>
              <a:gd name="connsiteX6" fmla="*/ 1685925 w 1895475"/>
              <a:gd name="connsiteY6" fmla="*/ 638175 h 1981200"/>
              <a:gd name="connsiteX7" fmla="*/ 1790700 w 1895475"/>
              <a:gd name="connsiteY7" fmla="*/ 504825 h 1981200"/>
              <a:gd name="connsiteX8" fmla="*/ 1866900 w 1895475"/>
              <a:gd name="connsiteY8" fmla="*/ 371475 h 1981200"/>
              <a:gd name="connsiteX9" fmla="*/ 1895475 w 1895475"/>
              <a:gd name="connsiteY9" fmla="*/ 57150 h 1981200"/>
              <a:gd name="connsiteX10" fmla="*/ 1809750 w 1895475"/>
              <a:gd name="connsiteY10" fmla="*/ 0 h 1981200"/>
              <a:gd name="connsiteX11" fmla="*/ 1619250 w 1895475"/>
              <a:gd name="connsiteY11" fmla="*/ 0 h 1981200"/>
              <a:gd name="connsiteX12" fmla="*/ 1543050 w 1895475"/>
              <a:gd name="connsiteY12" fmla="*/ 76200 h 1981200"/>
              <a:gd name="connsiteX13" fmla="*/ 1343025 w 1895475"/>
              <a:gd name="connsiteY13" fmla="*/ 457200 h 1981200"/>
              <a:gd name="connsiteX14" fmla="*/ 1162050 w 1895475"/>
              <a:gd name="connsiteY14" fmla="*/ 819150 h 1981200"/>
              <a:gd name="connsiteX15" fmla="*/ 990600 w 1895475"/>
              <a:gd name="connsiteY15" fmla="*/ 933450 h 1981200"/>
              <a:gd name="connsiteX16" fmla="*/ 771525 w 1895475"/>
              <a:gd name="connsiteY16" fmla="*/ 790575 h 1981200"/>
              <a:gd name="connsiteX17" fmla="*/ 542925 w 1895475"/>
              <a:gd name="connsiteY17" fmla="*/ 933450 h 1981200"/>
              <a:gd name="connsiteX18" fmla="*/ 400050 w 1895475"/>
              <a:gd name="connsiteY18" fmla="*/ 1095375 h 1981200"/>
              <a:gd name="connsiteX19" fmla="*/ 204788 w 1895475"/>
              <a:gd name="connsiteY19" fmla="*/ 1052513 h 1981200"/>
              <a:gd name="connsiteX20" fmla="*/ 0 w 1895475"/>
              <a:gd name="connsiteY20" fmla="*/ 981075 h 1981200"/>
              <a:gd name="connsiteX21" fmla="*/ 28575 w 1895475"/>
              <a:gd name="connsiteY21" fmla="*/ 1076325 h 1981200"/>
              <a:gd name="connsiteX22" fmla="*/ 104775 w 1895475"/>
              <a:gd name="connsiteY22" fmla="*/ 1428750 h 1981200"/>
              <a:gd name="connsiteX23" fmla="*/ 95250 w 1895475"/>
              <a:gd name="connsiteY23" fmla="*/ 1428750 h 1981200"/>
              <a:gd name="connsiteX24" fmla="*/ 209550 w 1895475"/>
              <a:gd name="connsiteY24" fmla="*/ 1457325 h 1981200"/>
              <a:gd name="connsiteX25" fmla="*/ 247650 w 1895475"/>
              <a:gd name="connsiteY25" fmla="*/ 1685925 h 1981200"/>
              <a:gd name="connsiteX26" fmla="*/ 219075 w 1895475"/>
              <a:gd name="connsiteY26" fmla="*/ 1695450 h 1981200"/>
              <a:gd name="connsiteX27" fmla="*/ 247650 w 1895475"/>
              <a:gd name="connsiteY27" fmla="*/ 1790700 h 1981200"/>
              <a:gd name="connsiteX28" fmla="*/ 47625 w 1895475"/>
              <a:gd name="connsiteY28" fmla="*/ 1752600 h 1981200"/>
              <a:gd name="connsiteX29" fmla="*/ 381000 w 1895475"/>
              <a:gd name="connsiteY29" fmla="*/ 1876425 h 1981200"/>
              <a:gd name="connsiteX30" fmla="*/ 542925 w 1895475"/>
              <a:gd name="connsiteY30" fmla="*/ 1943100 h 1981200"/>
              <a:gd name="connsiteX31" fmla="*/ 619125 w 1895475"/>
              <a:gd name="connsiteY31" fmla="*/ 1981200 h 1981200"/>
              <a:gd name="connsiteX32" fmla="*/ 752475 w 1895475"/>
              <a:gd name="connsiteY32" fmla="*/ 1847850 h 1981200"/>
              <a:gd name="connsiteX33" fmla="*/ 975360 w 1895475"/>
              <a:gd name="connsiteY33" fmla="*/ 1777365 h 1981200"/>
              <a:gd name="connsiteX34" fmla="*/ 1295400 w 1895475"/>
              <a:gd name="connsiteY34" fmla="*/ 1504950 h 1981200"/>
              <a:gd name="connsiteX0" fmla="*/ 1295400 w 1895475"/>
              <a:gd name="connsiteY0" fmla="*/ 1504950 h 1981200"/>
              <a:gd name="connsiteX1" fmla="*/ 1495425 w 1895475"/>
              <a:gd name="connsiteY1" fmla="*/ 1400175 h 1981200"/>
              <a:gd name="connsiteX2" fmla="*/ 1638300 w 1895475"/>
              <a:gd name="connsiteY2" fmla="*/ 1295400 h 1981200"/>
              <a:gd name="connsiteX3" fmla="*/ 1695450 w 1895475"/>
              <a:gd name="connsiteY3" fmla="*/ 1104900 h 1981200"/>
              <a:gd name="connsiteX4" fmla="*/ 1676400 w 1895475"/>
              <a:gd name="connsiteY4" fmla="*/ 1000125 h 1981200"/>
              <a:gd name="connsiteX5" fmla="*/ 1676400 w 1895475"/>
              <a:gd name="connsiteY5" fmla="*/ 857250 h 1981200"/>
              <a:gd name="connsiteX6" fmla="*/ 1685925 w 1895475"/>
              <a:gd name="connsiteY6" fmla="*/ 638175 h 1981200"/>
              <a:gd name="connsiteX7" fmla="*/ 1790700 w 1895475"/>
              <a:gd name="connsiteY7" fmla="*/ 504825 h 1981200"/>
              <a:gd name="connsiteX8" fmla="*/ 1866900 w 1895475"/>
              <a:gd name="connsiteY8" fmla="*/ 371475 h 1981200"/>
              <a:gd name="connsiteX9" fmla="*/ 1895475 w 1895475"/>
              <a:gd name="connsiteY9" fmla="*/ 57150 h 1981200"/>
              <a:gd name="connsiteX10" fmla="*/ 1809750 w 1895475"/>
              <a:gd name="connsiteY10" fmla="*/ 0 h 1981200"/>
              <a:gd name="connsiteX11" fmla="*/ 1619250 w 1895475"/>
              <a:gd name="connsiteY11" fmla="*/ 0 h 1981200"/>
              <a:gd name="connsiteX12" fmla="*/ 1543050 w 1895475"/>
              <a:gd name="connsiteY12" fmla="*/ 76200 h 1981200"/>
              <a:gd name="connsiteX13" fmla="*/ 1343025 w 1895475"/>
              <a:gd name="connsiteY13" fmla="*/ 457200 h 1981200"/>
              <a:gd name="connsiteX14" fmla="*/ 1162050 w 1895475"/>
              <a:gd name="connsiteY14" fmla="*/ 819150 h 1981200"/>
              <a:gd name="connsiteX15" fmla="*/ 990600 w 1895475"/>
              <a:gd name="connsiteY15" fmla="*/ 933450 h 1981200"/>
              <a:gd name="connsiteX16" fmla="*/ 771525 w 1895475"/>
              <a:gd name="connsiteY16" fmla="*/ 790575 h 1981200"/>
              <a:gd name="connsiteX17" fmla="*/ 542925 w 1895475"/>
              <a:gd name="connsiteY17" fmla="*/ 933450 h 1981200"/>
              <a:gd name="connsiteX18" fmla="*/ 400050 w 1895475"/>
              <a:gd name="connsiteY18" fmla="*/ 1095375 h 1981200"/>
              <a:gd name="connsiteX19" fmla="*/ 204788 w 1895475"/>
              <a:gd name="connsiteY19" fmla="*/ 1052513 h 1981200"/>
              <a:gd name="connsiteX20" fmla="*/ 0 w 1895475"/>
              <a:gd name="connsiteY20" fmla="*/ 981075 h 1981200"/>
              <a:gd name="connsiteX21" fmla="*/ 28575 w 1895475"/>
              <a:gd name="connsiteY21" fmla="*/ 1076325 h 1981200"/>
              <a:gd name="connsiteX22" fmla="*/ 104775 w 1895475"/>
              <a:gd name="connsiteY22" fmla="*/ 1428750 h 1981200"/>
              <a:gd name="connsiteX23" fmla="*/ 95250 w 1895475"/>
              <a:gd name="connsiteY23" fmla="*/ 1428750 h 1981200"/>
              <a:gd name="connsiteX24" fmla="*/ 209550 w 1895475"/>
              <a:gd name="connsiteY24" fmla="*/ 1457325 h 1981200"/>
              <a:gd name="connsiteX25" fmla="*/ 247650 w 1895475"/>
              <a:gd name="connsiteY25" fmla="*/ 1685925 h 1981200"/>
              <a:gd name="connsiteX26" fmla="*/ 219075 w 1895475"/>
              <a:gd name="connsiteY26" fmla="*/ 1695450 h 1981200"/>
              <a:gd name="connsiteX27" fmla="*/ 247650 w 1895475"/>
              <a:gd name="connsiteY27" fmla="*/ 1790700 h 1981200"/>
              <a:gd name="connsiteX28" fmla="*/ 47625 w 1895475"/>
              <a:gd name="connsiteY28" fmla="*/ 1752600 h 1981200"/>
              <a:gd name="connsiteX29" fmla="*/ 381000 w 1895475"/>
              <a:gd name="connsiteY29" fmla="*/ 1876425 h 1981200"/>
              <a:gd name="connsiteX30" fmla="*/ 542925 w 1895475"/>
              <a:gd name="connsiteY30" fmla="*/ 1943100 h 1981200"/>
              <a:gd name="connsiteX31" fmla="*/ 619125 w 1895475"/>
              <a:gd name="connsiteY31" fmla="*/ 1981200 h 1981200"/>
              <a:gd name="connsiteX32" fmla="*/ 752475 w 1895475"/>
              <a:gd name="connsiteY32" fmla="*/ 1847850 h 1981200"/>
              <a:gd name="connsiteX33" fmla="*/ 975360 w 1895475"/>
              <a:gd name="connsiteY33" fmla="*/ 1777365 h 1981200"/>
              <a:gd name="connsiteX34" fmla="*/ 1295400 w 1895475"/>
              <a:gd name="connsiteY34" fmla="*/ 1504950 h 1981200"/>
              <a:gd name="connsiteX0" fmla="*/ 1295400 w 1895475"/>
              <a:gd name="connsiteY0" fmla="*/ 1504950 h 1981200"/>
              <a:gd name="connsiteX1" fmla="*/ 1495425 w 1895475"/>
              <a:gd name="connsiteY1" fmla="*/ 1400175 h 1981200"/>
              <a:gd name="connsiteX2" fmla="*/ 1638300 w 1895475"/>
              <a:gd name="connsiteY2" fmla="*/ 1295400 h 1981200"/>
              <a:gd name="connsiteX3" fmla="*/ 1695450 w 1895475"/>
              <a:gd name="connsiteY3" fmla="*/ 1104900 h 1981200"/>
              <a:gd name="connsiteX4" fmla="*/ 1676400 w 1895475"/>
              <a:gd name="connsiteY4" fmla="*/ 1000125 h 1981200"/>
              <a:gd name="connsiteX5" fmla="*/ 1676400 w 1895475"/>
              <a:gd name="connsiteY5" fmla="*/ 857250 h 1981200"/>
              <a:gd name="connsiteX6" fmla="*/ 1685925 w 1895475"/>
              <a:gd name="connsiteY6" fmla="*/ 638175 h 1981200"/>
              <a:gd name="connsiteX7" fmla="*/ 1790700 w 1895475"/>
              <a:gd name="connsiteY7" fmla="*/ 504825 h 1981200"/>
              <a:gd name="connsiteX8" fmla="*/ 1866900 w 1895475"/>
              <a:gd name="connsiteY8" fmla="*/ 371475 h 1981200"/>
              <a:gd name="connsiteX9" fmla="*/ 1895475 w 1895475"/>
              <a:gd name="connsiteY9" fmla="*/ 57150 h 1981200"/>
              <a:gd name="connsiteX10" fmla="*/ 1809750 w 1895475"/>
              <a:gd name="connsiteY10" fmla="*/ 0 h 1981200"/>
              <a:gd name="connsiteX11" fmla="*/ 1619250 w 1895475"/>
              <a:gd name="connsiteY11" fmla="*/ 0 h 1981200"/>
              <a:gd name="connsiteX12" fmla="*/ 1543050 w 1895475"/>
              <a:gd name="connsiteY12" fmla="*/ 76200 h 1981200"/>
              <a:gd name="connsiteX13" fmla="*/ 1343025 w 1895475"/>
              <a:gd name="connsiteY13" fmla="*/ 457200 h 1981200"/>
              <a:gd name="connsiteX14" fmla="*/ 1162050 w 1895475"/>
              <a:gd name="connsiteY14" fmla="*/ 819150 h 1981200"/>
              <a:gd name="connsiteX15" fmla="*/ 990600 w 1895475"/>
              <a:gd name="connsiteY15" fmla="*/ 933450 h 1981200"/>
              <a:gd name="connsiteX16" fmla="*/ 771525 w 1895475"/>
              <a:gd name="connsiteY16" fmla="*/ 790575 h 1981200"/>
              <a:gd name="connsiteX17" fmla="*/ 542925 w 1895475"/>
              <a:gd name="connsiteY17" fmla="*/ 933450 h 1981200"/>
              <a:gd name="connsiteX18" fmla="*/ 400050 w 1895475"/>
              <a:gd name="connsiteY18" fmla="*/ 1095375 h 1981200"/>
              <a:gd name="connsiteX19" fmla="*/ 204788 w 1895475"/>
              <a:gd name="connsiteY19" fmla="*/ 1052513 h 1981200"/>
              <a:gd name="connsiteX20" fmla="*/ 0 w 1895475"/>
              <a:gd name="connsiteY20" fmla="*/ 981075 h 1981200"/>
              <a:gd name="connsiteX21" fmla="*/ 28575 w 1895475"/>
              <a:gd name="connsiteY21" fmla="*/ 1076325 h 1981200"/>
              <a:gd name="connsiteX22" fmla="*/ 104775 w 1895475"/>
              <a:gd name="connsiteY22" fmla="*/ 1428750 h 1981200"/>
              <a:gd name="connsiteX23" fmla="*/ 95250 w 1895475"/>
              <a:gd name="connsiteY23" fmla="*/ 1428750 h 1981200"/>
              <a:gd name="connsiteX24" fmla="*/ 209550 w 1895475"/>
              <a:gd name="connsiteY24" fmla="*/ 1457325 h 1981200"/>
              <a:gd name="connsiteX25" fmla="*/ 247650 w 1895475"/>
              <a:gd name="connsiteY25" fmla="*/ 1685925 h 1981200"/>
              <a:gd name="connsiteX26" fmla="*/ 219075 w 1895475"/>
              <a:gd name="connsiteY26" fmla="*/ 1695450 h 1981200"/>
              <a:gd name="connsiteX27" fmla="*/ 247650 w 1895475"/>
              <a:gd name="connsiteY27" fmla="*/ 1790700 h 1981200"/>
              <a:gd name="connsiteX28" fmla="*/ 47625 w 1895475"/>
              <a:gd name="connsiteY28" fmla="*/ 1752600 h 1981200"/>
              <a:gd name="connsiteX29" fmla="*/ 381000 w 1895475"/>
              <a:gd name="connsiteY29" fmla="*/ 1876425 h 1981200"/>
              <a:gd name="connsiteX30" fmla="*/ 542925 w 1895475"/>
              <a:gd name="connsiteY30" fmla="*/ 1943100 h 1981200"/>
              <a:gd name="connsiteX31" fmla="*/ 619125 w 1895475"/>
              <a:gd name="connsiteY31" fmla="*/ 1981200 h 1981200"/>
              <a:gd name="connsiteX32" fmla="*/ 752475 w 1895475"/>
              <a:gd name="connsiteY32" fmla="*/ 1847850 h 1981200"/>
              <a:gd name="connsiteX33" fmla="*/ 975360 w 1895475"/>
              <a:gd name="connsiteY33" fmla="*/ 1777365 h 1981200"/>
              <a:gd name="connsiteX34" fmla="*/ 1243966 w 1895475"/>
              <a:gd name="connsiteY34" fmla="*/ 1655445 h 1981200"/>
              <a:gd name="connsiteX35" fmla="*/ 1295400 w 1895475"/>
              <a:gd name="connsiteY35" fmla="*/ 1504950 h 198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895475" h="1981200">
                <a:moveTo>
                  <a:pt x="1295400" y="1504950"/>
                </a:moveTo>
                <a:lnTo>
                  <a:pt x="1495425" y="1400175"/>
                </a:lnTo>
                <a:lnTo>
                  <a:pt x="1638300" y="1295400"/>
                </a:lnTo>
                <a:lnTo>
                  <a:pt x="1695450" y="1104900"/>
                </a:lnTo>
                <a:cubicBezTo>
                  <a:pt x="1675022" y="1012976"/>
                  <a:pt x="1676400" y="1048447"/>
                  <a:pt x="1676400" y="1000125"/>
                </a:cubicBezTo>
                <a:lnTo>
                  <a:pt x="1676400" y="857250"/>
                </a:lnTo>
                <a:lnTo>
                  <a:pt x="1685925" y="638175"/>
                </a:lnTo>
                <a:lnTo>
                  <a:pt x="1790700" y="504825"/>
                </a:lnTo>
                <a:lnTo>
                  <a:pt x="1866900" y="371475"/>
                </a:lnTo>
                <a:lnTo>
                  <a:pt x="1895475" y="57150"/>
                </a:lnTo>
                <a:lnTo>
                  <a:pt x="1809750" y="0"/>
                </a:lnTo>
                <a:lnTo>
                  <a:pt x="1619250" y="0"/>
                </a:lnTo>
                <a:cubicBezTo>
                  <a:pt x="1540661" y="68766"/>
                  <a:pt x="1543050" y="32924"/>
                  <a:pt x="1543050" y="76200"/>
                </a:cubicBezTo>
                <a:lnTo>
                  <a:pt x="1343025" y="457200"/>
                </a:lnTo>
                <a:lnTo>
                  <a:pt x="1162050" y="819150"/>
                </a:lnTo>
                <a:lnTo>
                  <a:pt x="990600" y="933450"/>
                </a:lnTo>
                <a:cubicBezTo>
                  <a:pt x="925513" y="928688"/>
                  <a:pt x="846137" y="790575"/>
                  <a:pt x="771525" y="790575"/>
                </a:cubicBezTo>
                <a:cubicBezTo>
                  <a:pt x="696913" y="790575"/>
                  <a:pt x="593725" y="882650"/>
                  <a:pt x="542925" y="933450"/>
                </a:cubicBezTo>
                <a:lnTo>
                  <a:pt x="400050" y="1095375"/>
                </a:lnTo>
                <a:lnTo>
                  <a:pt x="204788" y="1052513"/>
                </a:lnTo>
                <a:cubicBezTo>
                  <a:pt x="177801" y="1052513"/>
                  <a:pt x="26987" y="981075"/>
                  <a:pt x="0" y="981075"/>
                </a:cubicBezTo>
                <a:lnTo>
                  <a:pt x="28575" y="1076325"/>
                </a:lnTo>
                <a:lnTo>
                  <a:pt x="104775" y="1428750"/>
                </a:lnTo>
                <a:lnTo>
                  <a:pt x="95250" y="1428750"/>
                </a:lnTo>
                <a:lnTo>
                  <a:pt x="209550" y="1457325"/>
                </a:lnTo>
                <a:lnTo>
                  <a:pt x="247650" y="1685925"/>
                </a:lnTo>
                <a:lnTo>
                  <a:pt x="219075" y="1695450"/>
                </a:lnTo>
                <a:lnTo>
                  <a:pt x="247650" y="1790700"/>
                </a:lnTo>
                <a:lnTo>
                  <a:pt x="47625" y="1752600"/>
                </a:lnTo>
                <a:lnTo>
                  <a:pt x="381000" y="1876425"/>
                </a:lnTo>
                <a:lnTo>
                  <a:pt x="542925" y="1943100"/>
                </a:lnTo>
                <a:lnTo>
                  <a:pt x="619125" y="1981200"/>
                </a:lnTo>
                <a:lnTo>
                  <a:pt x="752475" y="1847850"/>
                </a:lnTo>
                <a:cubicBezTo>
                  <a:pt x="798513" y="1798637"/>
                  <a:pt x="893445" y="1809433"/>
                  <a:pt x="975360" y="1777365"/>
                </a:cubicBezTo>
                <a:cubicBezTo>
                  <a:pt x="1057275" y="1745298"/>
                  <a:pt x="1190626" y="1700848"/>
                  <a:pt x="1243966" y="1655445"/>
                </a:cubicBezTo>
                <a:cubicBezTo>
                  <a:pt x="1297306" y="1610043"/>
                  <a:pt x="1243965" y="1539875"/>
                  <a:pt x="1295400" y="1504950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 w="6350">
            <a:solidFill>
              <a:srgbClr val="6AA84F">
                <a:alpha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394AF6F-B194-0D49-E385-66C3CEA8226A}"/>
              </a:ext>
            </a:extLst>
          </p:cNvPr>
          <p:cNvSpPr/>
          <p:nvPr/>
        </p:nvSpPr>
        <p:spPr>
          <a:xfrm>
            <a:off x="1036320" y="2316480"/>
            <a:ext cx="1493520" cy="944880"/>
          </a:xfrm>
          <a:custGeom>
            <a:avLst/>
            <a:gdLst>
              <a:gd name="connsiteX0" fmla="*/ 1226820 w 1493520"/>
              <a:gd name="connsiteY0" fmla="*/ 76200 h 944880"/>
              <a:gd name="connsiteX1" fmla="*/ 1173480 w 1493520"/>
              <a:gd name="connsiteY1" fmla="*/ 129540 h 944880"/>
              <a:gd name="connsiteX2" fmla="*/ 967740 w 1493520"/>
              <a:gd name="connsiteY2" fmla="*/ 83820 h 944880"/>
              <a:gd name="connsiteX3" fmla="*/ 769620 w 1493520"/>
              <a:gd name="connsiteY3" fmla="*/ 99060 h 944880"/>
              <a:gd name="connsiteX4" fmla="*/ 716280 w 1493520"/>
              <a:gd name="connsiteY4" fmla="*/ 91440 h 944880"/>
              <a:gd name="connsiteX5" fmla="*/ 594360 w 1493520"/>
              <a:gd name="connsiteY5" fmla="*/ 114300 h 944880"/>
              <a:gd name="connsiteX6" fmla="*/ 220980 w 1493520"/>
              <a:gd name="connsiteY6" fmla="*/ 83820 h 944880"/>
              <a:gd name="connsiteX7" fmla="*/ 53340 w 1493520"/>
              <a:gd name="connsiteY7" fmla="*/ 76200 h 944880"/>
              <a:gd name="connsiteX8" fmla="*/ 53340 w 1493520"/>
              <a:gd name="connsiteY8" fmla="*/ 137160 h 944880"/>
              <a:gd name="connsiteX9" fmla="*/ 7620 w 1493520"/>
              <a:gd name="connsiteY9" fmla="*/ 236220 h 944880"/>
              <a:gd name="connsiteX10" fmla="*/ 0 w 1493520"/>
              <a:gd name="connsiteY10" fmla="*/ 304800 h 944880"/>
              <a:gd name="connsiteX11" fmla="*/ 22860 w 1493520"/>
              <a:gd name="connsiteY11" fmla="*/ 365760 h 944880"/>
              <a:gd name="connsiteX12" fmla="*/ 83820 w 1493520"/>
              <a:gd name="connsiteY12" fmla="*/ 388620 h 944880"/>
              <a:gd name="connsiteX13" fmla="*/ 38100 w 1493520"/>
              <a:gd name="connsiteY13" fmla="*/ 449580 h 944880"/>
              <a:gd name="connsiteX14" fmla="*/ 91440 w 1493520"/>
              <a:gd name="connsiteY14" fmla="*/ 495300 h 944880"/>
              <a:gd name="connsiteX15" fmla="*/ 68580 w 1493520"/>
              <a:gd name="connsiteY15" fmla="*/ 609600 h 944880"/>
              <a:gd name="connsiteX16" fmla="*/ 99060 w 1493520"/>
              <a:gd name="connsiteY16" fmla="*/ 662940 h 944880"/>
              <a:gd name="connsiteX17" fmla="*/ 76200 w 1493520"/>
              <a:gd name="connsiteY17" fmla="*/ 731520 h 944880"/>
              <a:gd name="connsiteX18" fmla="*/ 106680 w 1493520"/>
              <a:gd name="connsiteY18" fmla="*/ 754380 h 944880"/>
              <a:gd name="connsiteX19" fmla="*/ 45720 w 1493520"/>
              <a:gd name="connsiteY19" fmla="*/ 853440 h 944880"/>
              <a:gd name="connsiteX20" fmla="*/ 99060 w 1493520"/>
              <a:gd name="connsiteY20" fmla="*/ 906780 h 944880"/>
              <a:gd name="connsiteX21" fmla="*/ 259080 w 1493520"/>
              <a:gd name="connsiteY21" fmla="*/ 944880 h 944880"/>
              <a:gd name="connsiteX22" fmla="*/ 327660 w 1493520"/>
              <a:gd name="connsiteY22" fmla="*/ 922020 h 944880"/>
              <a:gd name="connsiteX23" fmla="*/ 396240 w 1493520"/>
              <a:gd name="connsiteY23" fmla="*/ 815340 h 944880"/>
              <a:gd name="connsiteX24" fmla="*/ 495300 w 1493520"/>
              <a:gd name="connsiteY24" fmla="*/ 723900 h 944880"/>
              <a:gd name="connsiteX25" fmla="*/ 723900 w 1493520"/>
              <a:gd name="connsiteY25" fmla="*/ 647700 h 944880"/>
              <a:gd name="connsiteX26" fmla="*/ 1082040 w 1493520"/>
              <a:gd name="connsiteY26" fmla="*/ 655320 h 944880"/>
              <a:gd name="connsiteX27" fmla="*/ 1173480 w 1493520"/>
              <a:gd name="connsiteY27" fmla="*/ 632460 h 944880"/>
              <a:gd name="connsiteX28" fmla="*/ 1303020 w 1493520"/>
              <a:gd name="connsiteY28" fmla="*/ 556260 h 944880"/>
              <a:gd name="connsiteX29" fmla="*/ 1409700 w 1493520"/>
              <a:gd name="connsiteY29" fmla="*/ 304800 h 944880"/>
              <a:gd name="connsiteX30" fmla="*/ 1417320 w 1493520"/>
              <a:gd name="connsiteY30" fmla="*/ 289560 h 944880"/>
              <a:gd name="connsiteX31" fmla="*/ 1478280 w 1493520"/>
              <a:gd name="connsiteY31" fmla="*/ 182880 h 944880"/>
              <a:gd name="connsiteX32" fmla="*/ 1493520 w 1493520"/>
              <a:gd name="connsiteY32" fmla="*/ 53340 h 944880"/>
              <a:gd name="connsiteX33" fmla="*/ 1455420 w 1493520"/>
              <a:gd name="connsiteY33" fmla="*/ 30480 h 944880"/>
              <a:gd name="connsiteX34" fmla="*/ 1432560 w 1493520"/>
              <a:gd name="connsiteY34" fmla="*/ 30480 h 944880"/>
              <a:gd name="connsiteX35" fmla="*/ 1386840 w 1493520"/>
              <a:gd name="connsiteY35" fmla="*/ 0 h 944880"/>
              <a:gd name="connsiteX36" fmla="*/ 1226820 w 1493520"/>
              <a:gd name="connsiteY36" fmla="*/ 76200 h 944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493520" h="944880">
                <a:moveTo>
                  <a:pt x="1226820" y="76200"/>
                </a:moveTo>
                <a:lnTo>
                  <a:pt x="1173480" y="129540"/>
                </a:lnTo>
                <a:lnTo>
                  <a:pt x="967740" y="83820"/>
                </a:lnTo>
                <a:lnTo>
                  <a:pt x="769620" y="99060"/>
                </a:lnTo>
                <a:lnTo>
                  <a:pt x="716280" y="91440"/>
                </a:lnTo>
                <a:lnTo>
                  <a:pt x="594360" y="114300"/>
                </a:lnTo>
                <a:lnTo>
                  <a:pt x="220980" y="83820"/>
                </a:lnTo>
                <a:lnTo>
                  <a:pt x="53340" y="76200"/>
                </a:lnTo>
                <a:lnTo>
                  <a:pt x="53340" y="137160"/>
                </a:lnTo>
                <a:lnTo>
                  <a:pt x="7620" y="236220"/>
                </a:lnTo>
                <a:lnTo>
                  <a:pt x="0" y="304800"/>
                </a:lnTo>
                <a:lnTo>
                  <a:pt x="22860" y="365760"/>
                </a:lnTo>
                <a:lnTo>
                  <a:pt x="83820" y="388620"/>
                </a:lnTo>
                <a:lnTo>
                  <a:pt x="38100" y="449580"/>
                </a:lnTo>
                <a:lnTo>
                  <a:pt x="91440" y="495300"/>
                </a:lnTo>
                <a:lnTo>
                  <a:pt x="68580" y="609600"/>
                </a:lnTo>
                <a:lnTo>
                  <a:pt x="99060" y="662940"/>
                </a:lnTo>
                <a:lnTo>
                  <a:pt x="76200" y="731520"/>
                </a:lnTo>
                <a:lnTo>
                  <a:pt x="106680" y="754380"/>
                </a:lnTo>
                <a:lnTo>
                  <a:pt x="45720" y="853440"/>
                </a:lnTo>
                <a:lnTo>
                  <a:pt x="99060" y="906780"/>
                </a:lnTo>
                <a:lnTo>
                  <a:pt x="259080" y="944880"/>
                </a:lnTo>
                <a:lnTo>
                  <a:pt x="327660" y="922020"/>
                </a:lnTo>
                <a:lnTo>
                  <a:pt x="396240" y="815340"/>
                </a:lnTo>
                <a:lnTo>
                  <a:pt x="495300" y="723900"/>
                </a:lnTo>
                <a:lnTo>
                  <a:pt x="723900" y="647700"/>
                </a:lnTo>
                <a:lnTo>
                  <a:pt x="1082040" y="655320"/>
                </a:lnTo>
                <a:cubicBezTo>
                  <a:pt x="1159722" y="646689"/>
                  <a:pt x="1131482" y="660458"/>
                  <a:pt x="1173480" y="632460"/>
                </a:cubicBezTo>
                <a:lnTo>
                  <a:pt x="1303020" y="556260"/>
                </a:lnTo>
                <a:lnTo>
                  <a:pt x="1409700" y="304800"/>
                </a:lnTo>
                <a:lnTo>
                  <a:pt x="1417320" y="289560"/>
                </a:lnTo>
                <a:lnTo>
                  <a:pt x="1478280" y="182880"/>
                </a:lnTo>
                <a:lnTo>
                  <a:pt x="1493520" y="53340"/>
                </a:lnTo>
                <a:lnTo>
                  <a:pt x="1455420" y="30480"/>
                </a:lnTo>
                <a:lnTo>
                  <a:pt x="1432560" y="30480"/>
                </a:lnTo>
                <a:lnTo>
                  <a:pt x="1386840" y="0"/>
                </a:lnTo>
                <a:lnTo>
                  <a:pt x="1226820" y="76200"/>
                </a:lnTo>
                <a:close/>
              </a:path>
            </a:pathLst>
          </a:custGeom>
          <a:solidFill>
            <a:srgbClr val="6AA84F">
              <a:alpha val="60000"/>
            </a:srgbClr>
          </a:solidFill>
          <a:ln w="6350">
            <a:solidFill>
              <a:schemeClr val="accent1">
                <a:shade val="15000"/>
                <a:alpha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oogle Shape;104;p13">
            <a:extLst>
              <a:ext uri="{FF2B5EF4-FFF2-40B4-BE49-F238E27FC236}">
                <a16:creationId xmlns:a16="http://schemas.microsoft.com/office/drawing/2014/main" id="{1B8724C2-4653-2146-D278-8E2298294705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246363" y="4291586"/>
            <a:ext cx="298505" cy="263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104;p13">
            <a:extLst>
              <a:ext uri="{FF2B5EF4-FFF2-40B4-BE49-F238E27FC236}">
                <a16:creationId xmlns:a16="http://schemas.microsoft.com/office/drawing/2014/main" id="{68B06022-99EB-EA0E-412E-947FBA4F612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459785" y="5173183"/>
            <a:ext cx="298505" cy="2635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4B2732F-72FF-01C2-FA77-2F17B977DAE8}"/>
              </a:ext>
            </a:extLst>
          </p:cNvPr>
          <p:cNvSpPr txBox="1"/>
          <p:nvPr/>
        </p:nvSpPr>
        <p:spPr>
          <a:xfrm flipH="1">
            <a:off x="2088172" y="4637687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3F24F6-D9CB-387C-60D9-76DAE7087554}"/>
              </a:ext>
            </a:extLst>
          </p:cNvPr>
          <p:cNvSpPr txBox="1"/>
          <p:nvPr/>
        </p:nvSpPr>
        <p:spPr>
          <a:xfrm flipH="1">
            <a:off x="1183554" y="5413719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9049C70-02B1-42E8-A4CE-61B5B4FDAC53}"/>
              </a:ext>
            </a:extLst>
          </p:cNvPr>
          <p:cNvSpPr/>
          <p:nvPr/>
        </p:nvSpPr>
        <p:spPr>
          <a:xfrm>
            <a:off x="976313" y="3995713"/>
            <a:ext cx="825287" cy="757262"/>
          </a:xfrm>
          <a:custGeom>
            <a:avLst/>
            <a:gdLst>
              <a:gd name="connsiteX0" fmla="*/ 133350 w 804965"/>
              <a:gd name="connsiteY0" fmla="*/ 709612 h 757237"/>
              <a:gd name="connsiteX1" fmla="*/ 428625 w 804965"/>
              <a:gd name="connsiteY1" fmla="*/ 600075 h 757237"/>
              <a:gd name="connsiteX2" fmla="*/ 533400 w 804965"/>
              <a:gd name="connsiteY2" fmla="*/ 595312 h 757237"/>
              <a:gd name="connsiteX3" fmla="*/ 628650 w 804965"/>
              <a:gd name="connsiteY3" fmla="*/ 528637 h 757237"/>
              <a:gd name="connsiteX4" fmla="*/ 638175 w 804965"/>
              <a:gd name="connsiteY4" fmla="*/ 466725 h 757237"/>
              <a:gd name="connsiteX5" fmla="*/ 628650 w 804965"/>
              <a:gd name="connsiteY5" fmla="*/ 452437 h 757237"/>
              <a:gd name="connsiteX6" fmla="*/ 676275 w 804965"/>
              <a:gd name="connsiteY6" fmla="*/ 347662 h 757237"/>
              <a:gd name="connsiteX7" fmla="*/ 800100 w 804965"/>
              <a:gd name="connsiteY7" fmla="*/ 214312 h 757237"/>
              <a:gd name="connsiteX8" fmla="*/ 804862 w 804965"/>
              <a:gd name="connsiteY8" fmla="*/ 138112 h 757237"/>
              <a:gd name="connsiteX9" fmla="*/ 647700 w 804965"/>
              <a:gd name="connsiteY9" fmla="*/ 0 h 757237"/>
              <a:gd name="connsiteX10" fmla="*/ 419100 w 804965"/>
              <a:gd name="connsiteY10" fmla="*/ 104775 h 757237"/>
              <a:gd name="connsiteX11" fmla="*/ 404812 w 804965"/>
              <a:gd name="connsiteY11" fmla="*/ 176212 h 757237"/>
              <a:gd name="connsiteX12" fmla="*/ 390525 w 804965"/>
              <a:gd name="connsiteY12" fmla="*/ 185737 h 757237"/>
              <a:gd name="connsiteX13" fmla="*/ 233362 w 804965"/>
              <a:gd name="connsiteY13" fmla="*/ 295275 h 757237"/>
              <a:gd name="connsiteX14" fmla="*/ 104775 w 804965"/>
              <a:gd name="connsiteY14" fmla="*/ 319087 h 757237"/>
              <a:gd name="connsiteX15" fmla="*/ 57150 w 804965"/>
              <a:gd name="connsiteY15" fmla="*/ 485775 h 757237"/>
              <a:gd name="connsiteX16" fmla="*/ 66675 w 804965"/>
              <a:gd name="connsiteY16" fmla="*/ 552450 h 757237"/>
              <a:gd name="connsiteX17" fmla="*/ 23812 w 804965"/>
              <a:gd name="connsiteY17" fmla="*/ 628650 h 757237"/>
              <a:gd name="connsiteX18" fmla="*/ 23812 w 804965"/>
              <a:gd name="connsiteY18" fmla="*/ 628650 h 757237"/>
              <a:gd name="connsiteX19" fmla="*/ 0 w 804965"/>
              <a:gd name="connsiteY19" fmla="*/ 671512 h 757237"/>
              <a:gd name="connsiteX20" fmla="*/ 33337 w 804965"/>
              <a:gd name="connsiteY20" fmla="*/ 757237 h 757237"/>
              <a:gd name="connsiteX21" fmla="*/ 133350 w 804965"/>
              <a:gd name="connsiteY21" fmla="*/ 709612 h 757237"/>
              <a:gd name="connsiteX0" fmla="*/ 133350 w 804965"/>
              <a:gd name="connsiteY0" fmla="*/ 709612 h 757237"/>
              <a:gd name="connsiteX1" fmla="*/ 428625 w 804965"/>
              <a:gd name="connsiteY1" fmla="*/ 600075 h 757237"/>
              <a:gd name="connsiteX2" fmla="*/ 533400 w 804965"/>
              <a:gd name="connsiteY2" fmla="*/ 595312 h 757237"/>
              <a:gd name="connsiteX3" fmla="*/ 628650 w 804965"/>
              <a:gd name="connsiteY3" fmla="*/ 528637 h 757237"/>
              <a:gd name="connsiteX4" fmla="*/ 638175 w 804965"/>
              <a:gd name="connsiteY4" fmla="*/ 466725 h 757237"/>
              <a:gd name="connsiteX5" fmla="*/ 628650 w 804965"/>
              <a:gd name="connsiteY5" fmla="*/ 452437 h 757237"/>
              <a:gd name="connsiteX6" fmla="*/ 676275 w 804965"/>
              <a:gd name="connsiteY6" fmla="*/ 347662 h 757237"/>
              <a:gd name="connsiteX7" fmla="*/ 800100 w 804965"/>
              <a:gd name="connsiteY7" fmla="*/ 214312 h 757237"/>
              <a:gd name="connsiteX8" fmla="*/ 804862 w 804965"/>
              <a:gd name="connsiteY8" fmla="*/ 138112 h 757237"/>
              <a:gd name="connsiteX9" fmla="*/ 647700 w 804965"/>
              <a:gd name="connsiteY9" fmla="*/ 0 h 757237"/>
              <a:gd name="connsiteX10" fmla="*/ 442913 w 804965"/>
              <a:gd name="connsiteY10" fmla="*/ 104775 h 757237"/>
              <a:gd name="connsiteX11" fmla="*/ 404812 w 804965"/>
              <a:gd name="connsiteY11" fmla="*/ 176212 h 757237"/>
              <a:gd name="connsiteX12" fmla="*/ 390525 w 804965"/>
              <a:gd name="connsiteY12" fmla="*/ 185737 h 757237"/>
              <a:gd name="connsiteX13" fmla="*/ 233362 w 804965"/>
              <a:gd name="connsiteY13" fmla="*/ 295275 h 757237"/>
              <a:gd name="connsiteX14" fmla="*/ 104775 w 804965"/>
              <a:gd name="connsiteY14" fmla="*/ 319087 h 757237"/>
              <a:gd name="connsiteX15" fmla="*/ 57150 w 804965"/>
              <a:gd name="connsiteY15" fmla="*/ 485775 h 757237"/>
              <a:gd name="connsiteX16" fmla="*/ 66675 w 804965"/>
              <a:gd name="connsiteY16" fmla="*/ 552450 h 757237"/>
              <a:gd name="connsiteX17" fmla="*/ 23812 w 804965"/>
              <a:gd name="connsiteY17" fmla="*/ 628650 h 757237"/>
              <a:gd name="connsiteX18" fmla="*/ 23812 w 804965"/>
              <a:gd name="connsiteY18" fmla="*/ 628650 h 757237"/>
              <a:gd name="connsiteX19" fmla="*/ 0 w 804965"/>
              <a:gd name="connsiteY19" fmla="*/ 671512 h 757237"/>
              <a:gd name="connsiteX20" fmla="*/ 33337 w 804965"/>
              <a:gd name="connsiteY20" fmla="*/ 757237 h 757237"/>
              <a:gd name="connsiteX21" fmla="*/ 133350 w 804965"/>
              <a:gd name="connsiteY21" fmla="*/ 709612 h 757237"/>
              <a:gd name="connsiteX0" fmla="*/ 133350 w 804965"/>
              <a:gd name="connsiteY0" fmla="*/ 719915 h 767540"/>
              <a:gd name="connsiteX1" fmla="*/ 428625 w 804965"/>
              <a:gd name="connsiteY1" fmla="*/ 610378 h 767540"/>
              <a:gd name="connsiteX2" fmla="*/ 533400 w 804965"/>
              <a:gd name="connsiteY2" fmla="*/ 605615 h 767540"/>
              <a:gd name="connsiteX3" fmla="*/ 628650 w 804965"/>
              <a:gd name="connsiteY3" fmla="*/ 538940 h 767540"/>
              <a:gd name="connsiteX4" fmla="*/ 638175 w 804965"/>
              <a:gd name="connsiteY4" fmla="*/ 477028 h 767540"/>
              <a:gd name="connsiteX5" fmla="*/ 628650 w 804965"/>
              <a:gd name="connsiteY5" fmla="*/ 462740 h 767540"/>
              <a:gd name="connsiteX6" fmla="*/ 676275 w 804965"/>
              <a:gd name="connsiteY6" fmla="*/ 357965 h 767540"/>
              <a:gd name="connsiteX7" fmla="*/ 800100 w 804965"/>
              <a:gd name="connsiteY7" fmla="*/ 224615 h 767540"/>
              <a:gd name="connsiteX8" fmla="*/ 804862 w 804965"/>
              <a:gd name="connsiteY8" fmla="*/ 148415 h 767540"/>
              <a:gd name="connsiteX9" fmla="*/ 647700 w 804965"/>
              <a:gd name="connsiteY9" fmla="*/ 10303 h 767540"/>
              <a:gd name="connsiteX10" fmla="*/ 442913 w 804965"/>
              <a:gd name="connsiteY10" fmla="*/ 115078 h 767540"/>
              <a:gd name="connsiteX11" fmla="*/ 404812 w 804965"/>
              <a:gd name="connsiteY11" fmla="*/ 186515 h 767540"/>
              <a:gd name="connsiteX12" fmla="*/ 390525 w 804965"/>
              <a:gd name="connsiteY12" fmla="*/ 196040 h 767540"/>
              <a:gd name="connsiteX13" fmla="*/ 233362 w 804965"/>
              <a:gd name="connsiteY13" fmla="*/ 305578 h 767540"/>
              <a:gd name="connsiteX14" fmla="*/ 104775 w 804965"/>
              <a:gd name="connsiteY14" fmla="*/ 329390 h 767540"/>
              <a:gd name="connsiteX15" fmla="*/ 57150 w 804965"/>
              <a:gd name="connsiteY15" fmla="*/ 496078 h 767540"/>
              <a:gd name="connsiteX16" fmla="*/ 66675 w 804965"/>
              <a:gd name="connsiteY16" fmla="*/ 562753 h 767540"/>
              <a:gd name="connsiteX17" fmla="*/ 23812 w 804965"/>
              <a:gd name="connsiteY17" fmla="*/ 638953 h 767540"/>
              <a:gd name="connsiteX18" fmla="*/ 23812 w 804965"/>
              <a:gd name="connsiteY18" fmla="*/ 638953 h 767540"/>
              <a:gd name="connsiteX19" fmla="*/ 0 w 804965"/>
              <a:gd name="connsiteY19" fmla="*/ 681815 h 767540"/>
              <a:gd name="connsiteX20" fmla="*/ 33337 w 804965"/>
              <a:gd name="connsiteY20" fmla="*/ 767540 h 767540"/>
              <a:gd name="connsiteX21" fmla="*/ 133350 w 804965"/>
              <a:gd name="connsiteY21" fmla="*/ 719915 h 767540"/>
              <a:gd name="connsiteX0" fmla="*/ 133350 w 814387"/>
              <a:gd name="connsiteY0" fmla="*/ 709637 h 757262"/>
              <a:gd name="connsiteX1" fmla="*/ 428625 w 814387"/>
              <a:gd name="connsiteY1" fmla="*/ 600100 h 757262"/>
              <a:gd name="connsiteX2" fmla="*/ 533400 w 814387"/>
              <a:gd name="connsiteY2" fmla="*/ 595337 h 757262"/>
              <a:gd name="connsiteX3" fmla="*/ 628650 w 814387"/>
              <a:gd name="connsiteY3" fmla="*/ 528662 h 757262"/>
              <a:gd name="connsiteX4" fmla="*/ 638175 w 814387"/>
              <a:gd name="connsiteY4" fmla="*/ 466750 h 757262"/>
              <a:gd name="connsiteX5" fmla="*/ 628650 w 814387"/>
              <a:gd name="connsiteY5" fmla="*/ 452462 h 757262"/>
              <a:gd name="connsiteX6" fmla="*/ 676275 w 814387"/>
              <a:gd name="connsiteY6" fmla="*/ 347687 h 757262"/>
              <a:gd name="connsiteX7" fmla="*/ 800100 w 814387"/>
              <a:gd name="connsiteY7" fmla="*/ 214337 h 757262"/>
              <a:gd name="connsiteX8" fmla="*/ 814387 w 814387"/>
              <a:gd name="connsiteY8" fmla="*/ 114325 h 757262"/>
              <a:gd name="connsiteX9" fmla="*/ 647700 w 814387"/>
              <a:gd name="connsiteY9" fmla="*/ 25 h 757262"/>
              <a:gd name="connsiteX10" fmla="*/ 442913 w 814387"/>
              <a:gd name="connsiteY10" fmla="*/ 104800 h 757262"/>
              <a:gd name="connsiteX11" fmla="*/ 404812 w 814387"/>
              <a:gd name="connsiteY11" fmla="*/ 176237 h 757262"/>
              <a:gd name="connsiteX12" fmla="*/ 390525 w 814387"/>
              <a:gd name="connsiteY12" fmla="*/ 185762 h 757262"/>
              <a:gd name="connsiteX13" fmla="*/ 233362 w 814387"/>
              <a:gd name="connsiteY13" fmla="*/ 295300 h 757262"/>
              <a:gd name="connsiteX14" fmla="*/ 104775 w 814387"/>
              <a:gd name="connsiteY14" fmla="*/ 319112 h 757262"/>
              <a:gd name="connsiteX15" fmla="*/ 57150 w 814387"/>
              <a:gd name="connsiteY15" fmla="*/ 485800 h 757262"/>
              <a:gd name="connsiteX16" fmla="*/ 66675 w 814387"/>
              <a:gd name="connsiteY16" fmla="*/ 552475 h 757262"/>
              <a:gd name="connsiteX17" fmla="*/ 23812 w 814387"/>
              <a:gd name="connsiteY17" fmla="*/ 628675 h 757262"/>
              <a:gd name="connsiteX18" fmla="*/ 23812 w 814387"/>
              <a:gd name="connsiteY18" fmla="*/ 628675 h 757262"/>
              <a:gd name="connsiteX19" fmla="*/ 0 w 814387"/>
              <a:gd name="connsiteY19" fmla="*/ 671537 h 757262"/>
              <a:gd name="connsiteX20" fmla="*/ 33337 w 814387"/>
              <a:gd name="connsiteY20" fmla="*/ 757262 h 757262"/>
              <a:gd name="connsiteX21" fmla="*/ 133350 w 814387"/>
              <a:gd name="connsiteY21" fmla="*/ 709637 h 757262"/>
              <a:gd name="connsiteX0" fmla="*/ 133350 w 825287"/>
              <a:gd name="connsiteY0" fmla="*/ 709637 h 757262"/>
              <a:gd name="connsiteX1" fmla="*/ 428625 w 825287"/>
              <a:gd name="connsiteY1" fmla="*/ 600100 h 757262"/>
              <a:gd name="connsiteX2" fmla="*/ 533400 w 825287"/>
              <a:gd name="connsiteY2" fmla="*/ 595337 h 757262"/>
              <a:gd name="connsiteX3" fmla="*/ 628650 w 825287"/>
              <a:gd name="connsiteY3" fmla="*/ 528662 h 757262"/>
              <a:gd name="connsiteX4" fmla="*/ 638175 w 825287"/>
              <a:gd name="connsiteY4" fmla="*/ 466750 h 757262"/>
              <a:gd name="connsiteX5" fmla="*/ 628650 w 825287"/>
              <a:gd name="connsiteY5" fmla="*/ 452462 h 757262"/>
              <a:gd name="connsiteX6" fmla="*/ 676275 w 825287"/>
              <a:gd name="connsiteY6" fmla="*/ 347687 h 757262"/>
              <a:gd name="connsiteX7" fmla="*/ 823912 w 825287"/>
              <a:gd name="connsiteY7" fmla="*/ 233387 h 757262"/>
              <a:gd name="connsiteX8" fmla="*/ 814387 w 825287"/>
              <a:gd name="connsiteY8" fmla="*/ 114325 h 757262"/>
              <a:gd name="connsiteX9" fmla="*/ 647700 w 825287"/>
              <a:gd name="connsiteY9" fmla="*/ 25 h 757262"/>
              <a:gd name="connsiteX10" fmla="*/ 442913 w 825287"/>
              <a:gd name="connsiteY10" fmla="*/ 104800 h 757262"/>
              <a:gd name="connsiteX11" fmla="*/ 404812 w 825287"/>
              <a:gd name="connsiteY11" fmla="*/ 176237 h 757262"/>
              <a:gd name="connsiteX12" fmla="*/ 390525 w 825287"/>
              <a:gd name="connsiteY12" fmla="*/ 185762 h 757262"/>
              <a:gd name="connsiteX13" fmla="*/ 233362 w 825287"/>
              <a:gd name="connsiteY13" fmla="*/ 295300 h 757262"/>
              <a:gd name="connsiteX14" fmla="*/ 104775 w 825287"/>
              <a:gd name="connsiteY14" fmla="*/ 319112 h 757262"/>
              <a:gd name="connsiteX15" fmla="*/ 57150 w 825287"/>
              <a:gd name="connsiteY15" fmla="*/ 485800 h 757262"/>
              <a:gd name="connsiteX16" fmla="*/ 66675 w 825287"/>
              <a:gd name="connsiteY16" fmla="*/ 552475 h 757262"/>
              <a:gd name="connsiteX17" fmla="*/ 23812 w 825287"/>
              <a:gd name="connsiteY17" fmla="*/ 628675 h 757262"/>
              <a:gd name="connsiteX18" fmla="*/ 23812 w 825287"/>
              <a:gd name="connsiteY18" fmla="*/ 628675 h 757262"/>
              <a:gd name="connsiteX19" fmla="*/ 0 w 825287"/>
              <a:gd name="connsiteY19" fmla="*/ 671537 h 757262"/>
              <a:gd name="connsiteX20" fmla="*/ 33337 w 825287"/>
              <a:gd name="connsiteY20" fmla="*/ 757262 h 757262"/>
              <a:gd name="connsiteX21" fmla="*/ 133350 w 825287"/>
              <a:gd name="connsiteY21" fmla="*/ 709637 h 757262"/>
              <a:gd name="connsiteX0" fmla="*/ 133350 w 825287"/>
              <a:gd name="connsiteY0" fmla="*/ 709637 h 757262"/>
              <a:gd name="connsiteX1" fmla="*/ 428625 w 825287"/>
              <a:gd name="connsiteY1" fmla="*/ 600100 h 757262"/>
              <a:gd name="connsiteX2" fmla="*/ 533400 w 825287"/>
              <a:gd name="connsiteY2" fmla="*/ 595337 h 757262"/>
              <a:gd name="connsiteX3" fmla="*/ 628650 w 825287"/>
              <a:gd name="connsiteY3" fmla="*/ 528662 h 757262"/>
              <a:gd name="connsiteX4" fmla="*/ 638175 w 825287"/>
              <a:gd name="connsiteY4" fmla="*/ 466750 h 757262"/>
              <a:gd name="connsiteX5" fmla="*/ 628650 w 825287"/>
              <a:gd name="connsiteY5" fmla="*/ 452462 h 757262"/>
              <a:gd name="connsiteX6" fmla="*/ 690563 w 825287"/>
              <a:gd name="connsiteY6" fmla="*/ 357212 h 757262"/>
              <a:gd name="connsiteX7" fmla="*/ 823912 w 825287"/>
              <a:gd name="connsiteY7" fmla="*/ 233387 h 757262"/>
              <a:gd name="connsiteX8" fmla="*/ 814387 w 825287"/>
              <a:gd name="connsiteY8" fmla="*/ 114325 h 757262"/>
              <a:gd name="connsiteX9" fmla="*/ 647700 w 825287"/>
              <a:gd name="connsiteY9" fmla="*/ 25 h 757262"/>
              <a:gd name="connsiteX10" fmla="*/ 442913 w 825287"/>
              <a:gd name="connsiteY10" fmla="*/ 104800 h 757262"/>
              <a:gd name="connsiteX11" fmla="*/ 404812 w 825287"/>
              <a:gd name="connsiteY11" fmla="*/ 176237 h 757262"/>
              <a:gd name="connsiteX12" fmla="*/ 390525 w 825287"/>
              <a:gd name="connsiteY12" fmla="*/ 185762 h 757262"/>
              <a:gd name="connsiteX13" fmla="*/ 233362 w 825287"/>
              <a:gd name="connsiteY13" fmla="*/ 295300 h 757262"/>
              <a:gd name="connsiteX14" fmla="*/ 104775 w 825287"/>
              <a:gd name="connsiteY14" fmla="*/ 319112 h 757262"/>
              <a:gd name="connsiteX15" fmla="*/ 57150 w 825287"/>
              <a:gd name="connsiteY15" fmla="*/ 485800 h 757262"/>
              <a:gd name="connsiteX16" fmla="*/ 66675 w 825287"/>
              <a:gd name="connsiteY16" fmla="*/ 552475 h 757262"/>
              <a:gd name="connsiteX17" fmla="*/ 23812 w 825287"/>
              <a:gd name="connsiteY17" fmla="*/ 628675 h 757262"/>
              <a:gd name="connsiteX18" fmla="*/ 23812 w 825287"/>
              <a:gd name="connsiteY18" fmla="*/ 628675 h 757262"/>
              <a:gd name="connsiteX19" fmla="*/ 0 w 825287"/>
              <a:gd name="connsiteY19" fmla="*/ 671537 h 757262"/>
              <a:gd name="connsiteX20" fmla="*/ 33337 w 825287"/>
              <a:gd name="connsiteY20" fmla="*/ 757262 h 757262"/>
              <a:gd name="connsiteX21" fmla="*/ 133350 w 825287"/>
              <a:gd name="connsiteY21" fmla="*/ 709637 h 757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25287" h="757262">
                <a:moveTo>
                  <a:pt x="133350" y="709637"/>
                </a:moveTo>
                <a:lnTo>
                  <a:pt x="428625" y="600100"/>
                </a:lnTo>
                <a:lnTo>
                  <a:pt x="533400" y="595337"/>
                </a:lnTo>
                <a:lnTo>
                  <a:pt x="628650" y="528662"/>
                </a:lnTo>
                <a:cubicBezTo>
                  <a:pt x="631825" y="508025"/>
                  <a:pt x="638175" y="487630"/>
                  <a:pt x="638175" y="466750"/>
                </a:cubicBezTo>
                <a:cubicBezTo>
                  <a:pt x="638175" y="461026"/>
                  <a:pt x="628650" y="452462"/>
                  <a:pt x="628650" y="452462"/>
                </a:cubicBezTo>
                <a:lnTo>
                  <a:pt x="690563" y="357212"/>
                </a:lnTo>
                <a:lnTo>
                  <a:pt x="823912" y="233387"/>
                </a:lnTo>
                <a:cubicBezTo>
                  <a:pt x="829901" y="179480"/>
                  <a:pt x="814387" y="162038"/>
                  <a:pt x="814387" y="114325"/>
                </a:cubicBezTo>
                <a:cubicBezTo>
                  <a:pt x="758825" y="76225"/>
                  <a:pt x="709612" y="1613"/>
                  <a:pt x="647700" y="25"/>
                </a:cubicBezTo>
                <a:cubicBezTo>
                  <a:pt x="585788" y="-1562"/>
                  <a:pt x="483394" y="75431"/>
                  <a:pt x="442913" y="104800"/>
                </a:cubicBezTo>
                <a:cubicBezTo>
                  <a:pt x="438150" y="128612"/>
                  <a:pt x="413543" y="162743"/>
                  <a:pt x="404812" y="176237"/>
                </a:cubicBezTo>
                <a:cubicBezTo>
                  <a:pt x="396081" y="189731"/>
                  <a:pt x="390525" y="185762"/>
                  <a:pt x="390525" y="185762"/>
                </a:cubicBezTo>
                <a:lnTo>
                  <a:pt x="233362" y="295300"/>
                </a:lnTo>
                <a:lnTo>
                  <a:pt x="104775" y="319112"/>
                </a:lnTo>
                <a:lnTo>
                  <a:pt x="57150" y="485800"/>
                </a:lnTo>
                <a:lnTo>
                  <a:pt x="66675" y="552475"/>
                </a:lnTo>
                <a:lnTo>
                  <a:pt x="23812" y="628675"/>
                </a:lnTo>
                <a:lnTo>
                  <a:pt x="23812" y="628675"/>
                </a:lnTo>
                <a:lnTo>
                  <a:pt x="0" y="671537"/>
                </a:lnTo>
                <a:lnTo>
                  <a:pt x="33337" y="757262"/>
                </a:lnTo>
                <a:lnTo>
                  <a:pt x="133350" y="709637"/>
                </a:lnTo>
                <a:close/>
              </a:path>
            </a:pathLst>
          </a:custGeom>
          <a:solidFill>
            <a:srgbClr val="6AA84F">
              <a:alpha val="60000"/>
            </a:srgbClr>
          </a:solidFill>
          <a:ln w="6350">
            <a:solidFill>
              <a:srgbClr val="6AA84F">
                <a:alpha val="60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oogle Shape;104;p13">
            <a:extLst>
              <a:ext uri="{FF2B5EF4-FFF2-40B4-BE49-F238E27FC236}">
                <a16:creationId xmlns:a16="http://schemas.microsoft.com/office/drawing/2014/main" id="{96C33ADD-7F7E-B076-F1B8-58B87C8048D6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459785" y="4087606"/>
            <a:ext cx="273967" cy="25039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ADC6092-A4D0-2AB6-2A72-D8D434FE1C6E}"/>
              </a:ext>
            </a:extLst>
          </p:cNvPr>
          <p:cNvSpPr txBox="1"/>
          <p:nvPr/>
        </p:nvSpPr>
        <p:spPr>
          <a:xfrm flipH="1">
            <a:off x="1159758" y="4228288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  <p:pic>
        <p:nvPicPr>
          <p:cNvPr id="15" name="Google Shape;104;p13">
            <a:extLst>
              <a:ext uri="{FF2B5EF4-FFF2-40B4-BE49-F238E27FC236}">
                <a16:creationId xmlns:a16="http://schemas.microsoft.com/office/drawing/2014/main" id="{F423055B-2432-B458-9FB7-EF4C92F23E89}"/>
              </a:ext>
            </a:extLst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646833" y="2464456"/>
            <a:ext cx="273967" cy="250396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87486B2-49F3-1BC1-544A-66C6C19F8220}"/>
              </a:ext>
            </a:extLst>
          </p:cNvPr>
          <p:cNvSpPr txBox="1"/>
          <p:nvPr/>
        </p:nvSpPr>
        <p:spPr>
          <a:xfrm flipH="1">
            <a:off x="1255097" y="2693987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E8FD712-5AD0-97AC-1578-F82B60677892}"/>
              </a:ext>
            </a:extLst>
          </p:cNvPr>
          <p:cNvSpPr txBox="1"/>
          <p:nvPr/>
        </p:nvSpPr>
        <p:spPr>
          <a:xfrm flipH="1">
            <a:off x="5072929" y="5250589"/>
            <a:ext cx="5244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1490489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Custom</PresentationFormat>
  <Paragraphs>101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NCL</dc:creator>
  <cp:lastModifiedBy>CAFO</cp:lastModifiedBy>
  <cp:revision>1</cp:revision>
  <cp:lastPrinted>2021-07-22T12:08:46Z</cp:lastPrinted>
  <dcterms:modified xsi:type="dcterms:W3CDTF">2025-08-20T16:51:12Z</dcterms:modified>
</cp:coreProperties>
</file>