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79" r:id="rId5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  <p:cmAuthor id="2" name="Adom" initials="A" lastIdx="1" clrIdx="1">
    <p:extLst>
      <p:ext uri="{19B8F6BF-5375-455C-9EA6-DF929625EA0E}">
        <p15:presenceInfo xmlns:p15="http://schemas.microsoft.com/office/powerpoint/2012/main" userId="7ed734e3c904678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84F"/>
    <a:srgbClr val="EEFF41"/>
    <a:srgbClr val="1A2913"/>
    <a:srgbClr val="000000"/>
    <a:srgbClr val="95C693"/>
    <a:srgbClr val="E6E6E6"/>
    <a:srgbClr val="4285F4"/>
    <a:srgbClr val="000020"/>
    <a:srgbClr val="FFC53C"/>
    <a:srgbClr val="F7F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14" autoAdjust="0"/>
  </p:normalViewPr>
  <p:slideViewPr>
    <p:cSldViewPr snapToGrid="0">
      <p:cViewPr>
        <p:scale>
          <a:sx n="89" d="100"/>
          <a:sy n="89" d="100"/>
        </p:scale>
        <p:origin x="978" y="-4404"/>
      </p:cViewPr>
      <p:guideLst>
        <p:guide orient="horz" pos="47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216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1.emf"/><Relationship Id="rId4" Type="http://schemas.openxmlformats.org/officeDocument/2006/relationships/image" Target="../media/image2.jpeg"/><Relationship Id="rId9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60000"/>
          </a:schemeClr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16187937-ECE2-9941-826F-B61C8315EE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566192"/>
              </p:ext>
            </p:extLst>
          </p:nvPr>
        </p:nvGraphicFramePr>
        <p:xfrm>
          <a:off x="486871" y="10081160"/>
          <a:ext cx="10103720" cy="2718445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806812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1850873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1220354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16398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3579">
                  <a:extLst>
                    <a:ext uri="{9D8B030D-6E8A-4147-A177-3AD203B41FA5}">
                      <a16:colId xmlns:a16="http://schemas.microsoft.com/office/drawing/2014/main" val="1354306224"/>
                    </a:ext>
                  </a:extLst>
                </a:gridCol>
                <a:gridCol w="1315695">
                  <a:extLst>
                    <a:ext uri="{9D8B030D-6E8A-4147-A177-3AD203B41FA5}">
                      <a16:colId xmlns:a16="http://schemas.microsoft.com/office/drawing/2014/main" val="2770266078"/>
                    </a:ext>
                  </a:extLst>
                </a:gridCol>
                <a:gridCol w="1706556">
                  <a:extLst>
                    <a:ext uri="{9D8B030D-6E8A-4147-A177-3AD203B41FA5}">
                      <a16:colId xmlns:a16="http://schemas.microsoft.com/office/drawing/2014/main" val="4263248837"/>
                    </a:ext>
                  </a:extLst>
                </a:gridCol>
              </a:tblGrid>
              <a:tr h="728259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Surface Wind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Visibility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 Surface Temperature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Sig. Wave Height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Tide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Wave Current (m/s)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88196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05KT MAX 20KT 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– 1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km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 – 28)</a:t>
                      </a:r>
                      <a:r>
                        <a:rPr lang="en-US" sz="14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(1.4 – 1.8)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(0.54– 1.25)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Average: E/NE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0.51m/s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(0.55 – 0.70)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1108221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05KT MAX 15KT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(5– 10) km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 – 28)</a:t>
                      </a:r>
                      <a:r>
                        <a:rPr lang="en-US" sz="14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(1.2– 1.8)</a:t>
                      </a:r>
                      <a:endParaRPr lang="en-US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(0.68 – 1.44)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Average: E/NE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0.55 m/s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(0.69 – 0.73)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</a:tbl>
          </a:graphicData>
        </a:graphic>
      </p:graphicFrame>
      <p:sp>
        <p:nvSpPr>
          <p:cNvPr id="149" name="Google Shape;149;p14"/>
          <p:cNvSpPr/>
          <p:nvPr/>
        </p:nvSpPr>
        <p:spPr>
          <a:xfrm>
            <a:off x="17286761" y="3539764"/>
            <a:ext cx="1169100" cy="3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50" name="Google Shape;150;p14"/>
          <p:cNvSpPr/>
          <p:nvPr/>
        </p:nvSpPr>
        <p:spPr>
          <a:xfrm>
            <a:off x="17291926" y="3714318"/>
            <a:ext cx="1169100" cy="3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7AC4621-9052-44D2-B782-5D2D6380A445}"/>
              </a:ext>
            </a:extLst>
          </p:cNvPr>
          <p:cNvSpPr txBox="1"/>
          <p:nvPr/>
        </p:nvSpPr>
        <p:spPr>
          <a:xfrm>
            <a:off x="7035463" y="9201186"/>
            <a:ext cx="1956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of the Sea: 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AB96C4F-FD88-4103-AE6C-00A85C597294}"/>
              </a:ext>
            </a:extLst>
          </p:cNvPr>
          <p:cNvSpPr txBox="1"/>
          <p:nvPr/>
        </p:nvSpPr>
        <p:spPr>
          <a:xfrm>
            <a:off x="696444" y="2349634"/>
            <a:ext cx="7691131" cy="541861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5BA73900-F744-4525-8A7B-4D35116F3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855" y="2423519"/>
            <a:ext cx="7432307" cy="52619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2" name="Group 1"/>
          <p:cNvGrpSpPr/>
          <p:nvPr/>
        </p:nvGrpSpPr>
        <p:grpSpPr>
          <a:xfrm>
            <a:off x="-5443" y="-1010981"/>
            <a:ext cx="9536630" cy="16130981"/>
            <a:chOff x="-5443" y="-1010981"/>
            <a:chExt cx="9536630" cy="16130981"/>
          </a:xfrm>
        </p:grpSpPr>
        <p:sp>
          <p:nvSpPr>
            <p:cNvPr id="49" name="Google Shape;56;p13"/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7;p13"/>
            <p:cNvSpPr/>
            <p:nvPr/>
          </p:nvSpPr>
          <p:spPr>
            <a:xfrm>
              <a:off x="7331812" y="-1010981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-193974" y="40692"/>
            <a:ext cx="10802643" cy="1624551"/>
            <a:chOff x="-224495" y="-43513"/>
            <a:chExt cx="10802643" cy="1624551"/>
          </a:xfrm>
        </p:grpSpPr>
        <p:pic>
          <p:nvPicPr>
            <p:cNvPr id="52" name="Picture 2" descr="Coat of arms of Ghana - Wikiped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TextBox 52"/>
            <p:cNvSpPr txBox="1"/>
            <p:nvPr/>
          </p:nvSpPr>
          <p:spPr>
            <a:xfrm>
              <a:off x="1507188" y="368034"/>
              <a:ext cx="257082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13660" y="268819"/>
              <a:ext cx="308528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63F92C48-2952-4DC7-9320-73ED371294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/>
            <p:cNvSpPr txBox="1"/>
            <p:nvPr/>
          </p:nvSpPr>
          <p:spPr>
            <a:xfrm>
              <a:off x="1222076" y="1119373"/>
              <a:ext cx="75521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COASTAL &amp; MARITIME FORECAST FOR GHANA</a:t>
              </a: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096"/>
            <a:ext cx="3511600" cy="89619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616131" y="14720464"/>
            <a:ext cx="732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SIGNED: Ghana Meteorological Agency, Marine Forecast Office, Accra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A75B08-660B-70BA-2861-E8320389C6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7625" y="2419435"/>
            <a:ext cx="7562088" cy="5409639"/>
          </a:xfrm>
          <a:prstGeom prst="rect">
            <a:avLst/>
          </a:prstGeom>
          <a:solidFill>
            <a:srgbClr val="E6E6E6"/>
          </a:solidFill>
          <a:ln>
            <a:noFill/>
          </a:ln>
        </p:spPr>
      </p:pic>
      <p:graphicFrame>
        <p:nvGraphicFramePr>
          <p:cNvPr id="9" name="Table 34">
            <a:extLst>
              <a:ext uri="{FF2B5EF4-FFF2-40B4-BE49-F238E27FC236}">
                <a16:creationId xmlns:a16="http://schemas.microsoft.com/office/drawing/2014/main" id="{2EA9A3A7-8D99-3E3C-6535-DB49073A2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438919"/>
              </p:ext>
            </p:extLst>
          </p:nvPr>
        </p:nvGraphicFramePr>
        <p:xfrm>
          <a:off x="8472553" y="2250534"/>
          <a:ext cx="2020408" cy="5697560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2020408">
                  <a:extLst>
                    <a:ext uri="{9D8B030D-6E8A-4147-A177-3AD203B41FA5}">
                      <a16:colId xmlns:a16="http://schemas.microsoft.com/office/drawing/2014/main" val="2188336029"/>
                    </a:ext>
                  </a:extLst>
                </a:gridCol>
              </a:tblGrid>
              <a:tr h="56581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Date Issued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57907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02/10/2025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081948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Time Issued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082187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000" dirty="0"/>
                        <a:t>10:00 AM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433808"/>
                  </a:ext>
                </a:extLst>
              </a:tr>
              <a:tr h="7370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02564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 PM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097031"/>
                  </a:ext>
                </a:extLst>
              </a:tr>
              <a:tr h="5663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0514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743095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319520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40480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087956"/>
                  </a:ext>
                </a:extLst>
              </a:tr>
            </a:tbl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6F872BF-9A4E-2136-9E63-601680FB23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745505"/>
              </p:ext>
            </p:extLst>
          </p:nvPr>
        </p:nvGraphicFramePr>
        <p:xfrm>
          <a:off x="666016" y="7904499"/>
          <a:ext cx="6339019" cy="2141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0" name="Worksheet" r:id="rId9" imgW="5305517" imgH="1657483" progId="Excel.Sheet.12">
                  <p:embed/>
                </p:oleObj>
              </mc:Choice>
              <mc:Fallback>
                <p:oleObj name="Worksheet" r:id="rId9" imgW="5305517" imgH="165748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6016" y="7904499"/>
                        <a:ext cx="6339019" cy="2141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55171050-0C10-4E06-BBBC-4E20D09DAF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355"/>
            <a:ext cx="3511600" cy="89619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A36C8EF-9E13-49EB-839C-9DB6C0C63B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096"/>
            <a:ext cx="3511600" cy="8961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67D9B97-89C8-4DD4-8850-056C963F0AF2}"/>
              </a:ext>
            </a:extLst>
          </p:cNvPr>
          <p:cNvSpPr txBox="1"/>
          <p:nvPr/>
        </p:nvSpPr>
        <p:spPr>
          <a:xfrm>
            <a:off x="2174683" y="1617613"/>
            <a:ext cx="499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IMPACT-BASED FORECAST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VALID</a:t>
            </a:r>
            <a:r>
              <a:rPr lang="en-GB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AT 12</a:t>
            </a: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00Z 02</a:t>
            </a:r>
            <a:r>
              <a:rPr lang="en-GB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/10</a:t>
            </a: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980C29-9083-40EB-BFF2-E4EB893EFE10}"/>
              </a:ext>
            </a:extLst>
          </p:cNvPr>
          <p:cNvSpPr/>
          <p:nvPr/>
        </p:nvSpPr>
        <p:spPr>
          <a:xfrm>
            <a:off x="552008" y="12890321"/>
            <a:ext cx="9995056" cy="17244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SUMMARY:</a:t>
            </a:r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543447-2BE8-427A-9672-1F33C2A57589}"/>
              </a:ext>
            </a:extLst>
          </p:cNvPr>
          <p:cNvSpPr txBox="1"/>
          <p:nvPr/>
        </p:nvSpPr>
        <p:spPr>
          <a:xfrm>
            <a:off x="4188269" y="6334828"/>
            <a:ext cx="445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BBC371F-0C7F-4933-A2C9-313874653C7E}"/>
              </a:ext>
            </a:extLst>
          </p:cNvPr>
          <p:cNvSpPr txBox="1"/>
          <p:nvPr/>
        </p:nvSpPr>
        <p:spPr>
          <a:xfrm>
            <a:off x="17010070" y="5465644"/>
            <a:ext cx="553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9B7566A-6028-4D2C-8E9F-10B102682331}"/>
              </a:ext>
            </a:extLst>
          </p:cNvPr>
          <p:cNvSpPr txBox="1"/>
          <p:nvPr/>
        </p:nvSpPr>
        <p:spPr>
          <a:xfrm>
            <a:off x="15503817" y="3686570"/>
            <a:ext cx="553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B0F87F-AECD-429E-8BA9-185999BBDAF4}"/>
              </a:ext>
            </a:extLst>
          </p:cNvPr>
          <p:cNvSpPr txBox="1"/>
          <p:nvPr/>
        </p:nvSpPr>
        <p:spPr>
          <a:xfrm>
            <a:off x="552008" y="12879734"/>
            <a:ext cx="1000169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Mostly cloudy conditions will be experienced over the maritime of our country this afternoon through to the evening with a 40% likelihood of slight to moderate rains over the west coast and areas offshore and a 30% over the east and the central coast.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2FA4DA6-4C7D-44C1-913A-31CF1CDDDC61}"/>
              </a:ext>
            </a:extLst>
          </p:cNvPr>
          <p:cNvSpPr txBox="1"/>
          <p:nvPr/>
        </p:nvSpPr>
        <p:spPr>
          <a:xfrm>
            <a:off x="6398352" y="778302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H" sz="3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054354-1A8C-4B85-8386-4A6FEC04276B}"/>
              </a:ext>
            </a:extLst>
          </p:cNvPr>
          <p:cNvSpPr txBox="1"/>
          <p:nvPr/>
        </p:nvSpPr>
        <p:spPr>
          <a:xfrm>
            <a:off x="7760464" y="6735888"/>
            <a:ext cx="609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19861D-C7EE-4318-B1D5-CBACB499234D}"/>
              </a:ext>
            </a:extLst>
          </p:cNvPr>
          <p:cNvSpPr txBox="1"/>
          <p:nvPr/>
        </p:nvSpPr>
        <p:spPr>
          <a:xfrm>
            <a:off x="7107189" y="6007288"/>
            <a:ext cx="810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3F5B93A-BF24-44B4-A4A8-29B17FF18C34}"/>
              </a:ext>
            </a:extLst>
          </p:cNvPr>
          <p:cNvSpPr txBox="1"/>
          <p:nvPr/>
        </p:nvSpPr>
        <p:spPr>
          <a:xfrm>
            <a:off x="-4675066" y="1493666"/>
            <a:ext cx="544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63D4D34-541A-4B2B-86E9-195F706CC994}"/>
              </a:ext>
            </a:extLst>
          </p:cNvPr>
          <p:cNvSpPr txBox="1"/>
          <p:nvPr/>
        </p:nvSpPr>
        <p:spPr>
          <a:xfrm>
            <a:off x="5204412" y="5971471"/>
            <a:ext cx="6285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28247F-7E2A-4BE3-9B61-87C449569D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930679" y="9147153"/>
            <a:ext cx="1201016" cy="56088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1667DB83-26B1-468E-85AE-E206C399C17B}"/>
              </a:ext>
            </a:extLst>
          </p:cNvPr>
          <p:cNvSpPr txBox="1"/>
          <p:nvPr/>
        </p:nvSpPr>
        <p:spPr>
          <a:xfrm>
            <a:off x="11794082" y="3785790"/>
            <a:ext cx="495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32849CA-61A0-4832-B373-88CEDC71A63A}"/>
              </a:ext>
            </a:extLst>
          </p:cNvPr>
          <p:cNvSpPr/>
          <p:nvPr/>
        </p:nvSpPr>
        <p:spPr>
          <a:xfrm>
            <a:off x="1612253" y="2693070"/>
            <a:ext cx="4729655" cy="2676071"/>
          </a:xfrm>
          <a:custGeom>
            <a:avLst/>
            <a:gdLst>
              <a:gd name="connsiteX0" fmla="*/ 207022 w 4729655"/>
              <a:gd name="connsiteY0" fmla="*/ 1097880 h 2676071"/>
              <a:gd name="connsiteX1" fmla="*/ 416572 w 4729655"/>
              <a:gd name="connsiteY1" fmla="*/ 1164555 h 2676071"/>
              <a:gd name="connsiteX2" fmla="*/ 730897 w 4729655"/>
              <a:gd name="connsiteY2" fmla="*/ 1212180 h 2676071"/>
              <a:gd name="connsiteX3" fmla="*/ 930922 w 4729655"/>
              <a:gd name="connsiteY3" fmla="*/ 1307430 h 2676071"/>
              <a:gd name="connsiteX4" fmla="*/ 1311922 w 4729655"/>
              <a:gd name="connsiteY4" fmla="*/ 1393155 h 2676071"/>
              <a:gd name="connsiteX5" fmla="*/ 1578622 w 4729655"/>
              <a:gd name="connsiteY5" fmla="*/ 1174080 h 2676071"/>
              <a:gd name="connsiteX6" fmla="*/ 2226322 w 4729655"/>
              <a:gd name="connsiteY6" fmla="*/ 1002630 h 2676071"/>
              <a:gd name="connsiteX7" fmla="*/ 2550172 w 4729655"/>
              <a:gd name="connsiteY7" fmla="*/ 897855 h 2676071"/>
              <a:gd name="connsiteX8" fmla="*/ 2874022 w 4729655"/>
              <a:gd name="connsiteY8" fmla="*/ 793080 h 2676071"/>
              <a:gd name="connsiteX9" fmla="*/ 3302647 w 4729655"/>
              <a:gd name="connsiteY9" fmla="*/ 450180 h 2676071"/>
              <a:gd name="connsiteX10" fmla="*/ 3978922 w 4729655"/>
              <a:gd name="connsiteY10" fmla="*/ 488280 h 2676071"/>
              <a:gd name="connsiteX11" fmla="*/ 4140847 w 4729655"/>
              <a:gd name="connsiteY11" fmla="*/ 326355 h 2676071"/>
              <a:gd name="connsiteX12" fmla="*/ 4255147 w 4729655"/>
              <a:gd name="connsiteY12" fmla="*/ 69180 h 2676071"/>
              <a:gd name="connsiteX13" fmla="*/ 4721872 w 4729655"/>
              <a:gd name="connsiteY13" fmla="*/ 1717005 h 2676071"/>
              <a:gd name="connsiteX14" fmla="*/ 3826522 w 4729655"/>
              <a:gd name="connsiteY14" fmla="*/ 1974180 h 2676071"/>
              <a:gd name="connsiteX15" fmla="*/ 1750072 w 4729655"/>
              <a:gd name="connsiteY15" fmla="*/ 2498055 h 2676071"/>
              <a:gd name="connsiteX16" fmla="*/ 673747 w 4729655"/>
              <a:gd name="connsiteY16" fmla="*/ 2659980 h 2676071"/>
              <a:gd name="connsiteX17" fmla="*/ 16522 w 4729655"/>
              <a:gd name="connsiteY17" fmla="*/ 2155155 h 2676071"/>
              <a:gd name="connsiteX18" fmla="*/ 207022 w 4729655"/>
              <a:gd name="connsiteY18" fmla="*/ 1097880 h 267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729655" h="2676071">
                <a:moveTo>
                  <a:pt x="207022" y="1097880"/>
                </a:moveTo>
                <a:cubicBezTo>
                  <a:pt x="273697" y="932780"/>
                  <a:pt x="329260" y="1145505"/>
                  <a:pt x="416572" y="1164555"/>
                </a:cubicBezTo>
                <a:cubicBezTo>
                  <a:pt x="503884" y="1183605"/>
                  <a:pt x="645172" y="1188368"/>
                  <a:pt x="730897" y="1212180"/>
                </a:cubicBezTo>
                <a:cubicBezTo>
                  <a:pt x="816622" y="1235992"/>
                  <a:pt x="834084" y="1277267"/>
                  <a:pt x="930922" y="1307430"/>
                </a:cubicBezTo>
                <a:cubicBezTo>
                  <a:pt x="1027760" y="1337593"/>
                  <a:pt x="1203972" y="1415380"/>
                  <a:pt x="1311922" y="1393155"/>
                </a:cubicBezTo>
                <a:cubicBezTo>
                  <a:pt x="1419872" y="1370930"/>
                  <a:pt x="1426222" y="1239167"/>
                  <a:pt x="1578622" y="1174080"/>
                </a:cubicBezTo>
                <a:cubicBezTo>
                  <a:pt x="1731022" y="1108993"/>
                  <a:pt x="2064397" y="1048667"/>
                  <a:pt x="2226322" y="1002630"/>
                </a:cubicBezTo>
                <a:cubicBezTo>
                  <a:pt x="2388247" y="956592"/>
                  <a:pt x="2550172" y="897855"/>
                  <a:pt x="2550172" y="897855"/>
                </a:cubicBezTo>
                <a:cubicBezTo>
                  <a:pt x="2658122" y="862930"/>
                  <a:pt x="2748610" y="867692"/>
                  <a:pt x="2874022" y="793080"/>
                </a:cubicBezTo>
                <a:cubicBezTo>
                  <a:pt x="2999434" y="718468"/>
                  <a:pt x="3118497" y="500980"/>
                  <a:pt x="3302647" y="450180"/>
                </a:cubicBezTo>
                <a:cubicBezTo>
                  <a:pt x="3486797" y="399380"/>
                  <a:pt x="3839222" y="508917"/>
                  <a:pt x="3978922" y="488280"/>
                </a:cubicBezTo>
                <a:cubicBezTo>
                  <a:pt x="4118622" y="467643"/>
                  <a:pt x="4094810" y="396205"/>
                  <a:pt x="4140847" y="326355"/>
                </a:cubicBezTo>
                <a:cubicBezTo>
                  <a:pt x="4186884" y="256505"/>
                  <a:pt x="4158309" y="-162595"/>
                  <a:pt x="4255147" y="69180"/>
                </a:cubicBezTo>
                <a:cubicBezTo>
                  <a:pt x="4351985" y="300955"/>
                  <a:pt x="4793310" y="1399505"/>
                  <a:pt x="4721872" y="1717005"/>
                </a:cubicBezTo>
                <a:cubicBezTo>
                  <a:pt x="4650435" y="2034505"/>
                  <a:pt x="3826522" y="1974180"/>
                  <a:pt x="3826522" y="1974180"/>
                </a:cubicBezTo>
                <a:cubicBezTo>
                  <a:pt x="3331222" y="2104355"/>
                  <a:pt x="2275535" y="2383755"/>
                  <a:pt x="1750072" y="2498055"/>
                </a:cubicBezTo>
                <a:cubicBezTo>
                  <a:pt x="1224610" y="2612355"/>
                  <a:pt x="962672" y="2717130"/>
                  <a:pt x="673747" y="2659980"/>
                </a:cubicBezTo>
                <a:cubicBezTo>
                  <a:pt x="384822" y="2602830"/>
                  <a:pt x="91134" y="2418680"/>
                  <a:pt x="16522" y="2155155"/>
                </a:cubicBezTo>
                <a:cubicBezTo>
                  <a:pt x="-58090" y="1891630"/>
                  <a:pt x="140347" y="1262980"/>
                  <a:pt x="207022" y="1097880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5A640231-48ED-48F9-952D-DD2E443FE94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52867" y="4014432"/>
            <a:ext cx="530398" cy="45114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5424B5AE-4300-40FD-BD16-31149FCD26C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58693" y="3651075"/>
            <a:ext cx="530398" cy="45114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3575EBBD-4B8D-4F2F-92EC-94EA21BA308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06343" y="4379925"/>
            <a:ext cx="530398" cy="45114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E5F3286-8B91-4527-8D85-857AD9CD05AD}"/>
              </a:ext>
            </a:extLst>
          </p:cNvPr>
          <p:cNvSpPr txBox="1"/>
          <p:nvPr/>
        </p:nvSpPr>
        <p:spPr>
          <a:xfrm>
            <a:off x="5455431" y="3051524"/>
            <a:ext cx="377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508F858-4B76-4AB1-8FC6-2229FCC1FEB5}"/>
              </a:ext>
            </a:extLst>
          </p:cNvPr>
          <p:cNvSpPr txBox="1"/>
          <p:nvPr/>
        </p:nvSpPr>
        <p:spPr>
          <a:xfrm>
            <a:off x="5455431" y="4154509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B1DD89C-E945-424A-9C66-8830AE4C28E9}"/>
              </a:ext>
            </a:extLst>
          </p:cNvPr>
          <p:cNvSpPr txBox="1"/>
          <p:nvPr/>
        </p:nvSpPr>
        <p:spPr>
          <a:xfrm>
            <a:off x="3832943" y="4545704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DDD4F60-E4AB-462B-8B42-6FE15E19D29D}"/>
              </a:ext>
            </a:extLst>
          </p:cNvPr>
          <p:cNvSpPr txBox="1"/>
          <p:nvPr/>
        </p:nvSpPr>
        <p:spPr>
          <a:xfrm>
            <a:off x="2489202" y="4910676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B511015-D2DD-467B-9882-F650A8330908}"/>
              </a:ext>
            </a:extLst>
          </p:cNvPr>
          <p:cNvSpPr txBox="1"/>
          <p:nvPr/>
        </p:nvSpPr>
        <p:spPr>
          <a:xfrm>
            <a:off x="2187227" y="3792472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D0FB08A-3A67-4482-9F2E-4369BEBF5407}"/>
              </a:ext>
            </a:extLst>
          </p:cNvPr>
          <p:cNvSpPr txBox="1"/>
          <p:nvPr/>
        </p:nvSpPr>
        <p:spPr>
          <a:xfrm>
            <a:off x="4065202" y="3300948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1660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74B9914C4C24409F6798E97596166D" ma:contentTypeVersion="5" ma:contentTypeDescription="Create a new document." ma:contentTypeScope="" ma:versionID="9aa8bd9a99ba9d84dc2190fb32a58598">
  <xsd:schema xmlns:xsd="http://www.w3.org/2001/XMLSchema" xmlns:xs="http://www.w3.org/2001/XMLSchema" xmlns:p="http://schemas.microsoft.com/office/2006/metadata/properties" xmlns:ns3="1d8192ca-cd5e-48e5-b360-c2cd19db22a3" targetNamespace="http://schemas.microsoft.com/office/2006/metadata/properties" ma:root="true" ma:fieldsID="21f2cc1b3ec4d8f157ca9b1fc2711338" ns3:_="">
    <xsd:import namespace="1d8192ca-cd5e-48e5-b360-c2cd19db22a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192ca-cd5e-48e5-b360-c2cd19db22a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75B68-949A-45E9-907D-DC177CD088CA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1d8192ca-cd5e-48e5-b360-c2cd19db22a3"/>
  </ds:schemaRefs>
</ds:datastoreItem>
</file>

<file path=customXml/itemProps2.xml><?xml version="1.0" encoding="utf-8"?>
<ds:datastoreItem xmlns:ds="http://schemas.openxmlformats.org/officeDocument/2006/customXml" ds:itemID="{99B286B0-B59E-4BB1-87CA-822AD93ED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8192ca-cd5e-48e5-b360-c2cd19db22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D6D3EF-84FA-43C0-927F-7044F1B270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149562</TotalTime>
  <Words>272</Words>
  <Application>Microsoft Office PowerPoint</Application>
  <PresentationFormat>Custom</PresentationFormat>
  <Paragraphs>62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Simple Light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GMet</dc:creator>
  <cp:lastModifiedBy>Marine</cp:lastModifiedBy>
  <cp:revision>3714</cp:revision>
  <cp:lastPrinted>2021-07-22T12:08:46Z</cp:lastPrinted>
  <dcterms:modified xsi:type="dcterms:W3CDTF">2025-10-02T10:07:27Z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0x0101004274B9914C4C24409F6798E97596166D</vt:lpwstr>
  </property>
</Properties>
</file>