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79" r:id="rId5"/>
  </p:sldIdLst>
  <p:sldSz cx="10691813" cy="1511935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  <p:cmAuthor id="2" name="Adom" initials="A" lastIdx="1" clrIdx="1">
    <p:extLst>
      <p:ext uri="{19B8F6BF-5375-455C-9EA6-DF929625EA0E}">
        <p15:presenceInfo xmlns:p15="http://schemas.microsoft.com/office/powerpoint/2012/main" userId="7ed734e3c904678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84F"/>
    <a:srgbClr val="EEFF41"/>
    <a:srgbClr val="1A2913"/>
    <a:srgbClr val="000000"/>
    <a:srgbClr val="95C693"/>
    <a:srgbClr val="E6E6E6"/>
    <a:srgbClr val="4285F4"/>
    <a:srgbClr val="000020"/>
    <a:srgbClr val="FFC53C"/>
    <a:srgbClr val="F7F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F2A47E-F873-4949-B171-11B40ADDBA7A}">
  <a:tblStyle styleId="{67F2A47E-F873-4949-B171-11B40ADDBA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5521" autoAdjust="0"/>
  </p:normalViewPr>
  <p:slideViewPr>
    <p:cSldViewPr snapToGrid="0">
      <p:cViewPr>
        <p:scale>
          <a:sx n="63" d="100"/>
          <a:sy n="63" d="100"/>
        </p:scale>
        <p:origin x="1128" y="-1644"/>
      </p:cViewPr>
      <p:guideLst>
        <p:guide orient="horz" pos="476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3038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99032" rIns="99032" bIns="9903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2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4a34d9c38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e4a34d9c38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216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0850" tIns="160850" rIns="160850" bIns="160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1.emf"/><Relationship Id="rId4" Type="http://schemas.openxmlformats.org/officeDocument/2006/relationships/image" Target="../media/image2.jpeg"/><Relationship Id="rId9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60000"/>
          </a:schemeClr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" name="Table 5">
            <a:extLst>
              <a:ext uri="{FF2B5EF4-FFF2-40B4-BE49-F238E27FC236}">
                <a16:creationId xmlns:a16="http://schemas.microsoft.com/office/drawing/2014/main" id="{16187937-ECE2-9941-826F-B61C8315EE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220500"/>
              </p:ext>
            </p:extLst>
          </p:nvPr>
        </p:nvGraphicFramePr>
        <p:xfrm>
          <a:off x="486871" y="10081160"/>
          <a:ext cx="10103720" cy="2718445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806812">
                  <a:extLst>
                    <a:ext uri="{9D8B030D-6E8A-4147-A177-3AD203B41FA5}">
                      <a16:colId xmlns:a16="http://schemas.microsoft.com/office/drawing/2014/main" val="1748405878"/>
                    </a:ext>
                  </a:extLst>
                </a:gridCol>
                <a:gridCol w="1850873">
                  <a:extLst>
                    <a:ext uri="{9D8B030D-6E8A-4147-A177-3AD203B41FA5}">
                      <a16:colId xmlns:a16="http://schemas.microsoft.com/office/drawing/2014/main" val="3643782573"/>
                    </a:ext>
                  </a:extLst>
                </a:gridCol>
                <a:gridCol w="1220354">
                  <a:extLst>
                    <a:ext uri="{9D8B030D-6E8A-4147-A177-3AD203B41FA5}">
                      <a16:colId xmlns:a16="http://schemas.microsoft.com/office/drawing/2014/main" val="2367474529"/>
                    </a:ext>
                  </a:extLst>
                </a:gridCol>
                <a:gridCol w="16398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3579">
                  <a:extLst>
                    <a:ext uri="{9D8B030D-6E8A-4147-A177-3AD203B41FA5}">
                      <a16:colId xmlns:a16="http://schemas.microsoft.com/office/drawing/2014/main" val="1354306224"/>
                    </a:ext>
                  </a:extLst>
                </a:gridCol>
                <a:gridCol w="1315695">
                  <a:extLst>
                    <a:ext uri="{9D8B030D-6E8A-4147-A177-3AD203B41FA5}">
                      <a16:colId xmlns:a16="http://schemas.microsoft.com/office/drawing/2014/main" val="2770266078"/>
                    </a:ext>
                  </a:extLst>
                </a:gridCol>
                <a:gridCol w="1706556">
                  <a:extLst>
                    <a:ext uri="{9D8B030D-6E8A-4147-A177-3AD203B41FA5}">
                      <a16:colId xmlns:a16="http://schemas.microsoft.com/office/drawing/2014/main" val="4263248837"/>
                    </a:ext>
                  </a:extLst>
                </a:gridCol>
              </a:tblGrid>
              <a:tr h="728259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Surface Wind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Visibility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Sea Surface Temperature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Sig. Wave Height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Tide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Wave Current (m/s)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47881"/>
                  </a:ext>
                </a:extLst>
              </a:tr>
              <a:tr h="88196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S/SW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07KT MAX 15KT 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– 10) km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 – 28)</a:t>
                      </a:r>
                      <a:r>
                        <a:rPr lang="en-US" sz="14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(1.1 – 1.7)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(0.12 – 1.94)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Average: E/NE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0.64m/s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(0.74 – 0.84)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61239424"/>
                  </a:ext>
                </a:extLst>
              </a:tr>
              <a:tr h="1108221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S/SW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08KT MAX 15KT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– 10) km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 – 28)</a:t>
                      </a:r>
                      <a:r>
                        <a:rPr lang="en-US" sz="14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(1.1 – 1.9)</a:t>
                      </a:r>
                      <a:endParaRPr lang="en-US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(0.11 – 1.92)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Average: E/NE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 m/s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(0.61 – 0.77)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2428380"/>
                  </a:ext>
                </a:extLst>
              </a:tr>
            </a:tbl>
          </a:graphicData>
        </a:graphic>
      </p:graphicFrame>
      <p:sp>
        <p:nvSpPr>
          <p:cNvPr id="149" name="Google Shape;149;p14"/>
          <p:cNvSpPr/>
          <p:nvPr/>
        </p:nvSpPr>
        <p:spPr>
          <a:xfrm>
            <a:off x="17286761" y="3539764"/>
            <a:ext cx="1169100" cy="33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150" name="Google Shape;150;p14"/>
          <p:cNvSpPr/>
          <p:nvPr/>
        </p:nvSpPr>
        <p:spPr>
          <a:xfrm>
            <a:off x="17291926" y="3714318"/>
            <a:ext cx="1169100" cy="33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7AC4621-9052-44D2-B782-5D2D6380A445}"/>
              </a:ext>
            </a:extLst>
          </p:cNvPr>
          <p:cNvSpPr txBox="1"/>
          <p:nvPr/>
        </p:nvSpPr>
        <p:spPr>
          <a:xfrm>
            <a:off x="7035463" y="9201186"/>
            <a:ext cx="1956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of the Sea: 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AB96C4F-FD88-4103-AE6C-00A85C597294}"/>
              </a:ext>
            </a:extLst>
          </p:cNvPr>
          <p:cNvSpPr txBox="1"/>
          <p:nvPr/>
        </p:nvSpPr>
        <p:spPr>
          <a:xfrm>
            <a:off x="696444" y="2349634"/>
            <a:ext cx="7691131" cy="541861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5BA73900-F744-4525-8A7B-4D35116F3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855" y="2423519"/>
            <a:ext cx="7432307" cy="52619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2" name="Group 1"/>
          <p:cNvGrpSpPr/>
          <p:nvPr/>
        </p:nvGrpSpPr>
        <p:grpSpPr>
          <a:xfrm>
            <a:off x="-5443" y="-1010981"/>
            <a:ext cx="9536630" cy="16130981"/>
            <a:chOff x="-5443" y="-1010981"/>
            <a:chExt cx="9536630" cy="16130981"/>
          </a:xfrm>
        </p:grpSpPr>
        <p:sp>
          <p:nvSpPr>
            <p:cNvPr id="49" name="Google Shape;56;p13"/>
            <p:cNvSpPr/>
            <p:nvPr/>
          </p:nvSpPr>
          <p:spPr>
            <a:xfrm rot="10800000" flipH="1">
              <a:off x="-5443" y="0"/>
              <a:ext cx="8458200" cy="15120000"/>
            </a:xfrm>
            <a:prstGeom prst="corner">
              <a:avLst>
                <a:gd name="adj1" fmla="val 12023"/>
                <a:gd name="adj2" fmla="val 5685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" name="Google Shape;57;p13"/>
            <p:cNvSpPr/>
            <p:nvPr/>
          </p:nvSpPr>
          <p:spPr>
            <a:xfrm>
              <a:off x="7331812" y="-1010981"/>
              <a:ext cx="2199375" cy="2036115"/>
            </a:xfrm>
            <a:prstGeom prst="pie">
              <a:avLst>
                <a:gd name="adj1" fmla="val 314"/>
                <a:gd name="adj2" fmla="val 5525343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-193974" y="40692"/>
            <a:ext cx="10802643" cy="1624551"/>
            <a:chOff x="-224495" y="-43513"/>
            <a:chExt cx="10802643" cy="1624551"/>
          </a:xfrm>
        </p:grpSpPr>
        <p:pic>
          <p:nvPicPr>
            <p:cNvPr id="52" name="Picture 2" descr="Coat of arms of Ghana - Wikipedia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TextBox 52"/>
            <p:cNvSpPr txBox="1"/>
            <p:nvPr/>
          </p:nvSpPr>
          <p:spPr>
            <a:xfrm>
              <a:off x="1507188" y="368034"/>
              <a:ext cx="2570827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13660" y="268819"/>
              <a:ext cx="308528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Twitter:@GhanaMet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60" name="Google Shape;60;p13"/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63F92C48-2952-4DC7-9320-73ED371294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  <p:sp>
          <p:nvSpPr>
            <p:cNvPr id="7" name="TextBox 6"/>
            <p:cNvSpPr txBox="1"/>
            <p:nvPr/>
          </p:nvSpPr>
          <p:spPr>
            <a:xfrm>
              <a:off x="1222076" y="1119373"/>
              <a:ext cx="75521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COASTAL &amp; MARITIME FORECAST FOR GHANA</a:t>
              </a: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096"/>
            <a:ext cx="3511600" cy="89619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616131" y="14720464"/>
            <a:ext cx="732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SIGNED: Ghana Meteorological Agency, Marine Forecast Office, Accra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A75B08-660B-70BA-2861-E8320389C6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7625" y="2419435"/>
            <a:ext cx="7562088" cy="5409639"/>
          </a:xfrm>
          <a:prstGeom prst="rect">
            <a:avLst/>
          </a:prstGeom>
          <a:solidFill>
            <a:srgbClr val="E6E6E6"/>
          </a:solidFill>
          <a:ln>
            <a:noFill/>
          </a:ln>
        </p:spPr>
      </p:pic>
      <p:graphicFrame>
        <p:nvGraphicFramePr>
          <p:cNvPr id="9" name="Table 34">
            <a:extLst>
              <a:ext uri="{FF2B5EF4-FFF2-40B4-BE49-F238E27FC236}">
                <a16:creationId xmlns:a16="http://schemas.microsoft.com/office/drawing/2014/main" id="{2EA9A3A7-8D99-3E3C-6535-DB49073A2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397545"/>
              </p:ext>
            </p:extLst>
          </p:nvPr>
        </p:nvGraphicFramePr>
        <p:xfrm>
          <a:off x="8472553" y="2250534"/>
          <a:ext cx="2020408" cy="5697560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2020408">
                  <a:extLst>
                    <a:ext uri="{9D8B030D-6E8A-4147-A177-3AD203B41FA5}">
                      <a16:colId xmlns:a16="http://schemas.microsoft.com/office/drawing/2014/main" val="2188336029"/>
                    </a:ext>
                  </a:extLst>
                </a:gridCol>
              </a:tblGrid>
              <a:tr h="56581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Date Issued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557907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07/10/2025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081948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Time Issued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082187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000" dirty="0"/>
                        <a:t>10:00 AM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433808"/>
                  </a:ext>
                </a:extLst>
              </a:tr>
              <a:tr h="7370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 From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02564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 PM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097031"/>
                  </a:ext>
                </a:extLst>
              </a:tr>
              <a:tr h="5663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Nowcasting Risk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0514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Action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743095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aware</a:t>
                      </a:r>
                    </a:p>
                  </a:txBody>
                  <a:tcPr>
                    <a:solidFill>
                      <a:srgbClr val="EEFF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319520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risk</a:t>
                      </a:r>
                    </a:p>
                  </a:txBody>
                  <a:tcPr>
                    <a:solidFill>
                      <a:srgbClr val="6AA8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40480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risk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087956"/>
                  </a:ext>
                </a:extLst>
              </a:tr>
            </a:tbl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6F872BF-9A4E-2136-9E63-601680FB23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745505"/>
              </p:ext>
            </p:extLst>
          </p:nvPr>
        </p:nvGraphicFramePr>
        <p:xfrm>
          <a:off x="666016" y="7904499"/>
          <a:ext cx="6339019" cy="2141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3" name="Worksheet" r:id="rId9" imgW="5305517" imgH="1657483" progId="Excel.Sheet.12">
                  <p:embed/>
                </p:oleObj>
              </mc:Choice>
              <mc:Fallback>
                <p:oleObj name="Worksheet" r:id="rId9" imgW="5305517" imgH="165748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6016" y="7904499"/>
                        <a:ext cx="6339019" cy="2141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55171050-0C10-4E06-BBBC-4E20D09DAF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355"/>
            <a:ext cx="3511600" cy="89619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A36C8EF-9E13-49EB-839C-9DB6C0C63B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096"/>
            <a:ext cx="3511600" cy="8961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67D9B97-89C8-4DD4-8850-056C963F0AF2}"/>
              </a:ext>
            </a:extLst>
          </p:cNvPr>
          <p:cNvSpPr txBox="1"/>
          <p:nvPr/>
        </p:nvSpPr>
        <p:spPr>
          <a:xfrm>
            <a:off x="2174683" y="1617613"/>
            <a:ext cx="4994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IMPACT-BASED FORECAST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VALID</a:t>
            </a:r>
            <a:r>
              <a:rPr lang="en-GB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AT 12</a:t>
            </a: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00Z 07</a:t>
            </a:r>
            <a:r>
              <a:rPr lang="en-GB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/10</a:t>
            </a: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980C29-9083-40EB-BFF2-E4EB893EFE10}"/>
              </a:ext>
            </a:extLst>
          </p:cNvPr>
          <p:cNvSpPr/>
          <p:nvPr/>
        </p:nvSpPr>
        <p:spPr>
          <a:xfrm>
            <a:off x="552008" y="12890321"/>
            <a:ext cx="9995056" cy="17244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WEATHER SUMMARY:</a:t>
            </a:r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543447-2BE8-427A-9672-1F33C2A57589}"/>
              </a:ext>
            </a:extLst>
          </p:cNvPr>
          <p:cNvSpPr txBox="1"/>
          <p:nvPr/>
        </p:nvSpPr>
        <p:spPr>
          <a:xfrm>
            <a:off x="4188269" y="6334828"/>
            <a:ext cx="445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BBC371F-0C7F-4933-A2C9-313874653C7E}"/>
              </a:ext>
            </a:extLst>
          </p:cNvPr>
          <p:cNvSpPr txBox="1"/>
          <p:nvPr/>
        </p:nvSpPr>
        <p:spPr>
          <a:xfrm>
            <a:off x="17010070" y="5465644"/>
            <a:ext cx="553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9B7566A-6028-4D2C-8E9F-10B102682331}"/>
              </a:ext>
            </a:extLst>
          </p:cNvPr>
          <p:cNvSpPr txBox="1"/>
          <p:nvPr/>
        </p:nvSpPr>
        <p:spPr>
          <a:xfrm>
            <a:off x="15503817" y="3686570"/>
            <a:ext cx="553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B0F87F-AECD-429E-8BA9-185999BBDAF4}"/>
              </a:ext>
            </a:extLst>
          </p:cNvPr>
          <p:cNvSpPr txBox="1"/>
          <p:nvPr/>
        </p:nvSpPr>
        <p:spPr>
          <a:xfrm>
            <a:off x="552008" y="12879734"/>
            <a:ext cx="100016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 SUMMARY: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Over the course of the forecast period, Ghana's marine space will continue to see variable cloud cover. However, there </a:t>
            </a:r>
            <a:r>
              <a:rPr lang="en-US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a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60% chance of sporadic light to moderate rainfall in both coastline and offshore between the afternoon and evening hours.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2FA4DA6-4C7D-44C1-913A-31CF1CDDDC61}"/>
              </a:ext>
            </a:extLst>
          </p:cNvPr>
          <p:cNvSpPr txBox="1"/>
          <p:nvPr/>
        </p:nvSpPr>
        <p:spPr>
          <a:xfrm>
            <a:off x="6398352" y="778302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H" sz="3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054354-1A8C-4B85-8386-4A6FEC04276B}"/>
              </a:ext>
            </a:extLst>
          </p:cNvPr>
          <p:cNvSpPr txBox="1"/>
          <p:nvPr/>
        </p:nvSpPr>
        <p:spPr>
          <a:xfrm>
            <a:off x="7760464" y="6735888"/>
            <a:ext cx="609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19861D-C7EE-4318-B1D5-CBACB499234D}"/>
              </a:ext>
            </a:extLst>
          </p:cNvPr>
          <p:cNvSpPr txBox="1"/>
          <p:nvPr/>
        </p:nvSpPr>
        <p:spPr>
          <a:xfrm>
            <a:off x="7107189" y="6007288"/>
            <a:ext cx="8100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3F5B93A-BF24-44B4-A4A8-29B17FF18C34}"/>
              </a:ext>
            </a:extLst>
          </p:cNvPr>
          <p:cNvSpPr txBox="1"/>
          <p:nvPr/>
        </p:nvSpPr>
        <p:spPr>
          <a:xfrm>
            <a:off x="-4675066" y="1493666"/>
            <a:ext cx="544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63D4D34-541A-4B2B-86E9-195F706CC994}"/>
              </a:ext>
            </a:extLst>
          </p:cNvPr>
          <p:cNvSpPr txBox="1"/>
          <p:nvPr/>
        </p:nvSpPr>
        <p:spPr>
          <a:xfrm>
            <a:off x="5204412" y="5971471"/>
            <a:ext cx="6285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1667DB83-26B1-468E-85AE-E206C399C17B}"/>
              </a:ext>
            </a:extLst>
          </p:cNvPr>
          <p:cNvSpPr txBox="1"/>
          <p:nvPr/>
        </p:nvSpPr>
        <p:spPr>
          <a:xfrm>
            <a:off x="11794082" y="3785790"/>
            <a:ext cx="495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08BB21-AEC6-40BA-96FF-13E50105DC3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22400" y="9120800"/>
            <a:ext cx="1201016" cy="560881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EBED66F-C588-41D3-BB9D-D9E22713A086}"/>
              </a:ext>
            </a:extLst>
          </p:cNvPr>
          <p:cNvSpPr/>
          <p:nvPr/>
        </p:nvSpPr>
        <p:spPr>
          <a:xfrm>
            <a:off x="3187874" y="2694133"/>
            <a:ext cx="3241347" cy="2998743"/>
          </a:xfrm>
          <a:custGeom>
            <a:avLst/>
            <a:gdLst>
              <a:gd name="connsiteX0" fmla="*/ 776238 w 5006042"/>
              <a:gd name="connsiteY0" fmla="*/ 1110950 h 3203949"/>
              <a:gd name="connsiteX1" fmla="*/ 687747 w 5006042"/>
              <a:gd name="connsiteY1" fmla="*/ 1130614 h 3203949"/>
              <a:gd name="connsiteX2" fmla="*/ 609089 w 5006042"/>
              <a:gd name="connsiteY2" fmla="*/ 1130614 h 3203949"/>
              <a:gd name="connsiteX3" fmla="*/ 569760 w 5006042"/>
              <a:gd name="connsiteY3" fmla="*/ 1169943 h 3203949"/>
              <a:gd name="connsiteX4" fmla="*/ 382947 w 5006042"/>
              <a:gd name="connsiteY4" fmla="*/ 1120782 h 3203949"/>
              <a:gd name="connsiteX5" fmla="*/ 28986 w 5006042"/>
              <a:gd name="connsiteY5" fmla="*/ 2979079 h 3203949"/>
              <a:gd name="connsiteX6" fmla="*/ 1218689 w 5006042"/>
              <a:gd name="connsiteY6" fmla="*/ 3175724 h 3203949"/>
              <a:gd name="connsiteX7" fmla="*/ 1818457 w 5006042"/>
              <a:gd name="connsiteY7" fmla="*/ 3018408 h 3203949"/>
              <a:gd name="connsiteX8" fmla="*/ 1887283 w 5006042"/>
              <a:gd name="connsiteY8" fmla="*/ 2998743 h 3203949"/>
              <a:gd name="connsiteX9" fmla="*/ 3391618 w 5006042"/>
              <a:gd name="connsiteY9" fmla="*/ 2467801 h 3203949"/>
              <a:gd name="connsiteX10" fmla="*/ 3902896 w 5006042"/>
              <a:gd name="connsiteY10" fmla="*/ 2349814 h 3203949"/>
              <a:gd name="connsiteX11" fmla="*/ 4345347 w 5006042"/>
              <a:gd name="connsiteY11" fmla="*/ 2113840 h 3203949"/>
              <a:gd name="connsiteX12" fmla="*/ 5004109 w 5006042"/>
              <a:gd name="connsiteY12" fmla="*/ 1828705 h 3203949"/>
              <a:gd name="connsiteX13" fmla="*/ 4541992 w 5006042"/>
              <a:gd name="connsiteY13" fmla="*/ 117892 h 3203949"/>
              <a:gd name="connsiteX14" fmla="*/ 4394509 w 5006042"/>
              <a:gd name="connsiteY14" fmla="*/ 176885 h 3203949"/>
              <a:gd name="connsiteX15" fmla="*/ 4178199 w 5006042"/>
              <a:gd name="connsiteY15" fmla="*/ 403027 h 3203949"/>
              <a:gd name="connsiteX16" fmla="*/ 3676754 w 5006042"/>
              <a:gd name="connsiteY16" fmla="*/ 422692 h 3203949"/>
              <a:gd name="connsiteX17" fmla="*/ 3244134 w 5006042"/>
              <a:gd name="connsiteY17" fmla="*/ 589840 h 3203949"/>
              <a:gd name="connsiteX18" fmla="*/ 3027825 w 5006042"/>
              <a:gd name="connsiteY18" fmla="*/ 678331 h 3203949"/>
              <a:gd name="connsiteX19" fmla="*/ 2624702 w 5006042"/>
              <a:gd name="connsiteY19" fmla="*/ 874976 h 3203949"/>
              <a:gd name="connsiteX20" fmla="*/ 2546044 w 5006042"/>
              <a:gd name="connsiteY20" fmla="*/ 953634 h 3203949"/>
              <a:gd name="connsiteX21" fmla="*/ 2015102 w 5006042"/>
              <a:gd name="connsiteY21" fmla="*/ 1061789 h 3203949"/>
              <a:gd name="connsiteX22" fmla="*/ 1670973 w 5006042"/>
              <a:gd name="connsiteY22" fmla="*/ 1199440 h 3203949"/>
              <a:gd name="connsiteX23" fmla="*/ 1425167 w 5006042"/>
              <a:gd name="connsiteY23" fmla="*/ 1396085 h 3203949"/>
              <a:gd name="connsiteX24" fmla="*/ 1081038 w 5006042"/>
              <a:gd name="connsiteY24" fmla="*/ 1169943 h 3203949"/>
              <a:gd name="connsiteX25" fmla="*/ 776238 w 5006042"/>
              <a:gd name="connsiteY25" fmla="*/ 1110950 h 3203949"/>
              <a:gd name="connsiteX0" fmla="*/ 748993 w 4978797"/>
              <a:gd name="connsiteY0" fmla="*/ 1110950 h 3188152"/>
              <a:gd name="connsiteX1" fmla="*/ 660502 w 4978797"/>
              <a:gd name="connsiteY1" fmla="*/ 1130614 h 3188152"/>
              <a:gd name="connsiteX2" fmla="*/ 581844 w 4978797"/>
              <a:gd name="connsiteY2" fmla="*/ 1130614 h 3188152"/>
              <a:gd name="connsiteX3" fmla="*/ 542515 w 4978797"/>
              <a:gd name="connsiteY3" fmla="*/ 1169943 h 3188152"/>
              <a:gd name="connsiteX4" fmla="*/ 355702 w 4978797"/>
              <a:gd name="connsiteY4" fmla="*/ 1120782 h 3188152"/>
              <a:gd name="connsiteX5" fmla="*/ 1741 w 4978797"/>
              <a:gd name="connsiteY5" fmla="*/ 2979079 h 3188152"/>
              <a:gd name="connsiteX6" fmla="*/ 1191444 w 4978797"/>
              <a:gd name="connsiteY6" fmla="*/ 3175724 h 3188152"/>
              <a:gd name="connsiteX7" fmla="*/ 1791212 w 4978797"/>
              <a:gd name="connsiteY7" fmla="*/ 3018408 h 3188152"/>
              <a:gd name="connsiteX8" fmla="*/ 1860038 w 4978797"/>
              <a:gd name="connsiteY8" fmla="*/ 2998743 h 3188152"/>
              <a:gd name="connsiteX9" fmla="*/ 3364373 w 4978797"/>
              <a:gd name="connsiteY9" fmla="*/ 2467801 h 3188152"/>
              <a:gd name="connsiteX10" fmla="*/ 3875651 w 4978797"/>
              <a:gd name="connsiteY10" fmla="*/ 2349814 h 3188152"/>
              <a:gd name="connsiteX11" fmla="*/ 4318102 w 4978797"/>
              <a:gd name="connsiteY11" fmla="*/ 2113840 h 3188152"/>
              <a:gd name="connsiteX12" fmla="*/ 4976864 w 4978797"/>
              <a:gd name="connsiteY12" fmla="*/ 1828705 h 3188152"/>
              <a:gd name="connsiteX13" fmla="*/ 4514747 w 4978797"/>
              <a:gd name="connsiteY13" fmla="*/ 117892 h 3188152"/>
              <a:gd name="connsiteX14" fmla="*/ 4367264 w 4978797"/>
              <a:gd name="connsiteY14" fmla="*/ 176885 h 3188152"/>
              <a:gd name="connsiteX15" fmla="*/ 4150954 w 4978797"/>
              <a:gd name="connsiteY15" fmla="*/ 403027 h 3188152"/>
              <a:gd name="connsiteX16" fmla="*/ 3649509 w 4978797"/>
              <a:gd name="connsiteY16" fmla="*/ 422692 h 3188152"/>
              <a:gd name="connsiteX17" fmla="*/ 3216889 w 4978797"/>
              <a:gd name="connsiteY17" fmla="*/ 589840 h 3188152"/>
              <a:gd name="connsiteX18" fmla="*/ 3000580 w 4978797"/>
              <a:gd name="connsiteY18" fmla="*/ 678331 h 3188152"/>
              <a:gd name="connsiteX19" fmla="*/ 2597457 w 4978797"/>
              <a:gd name="connsiteY19" fmla="*/ 874976 h 3188152"/>
              <a:gd name="connsiteX20" fmla="*/ 2518799 w 4978797"/>
              <a:gd name="connsiteY20" fmla="*/ 953634 h 3188152"/>
              <a:gd name="connsiteX21" fmla="*/ 1987857 w 4978797"/>
              <a:gd name="connsiteY21" fmla="*/ 1061789 h 3188152"/>
              <a:gd name="connsiteX22" fmla="*/ 1643728 w 4978797"/>
              <a:gd name="connsiteY22" fmla="*/ 1199440 h 3188152"/>
              <a:gd name="connsiteX23" fmla="*/ 1397922 w 4978797"/>
              <a:gd name="connsiteY23" fmla="*/ 1396085 h 3188152"/>
              <a:gd name="connsiteX24" fmla="*/ 1053793 w 4978797"/>
              <a:gd name="connsiteY24" fmla="*/ 1169943 h 3188152"/>
              <a:gd name="connsiteX25" fmla="*/ 748993 w 4978797"/>
              <a:gd name="connsiteY25" fmla="*/ 1110950 h 3188152"/>
              <a:gd name="connsiteX0" fmla="*/ 748993 w 4996035"/>
              <a:gd name="connsiteY0" fmla="*/ 1110950 h 3188152"/>
              <a:gd name="connsiteX1" fmla="*/ 660502 w 4996035"/>
              <a:gd name="connsiteY1" fmla="*/ 1130614 h 3188152"/>
              <a:gd name="connsiteX2" fmla="*/ 581844 w 4996035"/>
              <a:gd name="connsiteY2" fmla="*/ 1130614 h 3188152"/>
              <a:gd name="connsiteX3" fmla="*/ 542515 w 4996035"/>
              <a:gd name="connsiteY3" fmla="*/ 1169943 h 3188152"/>
              <a:gd name="connsiteX4" fmla="*/ 355702 w 4996035"/>
              <a:gd name="connsiteY4" fmla="*/ 1120782 h 3188152"/>
              <a:gd name="connsiteX5" fmla="*/ 1741 w 4996035"/>
              <a:gd name="connsiteY5" fmla="*/ 2979079 h 3188152"/>
              <a:gd name="connsiteX6" fmla="*/ 1191444 w 4996035"/>
              <a:gd name="connsiteY6" fmla="*/ 3175724 h 3188152"/>
              <a:gd name="connsiteX7" fmla="*/ 1791212 w 4996035"/>
              <a:gd name="connsiteY7" fmla="*/ 3018408 h 3188152"/>
              <a:gd name="connsiteX8" fmla="*/ 1860038 w 4996035"/>
              <a:gd name="connsiteY8" fmla="*/ 2998743 h 3188152"/>
              <a:gd name="connsiteX9" fmla="*/ 3364373 w 4996035"/>
              <a:gd name="connsiteY9" fmla="*/ 2467801 h 3188152"/>
              <a:gd name="connsiteX10" fmla="*/ 3875651 w 4996035"/>
              <a:gd name="connsiteY10" fmla="*/ 2349814 h 3188152"/>
              <a:gd name="connsiteX11" fmla="*/ 4318102 w 4996035"/>
              <a:gd name="connsiteY11" fmla="*/ 2113840 h 3188152"/>
              <a:gd name="connsiteX12" fmla="*/ 4976864 w 4996035"/>
              <a:gd name="connsiteY12" fmla="*/ 1828705 h 3188152"/>
              <a:gd name="connsiteX13" fmla="*/ 4514747 w 4996035"/>
              <a:gd name="connsiteY13" fmla="*/ 117892 h 3188152"/>
              <a:gd name="connsiteX14" fmla="*/ 4367264 w 4996035"/>
              <a:gd name="connsiteY14" fmla="*/ 176885 h 3188152"/>
              <a:gd name="connsiteX15" fmla="*/ 4150954 w 4996035"/>
              <a:gd name="connsiteY15" fmla="*/ 403027 h 3188152"/>
              <a:gd name="connsiteX16" fmla="*/ 3649509 w 4996035"/>
              <a:gd name="connsiteY16" fmla="*/ 422692 h 3188152"/>
              <a:gd name="connsiteX17" fmla="*/ 3216889 w 4996035"/>
              <a:gd name="connsiteY17" fmla="*/ 589840 h 3188152"/>
              <a:gd name="connsiteX18" fmla="*/ 3000580 w 4996035"/>
              <a:gd name="connsiteY18" fmla="*/ 678331 h 3188152"/>
              <a:gd name="connsiteX19" fmla="*/ 2597457 w 4996035"/>
              <a:gd name="connsiteY19" fmla="*/ 874976 h 3188152"/>
              <a:gd name="connsiteX20" fmla="*/ 2518799 w 4996035"/>
              <a:gd name="connsiteY20" fmla="*/ 953634 h 3188152"/>
              <a:gd name="connsiteX21" fmla="*/ 1987857 w 4996035"/>
              <a:gd name="connsiteY21" fmla="*/ 1061789 h 3188152"/>
              <a:gd name="connsiteX22" fmla="*/ 1643728 w 4996035"/>
              <a:gd name="connsiteY22" fmla="*/ 1199440 h 3188152"/>
              <a:gd name="connsiteX23" fmla="*/ 1397922 w 4996035"/>
              <a:gd name="connsiteY23" fmla="*/ 1396085 h 3188152"/>
              <a:gd name="connsiteX24" fmla="*/ 1053793 w 4996035"/>
              <a:gd name="connsiteY24" fmla="*/ 1169943 h 3188152"/>
              <a:gd name="connsiteX25" fmla="*/ 748993 w 4996035"/>
              <a:gd name="connsiteY25" fmla="*/ 1110950 h 3188152"/>
              <a:gd name="connsiteX0" fmla="*/ 748993 w 4985618"/>
              <a:gd name="connsiteY0" fmla="*/ 1110950 h 3188152"/>
              <a:gd name="connsiteX1" fmla="*/ 660502 w 4985618"/>
              <a:gd name="connsiteY1" fmla="*/ 1130614 h 3188152"/>
              <a:gd name="connsiteX2" fmla="*/ 581844 w 4985618"/>
              <a:gd name="connsiteY2" fmla="*/ 1130614 h 3188152"/>
              <a:gd name="connsiteX3" fmla="*/ 542515 w 4985618"/>
              <a:gd name="connsiteY3" fmla="*/ 1169943 h 3188152"/>
              <a:gd name="connsiteX4" fmla="*/ 355702 w 4985618"/>
              <a:gd name="connsiteY4" fmla="*/ 1120782 h 3188152"/>
              <a:gd name="connsiteX5" fmla="*/ 1741 w 4985618"/>
              <a:gd name="connsiteY5" fmla="*/ 2979079 h 3188152"/>
              <a:gd name="connsiteX6" fmla="*/ 1191444 w 4985618"/>
              <a:gd name="connsiteY6" fmla="*/ 3175724 h 3188152"/>
              <a:gd name="connsiteX7" fmla="*/ 1791212 w 4985618"/>
              <a:gd name="connsiteY7" fmla="*/ 3018408 h 3188152"/>
              <a:gd name="connsiteX8" fmla="*/ 1860038 w 4985618"/>
              <a:gd name="connsiteY8" fmla="*/ 2998743 h 3188152"/>
              <a:gd name="connsiteX9" fmla="*/ 3364373 w 4985618"/>
              <a:gd name="connsiteY9" fmla="*/ 2467801 h 3188152"/>
              <a:gd name="connsiteX10" fmla="*/ 3875651 w 4985618"/>
              <a:gd name="connsiteY10" fmla="*/ 2349814 h 3188152"/>
              <a:gd name="connsiteX11" fmla="*/ 4318102 w 4985618"/>
              <a:gd name="connsiteY11" fmla="*/ 2113840 h 3188152"/>
              <a:gd name="connsiteX12" fmla="*/ 4976864 w 4985618"/>
              <a:gd name="connsiteY12" fmla="*/ 1828705 h 3188152"/>
              <a:gd name="connsiteX13" fmla="*/ 4514747 w 4985618"/>
              <a:gd name="connsiteY13" fmla="*/ 117892 h 3188152"/>
              <a:gd name="connsiteX14" fmla="*/ 4367264 w 4985618"/>
              <a:gd name="connsiteY14" fmla="*/ 176885 h 3188152"/>
              <a:gd name="connsiteX15" fmla="*/ 4150954 w 4985618"/>
              <a:gd name="connsiteY15" fmla="*/ 403027 h 3188152"/>
              <a:gd name="connsiteX16" fmla="*/ 3649509 w 4985618"/>
              <a:gd name="connsiteY16" fmla="*/ 422692 h 3188152"/>
              <a:gd name="connsiteX17" fmla="*/ 3216889 w 4985618"/>
              <a:gd name="connsiteY17" fmla="*/ 589840 h 3188152"/>
              <a:gd name="connsiteX18" fmla="*/ 3000580 w 4985618"/>
              <a:gd name="connsiteY18" fmla="*/ 678331 h 3188152"/>
              <a:gd name="connsiteX19" fmla="*/ 2597457 w 4985618"/>
              <a:gd name="connsiteY19" fmla="*/ 874976 h 3188152"/>
              <a:gd name="connsiteX20" fmla="*/ 2518799 w 4985618"/>
              <a:gd name="connsiteY20" fmla="*/ 953634 h 3188152"/>
              <a:gd name="connsiteX21" fmla="*/ 1987857 w 4985618"/>
              <a:gd name="connsiteY21" fmla="*/ 1061789 h 3188152"/>
              <a:gd name="connsiteX22" fmla="*/ 1643728 w 4985618"/>
              <a:gd name="connsiteY22" fmla="*/ 1199440 h 3188152"/>
              <a:gd name="connsiteX23" fmla="*/ 1397922 w 4985618"/>
              <a:gd name="connsiteY23" fmla="*/ 1396085 h 3188152"/>
              <a:gd name="connsiteX24" fmla="*/ 1053793 w 4985618"/>
              <a:gd name="connsiteY24" fmla="*/ 1169943 h 3188152"/>
              <a:gd name="connsiteX25" fmla="*/ 748993 w 4985618"/>
              <a:gd name="connsiteY25" fmla="*/ 1110950 h 3188152"/>
              <a:gd name="connsiteX0" fmla="*/ 811156 w 5047781"/>
              <a:gd name="connsiteY0" fmla="*/ 1110950 h 3129794"/>
              <a:gd name="connsiteX1" fmla="*/ 722665 w 5047781"/>
              <a:gd name="connsiteY1" fmla="*/ 1130614 h 3129794"/>
              <a:gd name="connsiteX2" fmla="*/ 644007 w 5047781"/>
              <a:gd name="connsiteY2" fmla="*/ 1130614 h 3129794"/>
              <a:gd name="connsiteX3" fmla="*/ 604678 w 5047781"/>
              <a:gd name="connsiteY3" fmla="*/ 1169943 h 3129794"/>
              <a:gd name="connsiteX4" fmla="*/ 417865 w 5047781"/>
              <a:gd name="connsiteY4" fmla="*/ 1120782 h 3129794"/>
              <a:gd name="connsiteX5" fmla="*/ 63904 w 5047781"/>
              <a:gd name="connsiteY5" fmla="*/ 2979079 h 3129794"/>
              <a:gd name="connsiteX6" fmla="*/ 1853375 w 5047781"/>
              <a:gd name="connsiteY6" fmla="*/ 3018408 h 3129794"/>
              <a:gd name="connsiteX7" fmla="*/ 1922201 w 5047781"/>
              <a:gd name="connsiteY7" fmla="*/ 2998743 h 3129794"/>
              <a:gd name="connsiteX8" fmla="*/ 3426536 w 5047781"/>
              <a:gd name="connsiteY8" fmla="*/ 2467801 h 3129794"/>
              <a:gd name="connsiteX9" fmla="*/ 3937814 w 5047781"/>
              <a:gd name="connsiteY9" fmla="*/ 2349814 h 3129794"/>
              <a:gd name="connsiteX10" fmla="*/ 4380265 w 5047781"/>
              <a:gd name="connsiteY10" fmla="*/ 2113840 h 3129794"/>
              <a:gd name="connsiteX11" fmla="*/ 5039027 w 5047781"/>
              <a:gd name="connsiteY11" fmla="*/ 1828705 h 3129794"/>
              <a:gd name="connsiteX12" fmla="*/ 4576910 w 5047781"/>
              <a:gd name="connsiteY12" fmla="*/ 117892 h 3129794"/>
              <a:gd name="connsiteX13" fmla="*/ 4429427 w 5047781"/>
              <a:gd name="connsiteY13" fmla="*/ 176885 h 3129794"/>
              <a:gd name="connsiteX14" fmla="*/ 4213117 w 5047781"/>
              <a:gd name="connsiteY14" fmla="*/ 403027 h 3129794"/>
              <a:gd name="connsiteX15" fmla="*/ 3711672 w 5047781"/>
              <a:gd name="connsiteY15" fmla="*/ 422692 h 3129794"/>
              <a:gd name="connsiteX16" fmla="*/ 3279052 w 5047781"/>
              <a:gd name="connsiteY16" fmla="*/ 589840 h 3129794"/>
              <a:gd name="connsiteX17" fmla="*/ 3062743 w 5047781"/>
              <a:gd name="connsiteY17" fmla="*/ 678331 h 3129794"/>
              <a:gd name="connsiteX18" fmla="*/ 2659620 w 5047781"/>
              <a:gd name="connsiteY18" fmla="*/ 874976 h 3129794"/>
              <a:gd name="connsiteX19" fmla="*/ 2580962 w 5047781"/>
              <a:gd name="connsiteY19" fmla="*/ 953634 h 3129794"/>
              <a:gd name="connsiteX20" fmla="*/ 2050020 w 5047781"/>
              <a:gd name="connsiteY20" fmla="*/ 1061789 h 3129794"/>
              <a:gd name="connsiteX21" fmla="*/ 1705891 w 5047781"/>
              <a:gd name="connsiteY21" fmla="*/ 1199440 h 3129794"/>
              <a:gd name="connsiteX22" fmla="*/ 1460085 w 5047781"/>
              <a:gd name="connsiteY22" fmla="*/ 1396085 h 3129794"/>
              <a:gd name="connsiteX23" fmla="*/ 1115956 w 5047781"/>
              <a:gd name="connsiteY23" fmla="*/ 1169943 h 3129794"/>
              <a:gd name="connsiteX24" fmla="*/ 811156 w 5047781"/>
              <a:gd name="connsiteY24" fmla="*/ 1110950 h 3129794"/>
              <a:gd name="connsiteX0" fmla="*/ 457991 w 4694616"/>
              <a:gd name="connsiteY0" fmla="*/ 1110950 h 3018408"/>
              <a:gd name="connsiteX1" fmla="*/ 369500 w 4694616"/>
              <a:gd name="connsiteY1" fmla="*/ 1130614 h 3018408"/>
              <a:gd name="connsiteX2" fmla="*/ 290842 w 4694616"/>
              <a:gd name="connsiteY2" fmla="*/ 1130614 h 3018408"/>
              <a:gd name="connsiteX3" fmla="*/ 251513 w 4694616"/>
              <a:gd name="connsiteY3" fmla="*/ 1169943 h 3018408"/>
              <a:gd name="connsiteX4" fmla="*/ 64700 w 4694616"/>
              <a:gd name="connsiteY4" fmla="*/ 1120782 h 3018408"/>
              <a:gd name="connsiteX5" fmla="*/ 1500210 w 4694616"/>
              <a:gd name="connsiteY5" fmla="*/ 3018408 h 3018408"/>
              <a:gd name="connsiteX6" fmla="*/ 1569036 w 4694616"/>
              <a:gd name="connsiteY6" fmla="*/ 2998743 h 3018408"/>
              <a:gd name="connsiteX7" fmla="*/ 3073371 w 4694616"/>
              <a:gd name="connsiteY7" fmla="*/ 2467801 h 3018408"/>
              <a:gd name="connsiteX8" fmla="*/ 3584649 w 4694616"/>
              <a:gd name="connsiteY8" fmla="*/ 2349814 h 3018408"/>
              <a:gd name="connsiteX9" fmla="*/ 4027100 w 4694616"/>
              <a:gd name="connsiteY9" fmla="*/ 2113840 h 3018408"/>
              <a:gd name="connsiteX10" fmla="*/ 4685862 w 4694616"/>
              <a:gd name="connsiteY10" fmla="*/ 1828705 h 3018408"/>
              <a:gd name="connsiteX11" fmla="*/ 4223745 w 4694616"/>
              <a:gd name="connsiteY11" fmla="*/ 117892 h 3018408"/>
              <a:gd name="connsiteX12" fmla="*/ 4076262 w 4694616"/>
              <a:gd name="connsiteY12" fmla="*/ 176885 h 3018408"/>
              <a:gd name="connsiteX13" fmla="*/ 3859952 w 4694616"/>
              <a:gd name="connsiteY13" fmla="*/ 403027 h 3018408"/>
              <a:gd name="connsiteX14" fmla="*/ 3358507 w 4694616"/>
              <a:gd name="connsiteY14" fmla="*/ 422692 h 3018408"/>
              <a:gd name="connsiteX15" fmla="*/ 2925887 w 4694616"/>
              <a:gd name="connsiteY15" fmla="*/ 589840 h 3018408"/>
              <a:gd name="connsiteX16" fmla="*/ 2709578 w 4694616"/>
              <a:gd name="connsiteY16" fmla="*/ 678331 h 3018408"/>
              <a:gd name="connsiteX17" fmla="*/ 2306455 w 4694616"/>
              <a:gd name="connsiteY17" fmla="*/ 874976 h 3018408"/>
              <a:gd name="connsiteX18" fmla="*/ 2227797 w 4694616"/>
              <a:gd name="connsiteY18" fmla="*/ 953634 h 3018408"/>
              <a:gd name="connsiteX19" fmla="*/ 1696855 w 4694616"/>
              <a:gd name="connsiteY19" fmla="*/ 1061789 h 3018408"/>
              <a:gd name="connsiteX20" fmla="*/ 1352726 w 4694616"/>
              <a:gd name="connsiteY20" fmla="*/ 1199440 h 3018408"/>
              <a:gd name="connsiteX21" fmla="*/ 1106920 w 4694616"/>
              <a:gd name="connsiteY21" fmla="*/ 1396085 h 3018408"/>
              <a:gd name="connsiteX22" fmla="*/ 762791 w 4694616"/>
              <a:gd name="connsiteY22" fmla="*/ 1169943 h 3018408"/>
              <a:gd name="connsiteX23" fmla="*/ 457991 w 4694616"/>
              <a:gd name="connsiteY23" fmla="*/ 1110950 h 3018408"/>
              <a:gd name="connsiteX0" fmla="*/ 290642 w 4527267"/>
              <a:gd name="connsiteY0" fmla="*/ 1110950 h 3018408"/>
              <a:gd name="connsiteX1" fmla="*/ 202151 w 4527267"/>
              <a:gd name="connsiteY1" fmla="*/ 1130614 h 3018408"/>
              <a:gd name="connsiteX2" fmla="*/ 123493 w 4527267"/>
              <a:gd name="connsiteY2" fmla="*/ 1130614 h 3018408"/>
              <a:gd name="connsiteX3" fmla="*/ 84164 w 4527267"/>
              <a:gd name="connsiteY3" fmla="*/ 1169943 h 3018408"/>
              <a:gd name="connsiteX4" fmla="*/ 1332861 w 4527267"/>
              <a:gd name="connsiteY4" fmla="*/ 3018408 h 3018408"/>
              <a:gd name="connsiteX5" fmla="*/ 1401687 w 4527267"/>
              <a:gd name="connsiteY5" fmla="*/ 2998743 h 3018408"/>
              <a:gd name="connsiteX6" fmla="*/ 2906022 w 4527267"/>
              <a:gd name="connsiteY6" fmla="*/ 2467801 h 3018408"/>
              <a:gd name="connsiteX7" fmla="*/ 3417300 w 4527267"/>
              <a:gd name="connsiteY7" fmla="*/ 2349814 h 3018408"/>
              <a:gd name="connsiteX8" fmla="*/ 3859751 w 4527267"/>
              <a:gd name="connsiteY8" fmla="*/ 2113840 h 3018408"/>
              <a:gd name="connsiteX9" fmla="*/ 4518513 w 4527267"/>
              <a:gd name="connsiteY9" fmla="*/ 1828705 h 3018408"/>
              <a:gd name="connsiteX10" fmla="*/ 4056396 w 4527267"/>
              <a:gd name="connsiteY10" fmla="*/ 117892 h 3018408"/>
              <a:gd name="connsiteX11" fmla="*/ 3908913 w 4527267"/>
              <a:gd name="connsiteY11" fmla="*/ 176885 h 3018408"/>
              <a:gd name="connsiteX12" fmla="*/ 3692603 w 4527267"/>
              <a:gd name="connsiteY12" fmla="*/ 403027 h 3018408"/>
              <a:gd name="connsiteX13" fmla="*/ 3191158 w 4527267"/>
              <a:gd name="connsiteY13" fmla="*/ 422692 h 3018408"/>
              <a:gd name="connsiteX14" fmla="*/ 2758538 w 4527267"/>
              <a:gd name="connsiteY14" fmla="*/ 589840 h 3018408"/>
              <a:gd name="connsiteX15" fmla="*/ 2542229 w 4527267"/>
              <a:gd name="connsiteY15" fmla="*/ 678331 h 3018408"/>
              <a:gd name="connsiteX16" fmla="*/ 2139106 w 4527267"/>
              <a:gd name="connsiteY16" fmla="*/ 874976 h 3018408"/>
              <a:gd name="connsiteX17" fmla="*/ 2060448 w 4527267"/>
              <a:gd name="connsiteY17" fmla="*/ 953634 h 3018408"/>
              <a:gd name="connsiteX18" fmla="*/ 1529506 w 4527267"/>
              <a:gd name="connsiteY18" fmla="*/ 1061789 h 3018408"/>
              <a:gd name="connsiteX19" fmla="*/ 1185377 w 4527267"/>
              <a:gd name="connsiteY19" fmla="*/ 1199440 h 3018408"/>
              <a:gd name="connsiteX20" fmla="*/ 939571 w 4527267"/>
              <a:gd name="connsiteY20" fmla="*/ 1396085 h 3018408"/>
              <a:gd name="connsiteX21" fmla="*/ 595442 w 4527267"/>
              <a:gd name="connsiteY21" fmla="*/ 1169943 h 3018408"/>
              <a:gd name="connsiteX22" fmla="*/ 290642 w 4527267"/>
              <a:gd name="connsiteY22" fmla="*/ 1110950 h 3018408"/>
              <a:gd name="connsiteX0" fmla="*/ 238885 w 4475510"/>
              <a:gd name="connsiteY0" fmla="*/ 1110950 h 3018408"/>
              <a:gd name="connsiteX1" fmla="*/ 150394 w 4475510"/>
              <a:gd name="connsiteY1" fmla="*/ 1130614 h 3018408"/>
              <a:gd name="connsiteX2" fmla="*/ 71736 w 4475510"/>
              <a:gd name="connsiteY2" fmla="*/ 1130614 h 3018408"/>
              <a:gd name="connsiteX3" fmla="*/ 1281104 w 4475510"/>
              <a:gd name="connsiteY3" fmla="*/ 3018408 h 3018408"/>
              <a:gd name="connsiteX4" fmla="*/ 1349930 w 4475510"/>
              <a:gd name="connsiteY4" fmla="*/ 2998743 h 3018408"/>
              <a:gd name="connsiteX5" fmla="*/ 2854265 w 4475510"/>
              <a:gd name="connsiteY5" fmla="*/ 2467801 h 3018408"/>
              <a:gd name="connsiteX6" fmla="*/ 3365543 w 4475510"/>
              <a:gd name="connsiteY6" fmla="*/ 2349814 h 3018408"/>
              <a:gd name="connsiteX7" fmla="*/ 3807994 w 4475510"/>
              <a:gd name="connsiteY7" fmla="*/ 2113840 h 3018408"/>
              <a:gd name="connsiteX8" fmla="*/ 4466756 w 4475510"/>
              <a:gd name="connsiteY8" fmla="*/ 1828705 h 3018408"/>
              <a:gd name="connsiteX9" fmla="*/ 4004639 w 4475510"/>
              <a:gd name="connsiteY9" fmla="*/ 117892 h 3018408"/>
              <a:gd name="connsiteX10" fmla="*/ 3857156 w 4475510"/>
              <a:gd name="connsiteY10" fmla="*/ 176885 h 3018408"/>
              <a:gd name="connsiteX11" fmla="*/ 3640846 w 4475510"/>
              <a:gd name="connsiteY11" fmla="*/ 403027 h 3018408"/>
              <a:gd name="connsiteX12" fmla="*/ 3139401 w 4475510"/>
              <a:gd name="connsiteY12" fmla="*/ 422692 h 3018408"/>
              <a:gd name="connsiteX13" fmla="*/ 2706781 w 4475510"/>
              <a:gd name="connsiteY13" fmla="*/ 589840 h 3018408"/>
              <a:gd name="connsiteX14" fmla="*/ 2490472 w 4475510"/>
              <a:gd name="connsiteY14" fmla="*/ 678331 h 3018408"/>
              <a:gd name="connsiteX15" fmla="*/ 2087349 w 4475510"/>
              <a:gd name="connsiteY15" fmla="*/ 874976 h 3018408"/>
              <a:gd name="connsiteX16" fmla="*/ 2008691 w 4475510"/>
              <a:gd name="connsiteY16" fmla="*/ 953634 h 3018408"/>
              <a:gd name="connsiteX17" fmla="*/ 1477749 w 4475510"/>
              <a:gd name="connsiteY17" fmla="*/ 1061789 h 3018408"/>
              <a:gd name="connsiteX18" fmla="*/ 1133620 w 4475510"/>
              <a:gd name="connsiteY18" fmla="*/ 1199440 h 3018408"/>
              <a:gd name="connsiteX19" fmla="*/ 887814 w 4475510"/>
              <a:gd name="connsiteY19" fmla="*/ 1396085 h 3018408"/>
              <a:gd name="connsiteX20" fmla="*/ 543685 w 4475510"/>
              <a:gd name="connsiteY20" fmla="*/ 1169943 h 3018408"/>
              <a:gd name="connsiteX21" fmla="*/ 238885 w 4475510"/>
              <a:gd name="connsiteY21" fmla="*/ 1110950 h 3018408"/>
              <a:gd name="connsiteX0" fmla="*/ 158408 w 4395033"/>
              <a:gd name="connsiteY0" fmla="*/ 1110950 h 3018408"/>
              <a:gd name="connsiteX1" fmla="*/ 69917 w 4395033"/>
              <a:gd name="connsiteY1" fmla="*/ 1130614 h 3018408"/>
              <a:gd name="connsiteX2" fmla="*/ 1200627 w 4395033"/>
              <a:gd name="connsiteY2" fmla="*/ 3018408 h 3018408"/>
              <a:gd name="connsiteX3" fmla="*/ 1269453 w 4395033"/>
              <a:gd name="connsiteY3" fmla="*/ 2998743 h 3018408"/>
              <a:gd name="connsiteX4" fmla="*/ 2773788 w 4395033"/>
              <a:gd name="connsiteY4" fmla="*/ 2467801 h 3018408"/>
              <a:gd name="connsiteX5" fmla="*/ 3285066 w 4395033"/>
              <a:gd name="connsiteY5" fmla="*/ 2349814 h 3018408"/>
              <a:gd name="connsiteX6" fmla="*/ 3727517 w 4395033"/>
              <a:gd name="connsiteY6" fmla="*/ 2113840 h 3018408"/>
              <a:gd name="connsiteX7" fmla="*/ 4386279 w 4395033"/>
              <a:gd name="connsiteY7" fmla="*/ 1828705 h 3018408"/>
              <a:gd name="connsiteX8" fmla="*/ 3924162 w 4395033"/>
              <a:gd name="connsiteY8" fmla="*/ 117892 h 3018408"/>
              <a:gd name="connsiteX9" fmla="*/ 3776679 w 4395033"/>
              <a:gd name="connsiteY9" fmla="*/ 176885 h 3018408"/>
              <a:gd name="connsiteX10" fmla="*/ 3560369 w 4395033"/>
              <a:gd name="connsiteY10" fmla="*/ 403027 h 3018408"/>
              <a:gd name="connsiteX11" fmla="*/ 3058924 w 4395033"/>
              <a:gd name="connsiteY11" fmla="*/ 422692 h 3018408"/>
              <a:gd name="connsiteX12" fmla="*/ 2626304 w 4395033"/>
              <a:gd name="connsiteY12" fmla="*/ 589840 h 3018408"/>
              <a:gd name="connsiteX13" fmla="*/ 2409995 w 4395033"/>
              <a:gd name="connsiteY13" fmla="*/ 678331 h 3018408"/>
              <a:gd name="connsiteX14" fmla="*/ 2006872 w 4395033"/>
              <a:gd name="connsiteY14" fmla="*/ 874976 h 3018408"/>
              <a:gd name="connsiteX15" fmla="*/ 1928214 w 4395033"/>
              <a:gd name="connsiteY15" fmla="*/ 953634 h 3018408"/>
              <a:gd name="connsiteX16" fmla="*/ 1397272 w 4395033"/>
              <a:gd name="connsiteY16" fmla="*/ 1061789 h 3018408"/>
              <a:gd name="connsiteX17" fmla="*/ 1053143 w 4395033"/>
              <a:gd name="connsiteY17" fmla="*/ 1199440 h 3018408"/>
              <a:gd name="connsiteX18" fmla="*/ 807337 w 4395033"/>
              <a:gd name="connsiteY18" fmla="*/ 1396085 h 3018408"/>
              <a:gd name="connsiteX19" fmla="*/ 463208 w 4395033"/>
              <a:gd name="connsiteY19" fmla="*/ 1169943 h 3018408"/>
              <a:gd name="connsiteX20" fmla="*/ 158408 w 4395033"/>
              <a:gd name="connsiteY20" fmla="*/ 1110950 h 3018408"/>
              <a:gd name="connsiteX0" fmla="*/ 416788 w 4348613"/>
              <a:gd name="connsiteY0" fmla="*/ 1169943 h 3018408"/>
              <a:gd name="connsiteX1" fmla="*/ 23497 w 4348613"/>
              <a:gd name="connsiteY1" fmla="*/ 1130614 h 3018408"/>
              <a:gd name="connsiteX2" fmla="*/ 1154207 w 4348613"/>
              <a:gd name="connsiteY2" fmla="*/ 3018408 h 3018408"/>
              <a:gd name="connsiteX3" fmla="*/ 1223033 w 4348613"/>
              <a:gd name="connsiteY3" fmla="*/ 2998743 h 3018408"/>
              <a:gd name="connsiteX4" fmla="*/ 2727368 w 4348613"/>
              <a:gd name="connsiteY4" fmla="*/ 2467801 h 3018408"/>
              <a:gd name="connsiteX5" fmla="*/ 3238646 w 4348613"/>
              <a:gd name="connsiteY5" fmla="*/ 2349814 h 3018408"/>
              <a:gd name="connsiteX6" fmla="*/ 3681097 w 4348613"/>
              <a:gd name="connsiteY6" fmla="*/ 2113840 h 3018408"/>
              <a:gd name="connsiteX7" fmla="*/ 4339859 w 4348613"/>
              <a:gd name="connsiteY7" fmla="*/ 1828705 h 3018408"/>
              <a:gd name="connsiteX8" fmla="*/ 3877742 w 4348613"/>
              <a:gd name="connsiteY8" fmla="*/ 117892 h 3018408"/>
              <a:gd name="connsiteX9" fmla="*/ 3730259 w 4348613"/>
              <a:gd name="connsiteY9" fmla="*/ 176885 h 3018408"/>
              <a:gd name="connsiteX10" fmla="*/ 3513949 w 4348613"/>
              <a:gd name="connsiteY10" fmla="*/ 403027 h 3018408"/>
              <a:gd name="connsiteX11" fmla="*/ 3012504 w 4348613"/>
              <a:gd name="connsiteY11" fmla="*/ 422692 h 3018408"/>
              <a:gd name="connsiteX12" fmla="*/ 2579884 w 4348613"/>
              <a:gd name="connsiteY12" fmla="*/ 589840 h 3018408"/>
              <a:gd name="connsiteX13" fmla="*/ 2363575 w 4348613"/>
              <a:gd name="connsiteY13" fmla="*/ 678331 h 3018408"/>
              <a:gd name="connsiteX14" fmla="*/ 1960452 w 4348613"/>
              <a:gd name="connsiteY14" fmla="*/ 874976 h 3018408"/>
              <a:gd name="connsiteX15" fmla="*/ 1881794 w 4348613"/>
              <a:gd name="connsiteY15" fmla="*/ 953634 h 3018408"/>
              <a:gd name="connsiteX16" fmla="*/ 1350852 w 4348613"/>
              <a:gd name="connsiteY16" fmla="*/ 1061789 h 3018408"/>
              <a:gd name="connsiteX17" fmla="*/ 1006723 w 4348613"/>
              <a:gd name="connsiteY17" fmla="*/ 1199440 h 3018408"/>
              <a:gd name="connsiteX18" fmla="*/ 760917 w 4348613"/>
              <a:gd name="connsiteY18" fmla="*/ 1396085 h 3018408"/>
              <a:gd name="connsiteX19" fmla="*/ 416788 w 4348613"/>
              <a:gd name="connsiteY19" fmla="*/ 1169943 h 3018408"/>
              <a:gd name="connsiteX0" fmla="*/ 0 w 3931825"/>
              <a:gd name="connsiteY0" fmla="*/ 1169943 h 3018408"/>
              <a:gd name="connsiteX1" fmla="*/ 737419 w 3931825"/>
              <a:gd name="connsiteY1" fmla="*/ 3018408 h 3018408"/>
              <a:gd name="connsiteX2" fmla="*/ 806245 w 3931825"/>
              <a:gd name="connsiteY2" fmla="*/ 2998743 h 3018408"/>
              <a:gd name="connsiteX3" fmla="*/ 2310580 w 3931825"/>
              <a:gd name="connsiteY3" fmla="*/ 2467801 h 3018408"/>
              <a:gd name="connsiteX4" fmla="*/ 2821858 w 3931825"/>
              <a:gd name="connsiteY4" fmla="*/ 2349814 h 3018408"/>
              <a:gd name="connsiteX5" fmla="*/ 3264309 w 3931825"/>
              <a:gd name="connsiteY5" fmla="*/ 2113840 h 3018408"/>
              <a:gd name="connsiteX6" fmla="*/ 3923071 w 3931825"/>
              <a:gd name="connsiteY6" fmla="*/ 1828705 h 3018408"/>
              <a:gd name="connsiteX7" fmla="*/ 3460954 w 3931825"/>
              <a:gd name="connsiteY7" fmla="*/ 117892 h 3018408"/>
              <a:gd name="connsiteX8" fmla="*/ 3313471 w 3931825"/>
              <a:gd name="connsiteY8" fmla="*/ 176885 h 3018408"/>
              <a:gd name="connsiteX9" fmla="*/ 3097161 w 3931825"/>
              <a:gd name="connsiteY9" fmla="*/ 403027 h 3018408"/>
              <a:gd name="connsiteX10" fmla="*/ 2595716 w 3931825"/>
              <a:gd name="connsiteY10" fmla="*/ 422692 h 3018408"/>
              <a:gd name="connsiteX11" fmla="*/ 2163096 w 3931825"/>
              <a:gd name="connsiteY11" fmla="*/ 589840 h 3018408"/>
              <a:gd name="connsiteX12" fmla="*/ 1946787 w 3931825"/>
              <a:gd name="connsiteY12" fmla="*/ 678331 h 3018408"/>
              <a:gd name="connsiteX13" fmla="*/ 1543664 w 3931825"/>
              <a:gd name="connsiteY13" fmla="*/ 874976 h 3018408"/>
              <a:gd name="connsiteX14" fmla="*/ 1465006 w 3931825"/>
              <a:gd name="connsiteY14" fmla="*/ 953634 h 3018408"/>
              <a:gd name="connsiteX15" fmla="*/ 934064 w 3931825"/>
              <a:gd name="connsiteY15" fmla="*/ 1061789 h 3018408"/>
              <a:gd name="connsiteX16" fmla="*/ 589935 w 3931825"/>
              <a:gd name="connsiteY16" fmla="*/ 1199440 h 3018408"/>
              <a:gd name="connsiteX17" fmla="*/ 344129 w 3931825"/>
              <a:gd name="connsiteY17" fmla="*/ 1396085 h 3018408"/>
              <a:gd name="connsiteX18" fmla="*/ 0 w 3931825"/>
              <a:gd name="connsiteY18" fmla="*/ 1169943 h 3018408"/>
              <a:gd name="connsiteX0" fmla="*/ 2376 w 3590072"/>
              <a:gd name="connsiteY0" fmla="*/ 1396085 h 3018408"/>
              <a:gd name="connsiteX1" fmla="*/ 395666 w 3590072"/>
              <a:gd name="connsiteY1" fmla="*/ 3018408 h 3018408"/>
              <a:gd name="connsiteX2" fmla="*/ 464492 w 3590072"/>
              <a:gd name="connsiteY2" fmla="*/ 2998743 h 3018408"/>
              <a:gd name="connsiteX3" fmla="*/ 1968827 w 3590072"/>
              <a:gd name="connsiteY3" fmla="*/ 2467801 h 3018408"/>
              <a:gd name="connsiteX4" fmla="*/ 2480105 w 3590072"/>
              <a:gd name="connsiteY4" fmla="*/ 2349814 h 3018408"/>
              <a:gd name="connsiteX5" fmla="*/ 2922556 w 3590072"/>
              <a:gd name="connsiteY5" fmla="*/ 2113840 h 3018408"/>
              <a:gd name="connsiteX6" fmla="*/ 3581318 w 3590072"/>
              <a:gd name="connsiteY6" fmla="*/ 1828705 h 3018408"/>
              <a:gd name="connsiteX7" fmla="*/ 3119201 w 3590072"/>
              <a:gd name="connsiteY7" fmla="*/ 117892 h 3018408"/>
              <a:gd name="connsiteX8" fmla="*/ 2971718 w 3590072"/>
              <a:gd name="connsiteY8" fmla="*/ 176885 h 3018408"/>
              <a:gd name="connsiteX9" fmla="*/ 2755408 w 3590072"/>
              <a:gd name="connsiteY9" fmla="*/ 403027 h 3018408"/>
              <a:gd name="connsiteX10" fmla="*/ 2253963 w 3590072"/>
              <a:gd name="connsiteY10" fmla="*/ 422692 h 3018408"/>
              <a:gd name="connsiteX11" fmla="*/ 1821343 w 3590072"/>
              <a:gd name="connsiteY11" fmla="*/ 589840 h 3018408"/>
              <a:gd name="connsiteX12" fmla="*/ 1605034 w 3590072"/>
              <a:gd name="connsiteY12" fmla="*/ 678331 h 3018408"/>
              <a:gd name="connsiteX13" fmla="*/ 1201911 w 3590072"/>
              <a:gd name="connsiteY13" fmla="*/ 874976 h 3018408"/>
              <a:gd name="connsiteX14" fmla="*/ 1123253 w 3590072"/>
              <a:gd name="connsiteY14" fmla="*/ 953634 h 3018408"/>
              <a:gd name="connsiteX15" fmla="*/ 592311 w 3590072"/>
              <a:gd name="connsiteY15" fmla="*/ 1061789 h 3018408"/>
              <a:gd name="connsiteX16" fmla="*/ 248182 w 3590072"/>
              <a:gd name="connsiteY16" fmla="*/ 1199440 h 3018408"/>
              <a:gd name="connsiteX17" fmla="*/ 2376 w 3590072"/>
              <a:gd name="connsiteY17" fmla="*/ 1396085 h 3018408"/>
              <a:gd name="connsiteX0" fmla="*/ 4809 w 3346699"/>
              <a:gd name="connsiteY0" fmla="*/ 1199440 h 3018408"/>
              <a:gd name="connsiteX1" fmla="*/ 152293 w 3346699"/>
              <a:gd name="connsiteY1" fmla="*/ 3018408 h 3018408"/>
              <a:gd name="connsiteX2" fmla="*/ 221119 w 3346699"/>
              <a:gd name="connsiteY2" fmla="*/ 2998743 h 3018408"/>
              <a:gd name="connsiteX3" fmla="*/ 1725454 w 3346699"/>
              <a:gd name="connsiteY3" fmla="*/ 2467801 h 3018408"/>
              <a:gd name="connsiteX4" fmla="*/ 2236732 w 3346699"/>
              <a:gd name="connsiteY4" fmla="*/ 2349814 h 3018408"/>
              <a:gd name="connsiteX5" fmla="*/ 2679183 w 3346699"/>
              <a:gd name="connsiteY5" fmla="*/ 2113840 h 3018408"/>
              <a:gd name="connsiteX6" fmla="*/ 3337945 w 3346699"/>
              <a:gd name="connsiteY6" fmla="*/ 1828705 h 3018408"/>
              <a:gd name="connsiteX7" fmla="*/ 2875828 w 3346699"/>
              <a:gd name="connsiteY7" fmla="*/ 117892 h 3018408"/>
              <a:gd name="connsiteX8" fmla="*/ 2728345 w 3346699"/>
              <a:gd name="connsiteY8" fmla="*/ 176885 h 3018408"/>
              <a:gd name="connsiteX9" fmla="*/ 2512035 w 3346699"/>
              <a:gd name="connsiteY9" fmla="*/ 403027 h 3018408"/>
              <a:gd name="connsiteX10" fmla="*/ 2010590 w 3346699"/>
              <a:gd name="connsiteY10" fmla="*/ 422692 h 3018408"/>
              <a:gd name="connsiteX11" fmla="*/ 1577970 w 3346699"/>
              <a:gd name="connsiteY11" fmla="*/ 589840 h 3018408"/>
              <a:gd name="connsiteX12" fmla="*/ 1361661 w 3346699"/>
              <a:gd name="connsiteY12" fmla="*/ 678331 h 3018408"/>
              <a:gd name="connsiteX13" fmla="*/ 958538 w 3346699"/>
              <a:gd name="connsiteY13" fmla="*/ 874976 h 3018408"/>
              <a:gd name="connsiteX14" fmla="*/ 879880 w 3346699"/>
              <a:gd name="connsiteY14" fmla="*/ 953634 h 3018408"/>
              <a:gd name="connsiteX15" fmla="*/ 348938 w 3346699"/>
              <a:gd name="connsiteY15" fmla="*/ 1061789 h 3018408"/>
              <a:gd name="connsiteX16" fmla="*/ 4809 w 3346699"/>
              <a:gd name="connsiteY16" fmla="*/ 1199440 h 3018408"/>
              <a:gd name="connsiteX0" fmla="*/ 17117 w 3359007"/>
              <a:gd name="connsiteY0" fmla="*/ 1199440 h 2998743"/>
              <a:gd name="connsiteX1" fmla="*/ 233427 w 3359007"/>
              <a:gd name="connsiteY1" fmla="*/ 2998743 h 2998743"/>
              <a:gd name="connsiteX2" fmla="*/ 1737762 w 3359007"/>
              <a:gd name="connsiteY2" fmla="*/ 2467801 h 2998743"/>
              <a:gd name="connsiteX3" fmla="*/ 2249040 w 3359007"/>
              <a:gd name="connsiteY3" fmla="*/ 2349814 h 2998743"/>
              <a:gd name="connsiteX4" fmla="*/ 2691491 w 3359007"/>
              <a:gd name="connsiteY4" fmla="*/ 2113840 h 2998743"/>
              <a:gd name="connsiteX5" fmla="*/ 3350253 w 3359007"/>
              <a:gd name="connsiteY5" fmla="*/ 1828705 h 2998743"/>
              <a:gd name="connsiteX6" fmla="*/ 2888136 w 3359007"/>
              <a:gd name="connsiteY6" fmla="*/ 117892 h 2998743"/>
              <a:gd name="connsiteX7" fmla="*/ 2740653 w 3359007"/>
              <a:gd name="connsiteY7" fmla="*/ 176885 h 2998743"/>
              <a:gd name="connsiteX8" fmla="*/ 2524343 w 3359007"/>
              <a:gd name="connsiteY8" fmla="*/ 403027 h 2998743"/>
              <a:gd name="connsiteX9" fmla="*/ 2022898 w 3359007"/>
              <a:gd name="connsiteY9" fmla="*/ 422692 h 2998743"/>
              <a:gd name="connsiteX10" fmla="*/ 1590278 w 3359007"/>
              <a:gd name="connsiteY10" fmla="*/ 589840 h 2998743"/>
              <a:gd name="connsiteX11" fmla="*/ 1373969 w 3359007"/>
              <a:gd name="connsiteY11" fmla="*/ 678331 h 2998743"/>
              <a:gd name="connsiteX12" fmla="*/ 970846 w 3359007"/>
              <a:gd name="connsiteY12" fmla="*/ 874976 h 2998743"/>
              <a:gd name="connsiteX13" fmla="*/ 892188 w 3359007"/>
              <a:gd name="connsiteY13" fmla="*/ 953634 h 2998743"/>
              <a:gd name="connsiteX14" fmla="*/ 361246 w 3359007"/>
              <a:gd name="connsiteY14" fmla="*/ 1061789 h 2998743"/>
              <a:gd name="connsiteX15" fmla="*/ 17117 w 3359007"/>
              <a:gd name="connsiteY15" fmla="*/ 1199440 h 2998743"/>
              <a:gd name="connsiteX0" fmla="*/ 222140 w 3219901"/>
              <a:gd name="connsiteY0" fmla="*/ 1061789 h 2998743"/>
              <a:gd name="connsiteX1" fmla="*/ 94321 w 3219901"/>
              <a:gd name="connsiteY1" fmla="*/ 2998743 h 2998743"/>
              <a:gd name="connsiteX2" fmla="*/ 1598656 w 3219901"/>
              <a:gd name="connsiteY2" fmla="*/ 2467801 h 2998743"/>
              <a:gd name="connsiteX3" fmla="*/ 2109934 w 3219901"/>
              <a:gd name="connsiteY3" fmla="*/ 2349814 h 2998743"/>
              <a:gd name="connsiteX4" fmla="*/ 2552385 w 3219901"/>
              <a:gd name="connsiteY4" fmla="*/ 2113840 h 2998743"/>
              <a:gd name="connsiteX5" fmla="*/ 3211147 w 3219901"/>
              <a:gd name="connsiteY5" fmla="*/ 1828705 h 2998743"/>
              <a:gd name="connsiteX6" fmla="*/ 2749030 w 3219901"/>
              <a:gd name="connsiteY6" fmla="*/ 117892 h 2998743"/>
              <a:gd name="connsiteX7" fmla="*/ 2601547 w 3219901"/>
              <a:gd name="connsiteY7" fmla="*/ 176885 h 2998743"/>
              <a:gd name="connsiteX8" fmla="*/ 2385237 w 3219901"/>
              <a:gd name="connsiteY8" fmla="*/ 403027 h 2998743"/>
              <a:gd name="connsiteX9" fmla="*/ 1883792 w 3219901"/>
              <a:gd name="connsiteY9" fmla="*/ 422692 h 2998743"/>
              <a:gd name="connsiteX10" fmla="*/ 1451172 w 3219901"/>
              <a:gd name="connsiteY10" fmla="*/ 589840 h 2998743"/>
              <a:gd name="connsiteX11" fmla="*/ 1234863 w 3219901"/>
              <a:gd name="connsiteY11" fmla="*/ 678331 h 2998743"/>
              <a:gd name="connsiteX12" fmla="*/ 831740 w 3219901"/>
              <a:gd name="connsiteY12" fmla="*/ 874976 h 2998743"/>
              <a:gd name="connsiteX13" fmla="*/ 753082 w 3219901"/>
              <a:gd name="connsiteY13" fmla="*/ 953634 h 2998743"/>
              <a:gd name="connsiteX14" fmla="*/ 222140 w 3219901"/>
              <a:gd name="connsiteY14" fmla="*/ 1061789 h 2998743"/>
              <a:gd name="connsiteX0" fmla="*/ 89784 w 3290745"/>
              <a:gd name="connsiteY0" fmla="*/ 1206932 h 2998743"/>
              <a:gd name="connsiteX1" fmla="*/ 165165 w 3290745"/>
              <a:gd name="connsiteY1" fmla="*/ 2998743 h 2998743"/>
              <a:gd name="connsiteX2" fmla="*/ 1669500 w 3290745"/>
              <a:gd name="connsiteY2" fmla="*/ 2467801 h 2998743"/>
              <a:gd name="connsiteX3" fmla="*/ 2180778 w 3290745"/>
              <a:gd name="connsiteY3" fmla="*/ 2349814 h 2998743"/>
              <a:gd name="connsiteX4" fmla="*/ 2623229 w 3290745"/>
              <a:gd name="connsiteY4" fmla="*/ 2113840 h 2998743"/>
              <a:gd name="connsiteX5" fmla="*/ 3281991 w 3290745"/>
              <a:gd name="connsiteY5" fmla="*/ 1828705 h 2998743"/>
              <a:gd name="connsiteX6" fmla="*/ 2819874 w 3290745"/>
              <a:gd name="connsiteY6" fmla="*/ 117892 h 2998743"/>
              <a:gd name="connsiteX7" fmla="*/ 2672391 w 3290745"/>
              <a:gd name="connsiteY7" fmla="*/ 176885 h 2998743"/>
              <a:gd name="connsiteX8" fmla="*/ 2456081 w 3290745"/>
              <a:gd name="connsiteY8" fmla="*/ 403027 h 2998743"/>
              <a:gd name="connsiteX9" fmla="*/ 1954636 w 3290745"/>
              <a:gd name="connsiteY9" fmla="*/ 422692 h 2998743"/>
              <a:gd name="connsiteX10" fmla="*/ 1522016 w 3290745"/>
              <a:gd name="connsiteY10" fmla="*/ 589840 h 2998743"/>
              <a:gd name="connsiteX11" fmla="*/ 1305707 w 3290745"/>
              <a:gd name="connsiteY11" fmla="*/ 678331 h 2998743"/>
              <a:gd name="connsiteX12" fmla="*/ 902584 w 3290745"/>
              <a:gd name="connsiteY12" fmla="*/ 874976 h 2998743"/>
              <a:gd name="connsiteX13" fmla="*/ 823926 w 3290745"/>
              <a:gd name="connsiteY13" fmla="*/ 953634 h 2998743"/>
              <a:gd name="connsiteX14" fmla="*/ 89784 w 3290745"/>
              <a:gd name="connsiteY14" fmla="*/ 1206932 h 2998743"/>
              <a:gd name="connsiteX0" fmla="*/ 25294 w 3226255"/>
              <a:gd name="connsiteY0" fmla="*/ 1206932 h 2998743"/>
              <a:gd name="connsiteX1" fmla="*/ 100675 w 3226255"/>
              <a:gd name="connsiteY1" fmla="*/ 2998743 h 2998743"/>
              <a:gd name="connsiteX2" fmla="*/ 1605010 w 3226255"/>
              <a:gd name="connsiteY2" fmla="*/ 2467801 h 2998743"/>
              <a:gd name="connsiteX3" fmla="*/ 2116288 w 3226255"/>
              <a:gd name="connsiteY3" fmla="*/ 2349814 h 2998743"/>
              <a:gd name="connsiteX4" fmla="*/ 2558739 w 3226255"/>
              <a:gd name="connsiteY4" fmla="*/ 2113840 h 2998743"/>
              <a:gd name="connsiteX5" fmla="*/ 3217501 w 3226255"/>
              <a:gd name="connsiteY5" fmla="*/ 1828705 h 2998743"/>
              <a:gd name="connsiteX6" fmla="*/ 2755384 w 3226255"/>
              <a:gd name="connsiteY6" fmla="*/ 117892 h 2998743"/>
              <a:gd name="connsiteX7" fmla="*/ 2607901 w 3226255"/>
              <a:gd name="connsiteY7" fmla="*/ 176885 h 2998743"/>
              <a:gd name="connsiteX8" fmla="*/ 2391591 w 3226255"/>
              <a:gd name="connsiteY8" fmla="*/ 403027 h 2998743"/>
              <a:gd name="connsiteX9" fmla="*/ 1890146 w 3226255"/>
              <a:gd name="connsiteY9" fmla="*/ 422692 h 2998743"/>
              <a:gd name="connsiteX10" fmla="*/ 1457526 w 3226255"/>
              <a:gd name="connsiteY10" fmla="*/ 589840 h 2998743"/>
              <a:gd name="connsiteX11" fmla="*/ 1241217 w 3226255"/>
              <a:gd name="connsiteY11" fmla="*/ 678331 h 2998743"/>
              <a:gd name="connsiteX12" fmla="*/ 838094 w 3226255"/>
              <a:gd name="connsiteY12" fmla="*/ 874976 h 2998743"/>
              <a:gd name="connsiteX13" fmla="*/ 759436 w 3226255"/>
              <a:gd name="connsiteY13" fmla="*/ 953634 h 2998743"/>
              <a:gd name="connsiteX14" fmla="*/ 25294 w 3226255"/>
              <a:gd name="connsiteY14" fmla="*/ 1206932 h 2998743"/>
              <a:gd name="connsiteX0" fmla="*/ 40386 w 3241347"/>
              <a:gd name="connsiteY0" fmla="*/ 1206932 h 2998743"/>
              <a:gd name="connsiteX1" fmla="*/ 115767 w 3241347"/>
              <a:gd name="connsiteY1" fmla="*/ 2998743 h 2998743"/>
              <a:gd name="connsiteX2" fmla="*/ 1620102 w 3241347"/>
              <a:gd name="connsiteY2" fmla="*/ 2467801 h 2998743"/>
              <a:gd name="connsiteX3" fmla="*/ 2131380 w 3241347"/>
              <a:gd name="connsiteY3" fmla="*/ 2349814 h 2998743"/>
              <a:gd name="connsiteX4" fmla="*/ 2573831 w 3241347"/>
              <a:gd name="connsiteY4" fmla="*/ 2113840 h 2998743"/>
              <a:gd name="connsiteX5" fmla="*/ 3232593 w 3241347"/>
              <a:gd name="connsiteY5" fmla="*/ 1828705 h 2998743"/>
              <a:gd name="connsiteX6" fmla="*/ 2770476 w 3241347"/>
              <a:gd name="connsiteY6" fmla="*/ 117892 h 2998743"/>
              <a:gd name="connsiteX7" fmla="*/ 2622993 w 3241347"/>
              <a:gd name="connsiteY7" fmla="*/ 176885 h 2998743"/>
              <a:gd name="connsiteX8" fmla="*/ 2406683 w 3241347"/>
              <a:gd name="connsiteY8" fmla="*/ 403027 h 2998743"/>
              <a:gd name="connsiteX9" fmla="*/ 1905238 w 3241347"/>
              <a:gd name="connsiteY9" fmla="*/ 422692 h 2998743"/>
              <a:gd name="connsiteX10" fmla="*/ 1472618 w 3241347"/>
              <a:gd name="connsiteY10" fmla="*/ 589840 h 2998743"/>
              <a:gd name="connsiteX11" fmla="*/ 1256309 w 3241347"/>
              <a:gd name="connsiteY11" fmla="*/ 678331 h 2998743"/>
              <a:gd name="connsiteX12" fmla="*/ 853186 w 3241347"/>
              <a:gd name="connsiteY12" fmla="*/ 874976 h 2998743"/>
              <a:gd name="connsiteX13" fmla="*/ 774528 w 3241347"/>
              <a:gd name="connsiteY13" fmla="*/ 953634 h 2998743"/>
              <a:gd name="connsiteX14" fmla="*/ 40386 w 3241347"/>
              <a:gd name="connsiteY14" fmla="*/ 1206932 h 299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41347" h="2998743">
                <a:moveTo>
                  <a:pt x="40386" y="1206932"/>
                </a:moveTo>
                <a:cubicBezTo>
                  <a:pt x="-69408" y="1547784"/>
                  <a:pt x="75033" y="2764409"/>
                  <a:pt x="115767" y="2998743"/>
                </a:cubicBezTo>
                <a:lnTo>
                  <a:pt x="1620102" y="2467801"/>
                </a:lnTo>
                <a:cubicBezTo>
                  <a:pt x="1956037" y="2359646"/>
                  <a:pt x="1972425" y="2408807"/>
                  <a:pt x="2131380" y="2349814"/>
                </a:cubicBezTo>
                <a:cubicBezTo>
                  <a:pt x="2290335" y="2290821"/>
                  <a:pt x="2390296" y="2200692"/>
                  <a:pt x="2573831" y="2113840"/>
                </a:cubicBezTo>
                <a:cubicBezTo>
                  <a:pt x="2757367" y="2026989"/>
                  <a:pt x="3317806" y="2131866"/>
                  <a:pt x="3232593" y="1828705"/>
                </a:cubicBezTo>
                <a:cubicBezTo>
                  <a:pt x="3147380" y="1525544"/>
                  <a:pt x="2872076" y="393195"/>
                  <a:pt x="2770476" y="117892"/>
                </a:cubicBezTo>
                <a:cubicBezTo>
                  <a:pt x="2668876" y="-157411"/>
                  <a:pt x="2683625" y="129362"/>
                  <a:pt x="2622993" y="176885"/>
                </a:cubicBezTo>
                <a:cubicBezTo>
                  <a:pt x="2562361" y="224407"/>
                  <a:pt x="2526309" y="362059"/>
                  <a:pt x="2406683" y="403027"/>
                </a:cubicBezTo>
                <a:cubicBezTo>
                  <a:pt x="2287057" y="443995"/>
                  <a:pt x="2060915" y="391557"/>
                  <a:pt x="1905238" y="422692"/>
                </a:cubicBezTo>
                <a:cubicBezTo>
                  <a:pt x="1749561" y="453827"/>
                  <a:pt x="1580773" y="547234"/>
                  <a:pt x="1472618" y="589840"/>
                </a:cubicBezTo>
                <a:cubicBezTo>
                  <a:pt x="1364463" y="632446"/>
                  <a:pt x="1359548" y="630808"/>
                  <a:pt x="1256309" y="678331"/>
                </a:cubicBezTo>
                <a:cubicBezTo>
                  <a:pt x="1153070" y="725854"/>
                  <a:pt x="933483" y="829092"/>
                  <a:pt x="853186" y="874976"/>
                </a:cubicBezTo>
                <a:cubicBezTo>
                  <a:pt x="772889" y="920860"/>
                  <a:pt x="909995" y="898308"/>
                  <a:pt x="774528" y="953634"/>
                </a:cubicBezTo>
                <a:cubicBezTo>
                  <a:pt x="639061" y="1008960"/>
                  <a:pt x="150180" y="866080"/>
                  <a:pt x="40386" y="1206932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367A7230-0D66-45CC-A3E1-B8160073324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2529" y="3397809"/>
            <a:ext cx="530398" cy="451143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4152A501-141B-4BAA-B00B-AEFDCB079118}"/>
              </a:ext>
            </a:extLst>
          </p:cNvPr>
          <p:cNvSpPr txBox="1"/>
          <p:nvPr/>
        </p:nvSpPr>
        <p:spPr>
          <a:xfrm>
            <a:off x="3670262" y="4679004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E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D73E5032-56BA-4D44-9450-6C77368AFB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4856" y="3753385"/>
            <a:ext cx="530398" cy="451143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922E9F89-98E6-4D62-9B35-96CA366D9F1E}"/>
              </a:ext>
            </a:extLst>
          </p:cNvPr>
          <p:cNvSpPr txBox="1"/>
          <p:nvPr/>
        </p:nvSpPr>
        <p:spPr>
          <a:xfrm>
            <a:off x="5558643" y="4339294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CBBB27B-5B55-40E3-97CA-8CA994BCEE43}"/>
              </a:ext>
            </a:extLst>
          </p:cNvPr>
          <p:cNvSpPr/>
          <p:nvPr/>
        </p:nvSpPr>
        <p:spPr>
          <a:xfrm>
            <a:off x="1421365" y="3717379"/>
            <a:ext cx="1873186" cy="2146023"/>
          </a:xfrm>
          <a:custGeom>
            <a:avLst/>
            <a:gdLst>
              <a:gd name="connsiteX0" fmla="*/ 747823 w 2035736"/>
              <a:gd name="connsiteY0" fmla="*/ 144123 h 2215487"/>
              <a:gd name="connsiteX1" fmla="*/ 443023 w 2035736"/>
              <a:gd name="connsiteY1" fmla="*/ 144123 h 2215487"/>
              <a:gd name="connsiteX2" fmla="*/ 65652 w 2035736"/>
              <a:gd name="connsiteY2" fmla="*/ 2045495 h 2215487"/>
              <a:gd name="connsiteX3" fmla="*/ 1908966 w 2035736"/>
              <a:gd name="connsiteY3" fmla="*/ 2001952 h 2215487"/>
              <a:gd name="connsiteX4" fmla="*/ 1879938 w 2035736"/>
              <a:gd name="connsiteY4" fmla="*/ 971438 h 2215487"/>
              <a:gd name="connsiteX5" fmla="*/ 1923481 w 2035736"/>
              <a:gd name="connsiteY5" fmla="*/ 115095 h 2215487"/>
              <a:gd name="connsiteX6" fmla="*/ 1589652 w 2035736"/>
              <a:gd name="connsiteY6" fmla="*/ 303781 h 2215487"/>
              <a:gd name="connsiteX7" fmla="*/ 1473538 w 2035736"/>
              <a:gd name="connsiteY7" fmla="*/ 361838 h 2215487"/>
              <a:gd name="connsiteX8" fmla="*/ 1023595 w 2035736"/>
              <a:gd name="connsiteY8" fmla="*/ 231209 h 2215487"/>
              <a:gd name="connsiteX9" fmla="*/ 747823 w 2035736"/>
              <a:gd name="connsiteY9" fmla="*/ 144123 h 2215487"/>
              <a:gd name="connsiteX0" fmla="*/ 683150 w 1971063"/>
              <a:gd name="connsiteY0" fmla="*/ 144123 h 2228069"/>
              <a:gd name="connsiteX1" fmla="*/ 378350 w 1971063"/>
              <a:gd name="connsiteY1" fmla="*/ 144123 h 2228069"/>
              <a:gd name="connsiteX2" fmla="*/ 979 w 1971063"/>
              <a:gd name="connsiteY2" fmla="*/ 2045495 h 2228069"/>
              <a:gd name="connsiteX3" fmla="*/ 1844293 w 1971063"/>
              <a:gd name="connsiteY3" fmla="*/ 2001952 h 2228069"/>
              <a:gd name="connsiteX4" fmla="*/ 1815265 w 1971063"/>
              <a:gd name="connsiteY4" fmla="*/ 971438 h 2228069"/>
              <a:gd name="connsiteX5" fmla="*/ 1858808 w 1971063"/>
              <a:gd name="connsiteY5" fmla="*/ 115095 h 2228069"/>
              <a:gd name="connsiteX6" fmla="*/ 1524979 w 1971063"/>
              <a:gd name="connsiteY6" fmla="*/ 303781 h 2228069"/>
              <a:gd name="connsiteX7" fmla="*/ 1408865 w 1971063"/>
              <a:gd name="connsiteY7" fmla="*/ 361838 h 2228069"/>
              <a:gd name="connsiteX8" fmla="*/ 958922 w 1971063"/>
              <a:gd name="connsiteY8" fmla="*/ 231209 h 2228069"/>
              <a:gd name="connsiteX9" fmla="*/ 683150 w 1971063"/>
              <a:gd name="connsiteY9" fmla="*/ 144123 h 2228069"/>
              <a:gd name="connsiteX0" fmla="*/ 683150 w 1971063"/>
              <a:gd name="connsiteY0" fmla="*/ 167733 h 2251679"/>
              <a:gd name="connsiteX1" fmla="*/ 508979 w 1971063"/>
              <a:gd name="connsiteY1" fmla="*/ 95162 h 2251679"/>
              <a:gd name="connsiteX2" fmla="*/ 378350 w 1971063"/>
              <a:gd name="connsiteY2" fmla="*/ 167733 h 2251679"/>
              <a:gd name="connsiteX3" fmla="*/ 979 w 1971063"/>
              <a:gd name="connsiteY3" fmla="*/ 2069105 h 2251679"/>
              <a:gd name="connsiteX4" fmla="*/ 1844293 w 1971063"/>
              <a:gd name="connsiteY4" fmla="*/ 2025562 h 2251679"/>
              <a:gd name="connsiteX5" fmla="*/ 1815265 w 1971063"/>
              <a:gd name="connsiteY5" fmla="*/ 995048 h 2251679"/>
              <a:gd name="connsiteX6" fmla="*/ 1858808 w 1971063"/>
              <a:gd name="connsiteY6" fmla="*/ 138705 h 2251679"/>
              <a:gd name="connsiteX7" fmla="*/ 1524979 w 1971063"/>
              <a:gd name="connsiteY7" fmla="*/ 327391 h 2251679"/>
              <a:gd name="connsiteX8" fmla="*/ 1408865 w 1971063"/>
              <a:gd name="connsiteY8" fmla="*/ 385448 h 2251679"/>
              <a:gd name="connsiteX9" fmla="*/ 958922 w 1971063"/>
              <a:gd name="connsiteY9" fmla="*/ 254819 h 2251679"/>
              <a:gd name="connsiteX10" fmla="*/ 683150 w 1971063"/>
              <a:gd name="connsiteY10" fmla="*/ 167733 h 2251679"/>
              <a:gd name="connsiteX0" fmla="*/ 683002 w 1872982"/>
              <a:gd name="connsiteY0" fmla="*/ 167733 h 2234828"/>
              <a:gd name="connsiteX1" fmla="*/ 508831 w 1872982"/>
              <a:gd name="connsiteY1" fmla="*/ 95162 h 2234828"/>
              <a:gd name="connsiteX2" fmla="*/ 378202 w 1872982"/>
              <a:gd name="connsiteY2" fmla="*/ 167733 h 2234828"/>
              <a:gd name="connsiteX3" fmla="*/ 831 w 1872982"/>
              <a:gd name="connsiteY3" fmla="*/ 2069105 h 2234828"/>
              <a:gd name="connsiteX4" fmla="*/ 1844145 w 1872982"/>
              <a:gd name="connsiteY4" fmla="*/ 2025562 h 2234828"/>
              <a:gd name="connsiteX5" fmla="*/ 1815117 w 1872982"/>
              <a:gd name="connsiteY5" fmla="*/ 995048 h 2234828"/>
              <a:gd name="connsiteX6" fmla="*/ 1858660 w 1872982"/>
              <a:gd name="connsiteY6" fmla="*/ 138705 h 2234828"/>
              <a:gd name="connsiteX7" fmla="*/ 1524831 w 1872982"/>
              <a:gd name="connsiteY7" fmla="*/ 327391 h 2234828"/>
              <a:gd name="connsiteX8" fmla="*/ 1408717 w 1872982"/>
              <a:gd name="connsiteY8" fmla="*/ 385448 h 2234828"/>
              <a:gd name="connsiteX9" fmla="*/ 958774 w 1872982"/>
              <a:gd name="connsiteY9" fmla="*/ 254819 h 2234828"/>
              <a:gd name="connsiteX10" fmla="*/ 683002 w 1872982"/>
              <a:gd name="connsiteY10" fmla="*/ 167733 h 2234828"/>
              <a:gd name="connsiteX0" fmla="*/ 748121 w 1938101"/>
              <a:gd name="connsiteY0" fmla="*/ 114392 h 2161995"/>
              <a:gd name="connsiteX1" fmla="*/ 573950 w 1938101"/>
              <a:gd name="connsiteY1" fmla="*/ 41821 h 2161995"/>
              <a:gd name="connsiteX2" fmla="*/ 425214 w 1938101"/>
              <a:gd name="connsiteY2" fmla="*/ 204927 h 2161995"/>
              <a:gd name="connsiteX3" fmla="*/ 65950 w 1938101"/>
              <a:gd name="connsiteY3" fmla="*/ 2015764 h 2161995"/>
              <a:gd name="connsiteX4" fmla="*/ 1909264 w 1938101"/>
              <a:gd name="connsiteY4" fmla="*/ 1972221 h 2161995"/>
              <a:gd name="connsiteX5" fmla="*/ 1880236 w 1938101"/>
              <a:gd name="connsiteY5" fmla="*/ 941707 h 2161995"/>
              <a:gd name="connsiteX6" fmla="*/ 1923779 w 1938101"/>
              <a:gd name="connsiteY6" fmla="*/ 85364 h 2161995"/>
              <a:gd name="connsiteX7" fmla="*/ 1589950 w 1938101"/>
              <a:gd name="connsiteY7" fmla="*/ 274050 h 2161995"/>
              <a:gd name="connsiteX8" fmla="*/ 1473836 w 1938101"/>
              <a:gd name="connsiteY8" fmla="*/ 332107 h 2161995"/>
              <a:gd name="connsiteX9" fmla="*/ 1023893 w 1938101"/>
              <a:gd name="connsiteY9" fmla="*/ 201478 h 2161995"/>
              <a:gd name="connsiteX10" fmla="*/ 748121 w 1938101"/>
              <a:gd name="connsiteY10" fmla="*/ 114392 h 2161995"/>
              <a:gd name="connsiteX0" fmla="*/ 683206 w 1873186"/>
              <a:gd name="connsiteY0" fmla="*/ 114392 h 2146023"/>
              <a:gd name="connsiteX1" fmla="*/ 509035 w 1873186"/>
              <a:gd name="connsiteY1" fmla="*/ 41821 h 2146023"/>
              <a:gd name="connsiteX2" fmla="*/ 360299 w 1873186"/>
              <a:gd name="connsiteY2" fmla="*/ 204927 h 2146023"/>
              <a:gd name="connsiteX3" fmla="*/ 1035 w 1873186"/>
              <a:gd name="connsiteY3" fmla="*/ 2015764 h 2146023"/>
              <a:gd name="connsiteX4" fmla="*/ 1844349 w 1873186"/>
              <a:gd name="connsiteY4" fmla="*/ 1972221 h 2146023"/>
              <a:gd name="connsiteX5" fmla="*/ 1815321 w 1873186"/>
              <a:gd name="connsiteY5" fmla="*/ 941707 h 2146023"/>
              <a:gd name="connsiteX6" fmla="*/ 1858864 w 1873186"/>
              <a:gd name="connsiteY6" fmla="*/ 85364 h 2146023"/>
              <a:gd name="connsiteX7" fmla="*/ 1525035 w 1873186"/>
              <a:gd name="connsiteY7" fmla="*/ 274050 h 2146023"/>
              <a:gd name="connsiteX8" fmla="*/ 1408921 w 1873186"/>
              <a:gd name="connsiteY8" fmla="*/ 332107 h 2146023"/>
              <a:gd name="connsiteX9" fmla="*/ 958978 w 1873186"/>
              <a:gd name="connsiteY9" fmla="*/ 201478 h 2146023"/>
              <a:gd name="connsiteX10" fmla="*/ 683206 w 1873186"/>
              <a:gd name="connsiteY10" fmla="*/ 114392 h 2146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73186" h="2146023">
                <a:moveTo>
                  <a:pt x="683206" y="114392"/>
                </a:moveTo>
                <a:cubicBezTo>
                  <a:pt x="608216" y="87783"/>
                  <a:pt x="559835" y="41821"/>
                  <a:pt x="509035" y="41821"/>
                </a:cubicBezTo>
                <a:cubicBezTo>
                  <a:pt x="458235" y="41821"/>
                  <a:pt x="444966" y="-124063"/>
                  <a:pt x="360299" y="204927"/>
                </a:cubicBezTo>
                <a:cubicBezTo>
                  <a:pt x="275632" y="533917"/>
                  <a:pt x="52457" y="1757429"/>
                  <a:pt x="1035" y="2015764"/>
                </a:cubicBezTo>
                <a:cubicBezTo>
                  <a:pt x="-50387" y="2274099"/>
                  <a:pt x="1831679" y="2087855"/>
                  <a:pt x="1844349" y="1972221"/>
                </a:cubicBezTo>
                <a:cubicBezTo>
                  <a:pt x="1857019" y="1856587"/>
                  <a:pt x="1812902" y="1256183"/>
                  <a:pt x="1815321" y="941707"/>
                </a:cubicBezTo>
                <a:cubicBezTo>
                  <a:pt x="1817740" y="627231"/>
                  <a:pt x="1907245" y="196640"/>
                  <a:pt x="1858864" y="85364"/>
                </a:cubicBezTo>
                <a:cubicBezTo>
                  <a:pt x="1810483" y="-25912"/>
                  <a:pt x="1600025" y="232926"/>
                  <a:pt x="1525035" y="274050"/>
                </a:cubicBezTo>
                <a:cubicBezTo>
                  <a:pt x="1450045" y="315174"/>
                  <a:pt x="1503264" y="344202"/>
                  <a:pt x="1408921" y="332107"/>
                </a:cubicBezTo>
                <a:cubicBezTo>
                  <a:pt x="1314578" y="320012"/>
                  <a:pt x="1082349" y="242602"/>
                  <a:pt x="958978" y="201478"/>
                </a:cubicBezTo>
                <a:cubicBezTo>
                  <a:pt x="835607" y="160354"/>
                  <a:pt x="758197" y="141002"/>
                  <a:pt x="683206" y="114392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4C4CBA4D-C8BC-486E-9EA5-8DB65962B49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01307" y="4113722"/>
            <a:ext cx="530398" cy="451143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69C853F0-EB28-4749-8560-B407563509E8}"/>
              </a:ext>
            </a:extLst>
          </p:cNvPr>
          <p:cNvSpPr txBox="1"/>
          <p:nvPr/>
        </p:nvSpPr>
        <p:spPr>
          <a:xfrm>
            <a:off x="2153712" y="5046458"/>
            <a:ext cx="464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21660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74B9914C4C24409F6798E97596166D" ma:contentTypeVersion="5" ma:contentTypeDescription="Create a new document." ma:contentTypeScope="" ma:versionID="9aa8bd9a99ba9d84dc2190fb32a58598">
  <xsd:schema xmlns:xsd="http://www.w3.org/2001/XMLSchema" xmlns:xs="http://www.w3.org/2001/XMLSchema" xmlns:p="http://schemas.microsoft.com/office/2006/metadata/properties" xmlns:ns3="1d8192ca-cd5e-48e5-b360-c2cd19db22a3" targetNamespace="http://schemas.microsoft.com/office/2006/metadata/properties" ma:root="true" ma:fieldsID="21f2cc1b3ec4d8f157ca9b1fc2711338" ns3:_="">
    <xsd:import namespace="1d8192ca-cd5e-48e5-b360-c2cd19db22a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192ca-cd5e-48e5-b360-c2cd19db22a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D6D3EF-84FA-43C0-927F-7044F1B270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B286B0-B59E-4BB1-87CA-822AD93ED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8192ca-cd5e-48e5-b360-c2cd19db22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75B68-949A-45E9-907D-DC177CD088CA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1d8192ca-cd5e-48e5-b360-c2cd19db22a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150039</TotalTime>
  <Words>267</Words>
  <Application>Microsoft Office PowerPoint</Application>
  <PresentationFormat>Custom</PresentationFormat>
  <Paragraphs>59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Simple Light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GMet</dc:creator>
  <cp:lastModifiedBy>Marine</cp:lastModifiedBy>
  <cp:revision>3755</cp:revision>
  <cp:lastPrinted>2021-07-22T12:08:46Z</cp:lastPrinted>
  <dcterms:modified xsi:type="dcterms:W3CDTF">2025-10-07T13:03:05Z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0x0101004274B9914C4C24409F6798E97596166D</vt:lpwstr>
  </property>
</Properties>
</file>