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4"/>
  </p:sldMasterIdLst>
  <p:notesMasterIdLst>
    <p:notesMasterId r:id="rId6"/>
  </p:notesMasterIdLst>
  <p:sldIdLst>
    <p:sldId id="279" r:id="rId5"/>
  </p:sldIdLst>
  <p:sldSz cx="10691813" cy="15119350"/>
  <p:notesSz cx="7099300" cy="10234613"/>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4762">
          <p15:clr>
            <a:srgbClr val="A4A3A4"/>
          </p15:clr>
        </p15:guide>
        <p15:guide id="2" pos="336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homas Biney" initials="TB" lastIdx="1" clrIdx="0">
    <p:extLst>
      <p:ext uri="{19B8F6BF-5375-455C-9EA6-DF929625EA0E}">
        <p15:presenceInfo xmlns:p15="http://schemas.microsoft.com/office/powerpoint/2012/main" userId="c81631232e3e2ae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AA84F"/>
    <a:srgbClr val="EEFF41"/>
    <a:srgbClr val="FFFFFF"/>
    <a:srgbClr val="FF0000"/>
    <a:srgbClr val="000000"/>
    <a:srgbClr val="FE0000"/>
    <a:srgbClr val="A6CB95"/>
    <a:srgbClr val="4E746C"/>
    <a:srgbClr val="FDFFFC"/>
    <a:srgbClr val="D1C96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7F2A47E-F873-4949-B171-11B40ADDBA7A}">
  <a:tblStyle styleId="{67F2A47E-F873-4949-B171-11B40ADDBA7A}"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94" autoAdjust="0"/>
    <p:restoredTop sz="93594" autoAdjust="0"/>
  </p:normalViewPr>
  <p:slideViewPr>
    <p:cSldViewPr snapToGrid="0">
      <p:cViewPr varScale="1">
        <p:scale>
          <a:sx n="48" d="100"/>
          <a:sy n="48" d="100"/>
        </p:scale>
        <p:origin x="3228" y="84"/>
      </p:cViewPr>
      <p:guideLst>
        <p:guide orient="horz" pos="4762"/>
        <p:guide pos="3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commentAuthors" Target="commen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93925" y="768350"/>
            <a:ext cx="2713038" cy="38369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9930" y="4861441"/>
            <a:ext cx="5679440" cy="4605576"/>
          </a:xfrm>
          <a:prstGeom prst="rect">
            <a:avLst/>
          </a:prstGeom>
          <a:noFill/>
          <a:ln>
            <a:noFill/>
          </a:ln>
        </p:spPr>
        <p:txBody>
          <a:bodyPr spcFirstLastPara="1" wrap="square" lIns="99032" tIns="99032" rIns="99032" bIns="99032"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400728000"/>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e4a34d9c38_0_138: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ge4a34d9c38_0_1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472164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64478" y="2188777"/>
            <a:ext cx="9963000" cy="6033900"/>
          </a:xfrm>
          <a:prstGeom prst="rect">
            <a:avLst/>
          </a:prstGeom>
        </p:spPr>
        <p:txBody>
          <a:bodyPr spcFirstLastPara="1" wrap="square" lIns="160850" tIns="160850" rIns="160850" bIns="160850" anchor="b" anchorCtr="0">
            <a:normAutofit/>
          </a:bodyPr>
          <a:lstStyle>
            <a:lvl1pPr lvl="0" algn="ctr">
              <a:spcBef>
                <a:spcPts val="0"/>
              </a:spcBef>
              <a:spcAft>
                <a:spcPts val="0"/>
              </a:spcAft>
              <a:buSzPts val="9100"/>
              <a:buNone/>
              <a:defRPr sz="9100"/>
            </a:lvl1pPr>
            <a:lvl2pPr lvl="1" algn="ctr">
              <a:spcBef>
                <a:spcPts val="0"/>
              </a:spcBef>
              <a:spcAft>
                <a:spcPts val="0"/>
              </a:spcAft>
              <a:buSzPts val="9100"/>
              <a:buNone/>
              <a:defRPr sz="9100"/>
            </a:lvl2pPr>
            <a:lvl3pPr lvl="2" algn="ctr">
              <a:spcBef>
                <a:spcPts val="0"/>
              </a:spcBef>
              <a:spcAft>
                <a:spcPts val="0"/>
              </a:spcAft>
              <a:buSzPts val="9100"/>
              <a:buNone/>
              <a:defRPr sz="9100"/>
            </a:lvl3pPr>
            <a:lvl4pPr lvl="3" algn="ctr">
              <a:spcBef>
                <a:spcPts val="0"/>
              </a:spcBef>
              <a:spcAft>
                <a:spcPts val="0"/>
              </a:spcAft>
              <a:buSzPts val="9100"/>
              <a:buNone/>
              <a:defRPr sz="9100"/>
            </a:lvl4pPr>
            <a:lvl5pPr lvl="4" algn="ctr">
              <a:spcBef>
                <a:spcPts val="0"/>
              </a:spcBef>
              <a:spcAft>
                <a:spcPts val="0"/>
              </a:spcAft>
              <a:buSzPts val="9100"/>
              <a:buNone/>
              <a:defRPr sz="9100"/>
            </a:lvl5pPr>
            <a:lvl6pPr lvl="5" algn="ctr">
              <a:spcBef>
                <a:spcPts val="0"/>
              </a:spcBef>
              <a:spcAft>
                <a:spcPts val="0"/>
              </a:spcAft>
              <a:buSzPts val="9100"/>
              <a:buNone/>
              <a:defRPr sz="9100"/>
            </a:lvl6pPr>
            <a:lvl7pPr lvl="6" algn="ctr">
              <a:spcBef>
                <a:spcPts val="0"/>
              </a:spcBef>
              <a:spcAft>
                <a:spcPts val="0"/>
              </a:spcAft>
              <a:buSzPts val="9100"/>
              <a:buNone/>
              <a:defRPr sz="9100"/>
            </a:lvl7pPr>
            <a:lvl8pPr lvl="7" algn="ctr">
              <a:spcBef>
                <a:spcPts val="0"/>
              </a:spcBef>
              <a:spcAft>
                <a:spcPts val="0"/>
              </a:spcAft>
              <a:buSzPts val="9100"/>
              <a:buNone/>
              <a:defRPr sz="9100"/>
            </a:lvl8pPr>
            <a:lvl9pPr lvl="8" algn="ctr">
              <a:spcBef>
                <a:spcPts val="0"/>
              </a:spcBef>
              <a:spcAft>
                <a:spcPts val="0"/>
              </a:spcAft>
              <a:buSzPts val="9100"/>
              <a:buNone/>
              <a:defRPr sz="9100"/>
            </a:lvl9pPr>
          </a:lstStyle>
          <a:p>
            <a:endParaRPr/>
          </a:p>
        </p:txBody>
      </p:sp>
      <p:sp>
        <p:nvSpPr>
          <p:cNvPr id="11" name="Google Shape;11;p2"/>
          <p:cNvSpPr txBox="1">
            <a:spLocks noGrp="1"/>
          </p:cNvSpPr>
          <p:nvPr>
            <p:ph type="subTitle" idx="1"/>
          </p:nvPr>
        </p:nvSpPr>
        <p:spPr>
          <a:xfrm>
            <a:off x="364468" y="8331286"/>
            <a:ext cx="9963000" cy="2330100"/>
          </a:xfrm>
          <a:prstGeom prst="rect">
            <a:avLst/>
          </a:prstGeom>
        </p:spPr>
        <p:txBody>
          <a:bodyPr spcFirstLastPara="1" wrap="square" lIns="160850" tIns="160850" rIns="160850" bIns="160850" anchor="t" anchorCtr="0">
            <a:normAutofit/>
          </a:bodyPr>
          <a:lstStyle>
            <a:lvl1pPr lvl="0" algn="ctr">
              <a:lnSpc>
                <a:spcPct val="100000"/>
              </a:lnSpc>
              <a:spcBef>
                <a:spcPts val="0"/>
              </a:spcBef>
              <a:spcAft>
                <a:spcPts val="0"/>
              </a:spcAft>
              <a:buSzPts val="4900"/>
              <a:buNone/>
              <a:defRPr sz="4900"/>
            </a:lvl1pPr>
            <a:lvl2pPr lvl="1" algn="ctr">
              <a:lnSpc>
                <a:spcPct val="100000"/>
              </a:lnSpc>
              <a:spcBef>
                <a:spcPts val="0"/>
              </a:spcBef>
              <a:spcAft>
                <a:spcPts val="0"/>
              </a:spcAft>
              <a:buSzPts val="4900"/>
              <a:buNone/>
              <a:defRPr sz="4900"/>
            </a:lvl2pPr>
            <a:lvl3pPr lvl="2" algn="ctr">
              <a:lnSpc>
                <a:spcPct val="100000"/>
              </a:lnSpc>
              <a:spcBef>
                <a:spcPts val="0"/>
              </a:spcBef>
              <a:spcAft>
                <a:spcPts val="0"/>
              </a:spcAft>
              <a:buSzPts val="4900"/>
              <a:buNone/>
              <a:defRPr sz="4900"/>
            </a:lvl3pPr>
            <a:lvl4pPr lvl="3" algn="ctr">
              <a:lnSpc>
                <a:spcPct val="100000"/>
              </a:lnSpc>
              <a:spcBef>
                <a:spcPts val="0"/>
              </a:spcBef>
              <a:spcAft>
                <a:spcPts val="0"/>
              </a:spcAft>
              <a:buSzPts val="4900"/>
              <a:buNone/>
              <a:defRPr sz="4900"/>
            </a:lvl4pPr>
            <a:lvl5pPr lvl="4" algn="ctr">
              <a:lnSpc>
                <a:spcPct val="100000"/>
              </a:lnSpc>
              <a:spcBef>
                <a:spcPts val="0"/>
              </a:spcBef>
              <a:spcAft>
                <a:spcPts val="0"/>
              </a:spcAft>
              <a:buSzPts val="4900"/>
              <a:buNone/>
              <a:defRPr sz="4900"/>
            </a:lvl5pPr>
            <a:lvl6pPr lvl="5" algn="ctr">
              <a:lnSpc>
                <a:spcPct val="100000"/>
              </a:lnSpc>
              <a:spcBef>
                <a:spcPts val="0"/>
              </a:spcBef>
              <a:spcAft>
                <a:spcPts val="0"/>
              </a:spcAft>
              <a:buSzPts val="4900"/>
              <a:buNone/>
              <a:defRPr sz="4900"/>
            </a:lvl6pPr>
            <a:lvl7pPr lvl="6" algn="ctr">
              <a:lnSpc>
                <a:spcPct val="100000"/>
              </a:lnSpc>
              <a:spcBef>
                <a:spcPts val="0"/>
              </a:spcBef>
              <a:spcAft>
                <a:spcPts val="0"/>
              </a:spcAft>
              <a:buSzPts val="4900"/>
              <a:buNone/>
              <a:defRPr sz="4900"/>
            </a:lvl7pPr>
            <a:lvl8pPr lvl="7" algn="ctr">
              <a:lnSpc>
                <a:spcPct val="100000"/>
              </a:lnSpc>
              <a:spcBef>
                <a:spcPts val="0"/>
              </a:spcBef>
              <a:spcAft>
                <a:spcPts val="0"/>
              </a:spcAft>
              <a:buSzPts val="4900"/>
              <a:buNone/>
              <a:defRPr sz="4900"/>
            </a:lvl8pPr>
            <a:lvl9pPr lvl="8" algn="ctr">
              <a:lnSpc>
                <a:spcPct val="100000"/>
              </a:lnSpc>
              <a:spcBef>
                <a:spcPts val="0"/>
              </a:spcBef>
              <a:spcAft>
                <a:spcPts val="0"/>
              </a:spcAft>
              <a:buSzPts val="4900"/>
              <a:buNone/>
              <a:defRPr sz="4900"/>
            </a:lvl9pPr>
          </a:lstStyle>
          <a:p>
            <a:endParaRPr/>
          </a:p>
        </p:txBody>
      </p:sp>
      <p:sp>
        <p:nvSpPr>
          <p:cNvPr id="12" name="Google Shape;12;p2"/>
          <p:cNvSpPr txBox="1">
            <a:spLocks noGrp="1"/>
          </p:cNvSpPr>
          <p:nvPr>
            <p:ph type="sldNum" idx="12"/>
          </p:nvPr>
        </p:nvSpPr>
        <p:spPr>
          <a:xfrm>
            <a:off x="9906772" y="13708144"/>
            <a:ext cx="641700" cy="1157100"/>
          </a:xfrm>
          <a:prstGeom prst="rect">
            <a:avLst/>
          </a:prstGeom>
        </p:spPr>
        <p:txBody>
          <a:bodyPr spcFirstLastPara="1" wrap="square" lIns="160850" tIns="160850" rIns="160850" bIns="16085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9906772" y="13708144"/>
            <a:ext cx="641700" cy="1157100"/>
          </a:xfrm>
          <a:prstGeom prst="rect">
            <a:avLst/>
          </a:prstGeom>
        </p:spPr>
        <p:txBody>
          <a:bodyPr spcFirstLastPara="1" wrap="square" lIns="160850" tIns="160850" rIns="160850" bIns="16085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64468" y="1308210"/>
            <a:ext cx="9963000" cy="1683600"/>
          </a:xfrm>
          <a:prstGeom prst="rect">
            <a:avLst/>
          </a:prstGeom>
        </p:spPr>
        <p:txBody>
          <a:bodyPr spcFirstLastPara="1" wrap="square" lIns="160850" tIns="160850" rIns="160850" bIns="160850" anchor="t" anchorCtr="0">
            <a:normAutofit/>
          </a:bodyPr>
          <a:lstStyle>
            <a:lvl1pPr lvl="0">
              <a:spcBef>
                <a:spcPts val="0"/>
              </a:spcBef>
              <a:spcAft>
                <a:spcPts val="0"/>
              </a:spcAft>
              <a:buSzPts val="4900"/>
              <a:buNone/>
              <a:defRPr/>
            </a:lvl1pPr>
            <a:lvl2pPr lvl="1">
              <a:spcBef>
                <a:spcPts val="0"/>
              </a:spcBef>
              <a:spcAft>
                <a:spcPts val="0"/>
              </a:spcAft>
              <a:buSzPts val="4900"/>
              <a:buNone/>
              <a:defRPr/>
            </a:lvl2pPr>
            <a:lvl3pPr lvl="2">
              <a:spcBef>
                <a:spcPts val="0"/>
              </a:spcBef>
              <a:spcAft>
                <a:spcPts val="0"/>
              </a:spcAft>
              <a:buSzPts val="4900"/>
              <a:buNone/>
              <a:defRPr/>
            </a:lvl3pPr>
            <a:lvl4pPr lvl="3">
              <a:spcBef>
                <a:spcPts val="0"/>
              </a:spcBef>
              <a:spcAft>
                <a:spcPts val="0"/>
              </a:spcAft>
              <a:buSzPts val="4900"/>
              <a:buNone/>
              <a:defRPr/>
            </a:lvl4pPr>
            <a:lvl5pPr lvl="4">
              <a:spcBef>
                <a:spcPts val="0"/>
              </a:spcBef>
              <a:spcAft>
                <a:spcPts val="0"/>
              </a:spcAft>
              <a:buSzPts val="4900"/>
              <a:buNone/>
              <a:defRPr/>
            </a:lvl5pPr>
            <a:lvl6pPr lvl="5">
              <a:spcBef>
                <a:spcPts val="0"/>
              </a:spcBef>
              <a:spcAft>
                <a:spcPts val="0"/>
              </a:spcAft>
              <a:buSzPts val="4900"/>
              <a:buNone/>
              <a:defRPr/>
            </a:lvl6pPr>
            <a:lvl7pPr lvl="6">
              <a:spcBef>
                <a:spcPts val="0"/>
              </a:spcBef>
              <a:spcAft>
                <a:spcPts val="0"/>
              </a:spcAft>
              <a:buSzPts val="4900"/>
              <a:buNone/>
              <a:defRPr/>
            </a:lvl7pPr>
            <a:lvl8pPr lvl="7">
              <a:spcBef>
                <a:spcPts val="0"/>
              </a:spcBef>
              <a:spcAft>
                <a:spcPts val="0"/>
              </a:spcAft>
              <a:buSzPts val="4900"/>
              <a:buNone/>
              <a:defRPr/>
            </a:lvl8pPr>
            <a:lvl9pPr lvl="8">
              <a:spcBef>
                <a:spcPts val="0"/>
              </a:spcBef>
              <a:spcAft>
                <a:spcPts val="0"/>
              </a:spcAft>
              <a:buSzPts val="4900"/>
              <a:buNone/>
              <a:defRPr/>
            </a:lvl9pPr>
          </a:lstStyle>
          <a:p>
            <a:endParaRPr/>
          </a:p>
        </p:txBody>
      </p:sp>
      <p:sp>
        <p:nvSpPr>
          <p:cNvPr id="18" name="Google Shape;18;p4"/>
          <p:cNvSpPr txBox="1">
            <a:spLocks noGrp="1"/>
          </p:cNvSpPr>
          <p:nvPr>
            <p:ph type="body" idx="1"/>
          </p:nvPr>
        </p:nvSpPr>
        <p:spPr>
          <a:xfrm>
            <a:off x="364468" y="3387853"/>
            <a:ext cx="9963000" cy="10043100"/>
          </a:xfrm>
          <a:prstGeom prst="rect">
            <a:avLst/>
          </a:prstGeom>
        </p:spPr>
        <p:txBody>
          <a:bodyPr spcFirstLastPara="1" wrap="square" lIns="160850" tIns="160850" rIns="160850" bIns="160850" anchor="t" anchorCtr="0">
            <a:normAutofit/>
          </a:bodyPr>
          <a:lstStyle>
            <a:lvl1pPr marL="457200" lvl="0" indent="-431800">
              <a:spcBef>
                <a:spcPts val="0"/>
              </a:spcBef>
              <a:spcAft>
                <a:spcPts val="0"/>
              </a:spcAft>
              <a:buSzPts val="3200"/>
              <a:buChar char="●"/>
              <a:defRPr/>
            </a:lvl1pPr>
            <a:lvl2pPr marL="914400" lvl="1" indent="-387350">
              <a:spcBef>
                <a:spcPts val="0"/>
              </a:spcBef>
              <a:spcAft>
                <a:spcPts val="0"/>
              </a:spcAft>
              <a:buSzPts val="2500"/>
              <a:buChar char="○"/>
              <a:defRPr/>
            </a:lvl2pPr>
            <a:lvl3pPr marL="1371600" lvl="2" indent="-387350">
              <a:spcBef>
                <a:spcPts val="0"/>
              </a:spcBef>
              <a:spcAft>
                <a:spcPts val="0"/>
              </a:spcAft>
              <a:buSzPts val="2500"/>
              <a:buChar char="■"/>
              <a:defRPr/>
            </a:lvl3pPr>
            <a:lvl4pPr marL="1828800" lvl="3" indent="-387350">
              <a:spcBef>
                <a:spcPts val="0"/>
              </a:spcBef>
              <a:spcAft>
                <a:spcPts val="0"/>
              </a:spcAft>
              <a:buSzPts val="2500"/>
              <a:buChar char="●"/>
              <a:defRPr/>
            </a:lvl4pPr>
            <a:lvl5pPr marL="2286000" lvl="4" indent="-387350">
              <a:spcBef>
                <a:spcPts val="0"/>
              </a:spcBef>
              <a:spcAft>
                <a:spcPts val="0"/>
              </a:spcAft>
              <a:buSzPts val="2500"/>
              <a:buChar char="○"/>
              <a:defRPr/>
            </a:lvl5pPr>
            <a:lvl6pPr marL="2743200" lvl="5" indent="-387350">
              <a:spcBef>
                <a:spcPts val="0"/>
              </a:spcBef>
              <a:spcAft>
                <a:spcPts val="0"/>
              </a:spcAft>
              <a:buSzPts val="2500"/>
              <a:buChar char="■"/>
              <a:defRPr/>
            </a:lvl6pPr>
            <a:lvl7pPr marL="3200400" lvl="6" indent="-387350">
              <a:spcBef>
                <a:spcPts val="0"/>
              </a:spcBef>
              <a:spcAft>
                <a:spcPts val="0"/>
              </a:spcAft>
              <a:buSzPts val="2500"/>
              <a:buChar char="●"/>
              <a:defRPr/>
            </a:lvl7pPr>
            <a:lvl8pPr marL="3657600" lvl="7" indent="-387350">
              <a:spcBef>
                <a:spcPts val="0"/>
              </a:spcBef>
              <a:spcAft>
                <a:spcPts val="0"/>
              </a:spcAft>
              <a:buSzPts val="2500"/>
              <a:buChar char="○"/>
              <a:defRPr/>
            </a:lvl8pPr>
            <a:lvl9pPr marL="4114800" lvl="8" indent="-387350">
              <a:spcBef>
                <a:spcPts val="0"/>
              </a:spcBef>
              <a:spcAft>
                <a:spcPts val="0"/>
              </a:spcAft>
              <a:buSzPts val="2500"/>
              <a:buChar char="■"/>
              <a:defRPr/>
            </a:lvl9pPr>
          </a:lstStyle>
          <a:p>
            <a:endParaRPr/>
          </a:p>
        </p:txBody>
      </p:sp>
      <p:sp>
        <p:nvSpPr>
          <p:cNvPr id="19" name="Google Shape;19;p4"/>
          <p:cNvSpPr txBox="1">
            <a:spLocks noGrp="1"/>
          </p:cNvSpPr>
          <p:nvPr>
            <p:ph type="sldNum" idx="12"/>
          </p:nvPr>
        </p:nvSpPr>
        <p:spPr>
          <a:xfrm>
            <a:off x="9906772" y="13708144"/>
            <a:ext cx="641700" cy="1157100"/>
          </a:xfrm>
          <a:prstGeom prst="rect">
            <a:avLst/>
          </a:prstGeom>
        </p:spPr>
        <p:txBody>
          <a:bodyPr spcFirstLastPara="1" wrap="square" lIns="160850" tIns="160850" rIns="160850" bIns="16085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64468" y="1308210"/>
            <a:ext cx="9963000" cy="1683600"/>
          </a:xfrm>
          <a:prstGeom prst="rect">
            <a:avLst/>
          </a:prstGeom>
        </p:spPr>
        <p:txBody>
          <a:bodyPr spcFirstLastPara="1" wrap="square" lIns="160850" tIns="160850" rIns="160850" bIns="160850" anchor="t" anchorCtr="0">
            <a:normAutofit/>
          </a:bodyPr>
          <a:lstStyle>
            <a:lvl1pPr lvl="0">
              <a:spcBef>
                <a:spcPts val="0"/>
              </a:spcBef>
              <a:spcAft>
                <a:spcPts val="0"/>
              </a:spcAft>
              <a:buSzPts val="4900"/>
              <a:buNone/>
              <a:defRPr/>
            </a:lvl1pPr>
            <a:lvl2pPr lvl="1">
              <a:spcBef>
                <a:spcPts val="0"/>
              </a:spcBef>
              <a:spcAft>
                <a:spcPts val="0"/>
              </a:spcAft>
              <a:buSzPts val="4900"/>
              <a:buNone/>
              <a:defRPr/>
            </a:lvl2pPr>
            <a:lvl3pPr lvl="2">
              <a:spcBef>
                <a:spcPts val="0"/>
              </a:spcBef>
              <a:spcAft>
                <a:spcPts val="0"/>
              </a:spcAft>
              <a:buSzPts val="4900"/>
              <a:buNone/>
              <a:defRPr/>
            </a:lvl3pPr>
            <a:lvl4pPr lvl="3">
              <a:spcBef>
                <a:spcPts val="0"/>
              </a:spcBef>
              <a:spcAft>
                <a:spcPts val="0"/>
              </a:spcAft>
              <a:buSzPts val="4900"/>
              <a:buNone/>
              <a:defRPr/>
            </a:lvl4pPr>
            <a:lvl5pPr lvl="4">
              <a:spcBef>
                <a:spcPts val="0"/>
              </a:spcBef>
              <a:spcAft>
                <a:spcPts val="0"/>
              </a:spcAft>
              <a:buSzPts val="4900"/>
              <a:buNone/>
              <a:defRPr/>
            </a:lvl5pPr>
            <a:lvl6pPr lvl="5">
              <a:spcBef>
                <a:spcPts val="0"/>
              </a:spcBef>
              <a:spcAft>
                <a:spcPts val="0"/>
              </a:spcAft>
              <a:buSzPts val="4900"/>
              <a:buNone/>
              <a:defRPr/>
            </a:lvl6pPr>
            <a:lvl7pPr lvl="6">
              <a:spcBef>
                <a:spcPts val="0"/>
              </a:spcBef>
              <a:spcAft>
                <a:spcPts val="0"/>
              </a:spcAft>
              <a:buSzPts val="4900"/>
              <a:buNone/>
              <a:defRPr/>
            </a:lvl7pPr>
            <a:lvl8pPr lvl="7">
              <a:spcBef>
                <a:spcPts val="0"/>
              </a:spcBef>
              <a:spcAft>
                <a:spcPts val="0"/>
              </a:spcAft>
              <a:buSzPts val="4900"/>
              <a:buNone/>
              <a:defRPr/>
            </a:lvl8pPr>
            <a:lvl9pPr lvl="8">
              <a:spcBef>
                <a:spcPts val="0"/>
              </a:spcBef>
              <a:spcAft>
                <a:spcPts val="0"/>
              </a:spcAft>
              <a:buSzPts val="4900"/>
              <a:buNone/>
              <a:defRPr/>
            </a:lvl9pPr>
          </a:lstStyle>
          <a:p>
            <a:endParaRPr/>
          </a:p>
        </p:txBody>
      </p:sp>
      <p:sp>
        <p:nvSpPr>
          <p:cNvPr id="22" name="Google Shape;22;p5"/>
          <p:cNvSpPr txBox="1">
            <a:spLocks noGrp="1"/>
          </p:cNvSpPr>
          <p:nvPr>
            <p:ph type="body" idx="1"/>
          </p:nvPr>
        </p:nvSpPr>
        <p:spPr>
          <a:xfrm>
            <a:off x="364468" y="3387853"/>
            <a:ext cx="4677000" cy="10043100"/>
          </a:xfrm>
          <a:prstGeom prst="rect">
            <a:avLst/>
          </a:prstGeom>
        </p:spPr>
        <p:txBody>
          <a:bodyPr spcFirstLastPara="1" wrap="square" lIns="160850" tIns="160850" rIns="160850" bIns="160850" anchor="t" anchorCtr="0">
            <a:normAutofit/>
          </a:bodyPr>
          <a:lstStyle>
            <a:lvl1pPr marL="457200" lvl="0" indent="-387350">
              <a:spcBef>
                <a:spcPts val="0"/>
              </a:spcBef>
              <a:spcAft>
                <a:spcPts val="0"/>
              </a:spcAft>
              <a:buSzPts val="2500"/>
              <a:buChar char="●"/>
              <a:defRPr sz="2500"/>
            </a:lvl1pPr>
            <a:lvl2pPr marL="914400" lvl="1" indent="-361950">
              <a:spcBef>
                <a:spcPts val="0"/>
              </a:spcBef>
              <a:spcAft>
                <a:spcPts val="0"/>
              </a:spcAft>
              <a:buSzPts val="2100"/>
              <a:buChar char="○"/>
              <a:defRPr sz="2100"/>
            </a:lvl2pPr>
            <a:lvl3pPr marL="1371600" lvl="2" indent="-361950">
              <a:spcBef>
                <a:spcPts val="0"/>
              </a:spcBef>
              <a:spcAft>
                <a:spcPts val="0"/>
              </a:spcAft>
              <a:buSzPts val="2100"/>
              <a:buChar char="■"/>
              <a:defRPr sz="2100"/>
            </a:lvl3pPr>
            <a:lvl4pPr marL="1828800" lvl="3" indent="-361950">
              <a:spcBef>
                <a:spcPts val="0"/>
              </a:spcBef>
              <a:spcAft>
                <a:spcPts val="0"/>
              </a:spcAft>
              <a:buSzPts val="2100"/>
              <a:buChar char="●"/>
              <a:defRPr sz="2100"/>
            </a:lvl4pPr>
            <a:lvl5pPr marL="2286000" lvl="4" indent="-361950">
              <a:spcBef>
                <a:spcPts val="0"/>
              </a:spcBef>
              <a:spcAft>
                <a:spcPts val="0"/>
              </a:spcAft>
              <a:buSzPts val="2100"/>
              <a:buChar char="○"/>
              <a:defRPr sz="2100"/>
            </a:lvl5pPr>
            <a:lvl6pPr marL="2743200" lvl="5" indent="-361950">
              <a:spcBef>
                <a:spcPts val="0"/>
              </a:spcBef>
              <a:spcAft>
                <a:spcPts val="0"/>
              </a:spcAft>
              <a:buSzPts val="2100"/>
              <a:buChar char="■"/>
              <a:defRPr sz="2100"/>
            </a:lvl6pPr>
            <a:lvl7pPr marL="3200400" lvl="6" indent="-361950">
              <a:spcBef>
                <a:spcPts val="0"/>
              </a:spcBef>
              <a:spcAft>
                <a:spcPts val="0"/>
              </a:spcAft>
              <a:buSzPts val="2100"/>
              <a:buChar char="●"/>
              <a:defRPr sz="2100"/>
            </a:lvl7pPr>
            <a:lvl8pPr marL="3657600" lvl="7" indent="-361950">
              <a:spcBef>
                <a:spcPts val="0"/>
              </a:spcBef>
              <a:spcAft>
                <a:spcPts val="0"/>
              </a:spcAft>
              <a:buSzPts val="2100"/>
              <a:buChar char="○"/>
              <a:defRPr sz="2100"/>
            </a:lvl8pPr>
            <a:lvl9pPr marL="4114800" lvl="8" indent="-361950">
              <a:spcBef>
                <a:spcPts val="0"/>
              </a:spcBef>
              <a:spcAft>
                <a:spcPts val="0"/>
              </a:spcAft>
              <a:buSzPts val="2100"/>
              <a:buChar char="■"/>
              <a:defRPr sz="2100"/>
            </a:lvl9pPr>
          </a:lstStyle>
          <a:p>
            <a:endParaRPr/>
          </a:p>
        </p:txBody>
      </p:sp>
      <p:sp>
        <p:nvSpPr>
          <p:cNvPr id="23" name="Google Shape;23;p5"/>
          <p:cNvSpPr txBox="1">
            <a:spLocks noGrp="1"/>
          </p:cNvSpPr>
          <p:nvPr>
            <p:ph type="body" idx="2"/>
          </p:nvPr>
        </p:nvSpPr>
        <p:spPr>
          <a:xfrm>
            <a:off x="5650483" y="3387853"/>
            <a:ext cx="4677000" cy="10043100"/>
          </a:xfrm>
          <a:prstGeom prst="rect">
            <a:avLst/>
          </a:prstGeom>
        </p:spPr>
        <p:txBody>
          <a:bodyPr spcFirstLastPara="1" wrap="square" lIns="160850" tIns="160850" rIns="160850" bIns="160850" anchor="t" anchorCtr="0">
            <a:normAutofit/>
          </a:bodyPr>
          <a:lstStyle>
            <a:lvl1pPr marL="457200" lvl="0" indent="-387350">
              <a:spcBef>
                <a:spcPts val="0"/>
              </a:spcBef>
              <a:spcAft>
                <a:spcPts val="0"/>
              </a:spcAft>
              <a:buSzPts val="2500"/>
              <a:buChar char="●"/>
              <a:defRPr sz="2500"/>
            </a:lvl1pPr>
            <a:lvl2pPr marL="914400" lvl="1" indent="-361950">
              <a:spcBef>
                <a:spcPts val="0"/>
              </a:spcBef>
              <a:spcAft>
                <a:spcPts val="0"/>
              </a:spcAft>
              <a:buSzPts val="2100"/>
              <a:buChar char="○"/>
              <a:defRPr sz="2100"/>
            </a:lvl2pPr>
            <a:lvl3pPr marL="1371600" lvl="2" indent="-361950">
              <a:spcBef>
                <a:spcPts val="0"/>
              </a:spcBef>
              <a:spcAft>
                <a:spcPts val="0"/>
              </a:spcAft>
              <a:buSzPts val="2100"/>
              <a:buChar char="■"/>
              <a:defRPr sz="2100"/>
            </a:lvl3pPr>
            <a:lvl4pPr marL="1828800" lvl="3" indent="-361950">
              <a:spcBef>
                <a:spcPts val="0"/>
              </a:spcBef>
              <a:spcAft>
                <a:spcPts val="0"/>
              </a:spcAft>
              <a:buSzPts val="2100"/>
              <a:buChar char="●"/>
              <a:defRPr sz="2100"/>
            </a:lvl4pPr>
            <a:lvl5pPr marL="2286000" lvl="4" indent="-361950">
              <a:spcBef>
                <a:spcPts val="0"/>
              </a:spcBef>
              <a:spcAft>
                <a:spcPts val="0"/>
              </a:spcAft>
              <a:buSzPts val="2100"/>
              <a:buChar char="○"/>
              <a:defRPr sz="2100"/>
            </a:lvl5pPr>
            <a:lvl6pPr marL="2743200" lvl="5" indent="-361950">
              <a:spcBef>
                <a:spcPts val="0"/>
              </a:spcBef>
              <a:spcAft>
                <a:spcPts val="0"/>
              </a:spcAft>
              <a:buSzPts val="2100"/>
              <a:buChar char="■"/>
              <a:defRPr sz="2100"/>
            </a:lvl6pPr>
            <a:lvl7pPr marL="3200400" lvl="6" indent="-361950">
              <a:spcBef>
                <a:spcPts val="0"/>
              </a:spcBef>
              <a:spcAft>
                <a:spcPts val="0"/>
              </a:spcAft>
              <a:buSzPts val="2100"/>
              <a:buChar char="●"/>
              <a:defRPr sz="2100"/>
            </a:lvl7pPr>
            <a:lvl8pPr marL="3657600" lvl="7" indent="-361950">
              <a:spcBef>
                <a:spcPts val="0"/>
              </a:spcBef>
              <a:spcAft>
                <a:spcPts val="0"/>
              </a:spcAft>
              <a:buSzPts val="2100"/>
              <a:buChar char="○"/>
              <a:defRPr sz="2100"/>
            </a:lvl8pPr>
            <a:lvl9pPr marL="4114800" lvl="8" indent="-361950">
              <a:spcBef>
                <a:spcPts val="0"/>
              </a:spcBef>
              <a:spcAft>
                <a:spcPts val="0"/>
              </a:spcAft>
              <a:buSzPts val="2100"/>
              <a:buChar char="■"/>
              <a:defRPr sz="2100"/>
            </a:lvl9pPr>
          </a:lstStyle>
          <a:p>
            <a:endParaRPr/>
          </a:p>
        </p:txBody>
      </p:sp>
      <p:sp>
        <p:nvSpPr>
          <p:cNvPr id="24" name="Google Shape;24;p5"/>
          <p:cNvSpPr txBox="1">
            <a:spLocks noGrp="1"/>
          </p:cNvSpPr>
          <p:nvPr>
            <p:ph type="sldNum" idx="12"/>
          </p:nvPr>
        </p:nvSpPr>
        <p:spPr>
          <a:xfrm>
            <a:off x="9906772" y="13708144"/>
            <a:ext cx="641700" cy="1157100"/>
          </a:xfrm>
          <a:prstGeom prst="rect">
            <a:avLst/>
          </a:prstGeom>
        </p:spPr>
        <p:txBody>
          <a:bodyPr spcFirstLastPara="1" wrap="square" lIns="160850" tIns="160850" rIns="160850" bIns="16085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64468" y="1308210"/>
            <a:ext cx="9963000" cy="1683600"/>
          </a:xfrm>
          <a:prstGeom prst="rect">
            <a:avLst/>
          </a:prstGeom>
        </p:spPr>
        <p:txBody>
          <a:bodyPr spcFirstLastPara="1" wrap="square" lIns="160850" tIns="160850" rIns="160850" bIns="160850" anchor="t" anchorCtr="0">
            <a:normAutofit/>
          </a:bodyPr>
          <a:lstStyle>
            <a:lvl1pPr lvl="0">
              <a:spcBef>
                <a:spcPts val="0"/>
              </a:spcBef>
              <a:spcAft>
                <a:spcPts val="0"/>
              </a:spcAft>
              <a:buSzPts val="4900"/>
              <a:buNone/>
              <a:defRPr/>
            </a:lvl1pPr>
            <a:lvl2pPr lvl="1">
              <a:spcBef>
                <a:spcPts val="0"/>
              </a:spcBef>
              <a:spcAft>
                <a:spcPts val="0"/>
              </a:spcAft>
              <a:buSzPts val="4900"/>
              <a:buNone/>
              <a:defRPr/>
            </a:lvl2pPr>
            <a:lvl3pPr lvl="2">
              <a:spcBef>
                <a:spcPts val="0"/>
              </a:spcBef>
              <a:spcAft>
                <a:spcPts val="0"/>
              </a:spcAft>
              <a:buSzPts val="4900"/>
              <a:buNone/>
              <a:defRPr/>
            </a:lvl3pPr>
            <a:lvl4pPr lvl="3">
              <a:spcBef>
                <a:spcPts val="0"/>
              </a:spcBef>
              <a:spcAft>
                <a:spcPts val="0"/>
              </a:spcAft>
              <a:buSzPts val="4900"/>
              <a:buNone/>
              <a:defRPr/>
            </a:lvl4pPr>
            <a:lvl5pPr lvl="4">
              <a:spcBef>
                <a:spcPts val="0"/>
              </a:spcBef>
              <a:spcAft>
                <a:spcPts val="0"/>
              </a:spcAft>
              <a:buSzPts val="4900"/>
              <a:buNone/>
              <a:defRPr/>
            </a:lvl5pPr>
            <a:lvl6pPr lvl="5">
              <a:spcBef>
                <a:spcPts val="0"/>
              </a:spcBef>
              <a:spcAft>
                <a:spcPts val="0"/>
              </a:spcAft>
              <a:buSzPts val="4900"/>
              <a:buNone/>
              <a:defRPr/>
            </a:lvl6pPr>
            <a:lvl7pPr lvl="6">
              <a:spcBef>
                <a:spcPts val="0"/>
              </a:spcBef>
              <a:spcAft>
                <a:spcPts val="0"/>
              </a:spcAft>
              <a:buSzPts val="4900"/>
              <a:buNone/>
              <a:defRPr/>
            </a:lvl7pPr>
            <a:lvl8pPr lvl="7">
              <a:spcBef>
                <a:spcPts val="0"/>
              </a:spcBef>
              <a:spcAft>
                <a:spcPts val="0"/>
              </a:spcAft>
              <a:buSzPts val="4900"/>
              <a:buNone/>
              <a:defRPr/>
            </a:lvl8pPr>
            <a:lvl9pPr lvl="8">
              <a:spcBef>
                <a:spcPts val="0"/>
              </a:spcBef>
              <a:spcAft>
                <a:spcPts val="0"/>
              </a:spcAft>
              <a:buSzPts val="4900"/>
              <a:buNone/>
              <a:defRPr/>
            </a:lvl9pPr>
          </a:lstStyle>
          <a:p>
            <a:endParaRPr/>
          </a:p>
        </p:txBody>
      </p:sp>
      <p:sp>
        <p:nvSpPr>
          <p:cNvPr id="27" name="Google Shape;27;p6"/>
          <p:cNvSpPr txBox="1">
            <a:spLocks noGrp="1"/>
          </p:cNvSpPr>
          <p:nvPr>
            <p:ph type="sldNum" idx="12"/>
          </p:nvPr>
        </p:nvSpPr>
        <p:spPr>
          <a:xfrm>
            <a:off x="9906772" y="13708144"/>
            <a:ext cx="641700" cy="1157100"/>
          </a:xfrm>
          <a:prstGeom prst="rect">
            <a:avLst/>
          </a:prstGeom>
        </p:spPr>
        <p:txBody>
          <a:bodyPr spcFirstLastPara="1" wrap="square" lIns="160850" tIns="160850" rIns="160850" bIns="16085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64468" y="1633260"/>
            <a:ext cx="3283500" cy="2221500"/>
          </a:xfrm>
          <a:prstGeom prst="rect">
            <a:avLst/>
          </a:prstGeom>
        </p:spPr>
        <p:txBody>
          <a:bodyPr spcFirstLastPara="1" wrap="square" lIns="160850" tIns="160850" rIns="160850" bIns="160850" anchor="b" anchorCtr="0">
            <a:norm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a:endParaRPr/>
          </a:p>
        </p:txBody>
      </p:sp>
      <p:sp>
        <p:nvSpPr>
          <p:cNvPr id="30" name="Google Shape;30;p7"/>
          <p:cNvSpPr txBox="1">
            <a:spLocks noGrp="1"/>
          </p:cNvSpPr>
          <p:nvPr>
            <p:ph type="body" idx="1"/>
          </p:nvPr>
        </p:nvSpPr>
        <p:spPr>
          <a:xfrm>
            <a:off x="364468" y="4084913"/>
            <a:ext cx="3283500" cy="9346200"/>
          </a:xfrm>
          <a:prstGeom prst="rect">
            <a:avLst/>
          </a:prstGeom>
        </p:spPr>
        <p:txBody>
          <a:bodyPr spcFirstLastPara="1" wrap="square" lIns="160850" tIns="160850" rIns="160850" bIns="160850" anchor="t" anchorCtr="0">
            <a:normAutofit/>
          </a:bodyPr>
          <a:lstStyle>
            <a:lvl1pPr marL="457200" lvl="0" indent="-361950">
              <a:spcBef>
                <a:spcPts val="0"/>
              </a:spcBef>
              <a:spcAft>
                <a:spcPts val="0"/>
              </a:spcAft>
              <a:buSzPts val="2100"/>
              <a:buChar char="●"/>
              <a:defRPr sz="2100"/>
            </a:lvl1pPr>
            <a:lvl2pPr marL="914400" lvl="1" indent="-361950">
              <a:spcBef>
                <a:spcPts val="0"/>
              </a:spcBef>
              <a:spcAft>
                <a:spcPts val="0"/>
              </a:spcAft>
              <a:buSzPts val="2100"/>
              <a:buChar char="○"/>
              <a:defRPr sz="2100"/>
            </a:lvl2pPr>
            <a:lvl3pPr marL="1371600" lvl="2" indent="-361950">
              <a:spcBef>
                <a:spcPts val="0"/>
              </a:spcBef>
              <a:spcAft>
                <a:spcPts val="0"/>
              </a:spcAft>
              <a:buSzPts val="2100"/>
              <a:buChar char="■"/>
              <a:defRPr sz="2100"/>
            </a:lvl3pPr>
            <a:lvl4pPr marL="1828800" lvl="3" indent="-361950">
              <a:spcBef>
                <a:spcPts val="0"/>
              </a:spcBef>
              <a:spcAft>
                <a:spcPts val="0"/>
              </a:spcAft>
              <a:buSzPts val="2100"/>
              <a:buChar char="●"/>
              <a:defRPr sz="2100"/>
            </a:lvl4pPr>
            <a:lvl5pPr marL="2286000" lvl="4" indent="-361950">
              <a:spcBef>
                <a:spcPts val="0"/>
              </a:spcBef>
              <a:spcAft>
                <a:spcPts val="0"/>
              </a:spcAft>
              <a:buSzPts val="2100"/>
              <a:buChar char="○"/>
              <a:defRPr sz="2100"/>
            </a:lvl5pPr>
            <a:lvl6pPr marL="2743200" lvl="5" indent="-361950">
              <a:spcBef>
                <a:spcPts val="0"/>
              </a:spcBef>
              <a:spcAft>
                <a:spcPts val="0"/>
              </a:spcAft>
              <a:buSzPts val="2100"/>
              <a:buChar char="■"/>
              <a:defRPr sz="2100"/>
            </a:lvl6pPr>
            <a:lvl7pPr marL="3200400" lvl="6" indent="-361950">
              <a:spcBef>
                <a:spcPts val="0"/>
              </a:spcBef>
              <a:spcAft>
                <a:spcPts val="0"/>
              </a:spcAft>
              <a:buSzPts val="2100"/>
              <a:buChar char="●"/>
              <a:defRPr sz="2100"/>
            </a:lvl7pPr>
            <a:lvl8pPr marL="3657600" lvl="7" indent="-361950">
              <a:spcBef>
                <a:spcPts val="0"/>
              </a:spcBef>
              <a:spcAft>
                <a:spcPts val="0"/>
              </a:spcAft>
              <a:buSzPts val="2100"/>
              <a:buChar char="○"/>
              <a:defRPr sz="2100"/>
            </a:lvl8pPr>
            <a:lvl9pPr marL="4114800" lvl="8" indent="-361950">
              <a:spcBef>
                <a:spcPts val="0"/>
              </a:spcBef>
              <a:spcAft>
                <a:spcPts val="0"/>
              </a:spcAft>
              <a:buSzPts val="2100"/>
              <a:buChar char="■"/>
              <a:defRPr sz="2100"/>
            </a:lvl9pPr>
          </a:lstStyle>
          <a:p>
            <a:endParaRPr/>
          </a:p>
        </p:txBody>
      </p:sp>
      <p:sp>
        <p:nvSpPr>
          <p:cNvPr id="31" name="Google Shape;31;p7"/>
          <p:cNvSpPr txBox="1">
            <a:spLocks noGrp="1"/>
          </p:cNvSpPr>
          <p:nvPr>
            <p:ph type="sldNum" idx="12"/>
          </p:nvPr>
        </p:nvSpPr>
        <p:spPr>
          <a:xfrm>
            <a:off x="9906772" y="13708144"/>
            <a:ext cx="641700" cy="1157100"/>
          </a:xfrm>
          <a:prstGeom prst="rect">
            <a:avLst/>
          </a:prstGeom>
        </p:spPr>
        <p:txBody>
          <a:bodyPr spcFirstLastPara="1" wrap="square" lIns="160850" tIns="160850" rIns="160850" bIns="16085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573245" y="1323276"/>
            <a:ext cx="7445700" cy="12025500"/>
          </a:xfrm>
          <a:prstGeom prst="rect">
            <a:avLst/>
          </a:prstGeom>
        </p:spPr>
        <p:txBody>
          <a:bodyPr spcFirstLastPara="1" wrap="square" lIns="160850" tIns="160850" rIns="160850" bIns="160850" anchor="ctr" anchorCtr="0">
            <a:normAutofit/>
          </a:bodyPr>
          <a:lstStyle>
            <a:lvl1pPr lvl="0">
              <a:spcBef>
                <a:spcPts val="0"/>
              </a:spcBef>
              <a:spcAft>
                <a:spcPts val="0"/>
              </a:spcAft>
              <a:buSzPts val="8400"/>
              <a:buNone/>
              <a:defRPr sz="8400"/>
            </a:lvl1pPr>
            <a:lvl2pPr lvl="1">
              <a:spcBef>
                <a:spcPts val="0"/>
              </a:spcBef>
              <a:spcAft>
                <a:spcPts val="0"/>
              </a:spcAft>
              <a:buSzPts val="8400"/>
              <a:buNone/>
              <a:defRPr sz="8400"/>
            </a:lvl2pPr>
            <a:lvl3pPr lvl="2">
              <a:spcBef>
                <a:spcPts val="0"/>
              </a:spcBef>
              <a:spcAft>
                <a:spcPts val="0"/>
              </a:spcAft>
              <a:buSzPts val="8400"/>
              <a:buNone/>
              <a:defRPr sz="8400"/>
            </a:lvl3pPr>
            <a:lvl4pPr lvl="3">
              <a:spcBef>
                <a:spcPts val="0"/>
              </a:spcBef>
              <a:spcAft>
                <a:spcPts val="0"/>
              </a:spcAft>
              <a:buSzPts val="8400"/>
              <a:buNone/>
              <a:defRPr sz="8400"/>
            </a:lvl4pPr>
            <a:lvl5pPr lvl="4">
              <a:spcBef>
                <a:spcPts val="0"/>
              </a:spcBef>
              <a:spcAft>
                <a:spcPts val="0"/>
              </a:spcAft>
              <a:buSzPts val="8400"/>
              <a:buNone/>
              <a:defRPr sz="8400"/>
            </a:lvl5pPr>
            <a:lvl6pPr lvl="5">
              <a:spcBef>
                <a:spcPts val="0"/>
              </a:spcBef>
              <a:spcAft>
                <a:spcPts val="0"/>
              </a:spcAft>
              <a:buSzPts val="8400"/>
              <a:buNone/>
              <a:defRPr sz="8400"/>
            </a:lvl6pPr>
            <a:lvl7pPr lvl="6">
              <a:spcBef>
                <a:spcPts val="0"/>
              </a:spcBef>
              <a:spcAft>
                <a:spcPts val="0"/>
              </a:spcAft>
              <a:buSzPts val="8400"/>
              <a:buNone/>
              <a:defRPr sz="8400"/>
            </a:lvl7pPr>
            <a:lvl8pPr lvl="7">
              <a:spcBef>
                <a:spcPts val="0"/>
              </a:spcBef>
              <a:spcAft>
                <a:spcPts val="0"/>
              </a:spcAft>
              <a:buSzPts val="8400"/>
              <a:buNone/>
              <a:defRPr sz="8400"/>
            </a:lvl8pPr>
            <a:lvl9pPr lvl="8">
              <a:spcBef>
                <a:spcPts val="0"/>
              </a:spcBef>
              <a:spcAft>
                <a:spcPts val="0"/>
              </a:spcAft>
              <a:buSzPts val="8400"/>
              <a:buNone/>
              <a:defRPr sz="8400"/>
            </a:lvl9pPr>
          </a:lstStyle>
          <a:p>
            <a:endParaRPr/>
          </a:p>
        </p:txBody>
      </p:sp>
      <p:sp>
        <p:nvSpPr>
          <p:cNvPr id="34" name="Google Shape;34;p8"/>
          <p:cNvSpPr txBox="1">
            <a:spLocks noGrp="1"/>
          </p:cNvSpPr>
          <p:nvPr>
            <p:ph type="sldNum" idx="12"/>
          </p:nvPr>
        </p:nvSpPr>
        <p:spPr>
          <a:xfrm>
            <a:off x="9906772" y="13708144"/>
            <a:ext cx="641700" cy="1157100"/>
          </a:xfrm>
          <a:prstGeom prst="rect">
            <a:avLst/>
          </a:prstGeom>
        </p:spPr>
        <p:txBody>
          <a:bodyPr spcFirstLastPara="1" wrap="square" lIns="160850" tIns="160850" rIns="160850" bIns="16085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5346000" y="-367"/>
            <a:ext cx="5346000" cy="15120000"/>
          </a:xfrm>
          <a:prstGeom prst="rect">
            <a:avLst/>
          </a:prstGeom>
          <a:solidFill>
            <a:schemeClr val="lt2"/>
          </a:solidFill>
          <a:ln>
            <a:noFill/>
          </a:ln>
        </p:spPr>
        <p:txBody>
          <a:bodyPr spcFirstLastPara="1" wrap="square" lIns="160850" tIns="160850" rIns="160850" bIns="160850"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310447" y="3625081"/>
            <a:ext cx="4730100" cy="4357500"/>
          </a:xfrm>
          <a:prstGeom prst="rect">
            <a:avLst/>
          </a:prstGeom>
        </p:spPr>
        <p:txBody>
          <a:bodyPr spcFirstLastPara="1" wrap="square" lIns="160850" tIns="160850" rIns="160850" bIns="160850" anchor="b" anchorCtr="0">
            <a:normAutofit/>
          </a:bodyPr>
          <a:lstStyle>
            <a:lvl1pPr lvl="0" algn="ctr">
              <a:spcBef>
                <a:spcPts val="0"/>
              </a:spcBef>
              <a:spcAft>
                <a:spcPts val="0"/>
              </a:spcAft>
              <a:buSzPts val="7400"/>
              <a:buNone/>
              <a:defRPr sz="7400"/>
            </a:lvl1pPr>
            <a:lvl2pPr lvl="1" algn="ctr">
              <a:spcBef>
                <a:spcPts val="0"/>
              </a:spcBef>
              <a:spcAft>
                <a:spcPts val="0"/>
              </a:spcAft>
              <a:buSzPts val="7400"/>
              <a:buNone/>
              <a:defRPr sz="7400"/>
            </a:lvl2pPr>
            <a:lvl3pPr lvl="2" algn="ctr">
              <a:spcBef>
                <a:spcPts val="0"/>
              </a:spcBef>
              <a:spcAft>
                <a:spcPts val="0"/>
              </a:spcAft>
              <a:buSzPts val="7400"/>
              <a:buNone/>
              <a:defRPr sz="7400"/>
            </a:lvl3pPr>
            <a:lvl4pPr lvl="3" algn="ctr">
              <a:spcBef>
                <a:spcPts val="0"/>
              </a:spcBef>
              <a:spcAft>
                <a:spcPts val="0"/>
              </a:spcAft>
              <a:buSzPts val="7400"/>
              <a:buNone/>
              <a:defRPr sz="7400"/>
            </a:lvl4pPr>
            <a:lvl5pPr lvl="4" algn="ctr">
              <a:spcBef>
                <a:spcPts val="0"/>
              </a:spcBef>
              <a:spcAft>
                <a:spcPts val="0"/>
              </a:spcAft>
              <a:buSzPts val="7400"/>
              <a:buNone/>
              <a:defRPr sz="7400"/>
            </a:lvl5pPr>
            <a:lvl6pPr lvl="5" algn="ctr">
              <a:spcBef>
                <a:spcPts val="0"/>
              </a:spcBef>
              <a:spcAft>
                <a:spcPts val="0"/>
              </a:spcAft>
              <a:buSzPts val="7400"/>
              <a:buNone/>
              <a:defRPr sz="7400"/>
            </a:lvl6pPr>
            <a:lvl7pPr lvl="6" algn="ctr">
              <a:spcBef>
                <a:spcPts val="0"/>
              </a:spcBef>
              <a:spcAft>
                <a:spcPts val="0"/>
              </a:spcAft>
              <a:buSzPts val="7400"/>
              <a:buNone/>
              <a:defRPr sz="7400"/>
            </a:lvl7pPr>
            <a:lvl8pPr lvl="7" algn="ctr">
              <a:spcBef>
                <a:spcPts val="0"/>
              </a:spcBef>
              <a:spcAft>
                <a:spcPts val="0"/>
              </a:spcAft>
              <a:buSzPts val="7400"/>
              <a:buNone/>
              <a:defRPr sz="7400"/>
            </a:lvl8pPr>
            <a:lvl9pPr lvl="8" algn="ctr">
              <a:spcBef>
                <a:spcPts val="0"/>
              </a:spcBef>
              <a:spcAft>
                <a:spcPts val="0"/>
              </a:spcAft>
              <a:buSzPts val="7400"/>
              <a:buNone/>
              <a:defRPr sz="7400"/>
            </a:lvl9pPr>
          </a:lstStyle>
          <a:p>
            <a:endParaRPr/>
          </a:p>
        </p:txBody>
      </p:sp>
      <p:sp>
        <p:nvSpPr>
          <p:cNvPr id="38" name="Google Shape;38;p9"/>
          <p:cNvSpPr txBox="1">
            <a:spLocks noGrp="1"/>
          </p:cNvSpPr>
          <p:nvPr>
            <p:ph type="subTitle" idx="1"/>
          </p:nvPr>
        </p:nvSpPr>
        <p:spPr>
          <a:xfrm>
            <a:off x="310447" y="8240010"/>
            <a:ext cx="4730100" cy="3630600"/>
          </a:xfrm>
          <a:prstGeom prst="rect">
            <a:avLst/>
          </a:prstGeom>
        </p:spPr>
        <p:txBody>
          <a:bodyPr spcFirstLastPara="1" wrap="square" lIns="160850" tIns="160850" rIns="160850" bIns="160850" anchor="t" anchorCtr="0">
            <a:normAutofit/>
          </a:bodyPr>
          <a:lstStyle>
            <a:lvl1pPr lvl="0" algn="ctr">
              <a:lnSpc>
                <a:spcPct val="100000"/>
              </a:lnSpc>
              <a:spcBef>
                <a:spcPts val="0"/>
              </a:spcBef>
              <a:spcAft>
                <a:spcPts val="0"/>
              </a:spcAft>
              <a:buSzPts val="3700"/>
              <a:buNone/>
              <a:defRPr sz="3700"/>
            </a:lvl1pPr>
            <a:lvl2pPr lvl="1" algn="ctr">
              <a:lnSpc>
                <a:spcPct val="100000"/>
              </a:lnSpc>
              <a:spcBef>
                <a:spcPts val="0"/>
              </a:spcBef>
              <a:spcAft>
                <a:spcPts val="0"/>
              </a:spcAft>
              <a:buSzPts val="3700"/>
              <a:buNone/>
              <a:defRPr sz="3700"/>
            </a:lvl2pPr>
            <a:lvl3pPr lvl="2" algn="ctr">
              <a:lnSpc>
                <a:spcPct val="100000"/>
              </a:lnSpc>
              <a:spcBef>
                <a:spcPts val="0"/>
              </a:spcBef>
              <a:spcAft>
                <a:spcPts val="0"/>
              </a:spcAft>
              <a:buSzPts val="3700"/>
              <a:buNone/>
              <a:defRPr sz="3700"/>
            </a:lvl3pPr>
            <a:lvl4pPr lvl="3" algn="ctr">
              <a:lnSpc>
                <a:spcPct val="100000"/>
              </a:lnSpc>
              <a:spcBef>
                <a:spcPts val="0"/>
              </a:spcBef>
              <a:spcAft>
                <a:spcPts val="0"/>
              </a:spcAft>
              <a:buSzPts val="3700"/>
              <a:buNone/>
              <a:defRPr sz="3700"/>
            </a:lvl4pPr>
            <a:lvl5pPr lvl="4" algn="ctr">
              <a:lnSpc>
                <a:spcPct val="100000"/>
              </a:lnSpc>
              <a:spcBef>
                <a:spcPts val="0"/>
              </a:spcBef>
              <a:spcAft>
                <a:spcPts val="0"/>
              </a:spcAft>
              <a:buSzPts val="3700"/>
              <a:buNone/>
              <a:defRPr sz="3700"/>
            </a:lvl5pPr>
            <a:lvl6pPr lvl="5" algn="ctr">
              <a:lnSpc>
                <a:spcPct val="100000"/>
              </a:lnSpc>
              <a:spcBef>
                <a:spcPts val="0"/>
              </a:spcBef>
              <a:spcAft>
                <a:spcPts val="0"/>
              </a:spcAft>
              <a:buSzPts val="3700"/>
              <a:buNone/>
              <a:defRPr sz="3700"/>
            </a:lvl6pPr>
            <a:lvl7pPr lvl="6" algn="ctr">
              <a:lnSpc>
                <a:spcPct val="100000"/>
              </a:lnSpc>
              <a:spcBef>
                <a:spcPts val="0"/>
              </a:spcBef>
              <a:spcAft>
                <a:spcPts val="0"/>
              </a:spcAft>
              <a:buSzPts val="3700"/>
              <a:buNone/>
              <a:defRPr sz="3700"/>
            </a:lvl7pPr>
            <a:lvl8pPr lvl="7" algn="ctr">
              <a:lnSpc>
                <a:spcPct val="100000"/>
              </a:lnSpc>
              <a:spcBef>
                <a:spcPts val="0"/>
              </a:spcBef>
              <a:spcAft>
                <a:spcPts val="0"/>
              </a:spcAft>
              <a:buSzPts val="3700"/>
              <a:buNone/>
              <a:defRPr sz="3700"/>
            </a:lvl8pPr>
            <a:lvl9pPr lvl="8" algn="ctr">
              <a:lnSpc>
                <a:spcPct val="100000"/>
              </a:lnSpc>
              <a:spcBef>
                <a:spcPts val="0"/>
              </a:spcBef>
              <a:spcAft>
                <a:spcPts val="0"/>
              </a:spcAft>
              <a:buSzPts val="3700"/>
              <a:buNone/>
              <a:defRPr sz="3700"/>
            </a:lvl9pPr>
          </a:lstStyle>
          <a:p>
            <a:endParaRPr/>
          </a:p>
        </p:txBody>
      </p:sp>
      <p:sp>
        <p:nvSpPr>
          <p:cNvPr id="39" name="Google Shape;39;p9"/>
          <p:cNvSpPr txBox="1">
            <a:spLocks noGrp="1"/>
          </p:cNvSpPr>
          <p:nvPr>
            <p:ph type="body" idx="2"/>
          </p:nvPr>
        </p:nvSpPr>
        <p:spPr>
          <a:xfrm>
            <a:off x="5775715" y="2128514"/>
            <a:ext cx="4486500" cy="10862100"/>
          </a:xfrm>
          <a:prstGeom prst="rect">
            <a:avLst/>
          </a:prstGeom>
        </p:spPr>
        <p:txBody>
          <a:bodyPr spcFirstLastPara="1" wrap="square" lIns="160850" tIns="160850" rIns="160850" bIns="160850" anchor="ctr" anchorCtr="0">
            <a:normAutofit/>
          </a:bodyPr>
          <a:lstStyle>
            <a:lvl1pPr marL="457200" lvl="0" indent="-431800">
              <a:spcBef>
                <a:spcPts val="0"/>
              </a:spcBef>
              <a:spcAft>
                <a:spcPts val="0"/>
              </a:spcAft>
              <a:buSzPts val="3200"/>
              <a:buChar char="●"/>
              <a:defRPr/>
            </a:lvl1pPr>
            <a:lvl2pPr marL="914400" lvl="1" indent="-387350">
              <a:spcBef>
                <a:spcPts val="0"/>
              </a:spcBef>
              <a:spcAft>
                <a:spcPts val="0"/>
              </a:spcAft>
              <a:buSzPts val="2500"/>
              <a:buChar char="○"/>
              <a:defRPr/>
            </a:lvl2pPr>
            <a:lvl3pPr marL="1371600" lvl="2" indent="-387350">
              <a:spcBef>
                <a:spcPts val="0"/>
              </a:spcBef>
              <a:spcAft>
                <a:spcPts val="0"/>
              </a:spcAft>
              <a:buSzPts val="2500"/>
              <a:buChar char="■"/>
              <a:defRPr/>
            </a:lvl3pPr>
            <a:lvl4pPr marL="1828800" lvl="3" indent="-387350">
              <a:spcBef>
                <a:spcPts val="0"/>
              </a:spcBef>
              <a:spcAft>
                <a:spcPts val="0"/>
              </a:spcAft>
              <a:buSzPts val="2500"/>
              <a:buChar char="●"/>
              <a:defRPr/>
            </a:lvl4pPr>
            <a:lvl5pPr marL="2286000" lvl="4" indent="-387350">
              <a:spcBef>
                <a:spcPts val="0"/>
              </a:spcBef>
              <a:spcAft>
                <a:spcPts val="0"/>
              </a:spcAft>
              <a:buSzPts val="2500"/>
              <a:buChar char="○"/>
              <a:defRPr/>
            </a:lvl5pPr>
            <a:lvl6pPr marL="2743200" lvl="5" indent="-387350">
              <a:spcBef>
                <a:spcPts val="0"/>
              </a:spcBef>
              <a:spcAft>
                <a:spcPts val="0"/>
              </a:spcAft>
              <a:buSzPts val="2500"/>
              <a:buChar char="■"/>
              <a:defRPr/>
            </a:lvl6pPr>
            <a:lvl7pPr marL="3200400" lvl="6" indent="-387350">
              <a:spcBef>
                <a:spcPts val="0"/>
              </a:spcBef>
              <a:spcAft>
                <a:spcPts val="0"/>
              </a:spcAft>
              <a:buSzPts val="2500"/>
              <a:buChar char="●"/>
              <a:defRPr/>
            </a:lvl7pPr>
            <a:lvl8pPr marL="3657600" lvl="7" indent="-387350">
              <a:spcBef>
                <a:spcPts val="0"/>
              </a:spcBef>
              <a:spcAft>
                <a:spcPts val="0"/>
              </a:spcAft>
              <a:buSzPts val="2500"/>
              <a:buChar char="○"/>
              <a:defRPr/>
            </a:lvl8pPr>
            <a:lvl9pPr marL="4114800" lvl="8" indent="-387350">
              <a:spcBef>
                <a:spcPts val="0"/>
              </a:spcBef>
              <a:spcAft>
                <a:spcPts val="0"/>
              </a:spcAft>
              <a:buSzPts val="2500"/>
              <a:buChar char="■"/>
              <a:defRPr/>
            </a:lvl9pPr>
          </a:lstStyle>
          <a:p>
            <a:endParaRPr/>
          </a:p>
        </p:txBody>
      </p:sp>
      <p:sp>
        <p:nvSpPr>
          <p:cNvPr id="40" name="Google Shape;40;p9"/>
          <p:cNvSpPr txBox="1">
            <a:spLocks noGrp="1"/>
          </p:cNvSpPr>
          <p:nvPr>
            <p:ph type="sldNum" idx="12"/>
          </p:nvPr>
        </p:nvSpPr>
        <p:spPr>
          <a:xfrm>
            <a:off x="9906772" y="13708144"/>
            <a:ext cx="641700" cy="1157100"/>
          </a:xfrm>
          <a:prstGeom prst="rect">
            <a:avLst/>
          </a:prstGeom>
        </p:spPr>
        <p:txBody>
          <a:bodyPr spcFirstLastPara="1" wrap="square" lIns="160850" tIns="160850" rIns="160850" bIns="16085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64468" y="12436336"/>
            <a:ext cx="7014300" cy="1778700"/>
          </a:xfrm>
          <a:prstGeom prst="rect">
            <a:avLst/>
          </a:prstGeom>
        </p:spPr>
        <p:txBody>
          <a:bodyPr spcFirstLastPara="1" wrap="square" lIns="160850" tIns="160850" rIns="160850" bIns="160850" anchor="ctr" anchorCtr="0">
            <a:normAutofit/>
          </a:bodyPr>
          <a:lstStyle>
            <a:lvl1pPr marL="457200" lvl="0" indent="-228600">
              <a:lnSpc>
                <a:spcPct val="100000"/>
              </a:lnSpc>
              <a:spcBef>
                <a:spcPts val="0"/>
              </a:spcBef>
              <a:spcAft>
                <a:spcPts val="0"/>
              </a:spcAft>
              <a:buSzPts val="3200"/>
              <a:buNone/>
              <a:defRPr/>
            </a:lvl1pPr>
          </a:lstStyle>
          <a:p>
            <a:endParaRPr/>
          </a:p>
        </p:txBody>
      </p:sp>
      <p:sp>
        <p:nvSpPr>
          <p:cNvPr id="43" name="Google Shape;43;p10"/>
          <p:cNvSpPr txBox="1">
            <a:spLocks noGrp="1"/>
          </p:cNvSpPr>
          <p:nvPr>
            <p:ph type="sldNum" idx="12"/>
          </p:nvPr>
        </p:nvSpPr>
        <p:spPr>
          <a:xfrm>
            <a:off x="9906772" y="13708144"/>
            <a:ext cx="641700" cy="1157100"/>
          </a:xfrm>
          <a:prstGeom prst="rect">
            <a:avLst/>
          </a:prstGeom>
        </p:spPr>
        <p:txBody>
          <a:bodyPr spcFirstLastPara="1" wrap="square" lIns="160850" tIns="160850" rIns="160850" bIns="16085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64468" y="3251601"/>
            <a:ext cx="9963000" cy="5772000"/>
          </a:xfrm>
          <a:prstGeom prst="rect">
            <a:avLst/>
          </a:prstGeom>
        </p:spPr>
        <p:txBody>
          <a:bodyPr spcFirstLastPara="1" wrap="square" lIns="160850" tIns="160850" rIns="160850" bIns="160850" anchor="b" anchorCtr="0">
            <a:normAutofit/>
          </a:bodyPr>
          <a:lstStyle>
            <a:lvl1pPr lvl="0" algn="ctr">
              <a:spcBef>
                <a:spcPts val="0"/>
              </a:spcBef>
              <a:spcAft>
                <a:spcPts val="0"/>
              </a:spcAft>
              <a:buSzPts val="21100"/>
              <a:buNone/>
              <a:defRPr sz="21100"/>
            </a:lvl1pPr>
            <a:lvl2pPr lvl="1" algn="ctr">
              <a:spcBef>
                <a:spcPts val="0"/>
              </a:spcBef>
              <a:spcAft>
                <a:spcPts val="0"/>
              </a:spcAft>
              <a:buSzPts val="21100"/>
              <a:buNone/>
              <a:defRPr sz="21100"/>
            </a:lvl2pPr>
            <a:lvl3pPr lvl="2" algn="ctr">
              <a:spcBef>
                <a:spcPts val="0"/>
              </a:spcBef>
              <a:spcAft>
                <a:spcPts val="0"/>
              </a:spcAft>
              <a:buSzPts val="21100"/>
              <a:buNone/>
              <a:defRPr sz="21100"/>
            </a:lvl3pPr>
            <a:lvl4pPr lvl="3" algn="ctr">
              <a:spcBef>
                <a:spcPts val="0"/>
              </a:spcBef>
              <a:spcAft>
                <a:spcPts val="0"/>
              </a:spcAft>
              <a:buSzPts val="21100"/>
              <a:buNone/>
              <a:defRPr sz="21100"/>
            </a:lvl4pPr>
            <a:lvl5pPr lvl="4" algn="ctr">
              <a:spcBef>
                <a:spcPts val="0"/>
              </a:spcBef>
              <a:spcAft>
                <a:spcPts val="0"/>
              </a:spcAft>
              <a:buSzPts val="21100"/>
              <a:buNone/>
              <a:defRPr sz="21100"/>
            </a:lvl5pPr>
            <a:lvl6pPr lvl="5" algn="ctr">
              <a:spcBef>
                <a:spcPts val="0"/>
              </a:spcBef>
              <a:spcAft>
                <a:spcPts val="0"/>
              </a:spcAft>
              <a:buSzPts val="21100"/>
              <a:buNone/>
              <a:defRPr sz="21100"/>
            </a:lvl6pPr>
            <a:lvl7pPr lvl="6" algn="ctr">
              <a:spcBef>
                <a:spcPts val="0"/>
              </a:spcBef>
              <a:spcAft>
                <a:spcPts val="0"/>
              </a:spcAft>
              <a:buSzPts val="21100"/>
              <a:buNone/>
              <a:defRPr sz="21100"/>
            </a:lvl7pPr>
            <a:lvl8pPr lvl="7" algn="ctr">
              <a:spcBef>
                <a:spcPts val="0"/>
              </a:spcBef>
              <a:spcAft>
                <a:spcPts val="0"/>
              </a:spcAft>
              <a:buSzPts val="21100"/>
              <a:buNone/>
              <a:defRPr sz="21100"/>
            </a:lvl8pPr>
            <a:lvl9pPr lvl="8" algn="ctr">
              <a:spcBef>
                <a:spcPts val="0"/>
              </a:spcBef>
              <a:spcAft>
                <a:spcPts val="0"/>
              </a:spcAft>
              <a:buSzPts val="21100"/>
              <a:buNone/>
              <a:defRPr sz="21100"/>
            </a:lvl9pPr>
          </a:lstStyle>
          <a:p>
            <a:r>
              <a:t>xx%</a:t>
            </a:r>
          </a:p>
        </p:txBody>
      </p:sp>
      <p:sp>
        <p:nvSpPr>
          <p:cNvPr id="46" name="Google Shape;46;p11"/>
          <p:cNvSpPr txBox="1">
            <a:spLocks noGrp="1"/>
          </p:cNvSpPr>
          <p:nvPr>
            <p:ph type="body" idx="1"/>
          </p:nvPr>
        </p:nvSpPr>
        <p:spPr>
          <a:xfrm>
            <a:off x="364468" y="9266383"/>
            <a:ext cx="9963000" cy="3823800"/>
          </a:xfrm>
          <a:prstGeom prst="rect">
            <a:avLst/>
          </a:prstGeom>
        </p:spPr>
        <p:txBody>
          <a:bodyPr spcFirstLastPara="1" wrap="square" lIns="160850" tIns="160850" rIns="160850" bIns="160850" anchor="t" anchorCtr="0">
            <a:normAutofit/>
          </a:bodyPr>
          <a:lstStyle>
            <a:lvl1pPr marL="457200" lvl="0" indent="-431800" algn="ctr">
              <a:spcBef>
                <a:spcPts val="0"/>
              </a:spcBef>
              <a:spcAft>
                <a:spcPts val="0"/>
              </a:spcAft>
              <a:buSzPts val="3200"/>
              <a:buChar char="●"/>
              <a:defRPr/>
            </a:lvl1pPr>
            <a:lvl2pPr marL="914400" lvl="1" indent="-387350" algn="ctr">
              <a:spcBef>
                <a:spcPts val="0"/>
              </a:spcBef>
              <a:spcAft>
                <a:spcPts val="0"/>
              </a:spcAft>
              <a:buSzPts val="2500"/>
              <a:buChar char="○"/>
              <a:defRPr/>
            </a:lvl2pPr>
            <a:lvl3pPr marL="1371600" lvl="2" indent="-387350" algn="ctr">
              <a:spcBef>
                <a:spcPts val="0"/>
              </a:spcBef>
              <a:spcAft>
                <a:spcPts val="0"/>
              </a:spcAft>
              <a:buSzPts val="2500"/>
              <a:buChar char="■"/>
              <a:defRPr/>
            </a:lvl3pPr>
            <a:lvl4pPr marL="1828800" lvl="3" indent="-387350" algn="ctr">
              <a:spcBef>
                <a:spcPts val="0"/>
              </a:spcBef>
              <a:spcAft>
                <a:spcPts val="0"/>
              </a:spcAft>
              <a:buSzPts val="2500"/>
              <a:buChar char="●"/>
              <a:defRPr/>
            </a:lvl4pPr>
            <a:lvl5pPr marL="2286000" lvl="4" indent="-387350" algn="ctr">
              <a:spcBef>
                <a:spcPts val="0"/>
              </a:spcBef>
              <a:spcAft>
                <a:spcPts val="0"/>
              </a:spcAft>
              <a:buSzPts val="2500"/>
              <a:buChar char="○"/>
              <a:defRPr/>
            </a:lvl5pPr>
            <a:lvl6pPr marL="2743200" lvl="5" indent="-387350" algn="ctr">
              <a:spcBef>
                <a:spcPts val="0"/>
              </a:spcBef>
              <a:spcAft>
                <a:spcPts val="0"/>
              </a:spcAft>
              <a:buSzPts val="2500"/>
              <a:buChar char="■"/>
              <a:defRPr/>
            </a:lvl6pPr>
            <a:lvl7pPr marL="3200400" lvl="6" indent="-387350" algn="ctr">
              <a:spcBef>
                <a:spcPts val="0"/>
              </a:spcBef>
              <a:spcAft>
                <a:spcPts val="0"/>
              </a:spcAft>
              <a:buSzPts val="2500"/>
              <a:buChar char="●"/>
              <a:defRPr/>
            </a:lvl7pPr>
            <a:lvl8pPr marL="3657600" lvl="7" indent="-387350" algn="ctr">
              <a:spcBef>
                <a:spcPts val="0"/>
              </a:spcBef>
              <a:spcAft>
                <a:spcPts val="0"/>
              </a:spcAft>
              <a:buSzPts val="2500"/>
              <a:buChar char="○"/>
              <a:defRPr/>
            </a:lvl8pPr>
            <a:lvl9pPr marL="4114800" lvl="8" indent="-387350" algn="ctr">
              <a:spcBef>
                <a:spcPts val="0"/>
              </a:spcBef>
              <a:spcAft>
                <a:spcPts val="0"/>
              </a:spcAft>
              <a:buSzPts val="2500"/>
              <a:buChar char="■"/>
              <a:defRPr/>
            </a:lvl9pPr>
          </a:lstStyle>
          <a:p>
            <a:endParaRPr/>
          </a:p>
        </p:txBody>
      </p:sp>
      <p:sp>
        <p:nvSpPr>
          <p:cNvPr id="47" name="Google Shape;47;p11"/>
          <p:cNvSpPr txBox="1">
            <a:spLocks noGrp="1"/>
          </p:cNvSpPr>
          <p:nvPr>
            <p:ph type="sldNum" idx="12"/>
          </p:nvPr>
        </p:nvSpPr>
        <p:spPr>
          <a:xfrm>
            <a:off x="9906772" y="13708144"/>
            <a:ext cx="641700" cy="1157100"/>
          </a:xfrm>
          <a:prstGeom prst="rect">
            <a:avLst/>
          </a:prstGeom>
        </p:spPr>
        <p:txBody>
          <a:bodyPr spcFirstLastPara="1" wrap="square" lIns="160850" tIns="160850" rIns="160850" bIns="16085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64468" y="1308210"/>
            <a:ext cx="9963000" cy="1683600"/>
          </a:xfrm>
          <a:prstGeom prst="rect">
            <a:avLst/>
          </a:prstGeom>
          <a:noFill/>
          <a:ln>
            <a:noFill/>
          </a:ln>
        </p:spPr>
        <p:txBody>
          <a:bodyPr spcFirstLastPara="1" wrap="square" lIns="160850" tIns="160850" rIns="160850" bIns="160850" anchor="t" anchorCtr="0">
            <a:normAutofit/>
          </a:bodyPr>
          <a:lstStyle>
            <a:lvl1pPr lvl="0">
              <a:spcBef>
                <a:spcPts val="0"/>
              </a:spcBef>
              <a:spcAft>
                <a:spcPts val="0"/>
              </a:spcAft>
              <a:buClr>
                <a:schemeClr val="dk1"/>
              </a:buClr>
              <a:buSzPts val="4900"/>
              <a:buNone/>
              <a:defRPr sz="4900">
                <a:solidFill>
                  <a:schemeClr val="dk1"/>
                </a:solidFill>
              </a:defRPr>
            </a:lvl1pPr>
            <a:lvl2pPr lvl="1">
              <a:spcBef>
                <a:spcPts val="0"/>
              </a:spcBef>
              <a:spcAft>
                <a:spcPts val="0"/>
              </a:spcAft>
              <a:buClr>
                <a:schemeClr val="dk1"/>
              </a:buClr>
              <a:buSzPts val="4900"/>
              <a:buNone/>
              <a:defRPr sz="4900">
                <a:solidFill>
                  <a:schemeClr val="dk1"/>
                </a:solidFill>
              </a:defRPr>
            </a:lvl2pPr>
            <a:lvl3pPr lvl="2">
              <a:spcBef>
                <a:spcPts val="0"/>
              </a:spcBef>
              <a:spcAft>
                <a:spcPts val="0"/>
              </a:spcAft>
              <a:buClr>
                <a:schemeClr val="dk1"/>
              </a:buClr>
              <a:buSzPts val="4900"/>
              <a:buNone/>
              <a:defRPr sz="4900">
                <a:solidFill>
                  <a:schemeClr val="dk1"/>
                </a:solidFill>
              </a:defRPr>
            </a:lvl3pPr>
            <a:lvl4pPr lvl="3">
              <a:spcBef>
                <a:spcPts val="0"/>
              </a:spcBef>
              <a:spcAft>
                <a:spcPts val="0"/>
              </a:spcAft>
              <a:buClr>
                <a:schemeClr val="dk1"/>
              </a:buClr>
              <a:buSzPts val="4900"/>
              <a:buNone/>
              <a:defRPr sz="4900">
                <a:solidFill>
                  <a:schemeClr val="dk1"/>
                </a:solidFill>
              </a:defRPr>
            </a:lvl4pPr>
            <a:lvl5pPr lvl="4">
              <a:spcBef>
                <a:spcPts val="0"/>
              </a:spcBef>
              <a:spcAft>
                <a:spcPts val="0"/>
              </a:spcAft>
              <a:buClr>
                <a:schemeClr val="dk1"/>
              </a:buClr>
              <a:buSzPts val="4900"/>
              <a:buNone/>
              <a:defRPr sz="4900">
                <a:solidFill>
                  <a:schemeClr val="dk1"/>
                </a:solidFill>
              </a:defRPr>
            </a:lvl5pPr>
            <a:lvl6pPr lvl="5">
              <a:spcBef>
                <a:spcPts val="0"/>
              </a:spcBef>
              <a:spcAft>
                <a:spcPts val="0"/>
              </a:spcAft>
              <a:buClr>
                <a:schemeClr val="dk1"/>
              </a:buClr>
              <a:buSzPts val="4900"/>
              <a:buNone/>
              <a:defRPr sz="4900">
                <a:solidFill>
                  <a:schemeClr val="dk1"/>
                </a:solidFill>
              </a:defRPr>
            </a:lvl6pPr>
            <a:lvl7pPr lvl="6">
              <a:spcBef>
                <a:spcPts val="0"/>
              </a:spcBef>
              <a:spcAft>
                <a:spcPts val="0"/>
              </a:spcAft>
              <a:buClr>
                <a:schemeClr val="dk1"/>
              </a:buClr>
              <a:buSzPts val="4900"/>
              <a:buNone/>
              <a:defRPr sz="4900">
                <a:solidFill>
                  <a:schemeClr val="dk1"/>
                </a:solidFill>
              </a:defRPr>
            </a:lvl7pPr>
            <a:lvl8pPr lvl="7">
              <a:spcBef>
                <a:spcPts val="0"/>
              </a:spcBef>
              <a:spcAft>
                <a:spcPts val="0"/>
              </a:spcAft>
              <a:buClr>
                <a:schemeClr val="dk1"/>
              </a:buClr>
              <a:buSzPts val="4900"/>
              <a:buNone/>
              <a:defRPr sz="4900">
                <a:solidFill>
                  <a:schemeClr val="dk1"/>
                </a:solidFill>
              </a:defRPr>
            </a:lvl8pPr>
            <a:lvl9pPr lvl="8">
              <a:spcBef>
                <a:spcPts val="0"/>
              </a:spcBef>
              <a:spcAft>
                <a:spcPts val="0"/>
              </a:spcAft>
              <a:buClr>
                <a:schemeClr val="dk1"/>
              </a:buClr>
              <a:buSzPts val="4900"/>
              <a:buNone/>
              <a:defRPr sz="4900">
                <a:solidFill>
                  <a:schemeClr val="dk1"/>
                </a:solidFill>
              </a:defRPr>
            </a:lvl9pPr>
          </a:lstStyle>
          <a:p>
            <a:endParaRPr/>
          </a:p>
        </p:txBody>
      </p:sp>
      <p:sp>
        <p:nvSpPr>
          <p:cNvPr id="7" name="Google Shape;7;p1"/>
          <p:cNvSpPr txBox="1">
            <a:spLocks noGrp="1"/>
          </p:cNvSpPr>
          <p:nvPr>
            <p:ph type="body" idx="1"/>
          </p:nvPr>
        </p:nvSpPr>
        <p:spPr>
          <a:xfrm>
            <a:off x="364468" y="3387853"/>
            <a:ext cx="9963000" cy="10043100"/>
          </a:xfrm>
          <a:prstGeom prst="rect">
            <a:avLst/>
          </a:prstGeom>
          <a:noFill/>
          <a:ln>
            <a:noFill/>
          </a:ln>
        </p:spPr>
        <p:txBody>
          <a:bodyPr spcFirstLastPara="1" wrap="square" lIns="160850" tIns="160850" rIns="160850" bIns="160850" anchor="t" anchorCtr="0">
            <a:normAutofit/>
          </a:bodyPr>
          <a:lstStyle>
            <a:lvl1pPr marL="457200" lvl="0" indent="-431800">
              <a:lnSpc>
                <a:spcPct val="115000"/>
              </a:lnSpc>
              <a:spcBef>
                <a:spcPts val="0"/>
              </a:spcBef>
              <a:spcAft>
                <a:spcPts val="0"/>
              </a:spcAft>
              <a:buClr>
                <a:schemeClr val="dk2"/>
              </a:buClr>
              <a:buSzPts val="3200"/>
              <a:buChar char="●"/>
              <a:defRPr sz="3200">
                <a:solidFill>
                  <a:schemeClr val="dk2"/>
                </a:solidFill>
              </a:defRPr>
            </a:lvl1pPr>
            <a:lvl2pPr marL="914400" lvl="1" indent="-387350">
              <a:lnSpc>
                <a:spcPct val="115000"/>
              </a:lnSpc>
              <a:spcBef>
                <a:spcPts val="0"/>
              </a:spcBef>
              <a:spcAft>
                <a:spcPts val="0"/>
              </a:spcAft>
              <a:buClr>
                <a:schemeClr val="dk2"/>
              </a:buClr>
              <a:buSzPts val="2500"/>
              <a:buChar char="○"/>
              <a:defRPr sz="2500">
                <a:solidFill>
                  <a:schemeClr val="dk2"/>
                </a:solidFill>
              </a:defRPr>
            </a:lvl2pPr>
            <a:lvl3pPr marL="1371600" lvl="2" indent="-387350">
              <a:lnSpc>
                <a:spcPct val="115000"/>
              </a:lnSpc>
              <a:spcBef>
                <a:spcPts val="0"/>
              </a:spcBef>
              <a:spcAft>
                <a:spcPts val="0"/>
              </a:spcAft>
              <a:buClr>
                <a:schemeClr val="dk2"/>
              </a:buClr>
              <a:buSzPts val="2500"/>
              <a:buChar char="■"/>
              <a:defRPr sz="2500">
                <a:solidFill>
                  <a:schemeClr val="dk2"/>
                </a:solidFill>
              </a:defRPr>
            </a:lvl3pPr>
            <a:lvl4pPr marL="1828800" lvl="3" indent="-387350">
              <a:lnSpc>
                <a:spcPct val="115000"/>
              </a:lnSpc>
              <a:spcBef>
                <a:spcPts val="0"/>
              </a:spcBef>
              <a:spcAft>
                <a:spcPts val="0"/>
              </a:spcAft>
              <a:buClr>
                <a:schemeClr val="dk2"/>
              </a:buClr>
              <a:buSzPts val="2500"/>
              <a:buChar char="●"/>
              <a:defRPr sz="2500">
                <a:solidFill>
                  <a:schemeClr val="dk2"/>
                </a:solidFill>
              </a:defRPr>
            </a:lvl4pPr>
            <a:lvl5pPr marL="2286000" lvl="4" indent="-387350">
              <a:lnSpc>
                <a:spcPct val="115000"/>
              </a:lnSpc>
              <a:spcBef>
                <a:spcPts val="0"/>
              </a:spcBef>
              <a:spcAft>
                <a:spcPts val="0"/>
              </a:spcAft>
              <a:buClr>
                <a:schemeClr val="dk2"/>
              </a:buClr>
              <a:buSzPts val="2500"/>
              <a:buChar char="○"/>
              <a:defRPr sz="2500">
                <a:solidFill>
                  <a:schemeClr val="dk2"/>
                </a:solidFill>
              </a:defRPr>
            </a:lvl5pPr>
            <a:lvl6pPr marL="2743200" lvl="5" indent="-387350">
              <a:lnSpc>
                <a:spcPct val="115000"/>
              </a:lnSpc>
              <a:spcBef>
                <a:spcPts val="0"/>
              </a:spcBef>
              <a:spcAft>
                <a:spcPts val="0"/>
              </a:spcAft>
              <a:buClr>
                <a:schemeClr val="dk2"/>
              </a:buClr>
              <a:buSzPts val="2500"/>
              <a:buChar char="■"/>
              <a:defRPr sz="2500">
                <a:solidFill>
                  <a:schemeClr val="dk2"/>
                </a:solidFill>
              </a:defRPr>
            </a:lvl6pPr>
            <a:lvl7pPr marL="3200400" lvl="6" indent="-387350">
              <a:lnSpc>
                <a:spcPct val="115000"/>
              </a:lnSpc>
              <a:spcBef>
                <a:spcPts val="0"/>
              </a:spcBef>
              <a:spcAft>
                <a:spcPts val="0"/>
              </a:spcAft>
              <a:buClr>
                <a:schemeClr val="dk2"/>
              </a:buClr>
              <a:buSzPts val="2500"/>
              <a:buChar char="●"/>
              <a:defRPr sz="2500">
                <a:solidFill>
                  <a:schemeClr val="dk2"/>
                </a:solidFill>
              </a:defRPr>
            </a:lvl7pPr>
            <a:lvl8pPr marL="3657600" lvl="7" indent="-387350">
              <a:lnSpc>
                <a:spcPct val="115000"/>
              </a:lnSpc>
              <a:spcBef>
                <a:spcPts val="0"/>
              </a:spcBef>
              <a:spcAft>
                <a:spcPts val="0"/>
              </a:spcAft>
              <a:buClr>
                <a:schemeClr val="dk2"/>
              </a:buClr>
              <a:buSzPts val="2500"/>
              <a:buChar char="○"/>
              <a:defRPr sz="2500">
                <a:solidFill>
                  <a:schemeClr val="dk2"/>
                </a:solidFill>
              </a:defRPr>
            </a:lvl8pPr>
            <a:lvl9pPr marL="4114800" lvl="8" indent="-387350">
              <a:lnSpc>
                <a:spcPct val="115000"/>
              </a:lnSpc>
              <a:spcBef>
                <a:spcPts val="0"/>
              </a:spcBef>
              <a:spcAft>
                <a:spcPts val="0"/>
              </a:spcAft>
              <a:buClr>
                <a:schemeClr val="dk2"/>
              </a:buClr>
              <a:buSzPts val="2500"/>
              <a:buChar char="■"/>
              <a:defRPr sz="2500">
                <a:solidFill>
                  <a:schemeClr val="dk2"/>
                </a:solidFill>
              </a:defRPr>
            </a:lvl9pPr>
          </a:lstStyle>
          <a:p>
            <a:endParaRPr/>
          </a:p>
        </p:txBody>
      </p:sp>
      <p:sp>
        <p:nvSpPr>
          <p:cNvPr id="8" name="Google Shape;8;p1"/>
          <p:cNvSpPr txBox="1">
            <a:spLocks noGrp="1"/>
          </p:cNvSpPr>
          <p:nvPr>
            <p:ph type="sldNum" idx="12"/>
          </p:nvPr>
        </p:nvSpPr>
        <p:spPr>
          <a:xfrm>
            <a:off x="9906772" y="13708144"/>
            <a:ext cx="641700" cy="1157100"/>
          </a:xfrm>
          <a:prstGeom prst="rect">
            <a:avLst/>
          </a:prstGeom>
          <a:noFill/>
          <a:ln>
            <a:noFill/>
          </a:ln>
        </p:spPr>
        <p:txBody>
          <a:bodyPr spcFirstLastPara="1" wrap="square" lIns="160850" tIns="160850" rIns="160850" bIns="160850" anchor="ctr" anchorCtr="0">
            <a:normAutofit/>
          </a:bodyPr>
          <a:lstStyle>
            <a:lvl1pPr lvl="0" algn="r">
              <a:buNone/>
              <a:defRPr sz="1800">
                <a:solidFill>
                  <a:schemeClr val="dk2"/>
                </a:solidFill>
              </a:defRPr>
            </a:lvl1pPr>
            <a:lvl2pPr lvl="1" algn="r">
              <a:buNone/>
              <a:defRPr sz="1800">
                <a:solidFill>
                  <a:schemeClr val="dk2"/>
                </a:solidFill>
              </a:defRPr>
            </a:lvl2pPr>
            <a:lvl3pPr lvl="2" algn="r">
              <a:buNone/>
              <a:defRPr sz="1800">
                <a:solidFill>
                  <a:schemeClr val="dk2"/>
                </a:solidFill>
              </a:defRPr>
            </a:lvl3pPr>
            <a:lvl4pPr lvl="3" algn="r">
              <a:buNone/>
              <a:defRPr sz="1800">
                <a:solidFill>
                  <a:schemeClr val="dk2"/>
                </a:solidFill>
              </a:defRPr>
            </a:lvl4pPr>
            <a:lvl5pPr lvl="4" algn="r">
              <a:buNone/>
              <a:defRPr sz="1800">
                <a:solidFill>
                  <a:schemeClr val="dk2"/>
                </a:solidFill>
              </a:defRPr>
            </a:lvl5pPr>
            <a:lvl6pPr lvl="5" algn="r">
              <a:buNone/>
              <a:defRPr sz="1800">
                <a:solidFill>
                  <a:schemeClr val="dk2"/>
                </a:solidFill>
              </a:defRPr>
            </a:lvl6pPr>
            <a:lvl7pPr lvl="6" algn="r">
              <a:buNone/>
              <a:defRPr sz="1800">
                <a:solidFill>
                  <a:schemeClr val="dk2"/>
                </a:solidFill>
              </a:defRPr>
            </a:lvl7pPr>
            <a:lvl8pPr lvl="7" algn="r">
              <a:buNone/>
              <a:defRPr sz="1800">
                <a:solidFill>
                  <a:schemeClr val="dk2"/>
                </a:solidFill>
              </a:defRPr>
            </a:lvl8pPr>
            <a:lvl9pPr lvl="8" algn="r">
              <a:buNone/>
              <a:defRPr sz="18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emf"/><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pic>
        <p:nvPicPr>
          <p:cNvPr id="20" name="Picture 19">
            <a:extLst>
              <a:ext uri="{FF2B5EF4-FFF2-40B4-BE49-F238E27FC236}">
                <a16:creationId xmlns:a16="http://schemas.microsoft.com/office/drawing/2014/main" id="{963710A7-54FE-4FFA-C538-9E65160FDBA4}"/>
              </a:ext>
            </a:extLst>
          </p:cNvPr>
          <p:cNvPicPr>
            <a:picLocks noChangeAspect="1"/>
          </p:cNvPicPr>
          <p:nvPr/>
        </p:nvPicPr>
        <p:blipFill rotWithShape="1">
          <a:blip r:embed="rId3"/>
          <a:srcRect l="3622" b="3091"/>
          <a:stretch/>
        </p:blipFill>
        <p:spPr>
          <a:xfrm>
            <a:off x="3936030" y="3966589"/>
            <a:ext cx="3360788" cy="5218801"/>
          </a:xfrm>
          <a:prstGeom prst="rect">
            <a:avLst/>
          </a:prstGeom>
          <a:solidFill>
            <a:srgbClr val="6AA84F"/>
          </a:solidFill>
          <a:ln>
            <a:solidFill>
              <a:srgbClr val="6AA84F"/>
            </a:solidFill>
          </a:ln>
        </p:spPr>
      </p:pic>
      <p:pic>
        <p:nvPicPr>
          <p:cNvPr id="10" name="Picture 9">
            <a:extLst>
              <a:ext uri="{FF2B5EF4-FFF2-40B4-BE49-F238E27FC236}">
                <a16:creationId xmlns:a16="http://schemas.microsoft.com/office/drawing/2014/main" id="{89083774-A4F7-52AC-AB40-7F8EC9F74FA1}"/>
              </a:ext>
            </a:extLst>
          </p:cNvPr>
          <p:cNvPicPr>
            <a:picLocks noChangeAspect="1"/>
          </p:cNvPicPr>
          <p:nvPr/>
        </p:nvPicPr>
        <p:blipFill rotWithShape="1">
          <a:blip r:embed="rId3"/>
          <a:srcRect l="3622" b="3091"/>
          <a:stretch/>
        </p:blipFill>
        <p:spPr>
          <a:xfrm>
            <a:off x="506035" y="3909204"/>
            <a:ext cx="3284527" cy="5218801"/>
          </a:xfrm>
          <a:prstGeom prst="rect">
            <a:avLst/>
          </a:prstGeom>
          <a:solidFill>
            <a:srgbClr val="EEFF41"/>
          </a:solidFill>
          <a:ln>
            <a:solidFill>
              <a:srgbClr val="6AA84F"/>
            </a:solidFill>
          </a:ln>
        </p:spPr>
      </p:pic>
      <p:pic>
        <p:nvPicPr>
          <p:cNvPr id="21" name="Picture 20">
            <a:extLst>
              <a:ext uri="{FF2B5EF4-FFF2-40B4-BE49-F238E27FC236}">
                <a16:creationId xmlns:a16="http://schemas.microsoft.com/office/drawing/2014/main" id="{891263C0-6102-87B0-2FE4-A148ACE551C4}"/>
              </a:ext>
            </a:extLst>
          </p:cNvPr>
          <p:cNvPicPr>
            <a:picLocks noChangeAspect="1"/>
          </p:cNvPicPr>
          <p:nvPr/>
        </p:nvPicPr>
        <p:blipFill rotWithShape="1">
          <a:blip r:embed="rId3"/>
          <a:srcRect l="3622" b="3091"/>
          <a:stretch/>
        </p:blipFill>
        <p:spPr>
          <a:xfrm>
            <a:off x="7288760" y="3920067"/>
            <a:ext cx="3360788" cy="5218801"/>
          </a:xfrm>
          <a:prstGeom prst="rect">
            <a:avLst/>
          </a:prstGeom>
          <a:solidFill>
            <a:srgbClr val="6AA84F"/>
          </a:solidFill>
          <a:ln>
            <a:solidFill>
              <a:srgbClr val="6AA84F"/>
            </a:solidFill>
          </a:ln>
        </p:spPr>
      </p:pic>
      <p:graphicFrame>
        <p:nvGraphicFramePr>
          <p:cNvPr id="304" name="Table 5">
            <a:extLst>
              <a:ext uri="{FF2B5EF4-FFF2-40B4-BE49-F238E27FC236}">
                <a16:creationId xmlns:a16="http://schemas.microsoft.com/office/drawing/2014/main" id="{16187937-ECE2-9941-826F-B61C8315EEDB}"/>
              </a:ext>
            </a:extLst>
          </p:cNvPr>
          <p:cNvGraphicFramePr>
            <a:graphicFrameLocks/>
          </p:cNvGraphicFramePr>
          <p:nvPr>
            <p:extLst>
              <p:ext uri="{D42A27DB-BD31-4B8C-83A1-F6EECF244321}">
                <p14:modId xmlns:p14="http://schemas.microsoft.com/office/powerpoint/2010/main" val="497147439"/>
              </p:ext>
            </p:extLst>
          </p:nvPr>
        </p:nvGraphicFramePr>
        <p:xfrm>
          <a:off x="2501288" y="12877289"/>
          <a:ext cx="7406008" cy="1914546"/>
        </p:xfrm>
        <a:graphic>
          <a:graphicData uri="http://schemas.openxmlformats.org/drawingml/2006/table">
            <a:tbl>
              <a:tblPr firstRow="1" bandRow="1">
                <a:tableStyleId>{67F2A47E-F873-4949-B171-11B40ADDBA7A}</a:tableStyleId>
              </a:tblPr>
              <a:tblGrid>
                <a:gridCol w="1619547">
                  <a:extLst>
                    <a:ext uri="{9D8B030D-6E8A-4147-A177-3AD203B41FA5}">
                      <a16:colId xmlns:a16="http://schemas.microsoft.com/office/drawing/2014/main" val="1748405878"/>
                    </a:ext>
                  </a:extLst>
                </a:gridCol>
                <a:gridCol w="1953577">
                  <a:extLst>
                    <a:ext uri="{9D8B030D-6E8A-4147-A177-3AD203B41FA5}">
                      <a16:colId xmlns:a16="http://schemas.microsoft.com/office/drawing/2014/main" val="3643782573"/>
                    </a:ext>
                  </a:extLst>
                </a:gridCol>
                <a:gridCol w="1666600">
                  <a:extLst>
                    <a:ext uri="{9D8B030D-6E8A-4147-A177-3AD203B41FA5}">
                      <a16:colId xmlns:a16="http://schemas.microsoft.com/office/drawing/2014/main" val="2367474529"/>
                    </a:ext>
                  </a:extLst>
                </a:gridCol>
                <a:gridCol w="2166284">
                  <a:extLst>
                    <a:ext uri="{9D8B030D-6E8A-4147-A177-3AD203B41FA5}">
                      <a16:colId xmlns:a16="http://schemas.microsoft.com/office/drawing/2014/main" val="20003"/>
                    </a:ext>
                  </a:extLst>
                </a:gridCol>
              </a:tblGrid>
              <a:tr h="636643">
                <a:tc>
                  <a:txBody>
                    <a:bodyPr/>
                    <a:lstStyle/>
                    <a:p>
                      <a:pPr algn="ctr"/>
                      <a:r>
                        <a:rPr lang="en-US" sz="1600" b="1" dirty="0">
                          <a:latin typeface="Times New Roman" panose="02020603050405020304" pitchFamily="18" charset="0"/>
                          <a:cs typeface="Times New Roman" panose="02020603050405020304" pitchFamily="18" charset="0"/>
                        </a:rPr>
                        <a:t>Time</a:t>
                      </a:r>
                      <a:endParaRPr lang="en-US" sz="1600" b="1" dirty="0">
                        <a:solidFill>
                          <a:schemeClr val="tx1"/>
                        </a:solidFill>
                        <a:latin typeface="Times New Roman" panose="02020603050405020304" pitchFamily="18" charset="0"/>
                        <a:cs typeface="Times New Roman" panose="02020603050405020304" pitchFamily="18" charset="0"/>
                      </a:endParaRPr>
                    </a:p>
                  </a:txBody>
                  <a:tcPr anchor="ctr">
                    <a:solidFill>
                      <a:srgbClr val="FFCD03"/>
                    </a:solidFill>
                  </a:tcPr>
                </a:tc>
                <a:tc>
                  <a:txBody>
                    <a:bodyPr/>
                    <a:lstStyle/>
                    <a:p>
                      <a:pPr algn="ctr"/>
                      <a:r>
                        <a:rPr lang="en-US" sz="1600" b="1" dirty="0">
                          <a:latin typeface="Times New Roman" panose="02020603050405020304" pitchFamily="18" charset="0"/>
                          <a:cs typeface="Times New Roman" panose="02020603050405020304" pitchFamily="18" charset="0"/>
                        </a:rPr>
                        <a:t>Surface Wind</a:t>
                      </a:r>
                      <a:endParaRPr lang="en-US" sz="1600" b="1" dirty="0">
                        <a:solidFill>
                          <a:schemeClr val="tx1"/>
                        </a:solidFill>
                        <a:latin typeface="Times New Roman" panose="02020603050405020304" pitchFamily="18" charset="0"/>
                        <a:cs typeface="Times New Roman" panose="02020603050405020304" pitchFamily="18" charset="0"/>
                      </a:endParaRPr>
                    </a:p>
                  </a:txBody>
                  <a:tcPr anchor="ctr">
                    <a:solidFill>
                      <a:srgbClr val="FFCD03"/>
                    </a:solidFill>
                  </a:tcPr>
                </a:tc>
                <a:tc>
                  <a:txBody>
                    <a:bodyPr/>
                    <a:lstStyle/>
                    <a:p>
                      <a:pPr algn="ctr"/>
                      <a:r>
                        <a:rPr lang="en-US" sz="1600" b="1" dirty="0">
                          <a:latin typeface="Times New Roman" panose="02020603050405020304" pitchFamily="18" charset="0"/>
                          <a:cs typeface="Times New Roman" panose="02020603050405020304" pitchFamily="18" charset="0"/>
                        </a:rPr>
                        <a:t>Visibility</a:t>
                      </a:r>
                      <a:endParaRPr lang="en-US" sz="1600" b="1" dirty="0">
                        <a:solidFill>
                          <a:schemeClr val="tx1"/>
                        </a:solidFill>
                        <a:latin typeface="Times New Roman" panose="02020603050405020304" pitchFamily="18" charset="0"/>
                        <a:cs typeface="Times New Roman" panose="02020603050405020304" pitchFamily="18" charset="0"/>
                      </a:endParaRPr>
                    </a:p>
                  </a:txBody>
                  <a:tcPr anchor="ctr">
                    <a:solidFill>
                      <a:srgbClr val="FFCD03"/>
                    </a:solidFill>
                  </a:tcPr>
                </a:tc>
                <a:tc>
                  <a:txBody>
                    <a:bodyPr/>
                    <a:lstStyle/>
                    <a:p>
                      <a:pPr algn="ctr"/>
                      <a:r>
                        <a:rPr lang="en-US" sz="1600" b="1" dirty="0">
                          <a:solidFill>
                            <a:schemeClr val="tx1"/>
                          </a:solidFill>
                          <a:latin typeface="Times New Roman" panose="02020603050405020304" pitchFamily="18" charset="0"/>
                          <a:cs typeface="Times New Roman" panose="02020603050405020304" pitchFamily="18" charset="0"/>
                        </a:rPr>
                        <a:t>Temperature</a:t>
                      </a:r>
                    </a:p>
                  </a:txBody>
                  <a:tcPr anchor="ctr">
                    <a:solidFill>
                      <a:srgbClr val="FFCD03"/>
                    </a:solidFill>
                  </a:tcPr>
                </a:tc>
                <a:extLst>
                  <a:ext uri="{0D108BD9-81ED-4DB2-BD59-A6C34878D82A}">
                    <a16:rowId xmlns:a16="http://schemas.microsoft.com/office/drawing/2014/main" val="3895947881"/>
                  </a:ext>
                </a:extLst>
              </a:tr>
              <a:tr h="609383">
                <a:tc>
                  <a:txBody>
                    <a:bodyPr/>
                    <a:lstStyle/>
                    <a:p>
                      <a:pPr algn="ctr"/>
                      <a:r>
                        <a:rPr lang="en-US" sz="1400" b="1" dirty="0">
                          <a:latin typeface="Times New Roman" panose="02020603050405020304" pitchFamily="18" charset="0"/>
                          <a:cs typeface="Times New Roman" panose="02020603050405020304" pitchFamily="18" charset="0"/>
                        </a:rPr>
                        <a:t>12 hours</a:t>
                      </a:r>
                    </a:p>
                  </a:txBody>
                  <a:tcPr anchor="ctr">
                    <a:solidFill>
                      <a:srgbClr val="FFCD03"/>
                    </a:solidFill>
                  </a:tcPr>
                </a:tc>
                <a:tc>
                  <a:txBody>
                    <a:bodyPr/>
                    <a:lstStyle/>
                    <a:p>
                      <a:pPr marL="0" indent="0" algn="ctr">
                        <a:buFont typeface="Wingdings" panose="05000000000000000000" pitchFamily="2" charset="2"/>
                        <a:buNone/>
                      </a:pPr>
                      <a:r>
                        <a:rPr lang="en-US" sz="1200" dirty="0">
                          <a:latin typeface="Times New Roman" panose="02020603050405020304" pitchFamily="18" charset="0"/>
                          <a:cs typeface="Times New Roman" panose="02020603050405020304" pitchFamily="18" charset="0"/>
                        </a:rPr>
                        <a:t> S/SW 05</a:t>
                      </a:r>
                    </a:p>
                    <a:p>
                      <a:pPr marL="0" indent="0" algn="ctr">
                        <a:buFont typeface="Wingdings" panose="05000000000000000000" pitchFamily="2" charset="2"/>
                        <a:buNone/>
                      </a:pPr>
                      <a:r>
                        <a:rPr lang="en-US" sz="1200" dirty="0">
                          <a:latin typeface="Times New Roman" panose="02020603050405020304" pitchFamily="18" charset="0"/>
                          <a:cs typeface="Times New Roman" panose="02020603050405020304" pitchFamily="18" charset="0"/>
                        </a:rPr>
                        <a:t>Max 23 kt</a:t>
                      </a:r>
                    </a:p>
                  </a:txBody>
                  <a:tcPr anchor="ctr">
                    <a:gradFill flip="none" rotWithShape="1">
                      <a:gsLst>
                        <a:gs pos="0">
                          <a:srgbClr val="FFCD03">
                            <a:tint val="66000"/>
                            <a:satMod val="160000"/>
                          </a:srgbClr>
                        </a:gs>
                        <a:gs pos="50000">
                          <a:srgbClr val="FFCD03">
                            <a:tint val="44500"/>
                            <a:satMod val="160000"/>
                          </a:srgbClr>
                        </a:gs>
                        <a:gs pos="100000">
                          <a:srgbClr val="FFCD03">
                            <a:tint val="23500"/>
                            <a:satMod val="160000"/>
                          </a:srgbClr>
                        </a:gs>
                      </a:gsLst>
                      <a:lin ang="13500000" scaled="1"/>
                      <a:tileRect/>
                    </a:gradFill>
                  </a:tcPr>
                </a:tc>
                <a:tc>
                  <a:txBody>
                    <a:bodyPr/>
                    <a:lstStyle/>
                    <a:p>
                      <a:pPr marL="0" indent="0" algn="ctr">
                        <a:buFont typeface="Wingdings" panose="05000000000000000000" pitchFamily="2" charset="2"/>
                        <a:buNone/>
                      </a:pPr>
                      <a:r>
                        <a:rPr lang="en-US" sz="1200" dirty="0">
                          <a:latin typeface="Times New Roman" panose="02020603050405020304" pitchFamily="18" charset="0"/>
                          <a:cs typeface="Times New Roman" panose="02020603050405020304" pitchFamily="18" charset="0"/>
                        </a:rPr>
                        <a:t>(4 – 10) km</a:t>
                      </a:r>
                    </a:p>
                  </a:txBody>
                  <a:tcPr anchor="ctr">
                    <a:gradFill flip="none" rotWithShape="1">
                      <a:gsLst>
                        <a:gs pos="0">
                          <a:srgbClr val="FFCD03">
                            <a:tint val="66000"/>
                            <a:satMod val="160000"/>
                          </a:srgbClr>
                        </a:gs>
                        <a:gs pos="50000">
                          <a:srgbClr val="FFCD03">
                            <a:tint val="44500"/>
                            <a:satMod val="160000"/>
                          </a:srgbClr>
                        </a:gs>
                        <a:gs pos="100000">
                          <a:srgbClr val="FFCD03">
                            <a:tint val="23500"/>
                            <a:satMod val="160000"/>
                          </a:srgbClr>
                        </a:gs>
                      </a:gsLst>
                      <a:lin ang="13500000" scaled="1"/>
                      <a:tileRect/>
                    </a:gra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Wingdings" panose="05000000000000000000" pitchFamily="2" charset="2"/>
                        <a:buNone/>
                        <a:tabLst/>
                        <a:defRPr/>
                      </a:pPr>
                      <a:endParaRPr lang="en-US" sz="1200" dirty="0">
                        <a:latin typeface="Times New Roman" panose="02020603050405020304" pitchFamily="18"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
                          <a:srgbClr val="000000"/>
                        </a:buClr>
                        <a:buSzTx/>
                        <a:buFont typeface="Wingdings" panose="05000000000000000000" pitchFamily="2" charset="2"/>
                        <a:buNone/>
                        <a:tabLst/>
                        <a:defRPr/>
                      </a:pPr>
                      <a:r>
                        <a:rPr lang="en-US" sz="1200" dirty="0">
                          <a:latin typeface="Times New Roman" panose="02020603050405020304" pitchFamily="18" charset="0"/>
                          <a:cs typeface="Times New Roman" panose="02020603050405020304" pitchFamily="18" charset="0"/>
                        </a:rPr>
                        <a:t>(24 – 32)</a:t>
                      </a:r>
                      <a:r>
                        <a:rPr lang="en-US" sz="1200" b="0" i="0" u="none" strike="noStrike" cap="none" baseline="30000" dirty="0">
                          <a:solidFill>
                            <a:srgbClr val="000000"/>
                          </a:solidFill>
                          <a:effectLst/>
                          <a:latin typeface="Times New Roman" panose="02020603050405020304" pitchFamily="18" charset="0"/>
                          <a:ea typeface="Arial"/>
                          <a:cs typeface="Times New Roman" panose="02020603050405020304" pitchFamily="18" charset="0"/>
                          <a:sym typeface="Arial"/>
                        </a:rPr>
                        <a:t> </a:t>
                      </a:r>
                      <a:r>
                        <a:rPr lang="en-US" sz="1200" b="0" i="0" u="none" strike="noStrike" cap="none" baseline="30000" dirty="0" err="1">
                          <a:solidFill>
                            <a:srgbClr val="000000"/>
                          </a:solidFill>
                          <a:effectLst/>
                          <a:latin typeface="Times New Roman" panose="02020603050405020304" pitchFamily="18" charset="0"/>
                          <a:ea typeface="Arial"/>
                          <a:cs typeface="Times New Roman" panose="02020603050405020304" pitchFamily="18" charset="0"/>
                          <a:sym typeface="Arial"/>
                        </a:rPr>
                        <a:t>o</a:t>
                      </a:r>
                      <a:r>
                        <a:rPr lang="en-US" sz="1200" b="0" i="0" u="none" strike="noStrike" cap="none" dirty="0" err="1">
                          <a:solidFill>
                            <a:srgbClr val="000000"/>
                          </a:solidFill>
                          <a:effectLst/>
                          <a:latin typeface="Times New Roman" panose="02020603050405020304" pitchFamily="18" charset="0"/>
                          <a:ea typeface="Arial"/>
                          <a:cs typeface="Times New Roman" panose="02020603050405020304" pitchFamily="18" charset="0"/>
                          <a:sym typeface="Arial"/>
                        </a:rPr>
                        <a:t>C</a:t>
                      </a:r>
                      <a:endParaRPr lang="en-US" sz="1200" b="0" i="0" u="none" strike="noStrike" cap="none" dirty="0">
                        <a:solidFill>
                          <a:srgbClr val="000000"/>
                        </a:solidFill>
                        <a:effectLst/>
                        <a:latin typeface="Times New Roman" panose="02020603050405020304" pitchFamily="18" charset="0"/>
                        <a:ea typeface="Arial"/>
                        <a:cs typeface="Times New Roman" panose="02020603050405020304" pitchFamily="18" charset="0"/>
                        <a:sym typeface="Arial"/>
                      </a:endParaRPr>
                    </a:p>
                  </a:txBody>
                  <a:tcPr anchor="ctr">
                    <a:gradFill flip="none" rotWithShape="1">
                      <a:gsLst>
                        <a:gs pos="0">
                          <a:srgbClr val="FFCD03">
                            <a:tint val="66000"/>
                            <a:satMod val="160000"/>
                          </a:srgbClr>
                        </a:gs>
                        <a:gs pos="50000">
                          <a:srgbClr val="FFCD03">
                            <a:tint val="44500"/>
                            <a:satMod val="160000"/>
                          </a:srgbClr>
                        </a:gs>
                        <a:gs pos="100000">
                          <a:srgbClr val="FFCD03">
                            <a:tint val="23500"/>
                            <a:satMod val="160000"/>
                          </a:srgbClr>
                        </a:gs>
                      </a:gsLst>
                      <a:lin ang="13500000" scaled="1"/>
                      <a:tileRect/>
                    </a:gradFill>
                  </a:tcPr>
                </a:tc>
                <a:extLst>
                  <a:ext uri="{0D108BD9-81ED-4DB2-BD59-A6C34878D82A}">
                    <a16:rowId xmlns:a16="http://schemas.microsoft.com/office/drawing/2014/main" val="1861239424"/>
                  </a:ext>
                </a:extLst>
              </a:tr>
              <a:tr h="668520">
                <a:tc>
                  <a:txBody>
                    <a:bodyPr/>
                    <a:lstStyle/>
                    <a:p>
                      <a:pPr algn="ctr"/>
                      <a:r>
                        <a:rPr lang="en-US" sz="1400" b="1" dirty="0">
                          <a:latin typeface="Times New Roman" panose="02020603050405020304" pitchFamily="18" charset="0"/>
                          <a:cs typeface="Times New Roman" panose="02020603050405020304" pitchFamily="18" charset="0"/>
                        </a:rPr>
                        <a:t>24 hours</a:t>
                      </a:r>
                    </a:p>
                  </a:txBody>
                  <a:tcPr anchor="ctr">
                    <a:solidFill>
                      <a:srgbClr val="FFCD03"/>
                    </a:solidFill>
                  </a:tcPr>
                </a:tc>
                <a:tc>
                  <a:txBody>
                    <a:bodyPr/>
                    <a:lstStyle/>
                    <a:p>
                      <a:pPr marL="0" indent="0" algn="ctr">
                        <a:buFont typeface="Wingdings" panose="05000000000000000000" pitchFamily="2" charset="2"/>
                        <a:buNone/>
                      </a:pPr>
                      <a:r>
                        <a:rPr lang="en-US" sz="1200" dirty="0">
                          <a:latin typeface="Times New Roman" panose="02020603050405020304" pitchFamily="18" charset="0"/>
                          <a:cs typeface="Times New Roman" panose="02020603050405020304" pitchFamily="18" charset="0"/>
                        </a:rPr>
                        <a:t>S/SW 05</a:t>
                      </a:r>
                    </a:p>
                    <a:p>
                      <a:pPr marL="0" indent="0" algn="ctr">
                        <a:buFont typeface="Wingdings" panose="05000000000000000000" pitchFamily="2" charset="2"/>
                        <a:buNone/>
                      </a:pPr>
                      <a:r>
                        <a:rPr lang="en-US" sz="1200" dirty="0">
                          <a:latin typeface="Times New Roman" panose="02020603050405020304" pitchFamily="18" charset="0"/>
                          <a:cs typeface="Times New Roman" panose="02020603050405020304" pitchFamily="18" charset="0"/>
                        </a:rPr>
                        <a:t>Max 18 kt</a:t>
                      </a:r>
                    </a:p>
                  </a:txBody>
                  <a:tcPr anchor="ctr">
                    <a:gradFill flip="none" rotWithShape="1">
                      <a:gsLst>
                        <a:gs pos="0">
                          <a:srgbClr val="FFCD03">
                            <a:tint val="66000"/>
                            <a:satMod val="160000"/>
                          </a:srgbClr>
                        </a:gs>
                        <a:gs pos="50000">
                          <a:srgbClr val="FFCD03">
                            <a:tint val="44500"/>
                            <a:satMod val="160000"/>
                          </a:srgbClr>
                        </a:gs>
                        <a:gs pos="100000">
                          <a:srgbClr val="FFCD03">
                            <a:tint val="23500"/>
                            <a:satMod val="160000"/>
                          </a:srgbClr>
                        </a:gs>
                      </a:gsLst>
                      <a:lin ang="13500000" scaled="1"/>
                      <a:tileRect/>
                    </a:gra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Wingdings" panose="05000000000000000000" pitchFamily="2" charset="2"/>
                        <a:buNone/>
                        <a:tabLst/>
                        <a:defRPr/>
                      </a:pPr>
                      <a:endParaRPr lang="en-US" sz="1200" dirty="0">
                        <a:latin typeface="Times New Roman" panose="02020603050405020304" pitchFamily="18"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
                          <a:srgbClr val="000000"/>
                        </a:buClr>
                        <a:buSzTx/>
                        <a:buFont typeface="Wingdings" panose="05000000000000000000" pitchFamily="2" charset="2"/>
                        <a:buNone/>
                        <a:tabLst/>
                        <a:defRPr/>
                      </a:pPr>
                      <a:r>
                        <a:rPr lang="en-US" sz="1200" dirty="0">
                          <a:latin typeface="Times New Roman" panose="02020603050405020304" pitchFamily="18" charset="0"/>
                          <a:cs typeface="Times New Roman" panose="02020603050405020304" pitchFamily="18" charset="0"/>
                        </a:rPr>
                        <a:t>(5 – 10) km</a:t>
                      </a:r>
                    </a:p>
                  </a:txBody>
                  <a:tcPr anchor="ctr">
                    <a:gradFill flip="none" rotWithShape="1">
                      <a:gsLst>
                        <a:gs pos="0">
                          <a:srgbClr val="FFCD03">
                            <a:tint val="66000"/>
                            <a:satMod val="160000"/>
                          </a:srgbClr>
                        </a:gs>
                        <a:gs pos="50000">
                          <a:srgbClr val="FFCD03">
                            <a:tint val="44500"/>
                            <a:satMod val="160000"/>
                          </a:srgbClr>
                        </a:gs>
                        <a:gs pos="100000">
                          <a:srgbClr val="FFCD03">
                            <a:tint val="23500"/>
                            <a:satMod val="160000"/>
                          </a:srgbClr>
                        </a:gs>
                      </a:gsLst>
                      <a:lin ang="13500000" scaled="1"/>
                      <a:tileRect/>
                    </a:gra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Wingdings" panose="05000000000000000000" pitchFamily="2" charset="2"/>
                        <a:buNone/>
                        <a:tabLst/>
                        <a:defRPr/>
                      </a:pPr>
                      <a:endParaRPr lang="en-US" sz="1200" dirty="0">
                        <a:latin typeface="Times New Roman" panose="02020603050405020304" pitchFamily="18"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
                          <a:srgbClr val="000000"/>
                        </a:buClr>
                        <a:buSzTx/>
                        <a:buFont typeface="Wingdings" panose="05000000000000000000" pitchFamily="2" charset="2"/>
                        <a:buNone/>
                        <a:tabLst/>
                        <a:defRPr/>
                      </a:pPr>
                      <a:r>
                        <a:rPr lang="en-US" sz="1200" dirty="0">
                          <a:latin typeface="Times New Roman" panose="02020603050405020304" pitchFamily="18" charset="0"/>
                          <a:cs typeface="Times New Roman" panose="02020603050405020304" pitchFamily="18" charset="0"/>
                        </a:rPr>
                        <a:t>(25 – 36)</a:t>
                      </a:r>
                      <a:r>
                        <a:rPr lang="en-US" sz="1200" b="0" i="0" u="none" strike="noStrike" cap="none" baseline="30000" dirty="0">
                          <a:solidFill>
                            <a:srgbClr val="000000"/>
                          </a:solidFill>
                          <a:effectLst/>
                          <a:latin typeface="Times New Roman" panose="02020603050405020304" pitchFamily="18" charset="0"/>
                          <a:ea typeface="Arial"/>
                          <a:cs typeface="Times New Roman" panose="02020603050405020304" pitchFamily="18" charset="0"/>
                          <a:sym typeface="Arial"/>
                        </a:rPr>
                        <a:t> </a:t>
                      </a:r>
                      <a:r>
                        <a:rPr lang="en-US" sz="1200" b="0" i="0" u="none" strike="noStrike" cap="none" baseline="30000" dirty="0" err="1">
                          <a:solidFill>
                            <a:srgbClr val="000000"/>
                          </a:solidFill>
                          <a:effectLst/>
                          <a:latin typeface="Times New Roman" panose="02020603050405020304" pitchFamily="18" charset="0"/>
                          <a:ea typeface="Arial"/>
                          <a:cs typeface="Times New Roman" panose="02020603050405020304" pitchFamily="18" charset="0"/>
                          <a:sym typeface="Arial"/>
                        </a:rPr>
                        <a:t>o</a:t>
                      </a:r>
                      <a:r>
                        <a:rPr lang="en-US" sz="1200" b="0" i="0" u="none" strike="noStrike" cap="none" dirty="0" err="1">
                          <a:solidFill>
                            <a:srgbClr val="000000"/>
                          </a:solidFill>
                          <a:effectLst/>
                          <a:latin typeface="Times New Roman" panose="02020603050405020304" pitchFamily="18" charset="0"/>
                          <a:ea typeface="Arial"/>
                          <a:cs typeface="Times New Roman" panose="02020603050405020304" pitchFamily="18" charset="0"/>
                          <a:sym typeface="Arial"/>
                        </a:rPr>
                        <a:t>C</a:t>
                      </a:r>
                      <a:endParaRPr lang="en-US" sz="1200" b="0" i="0" u="none" strike="noStrike" cap="none" dirty="0">
                        <a:solidFill>
                          <a:srgbClr val="000000"/>
                        </a:solidFill>
                        <a:effectLst/>
                        <a:latin typeface="Times New Roman" panose="02020603050405020304" pitchFamily="18" charset="0"/>
                        <a:ea typeface="Arial"/>
                        <a:cs typeface="Times New Roman" panose="02020603050405020304" pitchFamily="18" charset="0"/>
                        <a:sym typeface="Arial"/>
                      </a:endParaRPr>
                    </a:p>
                  </a:txBody>
                  <a:tcPr anchor="ctr">
                    <a:gradFill flip="none" rotWithShape="1">
                      <a:gsLst>
                        <a:gs pos="0">
                          <a:srgbClr val="FFCD03">
                            <a:tint val="66000"/>
                            <a:satMod val="160000"/>
                          </a:srgbClr>
                        </a:gs>
                        <a:gs pos="50000">
                          <a:srgbClr val="FFCD03">
                            <a:tint val="44500"/>
                            <a:satMod val="160000"/>
                          </a:srgbClr>
                        </a:gs>
                        <a:gs pos="100000">
                          <a:srgbClr val="FFCD03">
                            <a:tint val="23500"/>
                            <a:satMod val="160000"/>
                          </a:srgbClr>
                        </a:gs>
                      </a:gsLst>
                      <a:lin ang="13500000" scaled="1"/>
                      <a:tileRect/>
                    </a:gradFill>
                  </a:tcPr>
                </a:tc>
                <a:extLst>
                  <a:ext uri="{0D108BD9-81ED-4DB2-BD59-A6C34878D82A}">
                    <a16:rowId xmlns:a16="http://schemas.microsoft.com/office/drawing/2014/main" val="3552428380"/>
                  </a:ext>
                </a:extLst>
              </a:tr>
            </a:tbl>
          </a:graphicData>
        </a:graphic>
      </p:graphicFrame>
      <p:grpSp>
        <p:nvGrpSpPr>
          <p:cNvPr id="2" name="Group 1"/>
          <p:cNvGrpSpPr/>
          <p:nvPr/>
        </p:nvGrpSpPr>
        <p:grpSpPr>
          <a:xfrm>
            <a:off x="-5443" y="-1010981"/>
            <a:ext cx="9536630" cy="16130981"/>
            <a:chOff x="-5443" y="-1010981"/>
            <a:chExt cx="9536630" cy="16130981"/>
          </a:xfrm>
        </p:grpSpPr>
        <p:sp>
          <p:nvSpPr>
            <p:cNvPr id="49" name="Google Shape;56;p13"/>
            <p:cNvSpPr/>
            <p:nvPr/>
          </p:nvSpPr>
          <p:spPr>
            <a:xfrm rot="10800000" flipH="1">
              <a:off x="-5443" y="0"/>
              <a:ext cx="8458200" cy="15120000"/>
            </a:xfrm>
            <a:prstGeom prst="corner">
              <a:avLst>
                <a:gd name="adj1" fmla="val 12023"/>
                <a:gd name="adj2" fmla="val 5685"/>
              </a:avLst>
            </a:prstGeom>
            <a:solidFill>
              <a:schemeClr val="accent1">
                <a:lumMod val="5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0" name="Google Shape;57;p13"/>
            <p:cNvSpPr/>
            <p:nvPr/>
          </p:nvSpPr>
          <p:spPr>
            <a:xfrm>
              <a:off x="7331812" y="-1010981"/>
              <a:ext cx="2199375" cy="2036115"/>
            </a:xfrm>
            <a:prstGeom prst="pie">
              <a:avLst>
                <a:gd name="adj1" fmla="val 314"/>
                <a:gd name="adj2" fmla="val 5525343"/>
              </a:avLst>
            </a:prstGeom>
            <a:solidFill>
              <a:schemeClr val="accent1">
                <a:lumMod val="5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 name="TextBox 14"/>
          <p:cNvSpPr txBox="1"/>
          <p:nvPr/>
        </p:nvSpPr>
        <p:spPr>
          <a:xfrm>
            <a:off x="3475897" y="1486550"/>
            <a:ext cx="3456823" cy="584775"/>
          </a:xfrm>
          <a:prstGeom prst="rect">
            <a:avLst/>
          </a:prstGeom>
          <a:noFill/>
        </p:spPr>
        <p:txBody>
          <a:bodyPr wrap="square" rtlCol="0">
            <a:spAutoFit/>
          </a:bodyPr>
          <a:lstStyle/>
          <a:p>
            <a:pPr algn="ctr"/>
            <a:r>
              <a:rPr lang="en-US" sz="1600" b="1" dirty="0">
                <a:latin typeface="Times New Roman" panose="02020603050405020304" pitchFamily="18" charset="0"/>
                <a:cs typeface="Times New Roman" panose="02020603050405020304" pitchFamily="18" charset="0"/>
              </a:rPr>
              <a:t>WEATHER SUMMARY</a:t>
            </a:r>
          </a:p>
          <a:p>
            <a:pPr algn="ctr"/>
            <a:endParaRPr lang="en-US" sz="1600" b="1" dirty="0">
              <a:latin typeface="Times New Roman" panose="02020603050405020304" pitchFamily="18" charset="0"/>
              <a:cs typeface="Times New Roman" panose="02020603050405020304" pitchFamily="18" charset="0"/>
            </a:endParaRPr>
          </a:p>
        </p:txBody>
      </p:sp>
      <p:pic>
        <p:nvPicPr>
          <p:cNvPr id="36" name="Picture 35"/>
          <p:cNvPicPr>
            <a:picLocks noChangeAspect="1"/>
          </p:cNvPicPr>
          <p:nvPr/>
        </p:nvPicPr>
        <p:blipFill>
          <a:blip r:embed="rId4"/>
          <a:stretch>
            <a:fillRect/>
          </a:stretch>
        </p:blipFill>
        <p:spPr>
          <a:xfrm>
            <a:off x="3738062" y="9347385"/>
            <a:ext cx="3698621" cy="896190"/>
          </a:xfrm>
          <a:prstGeom prst="rect">
            <a:avLst/>
          </a:prstGeom>
        </p:spPr>
      </p:pic>
      <p:graphicFrame>
        <p:nvGraphicFramePr>
          <p:cNvPr id="19" name="Table 19">
            <a:extLst>
              <a:ext uri="{FF2B5EF4-FFF2-40B4-BE49-F238E27FC236}">
                <a16:creationId xmlns:a16="http://schemas.microsoft.com/office/drawing/2014/main" id="{B62374D3-8DC8-5846-11EA-F6601DA2D846}"/>
              </a:ext>
            </a:extLst>
          </p:cNvPr>
          <p:cNvGraphicFramePr>
            <a:graphicFrameLocks noGrp="1"/>
          </p:cNvGraphicFramePr>
          <p:nvPr>
            <p:extLst>
              <p:ext uri="{D42A27DB-BD31-4B8C-83A1-F6EECF244321}">
                <p14:modId xmlns:p14="http://schemas.microsoft.com/office/powerpoint/2010/main" val="1743611217"/>
              </p:ext>
            </p:extLst>
          </p:nvPr>
        </p:nvGraphicFramePr>
        <p:xfrm>
          <a:off x="506035" y="3264823"/>
          <a:ext cx="10111521" cy="555989"/>
        </p:xfrm>
        <a:graphic>
          <a:graphicData uri="http://schemas.openxmlformats.org/drawingml/2006/table">
            <a:tbl>
              <a:tblPr firstRow="1" bandRow="1">
                <a:tableStyleId>{67F2A47E-F873-4949-B171-11B40ADDBA7A}</a:tableStyleId>
              </a:tblPr>
              <a:tblGrid>
                <a:gridCol w="3412263">
                  <a:extLst>
                    <a:ext uri="{9D8B030D-6E8A-4147-A177-3AD203B41FA5}">
                      <a16:colId xmlns:a16="http://schemas.microsoft.com/office/drawing/2014/main" val="567407218"/>
                    </a:ext>
                  </a:extLst>
                </a:gridCol>
                <a:gridCol w="3436551">
                  <a:extLst>
                    <a:ext uri="{9D8B030D-6E8A-4147-A177-3AD203B41FA5}">
                      <a16:colId xmlns:a16="http://schemas.microsoft.com/office/drawing/2014/main" val="3928216345"/>
                    </a:ext>
                  </a:extLst>
                </a:gridCol>
                <a:gridCol w="3262707">
                  <a:extLst>
                    <a:ext uri="{9D8B030D-6E8A-4147-A177-3AD203B41FA5}">
                      <a16:colId xmlns:a16="http://schemas.microsoft.com/office/drawing/2014/main" val="3333847205"/>
                    </a:ext>
                  </a:extLst>
                </a:gridCol>
              </a:tblGrid>
              <a:tr h="555989">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800" b="1" dirty="0">
                          <a:latin typeface="Arial" panose="020B0604020202020204" pitchFamily="34" charset="0"/>
                          <a:cs typeface="Arial" panose="020B0604020202020204" pitchFamily="34" charset="0"/>
                        </a:rPr>
                        <a:t>EVENING (03/12/2025)</a:t>
                      </a:r>
                    </a:p>
                  </a:txBody>
                  <a:tcPr anchor="ct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800" b="1" dirty="0">
                          <a:latin typeface="Arial" panose="020B0604020202020204" pitchFamily="34" charset="0"/>
                          <a:cs typeface="Arial" panose="020B0604020202020204" pitchFamily="34" charset="0"/>
                        </a:rPr>
                        <a:t>MORNING (04/12/2025)</a:t>
                      </a:r>
                    </a:p>
                  </a:txBody>
                  <a:tcPr anchor="ct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800" b="1" dirty="0">
                          <a:latin typeface="Arial" panose="020B0604020202020204" pitchFamily="34" charset="0"/>
                          <a:cs typeface="Arial" panose="020B0604020202020204" pitchFamily="34" charset="0"/>
                        </a:rPr>
                        <a:t>AFTERNOON (04/12/2025)</a:t>
                      </a:r>
                    </a:p>
                  </a:txBody>
                  <a:tcPr anchor="ctr"/>
                </a:tc>
                <a:extLst>
                  <a:ext uri="{0D108BD9-81ED-4DB2-BD59-A6C34878D82A}">
                    <a16:rowId xmlns:a16="http://schemas.microsoft.com/office/drawing/2014/main" val="2992283969"/>
                  </a:ext>
                </a:extLst>
              </a:tr>
            </a:tbl>
          </a:graphicData>
        </a:graphic>
      </p:graphicFrame>
      <p:graphicFrame>
        <p:nvGraphicFramePr>
          <p:cNvPr id="6" name="Table 34">
            <a:extLst>
              <a:ext uri="{FF2B5EF4-FFF2-40B4-BE49-F238E27FC236}">
                <a16:creationId xmlns:a16="http://schemas.microsoft.com/office/drawing/2014/main" id="{A45D89EC-883A-82D9-07BC-1400E60462BC}"/>
              </a:ext>
            </a:extLst>
          </p:cNvPr>
          <p:cNvGraphicFramePr>
            <a:graphicFrameLocks noGrp="1"/>
          </p:cNvGraphicFramePr>
          <p:nvPr>
            <p:extLst>
              <p:ext uri="{D42A27DB-BD31-4B8C-83A1-F6EECF244321}">
                <p14:modId xmlns:p14="http://schemas.microsoft.com/office/powerpoint/2010/main" val="464493563"/>
              </p:ext>
            </p:extLst>
          </p:nvPr>
        </p:nvGraphicFramePr>
        <p:xfrm>
          <a:off x="530520" y="9909142"/>
          <a:ext cx="1571486" cy="4497863"/>
        </p:xfrm>
        <a:graphic>
          <a:graphicData uri="http://schemas.openxmlformats.org/drawingml/2006/table">
            <a:tbl>
              <a:tblPr firstRow="1" bandRow="1">
                <a:tableStyleId>{67F2A47E-F873-4949-B171-11B40ADDBA7A}</a:tableStyleId>
              </a:tblPr>
              <a:tblGrid>
                <a:gridCol w="1571486">
                  <a:extLst>
                    <a:ext uri="{9D8B030D-6E8A-4147-A177-3AD203B41FA5}">
                      <a16:colId xmlns:a16="http://schemas.microsoft.com/office/drawing/2014/main" val="2188336029"/>
                    </a:ext>
                  </a:extLst>
                </a:gridCol>
              </a:tblGrid>
              <a:tr h="386688">
                <a:tc>
                  <a:txBody>
                    <a:bodyPr/>
                    <a:lstStyle/>
                    <a:p>
                      <a:pPr algn="ctr"/>
                      <a:r>
                        <a:rPr lang="en-US" sz="1600" b="1" dirty="0">
                          <a:solidFill>
                            <a:schemeClr val="bg1"/>
                          </a:solidFill>
                          <a:latin typeface="Times New Roman" panose="02020603050405020304" pitchFamily="18" charset="0"/>
                          <a:cs typeface="Times New Roman" panose="02020603050405020304" pitchFamily="18" charset="0"/>
                        </a:rPr>
                        <a:t>Date</a:t>
                      </a:r>
                    </a:p>
                  </a:txBody>
                  <a:tcPr anchor="ctr">
                    <a:solidFill>
                      <a:schemeClr val="tx1"/>
                    </a:solidFill>
                  </a:tcPr>
                </a:tc>
                <a:extLst>
                  <a:ext uri="{0D108BD9-81ED-4DB2-BD59-A6C34878D82A}">
                    <a16:rowId xmlns:a16="http://schemas.microsoft.com/office/drawing/2014/main" val="896557907"/>
                  </a:ext>
                </a:extLst>
              </a:tr>
              <a:tr h="386688">
                <a:tc>
                  <a:txBody>
                    <a:bodyPr/>
                    <a:lstStyle/>
                    <a:p>
                      <a:pPr algn="ctr"/>
                      <a:r>
                        <a:rPr lang="en-US" sz="1600" b="0" dirty="0">
                          <a:latin typeface="Times New Roman" panose="02020603050405020304" pitchFamily="18" charset="0"/>
                          <a:cs typeface="Times New Roman" panose="02020603050405020304" pitchFamily="18" charset="0"/>
                        </a:rPr>
                        <a:t>03/12/2025</a:t>
                      </a:r>
                    </a:p>
                  </a:txBody>
                  <a:tcPr anchor="ctr">
                    <a:noFill/>
                  </a:tcPr>
                </a:tc>
                <a:extLst>
                  <a:ext uri="{0D108BD9-81ED-4DB2-BD59-A6C34878D82A}">
                    <a16:rowId xmlns:a16="http://schemas.microsoft.com/office/drawing/2014/main" val="2637081948"/>
                  </a:ext>
                </a:extLst>
              </a:tr>
              <a:tr h="386688">
                <a:tc>
                  <a:txBody>
                    <a:bodyPr/>
                    <a:lstStyle/>
                    <a:p>
                      <a:pPr algn="ctr"/>
                      <a:r>
                        <a:rPr lang="en-US" sz="1600" b="1" dirty="0">
                          <a:solidFill>
                            <a:schemeClr val="bg1"/>
                          </a:solidFill>
                          <a:latin typeface="Times New Roman" panose="02020603050405020304" pitchFamily="18" charset="0"/>
                          <a:cs typeface="Times New Roman" panose="02020603050405020304" pitchFamily="18" charset="0"/>
                        </a:rPr>
                        <a:t>Time Issued</a:t>
                      </a:r>
                    </a:p>
                  </a:txBody>
                  <a:tcPr anchor="ctr">
                    <a:solidFill>
                      <a:schemeClr val="tx1"/>
                    </a:solidFill>
                  </a:tcPr>
                </a:tc>
                <a:extLst>
                  <a:ext uri="{0D108BD9-81ED-4DB2-BD59-A6C34878D82A}">
                    <a16:rowId xmlns:a16="http://schemas.microsoft.com/office/drawing/2014/main" val="3138082187"/>
                  </a:ext>
                </a:extLst>
              </a:tr>
              <a:tr h="386688">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600" dirty="0">
                          <a:latin typeface="Times New Roman" panose="02020603050405020304" pitchFamily="18" charset="0"/>
                          <a:cs typeface="Times New Roman" panose="02020603050405020304" pitchFamily="18" charset="0"/>
                        </a:rPr>
                        <a:t>4:00 PM</a:t>
                      </a:r>
                    </a:p>
                  </a:txBody>
                  <a:tcPr anchor="ctr">
                    <a:noFill/>
                  </a:tcPr>
                </a:tc>
                <a:extLst>
                  <a:ext uri="{0D108BD9-81ED-4DB2-BD59-A6C34878D82A}">
                    <a16:rowId xmlns:a16="http://schemas.microsoft.com/office/drawing/2014/main" val="921433808"/>
                  </a:ext>
                </a:extLst>
              </a:tr>
              <a:tr h="386688">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GB" sz="1600" b="1" dirty="0">
                          <a:solidFill>
                            <a:schemeClr val="bg1"/>
                          </a:solidFill>
                          <a:latin typeface="Times New Roman" panose="02020603050405020304" pitchFamily="18" charset="0"/>
                          <a:cs typeface="Times New Roman" panose="02020603050405020304" pitchFamily="18" charset="0"/>
                        </a:rPr>
                        <a:t>Valid From</a:t>
                      </a:r>
                    </a:p>
                  </a:txBody>
                  <a:tcPr anchor="ctr">
                    <a:solidFill>
                      <a:schemeClr val="tx1"/>
                    </a:solidFill>
                  </a:tcPr>
                </a:tc>
                <a:extLst>
                  <a:ext uri="{0D108BD9-81ED-4DB2-BD59-A6C34878D82A}">
                    <a16:rowId xmlns:a16="http://schemas.microsoft.com/office/drawing/2014/main" val="1701302564"/>
                  </a:ext>
                </a:extLst>
              </a:tr>
              <a:tr h="386688">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GB" sz="1600" dirty="0">
                          <a:latin typeface="Times New Roman" panose="02020603050405020304" pitchFamily="18" charset="0"/>
                          <a:cs typeface="Times New Roman" panose="02020603050405020304" pitchFamily="18" charset="0"/>
                        </a:rPr>
                        <a:t>06:00 PM</a:t>
                      </a:r>
                    </a:p>
                  </a:txBody>
                  <a:tcPr anchor="ctr">
                    <a:noFill/>
                  </a:tcPr>
                </a:tc>
                <a:extLst>
                  <a:ext uri="{0D108BD9-81ED-4DB2-BD59-A6C34878D82A}">
                    <a16:rowId xmlns:a16="http://schemas.microsoft.com/office/drawing/2014/main" val="3979097031"/>
                  </a:ext>
                </a:extLst>
              </a:tr>
              <a:tr h="630983">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GB" sz="1600" b="1" dirty="0">
                          <a:solidFill>
                            <a:schemeClr val="bg1"/>
                          </a:solidFill>
                          <a:latin typeface="Times New Roman" panose="02020603050405020304" pitchFamily="18" charset="0"/>
                          <a:cs typeface="Times New Roman" panose="02020603050405020304" pitchFamily="18" charset="0"/>
                        </a:rPr>
                        <a:t>Nowcasting Risk</a:t>
                      </a:r>
                    </a:p>
                  </a:txBody>
                  <a:tcPr anchor="ctr">
                    <a:solidFill>
                      <a:schemeClr val="tx1"/>
                    </a:solidFill>
                  </a:tcPr>
                </a:tc>
                <a:extLst>
                  <a:ext uri="{0D108BD9-81ED-4DB2-BD59-A6C34878D82A}">
                    <a16:rowId xmlns:a16="http://schemas.microsoft.com/office/drawing/2014/main" val="80040514"/>
                  </a:ext>
                </a:extLst>
              </a:tr>
              <a:tr h="386688">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GB" sz="1600" b="1" dirty="0">
                          <a:latin typeface="Times New Roman" panose="02020603050405020304" pitchFamily="18" charset="0"/>
                          <a:cs typeface="Times New Roman" panose="02020603050405020304" pitchFamily="18" charset="0"/>
                        </a:rPr>
                        <a:t>Take Action</a:t>
                      </a:r>
                    </a:p>
                  </a:txBody>
                  <a:tcPr anchor="ctr">
                    <a:solidFill>
                      <a:srgbClr val="FF0000"/>
                    </a:solidFill>
                  </a:tcPr>
                </a:tc>
                <a:extLst>
                  <a:ext uri="{0D108BD9-81ED-4DB2-BD59-A6C34878D82A}">
                    <a16:rowId xmlns:a16="http://schemas.microsoft.com/office/drawing/2014/main" val="3127743095"/>
                  </a:ext>
                </a:extLst>
              </a:tr>
              <a:tr h="386688">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GB" sz="1600" b="1" dirty="0">
                          <a:latin typeface="Times New Roman" panose="02020603050405020304" pitchFamily="18" charset="0"/>
                          <a:cs typeface="Times New Roman" panose="02020603050405020304" pitchFamily="18" charset="0"/>
                        </a:rPr>
                        <a:t>Be aware</a:t>
                      </a:r>
                    </a:p>
                  </a:txBody>
                  <a:tcPr anchor="ctr">
                    <a:solidFill>
                      <a:srgbClr val="EEFF41"/>
                    </a:solidFill>
                  </a:tcPr>
                </a:tc>
                <a:extLst>
                  <a:ext uri="{0D108BD9-81ED-4DB2-BD59-A6C34878D82A}">
                    <a16:rowId xmlns:a16="http://schemas.microsoft.com/office/drawing/2014/main" val="2631319520"/>
                  </a:ext>
                </a:extLst>
              </a:tr>
              <a:tr h="386688">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GB" sz="1600" b="1" dirty="0">
                          <a:latin typeface="Times New Roman" panose="02020603050405020304" pitchFamily="18" charset="0"/>
                          <a:cs typeface="Times New Roman" panose="02020603050405020304" pitchFamily="18" charset="0"/>
                        </a:rPr>
                        <a:t>Low risk</a:t>
                      </a:r>
                    </a:p>
                  </a:txBody>
                  <a:tcPr anchor="ctr">
                    <a:solidFill>
                      <a:srgbClr val="6AA84F"/>
                    </a:solidFill>
                  </a:tcPr>
                </a:tc>
                <a:extLst>
                  <a:ext uri="{0D108BD9-81ED-4DB2-BD59-A6C34878D82A}">
                    <a16:rowId xmlns:a16="http://schemas.microsoft.com/office/drawing/2014/main" val="84940480"/>
                  </a:ext>
                </a:extLst>
              </a:tr>
              <a:tr h="386688">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GB" sz="1600" b="1" dirty="0">
                          <a:latin typeface="Times New Roman" panose="02020603050405020304" pitchFamily="18" charset="0"/>
                          <a:cs typeface="Times New Roman" panose="02020603050405020304" pitchFamily="18" charset="0"/>
                        </a:rPr>
                        <a:t>No risk</a:t>
                      </a:r>
                    </a:p>
                  </a:txBody>
                  <a:tcPr anchor="ctr">
                    <a:solidFill>
                      <a:schemeClr val="bg1"/>
                    </a:solidFill>
                  </a:tcPr>
                </a:tc>
                <a:extLst>
                  <a:ext uri="{0D108BD9-81ED-4DB2-BD59-A6C34878D82A}">
                    <a16:rowId xmlns:a16="http://schemas.microsoft.com/office/drawing/2014/main" val="2587087956"/>
                  </a:ext>
                </a:extLst>
              </a:tr>
            </a:tbl>
          </a:graphicData>
        </a:graphic>
      </p:graphicFrame>
      <p:pic>
        <p:nvPicPr>
          <p:cNvPr id="8" name="Picture 7">
            <a:extLst>
              <a:ext uri="{FF2B5EF4-FFF2-40B4-BE49-F238E27FC236}">
                <a16:creationId xmlns:a16="http://schemas.microsoft.com/office/drawing/2014/main" id="{E09C090A-98ED-CE7E-220B-9411C924AAAB}"/>
              </a:ext>
            </a:extLst>
          </p:cNvPr>
          <p:cNvPicPr>
            <a:picLocks noChangeAspect="1"/>
          </p:cNvPicPr>
          <p:nvPr/>
        </p:nvPicPr>
        <p:blipFill>
          <a:blip r:embed="rId5"/>
          <a:stretch>
            <a:fillRect/>
          </a:stretch>
        </p:blipFill>
        <p:spPr>
          <a:xfrm>
            <a:off x="2792850" y="10187399"/>
            <a:ext cx="6879135" cy="2347340"/>
          </a:xfrm>
          <a:prstGeom prst="rect">
            <a:avLst/>
          </a:prstGeom>
          <a:solidFill>
            <a:srgbClr val="FFFFFF"/>
          </a:solidFill>
        </p:spPr>
      </p:pic>
      <p:grpSp>
        <p:nvGrpSpPr>
          <p:cNvPr id="5" name="Group 4"/>
          <p:cNvGrpSpPr/>
          <p:nvPr/>
        </p:nvGrpSpPr>
        <p:grpSpPr>
          <a:xfrm>
            <a:off x="-253939" y="-72860"/>
            <a:ext cx="10871496" cy="1578756"/>
            <a:chOff x="-224495" y="-43513"/>
            <a:chExt cx="10871496" cy="1578756"/>
          </a:xfrm>
        </p:grpSpPr>
        <p:pic>
          <p:nvPicPr>
            <p:cNvPr id="52" name="Picture 2" descr="Coat of arms of Ghana - Wikipedia"/>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560631" y="52075"/>
              <a:ext cx="1086370" cy="903860"/>
            </a:xfrm>
            <a:prstGeom prst="rect">
              <a:avLst/>
            </a:prstGeom>
            <a:noFill/>
            <a:extLst>
              <a:ext uri="{909E8E84-426E-40DD-AFC4-6F175D3DCCD1}">
                <a14:hiddenFill xmlns:a14="http://schemas.microsoft.com/office/drawing/2010/main">
                  <a:solidFill>
                    <a:srgbClr val="FFFFFF"/>
                  </a:solidFill>
                </a14:hiddenFill>
              </a:ext>
            </a:extLst>
          </p:spPr>
        </p:pic>
        <p:sp>
          <p:nvSpPr>
            <p:cNvPr id="54" name="TextBox 53"/>
            <p:cNvSpPr txBox="1"/>
            <p:nvPr/>
          </p:nvSpPr>
          <p:spPr>
            <a:xfrm>
              <a:off x="5813660" y="268819"/>
              <a:ext cx="3085289" cy="769441"/>
            </a:xfrm>
            <a:prstGeom prst="rect">
              <a:avLst/>
            </a:prstGeom>
            <a:noFill/>
          </p:spPr>
          <p:txBody>
            <a:bodyPr wrap="square" rtlCol="0">
              <a:spAutoFit/>
            </a:bodyPr>
            <a:lstStyle/>
            <a:p>
              <a:r>
                <a:rPr lang="en-US" sz="1100" dirty="0">
                  <a:solidFill>
                    <a:schemeClr val="bg1"/>
                  </a:solidFill>
                  <a:latin typeface="Times New Roman" panose="02020603050405020304" pitchFamily="18" charset="0"/>
                  <a:cs typeface="Times New Roman" panose="02020603050405020304" pitchFamily="18" charset="0"/>
                </a:rPr>
                <a:t>Email: info@meteo.gov.gh</a:t>
              </a:r>
            </a:p>
            <a:p>
              <a:r>
                <a:rPr lang="en-US" sz="1100" dirty="0">
                  <a:solidFill>
                    <a:schemeClr val="bg1"/>
                  </a:solidFill>
                  <a:latin typeface="Times New Roman" panose="02020603050405020304" pitchFamily="18" charset="0"/>
                  <a:cs typeface="Times New Roman" panose="02020603050405020304" pitchFamily="18" charset="0"/>
                </a:rPr>
                <a:t>Website: www.meteo.gov.gh</a:t>
              </a:r>
            </a:p>
            <a:p>
              <a:r>
                <a:rPr lang="en-US" sz="1100" dirty="0">
                  <a:solidFill>
                    <a:schemeClr val="bg1"/>
                  </a:solidFill>
                  <a:latin typeface="Times New Roman" panose="02020603050405020304" pitchFamily="18" charset="0"/>
                  <a:cs typeface="Times New Roman" panose="02020603050405020304" pitchFamily="18" charset="0"/>
                </a:rPr>
                <a:t>Twitter:@GhanaMet</a:t>
              </a:r>
            </a:p>
            <a:p>
              <a:r>
                <a:rPr lang="en-US" sz="1100" dirty="0">
                  <a:solidFill>
                    <a:schemeClr val="bg1"/>
                  </a:solidFill>
                  <a:latin typeface="Times New Roman" panose="02020603050405020304" pitchFamily="18" charset="0"/>
                  <a:cs typeface="Times New Roman" panose="02020603050405020304" pitchFamily="18" charset="0"/>
                </a:rPr>
                <a:t>Facebook: Ghana Meteorological Agency (GMet)</a:t>
              </a:r>
            </a:p>
          </p:txBody>
        </p:sp>
        <p:sp>
          <p:nvSpPr>
            <p:cNvPr id="55" name="TextBox 54"/>
            <p:cNvSpPr txBox="1"/>
            <p:nvPr/>
          </p:nvSpPr>
          <p:spPr>
            <a:xfrm>
              <a:off x="2428971" y="-43513"/>
              <a:ext cx="5892758" cy="461665"/>
            </a:xfrm>
            <a:prstGeom prst="rect">
              <a:avLst/>
            </a:prstGeom>
            <a:noFill/>
          </p:spPr>
          <p:txBody>
            <a:bodyPr wrap="square" rtlCol="0">
              <a:spAutoFit/>
            </a:bodyPr>
            <a:lstStyle/>
            <a:p>
              <a:pPr algn="ctr"/>
              <a:r>
                <a:rPr lang="en-US" sz="2400" b="1" dirty="0">
                  <a:ln>
                    <a:solidFill>
                      <a:schemeClr val="bg1"/>
                    </a:solidFill>
                  </a:ln>
                  <a:solidFill>
                    <a:schemeClr val="bg1"/>
                  </a:solidFill>
                  <a:latin typeface="Times New Roman" panose="02020603050405020304" pitchFamily="18" charset="0"/>
                  <a:cs typeface="Times New Roman" panose="02020603050405020304" pitchFamily="18" charset="0"/>
                </a:rPr>
                <a:t>GHANA METEOROLOGICAL AGENCY</a:t>
              </a:r>
            </a:p>
          </p:txBody>
        </p:sp>
        <p:grpSp>
          <p:nvGrpSpPr>
            <p:cNvPr id="59" name="Group 58"/>
            <p:cNvGrpSpPr/>
            <p:nvPr/>
          </p:nvGrpSpPr>
          <p:grpSpPr>
            <a:xfrm>
              <a:off x="-224495" y="-20855"/>
              <a:ext cx="1803157" cy="1071082"/>
              <a:chOff x="2357257" y="1546068"/>
              <a:chExt cx="1803157" cy="1071082"/>
            </a:xfrm>
          </p:grpSpPr>
          <p:sp>
            <p:nvSpPr>
              <p:cNvPr id="60" name="Google Shape;60;p13"/>
              <p:cNvSpPr/>
              <p:nvPr/>
            </p:nvSpPr>
            <p:spPr>
              <a:xfrm>
                <a:off x="2357257" y="1546068"/>
                <a:ext cx="1803157" cy="1071082"/>
              </a:xfrm>
              <a:prstGeom prst="roundRect">
                <a:avLst>
                  <a:gd name="adj" fmla="val 16667"/>
                </a:avLst>
              </a:prstGeom>
              <a:gradFill>
                <a:gsLst>
                  <a:gs pos="41000">
                    <a:srgbClr val="FFFFFF"/>
                  </a:gs>
                  <a:gs pos="1000">
                    <a:srgbClr val="FFFFFF">
                      <a:alpha val="0"/>
                    </a:srgbClr>
                  </a:gs>
                  <a:gs pos="53000">
                    <a:srgbClr val="FFFFFF">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61" name="Picture 60">
                <a:extLst>
                  <a:ext uri="{FF2B5EF4-FFF2-40B4-BE49-F238E27FC236}">
                    <a16:creationId xmlns:a16="http://schemas.microsoft.com/office/drawing/2014/main" id="{63F92C48-2952-4DC7-9320-73ED37129405}"/>
                  </a:ext>
                </a:extLst>
              </p:cNvPr>
              <p:cNvPicPr>
                <a:picLocks noChangeAspect="1"/>
              </p:cNvPicPr>
              <p:nvPr/>
            </p:nvPicPr>
            <p:blipFill>
              <a:blip r:embed="rId7"/>
              <a:stretch>
                <a:fillRect/>
              </a:stretch>
            </p:blipFill>
            <p:spPr>
              <a:xfrm>
                <a:off x="2841832" y="1640361"/>
                <a:ext cx="834008" cy="882497"/>
              </a:xfrm>
              <a:prstGeom prst="rect">
                <a:avLst/>
              </a:prstGeom>
            </p:spPr>
          </p:pic>
        </p:grpSp>
        <p:sp>
          <p:nvSpPr>
            <p:cNvPr id="7" name="TextBox 6"/>
            <p:cNvSpPr txBox="1"/>
            <p:nvPr/>
          </p:nvSpPr>
          <p:spPr>
            <a:xfrm>
              <a:off x="1599284" y="1135133"/>
              <a:ext cx="7552133" cy="400110"/>
            </a:xfrm>
            <a:prstGeom prst="rect">
              <a:avLst/>
            </a:prstGeom>
            <a:noFill/>
          </p:spPr>
          <p:txBody>
            <a:bodyPr wrap="square" rtlCol="0">
              <a:spAutoFit/>
            </a:bodyPr>
            <a:lstStyle/>
            <a:p>
              <a:pPr algn="ctr"/>
              <a:r>
                <a:rPr lang="en-US" sz="2000" b="1" u="sng" dirty="0">
                  <a:latin typeface="Times New Roman" panose="02020603050405020304" pitchFamily="18" charset="0"/>
                  <a:cs typeface="Times New Roman" panose="02020603050405020304" pitchFamily="18" charset="0"/>
                </a:rPr>
                <a:t>INLAND WATER IMPACT-BASED FORECAST</a:t>
              </a:r>
            </a:p>
          </p:txBody>
        </p:sp>
        <p:sp>
          <p:nvSpPr>
            <p:cNvPr id="53" name="TextBox 52"/>
            <p:cNvSpPr txBox="1"/>
            <p:nvPr/>
          </p:nvSpPr>
          <p:spPr>
            <a:xfrm>
              <a:off x="1536881" y="392544"/>
              <a:ext cx="2570827" cy="600164"/>
            </a:xfrm>
            <a:prstGeom prst="rect">
              <a:avLst/>
            </a:prstGeom>
            <a:noFill/>
          </p:spPr>
          <p:txBody>
            <a:bodyPr wrap="square" rtlCol="0">
              <a:spAutoFit/>
            </a:bodyPr>
            <a:lstStyle/>
            <a:p>
              <a:r>
                <a:rPr lang="en-US" sz="1100" dirty="0">
                  <a:solidFill>
                    <a:schemeClr val="bg1"/>
                  </a:solidFill>
                  <a:latin typeface="Times New Roman" panose="02020603050405020304" pitchFamily="18" charset="0"/>
                  <a:cs typeface="Times New Roman" panose="02020603050405020304" pitchFamily="18" charset="0"/>
                </a:rPr>
                <a:t>P. O. Box  LG 87, Accra</a:t>
              </a:r>
            </a:p>
            <a:p>
              <a:r>
                <a:rPr lang="en-US" sz="1100" dirty="0">
                  <a:solidFill>
                    <a:schemeClr val="bg1"/>
                  </a:solidFill>
                  <a:latin typeface="Times New Roman" panose="02020603050405020304" pitchFamily="18" charset="0"/>
                  <a:cs typeface="Times New Roman" panose="02020603050405020304" pitchFamily="18" charset="0"/>
                </a:rPr>
                <a:t>Tel: +233-302-543252 / 307010019</a:t>
              </a:r>
            </a:p>
            <a:p>
              <a:r>
                <a:rPr lang="en-US" sz="1100" dirty="0">
                  <a:solidFill>
                    <a:schemeClr val="bg1"/>
                  </a:solidFill>
                  <a:latin typeface="Times New Roman" panose="02020603050405020304" pitchFamily="18" charset="0"/>
                  <a:cs typeface="Times New Roman" panose="02020603050405020304" pitchFamily="18" charset="0"/>
                </a:rPr>
                <a:t>Digital Address: GA-485-3581</a:t>
              </a:r>
            </a:p>
          </p:txBody>
        </p:sp>
      </p:grpSp>
      <p:sp>
        <p:nvSpPr>
          <p:cNvPr id="76" name="TextBox 75">
            <a:extLst>
              <a:ext uri="{FF2B5EF4-FFF2-40B4-BE49-F238E27FC236}">
                <a16:creationId xmlns:a16="http://schemas.microsoft.com/office/drawing/2014/main" id="{AE536CB9-B8D6-4F43-B7B5-2B0BDFE09DED}"/>
              </a:ext>
            </a:extLst>
          </p:cNvPr>
          <p:cNvSpPr txBox="1"/>
          <p:nvPr/>
        </p:nvSpPr>
        <p:spPr>
          <a:xfrm>
            <a:off x="8374289" y="9811571"/>
            <a:ext cx="449510" cy="56636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2800" b="1" i="0" u="none" strike="noStrike" kern="0" cap="none" spc="0" normalizeH="0" baseline="0" noProof="0" dirty="0">
              <a:ln>
                <a:noFill/>
              </a:ln>
              <a:solidFill>
                <a:srgbClr val="000000"/>
              </a:solidFill>
              <a:effectLst/>
              <a:uLnTx/>
              <a:uFillTx/>
              <a:latin typeface="Arial"/>
              <a:cs typeface="Arial"/>
              <a:sym typeface="Arial"/>
            </a:endParaRPr>
          </a:p>
        </p:txBody>
      </p:sp>
      <p:sp>
        <p:nvSpPr>
          <p:cNvPr id="17" name="Rectangle 4">
            <a:extLst>
              <a:ext uri="{FF2B5EF4-FFF2-40B4-BE49-F238E27FC236}">
                <a16:creationId xmlns:a16="http://schemas.microsoft.com/office/drawing/2014/main" id="{6C54967E-295E-484B-988C-E503653D040C}"/>
              </a:ext>
            </a:extLst>
          </p:cNvPr>
          <p:cNvSpPr>
            <a:spLocks noChangeArrowheads="1"/>
          </p:cNvSpPr>
          <p:nvPr/>
        </p:nvSpPr>
        <p:spPr bwMode="auto">
          <a:xfrm rot="10800000" flipV="1">
            <a:off x="466998" y="1832265"/>
            <a:ext cx="10161293"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just">
              <a:spcBef>
                <a:spcPts val="1200"/>
              </a:spcBef>
              <a:spcAft>
                <a:spcPts val="1200"/>
              </a:spcAft>
            </a:pPr>
            <a:r>
              <a:rPr lang="en-US" sz="2000" dirty="0">
                <a:effectLst/>
                <a:latin typeface="Times New Roman" panose="02020603050405020304" pitchFamily="18" charset="0"/>
                <a:ea typeface="Courier New" panose="02070309020205020404" pitchFamily="49" charset="0"/>
              </a:rPr>
              <a:t>Clouds of varying intensity are expected to dominate the skies over the lake and its environs tonight, with isolated cases of light rains and cool breeze, south of the lake. The morning will be welcomed with misty and/or foggy weather over most areas near the lake, becoming sunny in the afternoon.</a:t>
            </a:r>
            <a:endParaRPr lang="en-US" sz="2000" dirty="0">
              <a:effectLst/>
              <a:latin typeface="Courier New" panose="02070309020205020404" pitchFamily="49" charset="0"/>
              <a:ea typeface="Courier New" panose="02070309020205020404" pitchFamily="49" charset="0"/>
            </a:endParaRPr>
          </a:p>
        </p:txBody>
      </p:sp>
      <p:sp>
        <p:nvSpPr>
          <p:cNvPr id="4" name="Freeform: Shape 3">
            <a:extLst>
              <a:ext uri="{FF2B5EF4-FFF2-40B4-BE49-F238E27FC236}">
                <a16:creationId xmlns:a16="http://schemas.microsoft.com/office/drawing/2014/main" id="{9D9145AA-AB99-4FFF-9654-FD9405FEB78E}"/>
              </a:ext>
            </a:extLst>
          </p:cNvPr>
          <p:cNvSpPr/>
          <p:nvPr/>
        </p:nvSpPr>
        <p:spPr>
          <a:xfrm>
            <a:off x="2271035" y="5720217"/>
            <a:ext cx="900981" cy="2537857"/>
          </a:xfrm>
          <a:custGeom>
            <a:avLst/>
            <a:gdLst>
              <a:gd name="connsiteX0" fmla="*/ 345753 w 576677"/>
              <a:gd name="connsiteY0" fmla="*/ 5019 h 2454911"/>
              <a:gd name="connsiteX1" fmla="*/ 181979 w 576677"/>
              <a:gd name="connsiteY1" fmla="*/ 52786 h 2454911"/>
              <a:gd name="connsiteX2" fmla="*/ 181979 w 576677"/>
              <a:gd name="connsiteY2" fmla="*/ 161968 h 2454911"/>
              <a:gd name="connsiteX3" fmla="*/ 154684 w 576677"/>
              <a:gd name="connsiteY3" fmla="*/ 271150 h 2454911"/>
              <a:gd name="connsiteX4" fmla="*/ 4559 w 576677"/>
              <a:gd name="connsiteY4" fmla="*/ 271150 h 2454911"/>
              <a:gd name="connsiteX5" fmla="*/ 52326 w 576677"/>
              <a:gd name="connsiteY5" fmla="*/ 448571 h 2454911"/>
              <a:gd name="connsiteX6" fmla="*/ 188803 w 576677"/>
              <a:gd name="connsiteY6" fmla="*/ 564577 h 2454911"/>
              <a:gd name="connsiteX7" fmla="*/ 161508 w 576677"/>
              <a:gd name="connsiteY7" fmla="*/ 762470 h 2454911"/>
              <a:gd name="connsiteX8" fmla="*/ 161508 w 576677"/>
              <a:gd name="connsiteY8" fmla="*/ 1035425 h 2454911"/>
              <a:gd name="connsiteX9" fmla="*/ 195627 w 576677"/>
              <a:gd name="connsiteY9" fmla="*/ 1328852 h 2454911"/>
              <a:gd name="connsiteX10" fmla="*/ 195627 w 576677"/>
              <a:gd name="connsiteY10" fmla="*/ 1738284 h 2454911"/>
              <a:gd name="connsiteX11" fmla="*/ 141036 w 576677"/>
              <a:gd name="connsiteY11" fmla="*/ 2011240 h 2454911"/>
              <a:gd name="connsiteX12" fmla="*/ 86445 w 576677"/>
              <a:gd name="connsiteY12" fmla="*/ 2325138 h 2454911"/>
              <a:gd name="connsiteX13" fmla="*/ 188803 w 576677"/>
              <a:gd name="connsiteY13" fmla="*/ 2454792 h 2454911"/>
              <a:gd name="connsiteX14" fmla="*/ 263866 w 576677"/>
              <a:gd name="connsiteY14" fmla="*/ 2345610 h 2454911"/>
              <a:gd name="connsiteX15" fmla="*/ 297985 w 576677"/>
              <a:gd name="connsiteY15" fmla="*/ 2202308 h 2454911"/>
              <a:gd name="connsiteX16" fmla="*/ 373048 w 576677"/>
              <a:gd name="connsiteY16" fmla="*/ 1977120 h 2454911"/>
              <a:gd name="connsiteX17" fmla="*/ 393520 w 576677"/>
              <a:gd name="connsiteY17" fmla="*/ 1915705 h 2454911"/>
              <a:gd name="connsiteX18" fmla="*/ 461759 w 576677"/>
              <a:gd name="connsiteY18" fmla="*/ 1833819 h 2454911"/>
              <a:gd name="connsiteX19" fmla="*/ 502702 w 576677"/>
              <a:gd name="connsiteY19" fmla="*/ 1765580 h 2454911"/>
              <a:gd name="connsiteX20" fmla="*/ 495878 w 576677"/>
              <a:gd name="connsiteY20" fmla="*/ 1676870 h 2454911"/>
              <a:gd name="connsiteX21" fmla="*/ 550469 w 576677"/>
              <a:gd name="connsiteY21" fmla="*/ 1458505 h 2454911"/>
              <a:gd name="connsiteX22" fmla="*/ 495878 w 576677"/>
              <a:gd name="connsiteY22" fmla="*/ 1349323 h 2454911"/>
              <a:gd name="connsiteX23" fmla="*/ 482230 w 576677"/>
              <a:gd name="connsiteY23" fmla="*/ 1397090 h 2454911"/>
              <a:gd name="connsiteX24" fmla="*/ 448111 w 576677"/>
              <a:gd name="connsiteY24" fmla="*/ 1322028 h 2454911"/>
              <a:gd name="connsiteX25" fmla="*/ 434463 w 576677"/>
              <a:gd name="connsiteY25" fmla="*/ 1267437 h 2454911"/>
              <a:gd name="connsiteX26" fmla="*/ 359400 w 576677"/>
              <a:gd name="connsiteY26" fmla="*/ 1267437 h 2454911"/>
              <a:gd name="connsiteX27" fmla="*/ 345753 w 576677"/>
              <a:gd name="connsiteY27" fmla="*/ 1253789 h 2454911"/>
              <a:gd name="connsiteX28" fmla="*/ 366224 w 576677"/>
              <a:gd name="connsiteY28" fmla="*/ 1137783 h 2454911"/>
              <a:gd name="connsiteX29" fmla="*/ 352576 w 576677"/>
              <a:gd name="connsiteY29" fmla="*/ 1069544 h 2454911"/>
              <a:gd name="connsiteX30" fmla="*/ 379872 w 576677"/>
              <a:gd name="connsiteY30" fmla="*/ 858004 h 2454911"/>
              <a:gd name="connsiteX31" fmla="*/ 495878 w 576677"/>
              <a:gd name="connsiteY31" fmla="*/ 782941 h 2454911"/>
              <a:gd name="connsiteX32" fmla="*/ 495878 w 576677"/>
              <a:gd name="connsiteY32" fmla="*/ 687407 h 2454911"/>
              <a:gd name="connsiteX33" fmla="*/ 509526 w 576677"/>
              <a:gd name="connsiteY33" fmla="*/ 585049 h 2454911"/>
              <a:gd name="connsiteX34" fmla="*/ 570941 w 576677"/>
              <a:gd name="connsiteY34" fmla="*/ 489514 h 2454911"/>
              <a:gd name="connsiteX35" fmla="*/ 570941 w 576677"/>
              <a:gd name="connsiteY35" fmla="*/ 414452 h 2454911"/>
              <a:gd name="connsiteX36" fmla="*/ 543645 w 576677"/>
              <a:gd name="connsiteY36" fmla="*/ 339389 h 2454911"/>
              <a:gd name="connsiteX37" fmla="*/ 543645 w 576677"/>
              <a:gd name="connsiteY37" fmla="*/ 277974 h 2454911"/>
              <a:gd name="connsiteX38" fmla="*/ 461759 w 576677"/>
              <a:gd name="connsiteY38" fmla="*/ 216559 h 2454911"/>
              <a:gd name="connsiteX39" fmla="*/ 407167 w 576677"/>
              <a:gd name="connsiteY39" fmla="*/ 168792 h 2454911"/>
              <a:gd name="connsiteX40" fmla="*/ 345753 w 576677"/>
              <a:gd name="connsiteY40" fmla="*/ 5019 h 2454911"/>
              <a:gd name="connsiteX0" fmla="*/ 498374 w 729298"/>
              <a:gd name="connsiteY0" fmla="*/ 5019 h 2454911"/>
              <a:gd name="connsiteX1" fmla="*/ 334600 w 729298"/>
              <a:gd name="connsiteY1" fmla="*/ 52786 h 2454911"/>
              <a:gd name="connsiteX2" fmla="*/ 334600 w 729298"/>
              <a:gd name="connsiteY2" fmla="*/ 161968 h 2454911"/>
              <a:gd name="connsiteX3" fmla="*/ 307305 w 729298"/>
              <a:gd name="connsiteY3" fmla="*/ 271150 h 2454911"/>
              <a:gd name="connsiteX4" fmla="*/ 157180 w 729298"/>
              <a:gd name="connsiteY4" fmla="*/ 271150 h 2454911"/>
              <a:gd name="connsiteX5" fmla="*/ 204947 w 729298"/>
              <a:gd name="connsiteY5" fmla="*/ 448571 h 2454911"/>
              <a:gd name="connsiteX6" fmla="*/ 341424 w 729298"/>
              <a:gd name="connsiteY6" fmla="*/ 564577 h 2454911"/>
              <a:gd name="connsiteX7" fmla="*/ 314129 w 729298"/>
              <a:gd name="connsiteY7" fmla="*/ 762470 h 2454911"/>
              <a:gd name="connsiteX8" fmla="*/ 314129 w 729298"/>
              <a:gd name="connsiteY8" fmla="*/ 1035425 h 2454911"/>
              <a:gd name="connsiteX9" fmla="*/ 348248 w 729298"/>
              <a:gd name="connsiteY9" fmla="*/ 1328852 h 2454911"/>
              <a:gd name="connsiteX10" fmla="*/ 230 w 729298"/>
              <a:gd name="connsiteY10" fmla="*/ 1710989 h 2454911"/>
              <a:gd name="connsiteX11" fmla="*/ 293657 w 729298"/>
              <a:gd name="connsiteY11" fmla="*/ 2011240 h 2454911"/>
              <a:gd name="connsiteX12" fmla="*/ 239066 w 729298"/>
              <a:gd name="connsiteY12" fmla="*/ 2325138 h 2454911"/>
              <a:gd name="connsiteX13" fmla="*/ 341424 w 729298"/>
              <a:gd name="connsiteY13" fmla="*/ 2454792 h 2454911"/>
              <a:gd name="connsiteX14" fmla="*/ 416487 w 729298"/>
              <a:gd name="connsiteY14" fmla="*/ 2345610 h 2454911"/>
              <a:gd name="connsiteX15" fmla="*/ 450606 w 729298"/>
              <a:gd name="connsiteY15" fmla="*/ 2202308 h 2454911"/>
              <a:gd name="connsiteX16" fmla="*/ 525669 w 729298"/>
              <a:gd name="connsiteY16" fmla="*/ 1977120 h 2454911"/>
              <a:gd name="connsiteX17" fmla="*/ 546141 w 729298"/>
              <a:gd name="connsiteY17" fmla="*/ 1915705 h 2454911"/>
              <a:gd name="connsiteX18" fmla="*/ 614380 w 729298"/>
              <a:gd name="connsiteY18" fmla="*/ 1833819 h 2454911"/>
              <a:gd name="connsiteX19" fmla="*/ 655323 w 729298"/>
              <a:gd name="connsiteY19" fmla="*/ 1765580 h 2454911"/>
              <a:gd name="connsiteX20" fmla="*/ 648499 w 729298"/>
              <a:gd name="connsiteY20" fmla="*/ 1676870 h 2454911"/>
              <a:gd name="connsiteX21" fmla="*/ 703090 w 729298"/>
              <a:gd name="connsiteY21" fmla="*/ 1458505 h 2454911"/>
              <a:gd name="connsiteX22" fmla="*/ 648499 w 729298"/>
              <a:gd name="connsiteY22" fmla="*/ 1349323 h 2454911"/>
              <a:gd name="connsiteX23" fmla="*/ 634851 w 729298"/>
              <a:gd name="connsiteY23" fmla="*/ 1397090 h 2454911"/>
              <a:gd name="connsiteX24" fmla="*/ 600732 w 729298"/>
              <a:gd name="connsiteY24" fmla="*/ 1322028 h 2454911"/>
              <a:gd name="connsiteX25" fmla="*/ 587084 w 729298"/>
              <a:gd name="connsiteY25" fmla="*/ 1267437 h 2454911"/>
              <a:gd name="connsiteX26" fmla="*/ 512021 w 729298"/>
              <a:gd name="connsiteY26" fmla="*/ 1267437 h 2454911"/>
              <a:gd name="connsiteX27" fmla="*/ 498374 w 729298"/>
              <a:gd name="connsiteY27" fmla="*/ 1253789 h 2454911"/>
              <a:gd name="connsiteX28" fmla="*/ 518845 w 729298"/>
              <a:gd name="connsiteY28" fmla="*/ 1137783 h 2454911"/>
              <a:gd name="connsiteX29" fmla="*/ 505197 w 729298"/>
              <a:gd name="connsiteY29" fmla="*/ 1069544 h 2454911"/>
              <a:gd name="connsiteX30" fmla="*/ 532493 w 729298"/>
              <a:gd name="connsiteY30" fmla="*/ 858004 h 2454911"/>
              <a:gd name="connsiteX31" fmla="*/ 648499 w 729298"/>
              <a:gd name="connsiteY31" fmla="*/ 782941 h 2454911"/>
              <a:gd name="connsiteX32" fmla="*/ 648499 w 729298"/>
              <a:gd name="connsiteY32" fmla="*/ 687407 h 2454911"/>
              <a:gd name="connsiteX33" fmla="*/ 662147 w 729298"/>
              <a:gd name="connsiteY33" fmla="*/ 585049 h 2454911"/>
              <a:gd name="connsiteX34" fmla="*/ 723562 w 729298"/>
              <a:gd name="connsiteY34" fmla="*/ 489514 h 2454911"/>
              <a:gd name="connsiteX35" fmla="*/ 723562 w 729298"/>
              <a:gd name="connsiteY35" fmla="*/ 414452 h 2454911"/>
              <a:gd name="connsiteX36" fmla="*/ 696266 w 729298"/>
              <a:gd name="connsiteY36" fmla="*/ 339389 h 2454911"/>
              <a:gd name="connsiteX37" fmla="*/ 696266 w 729298"/>
              <a:gd name="connsiteY37" fmla="*/ 277974 h 2454911"/>
              <a:gd name="connsiteX38" fmla="*/ 614380 w 729298"/>
              <a:gd name="connsiteY38" fmla="*/ 216559 h 2454911"/>
              <a:gd name="connsiteX39" fmla="*/ 559788 w 729298"/>
              <a:gd name="connsiteY39" fmla="*/ 168792 h 2454911"/>
              <a:gd name="connsiteX40" fmla="*/ 498374 w 729298"/>
              <a:gd name="connsiteY40" fmla="*/ 5019 h 2454911"/>
              <a:gd name="connsiteX0" fmla="*/ 769364 w 1000288"/>
              <a:gd name="connsiteY0" fmla="*/ 5019 h 2454911"/>
              <a:gd name="connsiteX1" fmla="*/ 605590 w 1000288"/>
              <a:gd name="connsiteY1" fmla="*/ 52786 h 2454911"/>
              <a:gd name="connsiteX2" fmla="*/ 605590 w 1000288"/>
              <a:gd name="connsiteY2" fmla="*/ 161968 h 2454911"/>
              <a:gd name="connsiteX3" fmla="*/ 578295 w 1000288"/>
              <a:gd name="connsiteY3" fmla="*/ 271150 h 2454911"/>
              <a:gd name="connsiteX4" fmla="*/ 428170 w 1000288"/>
              <a:gd name="connsiteY4" fmla="*/ 271150 h 2454911"/>
              <a:gd name="connsiteX5" fmla="*/ 475937 w 1000288"/>
              <a:gd name="connsiteY5" fmla="*/ 448571 h 2454911"/>
              <a:gd name="connsiteX6" fmla="*/ 612414 w 1000288"/>
              <a:gd name="connsiteY6" fmla="*/ 564577 h 2454911"/>
              <a:gd name="connsiteX7" fmla="*/ 585119 w 1000288"/>
              <a:gd name="connsiteY7" fmla="*/ 762470 h 2454911"/>
              <a:gd name="connsiteX8" fmla="*/ 585119 w 1000288"/>
              <a:gd name="connsiteY8" fmla="*/ 1035425 h 2454911"/>
              <a:gd name="connsiteX9" fmla="*/ 619238 w 1000288"/>
              <a:gd name="connsiteY9" fmla="*/ 1328852 h 2454911"/>
              <a:gd name="connsiteX10" fmla="*/ 271220 w 1000288"/>
              <a:gd name="connsiteY10" fmla="*/ 1710989 h 2454911"/>
              <a:gd name="connsiteX11" fmla="*/ 5089 w 1000288"/>
              <a:gd name="connsiteY11" fmla="*/ 1963473 h 2454911"/>
              <a:gd name="connsiteX12" fmla="*/ 510056 w 1000288"/>
              <a:gd name="connsiteY12" fmla="*/ 2325138 h 2454911"/>
              <a:gd name="connsiteX13" fmla="*/ 612414 w 1000288"/>
              <a:gd name="connsiteY13" fmla="*/ 2454792 h 2454911"/>
              <a:gd name="connsiteX14" fmla="*/ 687477 w 1000288"/>
              <a:gd name="connsiteY14" fmla="*/ 2345610 h 2454911"/>
              <a:gd name="connsiteX15" fmla="*/ 721596 w 1000288"/>
              <a:gd name="connsiteY15" fmla="*/ 2202308 h 2454911"/>
              <a:gd name="connsiteX16" fmla="*/ 796659 w 1000288"/>
              <a:gd name="connsiteY16" fmla="*/ 1977120 h 2454911"/>
              <a:gd name="connsiteX17" fmla="*/ 817131 w 1000288"/>
              <a:gd name="connsiteY17" fmla="*/ 1915705 h 2454911"/>
              <a:gd name="connsiteX18" fmla="*/ 885370 w 1000288"/>
              <a:gd name="connsiteY18" fmla="*/ 1833819 h 2454911"/>
              <a:gd name="connsiteX19" fmla="*/ 926313 w 1000288"/>
              <a:gd name="connsiteY19" fmla="*/ 1765580 h 2454911"/>
              <a:gd name="connsiteX20" fmla="*/ 919489 w 1000288"/>
              <a:gd name="connsiteY20" fmla="*/ 1676870 h 2454911"/>
              <a:gd name="connsiteX21" fmla="*/ 974080 w 1000288"/>
              <a:gd name="connsiteY21" fmla="*/ 1458505 h 2454911"/>
              <a:gd name="connsiteX22" fmla="*/ 919489 w 1000288"/>
              <a:gd name="connsiteY22" fmla="*/ 1349323 h 2454911"/>
              <a:gd name="connsiteX23" fmla="*/ 905841 w 1000288"/>
              <a:gd name="connsiteY23" fmla="*/ 1397090 h 2454911"/>
              <a:gd name="connsiteX24" fmla="*/ 871722 w 1000288"/>
              <a:gd name="connsiteY24" fmla="*/ 1322028 h 2454911"/>
              <a:gd name="connsiteX25" fmla="*/ 858074 w 1000288"/>
              <a:gd name="connsiteY25" fmla="*/ 1267437 h 2454911"/>
              <a:gd name="connsiteX26" fmla="*/ 783011 w 1000288"/>
              <a:gd name="connsiteY26" fmla="*/ 1267437 h 2454911"/>
              <a:gd name="connsiteX27" fmla="*/ 769364 w 1000288"/>
              <a:gd name="connsiteY27" fmla="*/ 1253789 h 2454911"/>
              <a:gd name="connsiteX28" fmla="*/ 789835 w 1000288"/>
              <a:gd name="connsiteY28" fmla="*/ 1137783 h 2454911"/>
              <a:gd name="connsiteX29" fmla="*/ 776187 w 1000288"/>
              <a:gd name="connsiteY29" fmla="*/ 1069544 h 2454911"/>
              <a:gd name="connsiteX30" fmla="*/ 803483 w 1000288"/>
              <a:gd name="connsiteY30" fmla="*/ 858004 h 2454911"/>
              <a:gd name="connsiteX31" fmla="*/ 919489 w 1000288"/>
              <a:gd name="connsiteY31" fmla="*/ 782941 h 2454911"/>
              <a:gd name="connsiteX32" fmla="*/ 919489 w 1000288"/>
              <a:gd name="connsiteY32" fmla="*/ 687407 h 2454911"/>
              <a:gd name="connsiteX33" fmla="*/ 933137 w 1000288"/>
              <a:gd name="connsiteY33" fmla="*/ 585049 h 2454911"/>
              <a:gd name="connsiteX34" fmla="*/ 994552 w 1000288"/>
              <a:gd name="connsiteY34" fmla="*/ 489514 h 2454911"/>
              <a:gd name="connsiteX35" fmla="*/ 994552 w 1000288"/>
              <a:gd name="connsiteY35" fmla="*/ 414452 h 2454911"/>
              <a:gd name="connsiteX36" fmla="*/ 967256 w 1000288"/>
              <a:gd name="connsiteY36" fmla="*/ 339389 h 2454911"/>
              <a:gd name="connsiteX37" fmla="*/ 967256 w 1000288"/>
              <a:gd name="connsiteY37" fmla="*/ 277974 h 2454911"/>
              <a:gd name="connsiteX38" fmla="*/ 885370 w 1000288"/>
              <a:gd name="connsiteY38" fmla="*/ 216559 h 2454911"/>
              <a:gd name="connsiteX39" fmla="*/ 830778 w 1000288"/>
              <a:gd name="connsiteY39" fmla="*/ 168792 h 2454911"/>
              <a:gd name="connsiteX40" fmla="*/ 769364 w 1000288"/>
              <a:gd name="connsiteY40" fmla="*/ 5019 h 2454911"/>
              <a:gd name="connsiteX0" fmla="*/ 776172 w 1007096"/>
              <a:gd name="connsiteY0" fmla="*/ 5019 h 2454911"/>
              <a:gd name="connsiteX1" fmla="*/ 612398 w 1007096"/>
              <a:gd name="connsiteY1" fmla="*/ 52786 h 2454911"/>
              <a:gd name="connsiteX2" fmla="*/ 612398 w 1007096"/>
              <a:gd name="connsiteY2" fmla="*/ 161968 h 2454911"/>
              <a:gd name="connsiteX3" fmla="*/ 585103 w 1007096"/>
              <a:gd name="connsiteY3" fmla="*/ 271150 h 2454911"/>
              <a:gd name="connsiteX4" fmla="*/ 434978 w 1007096"/>
              <a:gd name="connsiteY4" fmla="*/ 271150 h 2454911"/>
              <a:gd name="connsiteX5" fmla="*/ 482745 w 1007096"/>
              <a:gd name="connsiteY5" fmla="*/ 448571 h 2454911"/>
              <a:gd name="connsiteX6" fmla="*/ 619222 w 1007096"/>
              <a:gd name="connsiteY6" fmla="*/ 564577 h 2454911"/>
              <a:gd name="connsiteX7" fmla="*/ 591927 w 1007096"/>
              <a:gd name="connsiteY7" fmla="*/ 762470 h 2454911"/>
              <a:gd name="connsiteX8" fmla="*/ 591927 w 1007096"/>
              <a:gd name="connsiteY8" fmla="*/ 1035425 h 2454911"/>
              <a:gd name="connsiteX9" fmla="*/ 626046 w 1007096"/>
              <a:gd name="connsiteY9" fmla="*/ 1328852 h 2454911"/>
              <a:gd name="connsiteX10" fmla="*/ 278028 w 1007096"/>
              <a:gd name="connsiteY10" fmla="*/ 1710989 h 2454911"/>
              <a:gd name="connsiteX11" fmla="*/ 168846 w 1007096"/>
              <a:gd name="connsiteY11" fmla="*/ 1717813 h 2454911"/>
              <a:gd name="connsiteX12" fmla="*/ 11897 w 1007096"/>
              <a:gd name="connsiteY12" fmla="*/ 1963473 h 2454911"/>
              <a:gd name="connsiteX13" fmla="*/ 516864 w 1007096"/>
              <a:gd name="connsiteY13" fmla="*/ 2325138 h 2454911"/>
              <a:gd name="connsiteX14" fmla="*/ 619222 w 1007096"/>
              <a:gd name="connsiteY14" fmla="*/ 2454792 h 2454911"/>
              <a:gd name="connsiteX15" fmla="*/ 694285 w 1007096"/>
              <a:gd name="connsiteY15" fmla="*/ 2345610 h 2454911"/>
              <a:gd name="connsiteX16" fmla="*/ 728404 w 1007096"/>
              <a:gd name="connsiteY16" fmla="*/ 2202308 h 2454911"/>
              <a:gd name="connsiteX17" fmla="*/ 803467 w 1007096"/>
              <a:gd name="connsiteY17" fmla="*/ 1977120 h 2454911"/>
              <a:gd name="connsiteX18" fmla="*/ 823939 w 1007096"/>
              <a:gd name="connsiteY18" fmla="*/ 1915705 h 2454911"/>
              <a:gd name="connsiteX19" fmla="*/ 892178 w 1007096"/>
              <a:gd name="connsiteY19" fmla="*/ 1833819 h 2454911"/>
              <a:gd name="connsiteX20" fmla="*/ 933121 w 1007096"/>
              <a:gd name="connsiteY20" fmla="*/ 1765580 h 2454911"/>
              <a:gd name="connsiteX21" fmla="*/ 926297 w 1007096"/>
              <a:gd name="connsiteY21" fmla="*/ 1676870 h 2454911"/>
              <a:gd name="connsiteX22" fmla="*/ 980888 w 1007096"/>
              <a:gd name="connsiteY22" fmla="*/ 1458505 h 2454911"/>
              <a:gd name="connsiteX23" fmla="*/ 926297 w 1007096"/>
              <a:gd name="connsiteY23" fmla="*/ 1349323 h 2454911"/>
              <a:gd name="connsiteX24" fmla="*/ 912649 w 1007096"/>
              <a:gd name="connsiteY24" fmla="*/ 1397090 h 2454911"/>
              <a:gd name="connsiteX25" fmla="*/ 878530 w 1007096"/>
              <a:gd name="connsiteY25" fmla="*/ 1322028 h 2454911"/>
              <a:gd name="connsiteX26" fmla="*/ 864882 w 1007096"/>
              <a:gd name="connsiteY26" fmla="*/ 1267437 h 2454911"/>
              <a:gd name="connsiteX27" fmla="*/ 789819 w 1007096"/>
              <a:gd name="connsiteY27" fmla="*/ 1267437 h 2454911"/>
              <a:gd name="connsiteX28" fmla="*/ 776172 w 1007096"/>
              <a:gd name="connsiteY28" fmla="*/ 1253789 h 2454911"/>
              <a:gd name="connsiteX29" fmla="*/ 796643 w 1007096"/>
              <a:gd name="connsiteY29" fmla="*/ 1137783 h 2454911"/>
              <a:gd name="connsiteX30" fmla="*/ 782995 w 1007096"/>
              <a:gd name="connsiteY30" fmla="*/ 1069544 h 2454911"/>
              <a:gd name="connsiteX31" fmla="*/ 810291 w 1007096"/>
              <a:gd name="connsiteY31" fmla="*/ 858004 h 2454911"/>
              <a:gd name="connsiteX32" fmla="*/ 926297 w 1007096"/>
              <a:gd name="connsiteY32" fmla="*/ 782941 h 2454911"/>
              <a:gd name="connsiteX33" fmla="*/ 926297 w 1007096"/>
              <a:gd name="connsiteY33" fmla="*/ 687407 h 2454911"/>
              <a:gd name="connsiteX34" fmla="*/ 939945 w 1007096"/>
              <a:gd name="connsiteY34" fmla="*/ 585049 h 2454911"/>
              <a:gd name="connsiteX35" fmla="*/ 1001360 w 1007096"/>
              <a:gd name="connsiteY35" fmla="*/ 489514 h 2454911"/>
              <a:gd name="connsiteX36" fmla="*/ 1001360 w 1007096"/>
              <a:gd name="connsiteY36" fmla="*/ 414452 h 2454911"/>
              <a:gd name="connsiteX37" fmla="*/ 974064 w 1007096"/>
              <a:gd name="connsiteY37" fmla="*/ 339389 h 2454911"/>
              <a:gd name="connsiteX38" fmla="*/ 974064 w 1007096"/>
              <a:gd name="connsiteY38" fmla="*/ 277974 h 2454911"/>
              <a:gd name="connsiteX39" fmla="*/ 892178 w 1007096"/>
              <a:gd name="connsiteY39" fmla="*/ 216559 h 2454911"/>
              <a:gd name="connsiteX40" fmla="*/ 837586 w 1007096"/>
              <a:gd name="connsiteY40" fmla="*/ 168792 h 2454911"/>
              <a:gd name="connsiteX41" fmla="*/ 776172 w 1007096"/>
              <a:gd name="connsiteY41" fmla="*/ 5019 h 2454911"/>
              <a:gd name="connsiteX0" fmla="*/ 776172 w 1007096"/>
              <a:gd name="connsiteY0" fmla="*/ 5019 h 2454911"/>
              <a:gd name="connsiteX1" fmla="*/ 612398 w 1007096"/>
              <a:gd name="connsiteY1" fmla="*/ 52786 h 2454911"/>
              <a:gd name="connsiteX2" fmla="*/ 612398 w 1007096"/>
              <a:gd name="connsiteY2" fmla="*/ 161968 h 2454911"/>
              <a:gd name="connsiteX3" fmla="*/ 585103 w 1007096"/>
              <a:gd name="connsiteY3" fmla="*/ 271150 h 2454911"/>
              <a:gd name="connsiteX4" fmla="*/ 434978 w 1007096"/>
              <a:gd name="connsiteY4" fmla="*/ 271150 h 2454911"/>
              <a:gd name="connsiteX5" fmla="*/ 482745 w 1007096"/>
              <a:gd name="connsiteY5" fmla="*/ 448571 h 2454911"/>
              <a:gd name="connsiteX6" fmla="*/ 619222 w 1007096"/>
              <a:gd name="connsiteY6" fmla="*/ 564577 h 2454911"/>
              <a:gd name="connsiteX7" fmla="*/ 591927 w 1007096"/>
              <a:gd name="connsiteY7" fmla="*/ 762470 h 2454911"/>
              <a:gd name="connsiteX8" fmla="*/ 591927 w 1007096"/>
              <a:gd name="connsiteY8" fmla="*/ 1035425 h 2454911"/>
              <a:gd name="connsiteX9" fmla="*/ 626046 w 1007096"/>
              <a:gd name="connsiteY9" fmla="*/ 1328852 h 2454911"/>
              <a:gd name="connsiteX10" fmla="*/ 332619 w 1007096"/>
              <a:gd name="connsiteY10" fmla="*/ 1588159 h 2454911"/>
              <a:gd name="connsiteX11" fmla="*/ 168846 w 1007096"/>
              <a:gd name="connsiteY11" fmla="*/ 1717813 h 2454911"/>
              <a:gd name="connsiteX12" fmla="*/ 11897 w 1007096"/>
              <a:gd name="connsiteY12" fmla="*/ 1963473 h 2454911"/>
              <a:gd name="connsiteX13" fmla="*/ 516864 w 1007096"/>
              <a:gd name="connsiteY13" fmla="*/ 2325138 h 2454911"/>
              <a:gd name="connsiteX14" fmla="*/ 619222 w 1007096"/>
              <a:gd name="connsiteY14" fmla="*/ 2454792 h 2454911"/>
              <a:gd name="connsiteX15" fmla="*/ 694285 w 1007096"/>
              <a:gd name="connsiteY15" fmla="*/ 2345610 h 2454911"/>
              <a:gd name="connsiteX16" fmla="*/ 728404 w 1007096"/>
              <a:gd name="connsiteY16" fmla="*/ 2202308 h 2454911"/>
              <a:gd name="connsiteX17" fmla="*/ 803467 w 1007096"/>
              <a:gd name="connsiteY17" fmla="*/ 1977120 h 2454911"/>
              <a:gd name="connsiteX18" fmla="*/ 823939 w 1007096"/>
              <a:gd name="connsiteY18" fmla="*/ 1915705 h 2454911"/>
              <a:gd name="connsiteX19" fmla="*/ 892178 w 1007096"/>
              <a:gd name="connsiteY19" fmla="*/ 1833819 h 2454911"/>
              <a:gd name="connsiteX20" fmla="*/ 933121 w 1007096"/>
              <a:gd name="connsiteY20" fmla="*/ 1765580 h 2454911"/>
              <a:gd name="connsiteX21" fmla="*/ 926297 w 1007096"/>
              <a:gd name="connsiteY21" fmla="*/ 1676870 h 2454911"/>
              <a:gd name="connsiteX22" fmla="*/ 980888 w 1007096"/>
              <a:gd name="connsiteY22" fmla="*/ 1458505 h 2454911"/>
              <a:gd name="connsiteX23" fmla="*/ 926297 w 1007096"/>
              <a:gd name="connsiteY23" fmla="*/ 1349323 h 2454911"/>
              <a:gd name="connsiteX24" fmla="*/ 912649 w 1007096"/>
              <a:gd name="connsiteY24" fmla="*/ 1397090 h 2454911"/>
              <a:gd name="connsiteX25" fmla="*/ 878530 w 1007096"/>
              <a:gd name="connsiteY25" fmla="*/ 1322028 h 2454911"/>
              <a:gd name="connsiteX26" fmla="*/ 864882 w 1007096"/>
              <a:gd name="connsiteY26" fmla="*/ 1267437 h 2454911"/>
              <a:gd name="connsiteX27" fmla="*/ 789819 w 1007096"/>
              <a:gd name="connsiteY27" fmla="*/ 1267437 h 2454911"/>
              <a:gd name="connsiteX28" fmla="*/ 776172 w 1007096"/>
              <a:gd name="connsiteY28" fmla="*/ 1253789 h 2454911"/>
              <a:gd name="connsiteX29" fmla="*/ 796643 w 1007096"/>
              <a:gd name="connsiteY29" fmla="*/ 1137783 h 2454911"/>
              <a:gd name="connsiteX30" fmla="*/ 782995 w 1007096"/>
              <a:gd name="connsiteY30" fmla="*/ 1069544 h 2454911"/>
              <a:gd name="connsiteX31" fmla="*/ 810291 w 1007096"/>
              <a:gd name="connsiteY31" fmla="*/ 858004 h 2454911"/>
              <a:gd name="connsiteX32" fmla="*/ 926297 w 1007096"/>
              <a:gd name="connsiteY32" fmla="*/ 782941 h 2454911"/>
              <a:gd name="connsiteX33" fmla="*/ 926297 w 1007096"/>
              <a:gd name="connsiteY33" fmla="*/ 687407 h 2454911"/>
              <a:gd name="connsiteX34" fmla="*/ 939945 w 1007096"/>
              <a:gd name="connsiteY34" fmla="*/ 585049 h 2454911"/>
              <a:gd name="connsiteX35" fmla="*/ 1001360 w 1007096"/>
              <a:gd name="connsiteY35" fmla="*/ 489514 h 2454911"/>
              <a:gd name="connsiteX36" fmla="*/ 1001360 w 1007096"/>
              <a:gd name="connsiteY36" fmla="*/ 414452 h 2454911"/>
              <a:gd name="connsiteX37" fmla="*/ 974064 w 1007096"/>
              <a:gd name="connsiteY37" fmla="*/ 339389 h 2454911"/>
              <a:gd name="connsiteX38" fmla="*/ 974064 w 1007096"/>
              <a:gd name="connsiteY38" fmla="*/ 277974 h 2454911"/>
              <a:gd name="connsiteX39" fmla="*/ 892178 w 1007096"/>
              <a:gd name="connsiteY39" fmla="*/ 216559 h 2454911"/>
              <a:gd name="connsiteX40" fmla="*/ 837586 w 1007096"/>
              <a:gd name="connsiteY40" fmla="*/ 168792 h 2454911"/>
              <a:gd name="connsiteX41" fmla="*/ 776172 w 1007096"/>
              <a:gd name="connsiteY41" fmla="*/ 5019 h 2454911"/>
              <a:gd name="connsiteX0" fmla="*/ 794037 w 1024961"/>
              <a:gd name="connsiteY0" fmla="*/ 5019 h 2454911"/>
              <a:gd name="connsiteX1" fmla="*/ 630263 w 1024961"/>
              <a:gd name="connsiteY1" fmla="*/ 52786 h 2454911"/>
              <a:gd name="connsiteX2" fmla="*/ 630263 w 1024961"/>
              <a:gd name="connsiteY2" fmla="*/ 161968 h 2454911"/>
              <a:gd name="connsiteX3" fmla="*/ 602968 w 1024961"/>
              <a:gd name="connsiteY3" fmla="*/ 271150 h 2454911"/>
              <a:gd name="connsiteX4" fmla="*/ 452843 w 1024961"/>
              <a:gd name="connsiteY4" fmla="*/ 271150 h 2454911"/>
              <a:gd name="connsiteX5" fmla="*/ 500610 w 1024961"/>
              <a:gd name="connsiteY5" fmla="*/ 448571 h 2454911"/>
              <a:gd name="connsiteX6" fmla="*/ 637087 w 1024961"/>
              <a:gd name="connsiteY6" fmla="*/ 564577 h 2454911"/>
              <a:gd name="connsiteX7" fmla="*/ 609792 w 1024961"/>
              <a:gd name="connsiteY7" fmla="*/ 762470 h 2454911"/>
              <a:gd name="connsiteX8" fmla="*/ 609792 w 1024961"/>
              <a:gd name="connsiteY8" fmla="*/ 1035425 h 2454911"/>
              <a:gd name="connsiteX9" fmla="*/ 643911 w 1024961"/>
              <a:gd name="connsiteY9" fmla="*/ 1328852 h 2454911"/>
              <a:gd name="connsiteX10" fmla="*/ 350484 w 1024961"/>
              <a:gd name="connsiteY10" fmla="*/ 1588159 h 2454911"/>
              <a:gd name="connsiteX11" fmla="*/ 84353 w 1024961"/>
              <a:gd name="connsiteY11" fmla="*/ 1779228 h 2454911"/>
              <a:gd name="connsiteX12" fmla="*/ 29762 w 1024961"/>
              <a:gd name="connsiteY12" fmla="*/ 1963473 h 2454911"/>
              <a:gd name="connsiteX13" fmla="*/ 534729 w 1024961"/>
              <a:gd name="connsiteY13" fmla="*/ 2325138 h 2454911"/>
              <a:gd name="connsiteX14" fmla="*/ 637087 w 1024961"/>
              <a:gd name="connsiteY14" fmla="*/ 2454792 h 2454911"/>
              <a:gd name="connsiteX15" fmla="*/ 712150 w 1024961"/>
              <a:gd name="connsiteY15" fmla="*/ 2345610 h 2454911"/>
              <a:gd name="connsiteX16" fmla="*/ 746269 w 1024961"/>
              <a:gd name="connsiteY16" fmla="*/ 2202308 h 2454911"/>
              <a:gd name="connsiteX17" fmla="*/ 821332 w 1024961"/>
              <a:gd name="connsiteY17" fmla="*/ 1977120 h 2454911"/>
              <a:gd name="connsiteX18" fmla="*/ 841804 w 1024961"/>
              <a:gd name="connsiteY18" fmla="*/ 1915705 h 2454911"/>
              <a:gd name="connsiteX19" fmla="*/ 910043 w 1024961"/>
              <a:gd name="connsiteY19" fmla="*/ 1833819 h 2454911"/>
              <a:gd name="connsiteX20" fmla="*/ 950986 w 1024961"/>
              <a:gd name="connsiteY20" fmla="*/ 1765580 h 2454911"/>
              <a:gd name="connsiteX21" fmla="*/ 944162 w 1024961"/>
              <a:gd name="connsiteY21" fmla="*/ 1676870 h 2454911"/>
              <a:gd name="connsiteX22" fmla="*/ 998753 w 1024961"/>
              <a:gd name="connsiteY22" fmla="*/ 1458505 h 2454911"/>
              <a:gd name="connsiteX23" fmla="*/ 944162 w 1024961"/>
              <a:gd name="connsiteY23" fmla="*/ 1349323 h 2454911"/>
              <a:gd name="connsiteX24" fmla="*/ 930514 w 1024961"/>
              <a:gd name="connsiteY24" fmla="*/ 1397090 h 2454911"/>
              <a:gd name="connsiteX25" fmla="*/ 896395 w 1024961"/>
              <a:gd name="connsiteY25" fmla="*/ 1322028 h 2454911"/>
              <a:gd name="connsiteX26" fmla="*/ 882747 w 1024961"/>
              <a:gd name="connsiteY26" fmla="*/ 1267437 h 2454911"/>
              <a:gd name="connsiteX27" fmla="*/ 807684 w 1024961"/>
              <a:gd name="connsiteY27" fmla="*/ 1267437 h 2454911"/>
              <a:gd name="connsiteX28" fmla="*/ 794037 w 1024961"/>
              <a:gd name="connsiteY28" fmla="*/ 1253789 h 2454911"/>
              <a:gd name="connsiteX29" fmla="*/ 814508 w 1024961"/>
              <a:gd name="connsiteY29" fmla="*/ 1137783 h 2454911"/>
              <a:gd name="connsiteX30" fmla="*/ 800860 w 1024961"/>
              <a:gd name="connsiteY30" fmla="*/ 1069544 h 2454911"/>
              <a:gd name="connsiteX31" fmla="*/ 828156 w 1024961"/>
              <a:gd name="connsiteY31" fmla="*/ 858004 h 2454911"/>
              <a:gd name="connsiteX32" fmla="*/ 944162 w 1024961"/>
              <a:gd name="connsiteY32" fmla="*/ 782941 h 2454911"/>
              <a:gd name="connsiteX33" fmla="*/ 944162 w 1024961"/>
              <a:gd name="connsiteY33" fmla="*/ 687407 h 2454911"/>
              <a:gd name="connsiteX34" fmla="*/ 957810 w 1024961"/>
              <a:gd name="connsiteY34" fmla="*/ 585049 h 2454911"/>
              <a:gd name="connsiteX35" fmla="*/ 1019225 w 1024961"/>
              <a:gd name="connsiteY35" fmla="*/ 489514 h 2454911"/>
              <a:gd name="connsiteX36" fmla="*/ 1019225 w 1024961"/>
              <a:gd name="connsiteY36" fmla="*/ 414452 h 2454911"/>
              <a:gd name="connsiteX37" fmla="*/ 991929 w 1024961"/>
              <a:gd name="connsiteY37" fmla="*/ 339389 h 2454911"/>
              <a:gd name="connsiteX38" fmla="*/ 991929 w 1024961"/>
              <a:gd name="connsiteY38" fmla="*/ 277974 h 2454911"/>
              <a:gd name="connsiteX39" fmla="*/ 910043 w 1024961"/>
              <a:gd name="connsiteY39" fmla="*/ 216559 h 2454911"/>
              <a:gd name="connsiteX40" fmla="*/ 855451 w 1024961"/>
              <a:gd name="connsiteY40" fmla="*/ 168792 h 2454911"/>
              <a:gd name="connsiteX41" fmla="*/ 794037 w 1024961"/>
              <a:gd name="connsiteY41" fmla="*/ 5019 h 2454911"/>
              <a:gd name="connsiteX0" fmla="*/ 786512 w 1017436"/>
              <a:gd name="connsiteY0" fmla="*/ 5019 h 2454911"/>
              <a:gd name="connsiteX1" fmla="*/ 622738 w 1017436"/>
              <a:gd name="connsiteY1" fmla="*/ 52786 h 2454911"/>
              <a:gd name="connsiteX2" fmla="*/ 622738 w 1017436"/>
              <a:gd name="connsiteY2" fmla="*/ 161968 h 2454911"/>
              <a:gd name="connsiteX3" fmla="*/ 595443 w 1017436"/>
              <a:gd name="connsiteY3" fmla="*/ 271150 h 2454911"/>
              <a:gd name="connsiteX4" fmla="*/ 445318 w 1017436"/>
              <a:gd name="connsiteY4" fmla="*/ 271150 h 2454911"/>
              <a:gd name="connsiteX5" fmla="*/ 493085 w 1017436"/>
              <a:gd name="connsiteY5" fmla="*/ 448571 h 2454911"/>
              <a:gd name="connsiteX6" fmla="*/ 629562 w 1017436"/>
              <a:gd name="connsiteY6" fmla="*/ 564577 h 2454911"/>
              <a:gd name="connsiteX7" fmla="*/ 602267 w 1017436"/>
              <a:gd name="connsiteY7" fmla="*/ 762470 h 2454911"/>
              <a:gd name="connsiteX8" fmla="*/ 602267 w 1017436"/>
              <a:gd name="connsiteY8" fmla="*/ 1035425 h 2454911"/>
              <a:gd name="connsiteX9" fmla="*/ 636386 w 1017436"/>
              <a:gd name="connsiteY9" fmla="*/ 1328852 h 2454911"/>
              <a:gd name="connsiteX10" fmla="*/ 342959 w 1017436"/>
              <a:gd name="connsiteY10" fmla="*/ 1588159 h 2454911"/>
              <a:gd name="connsiteX11" fmla="*/ 76828 w 1017436"/>
              <a:gd name="connsiteY11" fmla="*/ 1779228 h 2454911"/>
              <a:gd name="connsiteX12" fmla="*/ 22237 w 1017436"/>
              <a:gd name="connsiteY12" fmla="*/ 1963473 h 2454911"/>
              <a:gd name="connsiteX13" fmla="*/ 527204 w 1017436"/>
              <a:gd name="connsiteY13" fmla="*/ 2325138 h 2454911"/>
              <a:gd name="connsiteX14" fmla="*/ 629562 w 1017436"/>
              <a:gd name="connsiteY14" fmla="*/ 2454792 h 2454911"/>
              <a:gd name="connsiteX15" fmla="*/ 704625 w 1017436"/>
              <a:gd name="connsiteY15" fmla="*/ 2345610 h 2454911"/>
              <a:gd name="connsiteX16" fmla="*/ 738744 w 1017436"/>
              <a:gd name="connsiteY16" fmla="*/ 2202308 h 2454911"/>
              <a:gd name="connsiteX17" fmla="*/ 813807 w 1017436"/>
              <a:gd name="connsiteY17" fmla="*/ 1977120 h 2454911"/>
              <a:gd name="connsiteX18" fmla="*/ 834279 w 1017436"/>
              <a:gd name="connsiteY18" fmla="*/ 1915705 h 2454911"/>
              <a:gd name="connsiteX19" fmla="*/ 902518 w 1017436"/>
              <a:gd name="connsiteY19" fmla="*/ 1833819 h 2454911"/>
              <a:gd name="connsiteX20" fmla="*/ 943461 w 1017436"/>
              <a:gd name="connsiteY20" fmla="*/ 1765580 h 2454911"/>
              <a:gd name="connsiteX21" fmla="*/ 936637 w 1017436"/>
              <a:gd name="connsiteY21" fmla="*/ 1676870 h 2454911"/>
              <a:gd name="connsiteX22" fmla="*/ 991228 w 1017436"/>
              <a:gd name="connsiteY22" fmla="*/ 1458505 h 2454911"/>
              <a:gd name="connsiteX23" fmla="*/ 936637 w 1017436"/>
              <a:gd name="connsiteY23" fmla="*/ 1349323 h 2454911"/>
              <a:gd name="connsiteX24" fmla="*/ 922989 w 1017436"/>
              <a:gd name="connsiteY24" fmla="*/ 1397090 h 2454911"/>
              <a:gd name="connsiteX25" fmla="*/ 888870 w 1017436"/>
              <a:gd name="connsiteY25" fmla="*/ 1322028 h 2454911"/>
              <a:gd name="connsiteX26" fmla="*/ 875222 w 1017436"/>
              <a:gd name="connsiteY26" fmla="*/ 1267437 h 2454911"/>
              <a:gd name="connsiteX27" fmla="*/ 800159 w 1017436"/>
              <a:gd name="connsiteY27" fmla="*/ 1267437 h 2454911"/>
              <a:gd name="connsiteX28" fmla="*/ 786512 w 1017436"/>
              <a:gd name="connsiteY28" fmla="*/ 1253789 h 2454911"/>
              <a:gd name="connsiteX29" fmla="*/ 806983 w 1017436"/>
              <a:gd name="connsiteY29" fmla="*/ 1137783 h 2454911"/>
              <a:gd name="connsiteX30" fmla="*/ 793335 w 1017436"/>
              <a:gd name="connsiteY30" fmla="*/ 1069544 h 2454911"/>
              <a:gd name="connsiteX31" fmla="*/ 820631 w 1017436"/>
              <a:gd name="connsiteY31" fmla="*/ 858004 h 2454911"/>
              <a:gd name="connsiteX32" fmla="*/ 936637 w 1017436"/>
              <a:gd name="connsiteY32" fmla="*/ 782941 h 2454911"/>
              <a:gd name="connsiteX33" fmla="*/ 936637 w 1017436"/>
              <a:gd name="connsiteY33" fmla="*/ 687407 h 2454911"/>
              <a:gd name="connsiteX34" fmla="*/ 950285 w 1017436"/>
              <a:gd name="connsiteY34" fmla="*/ 585049 h 2454911"/>
              <a:gd name="connsiteX35" fmla="*/ 1011700 w 1017436"/>
              <a:gd name="connsiteY35" fmla="*/ 489514 h 2454911"/>
              <a:gd name="connsiteX36" fmla="*/ 1011700 w 1017436"/>
              <a:gd name="connsiteY36" fmla="*/ 414452 h 2454911"/>
              <a:gd name="connsiteX37" fmla="*/ 984404 w 1017436"/>
              <a:gd name="connsiteY37" fmla="*/ 339389 h 2454911"/>
              <a:gd name="connsiteX38" fmla="*/ 984404 w 1017436"/>
              <a:gd name="connsiteY38" fmla="*/ 277974 h 2454911"/>
              <a:gd name="connsiteX39" fmla="*/ 902518 w 1017436"/>
              <a:gd name="connsiteY39" fmla="*/ 216559 h 2454911"/>
              <a:gd name="connsiteX40" fmla="*/ 847926 w 1017436"/>
              <a:gd name="connsiteY40" fmla="*/ 168792 h 2454911"/>
              <a:gd name="connsiteX41" fmla="*/ 786512 w 1017436"/>
              <a:gd name="connsiteY41" fmla="*/ 5019 h 2454911"/>
              <a:gd name="connsiteX0" fmla="*/ 746211 w 977135"/>
              <a:gd name="connsiteY0" fmla="*/ 5019 h 2454911"/>
              <a:gd name="connsiteX1" fmla="*/ 582437 w 977135"/>
              <a:gd name="connsiteY1" fmla="*/ 52786 h 2454911"/>
              <a:gd name="connsiteX2" fmla="*/ 582437 w 977135"/>
              <a:gd name="connsiteY2" fmla="*/ 161968 h 2454911"/>
              <a:gd name="connsiteX3" fmla="*/ 555142 w 977135"/>
              <a:gd name="connsiteY3" fmla="*/ 271150 h 2454911"/>
              <a:gd name="connsiteX4" fmla="*/ 405017 w 977135"/>
              <a:gd name="connsiteY4" fmla="*/ 271150 h 2454911"/>
              <a:gd name="connsiteX5" fmla="*/ 452784 w 977135"/>
              <a:gd name="connsiteY5" fmla="*/ 448571 h 2454911"/>
              <a:gd name="connsiteX6" fmla="*/ 589261 w 977135"/>
              <a:gd name="connsiteY6" fmla="*/ 564577 h 2454911"/>
              <a:gd name="connsiteX7" fmla="*/ 561966 w 977135"/>
              <a:gd name="connsiteY7" fmla="*/ 762470 h 2454911"/>
              <a:gd name="connsiteX8" fmla="*/ 561966 w 977135"/>
              <a:gd name="connsiteY8" fmla="*/ 1035425 h 2454911"/>
              <a:gd name="connsiteX9" fmla="*/ 596085 w 977135"/>
              <a:gd name="connsiteY9" fmla="*/ 1328852 h 2454911"/>
              <a:gd name="connsiteX10" fmla="*/ 302658 w 977135"/>
              <a:gd name="connsiteY10" fmla="*/ 1588159 h 2454911"/>
              <a:gd name="connsiteX11" fmla="*/ 36527 w 977135"/>
              <a:gd name="connsiteY11" fmla="*/ 1779228 h 2454911"/>
              <a:gd name="connsiteX12" fmla="*/ 29703 w 977135"/>
              <a:gd name="connsiteY12" fmla="*/ 1983944 h 2454911"/>
              <a:gd name="connsiteX13" fmla="*/ 486903 w 977135"/>
              <a:gd name="connsiteY13" fmla="*/ 2325138 h 2454911"/>
              <a:gd name="connsiteX14" fmla="*/ 589261 w 977135"/>
              <a:gd name="connsiteY14" fmla="*/ 2454792 h 2454911"/>
              <a:gd name="connsiteX15" fmla="*/ 664324 w 977135"/>
              <a:gd name="connsiteY15" fmla="*/ 2345610 h 2454911"/>
              <a:gd name="connsiteX16" fmla="*/ 698443 w 977135"/>
              <a:gd name="connsiteY16" fmla="*/ 2202308 h 2454911"/>
              <a:gd name="connsiteX17" fmla="*/ 773506 w 977135"/>
              <a:gd name="connsiteY17" fmla="*/ 1977120 h 2454911"/>
              <a:gd name="connsiteX18" fmla="*/ 793978 w 977135"/>
              <a:gd name="connsiteY18" fmla="*/ 1915705 h 2454911"/>
              <a:gd name="connsiteX19" fmla="*/ 862217 w 977135"/>
              <a:gd name="connsiteY19" fmla="*/ 1833819 h 2454911"/>
              <a:gd name="connsiteX20" fmla="*/ 903160 w 977135"/>
              <a:gd name="connsiteY20" fmla="*/ 1765580 h 2454911"/>
              <a:gd name="connsiteX21" fmla="*/ 896336 w 977135"/>
              <a:gd name="connsiteY21" fmla="*/ 1676870 h 2454911"/>
              <a:gd name="connsiteX22" fmla="*/ 950927 w 977135"/>
              <a:gd name="connsiteY22" fmla="*/ 1458505 h 2454911"/>
              <a:gd name="connsiteX23" fmla="*/ 896336 w 977135"/>
              <a:gd name="connsiteY23" fmla="*/ 1349323 h 2454911"/>
              <a:gd name="connsiteX24" fmla="*/ 882688 w 977135"/>
              <a:gd name="connsiteY24" fmla="*/ 1397090 h 2454911"/>
              <a:gd name="connsiteX25" fmla="*/ 848569 w 977135"/>
              <a:gd name="connsiteY25" fmla="*/ 1322028 h 2454911"/>
              <a:gd name="connsiteX26" fmla="*/ 834921 w 977135"/>
              <a:gd name="connsiteY26" fmla="*/ 1267437 h 2454911"/>
              <a:gd name="connsiteX27" fmla="*/ 759858 w 977135"/>
              <a:gd name="connsiteY27" fmla="*/ 1267437 h 2454911"/>
              <a:gd name="connsiteX28" fmla="*/ 746211 w 977135"/>
              <a:gd name="connsiteY28" fmla="*/ 1253789 h 2454911"/>
              <a:gd name="connsiteX29" fmla="*/ 766682 w 977135"/>
              <a:gd name="connsiteY29" fmla="*/ 1137783 h 2454911"/>
              <a:gd name="connsiteX30" fmla="*/ 753034 w 977135"/>
              <a:gd name="connsiteY30" fmla="*/ 1069544 h 2454911"/>
              <a:gd name="connsiteX31" fmla="*/ 780330 w 977135"/>
              <a:gd name="connsiteY31" fmla="*/ 858004 h 2454911"/>
              <a:gd name="connsiteX32" fmla="*/ 896336 w 977135"/>
              <a:gd name="connsiteY32" fmla="*/ 782941 h 2454911"/>
              <a:gd name="connsiteX33" fmla="*/ 896336 w 977135"/>
              <a:gd name="connsiteY33" fmla="*/ 687407 h 2454911"/>
              <a:gd name="connsiteX34" fmla="*/ 909984 w 977135"/>
              <a:gd name="connsiteY34" fmla="*/ 585049 h 2454911"/>
              <a:gd name="connsiteX35" fmla="*/ 971399 w 977135"/>
              <a:gd name="connsiteY35" fmla="*/ 489514 h 2454911"/>
              <a:gd name="connsiteX36" fmla="*/ 971399 w 977135"/>
              <a:gd name="connsiteY36" fmla="*/ 414452 h 2454911"/>
              <a:gd name="connsiteX37" fmla="*/ 944103 w 977135"/>
              <a:gd name="connsiteY37" fmla="*/ 339389 h 2454911"/>
              <a:gd name="connsiteX38" fmla="*/ 944103 w 977135"/>
              <a:gd name="connsiteY38" fmla="*/ 277974 h 2454911"/>
              <a:gd name="connsiteX39" fmla="*/ 862217 w 977135"/>
              <a:gd name="connsiteY39" fmla="*/ 216559 h 2454911"/>
              <a:gd name="connsiteX40" fmla="*/ 807625 w 977135"/>
              <a:gd name="connsiteY40" fmla="*/ 168792 h 2454911"/>
              <a:gd name="connsiteX41" fmla="*/ 746211 w 977135"/>
              <a:gd name="connsiteY41" fmla="*/ 5019 h 2454911"/>
              <a:gd name="connsiteX0" fmla="*/ 746211 w 977135"/>
              <a:gd name="connsiteY0" fmla="*/ 5019 h 2454911"/>
              <a:gd name="connsiteX1" fmla="*/ 582437 w 977135"/>
              <a:gd name="connsiteY1" fmla="*/ 52786 h 2454911"/>
              <a:gd name="connsiteX2" fmla="*/ 582437 w 977135"/>
              <a:gd name="connsiteY2" fmla="*/ 161968 h 2454911"/>
              <a:gd name="connsiteX3" fmla="*/ 555142 w 977135"/>
              <a:gd name="connsiteY3" fmla="*/ 271150 h 2454911"/>
              <a:gd name="connsiteX4" fmla="*/ 405017 w 977135"/>
              <a:gd name="connsiteY4" fmla="*/ 271150 h 2454911"/>
              <a:gd name="connsiteX5" fmla="*/ 452784 w 977135"/>
              <a:gd name="connsiteY5" fmla="*/ 448571 h 2454911"/>
              <a:gd name="connsiteX6" fmla="*/ 589261 w 977135"/>
              <a:gd name="connsiteY6" fmla="*/ 564577 h 2454911"/>
              <a:gd name="connsiteX7" fmla="*/ 561966 w 977135"/>
              <a:gd name="connsiteY7" fmla="*/ 762470 h 2454911"/>
              <a:gd name="connsiteX8" fmla="*/ 561966 w 977135"/>
              <a:gd name="connsiteY8" fmla="*/ 1035425 h 2454911"/>
              <a:gd name="connsiteX9" fmla="*/ 596085 w 977135"/>
              <a:gd name="connsiteY9" fmla="*/ 1328852 h 2454911"/>
              <a:gd name="connsiteX10" fmla="*/ 302658 w 977135"/>
              <a:gd name="connsiteY10" fmla="*/ 1588159 h 2454911"/>
              <a:gd name="connsiteX11" fmla="*/ 227596 w 977135"/>
              <a:gd name="connsiteY11" fmla="*/ 1690517 h 2454911"/>
              <a:gd name="connsiteX12" fmla="*/ 36527 w 977135"/>
              <a:gd name="connsiteY12" fmla="*/ 1779228 h 2454911"/>
              <a:gd name="connsiteX13" fmla="*/ 29703 w 977135"/>
              <a:gd name="connsiteY13" fmla="*/ 1983944 h 2454911"/>
              <a:gd name="connsiteX14" fmla="*/ 486903 w 977135"/>
              <a:gd name="connsiteY14" fmla="*/ 2325138 h 2454911"/>
              <a:gd name="connsiteX15" fmla="*/ 589261 w 977135"/>
              <a:gd name="connsiteY15" fmla="*/ 2454792 h 2454911"/>
              <a:gd name="connsiteX16" fmla="*/ 664324 w 977135"/>
              <a:gd name="connsiteY16" fmla="*/ 2345610 h 2454911"/>
              <a:gd name="connsiteX17" fmla="*/ 698443 w 977135"/>
              <a:gd name="connsiteY17" fmla="*/ 2202308 h 2454911"/>
              <a:gd name="connsiteX18" fmla="*/ 773506 w 977135"/>
              <a:gd name="connsiteY18" fmla="*/ 1977120 h 2454911"/>
              <a:gd name="connsiteX19" fmla="*/ 793978 w 977135"/>
              <a:gd name="connsiteY19" fmla="*/ 1915705 h 2454911"/>
              <a:gd name="connsiteX20" fmla="*/ 862217 w 977135"/>
              <a:gd name="connsiteY20" fmla="*/ 1833819 h 2454911"/>
              <a:gd name="connsiteX21" fmla="*/ 903160 w 977135"/>
              <a:gd name="connsiteY21" fmla="*/ 1765580 h 2454911"/>
              <a:gd name="connsiteX22" fmla="*/ 896336 w 977135"/>
              <a:gd name="connsiteY22" fmla="*/ 1676870 h 2454911"/>
              <a:gd name="connsiteX23" fmla="*/ 950927 w 977135"/>
              <a:gd name="connsiteY23" fmla="*/ 1458505 h 2454911"/>
              <a:gd name="connsiteX24" fmla="*/ 896336 w 977135"/>
              <a:gd name="connsiteY24" fmla="*/ 1349323 h 2454911"/>
              <a:gd name="connsiteX25" fmla="*/ 882688 w 977135"/>
              <a:gd name="connsiteY25" fmla="*/ 1397090 h 2454911"/>
              <a:gd name="connsiteX26" fmla="*/ 848569 w 977135"/>
              <a:gd name="connsiteY26" fmla="*/ 1322028 h 2454911"/>
              <a:gd name="connsiteX27" fmla="*/ 834921 w 977135"/>
              <a:gd name="connsiteY27" fmla="*/ 1267437 h 2454911"/>
              <a:gd name="connsiteX28" fmla="*/ 759858 w 977135"/>
              <a:gd name="connsiteY28" fmla="*/ 1267437 h 2454911"/>
              <a:gd name="connsiteX29" fmla="*/ 746211 w 977135"/>
              <a:gd name="connsiteY29" fmla="*/ 1253789 h 2454911"/>
              <a:gd name="connsiteX30" fmla="*/ 766682 w 977135"/>
              <a:gd name="connsiteY30" fmla="*/ 1137783 h 2454911"/>
              <a:gd name="connsiteX31" fmla="*/ 753034 w 977135"/>
              <a:gd name="connsiteY31" fmla="*/ 1069544 h 2454911"/>
              <a:gd name="connsiteX32" fmla="*/ 780330 w 977135"/>
              <a:gd name="connsiteY32" fmla="*/ 858004 h 2454911"/>
              <a:gd name="connsiteX33" fmla="*/ 896336 w 977135"/>
              <a:gd name="connsiteY33" fmla="*/ 782941 h 2454911"/>
              <a:gd name="connsiteX34" fmla="*/ 896336 w 977135"/>
              <a:gd name="connsiteY34" fmla="*/ 687407 h 2454911"/>
              <a:gd name="connsiteX35" fmla="*/ 909984 w 977135"/>
              <a:gd name="connsiteY35" fmla="*/ 585049 h 2454911"/>
              <a:gd name="connsiteX36" fmla="*/ 971399 w 977135"/>
              <a:gd name="connsiteY36" fmla="*/ 489514 h 2454911"/>
              <a:gd name="connsiteX37" fmla="*/ 971399 w 977135"/>
              <a:gd name="connsiteY37" fmla="*/ 414452 h 2454911"/>
              <a:gd name="connsiteX38" fmla="*/ 944103 w 977135"/>
              <a:gd name="connsiteY38" fmla="*/ 339389 h 2454911"/>
              <a:gd name="connsiteX39" fmla="*/ 944103 w 977135"/>
              <a:gd name="connsiteY39" fmla="*/ 277974 h 2454911"/>
              <a:gd name="connsiteX40" fmla="*/ 862217 w 977135"/>
              <a:gd name="connsiteY40" fmla="*/ 216559 h 2454911"/>
              <a:gd name="connsiteX41" fmla="*/ 807625 w 977135"/>
              <a:gd name="connsiteY41" fmla="*/ 168792 h 2454911"/>
              <a:gd name="connsiteX42" fmla="*/ 746211 w 977135"/>
              <a:gd name="connsiteY42" fmla="*/ 5019 h 2454911"/>
              <a:gd name="connsiteX0" fmla="*/ 746211 w 977135"/>
              <a:gd name="connsiteY0" fmla="*/ 5019 h 2454911"/>
              <a:gd name="connsiteX1" fmla="*/ 582437 w 977135"/>
              <a:gd name="connsiteY1" fmla="*/ 52786 h 2454911"/>
              <a:gd name="connsiteX2" fmla="*/ 582437 w 977135"/>
              <a:gd name="connsiteY2" fmla="*/ 161968 h 2454911"/>
              <a:gd name="connsiteX3" fmla="*/ 555142 w 977135"/>
              <a:gd name="connsiteY3" fmla="*/ 271150 h 2454911"/>
              <a:gd name="connsiteX4" fmla="*/ 405017 w 977135"/>
              <a:gd name="connsiteY4" fmla="*/ 271150 h 2454911"/>
              <a:gd name="connsiteX5" fmla="*/ 452784 w 977135"/>
              <a:gd name="connsiteY5" fmla="*/ 448571 h 2454911"/>
              <a:gd name="connsiteX6" fmla="*/ 589261 w 977135"/>
              <a:gd name="connsiteY6" fmla="*/ 564577 h 2454911"/>
              <a:gd name="connsiteX7" fmla="*/ 561966 w 977135"/>
              <a:gd name="connsiteY7" fmla="*/ 762470 h 2454911"/>
              <a:gd name="connsiteX8" fmla="*/ 561966 w 977135"/>
              <a:gd name="connsiteY8" fmla="*/ 1035425 h 2454911"/>
              <a:gd name="connsiteX9" fmla="*/ 596085 w 977135"/>
              <a:gd name="connsiteY9" fmla="*/ 1328852 h 2454911"/>
              <a:gd name="connsiteX10" fmla="*/ 555142 w 977135"/>
              <a:gd name="connsiteY10" fmla="*/ 1560864 h 2454911"/>
              <a:gd name="connsiteX11" fmla="*/ 302658 w 977135"/>
              <a:gd name="connsiteY11" fmla="*/ 1588159 h 2454911"/>
              <a:gd name="connsiteX12" fmla="*/ 227596 w 977135"/>
              <a:gd name="connsiteY12" fmla="*/ 1690517 h 2454911"/>
              <a:gd name="connsiteX13" fmla="*/ 36527 w 977135"/>
              <a:gd name="connsiteY13" fmla="*/ 1779228 h 2454911"/>
              <a:gd name="connsiteX14" fmla="*/ 29703 w 977135"/>
              <a:gd name="connsiteY14" fmla="*/ 1983944 h 2454911"/>
              <a:gd name="connsiteX15" fmla="*/ 486903 w 977135"/>
              <a:gd name="connsiteY15" fmla="*/ 2325138 h 2454911"/>
              <a:gd name="connsiteX16" fmla="*/ 589261 w 977135"/>
              <a:gd name="connsiteY16" fmla="*/ 2454792 h 2454911"/>
              <a:gd name="connsiteX17" fmla="*/ 664324 w 977135"/>
              <a:gd name="connsiteY17" fmla="*/ 2345610 h 2454911"/>
              <a:gd name="connsiteX18" fmla="*/ 698443 w 977135"/>
              <a:gd name="connsiteY18" fmla="*/ 2202308 h 2454911"/>
              <a:gd name="connsiteX19" fmla="*/ 773506 w 977135"/>
              <a:gd name="connsiteY19" fmla="*/ 1977120 h 2454911"/>
              <a:gd name="connsiteX20" fmla="*/ 793978 w 977135"/>
              <a:gd name="connsiteY20" fmla="*/ 1915705 h 2454911"/>
              <a:gd name="connsiteX21" fmla="*/ 862217 w 977135"/>
              <a:gd name="connsiteY21" fmla="*/ 1833819 h 2454911"/>
              <a:gd name="connsiteX22" fmla="*/ 903160 w 977135"/>
              <a:gd name="connsiteY22" fmla="*/ 1765580 h 2454911"/>
              <a:gd name="connsiteX23" fmla="*/ 896336 w 977135"/>
              <a:gd name="connsiteY23" fmla="*/ 1676870 h 2454911"/>
              <a:gd name="connsiteX24" fmla="*/ 950927 w 977135"/>
              <a:gd name="connsiteY24" fmla="*/ 1458505 h 2454911"/>
              <a:gd name="connsiteX25" fmla="*/ 896336 w 977135"/>
              <a:gd name="connsiteY25" fmla="*/ 1349323 h 2454911"/>
              <a:gd name="connsiteX26" fmla="*/ 882688 w 977135"/>
              <a:gd name="connsiteY26" fmla="*/ 1397090 h 2454911"/>
              <a:gd name="connsiteX27" fmla="*/ 848569 w 977135"/>
              <a:gd name="connsiteY27" fmla="*/ 1322028 h 2454911"/>
              <a:gd name="connsiteX28" fmla="*/ 834921 w 977135"/>
              <a:gd name="connsiteY28" fmla="*/ 1267437 h 2454911"/>
              <a:gd name="connsiteX29" fmla="*/ 759858 w 977135"/>
              <a:gd name="connsiteY29" fmla="*/ 1267437 h 2454911"/>
              <a:gd name="connsiteX30" fmla="*/ 746211 w 977135"/>
              <a:gd name="connsiteY30" fmla="*/ 1253789 h 2454911"/>
              <a:gd name="connsiteX31" fmla="*/ 766682 w 977135"/>
              <a:gd name="connsiteY31" fmla="*/ 1137783 h 2454911"/>
              <a:gd name="connsiteX32" fmla="*/ 753034 w 977135"/>
              <a:gd name="connsiteY32" fmla="*/ 1069544 h 2454911"/>
              <a:gd name="connsiteX33" fmla="*/ 780330 w 977135"/>
              <a:gd name="connsiteY33" fmla="*/ 858004 h 2454911"/>
              <a:gd name="connsiteX34" fmla="*/ 896336 w 977135"/>
              <a:gd name="connsiteY34" fmla="*/ 782941 h 2454911"/>
              <a:gd name="connsiteX35" fmla="*/ 896336 w 977135"/>
              <a:gd name="connsiteY35" fmla="*/ 687407 h 2454911"/>
              <a:gd name="connsiteX36" fmla="*/ 909984 w 977135"/>
              <a:gd name="connsiteY36" fmla="*/ 585049 h 2454911"/>
              <a:gd name="connsiteX37" fmla="*/ 971399 w 977135"/>
              <a:gd name="connsiteY37" fmla="*/ 489514 h 2454911"/>
              <a:gd name="connsiteX38" fmla="*/ 971399 w 977135"/>
              <a:gd name="connsiteY38" fmla="*/ 414452 h 2454911"/>
              <a:gd name="connsiteX39" fmla="*/ 944103 w 977135"/>
              <a:gd name="connsiteY39" fmla="*/ 339389 h 2454911"/>
              <a:gd name="connsiteX40" fmla="*/ 944103 w 977135"/>
              <a:gd name="connsiteY40" fmla="*/ 277974 h 2454911"/>
              <a:gd name="connsiteX41" fmla="*/ 862217 w 977135"/>
              <a:gd name="connsiteY41" fmla="*/ 216559 h 2454911"/>
              <a:gd name="connsiteX42" fmla="*/ 807625 w 977135"/>
              <a:gd name="connsiteY42" fmla="*/ 168792 h 2454911"/>
              <a:gd name="connsiteX43" fmla="*/ 746211 w 977135"/>
              <a:gd name="connsiteY43" fmla="*/ 5019 h 2454911"/>
              <a:gd name="connsiteX0" fmla="*/ 746211 w 977135"/>
              <a:gd name="connsiteY0" fmla="*/ 5019 h 2454911"/>
              <a:gd name="connsiteX1" fmla="*/ 582437 w 977135"/>
              <a:gd name="connsiteY1" fmla="*/ 52786 h 2454911"/>
              <a:gd name="connsiteX2" fmla="*/ 582437 w 977135"/>
              <a:gd name="connsiteY2" fmla="*/ 161968 h 2454911"/>
              <a:gd name="connsiteX3" fmla="*/ 555142 w 977135"/>
              <a:gd name="connsiteY3" fmla="*/ 271150 h 2454911"/>
              <a:gd name="connsiteX4" fmla="*/ 405017 w 977135"/>
              <a:gd name="connsiteY4" fmla="*/ 271150 h 2454911"/>
              <a:gd name="connsiteX5" fmla="*/ 452784 w 977135"/>
              <a:gd name="connsiteY5" fmla="*/ 448571 h 2454911"/>
              <a:gd name="connsiteX6" fmla="*/ 589261 w 977135"/>
              <a:gd name="connsiteY6" fmla="*/ 564577 h 2454911"/>
              <a:gd name="connsiteX7" fmla="*/ 561966 w 977135"/>
              <a:gd name="connsiteY7" fmla="*/ 762470 h 2454911"/>
              <a:gd name="connsiteX8" fmla="*/ 493727 w 977135"/>
              <a:gd name="connsiteY8" fmla="*/ 1069544 h 2454911"/>
              <a:gd name="connsiteX9" fmla="*/ 596085 w 977135"/>
              <a:gd name="connsiteY9" fmla="*/ 1328852 h 2454911"/>
              <a:gd name="connsiteX10" fmla="*/ 555142 w 977135"/>
              <a:gd name="connsiteY10" fmla="*/ 1560864 h 2454911"/>
              <a:gd name="connsiteX11" fmla="*/ 302658 w 977135"/>
              <a:gd name="connsiteY11" fmla="*/ 1588159 h 2454911"/>
              <a:gd name="connsiteX12" fmla="*/ 227596 w 977135"/>
              <a:gd name="connsiteY12" fmla="*/ 1690517 h 2454911"/>
              <a:gd name="connsiteX13" fmla="*/ 36527 w 977135"/>
              <a:gd name="connsiteY13" fmla="*/ 1779228 h 2454911"/>
              <a:gd name="connsiteX14" fmla="*/ 29703 w 977135"/>
              <a:gd name="connsiteY14" fmla="*/ 1983944 h 2454911"/>
              <a:gd name="connsiteX15" fmla="*/ 486903 w 977135"/>
              <a:gd name="connsiteY15" fmla="*/ 2325138 h 2454911"/>
              <a:gd name="connsiteX16" fmla="*/ 589261 w 977135"/>
              <a:gd name="connsiteY16" fmla="*/ 2454792 h 2454911"/>
              <a:gd name="connsiteX17" fmla="*/ 664324 w 977135"/>
              <a:gd name="connsiteY17" fmla="*/ 2345610 h 2454911"/>
              <a:gd name="connsiteX18" fmla="*/ 698443 w 977135"/>
              <a:gd name="connsiteY18" fmla="*/ 2202308 h 2454911"/>
              <a:gd name="connsiteX19" fmla="*/ 773506 w 977135"/>
              <a:gd name="connsiteY19" fmla="*/ 1977120 h 2454911"/>
              <a:gd name="connsiteX20" fmla="*/ 793978 w 977135"/>
              <a:gd name="connsiteY20" fmla="*/ 1915705 h 2454911"/>
              <a:gd name="connsiteX21" fmla="*/ 862217 w 977135"/>
              <a:gd name="connsiteY21" fmla="*/ 1833819 h 2454911"/>
              <a:gd name="connsiteX22" fmla="*/ 903160 w 977135"/>
              <a:gd name="connsiteY22" fmla="*/ 1765580 h 2454911"/>
              <a:gd name="connsiteX23" fmla="*/ 896336 w 977135"/>
              <a:gd name="connsiteY23" fmla="*/ 1676870 h 2454911"/>
              <a:gd name="connsiteX24" fmla="*/ 950927 w 977135"/>
              <a:gd name="connsiteY24" fmla="*/ 1458505 h 2454911"/>
              <a:gd name="connsiteX25" fmla="*/ 896336 w 977135"/>
              <a:gd name="connsiteY25" fmla="*/ 1349323 h 2454911"/>
              <a:gd name="connsiteX26" fmla="*/ 882688 w 977135"/>
              <a:gd name="connsiteY26" fmla="*/ 1397090 h 2454911"/>
              <a:gd name="connsiteX27" fmla="*/ 848569 w 977135"/>
              <a:gd name="connsiteY27" fmla="*/ 1322028 h 2454911"/>
              <a:gd name="connsiteX28" fmla="*/ 834921 w 977135"/>
              <a:gd name="connsiteY28" fmla="*/ 1267437 h 2454911"/>
              <a:gd name="connsiteX29" fmla="*/ 759858 w 977135"/>
              <a:gd name="connsiteY29" fmla="*/ 1267437 h 2454911"/>
              <a:gd name="connsiteX30" fmla="*/ 746211 w 977135"/>
              <a:gd name="connsiteY30" fmla="*/ 1253789 h 2454911"/>
              <a:gd name="connsiteX31" fmla="*/ 766682 w 977135"/>
              <a:gd name="connsiteY31" fmla="*/ 1137783 h 2454911"/>
              <a:gd name="connsiteX32" fmla="*/ 753034 w 977135"/>
              <a:gd name="connsiteY32" fmla="*/ 1069544 h 2454911"/>
              <a:gd name="connsiteX33" fmla="*/ 780330 w 977135"/>
              <a:gd name="connsiteY33" fmla="*/ 858004 h 2454911"/>
              <a:gd name="connsiteX34" fmla="*/ 896336 w 977135"/>
              <a:gd name="connsiteY34" fmla="*/ 782941 h 2454911"/>
              <a:gd name="connsiteX35" fmla="*/ 896336 w 977135"/>
              <a:gd name="connsiteY35" fmla="*/ 687407 h 2454911"/>
              <a:gd name="connsiteX36" fmla="*/ 909984 w 977135"/>
              <a:gd name="connsiteY36" fmla="*/ 585049 h 2454911"/>
              <a:gd name="connsiteX37" fmla="*/ 971399 w 977135"/>
              <a:gd name="connsiteY37" fmla="*/ 489514 h 2454911"/>
              <a:gd name="connsiteX38" fmla="*/ 971399 w 977135"/>
              <a:gd name="connsiteY38" fmla="*/ 414452 h 2454911"/>
              <a:gd name="connsiteX39" fmla="*/ 944103 w 977135"/>
              <a:gd name="connsiteY39" fmla="*/ 339389 h 2454911"/>
              <a:gd name="connsiteX40" fmla="*/ 944103 w 977135"/>
              <a:gd name="connsiteY40" fmla="*/ 277974 h 2454911"/>
              <a:gd name="connsiteX41" fmla="*/ 862217 w 977135"/>
              <a:gd name="connsiteY41" fmla="*/ 216559 h 2454911"/>
              <a:gd name="connsiteX42" fmla="*/ 807625 w 977135"/>
              <a:gd name="connsiteY42" fmla="*/ 168792 h 2454911"/>
              <a:gd name="connsiteX43" fmla="*/ 746211 w 977135"/>
              <a:gd name="connsiteY43" fmla="*/ 5019 h 2454911"/>
              <a:gd name="connsiteX0" fmla="*/ 746211 w 977135"/>
              <a:gd name="connsiteY0" fmla="*/ 5019 h 2454911"/>
              <a:gd name="connsiteX1" fmla="*/ 582437 w 977135"/>
              <a:gd name="connsiteY1" fmla="*/ 52786 h 2454911"/>
              <a:gd name="connsiteX2" fmla="*/ 582437 w 977135"/>
              <a:gd name="connsiteY2" fmla="*/ 161968 h 2454911"/>
              <a:gd name="connsiteX3" fmla="*/ 555142 w 977135"/>
              <a:gd name="connsiteY3" fmla="*/ 271150 h 2454911"/>
              <a:gd name="connsiteX4" fmla="*/ 405017 w 977135"/>
              <a:gd name="connsiteY4" fmla="*/ 271150 h 2454911"/>
              <a:gd name="connsiteX5" fmla="*/ 452784 w 977135"/>
              <a:gd name="connsiteY5" fmla="*/ 448571 h 2454911"/>
              <a:gd name="connsiteX6" fmla="*/ 589261 w 977135"/>
              <a:gd name="connsiteY6" fmla="*/ 564577 h 2454911"/>
              <a:gd name="connsiteX7" fmla="*/ 561966 w 977135"/>
              <a:gd name="connsiteY7" fmla="*/ 762470 h 2454911"/>
              <a:gd name="connsiteX8" fmla="*/ 493727 w 977135"/>
              <a:gd name="connsiteY8" fmla="*/ 1069544 h 2454911"/>
              <a:gd name="connsiteX9" fmla="*/ 541494 w 977135"/>
              <a:gd name="connsiteY9" fmla="*/ 1369796 h 2454911"/>
              <a:gd name="connsiteX10" fmla="*/ 555142 w 977135"/>
              <a:gd name="connsiteY10" fmla="*/ 1560864 h 2454911"/>
              <a:gd name="connsiteX11" fmla="*/ 302658 w 977135"/>
              <a:gd name="connsiteY11" fmla="*/ 1588159 h 2454911"/>
              <a:gd name="connsiteX12" fmla="*/ 227596 w 977135"/>
              <a:gd name="connsiteY12" fmla="*/ 1690517 h 2454911"/>
              <a:gd name="connsiteX13" fmla="*/ 36527 w 977135"/>
              <a:gd name="connsiteY13" fmla="*/ 1779228 h 2454911"/>
              <a:gd name="connsiteX14" fmla="*/ 29703 w 977135"/>
              <a:gd name="connsiteY14" fmla="*/ 1983944 h 2454911"/>
              <a:gd name="connsiteX15" fmla="*/ 486903 w 977135"/>
              <a:gd name="connsiteY15" fmla="*/ 2325138 h 2454911"/>
              <a:gd name="connsiteX16" fmla="*/ 589261 w 977135"/>
              <a:gd name="connsiteY16" fmla="*/ 2454792 h 2454911"/>
              <a:gd name="connsiteX17" fmla="*/ 664324 w 977135"/>
              <a:gd name="connsiteY17" fmla="*/ 2345610 h 2454911"/>
              <a:gd name="connsiteX18" fmla="*/ 698443 w 977135"/>
              <a:gd name="connsiteY18" fmla="*/ 2202308 h 2454911"/>
              <a:gd name="connsiteX19" fmla="*/ 773506 w 977135"/>
              <a:gd name="connsiteY19" fmla="*/ 1977120 h 2454911"/>
              <a:gd name="connsiteX20" fmla="*/ 793978 w 977135"/>
              <a:gd name="connsiteY20" fmla="*/ 1915705 h 2454911"/>
              <a:gd name="connsiteX21" fmla="*/ 862217 w 977135"/>
              <a:gd name="connsiteY21" fmla="*/ 1833819 h 2454911"/>
              <a:gd name="connsiteX22" fmla="*/ 903160 w 977135"/>
              <a:gd name="connsiteY22" fmla="*/ 1765580 h 2454911"/>
              <a:gd name="connsiteX23" fmla="*/ 896336 w 977135"/>
              <a:gd name="connsiteY23" fmla="*/ 1676870 h 2454911"/>
              <a:gd name="connsiteX24" fmla="*/ 950927 w 977135"/>
              <a:gd name="connsiteY24" fmla="*/ 1458505 h 2454911"/>
              <a:gd name="connsiteX25" fmla="*/ 896336 w 977135"/>
              <a:gd name="connsiteY25" fmla="*/ 1349323 h 2454911"/>
              <a:gd name="connsiteX26" fmla="*/ 882688 w 977135"/>
              <a:gd name="connsiteY26" fmla="*/ 1397090 h 2454911"/>
              <a:gd name="connsiteX27" fmla="*/ 848569 w 977135"/>
              <a:gd name="connsiteY27" fmla="*/ 1322028 h 2454911"/>
              <a:gd name="connsiteX28" fmla="*/ 834921 w 977135"/>
              <a:gd name="connsiteY28" fmla="*/ 1267437 h 2454911"/>
              <a:gd name="connsiteX29" fmla="*/ 759858 w 977135"/>
              <a:gd name="connsiteY29" fmla="*/ 1267437 h 2454911"/>
              <a:gd name="connsiteX30" fmla="*/ 746211 w 977135"/>
              <a:gd name="connsiteY30" fmla="*/ 1253789 h 2454911"/>
              <a:gd name="connsiteX31" fmla="*/ 766682 w 977135"/>
              <a:gd name="connsiteY31" fmla="*/ 1137783 h 2454911"/>
              <a:gd name="connsiteX32" fmla="*/ 753034 w 977135"/>
              <a:gd name="connsiteY32" fmla="*/ 1069544 h 2454911"/>
              <a:gd name="connsiteX33" fmla="*/ 780330 w 977135"/>
              <a:gd name="connsiteY33" fmla="*/ 858004 h 2454911"/>
              <a:gd name="connsiteX34" fmla="*/ 896336 w 977135"/>
              <a:gd name="connsiteY34" fmla="*/ 782941 h 2454911"/>
              <a:gd name="connsiteX35" fmla="*/ 896336 w 977135"/>
              <a:gd name="connsiteY35" fmla="*/ 687407 h 2454911"/>
              <a:gd name="connsiteX36" fmla="*/ 909984 w 977135"/>
              <a:gd name="connsiteY36" fmla="*/ 585049 h 2454911"/>
              <a:gd name="connsiteX37" fmla="*/ 971399 w 977135"/>
              <a:gd name="connsiteY37" fmla="*/ 489514 h 2454911"/>
              <a:gd name="connsiteX38" fmla="*/ 971399 w 977135"/>
              <a:gd name="connsiteY38" fmla="*/ 414452 h 2454911"/>
              <a:gd name="connsiteX39" fmla="*/ 944103 w 977135"/>
              <a:gd name="connsiteY39" fmla="*/ 339389 h 2454911"/>
              <a:gd name="connsiteX40" fmla="*/ 944103 w 977135"/>
              <a:gd name="connsiteY40" fmla="*/ 277974 h 2454911"/>
              <a:gd name="connsiteX41" fmla="*/ 862217 w 977135"/>
              <a:gd name="connsiteY41" fmla="*/ 216559 h 2454911"/>
              <a:gd name="connsiteX42" fmla="*/ 807625 w 977135"/>
              <a:gd name="connsiteY42" fmla="*/ 168792 h 2454911"/>
              <a:gd name="connsiteX43" fmla="*/ 746211 w 977135"/>
              <a:gd name="connsiteY43" fmla="*/ 5019 h 2454911"/>
              <a:gd name="connsiteX0" fmla="*/ 746211 w 977135"/>
              <a:gd name="connsiteY0" fmla="*/ 5019 h 2454911"/>
              <a:gd name="connsiteX1" fmla="*/ 582437 w 977135"/>
              <a:gd name="connsiteY1" fmla="*/ 52786 h 2454911"/>
              <a:gd name="connsiteX2" fmla="*/ 582437 w 977135"/>
              <a:gd name="connsiteY2" fmla="*/ 161968 h 2454911"/>
              <a:gd name="connsiteX3" fmla="*/ 405017 w 977135"/>
              <a:gd name="connsiteY3" fmla="*/ 271150 h 2454911"/>
              <a:gd name="connsiteX4" fmla="*/ 452784 w 977135"/>
              <a:gd name="connsiteY4" fmla="*/ 448571 h 2454911"/>
              <a:gd name="connsiteX5" fmla="*/ 589261 w 977135"/>
              <a:gd name="connsiteY5" fmla="*/ 564577 h 2454911"/>
              <a:gd name="connsiteX6" fmla="*/ 561966 w 977135"/>
              <a:gd name="connsiteY6" fmla="*/ 762470 h 2454911"/>
              <a:gd name="connsiteX7" fmla="*/ 493727 w 977135"/>
              <a:gd name="connsiteY7" fmla="*/ 1069544 h 2454911"/>
              <a:gd name="connsiteX8" fmla="*/ 541494 w 977135"/>
              <a:gd name="connsiteY8" fmla="*/ 1369796 h 2454911"/>
              <a:gd name="connsiteX9" fmla="*/ 555142 w 977135"/>
              <a:gd name="connsiteY9" fmla="*/ 1560864 h 2454911"/>
              <a:gd name="connsiteX10" fmla="*/ 302658 w 977135"/>
              <a:gd name="connsiteY10" fmla="*/ 1588159 h 2454911"/>
              <a:gd name="connsiteX11" fmla="*/ 227596 w 977135"/>
              <a:gd name="connsiteY11" fmla="*/ 1690517 h 2454911"/>
              <a:gd name="connsiteX12" fmla="*/ 36527 w 977135"/>
              <a:gd name="connsiteY12" fmla="*/ 1779228 h 2454911"/>
              <a:gd name="connsiteX13" fmla="*/ 29703 w 977135"/>
              <a:gd name="connsiteY13" fmla="*/ 1983944 h 2454911"/>
              <a:gd name="connsiteX14" fmla="*/ 486903 w 977135"/>
              <a:gd name="connsiteY14" fmla="*/ 2325138 h 2454911"/>
              <a:gd name="connsiteX15" fmla="*/ 589261 w 977135"/>
              <a:gd name="connsiteY15" fmla="*/ 2454792 h 2454911"/>
              <a:gd name="connsiteX16" fmla="*/ 664324 w 977135"/>
              <a:gd name="connsiteY16" fmla="*/ 2345610 h 2454911"/>
              <a:gd name="connsiteX17" fmla="*/ 698443 w 977135"/>
              <a:gd name="connsiteY17" fmla="*/ 2202308 h 2454911"/>
              <a:gd name="connsiteX18" fmla="*/ 773506 w 977135"/>
              <a:gd name="connsiteY18" fmla="*/ 1977120 h 2454911"/>
              <a:gd name="connsiteX19" fmla="*/ 793978 w 977135"/>
              <a:gd name="connsiteY19" fmla="*/ 1915705 h 2454911"/>
              <a:gd name="connsiteX20" fmla="*/ 862217 w 977135"/>
              <a:gd name="connsiteY20" fmla="*/ 1833819 h 2454911"/>
              <a:gd name="connsiteX21" fmla="*/ 903160 w 977135"/>
              <a:gd name="connsiteY21" fmla="*/ 1765580 h 2454911"/>
              <a:gd name="connsiteX22" fmla="*/ 896336 w 977135"/>
              <a:gd name="connsiteY22" fmla="*/ 1676870 h 2454911"/>
              <a:gd name="connsiteX23" fmla="*/ 950927 w 977135"/>
              <a:gd name="connsiteY23" fmla="*/ 1458505 h 2454911"/>
              <a:gd name="connsiteX24" fmla="*/ 896336 w 977135"/>
              <a:gd name="connsiteY24" fmla="*/ 1349323 h 2454911"/>
              <a:gd name="connsiteX25" fmla="*/ 882688 w 977135"/>
              <a:gd name="connsiteY25" fmla="*/ 1397090 h 2454911"/>
              <a:gd name="connsiteX26" fmla="*/ 848569 w 977135"/>
              <a:gd name="connsiteY26" fmla="*/ 1322028 h 2454911"/>
              <a:gd name="connsiteX27" fmla="*/ 834921 w 977135"/>
              <a:gd name="connsiteY27" fmla="*/ 1267437 h 2454911"/>
              <a:gd name="connsiteX28" fmla="*/ 759858 w 977135"/>
              <a:gd name="connsiteY28" fmla="*/ 1267437 h 2454911"/>
              <a:gd name="connsiteX29" fmla="*/ 746211 w 977135"/>
              <a:gd name="connsiteY29" fmla="*/ 1253789 h 2454911"/>
              <a:gd name="connsiteX30" fmla="*/ 766682 w 977135"/>
              <a:gd name="connsiteY30" fmla="*/ 1137783 h 2454911"/>
              <a:gd name="connsiteX31" fmla="*/ 753034 w 977135"/>
              <a:gd name="connsiteY31" fmla="*/ 1069544 h 2454911"/>
              <a:gd name="connsiteX32" fmla="*/ 780330 w 977135"/>
              <a:gd name="connsiteY32" fmla="*/ 858004 h 2454911"/>
              <a:gd name="connsiteX33" fmla="*/ 896336 w 977135"/>
              <a:gd name="connsiteY33" fmla="*/ 782941 h 2454911"/>
              <a:gd name="connsiteX34" fmla="*/ 896336 w 977135"/>
              <a:gd name="connsiteY34" fmla="*/ 687407 h 2454911"/>
              <a:gd name="connsiteX35" fmla="*/ 909984 w 977135"/>
              <a:gd name="connsiteY35" fmla="*/ 585049 h 2454911"/>
              <a:gd name="connsiteX36" fmla="*/ 971399 w 977135"/>
              <a:gd name="connsiteY36" fmla="*/ 489514 h 2454911"/>
              <a:gd name="connsiteX37" fmla="*/ 971399 w 977135"/>
              <a:gd name="connsiteY37" fmla="*/ 414452 h 2454911"/>
              <a:gd name="connsiteX38" fmla="*/ 944103 w 977135"/>
              <a:gd name="connsiteY38" fmla="*/ 339389 h 2454911"/>
              <a:gd name="connsiteX39" fmla="*/ 944103 w 977135"/>
              <a:gd name="connsiteY39" fmla="*/ 277974 h 2454911"/>
              <a:gd name="connsiteX40" fmla="*/ 862217 w 977135"/>
              <a:gd name="connsiteY40" fmla="*/ 216559 h 2454911"/>
              <a:gd name="connsiteX41" fmla="*/ 807625 w 977135"/>
              <a:gd name="connsiteY41" fmla="*/ 168792 h 2454911"/>
              <a:gd name="connsiteX42" fmla="*/ 746211 w 977135"/>
              <a:gd name="connsiteY42" fmla="*/ 5019 h 2454911"/>
              <a:gd name="connsiteX0" fmla="*/ 900918 w 1131842"/>
              <a:gd name="connsiteY0" fmla="*/ 5019 h 2454911"/>
              <a:gd name="connsiteX1" fmla="*/ 737144 w 1131842"/>
              <a:gd name="connsiteY1" fmla="*/ 52786 h 2454911"/>
              <a:gd name="connsiteX2" fmla="*/ 737144 w 1131842"/>
              <a:gd name="connsiteY2" fmla="*/ 161968 h 2454911"/>
              <a:gd name="connsiteX3" fmla="*/ 559724 w 1131842"/>
              <a:gd name="connsiteY3" fmla="*/ 271150 h 2454911"/>
              <a:gd name="connsiteX4" fmla="*/ 607491 w 1131842"/>
              <a:gd name="connsiteY4" fmla="*/ 448571 h 2454911"/>
              <a:gd name="connsiteX5" fmla="*/ 743968 w 1131842"/>
              <a:gd name="connsiteY5" fmla="*/ 564577 h 2454911"/>
              <a:gd name="connsiteX6" fmla="*/ 716673 w 1131842"/>
              <a:gd name="connsiteY6" fmla="*/ 762470 h 2454911"/>
              <a:gd name="connsiteX7" fmla="*/ 648434 w 1131842"/>
              <a:gd name="connsiteY7" fmla="*/ 1069544 h 2454911"/>
              <a:gd name="connsiteX8" fmla="*/ 696201 w 1131842"/>
              <a:gd name="connsiteY8" fmla="*/ 1369796 h 2454911"/>
              <a:gd name="connsiteX9" fmla="*/ 709849 w 1131842"/>
              <a:gd name="connsiteY9" fmla="*/ 1560864 h 2454911"/>
              <a:gd name="connsiteX10" fmla="*/ 457365 w 1131842"/>
              <a:gd name="connsiteY10" fmla="*/ 1588159 h 2454911"/>
              <a:gd name="connsiteX11" fmla="*/ 382303 w 1131842"/>
              <a:gd name="connsiteY11" fmla="*/ 1690517 h 2454911"/>
              <a:gd name="connsiteX12" fmla="*/ 191234 w 1131842"/>
              <a:gd name="connsiteY12" fmla="*/ 1779228 h 2454911"/>
              <a:gd name="connsiteX13" fmla="*/ 13494 w 1131842"/>
              <a:gd name="connsiteY13" fmla="*/ 2171952 h 2454911"/>
              <a:gd name="connsiteX14" fmla="*/ 641610 w 1131842"/>
              <a:gd name="connsiteY14" fmla="*/ 2325138 h 2454911"/>
              <a:gd name="connsiteX15" fmla="*/ 743968 w 1131842"/>
              <a:gd name="connsiteY15" fmla="*/ 2454792 h 2454911"/>
              <a:gd name="connsiteX16" fmla="*/ 819031 w 1131842"/>
              <a:gd name="connsiteY16" fmla="*/ 2345610 h 2454911"/>
              <a:gd name="connsiteX17" fmla="*/ 853150 w 1131842"/>
              <a:gd name="connsiteY17" fmla="*/ 2202308 h 2454911"/>
              <a:gd name="connsiteX18" fmla="*/ 928213 w 1131842"/>
              <a:gd name="connsiteY18" fmla="*/ 1977120 h 2454911"/>
              <a:gd name="connsiteX19" fmla="*/ 948685 w 1131842"/>
              <a:gd name="connsiteY19" fmla="*/ 1915705 h 2454911"/>
              <a:gd name="connsiteX20" fmla="*/ 1016924 w 1131842"/>
              <a:gd name="connsiteY20" fmla="*/ 1833819 h 2454911"/>
              <a:gd name="connsiteX21" fmla="*/ 1057867 w 1131842"/>
              <a:gd name="connsiteY21" fmla="*/ 1765580 h 2454911"/>
              <a:gd name="connsiteX22" fmla="*/ 1051043 w 1131842"/>
              <a:gd name="connsiteY22" fmla="*/ 1676870 h 2454911"/>
              <a:gd name="connsiteX23" fmla="*/ 1105634 w 1131842"/>
              <a:gd name="connsiteY23" fmla="*/ 1458505 h 2454911"/>
              <a:gd name="connsiteX24" fmla="*/ 1051043 w 1131842"/>
              <a:gd name="connsiteY24" fmla="*/ 1349323 h 2454911"/>
              <a:gd name="connsiteX25" fmla="*/ 1037395 w 1131842"/>
              <a:gd name="connsiteY25" fmla="*/ 1397090 h 2454911"/>
              <a:gd name="connsiteX26" fmla="*/ 1003276 w 1131842"/>
              <a:gd name="connsiteY26" fmla="*/ 1322028 h 2454911"/>
              <a:gd name="connsiteX27" fmla="*/ 989628 w 1131842"/>
              <a:gd name="connsiteY27" fmla="*/ 1267437 h 2454911"/>
              <a:gd name="connsiteX28" fmla="*/ 914565 w 1131842"/>
              <a:gd name="connsiteY28" fmla="*/ 1267437 h 2454911"/>
              <a:gd name="connsiteX29" fmla="*/ 900918 w 1131842"/>
              <a:gd name="connsiteY29" fmla="*/ 1253789 h 2454911"/>
              <a:gd name="connsiteX30" fmla="*/ 921389 w 1131842"/>
              <a:gd name="connsiteY30" fmla="*/ 1137783 h 2454911"/>
              <a:gd name="connsiteX31" fmla="*/ 907741 w 1131842"/>
              <a:gd name="connsiteY31" fmla="*/ 1069544 h 2454911"/>
              <a:gd name="connsiteX32" fmla="*/ 935037 w 1131842"/>
              <a:gd name="connsiteY32" fmla="*/ 858004 h 2454911"/>
              <a:gd name="connsiteX33" fmla="*/ 1051043 w 1131842"/>
              <a:gd name="connsiteY33" fmla="*/ 782941 h 2454911"/>
              <a:gd name="connsiteX34" fmla="*/ 1051043 w 1131842"/>
              <a:gd name="connsiteY34" fmla="*/ 687407 h 2454911"/>
              <a:gd name="connsiteX35" fmla="*/ 1064691 w 1131842"/>
              <a:gd name="connsiteY35" fmla="*/ 585049 h 2454911"/>
              <a:gd name="connsiteX36" fmla="*/ 1126106 w 1131842"/>
              <a:gd name="connsiteY36" fmla="*/ 489514 h 2454911"/>
              <a:gd name="connsiteX37" fmla="*/ 1126106 w 1131842"/>
              <a:gd name="connsiteY37" fmla="*/ 414452 h 2454911"/>
              <a:gd name="connsiteX38" fmla="*/ 1098810 w 1131842"/>
              <a:gd name="connsiteY38" fmla="*/ 339389 h 2454911"/>
              <a:gd name="connsiteX39" fmla="*/ 1098810 w 1131842"/>
              <a:gd name="connsiteY39" fmla="*/ 277974 h 2454911"/>
              <a:gd name="connsiteX40" fmla="*/ 1016924 w 1131842"/>
              <a:gd name="connsiteY40" fmla="*/ 216559 h 2454911"/>
              <a:gd name="connsiteX41" fmla="*/ 962332 w 1131842"/>
              <a:gd name="connsiteY41" fmla="*/ 168792 h 2454911"/>
              <a:gd name="connsiteX42" fmla="*/ 900918 w 1131842"/>
              <a:gd name="connsiteY42" fmla="*/ 5019 h 2454911"/>
              <a:gd name="connsiteX0" fmla="*/ 892924 w 1123848"/>
              <a:gd name="connsiteY0" fmla="*/ 5019 h 2498733"/>
              <a:gd name="connsiteX1" fmla="*/ 729150 w 1123848"/>
              <a:gd name="connsiteY1" fmla="*/ 52786 h 2498733"/>
              <a:gd name="connsiteX2" fmla="*/ 729150 w 1123848"/>
              <a:gd name="connsiteY2" fmla="*/ 161968 h 2498733"/>
              <a:gd name="connsiteX3" fmla="*/ 551730 w 1123848"/>
              <a:gd name="connsiteY3" fmla="*/ 271150 h 2498733"/>
              <a:gd name="connsiteX4" fmla="*/ 599497 w 1123848"/>
              <a:gd name="connsiteY4" fmla="*/ 448571 h 2498733"/>
              <a:gd name="connsiteX5" fmla="*/ 735974 w 1123848"/>
              <a:gd name="connsiteY5" fmla="*/ 564577 h 2498733"/>
              <a:gd name="connsiteX6" fmla="*/ 708679 w 1123848"/>
              <a:gd name="connsiteY6" fmla="*/ 762470 h 2498733"/>
              <a:gd name="connsiteX7" fmla="*/ 640440 w 1123848"/>
              <a:gd name="connsiteY7" fmla="*/ 1069544 h 2498733"/>
              <a:gd name="connsiteX8" fmla="*/ 688207 w 1123848"/>
              <a:gd name="connsiteY8" fmla="*/ 1369796 h 2498733"/>
              <a:gd name="connsiteX9" fmla="*/ 701855 w 1123848"/>
              <a:gd name="connsiteY9" fmla="*/ 1560864 h 2498733"/>
              <a:gd name="connsiteX10" fmla="*/ 449371 w 1123848"/>
              <a:gd name="connsiteY10" fmla="*/ 1588159 h 2498733"/>
              <a:gd name="connsiteX11" fmla="*/ 374309 w 1123848"/>
              <a:gd name="connsiteY11" fmla="*/ 1690517 h 2498733"/>
              <a:gd name="connsiteX12" fmla="*/ 183240 w 1123848"/>
              <a:gd name="connsiteY12" fmla="*/ 1779228 h 2498733"/>
              <a:gd name="connsiteX13" fmla="*/ 5500 w 1123848"/>
              <a:gd name="connsiteY13" fmla="*/ 2171952 h 2498733"/>
              <a:gd name="connsiteX14" fmla="*/ 445608 w 1123848"/>
              <a:gd name="connsiteY14" fmla="*/ 2478962 h 2498733"/>
              <a:gd name="connsiteX15" fmla="*/ 735974 w 1123848"/>
              <a:gd name="connsiteY15" fmla="*/ 2454792 h 2498733"/>
              <a:gd name="connsiteX16" fmla="*/ 811037 w 1123848"/>
              <a:gd name="connsiteY16" fmla="*/ 2345610 h 2498733"/>
              <a:gd name="connsiteX17" fmla="*/ 845156 w 1123848"/>
              <a:gd name="connsiteY17" fmla="*/ 2202308 h 2498733"/>
              <a:gd name="connsiteX18" fmla="*/ 920219 w 1123848"/>
              <a:gd name="connsiteY18" fmla="*/ 1977120 h 2498733"/>
              <a:gd name="connsiteX19" fmla="*/ 940691 w 1123848"/>
              <a:gd name="connsiteY19" fmla="*/ 1915705 h 2498733"/>
              <a:gd name="connsiteX20" fmla="*/ 1008930 w 1123848"/>
              <a:gd name="connsiteY20" fmla="*/ 1833819 h 2498733"/>
              <a:gd name="connsiteX21" fmla="*/ 1049873 w 1123848"/>
              <a:gd name="connsiteY21" fmla="*/ 1765580 h 2498733"/>
              <a:gd name="connsiteX22" fmla="*/ 1043049 w 1123848"/>
              <a:gd name="connsiteY22" fmla="*/ 1676870 h 2498733"/>
              <a:gd name="connsiteX23" fmla="*/ 1097640 w 1123848"/>
              <a:gd name="connsiteY23" fmla="*/ 1458505 h 2498733"/>
              <a:gd name="connsiteX24" fmla="*/ 1043049 w 1123848"/>
              <a:gd name="connsiteY24" fmla="*/ 1349323 h 2498733"/>
              <a:gd name="connsiteX25" fmla="*/ 1029401 w 1123848"/>
              <a:gd name="connsiteY25" fmla="*/ 1397090 h 2498733"/>
              <a:gd name="connsiteX26" fmla="*/ 995282 w 1123848"/>
              <a:gd name="connsiteY26" fmla="*/ 1322028 h 2498733"/>
              <a:gd name="connsiteX27" fmla="*/ 981634 w 1123848"/>
              <a:gd name="connsiteY27" fmla="*/ 1267437 h 2498733"/>
              <a:gd name="connsiteX28" fmla="*/ 906571 w 1123848"/>
              <a:gd name="connsiteY28" fmla="*/ 1267437 h 2498733"/>
              <a:gd name="connsiteX29" fmla="*/ 892924 w 1123848"/>
              <a:gd name="connsiteY29" fmla="*/ 1253789 h 2498733"/>
              <a:gd name="connsiteX30" fmla="*/ 913395 w 1123848"/>
              <a:gd name="connsiteY30" fmla="*/ 1137783 h 2498733"/>
              <a:gd name="connsiteX31" fmla="*/ 899747 w 1123848"/>
              <a:gd name="connsiteY31" fmla="*/ 1069544 h 2498733"/>
              <a:gd name="connsiteX32" fmla="*/ 927043 w 1123848"/>
              <a:gd name="connsiteY32" fmla="*/ 858004 h 2498733"/>
              <a:gd name="connsiteX33" fmla="*/ 1043049 w 1123848"/>
              <a:gd name="connsiteY33" fmla="*/ 782941 h 2498733"/>
              <a:gd name="connsiteX34" fmla="*/ 1043049 w 1123848"/>
              <a:gd name="connsiteY34" fmla="*/ 687407 h 2498733"/>
              <a:gd name="connsiteX35" fmla="*/ 1056697 w 1123848"/>
              <a:gd name="connsiteY35" fmla="*/ 585049 h 2498733"/>
              <a:gd name="connsiteX36" fmla="*/ 1118112 w 1123848"/>
              <a:gd name="connsiteY36" fmla="*/ 489514 h 2498733"/>
              <a:gd name="connsiteX37" fmla="*/ 1118112 w 1123848"/>
              <a:gd name="connsiteY37" fmla="*/ 414452 h 2498733"/>
              <a:gd name="connsiteX38" fmla="*/ 1090816 w 1123848"/>
              <a:gd name="connsiteY38" fmla="*/ 339389 h 2498733"/>
              <a:gd name="connsiteX39" fmla="*/ 1090816 w 1123848"/>
              <a:gd name="connsiteY39" fmla="*/ 277974 h 2498733"/>
              <a:gd name="connsiteX40" fmla="*/ 1008930 w 1123848"/>
              <a:gd name="connsiteY40" fmla="*/ 216559 h 2498733"/>
              <a:gd name="connsiteX41" fmla="*/ 954338 w 1123848"/>
              <a:gd name="connsiteY41" fmla="*/ 168792 h 2498733"/>
              <a:gd name="connsiteX42" fmla="*/ 892924 w 1123848"/>
              <a:gd name="connsiteY42" fmla="*/ 5019 h 2498733"/>
              <a:gd name="connsiteX0" fmla="*/ 901973 w 1132897"/>
              <a:gd name="connsiteY0" fmla="*/ 5019 h 2498733"/>
              <a:gd name="connsiteX1" fmla="*/ 738199 w 1132897"/>
              <a:gd name="connsiteY1" fmla="*/ 52786 h 2498733"/>
              <a:gd name="connsiteX2" fmla="*/ 738199 w 1132897"/>
              <a:gd name="connsiteY2" fmla="*/ 161968 h 2498733"/>
              <a:gd name="connsiteX3" fmla="*/ 560779 w 1132897"/>
              <a:gd name="connsiteY3" fmla="*/ 271150 h 2498733"/>
              <a:gd name="connsiteX4" fmla="*/ 608546 w 1132897"/>
              <a:gd name="connsiteY4" fmla="*/ 448571 h 2498733"/>
              <a:gd name="connsiteX5" fmla="*/ 745023 w 1132897"/>
              <a:gd name="connsiteY5" fmla="*/ 564577 h 2498733"/>
              <a:gd name="connsiteX6" fmla="*/ 717728 w 1132897"/>
              <a:gd name="connsiteY6" fmla="*/ 762470 h 2498733"/>
              <a:gd name="connsiteX7" fmla="*/ 649489 w 1132897"/>
              <a:gd name="connsiteY7" fmla="*/ 1069544 h 2498733"/>
              <a:gd name="connsiteX8" fmla="*/ 697256 w 1132897"/>
              <a:gd name="connsiteY8" fmla="*/ 1369796 h 2498733"/>
              <a:gd name="connsiteX9" fmla="*/ 710904 w 1132897"/>
              <a:gd name="connsiteY9" fmla="*/ 1560864 h 2498733"/>
              <a:gd name="connsiteX10" fmla="*/ 458420 w 1132897"/>
              <a:gd name="connsiteY10" fmla="*/ 1588159 h 2498733"/>
              <a:gd name="connsiteX11" fmla="*/ 383358 w 1132897"/>
              <a:gd name="connsiteY11" fmla="*/ 1690517 h 2498733"/>
              <a:gd name="connsiteX12" fmla="*/ 192289 w 1132897"/>
              <a:gd name="connsiteY12" fmla="*/ 1779228 h 2498733"/>
              <a:gd name="connsiteX13" fmla="*/ 113456 w 1132897"/>
              <a:gd name="connsiteY13" fmla="*/ 1979244 h 2498733"/>
              <a:gd name="connsiteX14" fmla="*/ 14549 w 1132897"/>
              <a:gd name="connsiteY14" fmla="*/ 2171952 h 2498733"/>
              <a:gd name="connsiteX15" fmla="*/ 454657 w 1132897"/>
              <a:gd name="connsiteY15" fmla="*/ 2478962 h 2498733"/>
              <a:gd name="connsiteX16" fmla="*/ 745023 w 1132897"/>
              <a:gd name="connsiteY16" fmla="*/ 2454792 h 2498733"/>
              <a:gd name="connsiteX17" fmla="*/ 820086 w 1132897"/>
              <a:gd name="connsiteY17" fmla="*/ 2345610 h 2498733"/>
              <a:gd name="connsiteX18" fmla="*/ 854205 w 1132897"/>
              <a:gd name="connsiteY18" fmla="*/ 2202308 h 2498733"/>
              <a:gd name="connsiteX19" fmla="*/ 929268 w 1132897"/>
              <a:gd name="connsiteY19" fmla="*/ 1977120 h 2498733"/>
              <a:gd name="connsiteX20" fmla="*/ 949740 w 1132897"/>
              <a:gd name="connsiteY20" fmla="*/ 1915705 h 2498733"/>
              <a:gd name="connsiteX21" fmla="*/ 1017979 w 1132897"/>
              <a:gd name="connsiteY21" fmla="*/ 1833819 h 2498733"/>
              <a:gd name="connsiteX22" fmla="*/ 1058922 w 1132897"/>
              <a:gd name="connsiteY22" fmla="*/ 1765580 h 2498733"/>
              <a:gd name="connsiteX23" fmla="*/ 1052098 w 1132897"/>
              <a:gd name="connsiteY23" fmla="*/ 1676870 h 2498733"/>
              <a:gd name="connsiteX24" fmla="*/ 1106689 w 1132897"/>
              <a:gd name="connsiteY24" fmla="*/ 1458505 h 2498733"/>
              <a:gd name="connsiteX25" fmla="*/ 1052098 w 1132897"/>
              <a:gd name="connsiteY25" fmla="*/ 1349323 h 2498733"/>
              <a:gd name="connsiteX26" fmla="*/ 1038450 w 1132897"/>
              <a:gd name="connsiteY26" fmla="*/ 1397090 h 2498733"/>
              <a:gd name="connsiteX27" fmla="*/ 1004331 w 1132897"/>
              <a:gd name="connsiteY27" fmla="*/ 1322028 h 2498733"/>
              <a:gd name="connsiteX28" fmla="*/ 990683 w 1132897"/>
              <a:gd name="connsiteY28" fmla="*/ 1267437 h 2498733"/>
              <a:gd name="connsiteX29" fmla="*/ 915620 w 1132897"/>
              <a:gd name="connsiteY29" fmla="*/ 1267437 h 2498733"/>
              <a:gd name="connsiteX30" fmla="*/ 901973 w 1132897"/>
              <a:gd name="connsiteY30" fmla="*/ 1253789 h 2498733"/>
              <a:gd name="connsiteX31" fmla="*/ 922444 w 1132897"/>
              <a:gd name="connsiteY31" fmla="*/ 1137783 h 2498733"/>
              <a:gd name="connsiteX32" fmla="*/ 908796 w 1132897"/>
              <a:gd name="connsiteY32" fmla="*/ 1069544 h 2498733"/>
              <a:gd name="connsiteX33" fmla="*/ 936092 w 1132897"/>
              <a:gd name="connsiteY33" fmla="*/ 858004 h 2498733"/>
              <a:gd name="connsiteX34" fmla="*/ 1052098 w 1132897"/>
              <a:gd name="connsiteY34" fmla="*/ 782941 h 2498733"/>
              <a:gd name="connsiteX35" fmla="*/ 1052098 w 1132897"/>
              <a:gd name="connsiteY35" fmla="*/ 687407 h 2498733"/>
              <a:gd name="connsiteX36" fmla="*/ 1065746 w 1132897"/>
              <a:gd name="connsiteY36" fmla="*/ 585049 h 2498733"/>
              <a:gd name="connsiteX37" fmla="*/ 1127161 w 1132897"/>
              <a:gd name="connsiteY37" fmla="*/ 489514 h 2498733"/>
              <a:gd name="connsiteX38" fmla="*/ 1127161 w 1132897"/>
              <a:gd name="connsiteY38" fmla="*/ 414452 h 2498733"/>
              <a:gd name="connsiteX39" fmla="*/ 1099865 w 1132897"/>
              <a:gd name="connsiteY39" fmla="*/ 339389 h 2498733"/>
              <a:gd name="connsiteX40" fmla="*/ 1099865 w 1132897"/>
              <a:gd name="connsiteY40" fmla="*/ 277974 h 2498733"/>
              <a:gd name="connsiteX41" fmla="*/ 1017979 w 1132897"/>
              <a:gd name="connsiteY41" fmla="*/ 216559 h 2498733"/>
              <a:gd name="connsiteX42" fmla="*/ 963387 w 1132897"/>
              <a:gd name="connsiteY42" fmla="*/ 168792 h 2498733"/>
              <a:gd name="connsiteX43" fmla="*/ 901973 w 1132897"/>
              <a:gd name="connsiteY43" fmla="*/ 5019 h 2498733"/>
              <a:gd name="connsiteX0" fmla="*/ 901973 w 1132897"/>
              <a:gd name="connsiteY0" fmla="*/ 5019 h 2498733"/>
              <a:gd name="connsiteX1" fmla="*/ 738199 w 1132897"/>
              <a:gd name="connsiteY1" fmla="*/ 52786 h 2498733"/>
              <a:gd name="connsiteX2" fmla="*/ 738199 w 1132897"/>
              <a:gd name="connsiteY2" fmla="*/ 161968 h 2498733"/>
              <a:gd name="connsiteX3" fmla="*/ 560779 w 1132897"/>
              <a:gd name="connsiteY3" fmla="*/ 271150 h 2498733"/>
              <a:gd name="connsiteX4" fmla="*/ 608546 w 1132897"/>
              <a:gd name="connsiteY4" fmla="*/ 448571 h 2498733"/>
              <a:gd name="connsiteX5" fmla="*/ 745023 w 1132897"/>
              <a:gd name="connsiteY5" fmla="*/ 564577 h 2498733"/>
              <a:gd name="connsiteX6" fmla="*/ 717728 w 1132897"/>
              <a:gd name="connsiteY6" fmla="*/ 762470 h 2498733"/>
              <a:gd name="connsiteX7" fmla="*/ 649489 w 1132897"/>
              <a:gd name="connsiteY7" fmla="*/ 1069544 h 2498733"/>
              <a:gd name="connsiteX8" fmla="*/ 697256 w 1132897"/>
              <a:gd name="connsiteY8" fmla="*/ 1369796 h 2498733"/>
              <a:gd name="connsiteX9" fmla="*/ 710904 w 1132897"/>
              <a:gd name="connsiteY9" fmla="*/ 1560864 h 2498733"/>
              <a:gd name="connsiteX10" fmla="*/ 458420 w 1132897"/>
              <a:gd name="connsiteY10" fmla="*/ 1588159 h 2498733"/>
              <a:gd name="connsiteX11" fmla="*/ 383358 w 1132897"/>
              <a:gd name="connsiteY11" fmla="*/ 1690517 h 2498733"/>
              <a:gd name="connsiteX12" fmla="*/ 234985 w 1132897"/>
              <a:gd name="connsiteY12" fmla="*/ 1736532 h 2498733"/>
              <a:gd name="connsiteX13" fmla="*/ 113456 w 1132897"/>
              <a:gd name="connsiteY13" fmla="*/ 1979244 h 2498733"/>
              <a:gd name="connsiteX14" fmla="*/ 14549 w 1132897"/>
              <a:gd name="connsiteY14" fmla="*/ 2171952 h 2498733"/>
              <a:gd name="connsiteX15" fmla="*/ 454657 w 1132897"/>
              <a:gd name="connsiteY15" fmla="*/ 2478962 h 2498733"/>
              <a:gd name="connsiteX16" fmla="*/ 745023 w 1132897"/>
              <a:gd name="connsiteY16" fmla="*/ 2454792 h 2498733"/>
              <a:gd name="connsiteX17" fmla="*/ 820086 w 1132897"/>
              <a:gd name="connsiteY17" fmla="*/ 2345610 h 2498733"/>
              <a:gd name="connsiteX18" fmla="*/ 854205 w 1132897"/>
              <a:gd name="connsiteY18" fmla="*/ 2202308 h 2498733"/>
              <a:gd name="connsiteX19" fmla="*/ 929268 w 1132897"/>
              <a:gd name="connsiteY19" fmla="*/ 1977120 h 2498733"/>
              <a:gd name="connsiteX20" fmla="*/ 949740 w 1132897"/>
              <a:gd name="connsiteY20" fmla="*/ 1915705 h 2498733"/>
              <a:gd name="connsiteX21" fmla="*/ 1017979 w 1132897"/>
              <a:gd name="connsiteY21" fmla="*/ 1833819 h 2498733"/>
              <a:gd name="connsiteX22" fmla="*/ 1058922 w 1132897"/>
              <a:gd name="connsiteY22" fmla="*/ 1765580 h 2498733"/>
              <a:gd name="connsiteX23" fmla="*/ 1052098 w 1132897"/>
              <a:gd name="connsiteY23" fmla="*/ 1676870 h 2498733"/>
              <a:gd name="connsiteX24" fmla="*/ 1106689 w 1132897"/>
              <a:gd name="connsiteY24" fmla="*/ 1458505 h 2498733"/>
              <a:gd name="connsiteX25" fmla="*/ 1052098 w 1132897"/>
              <a:gd name="connsiteY25" fmla="*/ 1349323 h 2498733"/>
              <a:gd name="connsiteX26" fmla="*/ 1038450 w 1132897"/>
              <a:gd name="connsiteY26" fmla="*/ 1397090 h 2498733"/>
              <a:gd name="connsiteX27" fmla="*/ 1004331 w 1132897"/>
              <a:gd name="connsiteY27" fmla="*/ 1322028 h 2498733"/>
              <a:gd name="connsiteX28" fmla="*/ 990683 w 1132897"/>
              <a:gd name="connsiteY28" fmla="*/ 1267437 h 2498733"/>
              <a:gd name="connsiteX29" fmla="*/ 915620 w 1132897"/>
              <a:gd name="connsiteY29" fmla="*/ 1267437 h 2498733"/>
              <a:gd name="connsiteX30" fmla="*/ 901973 w 1132897"/>
              <a:gd name="connsiteY30" fmla="*/ 1253789 h 2498733"/>
              <a:gd name="connsiteX31" fmla="*/ 922444 w 1132897"/>
              <a:gd name="connsiteY31" fmla="*/ 1137783 h 2498733"/>
              <a:gd name="connsiteX32" fmla="*/ 908796 w 1132897"/>
              <a:gd name="connsiteY32" fmla="*/ 1069544 h 2498733"/>
              <a:gd name="connsiteX33" fmla="*/ 936092 w 1132897"/>
              <a:gd name="connsiteY33" fmla="*/ 858004 h 2498733"/>
              <a:gd name="connsiteX34" fmla="*/ 1052098 w 1132897"/>
              <a:gd name="connsiteY34" fmla="*/ 782941 h 2498733"/>
              <a:gd name="connsiteX35" fmla="*/ 1052098 w 1132897"/>
              <a:gd name="connsiteY35" fmla="*/ 687407 h 2498733"/>
              <a:gd name="connsiteX36" fmla="*/ 1065746 w 1132897"/>
              <a:gd name="connsiteY36" fmla="*/ 585049 h 2498733"/>
              <a:gd name="connsiteX37" fmla="*/ 1127161 w 1132897"/>
              <a:gd name="connsiteY37" fmla="*/ 489514 h 2498733"/>
              <a:gd name="connsiteX38" fmla="*/ 1127161 w 1132897"/>
              <a:gd name="connsiteY38" fmla="*/ 414452 h 2498733"/>
              <a:gd name="connsiteX39" fmla="*/ 1099865 w 1132897"/>
              <a:gd name="connsiteY39" fmla="*/ 339389 h 2498733"/>
              <a:gd name="connsiteX40" fmla="*/ 1099865 w 1132897"/>
              <a:gd name="connsiteY40" fmla="*/ 277974 h 2498733"/>
              <a:gd name="connsiteX41" fmla="*/ 1017979 w 1132897"/>
              <a:gd name="connsiteY41" fmla="*/ 216559 h 2498733"/>
              <a:gd name="connsiteX42" fmla="*/ 963387 w 1132897"/>
              <a:gd name="connsiteY42" fmla="*/ 168792 h 2498733"/>
              <a:gd name="connsiteX43" fmla="*/ 901973 w 1132897"/>
              <a:gd name="connsiteY43" fmla="*/ 5019 h 2498733"/>
              <a:gd name="connsiteX0" fmla="*/ 915078 w 1146002"/>
              <a:gd name="connsiteY0" fmla="*/ 5019 h 2504766"/>
              <a:gd name="connsiteX1" fmla="*/ 751304 w 1146002"/>
              <a:gd name="connsiteY1" fmla="*/ 52786 h 2504766"/>
              <a:gd name="connsiteX2" fmla="*/ 751304 w 1146002"/>
              <a:gd name="connsiteY2" fmla="*/ 161968 h 2504766"/>
              <a:gd name="connsiteX3" fmla="*/ 573884 w 1146002"/>
              <a:gd name="connsiteY3" fmla="*/ 271150 h 2504766"/>
              <a:gd name="connsiteX4" fmla="*/ 621651 w 1146002"/>
              <a:gd name="connsiteY4" fmla="*/ 448571 h 2504766"/>
              <a:gd name="connsiteX5" fmla="*/ 758128 w 1146002"/>
              <a:gd name="connsiteY5" fmla="*/ 564577 h 2504766"/>
              <a:gd name="connsiteX6" fmla="*/ 730833 w 1146002"/>
              <a:gd name="connsiteY6" fmla="*/ 762470 h 2504766"/>
              <a:gd name="connsiteX7" fmla="*/ 662594 w 1146002"/>
              <a:gd name="connsiteY7" fmla="*/ 1069544 h 2504766"/>
              <a:gd name="connsiteX8" fmla="*/ 710361 w 1146002"/>
              <a:gd name="connsiteY8" fmla="*/ 1369796 h 2504766"/>
              <a:gd name="connsiteX9" fmla="*/ 724009 w 1146002"/>
              <a:gd name="connsiteY9" fmla="*/ 1560864 h 2504766"/>
              <a:gd name="connsiteX10" fmla="*/ 471525 w 1146002"/>
              <a:gd name="connsiteY10" fmla="*/ 1588159 h 2504766"/>
              <a:gd name="connsiteX11" fmla="*/ 396463 w 1146002"/>
              <a:gd name="connsiteY11" fmla="*/ 1690517 h 2504766"/>
              <a:gd name="connsiteX12" fmla="*/ 248090 w 1146002"/>
              <a:gd name="connsiteY12" fmla="*/ 1736532 h 2504766"/>
              <a:gd name="connsiteX13" fmla="*/ 126561 w 1146002"/>
              <a:gd name="connsiteY13" fmla="*/ 1979244 h 2504766"/>
              <a:gd name="connsiteX14" fmla="*/ 13422 w 1146002"/>
              <a:gd name="connsiteY14" fmla="*/ 2090119 h 2504766"/>
              <a:gd name="connsiteX15" fmla="*/ 467762 w 1146002"/>
              <a:gd name="connsiteY15" fmla="*/ 2478962 h 2504766"/>
              <a:gd name="connsiteX16" fmla="*/ 758128 w 1146002"/>
              <a:gd name="connsiteY16" fmla="*/ 2454792 h 2504766"/>
              <a:gd name="connsiteX17" fmla="*/ 833191 w 1146002"/>
              <a:gd name="connsiteY17" fmla="*/ 2345610 h 2504766"/>
              <a:gd name="connsiteX18" fmla="*/ 867310 w 1146002"/>
              <a:gd name="connsiteY18" fmla="*/ 2202308 h 2504766"/>
              <a:gd name="connsiteX19" fmla="*/ 942373 w 1146002"/>
              <a:gd name="connsiteY19" fmla="*/ 1977120 h 2504766"/>
              <a:gd name="connsiteX20" fmla="*/ 962845 w 1146002"/>
              <a:gd name="connsiteY20" fmla="*/ 1915705 h 2504766"/>
              <a:gd name="connsiteX21" fmla="*/ 1031084 w 1146002"/>
              <a:gd name="connsiteY21" fmla="*/ 1833819 h 2504766"/>
              <a:gd name="connsiteX22" fmla="*/ 1072027 w 1146002"/>
              <a:gd name="connsiteY22" fmla="*/ 1765580 h 2504766"/>
              <a:gd name="connsiteX23" fmla="*/ 1065203 w 1146002"/>
              <a:gd name="connsiteY23" fmla="*/ 1676870 h 2504766"/>
              <a:gd name="connsiteX24" fmla="*/ 1119794 w 1146002"/>
              <a:gd name="connsiteY24" fmla="*/ 1458505 h 2504766"/>
              <a:gd name="connsiteX25" fmla="*/ 1065203 w 1146002"/>
              <a:gd name="connsiteY25" fmla="*/ 1349323 h 2504766"/>
              <a:gd name="connsiteX26" fmla="*/ 1051555 w 1146002"/>
              <a:gd name="connsiteY26" fmla="*/ 1397090 h 2504766"/>
              <a:gd name="connsiteX27" fmla="*/ 1017436 w 1146002"/>
              <a:gd name="connsiteY27" fmla="*/ 1322028 h 2504766"/>
              <a:gd name="connsiteX28" fmla="*/ 1003788 w 1146002"/>
              <a:gd name="connsiteY28" fmla="*/ 1267437 h 2504766"/>
              <a:gd name="connsiteX29" fmla="*/ 928725 w 1146002"/>
              <a:gd name="connsiteY29" fmla="*/ 1267437 h 2504766"/>
              <a:gd name="connsiteX30" fmla="*/ 915078 w 1146002"/>
              <a:gd name="connsiteY30" fmla="*/ 1253789 h 2504766"/>
              <a:gd name="connsiteX31" fmla="*/ 935549 w 1146002"/>
              <a:gd name="connsiteY31" fmla="*/ 1137783 h 2504766"/>
              <a:gd name="connsiteX32" fmla="*/ 921901 w 1146002"/>
              <a:gd name="connsiteY32" fmla="*/ 1069544 h 2504766"/>
              <a:gd name="connsiteX33" fmla="*/ 949197 w 1146002"/>
              <a:gd name="connsiteY33" fmla="*/ 858004 h 2504766"/>
              <a:gd name="connsiteX34" fmla="*/ 1065203 w 1146002"/>
              <a:gd name="connsiteY34" fmla="*/ 782941 h 2504766"/>
              <a:gd name="connsiteX35" fmla="*/ 1065203 w 1146002"/>
              <a:gd name="connsiteY35" fmla="*/ 687407 h 2504766"/>
              <a:gd name="connsiteX36" fmla="*/ 1078851 w 1146002"/>
              <a:gd name="connsiteY36" fmla="*/ 585049 h 2504766"/>
              <a:gd name="connsiteX37" fmla="*/ 1140266 w 1146002"/>
              <a:gd name="connsiteY37" fmla="*/ 489514 h 2504766"/>
              <a:gd name="connsiteX38" fmla="*/ 1140266 w 1146002"/>
              <a:gd name="connsiteY38" fmla="*/ 414452 h 2504766"/>
              <a:gd name="connsiteX39" fmla="*/ 1112970 w 1146002"/>
              <a:gd name="connsiteY39" fmla="*/ 339389 h 2504766"/>
              <a:gd name="connsiteX40" fmla="*/ 1112970 w 1146002"/>
              <a:gd name="connsiteY40" fmla="*/ 277974 h 2504766"/>
              <a:gd name="connsiteX41" fmla="*/ 1031084 w 1146002"/>
              <a:gd name="connsiteY41" fmla="*/ 216559 h 2504766"/>
              <a:gd name="connsiteX42" fmla="*/ 976492 w 1146002"/>
              <a:gd name="connsiteY42" fmla="*/ 168792 h 2504766"/>
              <a:gd name="connsiteX43" fmla="*/ 915078 w 1146002"/>
              <a:gd name="connsiteY43" fmla="*/ 5019 h 2504766"/>
              <a:gd name="connsiteX0" fmla="*/ 901799 w 1132723"/>
              <a:gd name="connsiteY0" fmla="*/ 5019 h 2493283"/>
              <a:gd name="connsiteX1" fmla="*/ 738025 w 1132723"/>
              <a:gd name="connsiteY1" fmla="*/ 52786 h 2493283"/>
              <a:gd name="connsiteX2" fmla="*/ 738025 w 1132723"/>
              <a:gd name="connsiteY2" fmla="*/ 161968 h 2493283"/>
              <a:gd name="connsiteX3" fmla="*/ 560605 w 1132723"/>
              <a:gd name="connsiteY3" fmla="*/ 271150 h 2493283"/>
              <a:gd name="connsiteX4" fmla="*/ 608372 w 1132723"/>
              <a:gd name="connsiteY4" fmla="*/ 448571 h 2493283"/>
              <a:gd name="connsiteX5" fmla="*/ 744849 w 1132723"/>
              <a:gd name="connsiteY5" fmla="*/ 564577 h 2493283"/>
              <a:gd name="connsiteX6" fmla="*/ 717554 w 1132723"/>
              <a:gd name="connsiteY6" fmla="*/ 762470 h 2493283"/>
              <a:gd name="connsiteX7" fmla="*/ 649315 w 1132723"/>
              <a:gd name="connsiteY7" fmla="*/ 1069544 h 2493283"/>
              <a:gd name="connsiteX8" fmla="*/ 697082 w 1132723"/>
              <a:gd name="connsiteY8" fmla="*/ 1369796 h 2493283"/>
              <a:gd name="connsiteX9" fmla="*/ 710730 w 1132723"/>
              <a:gd name="connsiteY9" fmla="*/ 1560864 h 2493283"/>
              <a:gd name="connsiteX10" fmla="*/ 458246 w 1132723"/>
              <a:gd name="connsiteY10" fmla="*/ 1588159 h 2493283"/>
              <a:gd name="connsiteX11" fmla="*/ 383184 w 1132723"/>
              <a:gd name="connsiteY11" fmla="*/ 1690517 h 2493283"/>
              <a:gd name="connsiteX12" fmla="*/ 234811 w 1132723"/>
              <a:gd name="connsiteY12" fmla="*/ 1736532 h 2493283"/>
              <a:gd name="connsiteX13" fmla="*/ 113282 w 1132723"/>
              <a:gd name="connsiteY13" fmla="*/ 1979244 h 2493283"/>
              <a:gd name="connsiteX14" fmla="*/ 143 w 1132723"/>
              <a:gd name="connsiteY14" fmla="*/ 2090119 h 2493283"/>
              <a:gd name="connsiteX15" fmla="*/ 138189 w 1132723"/>
              <a:gd name="connsiteY15" fmla="*/ 2246092 h 2493283"/>
              <a:gd name="connsiteX16" fmla="*/ 454483 w 1132723"/>
              <a:gd name="connsiteY16" fmla="*/ 2478962 h 2493283"/>
              <a:gd name="connsiteX17" fmla="*/ 744849 w 1132723"/>
              <a:gd name="connsiteY17" fmla="*/ 2454792 h 2493283"/>
              <a:gd name="connsiteX18" fmla="*/ 819912 w 1132723"/>
              <a:gd name="connsiteY18" fmla="*/ 2345610 h 2493283"/>
              <a:gd name="connsiteX19" fmla="*/ 854031 w 1132723"/>
              <a:gd name="connsiteY19" fmla="*/ 2202308 h 2493283"/>
              <a:gd name="connsiteX20" fmla="*/ 929094 w 1132723"/>
              <a:gd name="connsiteY20" fmla="*/ 1977120 h 2493283"/>
              <a:gd name="connsiteX21" fmla="*/ 949566 w 1132723"/>
              <a:gd name="connsiteY21" fmla="*/ 1915705 h 2493283"/>
              <a:gd name="connsiteX22" fmla="*/ 1017805 w 1132723"/>
              <a:gd name="connsiteY22" fmla="*/ 1833819 h 2493283"/>
              <a:gd name="connsiteX23" fmla="*/ 1058748 w 1132723"/>
              <a:gd name="connsiteY23" fmla="*/ 1765580 h 2493283"/>
              <a:gd name="connsiteX24" fmla="*/ 1051924 w 1132723"/>
              <a:gd name="connsiteY24" fmla="*/ 1676870 h 2493283"/>
              <a:gd name="connsiteX25" fmla="*/ 1106515 w 1132723"/>
              <a:gd name="connsiteY25" fmla="*/ 1458505 h 2493283"/>
              <a:gd name="connsiteX26" fmla="*/ 1051924 w 1132723"/>
              <a:gd name="connsiteY26" fmla="*/ 1349323 h 2493283"/>
              <a:gd name="connsiteX27" fmla="*/ 1038276 w 1132723"/>
              <a:gd name="connsiteY27" fmla="*/ 1397090 h 2493283"/>
              <a:gd name="connsiteX28" fmla="*/ 1004157 w 1132723"/>
              <a:gd name="connsiteY28" fmla="*/ 1322028 h 2493283"/>
              <a:gd name="connsiteX29" fmla="*/ 990509 w 1132723"/>
              <a:gd name="connsiteY29" fmla="*/ 1267437 h 2493283"/>
              <a:gd name="connsiteX30" fmla="*/ 915446 w 1132723"/>
              <a:gd name="connsiteY30" fmla="*/ 1267437 h 2493283"/>
              <a:gd name="connsiteX31" fmla="*/ 901799 w 1132723"/>
              <a:gd name="connsiteY31" fmla="*/ 1253789 h 2493283"/>
              <a:gd name="connsiteX32" fmla="*/ 922270 w 1132723"/>
              <a:gd name="connsiteY32" fmla="*/ 1137783 h 2493283"/>
              <a:gd name="connsiteX33" fmla="*/ 908622 w 1132723"/>
              <a:gd name="connsiteY33" fmla="*/ 1069544 h 2493283"/>
              <a:gd name="connsiteX34" fmla="*/ 935918 w 1132723"/>
              <a:gd name="connsiteY34" fmla="*/ 858004 h 2493283"/>
              <a:gd name="connsiteX35" fmla="*/ 1051924 w 1132723"/>
              <a:gd name="connsiteY35" fmla="*/ 782941 h 2493283"/>
              <a:gd name="connsiteX36" fmla="*/ 1051924 w 1132723"/>
              <a:gd name="connsiteY36" fmla="*/ 687407 h 2493283"/>
              <a:gd name="connsiteX37" fmla="*/ 1065572 w 1132723"/>
              <a:gd name="connsiteY37" fmla="*/ 585049 h 2493283"/>
              <a:gd name="connsiteX38" fmla="*/ 1126987 w 1132723"/>
              <a:gd name="connsiteY38" fmla="*/ 489514 h 2493283"/>
              <a:gd name="connsiteX39" fmla="*/ 1126987 w 1132723"/>
              <a:gd name="connsiteY39" fmla="*/ 414452 h 2493283"/>
              <a:gd name="connsiteX40" fmla="*/ 1099691 w 1132723"/>
              <a:gd name="connsiteY40" fmla="*/ 339389 h 2493283"/>
              <a:gd name="connsiteX41" fmla="*/ 1099691 w 1132723"/>
              <a:gd name="connsiteY41" fmla="*/ 277974 h 2493283"/>
              <a:gd name="connsiteX42" fmla="*/ 1017805 w 1132723"/>
              <a:gd name="connsiteY42" fmla="*/ 216559 h 2493283"/>
              <a:gd name="connsiteX43" fmla="*/ 963213 w 1132723"/>
              <a:gd name="connsiteY43" fmla="*/ 168792 h 2493283"/>
              <a:gd name="connsiteX44" fmla="*/ 901799 w 1132723"/>
              <a:gd name="connsiteY44" fmla="*/ 5019 h 2493283"/>
              <a:gd name="connsiteX0" fmla="*/ 909424 w 1140348"/>
              <a:gd name="connsiteY0" fmla="*/ 5019 h 2493283"/>
              <a:gd name="connsiteX1" fmla="*/ 745650 w 1140348"/>
              <a:gd name="connsiteY1" fmla="*/ 52786 h 2493283"/>
              <a:gd name="connsiteX2" fmla="*/ 745650 w 1140348"/>
              <a:gd name="connsiteY2" fmla="*/ 161968 h 2493283"/>
              <a:gd name="connsiteX3" fmla="*/ 568230 w 1140348"/>
              <a:gd name="connsiteY3" fmla="*/ 271150 h 2493283"/>
              <a:gd name="connsiteX4" fmla="*/ 615997 w 1140348"/>
              <a:gd name="connsiteY4" fmla="*/ 448571 h 2493283"/>
              <a:gd name="connsiteX5" fmla="*/ 752474 w 1140348"/>
              <a:gd name="connsiteY5" fmla="*/ 564577 h 2493283"/>
              <a:gd name="connsiteX6" fmla="*/ 725179 w 1140348"/>
              <a:gd name="connsiteY6" fmla="*/ 762470 h 2493283"/>
              <a:gd name="connsiteX7" fmla="*/ 656940 w 1140348"/>
              <a:gd name="connsiteY7" fmla="*/ 1069544 h 2493283"/>
              <a:gd name="connsiteX8" fmla="*/ 704707 w 1140348"/>
              <a:gd name="connsiteY8" fmla="*/ 1369796 h 2493283"/>
              <a:gd name="connsiteX9" fmla="*/ 718355 w 1140348"/>
              <a:gd name="connsiteY9" fmla="*/ 1560864 h 2493283"/>
              <a:gd name="connsiteX10" fmla="*/ 465871 w 1140348"/>
              <a:gd name="connsiteY10" fmla="*/ 1588159 h 2493283"/>
              <a:gd name="connsiteX11" fmla="*/ 390809 w 1140348"/>
              <a:gd name="connsiteY11" fmla="*/ 1690517 h 2493283"/>
              <a:gd name="connsiteX12" fmla="*/ 242436 w 1140348"/>
              <a:gd name="connsiteY12" fmla="*/ 1736532 h 2493283"/>
              <a:gd name="connsiteX13" fmla="*/ 120907 w 1140348"/>
              <a:gd name="connsiteY13" fmla="*/ 1979244 h 2493283"/>
              <a:gd name="connsiteX14" fmla="*/ 28400 w 1140348"/>
              <a:gd name="connsiteY14" fmla="*/ 2014824 h 2493283"/>
              <a:gd name="connsiteX15" fmla="*/ 7768 w 1140348"/>
              <a:gd name="connsiteY15" fmla="*/ 2090119 h 2493283"/>
              <a:gd name="connsiteX16" fmla="*/ 145814 w 1140348"/>
              <a:gd name="connsiteY16" fmla="*/ 2246092 h 2493283"/>
              <a:gd name="connsiteX17" fmla="*/ 462108 w 1140348"/>
              <a:gd name="connsiteY17" fmla="*/ 2478962 h 2493283"/>
              <a:gd name="connsiteX18" fmla="*/ 752474 w 1140348"/>
              <a:gd name="connsiteY18" fmla="*/ 2454792 h 2493283"/>
              <a:gd name="connsiteX19" fmla="*/ 827537 w 1140348"/>
              <a:gd name="connsiteY19" fmla="*/ 2345610 h 2493283"/>
              <a:gd name="connsiteX20" fmla="*/ 861656 w 1140348"/>
              <a:gd name="connsiteY20" fmla="*/ 2202308 h 2493283"/>
              <a:gd name="connsiteX21" fmla="*/ 936719 w 1140348"/>
              <a:gd name="connsiteY21" fmla="*/ 1977120 h 2493283"/>
              <a:gd name="connsiteX22" fmla="*/ 957191 w 1140348"/>
              <a:gd name="connsiteY22" fmla="*/ 1915705 h 2493283"/>
              <a:gd name="connsiteX23" fmla="*/ 1025430 w 1140348"/>
              <a:gd name="connsiteY23" fmla="*/ 1833819 h 2493283"/>
              <a:gd name="connsiteX24" fmla="*/ 1066373 w 1140348"/>
              <a:gd name="connsiteY24" fmla="*/ 1765580 h 2493283"/>
              <a:gd name="connsiteX25" fmla="*/ 1059549 w 1140348"/>
              <a:gd name="connsiteY25" fmla="*/ 1676870 h 2493283"/>
              <a:gd name="connsiteX26" fmla="*/ 1114140 w 1140348"/>
              <a:gd name="connsiteY26" fmla="*/ 1458505 h 2493283"/>
              <a:gd name="connsiteX27" fmla="*/ 1059549 w 1140348"/>
              <a:gd name="connsiteY27" fmla="*/ 1349323 h 2493283"/>
              <a:gd name="connsiteX28" fmla="*/ 1045901 w 1140348"/>
              <a:gd name="connsiteY28" fmla="*/ 1397090 h 2493283"/>
              <a:gd name="connsiteX29" fmla="*/ 1011782 w 1140348"/>
              <a:gd name="connsiteY29" fmla="*/ 1322028 h 2493283"/>
              <a:gd name="connsiteX30" fmla="*/ 998134 w 1140348"/>
              <a:gd name="connsiteY30" fmla="*/ 1267437 h 2493283"/>
              <a:gd name="connsiteX31" fmla="*/ 923071 w 1140348"/>
              <a:gd name="connsiteY31" fmla="*/ 1267437 h 2493283"/>
              <a:gd name="connsiteX32" fmla="*/ 909424 w 1140348"/>
              <a:gd name="connsiteY32" fmla="*/ 1253789 h 2493283"/>
              <a:gd name="connsiteX33" fmla="*/ 929895 w 1140348"/>
              <a:gd name="connsiteY33" fmla="*/ 1137783 h 2493283"/>
              <a:gd name="connsiteX34" fmla="*/ 916247 w 1140348"/>
              <a:gd name="connsiteY34" fmla="*/ 1069544 h 2493283"/>
              <a:gd name="connsiteX35" fmla="*/ 943543 w 1140348"/>
              <a:gd name="connsiteY35" fmla="*/ 858004 h 2493283"/>
              <a:gd name="connsiteX36" fmla="*/ 1059549 w 1140348"/>
              <a:gd name="connsiteY36" fmla="*/ 782941 h 2493283"/>
              <a:gd name="connsiteX37" fmla="*/ 1059549 w 1140348"/>
              <a:gd name="connsiteY37" fmla="*/ 687407 h 2493283"/>
              <a:gd name="connsiteX38" fmla="*/ 1073197 w 1140348"/>
              <a:gd name="connsiteY38" fmla="*/ 585049 h 2493283"/>
              <a:gd name="connsiteX39" fmla="*/ 1134612 w 1140348"/>
              <a:gd name="connsiteY39" fmla="*/ 489514 h 2493283"/>
              <a:gd name="connsiteX40" fmla="*/ 1134612 w 1140348"/>
              <a:gd name="connsiteY40" fmla="*/ 414452 h 2493283"/>
              <a:gd name="connsiteX41" fmla="*/ 1107316 w 1140348"/>
              <a:gd name="connsiteY41" fmla="*/ 339389 h 2493283"/>
              <a:gd name="connsiteX42" fmla="*/ 1107316 w 1140348"/>
              <a:gd name="connsiteY42" fmla="*/ 277974 h 2493283"/>
              <a:gd name="connsiteX43" fmla="*/ 1025430 w 1140348"/>
              <a:gd name="connsiteY43" fmla="*/ 216559 h 2493283"/>
              <a:gd name="connsiteX44" fmla="*/ 970838 w 1140348"/>
              <a:gd name="connsiteY44" fmla="*/ 168792 h 2493283"/>
              <a:gd name="connsiteX45" fmla="*/ 909424 w 1140348"/>
              <a:gd name="connsiteY45" fmla="*/ 5019 h 2493283"/>
              <a:gd name="connsiteX0" fmla="*/ 910200 w 1141124"/>
              <a:gd name="connsiteY0" fmla="*/ 5019 h 2495634"/>
              <a:gd name="connsiteX1" fmla="*/ 746426 w 1141124"/>
              <a:gd name="connsiteY1" fmla="*/ 52786 h 2495634"/>
              <a:gd name="connsiteX2" fmla="*/ 746426 w 1141124"/>
              <a:gd name="connsiteY2" fmla="*/ 161968 h 2495634"/>
              <a:gd name="connsiteX3" fmla="*/ 569006 w 1141124"/>
              <a:gd name="connsiteY3" fmla="*/ 271150 h 2495634"/>
              <a:gd name="connsiteX4" fmla="*/ 616773 w 1141124"/>
              <a:gd name="connsiteY4" fmla="*/ 448571 h 2495634"/>
              <a:gd name="connsiteX5" fmla="*/ 753250 w 1141124"/>
              <a:gd name="connsiteY5" fmla="*/ 564577 h 2495634"/>
              <a:gd name="connsiteX6" fmla="*/ 725955 w 1141124"/>
              <a:gd name="connsiteY6" fmla="*/ 762470 h 2495634"/>
              <a:gd name="connsiteX7" fmla="*/ 657716 w 1141124"/>
              <a:gd name="connsiteY7" fmla="*/ 1069544 h 2495634"/>
              <a:gd name="connsiteX8" fmla="*/ 705483 w 1141124"/>
              <a:gd name="connsiteY8" fmla="*/ 1369796 h 2495634"/>
              <a:gd name="connsiteX9" fmla="*/ 719131 w 1141124"/>
              <a:gd name="connsiteY9" fmla="*/ 1560864 h 2495634"/>
              <a:gd name="connsiteX10" fmla="*/ 466647 w 1141124"/>
              <a:gd name="connsiteY10" fmla="*/ 1588159 h 2495634"/>
              <a:gd name="connsiteX11" fmla="*/ 391585 w 1141124"/>
              <a:gd name="connsiteY11" fmla="*/ 1690517 h 2495634"/>
              <a:gd name="connsiteX12" fmla="*/ 243212 w 1141124"/>
              <a:gd name="connsiteY12" fmla="*/ 1736532 h 2495634"/>
              <a:gd name="connsiteX13" fmla="*/ 121683 w 1141124"/>
              <a:gd name="connsiteY13" fmla="*/ 1979244 h 2495634"/>
              <a:gd name="connsiteX14" fmla="*/ 29176 w 1141124"/>
              <a:gd name="connsiteY14" fmla="*/ 2014824 h 2495634"/>
              <a:gd name="connsiteX15" fmla="*/ 8544 w 1141124"/>
              <a:gd name="connsiteY15" fmla="*/ 2090119 h 2495634"/>
              <a:gd name="connsiteX16" fmla="*/ 157264 w 1141124"/>
              <a:gd name="connsiteY16" fmla="*/ 2214070 h 2495634"/>
              <a:gd name="connsiteX17" fmla="*/ 462884 w 1141124"/>
              <a:gd name="connsiteY17" fmla="*/ 2478962 h 2495634"/>
              <a:gd name="connsiteX18" fmla="*/ 753250 w 1141124"/>
              <a:gd name="connsiteY18" fmla="*/ 2454792 h 2495634"/>
              <a:gd name="connsiteX19" fmla="*/ 828313 w 1141124"/>
              <a:gd name="connsiteY19" fmla="*/ 2345610 h 2495634"/>
              <a:gd name="connsiteX20" fmla="*/ 862432 w 1141124"/>
              <a:gd name="connsiteY20" fmla="*/ 2202308 h 2495634"/>
              <a:gd name="connsiteX21" fmla="*/ 937495 w 1141124"/>
              <a:gd name="connsiteY21" fmla="*/ 1977120 h 2495634"/>
              <a:gd name="connsiteX22" fmla="*/ 957967 w 1141124"/>
              <a:gd name="connsiteY22" fmla="*/ 1915705 h 2495634"/>
              <a:gd name="connsiteX23" fmla="*/ 1026206 w 1141124"/>
              <a:gd name="connsiteY23" fmla="*/ 1833819 h 2495634"/>
              <a:gd name="connsiteX24" fmla="*/ 1067149 w 1141124"/>
              <a:gd name="connsiteY24" fmla="*/ 1765580 h 2495634"/>
              <a:gd name="connsiteX25" fmla="*/ 1060325 w 1141124"/>
              <a:gd name="connsiteY25" fmla="*/ 1676870 h 2495634"/>
              <a:gd name="connsiteX26" fmla="*/ 1114916 w 1141124"/>
              <a:gd name="connsiteY26" fmla="*/ 1458505 h 2495634"/>
              <a:gd name="connsiteX27" fmla="*/ 1060325 w 1141124"/>
              <a:gd name="connsiteY27" fmla="*/ 1349323 h 2495634"/>
              <a:gd name="connsiteX28" fmla="*/ 1046677 w 1141124"/>
              <a:gd name="connsiteY28" fmla="*/ 1397090 h 2495634"/>
              <a:gd name="connsiteX29" fmla="*/ 1012558 w 1141124"/>
              <a:gd name="connsiteY29" fmla="*/ 1322028 h 2495634"/>
              <a:gd name="connsiteX30" fmla="*/ 998910 w 1141124"/>
              <a:gd name="connsiteY30" fmla="*/ 1267437 h 2495634"/>
              <a:gd name="connsiteX31" fmla="*/ 923847 w 1141124"/>
              <a:gd name="connsiteY31" fmla="*/ 1267437 h 2495634"/>
              <a:gd name="connsiteX32" fmla="*/ 910200 w 1141124"/>
              <a:gd name="connsiteY32" fmla="*/ 1253789 h 2495634"/>
              <a:gd name="connsiteX33" fmla="*/ 930671 w 1141124"/>
              <a:gd name="connsiteY33" fmla="*/ 1137783 h 2495634"/>
              <a:gd name="connsiteX34" fmla="*/ 917023 w 1141124"/>
              <a:gd name="connsiteY34" fmla="*/ 1069544 h 2495634"/>
              <a:gd name="connsiteX35" fmla="*/ 944319 w 1141124"/>
              <a:gd name="connsiteY35" fmla="*/ 858004 h 2495634"/>
              <a:gd name="connsiteX36" fmla="*/ 1060325 w 1141124"/>
              <a:gd name="connsiteY36" fmla="*/ 782941 h 2495634"/>
              <a:gd name="connsiteX37" fmla="*/ 1060325 w 1141124"/>
              <a:gd name="connsiteY37" fmla="*/ 687407 h 2495634"/>
              <a:gd name="connsiteX38" fmla="*/ 1073973 w 1141124"/>
              <a:gd name="connsiteY38" fmla="*/ 585049 h 2495634"/>
              <a:gd name="connsiteX39" fmla="*/ 1135388 w 1141124"/>
              <a:gd name="connsiteY39" fmla="*/ 489514 h 2495634"/>
              <a:gd name="connsiteX40" fmla="*/ 1135388 w 1141124"/>
              <a:gd name="connsiteY40" fmla="*/ 414452 h 2495634"/>
              <a:gd name="connsiteX41" fmla="*/ 1108092 w 1141124"/>
              <a:gd name="connsiteY41" fmla="*/ 339389 h 2495634"/>
              <a:gd name="connsiteX42" fmla="*/ 1108092 w 1141124"/>
              <a:gd name="connsiteY42" fmla="*/ 277974 h 2495634"/>
              <a:gd name="connsiteX43" fmla="*/ 1026206 w 1141124"/>
              <a:gd name="connsiteY43" fmla="*/ 216559 h 2495634"/>
              <a:gd name="connsiteX44" fmla="*/ 971614 w 1141124"/>
              <a:gd name="connsiteY44" fmla="*/ 168792 h 2495634"/>
              <a:gd name="connsiteX45" fmla="*/ 910200 w 1141124"/>
              <a:gd name="connsiteY45" fmla="*/ 5019 h 2495634"/>
              <a:gd name="connsiteX0" fmla="*/ 910200 w 1141124"/>
              <a:gd name="connsiteY0" fmla="*/ 5019 h 2495634"/>
              <a:gd name="connsiteX1" fmla="*/ 746426 w 1141124"/>
              <a:gd name="connsiteY1" fmla="*/ 52786 h 2495634"/>
              <a:gd name="connsiteX2" fmla="*/ 746426 w 1141124"/>
              <a:gd name="connsiteY2" fmla="*/ 161968 h 2495634"/>
              <a:gd name="connsiteX3" fmla="*/ 569006 w 1141124"/>
              <a:gd name="connsiteY3" fmla="*/ 271150 h 2495634"/>
              <a:gd name="connsiteX4" fmla="*/ 616773 w 1141124"/>
              <a:gd name="connsiteY4" fmla="*/ 448571 h 2495634"/>
              <a:gd name="connsiteX5" fmla="*/ 753250 w 1141124"/>
              <a:gd name="connsiteY5" fmla="*/ 564577 h 2495634"/>
              <a:gd name="connsiteX6" fmla="*/ 725955 w 1141124"/>
              <a:gd name="connsiteY6" fmla="*/ 762470 h 2495634"/>
              <a:gd name="connsiteX7" fmla="*/ 657716 w 1141124"/>
              <a:gd name="connsiteY7" fmla="*/ 1069544 h 2495634"/>
              <a:gd name="connsiteX8" fmla="*/ 705483 w 1141124"/>
              <a:gd name="connsiteY8" fmla="*/ 1369796 h 2495634"/>
              <a:gd name="connsiteX9" fmla="*/ 719131 w 1141124"/>
              <a:gd name="connsiteY9" fmla="*/ 1560864 h 2495634"/>
              <a:gd name="connsiteX10" fmla="*/ 466647 w 1141124"/>
              <a:gd name="connsiteY10" fmla="*/ 1588159 h 2495634"/>
              <a:gd name="connsiteX11" fmla="*/ 391585 w 1141124"/>
              <a:gd name="connsiteY11" fmla="*/ 1690517 h 2495634"/>
              <a:gd name="connsiteX12" fmla="*/ 243212 w 1141124"/>
              <a:gd name="connsiteY12" fmla="*/ 1736532 h 2495634"/>
              <a:gd name="connsiteX13" fmla="*/ 121683 w 1141124"/>
              <a:gd name="connsiteY13" fmla="*/ 1979244 h 2495634"/>
              <a:gd name="connsiteX14" fmla="*/ 29176 w 1141124"/>
              <a:gd name="connsiteY14" fmla="*/ 2014824 h 2495634"/>
              <a:gd name="connsiteX15" fmla="*/ 8544 w 1141124"/>
              <a:gd name="connsiteY15" fmla="*/ 2090119 h 2495634"/>
              <a:gd name="connsiteX16" fmla="*/ 157264 w 1141124"/>
              <a:gd name="connsiteY16" fmla="*/ 2214070 h 2495634"/>
              <a:gd name="connsiteX17" fmla="*/ 462884 w 1141124"/>
              <a:gd name="connsiteY17" fmla="*/ 2478962 h 2495634"/>
              <a:gd name="connsiteX18" fmla="*/ 753250 w 1141124"/>
              <a:gd name="connsiteY18" fmla="*/ 2454792 h 2495634"/>
              <a:gd name="connsiteX19" fmla="*/ 828313 w 1141124"/>
              <a:gd name="connsiteY19" fmla="*/ 2345610 h 2495634"/>
              <a:gd name="connsiteX20" fmla="*/ 862432 w 1141124"/>
              <a:gd name="connsiteY20" fmla="*/ 2202308 h 2495634"/>
              <a:gd name="connsiteX21" fmla="*/ 937495 w 1141124"/>
              <a:gd name="connsiteY21" fmla="*/ 1977120 h 2495634"/>
              <a:gd name="connsiteX22" fmla="*/ 957967 w 1141124"/>
              <a:gd name="connsiteY22" fmla="*/ 1915705 h 2495634"/>
              <a:gd name="connsiteX23" fmla="*/ 1026206 w 1141124"/>
              <a:gd name="connsiteY23" fmla="*/ 1833819 h 2495634"/>
              <a:gd name="connsiteX24" fmla="*/ 1067149 w 1141124"/>
              <a:gd name="connsiteY24" fmla="*/ 1765580 h 2495634"/>
              <a:gd name="connsiteX25" fmla="*/ 1060325 w 1141124"/>
              <a:gd name="connsiteY25" fmla="*/ 1676870 h 2495634"/>
              <a:gd name="connsiteX26" fmla="*/ 1114916 w 1141124"/>
              <a:gd name="connsiteY26" fmla="*/ 1458505 h 2495634"/>
              <a:gd name="connsiteX27" fmla="*/ 1060325 w 1141124"/>
              <a:gd name="connsiteY27" fmla="*/ 1349323 h 2495634"/>
              <a:gd name="connsiteX28" fmla="*/ 1046677 w 1141124"/>
              <a:gd name="connsiteY28" fmla="*/ 1397090 h 2495634"/>
              <a:gd name="connsiteX29" fmla="*/ 1012558 w 1141124"/>
              <a:gd name="connsiteY29" fmla="*/ 1322028 h 2495634"/>
              <a:gd name="connsiteX30" fmla="*/ 998910 w 1141124"/>
              <a:gd name="connsiteY30" fmla="*/ 1267437 h 2495634"/>
              <a:gd name="connsiteX31" fmla="*/ 923847 w 1141124"/>
              <a:gd name="connsiteY31" fmla="*/ 1267437 h 2495634"/>
              <a:gd name="connsiteX32" fmla="*/ 910200 w 1141124"/>
              <a:gd name="connsiteY32" fmla="*/ 1253789 h 2495634"/>
              <a:gd name="connsiteX33" fmla="*/ 930671 w 1141124"/>
              <a:gd name="connsiteY33" fmla="*/ 1137783 h 2495634"/>
              <a:gd name="connsiteX34" fmla="*/ 917023 w 1141124"/>
              <a:gd name="connsiteY34" fmla="*/ 1069544 h 2495634"/>
              <a:gd name="connsiteX35" fmla="*/ 944319 w 1141124"/>
              <a:gd name="connsiteY35" fmla="*/ 858004 h 2495634"/>
              <a:gd name="connsiteX36" fmla="*/ 1060325 w 1141124"/>
              <a:gd name="connsiteY36" fmla="*/ 782941 h 2495634"/>
              <a:gd name="connsiteX37" fmla="*/ 1060325 w 1141124"/>
              <a:gd name="connsiteY37" fmla="*/ 687407 h 2495634"/>
              <a:gd name="connsiteX38" fmla="*/ 1073973 w 1141124"/>
              <a:gd name="connsiteY38" fmla="*/ 585049 h 2495634"/>
              <a:gd name="connsiteX39" fmla="*/ 1135388 w 1141124"/>
              <a:gd name="connsiteY39" fmla="*/ 489514 h 2495634"/>
              <a:gd name="connsiteX40" fmla="*/ 1135388 w 1141124"/>
              <a:gd name="connsiteY40" fmla="*/ 414452 h 2495634"/>
              <a:gd name="connsiteX41" fmla="*/ 1108092 w 1141124"/>
              <a:gd name="connsiteY41" fmla="*/ 339389 h 2495634"/>
              <a:gd name="connsiteX42" fmla="*/ 1108092 w 1141124"/>
              <a:gd name="connsiteY42" fmla="*/ 277974 h 2495634"/>
              <a:gd name="connsiteX43" fmla="*/ 1026206 w 1141124"/>
              <a:gd name="connsiteY43" fmla="*/ 216559 h 2495634"/>
              <a:gd name="connsiteX44" fmla="*/ 971614 w 1141124"/>
              <a:gd name="connsiteY44" fmla="*/ 168792 h 2495634"/>
              <a:gd name="connsiteX45" fmla="*/ 910200 w 1141124"/>
              <a:gd name="connsiteY45" fmla="*/ 5019 h 2495634"/>
              <a:gd name="connsiteX0" fmla="*/ 909425 w 1140349"/>
              <a:gd name="connsiteY0" fmla="*/ 5019 h 2497466"/>
              <a:gd name="connsiteX1" fmla="*/ 745651 w 1140349"/>
              <a:gd name="connsiteY1" fmla="*/ 52786 h 2497466"/>
              <a:gd name="connsiteX2" fmla="*/ 745651 w 1140349"/>
              <a:gd name="connsiteY2" fmla="*/ 161968 h 2497466"/>
              <a:gd name="connsiteX3" fmla="*/ 568231 w 1140349"/>
              <a:gd name="connsiteY3" fmla="*/ 271150 h 2497466"/>
              <a:gd name="connsiteX4" fmla="*/ 615998 w 1140349"/>
              <a:gd name="connsiteY4" fmla="*/ 448571 h 2497466"/>
              <a:gd name="connsiteX5" fmla="*/ 752475 w 1140349"/>
              <a:gd name="connsiteY5" fmla="*/ 564577 h 2497466"/>
              <a:gd name="connsiteX6" fmla="*/ 725180 w 1140349"/>
              <a:gd name="connsiteY6" fmla="*/ 762470 h 2497466"/>
              <a:gd name="connsiteX7" fmla="*/ 656941 w 1140349"/>
              <a:gd name="connsiteY7" fmla="*/ 1069544 h 2497466"/>
              <a:gd name="connsiteX8" fmla="*/ 704708 w 1140349"/>
              <a:gd name="connsiteY8" fmla="*/ 1369796 h 2497466"/>
              <a:gd name="connsiteX9" fmla="*/ 718356 w 1140349"/>
              <a:gd name="connsiteY9" fmla="*/ 1560864 h 2497466"/>
              <a:gd name="connsiteX10" fmla="*/ 465872 w 1140349"/>
              <a:gd name="connsiteY10" fmla="*/ 1588159 h 2497466"/>
              <a:gd name="connsiteX11" fmla="*/ 390810 w 1140349"/>
              <a:gd name="connsiteY11" fmla="*/ 1690517 h 2497466"/>
              <a:gd name="connsiteX12" fmla="*/ 242437 w 1140349"/>
              <a:gd name="connsiteY12" fmla="*/ 1736532 h 2497466"/>
              <a:gd name="connsiteX13" fmla="*/ 120908 w 1140349"/>
              <a:gd name="connsiteY13" fmla="*/ 1979244 h 2497466"/>
              <a:gd name="connsiteX14" fmla="*/ 28401 w 1140349"/>
              <a:gd name="connsiteY14" fmla="*/ 2014824 h 2497466"/>
              <a:gd name="connsiteX15" fmla="*/ 7769 w 1140349"/>
              <a:gd name="connsiteY15" fmla="*/ 2090119 h 2497466"/>
              <a:gd name="connsiteX16" fmla="*/ 145815 w 1140349"/>
              <a:gd name="connsiteY16" fmla="*/ 2189164 h 2497466"/>
              <a:gd name="connsiteX17" fmla="*/ 462109 w 1140349"/>
              <a:gd name="connsiteY17" fmla="*/ 2478962 h 2497466"/>
              <a:gd name="connsiteX18" fmla="*/ 752475 w 1140349"/>
              <a:gd name="connsiteY18" fmla="*/ 2454792 h 2497466"/>
              <a:gd name="connsiteX19" fmla="*/ 827538 w 1140349"/>
              <a:gd name="connsiteY19" fmla="*/ 2345610 h 2497466"/>
              <a:gd name="connsiteX20" fmla="*/ 861657 w 1140349"/>
              <a:gd name="connsiteY20" fmla="*/ 2202308 h 2497466"/>
              <a:gd name="connsiteX21" fmla="*/ 936720 w 1140349"/>
              <a:gd name="connsiteY21" fmla="*/ 1977120 h 2497466"/>
              <a:gd name="connsiteX22" fmla="*/ 957192 w 1140349"/>
              <a:gd name="connsiteY22" fmla="*/ 1915705 h 2497466"/>
              <a:gd name="connsiteX23" fmla="*/ 1025431 w 1140349"/>
              <a:gd name="connsiteY23" fmla="*/ 1833819 h 2497466"/>
              <a:gd name="connsiteX24" fmla="*/ 1066374 w 1140349"/>
              <a:gd name="connsiteY24" fmla="*/ 1765580 h 2497466"/>
              <a:gd name="connsiteX25" fmla="*/ 1059550 w 1140349"/>
              <a:gd name="connsiteY25" fmla="*/ 1676870 h 2497466"/>
              <a:gd name="connsiteX26" fmla="*/ 1114141 w 1140349"/>
              <a:gd name="connsiteY26" fmla="*/ 1458505 h 2497466"/>
              <a:gd name="connsiteX27" fmla="*/ 1059550 w 1140349"/>
              <a:gd name="connsiteY27" fmla="*/ 1349323 h 2497466"/>
              <a:gd name="connsiteX28" fmla="*/ 1045902 w 1140349"/>
              <a:gd name="connsiteY28" fmla="*/ 1397090 h 2497466"/>
              <a:gd name="connsiteX29" fmla="*/ 1011783 w 1140349"/>
              <a:gd name="connsiteY29" fmla="*/ 1322028 h 2497466"/>
              <a:gd name="connsiteX30" fmla="*/ 998135 w 1140349"/>
              <a:gd name="connsiteY30" fmla="*/ 1267437 h 2497466"/>
              <a:gd name="connsiteX31" fmla="*/ 923072 w 1140349"/>
              <a:gd name="connsiteY31" fmla="*/ 1267437 h 2497466"/>
              <a:gd name="connsiteX32" fmla="*/ 909425 w 1140349"/>
              <a:gd name="connsiteY32" fmla="*/ 1253789 h 2497466"/>
              <a:gd name="connsiteX33" fmla="*/ 929896 w 1140349"/>
              <a:gd name="connsiteY33" fmla="*/ 1137783 h 2497466"/>
              <a:gd name="connsiteX34" fmla="*/ 916248 w 1140349"/>
              <a:gd name="connsiteY34" fmla="*/ 1069544 h 2497466"/>
              <a:gd name="connsiteX35" fmla="*/ 943544 w 1140349"/>
              <a:gd name="connsiteY35" fmla="*/ 858004 h 2497466"/>
              <a:gd name="connsiteX36" fmla="*/ 1059550 w 1140349"/>
              <a:gd name="connsiteY36" fmla="*/ 782941 h 2497466"/>
              <a:gd name="connsiteX37" fmla="*/ 1059550 w 1140349"/>
              <a:gd name="connsiteY37" fmla="*/ 687407 h 2497466"/>
              <a:gd name="connsiteX38" fmla="*/ 1073198 w 1140349"/>
              <a:gd name="connsiteY38" fmla="*/ 585049 h 2497466"/>
              <a:gd name="connsiteX39" fmla="*/ 1134613 w 1140349"/>
              <a:gd name="connsiteY39" fmla="*/ 489514 h 2497466"/>
              <a:gd name="connsiteX40" fmla="*/ 1134613 w 1140349"/>
              <a:gd name="connsiteY40" fmla="*/ 414452 h 2497466"/>
              <a:gd name="connsiteX41" fmla="*/ 1107317 w 1140349"/>
              <a:gd name="connsiteY41" fmla="*/ 339389 h 2497466"/>
              <a:gd name="connsiteX42" fmla="*/ 1107317 w 1140349"/>
              <a:gd name="connsiteY42" fmla="*/ 277974 h 2497466"/>
              <a:gd name="connsiteX43" fmla="*/ 1025431 w 1140349"/>
              <a:gd name="connsiteY43" fmla="*/ 216559 h 2497466"/>
              <a:gd name="connsiteX44" fmla="*/ 970839 w 1140349"/>
              <a:gd name="connsiteY44" fmla="*/ 168792 h 2497466"/>
              <a:gd name="connsiteX45" fmla="*/ 909425 w 1140349"/>
              <a:gd name="connsiteY45" fmla="*/ 5019 h 2497466"/>
              <a:gd name="connsiteX0" fmla="*/ 909425 w 1140349"/>
              <a:gd name="connsiteY0" fmla="*/ 5019 h 2489120"/>
              <a:gd name="connsiteX1" fmla="*/ 745651 w 1140349"/>
              <a:gd name="connsiteY1" fmla="*/ 52786 h 2489120"/>
              <a:gd name="connsiteX2" fmla="*/ 745651 w 1140349"/>
              <a:gd name="connsiteY2" fmla="*/ 161968 h 2489120"/>
              <a:gd name="connsiteX3" fmla="*/ 568231 w 1140349"/>
              <a:gd name="connsiteY3" fmla="*/ 271150 h 2489120"/>
              <a:gd name="connsiteX4" fmla="*/ 615998 w 1140349"/>
              <a:gd name="connsiteY4" fmla="*/ 448571 h 2489120"/>
              <a:gd name="connsiteX5" fmla="*/ 752475 w 1140349"/>
              <a:gd name="connsiteY5" fmla="*/ 564577 h 2489120"/>
              <a:gd name="connsiteX6" fmla="*/ 725180 w 1140349"/>
              <a:gd name="connsiteY6" fmla="*/ 762470 h 2489120"/>
              <a:gd name="connsiteX7" fmla="*/ 656941 w 1140349"/>
              <a:gd name="connsiteY7" fmla="*/ 1069544 h 2489120"/>
              <a:gd name="connsiteX8" fmla="*/ 704708 w 1140349"/>
              <a:gd name="connsiteY8" fmla="*/ 1369796 h 2489120"/>
              <a:gd name="connsiteX9" fmla="*/ 718356 w 1140349"/>
              <a:gd name="connsiteY9" fmla="*/ 1560864 h 2489120"/>
              <a:gd name="connsiteX10" fmla="*/ 465872 w 1140349"/>
              <a:gd name="connsiteY10" fmla="*/ 1588159 h 2489120"/>
              <a:gd name="connsiteX11" fmla="*/ 390810 w 1140349"/>
              <a:gd name="connsiteY11" fmla="*/ 1690517 h 2489120"/>
              <a:gd name="connsiteX12" fmla="*/ 242437 w 1140349"/>
              <a:gd name="connsiteY12" fmla="*/ 1736532 h 2489120"/>
              <a:gd name="connsiteX13" fmla="*/ 120908 w 1140349"/>
              <a:gd name="connsiteY13" fmla="*/ 1979244 h 2489120"/>
              <a:gd name="connsiteX14" fmla="*/ 28401 w 1140349"/>
              <a:gd name="connsiteY14" fmla="*/ 2014824 h 2489120"/>
              <a:gd name="connsiteX15" fmla="*/ 7769 w 1140349"/>
              <a:gd name="connsiteY15" fmla="*/ 2090119 h 2489120"/>
              <a:gd name="connsiteX16" fmla="*/ 145815 w 1140349"/>
              <a:gd name="connsiteY16" fmla="*/ 2189164 h 2489120"/>
              <a:gd name="connsiteX17" fmla="*/ 241880 w 1140349"/>
              <a:gd name="connsiteY17" fmla="*/ 2303019 h 2489120"/>
              <a:gd name="connsiteX18" fmla="*/ 462109 w 1140349"/>
              <a:gd name="connsiteY18" fmla="*/ 2478962 h 2489120"/>
              <a:gd name="connsiteX19" fmla="*/ 752475 w 1140349"/>
              <a:gd name="connsiteY19" fmla="*/ 2454792 h 2489120"/>
              <a:gd name="connsiteX20" fmla="*/ 827538 w 1140349"/>
              <a:gd name="connsiteY20" fmla="*/ 2345610 h 2489120"/>
              <a:gd name="connsiteX21" fmla="*/ 861657 w 1140349"/>
              <a:gd name="connsiteY21" fmla="*/ 2202308 h 2489120"/>
              <a:gd name="connsiteX22" fmla="*/ 936720 w 1140349"/>
              <a:gd name="connsiteY22" fmla="*/ 1977120 h 2489120"/>
              <a:gd name="connsiteX23" fmla="*/ 957192 w 1140349"/>
              <a:gd name="connsiteY23" fmla="*/ 1915705 h 2489120"/>
              <a:gd name="connsiteX24" fmla="*/ 1025431 w 1140349"/>
              <a:gd name="connsiteY24" fmla="*/ 1833819 h 2489120"/>
              <a:gd name="connsiteX25" fmla="*/ 1066374 w 1140349"/>
              <a:gd name="connsiteY25" fmla="*/ 1765580 h 2489120"/>
              <a:gd name="connsiteX26" fmla="*/ 1059550 w 1140349"/>
              <a:gd name="connsiteY26" fmla="*/ 1676870 h 2489120"/>
              <a:gd name="connsiteX27" fmla="*/ 1114141 w 1140349"/>
              <a:gd name="connsiteY27" fmla="*/ 1458505 h 2489120"/>
              <a:gd name="connsiteX28" fmla="*/ 1059550 w 1140349"/>
              <a:gd name="connsiteY28" fmla="*/ 1349323 h 2489120"/>
              <a:gd name="connsiteX29" fmla="*/ 1045902 w 1140349"/>
              <a:gd name="connsiteY29" fmla="*/ 1397090 h 2489120"/>
              <a:gd name="connsiteX30" fmla="*/ 1011783 w 1140349"/>
              <a:gd name="connsiteY30" fmla="*/ 1322028 h 2489120"/>
              <a:gd name="connsiteX31" fmla="*/ 998135 w 1140349"/>
              <a:gd name="connsiteY31" fmla="*/ 1267437 h 2489120"/>
              <a:gd name="connsiteX32" fmla="*/ 923072 w 1140349"/>
              <a:gd name="connsiteY32" fmla="*/ 1267437 h 2489120"/>
              <a:gd name="connsiteX33" fmla="*/ 909425 w 1140349"/>
              <a:gd name="connsiteY33" fmla="*/ 1253789 h 2489120"/>
              <a:gd name="connsiteX34" fmla="*/ 929896 w 1140349"/>
              <a:gd name="connsiteY34" fmla="*/ 1137783 h 2489120"/>
              <a:gd name="connsiteX35" fmla="*/ 916248 w 1140349"/>
              <a:gd name="connsiteY35" fmla="*/ 1069544 h 2489120"/>
              <a:gd name="connsiteX36" fmla="*/ 943544 w 1140349"/>
              <a:gd name="connsiteY36" fmla="*/ 858004 h 2489120"/>
              <a:gd name="connsiteX37" fmla="*/ 1059550 w 1140349"/>
              <a:gd name="connsiteY37" fmla="*/ 782941 h 2489120"/>
              <a:gd name="connsiteX38" fmla="*/ 1059550 w 1140349"/>
              <a:gd name="connsiteY38" fmla="*/ 687407 h 2489120"/>
              <a:gd name="connsiteX39" fmla="*/ 1073198 w 1140349"/>
              <a:gd name="connsiteY39" fmla="*/ 585049 h 2489120"/>
              <a:gd name="connsiteX40" fmla="*/ 1134613 w 1140349"/>
              <a:gd name="connsiteY40" fmla="*/ 489514 h 2489120"/>
              <a:gd name="connsiteX41" fmla="*/ 1134613 w 1140349"/>
              <a:gd name="connsiteY41" fmla="*/ 414452 h 2489120"/>
              <a:gd name="connsiteX42" fmla="*/ 1107317 w 1140349"/>
              <a:gd name="connsiteY42" fmla="*/ 339389 h 2489120"/>
              <a:gd name="connsiteX43" fmla="*/ 1107317 w 1140349"/>
              <a:gd name="connsiteY43" fmla="*/ 277974 h 2489120"/>
              <a:gd name="connsiteX44" fmla="*/ 1025431 w 1140349"/>
              <a:gd name="connsiteY44" fmla="*/ 216559 h 2489120"/>
              <a:gd name="connsiteX45" fmla="*/ 970839 w 1140349"/>
              <a:gd name="connsiteY45" fmla="*/ 168792 h 2489120"/>
              <a:gd name="connsiteX46" fmla="*/ 909425 w 1140349"/>
              <a:gd name="connsiteY46" fmla="*/ 5019 h 2489120"/>
              <a:gd name="connsiteX0" fmla="*/ 903380 w 1134304"/>
              <a:gd name="connsiteY0" fmla="*/ 5019 h 2489120"/>
              <a:gd name="connsiteX1" fmla="*/ 739606 w 1134304"/>
              <a:gd name="connsiteY1" fmla="*/ 52786 h 2489120"/>
              <a:gd name="connsiteX2" fmla="*/ 739606 w 1134304"/>
              <a:gd name="connsiteY2" fmla="*/ 161968 h 2489120"/>
              <a:gd name="connsiteX3" fmla="*/ 562186 w 1134304"/>
              <a:gd name="connsiteY3" fmla="*/ 271150 h 2489120"/>
              <a:gd name="connsiteX4" fmla="*/ 609953 w 1134304"/>
              <a:gd name="connsiteY4" fmla="*/ 448571 h 2489120"/>
              <a:gd name="connsiteX5" fmla="*/ 746430 w 1134304"/>
              <a:gd name="connsiteY5" fmla="*/ 564577 h 2489120"/>
              <a:gd name="connsiteX6" fmla="*/ 719135 w 1134304"/>
              <a:gd name="connsiteY6" fmla="*/ 762470 h 2489120"/>
              <a:gd name="connsiteX7" fmla="*/ 650896 w 1134304"/>
              <a:gd name="connsiteY7" fmla="*/ 1069544 h 2489120"/>
              <a:gd name="connsiteX8" fmla="*/ 698663 w 1134304"/>
              <a:gd name="connsiteY8" fmla="*/ 1369796 h 2489120"/>
              <a:gd name="connsiteX9" fmla="*/ 712311 w 1134304"/>
              <a:gd name="connsiteY9" fmla="*/ 1560864 h 2489120"/>
              <a:gd name="connsiteX10" fmla="*/ 459827 w 1134304"/>
              <a:gd name="connsiteY10" fmla="*/ 1588159 h 2489120"/>
              <a:gd name="connsiteX11" fmla="*/ 384765 w 1134304"/>
              <a:gd name="connsiteY11" fmla="*/ 1690517 h 2489120"/>
              <a:gd name="connsiteX12" fmla="*/ 236392 w 1134304"/>
              <a:gd name="connsiteY12" fmla="*/ 1736532 h 2489120"/>
              <a:gd name="connsiteX13" fmla="*/ 114863 w 1134304"/>
              <a:gd name="connsiteY13" fmla="*/ 1979244 h 2489120"/>
              <a:gd name="connsiteX14" fmla="*/ 22356 w 1134304"/>
              <a:gd name="connsiteY14" fmla="*/ 2014824 h 2489120"/>
              <a:gd name="connsiteX15" fmla="*/ 1724 w 1134304"/>
              <a:gd name="connsiteY15" fmla="*/ 2090119 h 2489120"/>
              <a:gd name="connsiteX16" fmla="*/ 54378 w 1134304"/>
              <a:gd name="connsiteY16" fmla="*/ 2182048 h 2489120"/>
              <a:gd name="connsiteX17" fmla="*/ 139770 w 1134304"/>
              <a:gd name="connsiteY17" fmla="*/ 2189164 h 2489120"/>
              <a:gd name="connsiteX18" fmla="*/ 235835 w 1134304"/>
              <a:gd name="connsiteY18" fmla="*/ 2303019 h 2489120"/>
              <a:gd name="connsiteX19" fmla="*/ 456064 w 1134304"/>
              <a:gd name="connsiteY19" fmla="*/ 2478962 h 2489120"/>
              <a:gd name="connsiteX20" fmla="*/ 746430 w 1134304"/>
              <a:gd name="connsiteY20" fmla="*/ 2454792 h 2489120"/>
              <a:gd name="connsiteX21" fmla="*/ 821493 w 1134304"/>
              <a:gd name="connsiteY21" fmla="*/ 2345610 h 2489120"/>
              <a:gd name="connsiteX22" fmla="*/ 855612 w 1134304"/>
              <a:gd name="connsiteY22" fmla="*/ 2202308 h 2489120"/>
              <a:gd name="connsiteX23" fmla="*/ 930675 w 1134304"/>
              <a:gd name="connsiteY23" fmla="*/ 1977120 h 2489120"/>
              <a:gd name="connsiteX24" fmla="*/ 951147 w 1134304"/>
              <a:gd name="connsiteY24" fmla="*/ 1915705 h 2489120"/>
              <a:gd name="connsiteX25" fmla="*/ 1019386 w 1134304"/>
              <a:gd name="connsiteY25" fmla="*/ 1833819 h 2489120"/>
              <a:gd name="connsiteX26" fmla="*/ 1060329 w 1134304"/>
              <a:gd name="connsiteY26" fmla="*/ 1765580 h 2489120"/>
              <a:gd name="connsiteX27" fmla="*/ 1053505 w 1134304"/>
              <a:gd name="connsiteY27" fmla="*/ 1676870 h 2489120"/>
              <a:gd name="connsiteX28" fmla="*/ 1108096 w 1134304"/>
              <a:gd name="connsiteY28" fmla="*/ 1458505 h 2489120"/>
              <a:gd name="connsiteX29" fmla="*/ 1053505 w 1134304"/>
              <a:gd name="connsiteY29" fmla="*/ 1349323 h 2489120"/>
              <a:gd name="connsiteX30" fmla="*/ 1039857 w 1134304"/>
              <a:gd name="connsiteY30" fmla="*/ 1397090 h 2489120"/>
              <a:gd name="connsiteX31" fmla="*/ 1005738 w 1134304"/>
              <a:gd name="connsiteY31" fmla="*/ 1322028 h 2489120"/>
              <a:gd name="connsiteX32" fmla="*/ 992090 w 1134304"/>
              <a:gd name="connsiteY32" fmla="*/ 1267437 h 2489120"/>
              <a:gd name="connsiteX33" fmla="*/ 917027 w 1134304"/>
              <a:gd name="connsiteY33" fmla="*/ 1267437 h 2489120"/>
              <a:gd name="connsiteX34" fmla="*/ 903380 w 1134304"/>
              <a:gd name="connsiteY34" fmla="*/ 1253789 h 2489120"/>
              <a:gd name="connsiteX35" fmla="*/ 923851 w 1134304"/>
              <a:gd name="connsiteY35" fmla="*/ 1137783 h 2489120"/>
              <a:gd name="connsiteX36" fmla="*/ 910203 w 1134304"/>
              <a:gd name="connsiteY36" fmla="*/ 1069544 h 2489120"/>
              <a:gd name="connsiteX37" fmla="*/ 937499 w 1134304"/>
              <a:gd name="connsiteY37" fmla="*/ 858004 h 2489120"/>
              <a:gd name="connsiteX38" fmla="*/ 1053505 w 1134304"/>
              <a:gd name="connsiteY38" fmla="*/ 782941 h 2489120"/>
              <a:gd name="connsiteX39" fmla="*/ 1053505 w 1134304"/>
              <a:gd name="connsiteY39" fmla="*/ 687407 h 2489120"/>
              <a:gd name="connsiteX40" fmla="*/ 1067153 w 1134304"/>
              <a:gd name="connsiteY40" fmla="*/ 585049 h 2489120"/>
              <a:gd name="connsiteX41" fmla="*/ 1128568 w 1134304"/>
              <a:gd name="connsiteY41" fmla="*/ 489514 h 2489120"/>
              <a:gd name="connsiteX42" fmla="*/ 1128568 w 1134304"/>
              <a:gd name="connsiteY42" fmla="*/ 414452 h 2489120"/>
              <a:gd name="connsiteX43" fmla="*/ 1101272 w 1134304"/>
              <a:gd name="connsiteY43" fmla="*/ 339389 h 2489120"/>
              <a:gd name="connsiteX44" fmla="*/ 1101272 w 1134304"/>
              <a:gd name="connsiteY44" fmla="*/ 277974 h 2489120"/>
              <a:gd name="connsiteX45" fmla="*/ 1019386 w 1134304"/>
              <a:gd name="connsiteY45" fmla="*/ 216559 h 2489120"/>
              <a:gd name="connsiteX46" fmla="*/ 964794 w 1134304"/>
              <a:gd name="connsiteY46" fmla="*/ 168792 h 2489120"/>
              <a:gd name="connsiteX47" fmla="*/ 903380 w 1134304"/>
              <a:gd name="connsiteY47" fmla="*/ 5019 h 2489120"/>
              <a:gd name="connsiteX0" fmla="*/ 903380 w 1134304"/>
              <a:gd name="connsiteY0" fmla="*/ 5019 h 2544631"/>
              <a:gd name="connsiteX1" fmla="*/ 739606 w 1134304"/>
              <a:gd name="connsiteY1" fmla="*/ 52786 h 2544631"/>
              <a:gd name="connsiteX2" fmla="*/ 739606 w 1134304"/>
              <a:gd name="connsiteY2" fmla="*/ 161968 h 2544631"/>
              <a:gd name="connsiteX3" fmla="*/ 562186 w 1134304"/>
              <a:gd name="connsiteY3" fmla="*/ 271150 h 2544631"/>
              <a:gd name="connsiteX4" fmla="*/ 609953 w 1134304"/>
              <a:gd name="connsiteY4" fmla="*/ 448571 h 2544631"/>
              <a:gd name="connsiteX5" fmla="*/ 746430 w 1134304"/>
              <a:gd name="connsiteY5" fmla="*/ 564577 h 2544631"/>
              <a:gd name="connsiteX6" fmla="*/ 719135 w 1134304"/>
              <a:gd name="connsiteY6" fmla="*/ 762470 h 2544631"/>
              <a:gd name="connsiteX7" fmla="*/ 650896 w 1134304"/>
              <a:gd name="connsiteY7" fmla="*/ 1069544 h 2544631"/>
              <a:gd name="connsiteX8" fmla="*/ 698663 w 1134304"/>
              <a:gd name="connsiteY8" fmla="*/ 1369796 h 2544631"/>
              <a:gd name="connsiteX9" fmla="*/ 712311 w 1134304"/>
              <a:gd name="connsiteY9" fmla="*/ 1560864 h 2544631"/>
              <a:gd name="connsiteX10" fmla="*/ 459827 w 1134304"/>
              <a:gd name="connsiteY10" fmla="*/ 1588159 h 2544631"/>
              <a:gd name="connsiteX11" fmla="*/ 384765 w 1134304"/>
              <a:gd name="connsiteY11" fmla="*/ 1690517 h 2544631"/>
              <a:gd name="connsiteX12" fmla="*/ 236392 w 1134304"/>
              <a:gd name="connsiteY12" fmla="*/ 1736532 h 2544631"/>
              <a:gd name="connsiteX13" fmla="*/ 114863 w 1134304"/>
              <a:gd name="connsiteY13" fmla="*/ 1979244 h 2544631"/>
              <a:gd name="connsiteX14" fmla="*/ 22356 w 1134304"/>
              <a:gd name="connsiteY14" fmla="*/ 2014824 h 2544631"/>
              <a:gd name="connsiteX15" fmla="*/ 1724 w 1134304"/>
              <a:gd name="connsiteY15" fmla="*/ 2090119 h 2544631"/>
              <a:gd name="connsiteX16" fmla="*/ 54378 w 1134304"/>
              <a:gd name="connsiteY16" fmla="*/ 2182048 h 2544631"/>
              <a:gd name="connsiteX17" fmla="*/ 139770 w 1134304"/>
              <a:gd name="connsiteY17" fmla="*/ 2189164 h 2544631"/>
              <a:gd name="connsiteX18" fmla="*/ 235835 w 1134304"/>
              <a:gd name="connsiteY18" fmla="*/ 2303019 h 2544631"/>
              <a:gd name="connsiteX19" fmla="*/ 306994 w 1134304"/>
              <a:gd name="connsiteY19" fmla="*/ 2537846 h 2544631"/>
              <a:gd name="connsiteX20" fmla="*/ 456064 w 1134304"/>
              <a:gd name="connsiteY20" fmla="*/ 2478962 h 2544631"/>
              <a:gd name="connsiteX21" fmla="*/ 746430 w 1134304"/>
              <a:gd name="connsiteY21" fmla="*/ 2454792 h 2544631"/>
              <a:gd name="connsiteX22" fmla="*/ 821493 w 1134304"/>
              <a:gd name="connsiteY22" fmla="*/ 2345610 h 2544631"/>
              <a:gd name="connsiteX23" fmla="*/ 855612 w 1134304"/>
              <a:gd name="connsiteY23" fmla="*/ 2202308 h 2544631"/>
              <a:gd name="connsiteX24" fmla="*/ 930675 w 1134304"/>
              <a:gd name="connsiteY24" fmla="*/ 1977120 h 2544631"/>
              <a:gd name="connsiteX25" fmla="*/ 951147 w 1134304"/>
              <a:gd name="connsiteY25" fmla="*/ 1915705 h 2544631"/>
              <a:gd name="connsiteX26" fmla="*/ 1019386 w 1134304"/>
              <a:gd name="connsiteY26" fmla="*/ 1833819 h 2544631"/>
              <a:gd name="connsiteX27" fmla="*/ 1060329 w 1134304"/>
              <a:gd name="connsiteY27" fmla="*/ 1765580 h 2544631"/>
              <a:gd name="connsiteX28" fmla="*/ 1053505 w 1134304"/>
              <a:gd name="connsiteY28" fmla="*/ 1676870 h 2544631"/>
              <a:gd name="connsiteX29" fmla="*/ 1108096 w 1134304"/>
              <a:gd name="connsiteY29" fmla="*/ 1458505 h 2544631"/>
              <a:gd name="connsiteX30" fmla="*/ 1053505 w 1134304"/>
              <a:gd name="connsiteY30" fmla="*/ 1349323 h 2544631"/>
              <a:gd name="connsiteX31" fmla="*/ 1039857 w 1134304"/>
              <a:gd name="connsiteY31" fmla="*/ 1397090 h 2544631"/>
              <a:gd name="connsiteX32" fmla="*/ 1005738 w 1134304"/>
              <a:gd name="connsiteY32" fmla="*/ 1322028 h 2544631"/>
              <a:gd name="connsiteX33" fmla="*/ 992090 w 1134304"/>
              <a:gd name="connsiteY33" fmla="*/ 1267437 h 2544631"/>
              <a:gd name="connsiteX34" fmla="*/ 917027 w 1134304"/>
              <a:gd name="connsiteY34" fmla="*/ 1267437 h 2544631"/>
              <a:gd name="connsiteX35" fmla="*/ 903380 w 1134304"/>
              <a:gd name="connsiteY35" fmla="*/ 1253789 h 2544631"/>
              <a:gd name="connsiteX36" fmla="*/ 923851 w 1134304"/>
              <a:gd name="connsiteY36" fmla="*/ 1137783 h 2544631"/>
              <a:gd name="connsiteX37" fmla="*/ 910203 w 1134304"/>
              <a:gd name="connsiteY37" fmla="*/ 1069544 h 2544631"/>
              <a:gd name="connsiteX38" fmla="*/ 937499 w 1134304"/>
              <a:gd name="connsiteY38" fmla="*/ 858004 h 2544631"/>
              <a:gd name="connsiteX39" fmla="*/ 1053505 w 1134304"/>
              <a:gd name="connsiteY39" fmla="*/ 782941 h 2544631"/>
              <a:gd name="connsiteX40" fmla="*/ 1053505 w 1134304"/>
              <a:gd name="connsiteY40" fmla="*/ 687407 h 2544631"/>
              <a:gd name="connsiteX41" fmla="*/ 1067153 w 1134304"/>
              <a:gd name="connsiteY41" fmla="*/ 585049 h 2544631"/>
              <a:gd name="connsiteX42" fmla="*/ 1128568 w 1134304"/>
              <a:gd name="connsiteY42" fmla="*/ 489514 h 2544631"/>
              <a:gd name="connsiteX43" fmla="*/ 1128568 w 1134304"/>
              <a:gd name="connsiteY43" fmla="*/ 414452 h 2544631"/>
              <a:gd name="connsiteX44" fmla="*/ 1101272 w 1134304"/>
              <a:gd name="connsiteY44" fmla="*/ 339389 h 2544631"/>
              <a:gd name="connsiteX45" fmla="*/ 1101272 w 1134304"/>
              <a:gd name="connsiteY45" fmla="*/ 277974 h 2544631"/>
              <a:gd name="connsiteX46" fmla="*/ 1019386 w 1134304"/>
              <a:gd name="connsiteY46" fmla="*/ 216559 h 2544631"/>
              <a:gd name="connsiteX47" fmla="*/ 964794 w 1134304"/>
              <a:gd name="connsiteY47" fmla="*/ 168792 h 2544631"/>
              <a:gd name="connsiteX48" fmla="*/ 903380 w 1134304"/>
              <a:gd name="connsiteY48" fmla="*/ 5019 h 2544631"/>
              <a:gd name="connsiteX0" fmla="*/ 903380 w 1134304"/>
              <a:gd name="connsiteY0" fmla="*/ 5019 h 2538882"/>
              <a:gd name="connsiteX1" fmla="*/ 739606 w 1134304"/>
              <a:gd name="connsiteY1" fmla="*/ 52786 h 2538882"/>
              <a:gd name="connsiteX2" fmla="*/ 739606 w 1134304"/>
              <a:gd name="connsiteY2" fmla="*/ 161968 h 2538882"/>
              <a:gd name="connsiteX3" fmla="*/ 562186 w 1134304"/>
              <a:gd name="connsiteY3" fmla="*/ 271150 h 2538882"/>
              <a:gd name="connsiteX4" fmla="*/ 609953 w 1134304"/>
              <a:gd name="connsiteY4" fmla="*/ 448571 h 2538882"/>
              <a:gd name="connsiteX5" fmla="*/ 746430 w 1134304"/>
              <a:gd name="connsiteY5" fmla="*/ 564577 h 2538882"/>
              <a:gd name="connsiteX6" fmla="*/ 719135 w 1134304"/>
              <a:gd name="connsiteY6" fmla="*/ 762470 h 2538882"/>
              <a:gd name="connsiteX7" fmla="*/ 650896 w 1134304"/>
              <a:gd name="connsiteY7" fmla="*/ 1069544 h 2538882"/>
              <a:gd name="connsiteX8" fmla="*/ 698663 w 1134304"/>
              <a:gd name="connsiteY8" fmla="*/ 1369796 h 2538882"/>
              <a:gd name="connsiteX9" fmla="*/ 712311 w 1134304"/>
              <a:gd name="connsiteY9" fmla="*/ 1560864 h 2538882"/>
              <a:gd name="connsiteX10" fmla="*/ 459827 w 1134304"/>
              <a:gd name="connsiteY10" fmla="*/ 1588159 h 2538882"/>
              <a:gd name="connsiteX11" fmla="*/ 384765 w 1134304"/>
              <a:gd name="connsiteY11" fmla="*/ 1690517 h 2538882"/>
              <a:gd name="connsiteX12" fmla="*/ 236392 w 1134304"/>
              <a:gd name="connsiteY12" fmla="*/ 1736532 h 2538882"/>
              <a:gd name="connsiteX13" fmla="*/ 114863 w 1134304"/>
              <a:gd name="connsiteY13" fmla="*/ 1979244 h 2538882"/>
              <a:gd name="connsiteX14" fmla="*/ 22356 w 1134304"/>
              <a:gd name="connsiteY14" fmla="*/ 2014824 h 2538882"/>
              <a:gd name="connsiteX15" fmla="*/ 1724 w 1134304"/>
              <a:gd name="connsiteY15" fmla="*/ 2090119 h 2538882"/>
              <a:gd name="connsiteX16" fmla="*/ 54378 w 1134304"/>
              <a:gd name="connsiteY16" fmla="*/ 2182048 h 2538882"/>
              <a:gd name="connsiteX17" fmla="*/ 139770 w 1134304"/>
              <a:gd name="connsiteY17" fmla="*/ 2189164 h 2538882"/>
              <a:gd name="connsiteX18" fmla="*/ 235835 w 1134304"/>
              <a:gd name="connsiteY18" fmla="*/ 2303019 h 2538882"/>
              <a:gd name="connsiteX19" fmla="*/ 306994 w 1134304"/>
              <a:gd name="connsiteY19" fmla="*/ 2388411 h 2538882"/>
              <a:gd name="connsiteX20" fmla="*/ 306994 w 1134304"/>
              <a:gd name="connsiteY20" fmla="*/ 2537846 h 2538882"/>
              <a:gd name="connsiteX21" fmla="*/ 456064 w 1134304"/>
              <a:gd name="connsiteY21" fmla="*/ 2478962 h 2538882"/>
              <a:gd name="connsiteX22" fmla="*/ 746430 w 1134304"/>
              <a:gd name="connsiteY22" fmla="*/ 2454792 h 2538882"/>
              <a:gd name="connsiteX23" fmla="*/ 821493 w 1134304"/>
              <a:gd name="connsiteY23" fmla="*/ 2345610 h 2538882"/>
              <a:gd name="connsiteX24" fmla="*/ 855612 w 1134304"/>
              <a:gd name="connsiteY24" fmla="*/ 2202308 h 2538882"/>
              <a:gd name="connsiteX25" fmla="*/ 930675 w 1134304"/>
              <a:gd name="connsiteY25" fmla="*/ 1977120 h 2538882"/>
              <a:gd name="connsiteX26" fmla="*/ 951147 w 1134304"/>
              <a:gd name="connsiteY26" fmla="*/ 1915705 h 2538882"/>
              <a:gd name="connsiteX27" fmla="*/ 1019386 w 1134304"/>
              <a:gd name="connsiteY27" fmla="*/ 1833819 h 2538882"/>
              <a:gd name="connsiteX28" fmla="*/ 1060329 w 1134304"/>
              <a:gd name="connsiteY28" fmla="*/ 1765580 h 2538882"/>
              <a:gd name="connsiteX29" fmla="*/ 1053505 w 1134304"/>
              <a:gd name="connsiteY29" fmla="*/ 1676870 h 2538882"/>
              <a:gd name="connsiteX30" fmla="*/ 1108096 w 1134304"/>
              <a:gd name="connsiteY30" fmla="*/ 1458505 h 2538882"/>
              <a:gd name="connsiteX31" fmla="*/ 1053505 w 1134304"/>
              <a:gd name="connsiteY31" fmla="*/ 1349323 h 2538882"/>
              <a:gd name="connsiteX32" fmla="*/ 1039857 w 1134304"/>
              <a:gd name="connsiteY32" fmla="*/ 1397090 h 2538882"/>
              <a:gd name="connsiteX33" fmla="*/ 1005738 w 1134304"/>
              <a:gd name="connsiteY33" fmla="*/ 1322028 h 2538882"/>
              <a:gd name="connsiteX34" fmla="*/ 992090 w 1134304"/>
              <a:gd name="connsiteY34" fmla="*/ 1267437 h 2538882"/>
              <a:gd name="connsiteX35" fmla="*/ 917027 w 1134304"/>
              <a:gd name="connsiteY35" fmla="*/ 1267437 h 2538882"/>
              <a:gd name="connsiteX36" fmla="*/ 903380 w 1134304"/>
              <a:gd name="connsiteY36" fmla="*/ 1253789 h 2538882"/>
              <a:gd name="connsiteX37" fmla="*/ 923851 w 1134304"/>
              <a:gd name="connsiteY37" fmla="*/ 1137783 h 2538882"/>
              <a:gd name="connsiteX38" fmla="*/ 910203 w 1134304"/>
              <a:gd name="connsiteY38" fmla="*/ 1069544 h 2538882"/>
              <a:gd name="connsiteX39" fmla="*/ 937499 w 1134304"/>
              <a:gd name="connsiteY39" fmla="*/ 858004 h 2538882"/>
              <a:gd name="connsiteX40" fmla="*/ 1053505 w 1134304"/>
              <a:gd name="connsiteY40" fmla="*/ 782941 h 2538882"/>
              <a:gd name="connsiteX41" fmla="*/ 1053505 w 1134304"/>
              <a:gd name="connsiteY41" fmla="*/ 687407 h 2538882"/>
              <a:gd name="connsiteX42" fmla="*/ 1067153 w 1134304"/>
              <a:gd name="connsiteY42" fmla="*/ 585049 h 2538882"/>
              <a:gd name="connsiteX43" fmla="*/ 1128568 w 1134304"/>
              <a:gd name="connsiteY43" fmla="*/ 489514 h 2538882"/>
              <a:gd name="connsiteX44" fmla="*/ 1128568 w 1134304"/>
              <a:gd name="connsiteY44" fmla="*/ 414452 h 2538882"/>
              <a:gd name="connsiteX45" fmla="*/ 1101272 w 1134304"/>
              <a:gd name="connsiteY45" fmla="*/ 339389 h 2538882"/>
              <a:gd name="connsiteX46" fmla="*/ 1101272 w 1134304"/>
              <a:gd name="connsiteY46" fmla="*/ 277974 h 2538882"/>
              <a:gd name="connsiteX47" fmla="*/ 1019386 w 1134304"/>
              <a:gd name="connsiteY47" fmla="*/ 216559 h 2538882"/>
              <a:gd name="connsiteX48" fmla="*/ 964794 w 1134304"/>
              <a:gd name="connsiteY48" fmla="*/ 168792 h 2538882"/>
              <a:gd name="connsiteX49" fmla="*/ 903380 w 1134304"/>
              <a:gd name="connsiteY49" fmla="*/ 5019 h 2538882"/>
              <a:gd name="connsiteX0" fmla="*/ 903380 w 1134304"/>
              <a:gd name="connsiteY0" fmla="*/ 5019 h 2537857"/>
              <a:gd name="connsiteX1" fmla="*/ 739606 w 1134304"/>
              <a:gd name="connsiteY1" fmla="*/ 52786 h 2537857"/>
              <a:gd name="connsiteX2" fmla="*/ 739606 w 1134304"/>
              <a:gd name="connsiteY2" fmla="*/ 161968 h 2537857"/>
              <a:gd name="connsiteX3" fmla="*/ 562186 w 1134304"/>
              <a:gd name="connsiteY3" fmla="*/ 271150 h 2537857"/>
              <a:gd name="connsiteX4" fmla="*/ 609953 w 1134304"/>
              <a:gd name="connsiteY4" fmla="*/ 448571 h 2537857"/>
              <a:gd name="connsiteX5" fmla="*/ 746430 w 1134304"/>
              <a:gd name="connsiteY5" fmla="*/ 564577 h 2537857"/>
              <a:gd name="connsiteX6" fmla="*/ 719135 w 1134304"/>
              <a:gd name="connsiteY6" fmla="*/ 762470 h 2537857"/>
              <a:gd name="connsiteX7" fmla="*/ 650896 w 1134304"/>
              <a:gd name="connsiteY7" fmla="*/ 1069544 h 2537857"/>
              <a:gd name="connsiteX8" fmla="*/ 698663 w 1134304"/>
              <a:gd name="connsiteY8" fmla="*/ 1369796 h 2537857"/>
              <a:gd name="connsiteX9" fmla="*/ 712311 w 1134304"/>
              <a:gd name="connsiteY9" fmla="*/ 1560864 h 2537857"/>
              <a:gd name="connsiteX10" fmla="*/ 459827 w 1134304"/>
              <a:gd name="connsiteY10" fmla="*/ 1588159 h 2537857"/>
              <a:gd name="connsiteX11" fmla="*/ 384765 w 1134304"/>
              <a:gd name="connsiteY11" fmla="*/ 1690517 h 2537857"/>
              <a:gd name="connsiteX12" fmla="*/ 236392 w 1134304"/>
              <a:gd name="connsiteY12" fmla="*/ 1736532 h 2537857"/>
              <a:gd name="connsiteX13" fmla="*/ 114863 w 1134304"/>
              <a:gd name="connsiteY13" fmla="*/ 1979244 h 2537857"/>
              <a:gd name="connsiteX14" fmla="*/ 22356 w 1134304"/>
              <a:gd name="connsiteY14" fmla="*/ 2014824 h 2537857"/>
              <a:gd name="connsiteX15" fmla="*/ 1724 w 1134304"/>
              <a:gd name="connsiteY15" fmla="*/ 2090119 h 2537857"/>
              <a:gd name="connsiteX16" fmla="*/ 54378 w 1134304"/>
              <a:gd name="connsiteY16" fmla="*/ 2182048 h 2537857"/>
              <a:gd name="connsiteX17" fmla="*/ 139770 w 1134304"/>
              <a:gd name="connsiteY17" fmla="*/ 2189164 h 2537857"/>
              <a:gd name="connsiteX18" fmla="*/ 235835 w 1134304"/>
              <a:gd name="connsiteY18" fmla="*/ 2303019 h 2537857"/>
              <a:gd name="connsiteX19" fmla="*/ 306994 w 1134304"/>
              <a:gd name="connsiteY19" fmla="*/ 2388411 h 2537857"/>
              <a:gd name="connsiteX20" fmla="*/ 285646 w 1134304"/>
              <a:gd name="connsiteY20" fmla="*/ 2470244 h 2537857"/>
              <a:gd name="connsiteX21" fmla="*/ 306994 w 1134304"/>
              <a:gd name="connsiteY21" fmla="*/ 2537846 h 2537857"/>
              <a:gd name="connsiteX22" fmla="*/ 456064 w 1134304"/>
              <a:gd name="connsiteY22" fmla="*/ 2478962 h 2537857"/>
              <a:gd name="connsiteX23" fmla="*/ 746430 w 1134304"/>
              <a:gd name="connsiteY23" fmla="*/ 2454792 h 2537857"/>
              <a:gd name="connsiteX24" fmla="*/ 821493 w 1134304"/>
              <a:gd name="connsiteY24" fmla="*/ 2345610 h 2537857"/>
              <a:gd name="connsiteX25" fmla="*/ 855612 w 1134304"/>
              <a:gd name="connsiteY25" fmla="*/ 2202308 h 2537857"/>
              <a:gd name="connsiteX26" fmla="*/ 930675 w 1134304"/>
              <a:gd name="connsiteY26" fmla="*/ 1977120 h 2537857"/>
              <a:gd name="connsiteX27" fmla="*/ 951147 w 1134304"/>
              <a:gd name="connsiteY27" fmla="*/ 1915705 h 2537857"/>
              <a:gd name="connsiteX28" fmla="*/ 1019386 w 1134304"/>
              <a:gd name="connsiteY28" fmla="*/ 1833819 h 2537857"/>
              <a:gd name="connsiteX29" fmla="*/ 1060329 w 1134304"/>
              <a:gd name="connsiteY29" fmla="*/ 1765580 h 2537857"/>
              <a:gd name="connsiteX30" fmla="*/ 1053505 w 1134304"/>
              <a:gd name="connsiteY30" fmla="*/ 1676870 h 2537857"/>
              <a:gd name="connsiteX31" fmla="*/ 1108096 w 1134304"/>
              <a:gd name="connsiteY31" fmla="*/ 1458505 h 2537857"/>
              <a:gd name="connsiteX32" fmla="*/ 1053505 w 1134304"/>
              <a:gd name="connsiteY32" fmla="*/ 1349323 h 2537857"/>
              <a:gd name="connsiteX33" fmla="*/ 1039857 w 1134304"/>
              <a:gd name="connsiteY33" fmla="*/ 1397090 h 2537857"/>
              <a:gd name="connsiteX34" fmla="*/ 1005738 w 1134304"/>
              <a:gd name="connsiteY34" fmla="*/ 1322028 h 2537857"/>
              <a:gd name="connsiteX35" fmla="*/ 992090 w 1134304"/>
              <a:gd name="connsiteY35" fmla="*/ 1267437 h 2537857"/>
              <a:gd name="connsiteX36" fmla="*/ 917027 w 1134304"/>
              <a:gd name="connsiteY36" fmla="*/ 1267437 h 2537857"/>
              <a:gd name="connsiteX37" fmla="*/ 903380 w 1134304"/>
              <a:gd name="connsiteY37" fmla="*/ 1253789 h 2537857"/>
              <a:gd name="connsiteX38" fmla="*/ 923851 w 1134304"/>
              <a:gd name="connsiteY38" fmla="*/ 1137783 h 2537857"/>
              <a:gd name="connsiteX39" fmla="*/ 910203 w 1134304"/>
              <a:gd name="connsiteY39" fmla="*/ 1069544 h 2537857"/>
              <a:gd name="connsiteX40" fmla="*/ 937499 w 1134304"/>
              <a:gd name="connsiteY40" fmla="*/ 858004 h 2537857"/>
              <a:gd name="connsiteX41" fmla="*/ 1053505 w 1134304"/>
              <a:gd name="connsiteY41" fmla="*/ 782941 h 2537857"/>
              <a:gd name="connsiteX42" fmla="*/ 1053505 w 1134304"/>
              <a:gd name="connsiteY42" fmla="*/ 687407 h 2537857"/>
              <a:gd name="connsiteX43" fmla="*/ 1067153 w 1134304"/>
              <a:gd name="connsiteY43" fmla="*/ 585049 h 2537857"/>
              <a:gd name="connsiteX44" fmla="*/ 1128568 w 1134304"/>
              <a:gd name="connsiteY44" fmla="*/ 489514 h 2537857"/>
              <a:gd name="connsiteX45" fmla="*/ 1128568 w 1134304"/>
              <a:gd name="connsiteY45" fmla="*/ 414452 h 2537857"/>
              <a:gd name="connsiteX46" fmla="*/ 1101272 w 1134304"/>
              <a:gd name="connsiteY46" fmla="*/ 339389 h 2537857"/>
              <a:gd name="connsiteX47" fmla="*/ 1101272 w 1134304"/>
              <a:gd name="connsiteY47" fmla="*/ 277974 h 2537857"/>
              <a:gd name="connsiteX48" fmla="*/ 1019386 w 1134304"/>
              <a:gd name="connsiteY48" fmla="*/ 216559 h 2537857"/>
              <a:gd name="connsiteX49" fmla="*/ 964794 w 1134304"/>
              <a:gd name="connsiteY49" fmla="*/ 168792 h 2537857"/>
              <a:gd name="connsiteX50" fmla="*/ 903380 w 1134304"/>
              <a:gd name="connsiteY50" fmla="*/ 5019 h 2537857"/>
              <a:gd name="connsiteX0" fmla="*/ 903380 w 1134304"/>
              <a:gd name="connsiteY0" fmla="*/ 5019 h 2537857"/>
              <a:gd name="connsiteX1" fmla="*/ 739606 w 1134304"/>
              <a:gd name="connsiteY1" fmla="*/ 52786 h 2537857"/>
              <a:gd name="connsiteX2" fmla="*/ 739606 w 1134304"/>
              <a:gd name="connsiteY2" fmla="*/ 161968 h 2537857"/>
              <a:gd name="connsiteX3" fmla="*/ 562186 w 1134304"/>
              <a:gd name="connsiteY3" fmla="*/ 271150 h 2537857"/>
              <a:gd name="connsiteX4" fmla="*/ 609953 w 1134304"/>
              <a:gd name="connsiteY4" fmla="*/ 448571 h 2537857"/>
              <a:gd name="connsiteX5" fmla="*/ 746430 w 1134304"/>
              <a:gd name="connsiteY5" fmla="*/ 564577 h 2537857"/>
              <a:gd name="connsiteX6" fmla="*/ 719135 w 1134304"/>
              <a:gd name="connsiteY6" fmla="*/ 762470 h 2537857"/>
              <a:gd name="connsiteX7" fmla="*/ 650896 w 1134304"/>
              <a:gd name="connsiteY7" fmla="*/ 1069544 h 2537857"/>
              <a:gd name="connsiteX8" fmla="*/ 698663 w 1134304"/>
              <a:gd name="connsiteY8" fmla="*/ 1369796 h 2537857"/>
              <a:gd name="connsiteX9" fmla="*/ 712311 w 1134304"/>
              <a:gd name="connsiteY9" fmla="*/ 1560864 h 2537857"/>
              <a:gd name="connsiteX10" fmla="*/ 459827 w 1134304"/>
              <a:gd name="connsiteY10" fmla="*/ 1588159 h 2537857"/>
              <a:gd name="connsiteX11" fmla="*/ 384765 w 1134304"/>
              <a:gd name="connsiteY11" fmla="*/ 1690517 h 2537857"/>
              <a:gd name="connsiteX12" fmla="*/ 236392 w 1134304"/>
              <a:gd name="connsiteY12" fmla="*/ 1736532 h 2537857"/>
              <a:gd name="connsiteX13" fmla="*/ 114863 w 1134304"/>
              <a:gd name="connsiteY13" fmla="*/ 1979244 h 2537857"/>
              <a:gd name="connsiteX14" fmla="*/ 22356 w 1134304"/>
              <a:gd name="connsiteY14" fmla="*/ 2014824 h 2537857"/>
              <a:gd name="connsiteX15" fmla="*/ 1724 w 1134304"/>
              <a:gd name="connsiteY15" fmla="*/ 2090119 h 2537857"/>
              <a:gd name="connsiteX16" fmla="*/ 54378 w 1134304"/>
              <a:gd name="connsiteY16" fmla="*/ 2182048 h 2537857"/>
              <a:gd name="connsiteX17" fmla="*/ 139770 w 1134304"/>
              <a:gd name="connsiteY17" fmla="*/ 2189164 h 2537857"/>
              <a:gd name="connsiteX18" fmla="*/ 235835 w 1134304"/>
              <a:gd name="connsiteY18" fmla="*/ 2303019 h 2537857"/>
              <a:gd name="connsiteX19" fmla="*/ 306994 w 1134304"/>
              <a:gd name="connsiteY19" fmla="*/ 2388411 h 2537857"/>
              <a:gd name="connsiteX20" fmla="*/ 285646 w 1134304"/>
              <a:gd name="connsiteY20" fmla="*/ 2470244 h 2537857"/>
              <a:gd name="connsiteX21" fmla="*/ 306994 w 1134304"/>
              <a:gd name="connsiteY21" fmla="*/ 2537846 h 2537857"/>
              <a:gd name="connsiteX22" fmla="*/ 456064 w 1134304"/>
              <a:gd name="connsiteY22" fmla="*/ 2478962 h 2537857"/>
              <a:gd name="connsiteX23" fmla="*/ 746430 w 1134304"/>
              <a:gd name="connsiteY23" fmla="*/ 2454792 h 2537857"/>
              <a:gd name="connsiteX24" fmla="*/ 821493 w 1134304"/>
              <a:gd name="connsiteY24" fmla="*/ 2345610 h 2537857"/>
              <a:gd name="connsiteX25" fmla="*/ 855612 w 1134304"/>
              <a:gd name="connsiteY25" fmla="*/ 2202308 h 2537857"/>
              <a:gd name="connsiteX26" fmla="*/ 930675 w 1134304"/>
              <a:gd name="connsiteY26" fmla="*/ 1977120 h 2537857"/>
              <a:gd name="connsiteX27" fmla="*/ 951147 w 1134304"/>
              <a:gd name="connsiteY27" fmla="*/ 1915705 h 2537857"/>
              <a:gd name="connsiteX28" fmla="*/ 1019386 w 1134304"/>
              <a:gd name="connsiteY28" fmla="*/ 1833819 h 2537857"/>
              <a:gd name="connsiteX29" fmla="*/ 1060329 w 1134304"/>
              <a:gd name="connsiteY29" fmla="*/ 1765580 h 2537857"/>
              <a:gd name="connsiteX30" fmla="*/ 1053505 w 1134304"/>
              <a:gd name="connsiteY30" fmla="*/ 1676870 h 2537857"/>
              <a:gd name="connsiteX31" fmla="*/ 1108096 w 1134304"/>
              <a:gd name="connsiteY31" fmla="*/ 1458505 h 2537857"/>
              <a:gd name="connsiteX32" fmla="*/ 1053505 w 1134304"/>
              <a:gd name="connsiteY32" fmla="*/ 1349323 h 2537857"/>
              <a:gd name="connsiteX33" fmla="*/ 1039857 w 1134304"/>
              <a:gd name="connsiteY33" fmla="*/ 1397090 h 2537857"/>
              <a:gd name="connsiteX34" fmla="*/ 1005738 w 1134304"/>
              <a:gd name="connsiteY34" fmla="*/ 1322028 h 2537857"/>
              <a:gd name="connsiteX35" fmla="*/ 992090 w 1134304"/>
              <a:gd name="connsiteY35" fmla="*/ 1267437 h 2537857"/>
              <a:gd name="connsiteX36" fmla="*/ 917027 w 1134304"/>
              <a:gd name="connsiteY36" fmla="*/ 1267437 h 2537857"/>
              <a:gd name="connsiteX37" fmla="*/ 903380 w 1134304"/>
              <a:gd name="connsiteY37" fmla="*/ 1253789 h 2537857"/>
              <a:gd name="connsiteX38" fmla="*/ 923851 w 1134304"/>
              <a:gd name="connsiteY38" fmla="*/ 1137783 h 2537857"/>
              <a:gd name="connsiteX39" fmla="*/ 910203 w 1134304"/>
              <a:gd name="connsiteY39" fmla="*/ 1069544 h 2537857"/>
              <a:gd name="connsiteX40" fmla="*/ 954545 w 1134304"/>
              <a:gd name="connsiteY40" fmla="*/ 1036381 h 2537857"/>
              <a:gd name="connsiteX41" fmla="*/ 937499 w 1134304"/>
              <a:gd name="connsiteY41" fmla="*/ 858004 h 2537857"/>
              <a:gd name="connsiteX42" fmla="*/ 1053505 w 1134304"/>
              <a:gd name="connsiteY42" fmla="*/ 782941 h 2537857"/>
              <a:gd name="connsiteX43" fmla="*/ 1053505 w 1134304"/>
              <a:gd name="connsiteY43" fmla="*/ 687407 h 2537857"/>
              <a:gd name="connsiteX44" fmla="*/ 1067153 w 1134304"/>
              <a:gd name="connsiteY44" fmla="*/ 585049 h 2537857"/>
              <a:gd name="connsiteX45" fmla="*/ 1128568 w 1134304"/>
              <a:gd name="connsiteY45" fmla="*/ 489514 h 2537857"/>
              <a:gd name="connsiteX46" fmla="*/ 1128568 w 1134304"/>
              <a:gd name="connsiteY46" fmla="*/ 414452 h 2537857"/>
              <a:gd name="connsiteX47" fmla="*/ 1101272 w 1134304"/>
              <a:gd name="connsiteY47" fmla="*/ 339389 h 2537857"/>
              <a:gd name="connsiteX48" fmla="*/ 1101272 w 1134304"/>
              <a:gd name="connsiteY48" fmla="*/ 277974 h 2537857"/>
              <a:gd name="connsiteX49" fmla="*/ 1019386 w 1134304"/>
              <a:gd name="connsiteY49" fmla="*/ 216559 h 2537857"/>
              <a:gd name="connsiteX50" fmla="*/ 964794 w 1134304"/>
              <a:gd name="connsiteY50" fmla="*/ 168792 h 2537857"/>
              <a:gd name="connsiteX51" fmla="*/ 903380 w 1134304"/>
              <a:gd name="connsiteY51" fmla="*/ 5019 h 2537857"/>
              <a:gd name="connsiteX0" fmla="*/ 903380 w 1134304"/>
              <a:gd name="connsiteY0" fmla="*/ 5019 h 2537857"/>
              <a:gd name="connsiteX1" fmla="*/ 739606 w 1134304"/>
              <a:gd name="connsiteY1" fmla="*/ 52786 h 2537857"/>
              <a:gd name="connsiteX2" fmla="*/ 739606 w 1134304"/>
              <a:gd name="connsiteY2" fmla="*/ 161968 h 2537857"/>
              <a:gd name="connsiteX3" fmla="*/ 562186 w 1134304"/>
              <a:gd name="connsiteY3" fmla="*/ 271150 h 2537857"/>
              <a:gd name="connsiteX4" fmla="*/ 609953 w 1134304"/>
              <a:gd name="connsiteY4" fmla="*/ 448571 h 2537857"/>
              <a:gd name="connsiteX5" fmla="*/ 746430 w 1134304"/>
              <a:gd name="connsiteY5" fmla="*/ 564577 h 2537857"/>
              <a:gd name="connsiteX6" fmla="*/ 719135 w 1134304"/>
              <a:gd name="connsiteY6" fmla="*/ 762470 h 2537857"/>
              <a:gd name="connsiteX7" fmla="*/ 650896 w 1134304"/>
              <a:gd name="connsiteY7" fmla="*/ 1069544 h 2537857"/>
              <a:gd name="connsiteX8" fmla="*/ 698663 w 1134304"/>
              <a:gd name="connsiteY8" fmla="*/ 1369796 h 2537857"/>
              <a:gd name="connsiteX9" fmla="*/ 476006 w 1134304"/>
              <a:gd name="connsiteY9" fmla="*/ 1252639 h 2537857"/>
              <a:gd name="connsiteX10" fmla="*/ 459827 w 1134304"/>
              <a:gd name="connsiteY10" fmla="*/ 1588159 h 2537857"/>
              <a:gd name="connsiteX11" fmla="*/ 384765 w 1134304"/>
              <a:gd name="connsiteY11" fmla="*/ 1690517 h 2537857"/>
              <a:gd name="connsiteX12" fmla="*/ 236392 w 1134304"/>
              <a:gd name="connsiteY12" fmla="*/ 1736532 h 2537857"/>
              <a:gd name="connsiteX13" fmla="*/ 114863 w 1134304"/>
              <a:gd name="connsiteY13" fmla="*/ 1979244 h 2537857"/>
              <a:gd name="connsiteX14" fmla="*/ 22356 w 1134304"/>
              <a:gd name="connsiteY14" fmla="*/ 2014824 h 2537857"/>
              <a:gd name="connsiteX15" fmla="*/ 1724 w 1134304"/>
              <a:gd name="connsiteY15" fmla="*/ 2090119 h 2537857"/>
              <a:gd name="connsiteX16" fmla="*/ 54378 w 1134304"/>
              <a:gd name="connsiteY16" fmla="*/ 2182048 h 2537857"/>
              <a:gd name="connsiteX17" fmla="*/ 139770 w 1134304"/>
              <a:gd name="connsiteY17" fmla="*/ 2189164 h 2537857"/>
              <a:gd name="connsiteX18" fmla="*/ 235835 w 1134304"/>
              <a:gd name="connsiteY18" fmla="*/ 2303019 h 2537857"/>
              <a:gd name="connsiteX19" fmla="*/ 306994 w 1134304"/>
              <a:gd name="connsiteY19" fmla="*/ 2388411 h 2537857"/>
              <a:gd name="connsiteX20" fmla="*/ 285646 w 1134304"/>
              <a:gd name="connsiteY20" fmla="*/ 2470244 h 2537857"/>
              <a:gd name="connsiteX21" fmla="*/ 306994 w 1134304"/>
              <a:gd name="connsiteY21" fmla="*/ 2537846 h 2537857"/>
              <a:gd name="connsiteX22" fmla="*/ 456064 w 1134304"/>
              <a:gd name="connsiteY22" fmla="*/ 2478962 h 2537857"/>
              <a:gd name="connsiteX23" fmla="*/ 746430 w 1134304"/>
              <a:gd name="connsiteY23" fmla="*/ 2454792 h 2537857"/>
              <a:gd name="connsiteX24" fmla="*/ 821493 w 1134304"/>
              <a:gd name="connsiteY24" fmla="*/ 2345610 h 2537857"/>
              <a:gd name="connsiteX25" fmla="*/ 855612 w 1134304"/>
              <a:gd name="connsiteY25" fmla="*/ 2202308 h 2537857"/>
              <a:gd name="connsiteX26" fmla="*/ 930675 w 1134304"/>
              <a:gd name="connsiteY26" fmla="*/ 1977120 h 2537857"/>
              <a:gd name="connsiteX27" fmla="*/ 951147 w 1134304"/>
              <a:gd name="connsiteY27" fmla="*/ 1915705 h 2537857"/>
              <a:gd name="connsiteX28" fmla="*/ 1019386 w 1134304"/>
              <a:gd name="connsiteY28" fmla="*/ 1833819 h 2537857"/>
              <a:gd name="connsiteX29" fmla="*/ 1060329 w 1134304"/>
              <a:gd name="connsiteY29" fmla="*/ 1765580 h 2537857"/>
              <a:gd name="connsiteX30" fmla="*/ 1053505 w 1134304"/>
              <a:gd name="connsiteY30" fmla="*/ 1676870 h 2537857"/>
              <a:gd name="connsiteX31" fmla="*/ 1108096 w 1134304"/>
              <a:gd name="connsiteY31" fmla="*/ 1458505 h 2537857"/>
              <a:gd name="connsiteX32" fmla="*/ 1053505 w 1134304"/>
              <a:gd name="connsiteY32" fmla="*/ 1349323 h 2537857"/>
              <a:gd name="connsiteX33" fmla="*/ 1039857 w 1134304"/>
              <a:gd name="connsiteY33" fmla="*/ 1397090 h 2537857"/>
              <a:gd name="connsiteX34" fmla="*/ 1005738 w 1134304"/>
              <a:gd name="connsiteY34" fmla="*/ 1322028 h 2537857"/>
              <a:gd name="connsiteX35" fmla="*/ 992090 w 1134304"/>
              <a:gd name="connsiteY35" fmla="*/ 1267437 h 2537857"/>
              <a:gd name="connsiteX36" fmla="*/ 917027 w 1134304"/>
              <a:gd name="connsiteY36" fmla="*/ 1267437 h 2537857"/>
              <a:gd name="connsiteX37" fmla="*/ 903380 w 1134304"/>
              <a:gd name="connsiteY37" fmla="*/ 1253789 h 2537857"/>
              <a:gd name="connsiteX38" fmla="*/ 923851 w 1134304"/>
              <a:gd name="connsiteY38" fmla="*/ 1137783 h 2537857"/>
              <a:gd name="connsiteX39" fmla="*/ 910203 w 1134304"/>
              <a:gd name="connsiteY39" fmla="*/ 1069544 h 2537857"/>
              <a:gd name="connsiteX40" fmla="*/ 954545 w 1134304"/>
              <a:gd name="connsiteY40" fmla="*/ 1036381 h 2537857"/>
              <a:gd name="connsiteX41" fmla="*/ 937499 w 1134304"/>
              <a:gd name="connsiteY41" fmla="*/ 858004 h 2537857"/>
              <a:gd name="connsiteX42" fmla="*/ 1053505 w 1134304"/>
              <a:gd name="connsiteY42" fmla="*/ 782941 h 2537857"/>
              <a:gd name="connsiteX43" fmla="*/ 1053505 w 1134304"/>
              <a:gd name="connsiteY43" fmla="*/ 687407 h 2537857"/>
              <a:gd name="connsiteX44" fmla="*/ 1067153 w 1134304"/>
              <a:gd name="connsiteY44" fmla="*/ 585049 h 2537857"/>
              <a:gd name="connsiteX45" fmla="*/ 1128568 w 1134304"/>
              <a:gd name="connsiteY45" fmla="*/ 489514 h 2537857"/>
              <a:gd name="connsiteX46" fmla="*/ 1128568 w 1134304"/>
              <a:gd name="connsiteY46" fmla="*/ 414452 h 2537857"/>
              <a:gd name="connsiteX47" fmla="*/ 1101272 w 1134304"/>
              <a:gd name="connsiteY47" fmla="*/ 339389 h 2537857"/>
              <a:gd name="connsiteX48" fmla="*/ 1101272 w 1134304"/>
              <a:gd name="connsiteY48" fmla="*/ 277974 h 2537857"/>
              <a:gd name="connsiteX49" fmla="*/ 1019386 w 1134304"/>
              <a:gd name="connsiteY49" fmla="*/ 216559 h 2537857"/>
              <a:gd name="connsiteX50" fmla="*/ 964794 w 1134304"/>
              <a:gd name="connsiteY50" fmla="*/ 168792 h 2537857"/>
              <a:gd name="connsiteX51" fmla="*/ 903380 w 1134304"/>
              <a:gd name="connsiteY51" fmla="*/ 5019 h 2537857"/>
              <a:gd name="connsiteX0" fmla="*/ 903380 w 1134304"/>
              <a:gd name="connsiteY0" fmla="*/ 5019 h 2537857"/>
              <a:gd name="connsiteX1" fmla="*/ 739606 w 1134304"/>
              <a:gd name="connsiteY1" fmla="*/ 52786 h 2537857"/>
              <a:gd name="connsiteX2" fmla="*/ 739606 w 1134304"/>
              <a:gd name="connsiteY2" fmla="*/ 161968 h 2537857"/>
              <a:gd name="connsiteX3" fmla="*/ 562186 w 1134304"/>
              <a:gd name="connsiteY3" fmla="*/ 271150 h 2537857"/>
              <a:gd name="connsiteX4" fmla="*/ 609953 w 1134304"/>
              <a:gd name="connsiteY4" fmla="*/ 448571 h 2537857"/>
              <a:gd name="connsiteX5" fmla="*/ 746430 w 1134304"/>
              <a:gd name="connsiteY5" fmla="*/ 564577 h 2537857"/>
              <a:gd name="connsiteX6" fmla="*/ 719135 w 1134304"/>
              <a:gd name="connsiteY6" fmla="*/ 762470 h 2537857"/>
              <a:gd name="connsiteX7" fmla="*/ 650896 w 1134304"/>
              <a:gd name="connsiteY7" fmla="*/ 1069544 h 2537857"/>
              <a:gd name="connsiteX8" fmla="*/ 431535 w 1134304"/>
              <a:gd name="connsiteY8" fmla="*/ 1010201 h 2537857"/>
              <a:gd name="connsiteX9" fmla="*/ 476006 w 1134304"/>
              <a:gd name="connsiteY9" fmla="*/ 1252639 h 2537857"/>
              <a:gd name="connsiteX10" fmla="*/ 459827 w 1134304"/>
              <a:gd name="connsiteY10" fmla="*/ 1588159 h 2537857"/>
              <a:gd name="connsiteX11" fmla="*/ 384765 w 1134304"/>
              <a:gd name="connsiteY11" fmla="*/ 1690517 h 2537857"/>
              <a:gd name="connsiteX12" fmla="*/ 236392 w 1134304"/>
              <a:gd name="connsiteY12" fmla="*/ 1736532 h 2537857"/>
              <a:gd name="connsiteX13" fmla="*/ 114863 w 1134304"/>
              <a:gd name="connsiteY13" fmla="*/ 1979244 h 2537857"/>
              <a:gd name="connsiteX14" fmla="*/ 22356 w 1134304"/>
              <a:gd name="connsiteY14" fmla="*/ 2014824 h 2537857"/>
              <a:gd name="connsiteX15" fmla="*/ 1724 w 1134304"/>
              <a:gd name="connsiteY15" fmla="*/ 2090119 h 2537857"/>
              <a:gd name="connsiteX16" fmla="*/ 54378 w 1134304"/>
              <a:gd name="connsiteY16" fmla="*/ 2182048 h 2537857"/>
              <a:gd name="connsiteX17" fmla="*/ 139770 w 1134304"/>
              <a:gd name="connsiteY17" fmla="*/ 2189164 h 2537857"/>
              <a:gd name="connsiteX18" fmla="*/ 235835 w 1134304"/>
              <a:gd name="connsiteY18" fmla="*/ 2303019 h 2537857"/>
              <a:gd name="connsiteX19" fmla="*/ 306994 w 1134304"/>
              <a:gd name="connsiteY19" fmla="*/ 2388411 h 2537857"/>
              <a:gd name="connsiteX20" fmla="*/ 285646 w 1134304"/>
              <a:gd name="connsiteY20" fmla="*/ 2470244 h 2537857"/>
              <a:gd name="connsiteX21" fmla="*/ 306994 w 1134304"/>
              <a:gd name="connsiteY21" fmla="*/ 2537846 h 2537857"/>
              <a:gd name="connsiteX22" fmla="*/ 456064 w 1134304"/>
              <a:gd name="connsiteY22" fmla="*/ 2478962 h 2537857"/>
              <a:gd name="connsiteX23" fmla="*/ 746430 w 1134304"/>
              <a:gd name="connsiteY23" fmla="*/ 2454792 h 2537857"/>
              <a:gd name="connsiteX24" fmla="*/ 821493 w 1134304"/>
              <a:gd name="connsiteY24" fmla="*/ 2345610 h 2537857"/>
              <a:gd name="connsiteX25" fmla="*/ 855612 w 1134304"/>
              <a:gd name="connsiteY25" fmla="*/ 2202308 h 2537857"/>
              <a:gd name="connsiteX26" fmla="*/ 930675 w 1134304"/>
              <a:gd name="connsiteY26" fmla="*/ 1977120 h 2537857"/>
              <a:gd name="connsiteX27" fmla="*/ 951147 w 1134304"/>
              <a:gd name="connsiteY27" fmla="*/ 1915705 h 2537857"/>
              <a:gd name="connsiteX28" fmla="*/ 1019386 w 1134304"/>
              <a:gd name="connsiteY28" fmla="*/ 1833819 h 2537857"/>
              <a:gd name="connsiteX29" fmla="*/ 1060329 w 1134304"/>
              <a:gd name="connsiteY29" fmla="*/ 1765580 h 2537857"/>
              <a:gd name="connsiteX30" fmla="*/ 1053505 w 1134304"/>
              <a:gd name="connsiteY30" fmla="*/ 1676870 h 2537857"/>
              <a:gd name="connsiteX31" fmla="*/ 1108096 w 1134304"/>
              <a:gd name="connsiteY31" fmla="*/ 1458505 h 2537857"/>
              <a:gd name="connsiteX32" fmla="*/ 1053505 w 1134304"/>
              <a:gd name="connsiteY32" fmla="*/ 1349323 h 2537857"/>
              <a:gd name="connsiteX33" fmla="*/ 1039857 w 1134304"/>
              <a:gd name="connsiteY33" fmla="*/ 1397090 h 2537857"/>
              <a:gd name="connsiteX34" fmla="*/ 1005738 w 1134304"/>
              <a:gd name="connsiteY34" fmla="*/ 1322028 h 2537857"/>
              <a:gd name="connsiteX35" fmla="*/ 992090 w 1134304"/>
              <a:gd name="connsiteY35" fmla="*/ 1267437 h 2537857"/>
              <a:gd name="connsiteX36" fmla="*/ 917027 w 1134304"/>
              <a:gd name="connsiteY36" fmla="*/ 1267437 h 2537857"/>
              <a:gd name="connsiteX37" fmla="*/ 903380 w 1134304"/>
              <a:gd name="connsiteY37" fmla="*/ 1253789 h 2537857"/>
              <a:gd name="connsiteX38" fmla="*/ 923851 w 1134304"/>
              <a:gd name="connsiteY38" fmla="*/ 1137783 h 2537857"/>
              <a:gd name="connsiteX39" fmla="*/ 910203 w 1134304"/>
              <a:gd name="connsiteY39" fmla="*/ 1069544 h 2537857"/>
              <a:gd name="connsiteX40" fmla="*/ 954545 w 1134304"/>
              <a:gd name="connsiteY40" fmla="*/ 1036381 h 2537857"/>
              <a:gd name="connsiteX41" fmla="*/ 937499 w 1134304"/>
              <a:gd name="connsiteY41" fmla="*/ 858004 h 2537857"/>
              <a:gd name="connsiteX42" fmla="*/ 1053505 w 1134304"/>
              <a:gd name="connsiteY42" fmla="*/ 782941 h 2537857"/>
              <a:gd name="connsiteX43" fmla="*/ 1053505 w 1134304"/>
              <a:gd name="connsiteY43" fmla="*/ 687407 h 2537857"/>
              <a:gd name="connsiteX44" fmla="*/ 1067153 w 1134304"/>
              <a:gd name="connsiteY44" fmla="*/ 585049 h 2537857"/>
              <a:gd name="connsiteX45" fmla="*/ 1128568 w 1134304"/>
              <a:gd name="connsiteY45" fmla="*/ 489514 h 2537857"/>
              <a:gd name="connsiteX46" fmla="*/ 1128568 w 1134304"/>
              <a:gd name="connsiteY46" fmla="*/ 414452 h 2537857"/>
              <a:gd name="connsiteX47" fmla="*/ 1101272 w 1134304"/>
              <a:gd name="connsiteY47" fmla="*/ 339389 h 2537857"/>
              <a:gd name="connsiteX48" fmla="*/ 1101272 w 1134304"/>
              <a:gd name="connsiteY48" fmla="*/ 277974 h 2537857"/>
              <a:gd name="connsiteX49" fmla="*/ 1019386 w 1134304"/>
              <a:gd name="connsiteY49" fmla="*/ 216559 h 2537857"/>
              <a:gd name="connsiteX50" fmla="*/ 964794 w 1134304"/>
              <a:gd name="connsiteY50" fmla="*/ 168792 h 2537857"/>
              <a:gd name="connsiteX51" fmla="*/ 903380 w 1134304"/>
              <a:gd name="connsiteY51" fmla="*/ 5019 h 2537857"/>
              <a:gd name="connsiteX0" fmla="*/ 903380 w 1134304"/>
              <a:gd name="connsiteY0" fmla="*/ 5019 h 2537857"/>
              <a:gd name="connsiteX1" fmla="*/ 739606 w 1134304"/>
              <a:gd name="connsiteY1" fmla="*/ 52786 h 2537857"/>
              <a:gd name="connsiteX2" fmla="*/ 739606 w 1134304"/>
              <a:gd name="connsiteY2" fmla="*/ 161968 h 2537857"/>
              <a:gd name="connsiteX3" fmla="*/ 562186 w 1134304"/>
              <a:gd name="connsiteY3" fmla="*/ 271150 h 2537857"/>
              <a:gd name="connsiteX4" fmla="*/ 609953 w 1134304"/>
              <a:gd name="connsiteY4" fmla="*/ 448571 h 2537857"/>
              <a:gd name="connsiteX5" fmla="*/ 746430 w 1134304"/>
              <a:gd name="connsiteY5" fmla="*/ 564577 h 2537857"/>
              <a:gd name="connsiteX6" fmla="*/ 719135 w 1134304"/>
              <a:gd name="connsiteY6" fmla="*/ 762470 h 2537857"/>
              <a:gd name="connsiteX7" fmla="*/ 640621 w 1134304"/>
              <a:gd name="connsiteY7" fmla="*/ 977077 h 2537857"/>
              <a:gd name="connsiteX8" fmla="*/ 431535 w 1134304"/>
              <a:gd name="connsiteY8" fmla="*/ 1010201 h 2537857"/>
              <a:gd name="connsiteX9" fmla="*/ 476006 w 1134304"/>
              <a:gd name="connsiteY9" fmla="*/ 1252639 h 2537857"/>
              <a:gd name="connsiteX10" fmla="*/ 459827 w 1134304"/>
              <a:gd name="connsiteY10" fmla="*/ 1588159 h 2537857"/>
              <a:gd name="connsiteX11" fmla="*/ 384765 w 1134304"/>
              <a:gd name="connsiteY11" fmla="*/ 1690517 h 2537857"/>
              <a:gd name="connsiteX12" fmla="*/ 236392 w 1134304"/>
              <a:gd name="connsiteY12" fmla="*/ 1736532 h 2537857"/>
              <a:gd name="connsiteX13" fmla="*/ 114863 w 1134304"/>
              <a:gd name="connsiteY13" fmla="*/ 1979244 h 2537857"/>
              <a:gd name="connsiteX14" fmla="*/ 22356 w 1134304"/>
              <a:gd name="connsiteY14" fmla="*/ 2014824 h 2537857"/>
              <a:gd name="connsiteX15" fmla="*/ 1724 w 1134304"/>
              <a:gd name="connsiteY15" fmla="*/ 2090119 h 2537857"/>
              <a:gd name="connsiteX16" fmla="*/ 54378 w 1134304"/>
              <a:gd name="connsiteY16" fmla="*/ 2182048 h 2537857"/>
              <a:gd name="connsiteX17" fmla="*/ 139770 w 1134304"/>
              <a:gd name="connsiteY17" fmla="*/ 2189164 h 2537857"/>
              <a:gd name="connsiteX18" fmla="*/ 235835 w 1134304"/>
              <a:gd name="connsiteY18" fmla="*/ 2303019 h 2537857"/>
              <a:gd name="connsiteX19" fmla="*/ 306994 w 1134304"/>
              <a:gd name="connsiteY19" fmla="*/ 2388411 h 2537857"/>
              <a:gd name="connsiteX20" fmla="*/ 285646 w 1134304"/>
              <a:gd name="connsiteY20" fmla="*/ 2470244 h 2537857"/>
              <a:gd name="connsiteX21" fmla="*/ 306994 w 1134304"/>
              <a:gd name="connsiteY21" fmla="*/ 2537846 h 2537857"/>
              <a:gd name="connsiteX22" fmla="*/ 456064 w 1134304"/>
              <a:gd name="connsiteY22" fmla="*/ 2478962 h 2537857"/>
              <a:gd name="connsiteX23" fmla="*/ 746430 w 1134304"/>
              <a:gd name="connsiteY23" fmla="*/ 2454792 h 2537857"/>
              <a:gd name="connsiteX24" fmla="*/ 821493 w 1134304"/>
              <a:gd name="connsiteY24" fmla="*/ 2345610 h 2537857"/>
              <a:gd name="connsiteX25" fmla="*/ 855612 w 1134304"/>
              <a:gd name="connsiteY25" fmla="*/ 2202308 h 2537857"/>
              <a:gd name="connsiteX26" fmla="*/ 930675 w 1134304"/>
              <a:gd name="connsiteY26" fmla="*/ 1977120 h 2537857"/>
              <a:gd name="connsiteX27" fmla="*/ 951147 w 1134304"/>
              <a:gd name="connsiteY27" fmla="*/ 1915705 h 2537857"/>
              <a:gd name="connsiteX28" fmla="*/ 1019386 w 1134304"/>
              <a:gd name="connsiteY28" fmla="*/ 1833819 h 2537857"/>
              <a:gd name="connsiteX29" fmla="*/ 1060329 w 1134304"/>
              <a:gd name="connsiteY29" fmla="*/ 1765580 h 2537857"/>
              <a:gd name="connsiteX30" fmla="*/ 1053505 w 1134304"/>
              <a:gd name="connsiteY30" fmla="*/ 1676870 h 2537857"/>
              <a:gd name="connsiteX31" fmla="*/ 1108096 w 1134304"/>
              <a:gd name="connsiteY31" fmla="*/ 1458505 h 2537857"/>
              <a:gd name="connsiteX32" fmla="*/ 1053505 w 1134304"/>
              <a:gd name="connsiteY32" fmla="*/ 1349323 h 2537857"/>
              <a:gd name="connsiteX33" fmla="*/ 1039857 w 1134304"/>
              <a:gd name="connsiteY33" fmla="*/ 1397090 h 2537857"/>
              <a:gd name="connsiteX34" fmla="*/ 1005738 w 1134304"/>
              <a:gd name="connsiteY34" fmla="*/ 1322028 h 2537857"/>
              <a:gd name="connsiteX35" fmla="*/ 992090 w 1134304"/>
              <a:gd name="connsiteY35" fmla="*/ 1267437 h 2537857"/>
              <a:gd name="connsiteX36" fmla="*/ 917027 w 1134304"/>
              <a:gd name="connsiteY36" fmla="*/ 1267437 h 2537857"/>
              <a:gd name="connsiteX37" fmla="*/ 903380 w 1134304"/>
              <a:gd name="connsiteY37" fmla="*/ 1253789 h 2537857"/>
              <a:gd name="connsiteX38" fmla="*/ 923851 w 1134304"/>
              <a:gd name="connsiteY38" fmla="*/ 1137783 h 2537857"/>
              <a:gd name="connsiteX39" fmla="*/ 910203 w 1134304"/>
              <a:gd name="connsiteY39" fmla="*/ 1069544 h 2537857"/>
              <a:gd name="connsiteX40" fmla="*/ 954545 w 1134304"/>
              <a:gd name="connsiteY40" fmla="*/ 1036381 h 2537857"/>
              <a:gd name="connsiteX41" fmla="*/ 937499 w 1134304"/>
              <a:gd name="connsiteY41" fmla="*/ 858004 h 2537857"/>
              <a:gd name="connsiteX42" fmla="*/ 1053505 w 1134304"/>
              <a:gd name="connsiteY42" fmla="*/ 782941 h 2537857"/>
              <a:gd name="connsiteX43" fmla="*/ 1053505 w 1134304"/>
              <a:gd name="connsiteY43" fmla="*/ 687407 h 2537857"/>
              <a:gd name="connsiteX44" fmla="*/ 1067153 w 1134304"/>
              <a:gd name="connsiteY44" fmla="*/ 585049 h 2537857"/>
              <a:gd name="connsiteX45" fmla="*/ 1128568 w 1134304"/>
              <a:gd name="connsiteY45" fmla="*/ 489514 h 2537857"/>
              <a:gd name="connsiteX46" fmla="*/ 1128568 w 1134304"/>
              <a:gd name="connsiteY46" fmla="*/ 414452 h 2537857"/>
              <a:gd name="connsiteX47" fmla="*/ 1101272 w 1134304"/>
              <a:gd name="connsiteY47" fmla="*/ 339389 h 2537857"/>
              <a:gd name="connsiteX48" fmla="*/ 1101272 w 1134304"/>
              <a:gd name="connsiteY48" fmla="*/ 277974 h 2537857"/>
              <a:gd name="connsiteX49" fmla="*/ 1019386 w 1134304"/>
              <a:gd name="connsiteY49" fmla="*/ 216559 h 2537857"/>
              <a:gd name="connsiteX50" fmla="*/ 964794 w 1134304"/>
              <a:gd name="connsiteY50" fmla="*/ 168792 h 2537857"/>
              <a:gd name="connsiteX51" fmla="*/ 903380 w 1134304"/>
              <a:gd name="connsiteY51" fmla="*/ 5019 h 2537857"/>
              <a:gd name="connsiteX0" fmla="*/ 903380 w 1134304"/>
              <a:gd name="connsiteY0" fmla="*/ 5019 h 2537857"/>
              <a:gd name="connsiteX1" fmla="*/ 739606 w 1134304"/>
              <a:gd name="connsiteY1" fmla="*/ 52786 h 2537857"/>
              <a:gd name="connsiteX2" fmla="*/ 739606 w 1134304"/>
              <a:gd name="connsiteY2" fmla="*/ 161968 h 2537857"/>
              <a:gd name="connsiteX3" fmla="*/ 562186 w 1134304"/>
              <a:gd name="connsiteY3" fmla="*/ 271150 h 2537857"/>
              <a:gd name="connsiteX4" fmla="*/ 609953 w 1134304"/>
              <a:gd name="connsiteY4" fmla="*/ 448571 h 2537857"/>
              <a:gd name="connsiteX5" fmla="*/ 746430 w 1134304"/>
              <a:gd name="connsiteY5" fmla="*/ 564577 h 2537857"/>
              <a:gd name="connsiteX6" fmla="*/ 719135 w 1134304"/>
              <a:gd name="connsiteY6" fmla="*/ 762470 h 2537857"/>
              <a:gd name="connsiteX7" fmla="*/ 640621 w 1134304"/>
              <a:gd name="connsiteY7" fmla="*/ 977077 h 2537857"/>
              <a:gd name="connsiteX8" fmla="*/ 431535 w 1134304"/>
              <a:gd name="connsiteY8" fmla="*/ 1010201 h 2537857"/>
              <a:gd name="connsiteX9" fmla="*/ 219152 w 1134304"/>
              <a:gd name="connsiteY9" fmla="*/ 1221817 h 2537857"/>
              <a:gd name="connsiteX10" fmla="*/ 459827 w 1134304"/>
              <a:gd name="connsiteY10" fmla="*/ 1588159 h 2537857"/>
              <a:gd name="connsiteX11" fmla="*/ 384765 w 1134304"/>
              <a:gd name="connsiteY11" fmla="*/ 1690517 h 2537857"/>
              <a:gd name="connsiteX12" fmla="*/ 236392 w 1134304"/>
              <a:gd name="connsiteY12" fmla="*/ 1736532 h 2537857"/>
              <a:gd name="connsiteX13" fmla="*/ 114863 w 1134304"/>
              <a:gd name="connsiteY13" fmla="*/ 1979244 h 2537857"/>
              <a:gd name="connsiteX14" fmla="*/ 22356 w 1134304"/>
              <a:gd name="connsiteY14" fmla="*/ 2014824 h 2537857"/>
              <a:gd name="connsiteX15" fmla="*/ 1724 w 1134304"/>
              <a:gd name="connsiteY15" fmla="*/ 2090119 h 2537857"/>
              <a:gd name="connsiteX16" fmla="*/ 54378 w 1134304"/>
              <a:gd name="connsiteY16" fmla="*/ 2182048 h 2537857"/>
              <a:gd name="connsiteX17" fmla="*/ 139770 w 1134304"/>
              <a:gd name="connsiteY17" fmla="*/ 2189164 h 2537857"/>
              <a:gd name="connsiteX18" fmla="*/ 235835 w 1134304"/>
              <a:gd name="connsiteY18" fmla="*/ 2303019 h 2537857"/>
              <a:gd name="connsiteX19" fmla="*/ 306994 w 1134304"/>
              <a:gd name="connsiteY19" fmla="*/ 2388411 h 2537857"/>
              <a:gd name="connsiteX20" fmla="*/ 285646 w 1134304"/>
              <a:gd name="connsiteY20" fmla="*/ 2470244 h 2537857"/>
              <a:gd name="connsiteX21" fmla="*/ 306994 w 1134304"/>
              <a:gd name="connsiteY21" fmla="*/ 2537846 h 2537857"/>
              <a:gd name="connsiteX22" fmla="*/ 456064 w 1134304"/>
              <a:gd name="connsiteY22" fmla="*/ 2478962 h 2537857"/>
              <a:gd name="connsiteX23" fmla="*/ 746430 w 1134304"/>
              <a:gd name="connsiteY23" fmla="*/ 2454792 h 2537857"/>
              <a:gd name="connsiteX24" fmla="*/ 821493 w 1134304"/>
              <a:gd name="connsiteY24" fmla="*/ 2345610 h 2537857"/>
              <a:gd name="connsiteX25" fmla="*/ 855612 w 1134304"/>
              <a:gd name="connsiteY25" fmla="*/ 2202308 h 2537857"/>
              <a:gd name="connsiteX26" fmla="*/ 930675 w 1134304"/>
              <a:gd name="connsiteY26" fmla="*/ 1977120 h 2537857"/>
              <a:gd name="connsiteX27" fmla="*/ 951147 w 1134304"/>
              <a:gd name="connsiteY27" fmla="*/ 1915705 h 2537857"/>
              <a:gd name="connsiteX28" fmla="*/ 1019386 w 1134304"/>
              <a:gd name="connsiteY28" fmla="*/ 1833819 h 2537857"/>
              <a:gd name="connsiteX29" fmla="*/ 1060329 w 1134304"/>
              <a:gd name="connsiteY29" fmla="*/ 1765580 h 2537857"/>
              <a:gd name="connsiteX30" fmla="*/ 1053505 w 1134304"/>
              <a:gd name="connsiteY30" fmla="*/ 1676870 h 2537857"/>
              <a:gd name="connsiteX31" fmla="*/ 1108096 w 1134304"/>
              <a:gd name="connsiteY31" fmla="*/ 1458505 h 2537857"/>
              <a:gd name="connsiteX32" fmla="*/ 1053505 w 1134304"/>
              <a:gd name="connsiteY32" fmla="*/ 1349323 h 2537857"/>
              <a:gd name="connsiteX33" fmla="*/ 1039857 w 1134304"/>
              <a:gd name="connsiteY33" fmla="*/ 1397090 h 2537857"/>
              <a:gd name="connsiteX34" fmla="*/ 1005738 w 1134304"/>
              <a:gd name="connsiteY34" fmla="*/ 1322028 h 2537857"/>
              <a:gd name="connsiteX35" fmla="*/ 992090 w 1134304"/>
              <a:gd name="connsiteY35" fmla="*/ 1267437 h 2537857"/>
              <a:gd name="connsiteX36" fmla="*/ 917027 w 1134304"/>
              <a:gd name="connsiteY36" fmla="*/ 1267437 h 2537857"/>
              <a:gd name="connsiteX37" fmla="*/ 903380 w 1134304"/>
              <a:gd name="connsiteY37" fmla="*/ 1253789 h 2537857"/>
              <a:gd name="connsiteX38" fmla="*/ 923851 w 1134304"/>
              <a:gd name="connsiteY38" fmla="*/ 1137783 h 2537857"/>
              <a:gd name="connsiteX39" fmla="*/ 910203 w 1134304"/>
              <a:gd name="connsiteY39" fmla="*/ 1069544 h 2537857"/>
              <a:gd name="connsiteX40" fmla="*/ 954545 w 1134304"/>
              <a:gd name="connsiteY40" fmla="*/ 1036381 h 2537857"/>
              <a:gd name="connsiteX41" fmla="*/ 937499 w 1134304"/>
              <a:gd name="connsiteY41" fmla="*/ 858004 h 2537857"/>
              <a:gd name="connsiteX42" fmla="*/ 1053505 w 1134304"/>
              <a:gd name="connsiteY42" fmla="*/ 782941 h 2537857"/>
              <a:gd name="connsiteX43" fmla="*/ 1053505 w 1134304"/>
              <a:gd name="connsiteY43" fmla="*/ 687407 h 2537857"/>
              <a:gd name="connsiteX44" fmla="*/ 1067153 w 1134304"/>
              <a:gd name="connsiteY44" fmla="*/ 585049 h 2537857"/>
              <a:gd name="connsiteX45" fmla="*/ 1128568 w 1134304"/>
              <a:gd name="connsiteY45" fmla="*/ 489514 h 2537857"/>
              <a:gd name="connsiteX46" fmla="*/ 1128568 w 1134304"/>
              <a:gd name="connsiteY46" fmla="*/ 414452 h 2537857"/>
              <a:gd name="connsiteX47" fmla="*/ 1101272 w 1134304"/>
              <a:gd name="connsiteY47" fmla="*/ 339389 h 2537857"/>
              <a:gd name="connsiteX48" fmla="*/ 1101272 w 1134304"/>
              <a:gd name="connsiteY48" fmla="*/ 277974 h 2537857"/>
              <a:gd name="connsiteX49" fmla="*/ 1019386 w 1134304"/>
              <a:gd name="connsiteY49" fmla="*/ 216559 h 2537857"/>
              <a:gd name="connsiteX50" fmla="*/ 964794 w 1134304"/>
              <a:gd name="connsiteY50" fmla="*/ 168792 h 2537857"/>
              <a:gd name="connsiteX51" fmla="*/ 903380 w 1134304"/>
              <a:gd name="connsiteY51" fmla="*/ 5019 h 2537857"/>
              <a:gd name="connsiteX0" fmla="*/ 903380 w 1134304"/>
              <a:gd name="connsiteY0" fmla="*/ 5019 h 2537857"/>
              <a:gd name="connsiteX1" fmla="*/ 739606 w 1134304"/>
              <a:gd name="connsiteY1" fmla="*/ 52786 h 2537857"/>
              <a:gd name="connsiteX2" fmla="*/ 739606 w 1134304"/>
              <a:gd name="connsiteY2" fmla="*/ 161968 h 2537857"/>
              <a:gd name="connsiteX3" fmla="*/ 562186 w 1134304"/>
              <a:gd name="connsiteY3" fmla="*/ 271150 h 2537857"/>
              <a:gd name="connsiteX4" fmla="*/ 609953 w 1134304"/>
              <a:gd name="connsiteY4" fmla="*/ 448571 h 2537857"/>
              <a:gd name="connsiteX5" fmla="*/ 746430 w 1134304"/>
              <a:gd name="connsiteY5" fmla="*/ 564577 h 2537857"/>
              <a:gd name="connsiteX6" fmla="*/ 719135 w 1134304"/>
              <a:gd name="connsiteY6" fmla="*/ 762470 h 2537857"/>
              <a:gd name="connsiteX7" fmla="*/ 640621 w 1134304"/>
              <a:gd name="connsiteY7" fmla="*/ 977077 h 2537857"/>
              <a:gd name="connsiteX8" fmla="*/ 431535 w 1134304"/>
              <a:gd name="connsiteY8" fmla="*/ 1010201 h 2537857"/>
              <a:gd name="connsiteX9" fmla="*/ 219152 w 1134304"/>
              <a:gd name="connsiteY9" fmla="*/ 1221817 h 2537857"/>
              <a:gd name="connsiteX10" fmla="*/ 254818 w 1134304"/>
              <a:gd name="connsiteY10" fmla="*/ 1356586 h 2537857"/>
              <a:gd name="connsiteX11" fmla="*/ 459827 w 1134304"/>
              <a:gd name="connsiteY11" fmla="*/ 1588159 h 2537857"/>
              <a:gd name="connsiteX12" fmla="*/ 384765 w 1134304"/>
              <a:gd name="connsiteY12" fmla="*/ 1690517 h 2537857"/>
              <a:gd name="connsiteX13" fmla="*/ 236392 w 1134304"/>
              <a:gd name="connsiteY13" fmla="*/ 1736532 h 2537857"/>
              <a:gd name="connsiteX14" fmla="*/ 114863 w 1134304"/>
              <a:gd name="connsiteY14" fmla="*/ 1979244 h 2537857"/>
              <a:gd name="connsiteX15" fmla="*/ 22356 w 1134304"/>
              <a:gd name="connsiteY15" fmla="*/ 2014824 h 2537857"/>
              <a:gd name="connsiteX16" fmla="*/ 1724 w 1134304"/>
              <a:gd name="connsiteY16" fmla="*/ 2090119 h 2537857"/>
              <a:gd name="connsiteX17" fmla="*/ 54378 w 1134304"/>
              <a:gd name="connsiteY17" fmla="*/ 2182048 h 2537857"/>
              <a:gd name="connsiteX18" fmla="*/ 139770 w 1134304"/>
              <a:gd name="connsiteY18" fmla="*/ 2189164 h 2537857"/>
              <a:gd name="connsiteX19" fmla="*/ 235835 w 1134304"/>
              <a:gd name="connsiteY19" fmla="*/ 2303019 h 2537857"/>
              <a:gd name="connsiteX20" fmla="*/ 306994 w 1134304"/>
              <a:gd name="connsiteY20" fmla="*/ 2388411 h 2537857"/>
              <a:gd name="connsiteX21" fmla="*/ 285646 w 1134304"/>
              <a:gd name="connsiteY21" fmla="*/ 2470244 h 2537857"/>
              <a:gd name="connsiteX22" fmla="*/ 306994 w 1134304"/>
              <a:gd name="connsiteY22" fmla="*/ 2537846 h 2537857"/>
              <a:gd name="connsiteX23" fmla="*/ 456064 w 1134304"/>
              <a:gd name="connsiteY23" fmla="*/ 2478962 h 2537857"/>
              <a:gd name="connsiteX24" fmla="*/ 746430 w 1134304"/>
              <a:gd name="connsiteY24" fmla="*/ 2454792 h 2537857"/>
              <a:gd name="connsiteX25" fmla="*/ 821493 w 1134304"/>
              <a:gd name="connsiteY25" fmla="*/ 2345610 h 2537857"/>
              <a:gd name="connsiteX26" fmla="*/ 855612 w 1134304"/>
              <a:gd name="connsiteY26" fmla="*/ 2202308 h 2537857"/>
              <a:gd name="connsiteX27" fmla="*/ 930675 w 1134304"/>
              <a:gd name="connsiteY27" fmla="*/ 1977120 h 2537857"/>
              <a:gd name="connsiteX28" fmla="*/ 951147 w 1134304"/>
              <a:gd name="connsiteY28" fmla="*/ 1915705 h 2537857"/>
              <a:gd name="connsiteX29" fmla="*/ 1019386 w 1134304"/>
              <a:gd name="connsiteY29" fmla="*/ 1833819 h 2537857"/>
              <a:gd name="connsiteX30" fmla="*/ 1060329 w 1134304"/>
              <a:gd name="connsiteY30" fmla="*/ 1765580 h 2537857"/>
              <a:gd name="connsiteX31" fmla="*/ 1053505 w 1134304"/>
              <a:gd name="connsiteY31" fmla="*/ 1676870 h 2537857"/>
              <a:gd name="connsiteX32" fmla="*/ 1108096 w 1134304"/>
              <a:gd name="connsiteY32" fmla="*/ 1458505 h 2537857"/>
              <a:gd name="connsiteX33" fmla="*/ 1053505 w 1134304"/>
              <a:gd name="connsiteY33" fmla="*/ 1349323 h 2537857"/>
              <a:gd name="connsiteX34" fmla="*/ 1039857 w 1134304"/>
              <a:gd name="connsiteY34" fmla="*/ 1397090 h 2537857"/>
              <a:gd name="connsiteX35" fmla="*/ 1005738 w 1134304"/>
              <a:gd name="connsiteY35" fmla="*/ 1322028 h 2537857"/>
              <a:gd name="connsiteX36" fmla="*/ 992090 w 1134304"/>
              <a:gd name="connsiteY36" fmla="*/ 1267437 h 2537857"/>
              <a:gd name="connsiteX37" fmla="*/ 917027 w 1134304"/>
              <a:gd name="connsiteY37" fmla="*/ 1267437 h 2537857"/>
              <a:gd name="connsiteX38" fmla="*/ 903380 w 1134304"/>
              <a:gd name="connsiteY38" fmla="*/ 1253789 h 2537857"/>
              <a:gd name="connsiteX39" fmla="*/ 923851 w 1134304"/>
              <a:gd name="connsiteY39" fmla="*/ 1137783 h 2537857"/>
              <a:gd name="connsiteX40" fmla="*/ 910203 w 1134304"/>
              <a:gd name="connsiteY40" fmla="*/ 1069544 h 2537857"/>
              <a:gd name="connsiteX41" fmla="*/ 954545 w 1134304"/>
              <a:gd name="connsiteY41" fmla="*/ 1036381 h 2537857"/>
              <a:gd name="connsiteX42" fmla="*/ 937499 w 1134304"/>
              <a:gd name="connsiteY42" fmla="*/ 858004 h 2537857"/>
              <a:gd name="connsiteX43" fmla="*/ 1053505 w 1134304"/>
              <a:gd name="connsiteY43" fmla="*/ 782941 h 2537857"/>
              <a:gd name="connsiteX44" fmla="*/ 1053505 w 1134304"/>
              <a:gd name="connsiteY44" fmla="*/ 687407 h 2537857"/>
              <a:gd name="connsiteX45" fmla="*/ 1067153 w 1134304"/>
              <a:gd name="connsiteY45" fmla="*/ 585049 h 2537857"/>
              <a:gd name="connsiteX46" fmla="*/ 1128568 w 1134304"/>
              <a:gd name="connsiteY46" fmla="*/ 489514 h 2537857"/>
              <a:gd name="connsiteX47" fmla="*/ 1128568 w 1134304"/>
              <a:gd name="connsiteY47" fmla="*/ 414452 h 2537857"/>
              <a:gd name="connsiteX48" fmla="*/ 1101272 w 1134304"/>
              <a:gd name="connsiteY48" fmla="*/ 339389 h 2537857"/>
              <a:gd name="connsiteX49" fmla="*/ 1101272 w 1134304"/>
              <a:gd name="connsiteY49" fmla="*/ 277974 h 2537857"/>
              <a:gd name="connsiteX50" fmla="*/ 1019386 w 1134304"/>
              <a:gd name="connsiteY50" fmla="*/ 216559 h 2537857"/>
              <a:gd name="connsiteX51" fmla="*/ 964794 w 1134304"/>
              <a:gd name="connsiteY51" fmla="*/ 168792 h 2537857"/>
              <a:gd name="connsiteX52" fmla="*/ 903380 w 1134304"/>
              <a:gd name="connsiteY52" fmla="*/ 5019 h 2537857"/>
              <a:gd name="connsiteX0" fmla="*/ 903380 w 1134304"/>
              <a:gd name="connsiteY0" fmla="*/ 5019 h 2537857"/>
              <a:gd name="connsiteX1" fmla="*/ 739606 w 1134304"/>
              <a:gd name="connsiteY1" fmla="*/ 52786 h 2537857"/>
              <a:gd name="connsiteX2" fmla="*/ 739606 w 1134304"/>
              <a:gd name="connsiteY2" fmla="*/ 161968 h 2537857"/>
              <a:gd name="connsiteX3" fmla="*/ 562186 w 1134304"/>
              <a:gd name="connsiteY3" fmla="*/ 271150 h 2537857"/>
              <a:gd name="connsiteX4" fmla="*/ 609953 w 1134304"/>
              <a:gd name="connsiteY4" fmla="*/ 448571 h 2537857"/>
              <a:gd name="connsiteX5" fmla="*/ 746430 w 1134304"/>
              <a:gd name="connsiteY5" fmla="*/ 564577 h 2537857"/>
              <a:gd name="connsiteX6" fmla="*/ 719135 w 1134304"/>
              <a:gd name="connsiteY6" fmla="*/ 762470 h 2537857"/>
              <a:gd name="connsiteX7" fmla="*/ 640621 w 1134304"/>
              <a:gd name="connsiteY7" fmla="*/ 977077 h 2537857"/>
              <a:gd name="connsiteX8" fmla="*/ 431535 w 1134304"/>
              <a:gd name="connsiteY8" fmla="*/ 1010201 h 2537857"/>
              <a:gd name="connsiteX9" fmla="*/ 219152 w 1134304"/>
              <a:gd name="connsiteY9" fmla="*/ 1221817 h 2537857"/>
              <a:gd name="connsiteX10" fmla="*/ 254818 w 1134304"/>
              <a:gd name="connsiteY10" fmla="*/ 1356586 h 2537857"/>
              <a:gd name="connsiteX11" fmla="*/ 470356 w 1134304"/>
              <a:gd name="connsiteY11" fmla="*/ 1493746 h 2537857"/>
              <a:gd name="connsiteX12" fmla="*/ 459827 w 1134304"/>
              <a:gd name="connsiteY12" fmla="*/ 1588159 h 2537857"/>
              <a:gd name="connsiteX13" fmla="*/ 384765 w 1134304"/>
              <a:gd name="connsiteY13" fmla="*/ 1690517 h 2537857"/>
              <a:gd name="connsiteX14" fmla="*/ 236392 w 1134304"/>
              <a:gd name="connsiteY14" fmla="*/ 1736532 h 2537857"/>
              <a:gd name="connsiteX15" fmla="*/ 114863 w 1134304"/>
              <a:gd name="connsiteY15" fmla="*/ 1979244 h 2537857"/>
              <a:gd name="connsiteX16" fmla="*/ 22356 w 1134304"/>
              <a:gd name="connsiteY16" fmla="*/ 2014824 h 2537857"/>
              <a:gd name="connsiteX17" fmla="*/ 1724 w 1134304"/>
              <a:gd name="connsiteY17" fmla="*/ 2090119 h 2537857"/>
              <a:gd name="connsiteX18" fmla="*/ 54378 w 1134304"/>
              <a:gd name="connsiteY18" fmla="*/ 2182048 h 2537857"/>
              <a:gd name="connsiteX19" fmla="*/ 139770 w 1134304"/>
              <a:gd name="connsiteY19" fmla="*/ 2189164 h 2537857"/>
              <a:gd name="connsiteX20" fmla="*/ 235835 w 1134304"/>
              <a:gd name="connsiteY20" fmla="*/ 2303019 h 2537857"/>
              <a:gd name="connsiteX21" fmla="*/ 306994 w 1134304"/>
              <a:gd name="connsiteY21" fmla="*/ 2388411 h 2537857"/>
              <a:gd name="connsiteX22" fmla="*/ 285646 w 1134304"/>
              <a:gd name="connsiteY22" fmla="*/ 2470244 h 2537857"/>
              <a:gd name="connsiteX23" fmla="*/ 306994 w 1134304"/>
              <a:gd name="connsiteY23" fmla="*/ 2537846 h 2537857"/>
              <a:gd name="connsiteX24" fmla="*/ 456064 w 1134304"/>
              <a:gd name="connsiteY24" fmla="*/ 2478962 h 2537857"/>
              <a:gd name="connsiteX25" fmla="*/ 746430 w 1134304"/>
              <a:gd name="connsiteY25" fmla="*/ 2454792 h 2537857"/>
              <a:gd name="connsiteX26" fmla="*/ 821493 w 1134304"/>
              <a:gd name="connsiteY26" fmla="*/ 2345610 h 2537857"/>
              <a:gd name="connsiteX27" fmla="*/ 855612 w 1134304"/>
              <a:gd name="connsiteY27" fmla="*/ 2202308 h 2537857"/>
              <a:gd name="connsiteX28" fmla="*/ 930675 w 1134304"/>
              <a:gd name="connsiteY28" fmla="*/ 1977120 h 2537857"/>
              <a:gd name="connsiteX29" fmla="*/ 951147 w 1134304"/>
              <a:gd name="connsiteY29" fmla="*/ 1915705 h 2537857"/>
              <a:gd name="connsiteX30" fmla="*/ 1019386 w 1134304"/>
              <a:gd name="connsiteY30" fmla="*/ 1833819 h 2537857"/>
              <a:gd name="connsiteX31" fmla="*/ 1060329 w 1134304"/>
              <a:gd name="connsiteY31" fmla="*/ 1765580 h 2537857"/>
              <a:gd name="connsiteX32" fmla="*/ 1053505 w 1134304"/>
              <a:gd name="connsiteY32" fmla="*/ 1676870 h 2537857"/>
              <a:gd name="connsiteX33" fmla="*/ 1108096 w 1134304"/>
              <a:gd name="connsiteY33" fmla="*/ 1458505 h 2537857"/>
              <a:gd name="connsiteX34" fmla="*/ 1053505 w 1134304"/>
              <a:gd name="connsiteY34" fmla="*/ 1349323 h 2537857"/>
              <a:gd name="connsiteX35" fmla="*/ 1039857 w 1134304"/>
              <a:gd name="connsiteY35" fmla="*/ 1397090 h 2537857"/>
              <a:gd name="connsiteX36" fmla="*/ 1005738 w 1134304"/>
              <a:gd name="connsiteY36" fmla="*/ 1322028 h 2537857"/>
              <a:gd name="connsiteX37" fmla="*/ 992090 w 1134304"/>
              <a:gd name="connsiteY37" fmla="*/ 1267437 h 2537857"/>
              <a:gd name="connsiteX38" fmla="*/ 917027 w 1134304"/>
              <a:gd name="connsiteY38" fmla="*/ 1267437 h 2537857"/>
              <a:gd name="connsiteX39" fmla="*/ 903380 w 1134304"/>
              <a:gd name="connsiteY39" fmla="*/ 1253789 h 2537857"/>
              <a:gd name="connsiteX40" fmla="*/ 923851 w 1134304"/>
              <a:gd name="connsiteY40" fmla="*/ 1137783 h 2537857"/>
              <a:gd name="connsiteX41" fmla="*/ 910203 w 1134304"/>
              <a:gd name="connsiteY41" fmla="*/ 1069544 h 2537857"/>
              <a:gd name="connsiteX42" fmla="*/ 954545 w 1134304"/>
              <a:gd name="connsiteY42" fmla="*/ 1036381 h 2537857"/>
              <a:gd name="connsiteX43" fmla="*/ 937499 w 1134304"/>
              <a:gd name="connsiteY43" fmla="*/ 858004 h 2537857"/>
              <a:gd name="connsiteX44" fmla="*/ 1053505 w 1134304"/>
              <a:gd name="connsiteY44" fmla="*/ 782941 h 2537857"/>
              <a:gd name="connsiteX45" fmla="*/ 1053505 w 1134304"/>
              <a:gd name="connsiteY45" fmla="*/ 687407 h 2537857"/>
              <a:gd name="connsiteX46" fmla="*/ 1067153 w 1134304"/>
              <a:gd name="connsiteY46" fmla="*/ 585049 h 2537857"/>
              <a:gd name="connsiteX47" fmla="*/ 1128568 w 1134304"/>
              <a:gd name="connsiteY47" fmla="*/ 489514 h 2537857"/>
              <a:gd name="connsiteX48" fmla="*/ 1128568 w 1134304"/>
              <a:gd name="connsiteY48" fmla="*/ 414452 h 2537857"/>
              <a:gd name="connsiteX49" fmla="*/ 1101272 w 1134304"/>
              <a:gd name="connsiteY49" fmla="*/ 339389 h 2537857"/>
              <a:gd name="connsiteX50" fmla="*/ 1101272 w 1134304"/>
              <a:gd name="connsiteY50" fmla="*/ 277974 h 2537857"/>
              <a:gd name="connsiteX51" fmla="*/ 1019386 w 1134304"/>
              <a:gd name="connsiteY51" fmla="*/ 216559 h 2537857"/>
              <a:gd name="connsiteX52" fmla="*/ 964794 w 1134304"/>
              <a:gd name="connsiteY52" fmla="*/ 168792 h 2537857"/>
              <a:gd name="connsiteX53" fmla="*/ 903380 w 1134304"/>
              <a:gd name="connsiteY53" fmla="*/ 5019 h 2537857"/>
              <a:gd name="connsiteX0" fmla="*/ 903380 w 1134304"/>
              <a:gd name="connsiteY0" fmla="*/ 5019 h 2537857"/>
              <a:gd name="connsiteX1" fmla="*/ 739606 w 1134304"/>
              <a:gd name="connsiteY1" fmla="*/ 52786 h 2537857"/>
              <a:gd name="connsiteX2" fmla="*/ 739606 w 1134304"/>
              <a:gd name="connsiteY2" fmla="*/ 161968 h 2537857"/>
              <a:gd name="connsiteX3" fmla="*/ 562186 w 1134304"/>
              <a:gd name="connsiteY3" fmla="*/ 271150 h 2537857"/>
              <a:gd name="connsiteX4" fmla="*/ 609953 w 1134304"/>
              <a:gd name="connsiteY4" fmla="*/ 448571 h 2537857"/>
              <a:gd name="connsiteX5" fmla="*/ 746430 w 1134304"/>
              <a:gd name="connsiteY5" fmla="*/ 564577 h 2537857"/>
              <a:gd name="connsiteX6" fmla="*/ 719135 w 1134304"/>
              <a:gd name="connsiteY6" fmla="*/ 762470 h 2537857"/>
              <a:gd name="connsiteX7" fmla="*/ 640621 w 1134304"/>
              <a:gd name="connsiteY7" fmla="*/ 977077 h 2537857"/>
              <a:gd name="connsiteX8" fmla="*/ 431535 w 1134304"/>
              <a:gd name="connsiteY8" fmla="*/ 1010201 h 2537857"/>
              <a:gd name="connsiteX9" fmla="*/ 219152 w 1134304"/>
              <a:gd name="connsiteY9" fmla="*/ 1221817 h 2537857"/>
              <a:gd name="connsiteX10" fmla="*/ 254818 w 1134304"/>
              <a:gd name="connsiteY10" fmla="*/ 1356586 h 2537857"/>
              <a:gd name="connsiteX11" fmla="*/ 267881 w 1134304"/>
              <a:gd name="connsiteY11" fmla="*/ 1408837 h 2537857"/>
              <a:gd name="connsiteX12" fmla="*/ 470356 w 1134304"/>
              <a:gd name="connsiteY12" fmla="*/ 1493746 h 2537857"/>
              <a:gd name="connsiteX13" fmla="*/ 459827 w 1134304"/>
              <a:gd name="connsiteY13" fmla="*/ 1588159 h 2537857"/>
              <a:gd name="connsiteX14" fmla="*/ 384765 w 1134304"/>
              <a:gd name="connsiteY14" fmla="*/ 1690517 h 2537857"/>
              <a:gd name="connsiteX15" fmla="*/ 236392 w 1134304"/>
              <a:gd name="connsiteY15" fmla="*/ 1736532 h 2537857"/>
              <a:gd name="connsiteX16" fmla="*/ 114863 w 1134304"/>
              <a:gd name="connsiteY16" fmla="*/ 1979244 h 2537857"/>
              <a:gd name="connsiteX17" fmla="*/ 22356 w 1134304"/>
              <a:gd name="connsiteY17" fmla="*/ 2014824 h 2537857"/>
              <a:gd name="connsiteX18" fmla="*/ 1724 w 1134304"/>
              <a:gd name="connsiteY18" fmla="*/ 2090119 h 2537857"/>
              <a:gd name="connsiteX19" fmla="*/ 54378 w 1134304"/>
              <a:gd name="connsiteY19" fmla="*/ 2182048 h 2537857"/>
              <a:gd name="connsiteX20" fmla="*/ 139770 w 1134304"/>
              <a:gd name="connsiteY20" fmla="*/ 2189164 h 2537857"/>
              <a:gd name="connsiteX21" fmla="*/ 235835 w 1134304"/>
              <a:gd name="connsiteY21" fmla="*/ 2303019 h 2537857"/>
              <a:gd name="connsiteX22" fmla="*/ 306994 w 1134304"/>
              <a:gd name="connsiteY22" fmla="*/ 2388411 h 2537857"/>
              <a:gd name="connsiteX23" fmla="*/ 285646 w 1134304"/>
              <a:gd name="connsiteY23" fmla="*/ 2470244 h 2537857"/>
              <a:gd name="connsiteX24" fmla="*/ 306994 w 1134304"/>
              <a:gd name="connsiteY24" fmla="*/ 2537846 h 2537857"/>
              <a:gd name="connsiteX25" fmla="*/ 456064 w 1134304"/>
              <a:gd name="connsiteY25" fmla="*/ 2478962 h 2537857"/>
              <a:gd name="connsiteX26" fmla="*/ 746430 w 1134304"/>
              <a:gd name="connsiteY26" fmla="*/ 2454792 h 2537857"/>
              <a:gd name="connsiteX27" fmla="*/ 821493 w 1134304"/>
              <a:gd name="connsiteY27" fmla="*/ 2345610 h 2537857"/>
              <a:gd name="connsiteX28" fmla="*/ 855612 w 1134304"/>
              <a:gd name="connsiteY28" fmla="*/ 2202308 h 2537857"/>
              <a:gd name="connsiteX29" fmla="*/ 930675 w 1134304"/>
              <a:gd name="connsiteY29" fmla="*/ 1977120 h 2537857"/>
              <a:gd name="connsiteX30" fmla="*/ 951147 w 1134304"/>
              <a:gd name="connsiteY30" fmla="*/ 1915705 h 2537857"/>
              <a:gd name="connsiteX31" fmla="*/ 1019386 w 1134304"/>
              <a:gd name="connsiteY31" fmla="*/ 1833819 h 2537857"/>
              <a:gd name="connsiteX32" fmla="*/ 1060329 w 1134304"/>
              <a:gd name="connsiteY32" fmla="*/ 1765580 h 2537857"/>
              <a:gd name="connsiteX33" fmla="*/ 1053505 w 1134304"/>
              <a:gd name="connsiteY33" fmla="*/ 1676870 h 2537857"/>
              <a:gd name="connsiteX34" fmla="*/ 1108096 w 1134304"/>
              <a:gd name="connsiteY34" fmla="*/ 1458505 h 2537857"/>
              <a:gd name="connsiteX35" fmla="*/ 1053505 w 1134304"/>
              <a:gd name="connsiteY35" fmla="*/ 1349323 h 2537857"/>
              <a:gd name="connsiteX36" fmla="*/ 1039857 w 1134304"/>
              <a:gd name="connsiteY36" fmla="*/ 1397090 h 2537857"/>
              <a:gd name="connsiteX37" fmla="*/ 1005738 w 1134304"/>
              <a:gd name="connsiteY37" fmla="*/ 1322028 h 2537857"/>
              <a:gd name="connsiteX38" fmla="*/ 992090 w 1134304"/>
              <a:gd name="connsiteY38" fmla="*/ 1267437 h 2537857"/>
              <a:gd name="connsiteX39" fmla="*/ 917027 w 1134304"/>
              <a:gd name="connsiteY39" fmla="*/ 1267437 h 2537857"/>
              <a:gd name="connsiteX40" fmla="*/ 903380 w 1134304"/>
              <a:gd name="connsiteY40" fmla="*/ 1253789 h 2537857"/>
              <a:gd name="connsiteX41" fmla="*/ 923851 w 1134304"/>
              <a:gd name="connsiteY41" fmla="*/ 1137783 h 2537857"/>
              <a:gd name="connsiteX42" fmla="*/ 910203 w 1134304"/>
              <a:gd name="connsiteY42" fmla="*/ 1069544 h 2537857"/>
              <a:gd name="connsiteX43" fmla="*/ 954545 w 1134304"/>
              <a:gd name="connsiteY43" fmla="*/ 1036381 h 2537857"/>
              <a:gd name="connsiteX44" fmla="*/ 937499 w 1134304"/>
              <a:gd name="connsiteY44" fmla="*/ 858004 h 2537857"/>
              <a:gd name="connsiteX45" fmla="*/ 1053505 w 1134304"/>
              <a:gd name="connsiteY45" fmla="*/ 782941 h 2537857"/>
              <a:gd name="connsiteX46" fmla="*/ 1053505 w 1134304"/>
              <a:gd name="connsiteY46" fmla="*/ 687407 h 2537857"/>
              <a:gd name="connsiteX47" fmla="*/ 1067153 w 1134304"/>
              <a:gd name="connsiteY47" fmla="*/ 585049 h 2537857"/>
              <a:gd name="connsiteX48" fmla="*/ 1128568 w 1134304"/>
              <a:gd name="connsiteY48" fmla="*/ 489514 h 2537857"/>
              <a:gd name="connsiteX49" fmla="*/ 1128568 w 1134304"/>
              <a:gd name="connsiteY49" fmla="*/ 414452 h 2537857"/>
              <a:gd name="connsiteX50" fmla="*/ 1101272 w 1134304"/>
              <a:gd name="connsiteY50" fmla="*/ 339389 h 2537857"/>
              <a:gd name="connsiteX51" fmla="*/ 1101272 w 1134304"/>
              <a:gd name="connsiteY51" fmla="*/ 277974 h 2537857"/>
              <a:gd name="connsiteX52" fmla="*/ 1019386 w 1134304"/>
              <a:gd name="connsiteY52" fmla="*/ 216559 h 2537857"/>
              <a:gd name="connsiteX53" fmla="*/ 964794 w 1134304"/>
              <a:gd name="connsiteY53" fmla="*/ 168792 h 2537857"/>
              <a:gd name="connsiteX54" fmla="*/ 903380 w 1134304"/>
              <a:gd name="connsiteY54" fmla="*/ 5019 h 2537857"/>
              <a:gd name="connsiteX0" fmla="*/ 903380 w 1134304"/>
              <a:gd name="connsiteY0" fmla="*/ 5019 h 2537857"/>
              <a:gd name="connsiteX1" fmla="*/ 739606 w 1134304"/>
              <a:gd name="connsiteY1" fmla="*/ 52786 h 2537857"/>
              <a:gd name="connsiteX2" fmla="*/ 739606 w 1134304"/>
              <a:gd name="connsiteY2" fmla="*/ 161968 h 2537857"/>
              <a:gd name="connsiteX3" fmla="*/ 562186 w 1134304"/>
              <a:gd name="connsiteY3" fmla="*/ 271150 h 2537857"/>
              <a:gd name="connsiteX4" fmla="*/ 609953 w 1134304"/>
              <a:gd name="connsiteY4" fmla="*/ 448571 h 2537857"/>
              <a:gd name="connsiteX5" fmla="*/ 746430 w 1134304"/>
              <a:gd name="connsiteY5" fmla="*/ 564577 h 2537857"/>
              <a:gd name="connsiteX6" fmla="*/ 719135 w 1134304"/>
              <a:gd name="connsiteY6" fmla="*/ 762470 h 2537857"/>
              <a:gd name="connsiteX7" fmla="*/ 640621 w 1134304"/>
              <a:gd name="connsiteY7" fmla="*/ 977077 h 2537857"/>
              <a:gd name="connsiteX8" fmla="*/ 431535 w 1134304"/>
              <a:gd name="connsiteY8" fmla="*/ 1010201 h 2537857"/>
              <a:gd name="connsiteX9" fmla="*/ 254818 w 1134304"/>
              <a:gd name="connsiteY9" fmla="*/ 1356586 h 2537857"/>
              <a:gd name="connsiteX10" fmla="*/ 267881 w 1134304"/>
              <a:gd name="connsiteY10" fmla="*/ 1408837 h 2537857"/>
              <a:gd name="connsiteX11" fmla="*/ 470356 w 1134304"/>
              <a:gd name="connsiteY11" fmla="*/ 1493746 h 2537857"/>
              <a:gd name="connsiteX12" fmla="*/ 459827 w 1134304"/>
              <a:gd name="connsiteY12" fmla="*/ 1588159 h 2537857"/>
              <a:gd name="connsiteX13" fmla="*/ 384765 w 1134304"/>
              <a:gd name="connsiteY13" fmla="*/ 1690517 h 2537857"/>
              <a:gd name="connsiteX14" fmla="*/ 236392 w 1134304"/>
              <a:gd name="connsiteY14" fmla="*/ 1736532 h 2537857"/>
              <a:gd name="connsiteX15" fmla="*/ 114863 w 1134304"/>
              <a:gd name="connsiteY15" fmla="*/ 1979244 h 2537857"/>
              <a:gd name="connsiteX16" fmla="*/ 22356 w 1134304"/>
              <a:gd name="connsiteY16" fmla="*/ 2014824 h 2537857"/>
              <a:gd name="connsiteX17" fmla="*/ 1724 w 1134304"/>
              <a:gd name="connsiteY17" fmla="*/ 2090119 h 2537857"/>
              <a:gd name="connsiteX18" fmla="*/ 54378 w 1134304"/>
              <a:gd name="connsiteY18" fmla="*/ 2182048 h 2537857"/>
              <a:gd name="connsiteX19" fmla="*/ 139770 w 1134304"/>
              <a:gd name="connsiteY19" fmla="*/ 2189164 h 2537857"/>
              <a:gd name="connsiteX20" fmla="*/ 235835 w 1134304"/>
              <a:gd name="connsiteY20" fmla="*/ 2303019 h 2537857"/>
              <a:gd name="connsiteX21" fmla="*/ 306994 w 1134304"/>
              <a:gd name="connsiteY21" fmla="*/ 2388411 h 2537857"/>
              <a:gd name="connsiteX22" fmla="*/ 285646 w 1134304"/>
              <a:gd name="connsiteY22" fmla="*/ 2470244 h 2537857"/>
              <a:gd name="connsiteX23" fmla="*/ 306994 w 1134304"/>
              <a:gd name="connsiteY23" fmla="*/ 2537846 h 2537857"/>
              <a:gd name="connsiteX24" fmla="*/ 456064 w 1134304"/>
              <a:gd name="connsiteY24" fmla="*/ 2478962 h 2537857"/>
              <a:gd name="connsiteX25" fmla="*/ 746430 w 1134304"/>
              <a:gd name="connsiteY25" fmla="*/ 2454792 h 2537857"/>
              <a:gd name="connsiteX26" fmla="*/ 821493 w 1134304"/>
              <a:gd name="connsiteY26" fmla="*/ 2345610 h 2537857"/>
              <a:gd name="connsiteX27" fmla="*/ 855612 w 1134304"/>
              <a:gd name="connsiteY27" fmla="*/ 2202308 h 2537857"/>
              <a:gd name="connsiteX28" fmla="*/ 930675 w 1134304"/>
              <a:gd name="connsiteY28" fmla="*/ 1977120 h 2537857"/>
              <a:gd name="connsiteX29" fmla="*/ 951147 w 1134304"/>
              <a:gd name="connsiteY29" fmla="*/ 1915705 h 2537857"/>
              <a:gd name="connsiteX30" fmla="*/ 1019386 w 1134304"/>
              <a:gd name="connsiteY30" fmla="*/ 1833819 h 2537857"/>
              <a:gd name="connsiteX31" fmla="*/ 1060329 w 1134304"/>
              <a:gd name="connsiteY31" fmla="*/ 1765580 h 2537857"/>
              <a:gd name="connsiteX32" fmla="*/ 1053505 w 1134304"/>
              <a:gd name="connsiteY32" fmla="*/ 1676870 h 2537857"/>
              <a:gd name="connsiteX33" fmla="*/ 1108096 w 1134304"/>
              <a:gd name="connsiteY33" fmla="*/ 1458505 h 2537857"/>
              <a:gd name="connsiteX34" fmla="*/ 1053505 w 1134304"/>
              <a:gd name="connsiteY34" fmla="*/ 1349323 h 2537857"/>
              <a:gd name="connsiteX35" fmla="*/ 1039857 w 1134304"/>
              <a:gd name="connsiteY35" fmla="*/ 1397090 h 2537857"/>
              <a:gd name="connsiteX36" fmla="*/ 1005738 w 1134304"/>
              <a:gd name="connsiteY36" fmla="*/ 1322028 h 2537857"/>
              <a:gd name="connsiteX37" fmla="*/ 992090 w 1134304"/>
              <a:gd name="connsiteY37" fmla="*/ 1267437 h 2537857"/>
              <a:gd name="connsiteX38" fmla="*/ 917027 w 1134304"/>
              <a:gd name="connsiteY38" fmla="*/ 1267437 h 2537857"/>
              <a:gd name="connsiteX39" fmla="*/ 903380 w 1134304"/>
              <a:gd name="connsiteY39" fmla="*/ 1253789 h 2537857"/>
              <a:gd name="connsiteX40" fmla="*/ 923851 w 1134304"/>
              <a:gd name="connsiteY40" fmla="*/ 1137783 h 2537857"/>
              <a:gd name="connsiteX41" fmla="*/ 910203 w 1134304"/>
              <a:gd name="connsiteY41" fmla="*/ 1069544 h 2537857"/>
              <a:gd name="connsiteX42" fmla="*/ 954545 w 1134304"/>
              <a:gd name="connsiteY42" fmla="*/ 1036381 h 2537857"/>
              <a:gd name="connsiteX43" fmla="*/ 937499 w 1134304"/>
              <a:gd name="connsiteY43" fmla="*/ 858004 h 2537857"/>
              <a:gd name="connsiteX44" fmla="*/ 1053505 w 1134304"/>
              <a:gd name="connsiteY44" fmla="*/ 782941 h 2537857"/>
              <a:gd name="connsiteX45" fmla="*/ 1053505 w 1134304"/>
              <a:gd name="connsiteY45" fmla="*/ 687407 h 2537857"/>
              <a:gd name="connsiteX46" fmla="*/ 1067153 w 1134304"/>
              <a:gd name="connsiteY46" fmla="*/ 585049 h 2537857"/>
              <a:gd name="connsiteX47" fmla="*/ 1128568 w 1134304"/>
              <a:gd name="connsiteY47" fmla="*/ 489514 h 2537857"/>
              <a:gd name="connsiteX48" fmla="*/ 1128568 w 1134304"/>
              <a:gd name="connsiteY48" fmla="*/ 414452 h 2537857"/>
              <a:gd name="connsiteX49" fmla="*/ 1101272 w 1134304"/>
              <a:gd name="connsiteY49" fmla="*/ 339389 h 2537857"/>
              <a:gd name="connsiteX50" fmla="*/ 1101272 w 1134304"/>
              <a:gd name="connsiteY50" fmla="*/ 277974 h 2537857"/>
              <a:gd name="connsiteX51" fmla="*/ 1019386 w 1134304"/>
              <a:gd name="connsiteY51" fmla="*/ 216559 h 2537857"/>
              <a:gd name="connsiteX52" fmla="*/ 964794 w 1134304"/>
              <a:gd name="connsiteY52" fmla="*/ 168792 h 2537857"/>
              <a:gd name="connsiteX53" fmla="*/ 903380 w 1134304"/>
              <a:gd name="connsiteY53" fmla="*/ 5019 h 2537857"/>
              <a:gd name="connsiteX0" fmla="*/ 903380 w 1134304"/>
              <a:gd name="connsiteY0" fmla="*/ 5019 h 2537857"/>
              <a:gd name="connsiteX1" fmla="*/ 739606 w 1134304"/>
              <a:gd name="connsiteY1" fmla="*/ 52786 h 2537857"/>
              <a:gd name="connsiteX2" fmla="*/ 739606 w 1134304"/>
              <a:gd name="connsiteY2" fmla="*/ 161968 h 2537857"/>
              <a:gd name="connsiteX3" fmla="*/ 562186 w 1134304"/>
              <a:gd name="connsiteY3" fmla="*/ 271150 h 2537857"/>
              <a:gd name="connsiteX4" fmla="*/ 609953 w 1134304"/>
              <a:gd name="connsiteY4" fmla="*/ 448571 h 2537857"/>
              <a:gd name="connsiteX5" fmla="*/ 746430 w 1134304"/>
              <a:gd name="connsiteY5" fmla="*/ 564577 h 2537857"/>
              <a:gd name="connsiteX6" fmla="*/ 719135 w 1134304"/>
              <a:gd name="connsiteY6" fmla="*/ 762470 h 2537857"/>
              <a:gd name="connsiteX7" fmla="*/ 640621 w 1134304"/>
              <a:gd name="connsiteY7" fmla="*/ 977077 h 2537857"/>
              <a:gd name="connsiteX8" fmla="*/ 431535 w 1134304"/>
              <a:gd name="connsiteY8" fmla="*/ 1010201 h 2537857"/>
              <a:gd name="connsiteX9" fmla="*/ 254818 w 1134304"/>
              <a:gd name="connsiteY9" fmla="*/ 1356586 h 2537857"/>
              <a:gd name="connsiteX10" fmla="*/ 470356 w 1134304"/>
              <a:gd name="connsiteY10" fmla="*/ 1493746 h 2537857"/>
              <a:gd name="connsiteX11" fmla="*/ 459827 w 1134304"/>
              <a:gd name="connsiteY11" fmla="*/ 1588159 h 2537857"/>
              <a:gd name="connsiteX12" fmla="*/ 384765 w 1134304"/>
              <a:gd name="connsiteY12" fmla="*/ 1690517 h 2537857"/>
              <a:gd name="connsiteX13" fmla="*/ 236392 w 1134304"/>
              <a:gd name="connsiteY13" fmla="*/ 1736532 h 2537857"/>
              <a:gd name="connsiteX14" fmla="*/ 114863 w 1134304"/>
              <a:gd name="connsiteY14" fmla="*/ 1979244 h 2537857"/>
              <a:gd name="connsiteX15" fmla="*/ 22356 w 1134304"/>
              <a:gd name="connsiteY15" fmla="*/ 2014824 h 2537857"/>
              <a:gd name="connsiteX16" fmla="*/ 1724 w 1134304"/>
              <a:gd name="connsiteY16" fmla="*/ 2090119 h 2537857"/>
              <a:gd name="connsiteX17" fmla="*/ 54378 w 1134304"/>
              <a:gd name="connsiteY17" fmla="*/ 2182048 h 2537857"/>
              <a:gd name="connsiteX18" fmla="*/ 139770 w 1134304"/>
              <a:gd name="connsiteY18" fmla="*/ 2189164 h 2537857"/>
              <a:gd name="connsiteX19" fmla="*/ 235835 w 1134304"/>
              <a:gd name="connsiteY19" fmla="*/ 2303019 h 2537857"/>
              <a:gd name="connsiteX20" fmla="*/ 306994 w 1134304"/>
              <a:gd name="connsiteY20" fmla="*/ 2388411 h 2537857"/>
              <a:gd name="connsiteX21" fmla="*/ 285646 w 1134304"/>
              <a:gd name="connsiteY21" fmla="*/ 2470244 h 2537857"/>
              <a:gd name="connsiteX22" fmla="*/ 306994 w 1134304"/>
              <a:gd name="connsiteY22" fmla="*/ 2537846 h 2537857"/>
              <a:gd name="connsiteX23" fmla="*/ 456064 w 1134304"/>
              <a:gd name="connsiteY23" fmla="*/ 2478962 h 2537857"/>
              <a:gd name="connsiteX24" fmla="*/ 746430 w 1134304"/>
              <a:gd name="connsiteY24" fmla="*/ 2454792 h 2537857"/>
              <a:gd name="connsiteX25" fmla="*/ 821493 w 1134304"/>
              <a:gd name="connsiteY25" fmla="*/ 2345610 h 2537857"/>
              <a:gd name="connsiteX26" fmla="*/ 855612 w 1134304"/>
              <a:gd name="connsiteY26" fmla="*/ 2202308 h 2537857"/>
              <a:gd name="connsiteX27" fmla="*/ 930675 w 1134304"/>
              <a:gd name="connsiteY27" fmla="*/ 1977120 h 2537857"/>
              <a:gd name="connsiteX28" fmla="*/ 951147 w 1134304"/>
              <a:gd name="connsiteY28" fmla="*/ 1915705 h 2537857"/>
              <a:gd name="connsiteX29" fmla="*/ 1019386 w 1134304"/>
              <a:gd name="connsiteY29" fmla="*/ 1833819 h 2537857"/>
              <a:gd name="connsiteX30" fmla="*/ 1060329 w 1134304"/>
              <a:gd name="connsiteY30" fmla="*/ 1765580 h 2537857"/>
              <a:gd name="connsiteX31" fmla="*/ 1053505 w 1134304"/>
              <a:gd name="connsiteY31" fmla="*/ 1676870 h 2537857"/>
              <a:gd name="connsiteX32" fmla="*/ 1108096 w 1134304"/>
              <a:gd name="connsiteY32" fmla="*/ 1458505 h 2537857"/>
              <a:gd name="connsiteX33" fmla="*/ 1053505 w 1134304"/>
              <a:gd name="connsiteY33" fmla="*/ 1349323 h 2537857"/>
              <a:gd name="connsiteX34" fmla="*/ 1039857 w 1134304"/>
              <a:gd name="connsiteY34" fmla="*/ 1397090 h 2537857"/>
              <a:gd name="connsiteX35" fmla="*/ 1005738 w 1134304"/>
              <a:gd name="connsiteY35" fmla="*/ 1322028 h 2537857"/>
              <a:gd name="connsiteX36" fmla="*/ 992090 w 1134304"/>
              <a:gd name="connsiteY36" fmla="*/ 1267437 h 2537857"/>
              <a:gd name="connsiteX37" fmla="*/ 917027 w 1134304"/>
              <a:gd name="connsiteY37" fmla="*/ 1267437 h 2537857"/>
              <a:gd name="connsiteX38" fmla="*/ 903380 w 1134304"/>
              <a:gd name="connsiteY38" fmla="*/ 1253789 h 2537857"/>
              <a:gd name="connsiteX39" fmla="*/ 923851 w 1134304"/>
              <a:gd name="connsiteY39" fmla="*/ 1137783 h 2537857"/>
              <a:gd name="connsiteX40" fmla="*/ 910203 w 1134304"/>
              <a:gd name="connsiteY40" fmla="*/ 1069544 h 2537857"/>
              <a:gd name="connsiteX41" fmla="*/ 954545 w 1134304"/>
              <a:gd name="connsiteY41" fmla="*/ 1036381 h 2537857"/>
              <a:gd name="connsiteX42" fmla="*/ 937499 w 1134304"/>
              <a:gd name="connsiteY42" fmla="*/ 858004 h 2537857"/>
              <a:gd name="connsiteX43" fmla="*/ 1053505 w 1134304"/>
              <a:gd name="connsiteY43" fmla="*/ 782941 h 2537857"/>
              <a:gd name="connsiteX44" fmla="*/ 1053505 w 1134304"/>
              <a:gd name="connsiteY44" fmla="*/ 687407 h 2537857"/>
              <a:gd name="connsiteX45" fmla="*/ 1067153 w 1134304"/>
              <a:gd name="connsiteY45" fmla="*/ 585049 h 2537857"/>
              <a:gd name="connsiteX46" fmla="*/ 1128568 w 1134304"/>
              <a:gd name="connsiteY46" fmla="*/ 489514 h 2537857"/>
              <a:gd name="connsiteX47" fmla="*/ 1128568 w 1134304"/>
              <a:gd name="connsiteY47" fmla="*/ 414452 h 2537857"/>
              <a:gd name="connsiteX48" fmla="*/ 1101272 w 1134304"/>
              <a:gd name="connsiteY48" fmla="*/ 339389 h 2537857"/>
              <a:gd name="connsiteX49" fmla="*/ 1101272 w 1134304"/>
              <a:gd name="connsiteY49" fmla="*/ 277974 h 2537857"/>
              <a:gd name="connsiteX50" fmla="*/ 1019386 w 1134304"/>
              <a:gd name="connsiteY50" fmla="*/ 216559 h 2537857"/>
              <a:gd name="connsiteX51" fmla="*/ 964794 w 1134304"/>
              <a:gd name="connsiteY51" fmla="*/ 168792 h 2537857"/>
              <a:gd name="connsiteX52" fmla="*/ 903380 w 1134304"/>
              <a:gd name="connsiteY52" fmla="*/ 5019 h 2537857"/>
              <a:gd name="connsiteX0" fmla="*/ 903380 w 1134304"/>
              <a:gd name="connsiteY0" fmla="*/ 5019 h 2537857"/>
              <a:gd name="connsiteX1" fmla="*/ 739606 w 1134304"/>
              <a:gd name="connsiteY1" fmla="*/ 52786 h 2537857"/>
              <a:gd name="connsiteX2" fmla="*/ 739606 w 1134304"/>
              <a:gd name="connsiteY2" fmla="*/ 161968 h 2537857"/>
              <a:gd name="connsiteX3" fmla="*/ 562186 w 1134304"/>
              <a:gd name="connsiteY3" fmla="*/ 271150 h 2537857"/>
              <a:gd name="connsiteX4" fmla="*/ 609953 w 1134304"/>
              <a:gd name="connsiteY4" fmla="*/ 448571 h 2537857"/>
              <a:gd name="connsiteX5" fmla="*/ 746430 w 1134304"/>
              <a:gd name="connsiteY5" fmla="*/ 564577 h 2537857"/>
              <a:gd name="connsiteX6" fmla="*/ 719135 w 1134304"/>
              <a:gd name="connsiteY6" fmla="*/ 762470 h 2537857"/>
              <a:gd name="connsiteX7" fmla="*/ 640621 w 1134304"/>
              <a:gd name="connsiteY7" fmla="*/ 977077 h 2537857"/>
              <a:gd name="connsiteX8" fmla="*/ 431535 w 1134304"/>
              <a:gd name="connsiteY8" fmla="*/ 1010201 h 2537857"/>
              <a:gd name="connsiteX9" fmla="*/ 254818 w 1134304"/>
              <a:gd name="connsiteY9" fmla="*/ 1356586 h 2537857"/>
              <a:gd name="connsiteX10" fmla="*/ 459827 w 1134304"/>
              <a:gd name="connsiteY10" fmla="*/ 1588159 h 2537857"/>
              <a:gd name="connsiteX11" fmla="*/ 384765 w 1134304"/>
              <a:gd name="connsiteY11" fmla="*/ 1690517 h 2537857"/>
              <a:gd name="connsiteX12" fmla="*/ 236392 w 1134304"/>
              <a:gd name="connsiteY12" fmla="*/ 1736532 h 2537857"/>
              <a:gd name="connsiteX13" fmla="*/ 114863 w 1134304"/>
              <a:gd name="connsiteY13" fmla="*/ 1979244 h 2537857"/>
              <a:gd name="connsiteX14" fmla="*/ 22356 w 1134304"/>
              <a:gd name="connsiteY14" fmla="*/ 2014824 h 2537857"/>
              <a:gd name="connsiteX15" fmla="*/ 1724 w 1134304"/>
              <a:gd name="connsiteY15" fmla="*/ 2090119 h 2537857"/>
              <a:gd name="connsiteX16" fmla="*/ 54378 w 1134304"/>
              <a:gd name="connsiteY16" fmla="*/ 2182048 h 2537857"/>
              <a:gd name="connsiteX17" fmla="*/ 139770 w 1134304"/>
              <a:gd name="connsiteY17" fmla="*/ 2189164 h 2537857"/>
              <a:gd name="connsiteX18" fmla="*/ 235835 w 1134304"/>
              <a:gd name="connsiteY18" fmla="*/ 2303019 h 2537857"/>
              <a:gd name="connsiteX19" fmla="*/ 306994 w 1134304"/>
              <a:gd name="connsiteY19" fmla="*/ 2388411 h 2537857"/>
              <a:gd name="connsiteX20" fmla="*/ 285646 w 1134304"/>
              <a:gd name="connsiteY20" fmla="*/ 2470244 h 2537857"/>
              <a:gd name="connsiteX21" fmla="*/ 306994 w 1134304"/>
              <a:gd name="connsiteY21" fmla="*/ 2537846 h 2537857"/>
              <a:gd name="connsiteX22" fmla="*/ 456064 w 1134304"/>
              <a:gd name="connsiteY22" fmla="*/ 2478962 h 2537857"/>
              <a:gd name="connsiteX23" fmla="*/ 746430 w 1134304"/>
              <a:gd name="connsiteY23" fmla="*/ 2454792 h 2537857"/>
              <a:gd name="connsiteX24" fmla="*/ 821493 w 1134304"/>
              <a:gd name="connsiteY24" fmla="*/ 2345610 h 2537857"/>
              <a:gd name="connsiteX25" fmla="*/ 855612 w 1134304"/>
              <a:gd name="connsiteY25" fmla="*/ 2202308 h 2537857"/>
              <a:gd name="connsiteX26" fmla="*/ 930675 w 1134304"/>
              <a:gd name="connsiteY26" fmla="*/ 1977120 h 2537857"/>
              <a:gd name="connsiteX27" fmla="*/ 951147 w 1134304"/>
              <a:gd name="connsiteY27" fmla="*/ 1915705 h 2537857"/>
              <a:gd name="connsiteX28" fmla="*/ 1019386 w 1134304"/>
              <a:gd name="connsiteY28" fmla="*/ 1833819 h 2537857"/>
              <a:gd name="connsiteX29" fmla="*/ 1060329 w 1134304"/>
              <a:gd name="connsiteY29" fmla="*/ 1765580 h 2537857"/>
              <a:gd name="connsiteX30" fmla="*/ 1053505 w 1134304"/>
              <a:gd name="connsiteY30" fmla="*/ 1676870 h 2537857"/>
              <a:gd name="connsiteX31" fmla="*/ 1108096 w 1134304"/>
              <a:gd name="connsiteY31" fmla="*/ 1458505 h 2537857"/>
              <a:gd name="connsiteX32" fmla="*/ 1053505 w 1134304"/>
              <a:gd name="connsiteY32" fmla="*/ 1349323 h 2537857"/>
              <a:gd name="connsiteX33" fmla="*/ 1039857 w 1134304"/>
              <a:gd name="connsiteY33" fmla="*/ 1397090 h 2537857"/>
              <a:gd name="connsiteX34" fmla="*/ 1005738 w 1134304"/>
              <a:gd name="connsiteY34" fmla="*/ 1322028 h 2537857"/>
              <a:gd name="connsiteX35" fmla="*/ 992090 w 1134304"/>
              <a:gd name="connsiteY35" fmla="*/ 1267437 h 2537857"/>
              <a:gd name="connsiteX36" fmla="*/ 917027 w 1134304"/>
              <a:gd name="connsiteY36" fmla="*/ 1267437 h 2537857"/>
              <a:gd name="connsiteX37" fmla="*/ 903380 w 1134304"/>
              <a:gd name="connsiteY37" fmla="*/ 1253789 h 2537857"/>
              <a:gd name="connsiteX38" fmla="*/ 923851 w 1134304"/>
              <a:gd name="connsiteY38" fmla="*/ 1137783 h 2537857"/>
              <a:gd name="connsiteX39" fmla="*/ 910203 w 1134304"/>
              <a:gd name="connsiteY39" fmla="*/ 1069544 h 2537857"/>
              <a:gd name="connsiteX40" fmla="*/ 954545 w 1134304"/>
              <a:gd name="connsiteY40" fmla="*/ 1036381 h 2537857"/>
              <a:gd name="connsiteX41" fmla="*/ 937499 w 1134304"/>
              <a:gd name="connsiteY41" fmla="*/ 858004 h 2537857"/>
              <a:gd name="connsiteX42" fmla="*/ 1053505 w 1134304"/>
              <a:gd name="connsiteY42" fmla="*/ 782941 h 2537857"/>
              <a:gd name="connsiteX43" fmla="*/ 1053505 w 1134304"/>
              <a:gd name="connsiteY43" fmla="*/ 687407 h 2537857"/>
              <a:gd name="connsiteX44" fmla="*/ 1067153 w 1134304"/>
              <a:gd name="connsiteY44" fmla="*/ 585049 h 2537857"/>
              <a:gd name="connsiteX45" fmla="*/ 1128568 w 1134304"/>
              <a:gd name="connsiteY45" fmla="*/ 489514 h 2537857"/>
              <a:gd name="connsiteX46" fmla="*/ 1128568 w 1134304"/>
              <a:gd name="connsiteY46" fmla="*/ 414452 h 2537857"/>
              <a:gd name="connsiteX47" fmla="*/ 1101272 w 1134304"/>
              <a:gd name="connsiteY47" fmla="*/ 339389 h 2537857"/>
              <a:gd name="connsiteX48" fmla="*/ 1101272 w 1134304"/>
              <a:gd name="connsiteY48" fmla="*/ 277974 h 2537857"/>
              <a:gd name="connsiteX49" fmla="*/ 1019386 w 1134304"/>
              <a:gd name="connsiteY49" fmla="*/ 216559 h 2537857"/>
              <a:gd name="connsiteX50" fmla="*/ 964794 w 1134304"/>
              <a:gd name="connsiteY50" fmla="*/ 168792 h 2537857"/>
              <a:gd name="connsiteX51" fmla="*/ 903380 w 1134304"/>
              <a:gd name="connsiteY51" fmla="*/ 5019 h 2537857"/>
              <a:gd name="connsiteX0" fmla="*/ 903380 w 1134304"/>
              <a:gd name="connsiteY0" fmla="*/ 5019 h 2537857"/>
              <a:gd name="connsiteX1" fmla="*/ 739606 w 1134304"/>
              <a:gd name="connsiteY1" fmla="*/ 52786 h 2537857"/>
              <a:gd name="connsiteX2" fmla="*/ 739606 w 1134304"/>
              <a:gd name="connsiteY2" fmla="*/ 161968 h 2537857"/>
              <a:gd name="connsiteX3" fmla="*/ 562186 w 1134304"/>
              <a:gd name="connsiteY3" fmla="*/ 271150 h 2537857"/>
              <a:gd name="connsiteX4" fmla="*/ 609953 w 1134304"/>
              <a:gd name="connsiteY4" fmla="*/ 448571 h 2537857"/>
              <a:gd name="connsiteX5" fmla="*/ 746430 w 1134304"/>
              <a:gd name="connsiteY5" fmla="*/ 564577 h 2537857"/>
              <a:gd name="connsiteX6" fmla="*/ 719135 w 1134304"/>
              <a:gd name="connsiteY6" fmla="*/ 762470 h 2537857"/>
              <a:gd name="connsiteX7" fmla="*/ 640621 w 1134304"/>
              <a:gd name="connsiteY7" fmla="*/ 977077 h 2537857"/>
              <a:gd name="connsiteX8" fmla="*/ 431535 w 1134304"/>
              <a:gd name="connsiteY8" fmla="*/ 1010201 h 2537857"/>
              <a:gd name="connsiteX9" fmla="*/ 459827 w 1134304"/>
              <a:gd name="connsiteY9" fmla="*/ 1588159 h 2537857"/>
              <a:gd name="connsiteX10" fmla="*/ 384765 w 1134304"/>
              <a:gd name="connsiteY10" fmla="*/ 1690517 h 2537857"/>
              <a:gd name="connsiteX11" fmla="*/ 236392 w 1134304"/>
              <a:gd name="connsiteY11" fmla="*/ 1736532 h 2537857"/>
              <a:gd name="connsiteX12" fmla="*/ 114863 w 1134304"/>
              <a:gd name="connsiteY12" fmla="*/ 1979244 h 2537857"/>
              <a:gd name="connsiteX13" fmla="*/ 22356 w 1134304"/>
              <a:gd name="connsiteY13" fmla="*/ 2014824 h 2537857"/>
              <a:gd name="connsiteX14" fmla="*/ 1724 w 1134304"/>
              <a:gd name="connsiteY14" fmla="*/ 2090119 h 2537857"/>
              <a:gd name="connsiteX15" fmla="*/ 54378 w 1134304"/>
              <a:gd name="connsiteY15" fmla="*/ 2182048 h 2537857"/>
              <a:gd name="connsiteX16" fmla="*/ 139770 w 1134304"/>
              <a:gd name="connsiteY16" fmla="*/ 2189164 h 2537857"/>
              <a:gd name="connsiteX17" fmla="*/ 235835 w 1134304"/>
              <a:gd name="connsiteY17" fmla="*/ 2303019 h 2537857"/>
              <a:gd name="connsiteX18" fmla="*/ 306994 w 1134304"/>
              <a:gd name="connsiteY18" fmla="*/ 2388411 h 2537857"/>
              <a:gd name="connsiteX19" fmla="*/ 285646 w 1134304"/>
              <a:gd name="connsiteY19" fmla="*/ 2470244 h 2537857"/>
              <a:gd name="connsiteX20" fmla="*/ 306994 w 1134304"/>
              <a:gd name="connsiteY20" fmla="*/ 2537846 h 2537857"/>
              <a:gd name="connsiteX21" fmla="*/ 456064 w 1134304"/>
              <a:gd name="connsiteY21" fmla="*/ 2478962 h 2537857"/>
              <a:gd name="connsiteX22" fmla="*/ 746430 w 1134304"/>
              <a:gd name="connsiteY22" fmla="*/ 2454792 h 2537857"/>
              <a:gd name="connsiteX23" fmla="*/ 821493 w 1134304"/>
              <a:gd name="connsiteY23" fmla="*/ 2345610 h 2537857"/>
              <a:gd name="connsiteX24" fmla="*/ 855612 w 1134304"/>
              <a:gd name="connsiteY24" fmla="*/ 2202308 h 2537857"/>
              <a:gd name="connsiteX25" fmla="*/ 930675 w 1134304"/>
              <a:gd name="connsiteY25" fmla="*/ 1977120 h 2537857"/>
              <a:gd name="connsiteX26" fmla="*/ 951147 w 1134304"/>
              <a:gd name="connsiteY26" fmla="*/ 1915705 h 2537857"/>
              <a:gd name="connsiteX27" fmla="*/ 1019386 w 1134304"/>
              <a:gd name="connsiteY27" fmla="*/ 1833819 h 2537857"/>
              <a:gd name="connsiteX28" fmla="*/ 1060329 w 1134304"/>
              <a:gd name="connsiteY28" fmla="*/ 1765580 h 2537857"/>
              <a:gd name="connsiteX29" fmla="*/ 1053505 w 1134304"/>
              <a:gd name="connsiteY29" fmla="*/ 1676870 h 2537857"/>
              <a:gd name="connsiteX30" fmla="*/ 1108096 w 1134304"/>
              <a:gd name="connsiteY30" fmla="*/ 1458505 h 2537857"/>
              <a:gd name="connsiteX31" fmla="*/ 1053505 w 1134304"/>
              <a:gd name="connsiteY31" fmla="*/ 1349323 h 2537857"/>
              <a:gd name="connsiteX32" fmla="*/ 1039857 w 1134304"/>
              <a:gd name="connsiteY32" fmla="*/ 1397090 h 2537857"/>
              <a:gd name="connsiteX33" fmla="*/ 1005738 w 1134304"/>
              <a:gd name="connsiteY33" fmla="*/ 1322028 h 2537857"/>
              <a:gd name="connsiteX34" fmla="*/ 992090 w 1134304"/>
              <a:gd name="connsiteY34" fmla="*/ 1267437 h 2537857"/>
              <a:gd name="connsiteX35" fmla="*/ 917027 w 1134304"/>
              <a:gd name="connsiteY35" fmla="*/ 1267437 h 2537857"/>
              <a:gd name="connsiteX36" fmla="*/ 903380 w 1134304"/>
              <a:gd name="connsiteY36" fmla="*/ 1253789 h 2537857"/>
              <a:gd name="connsiteX37" fmla="*/ 923851 w 1134304"/>
              <a:gd name="connsiteY37" fmla="*/ 1137783 h 2537857"/>
              <a:gd name="connsiteX38" fmla="*/ 910203 w 1134304"/>
              <a:gd name="connsiteY38" fmla="*/ 1069544 h 2537857"/>
              <a:gd name="connsiteX39" fmla="*/ 954545 w 1134304"/>
              <a:gd name="connsiteY39" fmla="*/ 1036381 h 2537857"/>
              <a:gd name="connsiteX40" fmla="*/ 937499 w 1134304"/>
              <a:gd name="connsiteY40" fmla="*/ 858004 h 2537857"/>
              <a:gd name="connsiteX41" fmla="*/ 1053505 w 1134304"/>
              <a:gd name="connsiteY41" fmla="*/ 782941 h 2537857"/>
              <a:gd name="connsiteX42" fmla="*/ 1053505 w 1134304"/>
              <a:gd name="connsiteY42" fmla="*/ 687407 h 2537857"/>
              <a:gd name="connsiteX43" fmla="*/ 1067153 w 1134304"/>
              <a:gd name="connsiteY43" fmla="*/ 585049 h 2537857"/>
              <a:gd name="connsiteX44" fmla="*/ 1128568 w 1134304"/>
              <a:gd name="connsiteY44" fmla="*/ 489514 h 2537857"/>
              <a:gd name="connsiteX45" fmla="*/ 1128568 w 1134304"/>
              <a:gd name="connsiteY45" fmla="*/ 414452 h 2537857"/>
              <a:gd name="connsiteX46" fmla="*/ 1101272 w 1134304"/>
              <a:gd name="connsiteY46" fmla="*/ 339389 h 2537857"/>
              <a:gd name="connsiteX47" fmla="*/ 1101272 w 1134304"/>
              <a:gd name="connsiteY47" fmla="*/ 277974 h 2537857"/>
              <a:gd name="connsiteX48" fmla="*/ 1019386 w 1134304"/>
              <a:gd name="connsiteY48" fmla="*/ 216559 h 2537857"/>
              <a:gd name="connsiteX49" fmla="*/ 964794 w 1134304"/>
              <a:gd name="connsiteY49" fmla="*/ 168792 h 2537857"/>
              <a:gd name="connsiteX50" fmla="*/ 903380 w 1134304"/>
              <a:gd name="connsiteY50" fmla="*/ 5019 h 2537857"/>
              <a:gd name="connsiteX0" fmla="*/ 903380 w 1134304"/>
              <a:gd name="connsiteY0" fmla="*/ 5019 h 2537857"/>
              <a:gd name="connsiteX1" fmla="*/ 739606 w 1134304"/>
              <a:gd name="connsiteY1" fmla="*/ 52786 h 2537857"/>
              <a:gd name="connsiteX2" fmla="*/ 739606 w 1134304"/>
              <a:gd name="connsiteY2" fmla="*/ 161968 h 2537857"/>
              <a:gd name="connsiteX3" fmla="*/ 562186 w 1134304"/>
              <a:gd name="connsiteY3" fmla="*/ 271150 h 2537857"/>
              <a:gd name="connsiteX4" fmla="*/ 609953 w 1134304"/>
              <a:gd name="connsiteY4" fmla="*/ 448571 h 2537857"/>
              <a:gd name="connsiteX5" fmla="*/ 746430 w 1134304"/>
              <a:gd name="connsiteY5" fmla="*/ 564577 h 2537857"/>
              <a:gd name="connsiteX6" fmla="*/ 719135 w 1134304"/>
              <a:gd name="connsiteY6" fmla="*/ 762470 h 2537857"/>
              <a:gd name="connsiteX7" fmla="*/ 640621 w 1134304"/>
              <a:gd name="connsiteY7" fmla="*/ 977077 h 2537857"/>
              <a:gd name="connsiteX8" fmla="*/ 431535 w 1134304"/>
              <a:gd name="connsiteY8" fmla="*/ 1010201 h 2537857"/>
              <a:gd name="connsiteX9" fmla="*/ 384765 w 1134304"/>
              <a:gd name="connsiteY9" fmla="*/ 1690517 h 2537857"/>
              <a:gd name="connsiteX10" fmla="*/ 236392 w 1134304"/>
              <a:gd name="connsiteY10" fmla="*/ 1736532 h 2537857"/>
              <a:gd name="connsiteX11" fmla="*/ 114863 w 1134304"/>
              <a:gd name="connsiteY11" fmla="*/ 1979244 h 2537857"/>
              <a:gd name="connsiteX12" fmla="*/ 22356 w 1134304"/>
              <a:gd name="connsiteY12" fmla="*/ 2014824 h 2537857"/>
              <a:gd name="connsiteX13" fmla="*/ 1724 w 1134304"/>
              <a:gd name="connsiteY13" fmla="*/ 2090119 h 2537857"/>
              <a:gd name="connsiteX14" fmla="*/ 54378 w 1134304"/>
              <a:gd name="connsiteY14" fmla="*/ 2182048 h 2537857"/>
              <a:gd name="connsiteX15" fmla="*/ 139770 w 1134304"/>
              <a:gd name="connsiteY15" fmla="*/ 2189164 h 2537857"/>
              <a:gd name="connsiteX16" fmla="*/ 235835 w 1134304"/>
              <a:gd name="connsiteY16" fmla="*/ 2303019 h 2537857"/>
              <a:gd name="connsiteX17" fmla="*/ 306994 w 1134304"/>
              <a:gd name="connsiteY17" fmla="*/ 2388411 h 2537857"/>
              <a:gd name="connsiteX18" fmla="*/ 285646 w 1134304"/>
              <a:gd name="connsiteY18" fmla="*/ 2470244 h 2537857"/>
              <a:gd name="connsiteX19" fmla="*/ 306994 w 1134304"/>
              <a:gd name="connsiteY19" fmla="*/ 2537846 h 2537857"/>
              <a:gd name="connsiteX20" fmla="*/ 456064 w 1134304"/>
              <a:gd name="connsiteY20" fmla="*/ 2478962 h 2537857"/>
              <a:gd name="connsiteX21" fmla="*/ 746430 w 1134304"/>
              <a:gd name="connsiteY21" fmla="*/ 2454792 h 2537857"/>
              <a:gd name="connsiteX22" fmla="*/ 821493 w 1134304"/>
              <a:gd name="connsiteY22" fmla="*/ 2345610 h 2537857"/>
              <a:gd name="connsiteX23" fmla="*/ 855612 w 1134304"/>
              <a:gd name="connsiteY23" fmla="*/ 2202308 h 2537857"/>
              <a:gd name="connsiteX24" fmla="*/ 930675 w 1134304"/>
              <a:gd name="connsiteY24" fmla="*/ 1977120 h 2537857"/>
              <a:gd name="connsiteX25" fmla="*/ 951147 w 1134304"/>
              <a:gd name="connsiteY25" fmla="*/ 1915705 h 2537857"/>
              <a:gd name="connsiteX26" fmla="*/ 1019386 w 1134304"/>
              <a:gd name="connsiteY26" fmla="*/ 1833819 h 2537857"/>
              <a:gd name="connsiteX27" fmla="*/ 1060329 w 1134304"/>
              <a:gd name="connsiteY27" fmla="*/ 1765580 h 2537857"/>
              <a:gd name="connsiteX28" fmla="*/ 1053505 w 1134304"/>
              <a:gd name="connsiteY28" fmla="*/ 1676870 h 2537857"/>
              <a:gd name="connsiteX29" fmla="*/ 1108096 w 1134304"/>
              <a:gd name="connsiteY29" fmla="*/ 1458505 h 2537857"/>
              <a:gd name="connsiteX30" fmla="*/ 1053505 w 1134304"/>
              <a:gd name="connsiteY30" fmla="*/ 1349323 h 2537857"/>
              <a:gd name="connsiteX31" fmla="*/ 1039857 w 1134304"/>
              <a:gd name="connsiteY31" fmla="*/ 1397090 h 2537857"/>
              <a:gd name="connsiteX32" fmla="*/ 1005738 w 1134304"/>
              <a:gd name="connsiteY32" fmla="*/ 1322028 h 2537857"/>
              <a:gd name="connsiteX33" fmla="*/ 992090 w 1134304"/>
              <a:gd name="connsiteY33" fmla="*/ 1267437 h 2537857"/>
              <a:gd name="connsiteX34" fmla="*/ 917027 w 1134304"/>
              <a:gd name="connsiteY34" fmla="*/ 1267437 h 2537857"/>
              <a:gd name="connsiteX35" fmla="*/ 903380 w 1134304"/>
              <a:gd name="connsiteY35" fmla="*/ 1253789 h 2537857"/>
              <a:gd name="connsiteX36" fmla="*/ 923851 w 1134304"/>
              <a:gd name="connsiteY36" fmla="*/ 1137783 h 2537857"/>
              <a:gd name="connsiteX37" fmla="*/ 910203 w 1134304"/>
              <a:gd name="connsiteY37" fmla="*/ 1069544 h 2537857"/>
              <a:gd name="connsiteX38" fmla="*/ 954545 w 1134304"/>
              <a:gd name="connsiteY38" fmla="*/ 1036381 h 2537857"/>
              <a:gd name="connsiteX39" fmla="*/ 937499 w 1134304"/>
              <a:gd name="connsiteY39" fmla="*/ 858004 h 2537857"/>
              <a:gd name="connsiteX40" fmla="*/ 1053505 w 1134304"/>
              <a:gd name="connsiteY40" fmla="*/ 782941 h 2537857"/>
              <a:gd name="connsiteX41" fmla="*/ 1053505 w 1134304"/>
              <a:gd name="connsiteY41" fmla="*/ 687407 h 2537857"/>
              <a:gd name="connsiteX42" fmla="*/ 1067153 w 1134304"/>
              <a:gd name="connsiteY42" fmla="*/ 585049 h 2537857"/>
              <a:gd name="connsiteX43" fmla="*/ 1128568 w 1134304"/>
              <a:gd name="connsiteY43" fmla="*/ 489514 h 2537857"/>
              <a:gd name="connsiteX44" fmla="*/ 1128568 w 1134304"/>
              <a:gd name="connsiteY44" fmla="*/ 414452 h 2537857"/>
              <a:gd name="connsiteX45" fmla="*/ 1101272 w 1134304"/>
              <a:gd name="connsiteY45" fmla="*/ 339389 h 2537857"/>
              <a:gd name="connsiteX46" fmla="*/ 1101272 w 1134304"/>
              <a:gd name="connsiteY46" fmla="*/ 277974 h 2537857"/>
              <a:gd name="connsiteX47" fmla="*/ 1019386 w 1134304"/>
              <a:gd name="connsiteY47" fmla="*/ 216559 h 2537857"/>
              <a:gd name="connsiteX48" fmla="*/ 964794 w 1134304"/>
              <a:gd name="connsiteY48" fmla="*/ 168792 h 2537857"/>
              <a:gd name="connsiteX49" fmla="*/ 903380 w 1134304"/>
              <a:gd name="connsiteY49" fmla="*/ 5019 h 2537857"/>
              <a:gd name="connsiteX0" fmla="*/ 903380 w 1134304"/>
              <a:gd name="connsiteY0" fmla="*/ 5019 h 2537857"/>
              <a:gd name="connsiteX1" fmla="*/ 739606 w 1134304"/>
              <a:gd name="connsiteY1" fmla="*/ 52786 h 2537857"/>
              <a:gd name="connsiteX2" fmla="*/ 739606 w 1134304"/>
              <a:gd name="connsiteY2" fmla="*/ 161968 h 2537857"/>
              <a:gd name="connsiteX3" fmla="*/ 562186 w 1134304"/>
              <a:gd name="connsiteY3" fmla="*/ 271150 h 2537857"/>
              <a:gd name="connsiteX4" fmla="*/ 609953 w 1134304"/>
              <a:gd name="connsiteY4" fmla="*/ 448571 h 2537857"/>
              <a:gd name="connsiteX5" fmla="*/ 746430 w 1134304"/>
              <a:gd name="connsiteY5" fmla="*/ 564577 h 2537857"/>
              <a:gd name="connsiteX6" fmla="*/ 719135 w 1134304"/>
              <a:gd name="connsiteY6" fmla="*/ 762470 h 2537857"/>
              <a:gd name="connsiteX7" fmla="*/ 640621 w 1134304"/>
              <a:gd name="connsiteY7" fmla="*/ 977077 h 2537857"/>
              <a:gd name="connsiteX8" fmla="*/ 431535 w 1134304"/>
              <a:gd name="connsiteY8" fmla="*/ 1010201 h 2537857"/>
              <a:gd name="connsiteX9" fmla="*/ 236392 w 1134304"/>
              <a:gd name="connsiteY9" fmla="*/ 1736532 h 2537857"/>
              <a:gd name="connsiteX10" fmla="*/ 114863 w 1134304"/>
              <a:gd name="connsiteY10" fmla="*/ 1979244 h 2537857"/>
              <a:gd name="connsiteX11" fmla="*/ 22356 w 1134304"/>
              <a:gd name="connsiteY11" fmla="*/ 2014824 h 2537857"/>
              <a:gd name="connsiteX12" fmla="*/ 1724 w 1134304"/>
              <a:gd name="connsiteY12" fmla="*/ 2090119 h 2537857"/>
              <a:gd name="connsiteX13" fmla="*/ 54378 w 1134304"/>
              <a:gd name="connsiteY13" fmla="*/ 2182048 h 2537857"/>
              <a:gd name="connsiteX14" fmla="*/ 139770 w 1134304"/>
              <a:gd name="connsiteY14" fmla="*/ 2189164 h 2537857"/>
              <a:gd name="connsiteX15" fmla="*/ 235835 w 1134304"/>
              <a:gd name="connsiteY15" fmla="*/ 2303019 h 2537857"/>
              <a:gd name="connsiteX16" fmla="*/ 306994 w 1134304"/>
              <a:gd name="connsiteY16" fmla="*/ 2388411 h 2537857"/>
              <a:gd name="connsiteX17" fmla="*/ 285646 w 1134304"/>
              <a:gd name="connsiteY17" fmla="*/ 2470244 h 2537857"/>
              <a:gd name="connsiteX18" fmla="*/ 306994 w 1134304"/>
              <a:gd name="connsiteY18" fmla="*/ 2537846 h 2537857"/>
              <a:gd name="connsiteX19" fmla="*/ 456064 w 1134304"/>
              <a:gd name="connsiteY19" fmla="*/ 2478962 h 2537857"/>
              <a:gd name="connsiteX20" fmla="*/ 746430 w 1134304"/>
              <a:gd name="connsiteY20" fmla="*/ 2454792 h 2537857"/>
              <a:gd name="connsiteX21" fmla="*/ 821493 w 1134304"/>
              <a:gd name="connsiteY21" fmla="*/ 2345610 h 2537857"/>
              <a:gd name="connsiteX22" fmla="*/ 855612 w 1134304"/>
              <a:gd name="connsiteY22" fmla="*/ 2202308 h 2537857"/>
              <a:gd name="connsiteX23" fmla="*/ 930675 w 1134304"/>
              <a:gd name="connsiteY23" fmla="*/ 1977120 h 2537857"/>
              <a:gd name="connsiteX24" fmla="*/ 951147 w 1134304"/>
              <a:gd name="connsiteY24" fmla="*/ 1915705 h 2537857"/>
              <a:gd name="connsiteX25" fmla="*/ 1019386 w 1134304"/>
              <a:gd name="connsiteY25" fmla="*/ 1833819 h 2537857"/>
              <a:gd name="connsiteX26" fmla="*/ 1060329 w 1134304"/>
              <a:gd name="connsiteY26" fmla="*/ 1765580 h 2537857"/>
              <a:gd name="connsiteX27" fmla="*/ 1053505 w 1134304"/>
              <a:gd name="connsiteY27" fmla="*/ 1676870 h 2537857"/>
              <a:gd name="connsiteX28" fmla="*/ 1108096 w 1134304"/>
              <a:gd name="connsiteY28" fmla="*/ 1458505 h 2537857"/>
              <a:gd name="connsiteX29" fmla="*/ 1053505 w 1134304"/>
              <a:gd name="connsiteY29" fmla="*/ 1349323 h 2537857"/>
              <a:gd name="connsiteX30" fmla="*/ 1039857 w 1134304"/>
              <a:gd name="connsiteY30" fmla="*/ 1397090 h 2537857"/>
              <a:gd name="connsiteX31" fmla="*/ 1005738 w 1134304"/>
              <a:gd name="connsiteY31" fmla="*/ 1322028 h 2537857"/>
              <a:gd name="connsiteX32" fmla="*/ 992090 w 1134304"/>
              <a:gd name="connsiteY32" fmla="*/ 1267437 h 2537857"/>
              <a:gd name="connsiteX33" fmla="*/ 917027 w 1134304"/>
              <a:gd name="connsiteY33" fmla="*/ 1267437 h 2537857"/>
              <a:gd name="connsiteX34" fmla="*/ 903380 w 1134304"/>
              <a:gd name="connsiteY34" fmla="*/ 1253789 h 2537857"/>
              <a:gd name="connsiteX35" fmla="*/ 923851 w 1134304"/>
              <a:gd name="connsiteY35" fmla="*/ 1137783 h 2537857"/>
              <a:gd name="connsiteX36" fmla="*/ 910203 w 1134304"/>
              <a:gd name="connsiteY36" fmla="*/ 1069544 h 2537857"/>
              <a:gd name="connsiteX37" fmla="*/ 954545 w 1134304"/>
              <a:gd name="connsiteY37" fmla="*/ 1036381 h 2537857"/>
              <a:gd name="connsiteX38" fmla="*/ 937499 w 1134304"/>
              <a:gd name="connsiteY38" fmla="*/ 858004 h 2537857"/>
              <a:gd name="connsiteX39" fmla="*/ 1053505 w 1134304"/>
              <a:gd name="connsiteY39" fmla="*/ 782941 h 2537857"/>
              <a:gd name="connsiteX40" fmla="*/ 1053505 w 1134304"/>
              <a:gd name="connsiteY40" fmla="*/ 687407 h 2537857"/>
              <a:gd name="connsiteX41" fmla="*/ 1067153 w 1134304"/>
              <a:gd name="connsiteY41" fmla="*/ 585049 h 2537857"/>
              <a:gd name="connsiteX42" fmla="*/ 1128568 w 1134304"/>
              <a:gd name="connsiteY42" fmla="*/ 489514 h 2537857"/>
              <a:gd name="connsiteX43" fmla="*/ 1128568 w 1134304"/>
              <a:gd name="connsiteY43" fmla="*/ 414452 h 2537857"/>
              <a:gd name="connsiteX44" fmla="*/ 1101272 w 1134304"/>
              <a:gd name="connsiteY44" fmla="*/ 339389 h 2537857"/>
              <a:gd name="connsiteX45" fmla="*/ 1101272 w 1134304"/>
              <a:gd name="connsiteY45" fmla="*/ 277974 h 2537857"/>
              <a:gd name="connsiteX46" fmla="*/ 1019386 w 1134304"/>
              <a:gd name="connsiteY46" fmla="*/ 216559 h 2537857"/>
              <a:gd name="connsiteX47" fmla="*/ 964794 w 1134304"/>
              <a:gd name="connsiteY47" fmla="*/ 168792 h 2537857"/>
              <a:gd name="connsiteX48" fmla="*/ 903380 w 1134304"/>
              <a:gd name="connsiteY48" fmla="*/ 5019 h 2537857"/>
              <a:gd name="connsiteX0" fmla="*/ 903380 w 1134304"/>
              <a:gd name="connsiteY0" fmla="*/ 5019 h 2537857"/>
              <a:gd name="connsiteX1" fmla="*/ 739606 w 1134304"/>
              <a:gd name="connsiteY1" fmla="*/ 52786 h 2537857"/>
              <a:gd name="connsiteX2" fmla="*/ 739606 w 1134304"/>
              <a:gd name="connsiteY2" fmla="*/ 161968 h 2537857"/>
              <a:gd name="connsiteX3" fmla="*/ 562186 w 1134304"/>
              <a:gd name="connsiteY3" fmla="*/ 271150 h 2537857"/>
              <a:gd name="connsiteX4" fmla="*/ 609953 w 1134304"/>
              <a:gd name="connsiteY4" fmla="*/ 448571 h 2537857"/>
              <a:gd name="connsiteX5" fmla="*/ 746430 w 1134304"/>
              <a:gd name="connsiteY5" fmla="*/ 564577 h 2537857"/>
              <a:gd name="connsiteX6" fmla="*/ 719135 w 1134304"/>
              <a:gd name="connsiteY6" fmla="*/ 762470 h 2537857"/>
              <a:gd name="connsiteX7" fmla="*/ 640621 w 1134304"/>
              <a:gd name="connsiteY7" fmla="*/ 977077 h 2537857"/>
              <a:gd name="connsiteX8" fmla="*/ 431535 w 1134304"/>
              <a:gd name="connsiteY8" fmla="*/ 1010201 h 2537857"/>
              <a:gd name="connsiteX9" fmla="*/ 114863 w 1134304"/>
              <a:gd name="connsiteY9" fmla="*/ 1979244 h 2537857"/>
              <a:gd name="connsiteX10" fmla="*/ 22356 w 1134304"/>
              <a:gd name="connsiteY10" fmla="*/ 2014824 h 2537857"/>
              <a:gd name="connsiteX11" fmla="*/ 1724 w 1134304"/>
              <a:gd name="connsiteY11" fmla="*/ 2090119 h 2537857"/>
              <a:gd name="connsiteX12" fmla="*/ 54378 w 1134304"/>
              <a:gd name="connsiteY12" fmla="*/ 2182048 h 2537857"/>
              <a:gd name="connsiteX13" fmla="*/ 139770 w 1134304"/>
              <a:gd name="connsiteY13" fmla="*/ 2189164 h 2537857"/>
              <a:gd name="connsiteX14" fmla="*/ 235835 w 1134304"/>
              <a:gd name="connsiteY14" fmla="*/ 2303019 h 2537857"/>
              <a:gd name="connsiteX15" fmla="*/ 306994 w 1134304"/>
              <a:gd name="connsiteY15" fmla="*/ 2388411 h 2537857"/>
              <a:gd name="connsiteX16" fmla="*/ 285646 w 1134304"/>
              <a:gd name="connsiteY16" fmla="*/ 2470244 h 2537857"/>
              <a:gd name="connsiteX17" fmla="*/ 306994 w 1134304"/>
              <a:gd name="connsiteY17" fmla="*/ 2537846 h 2537857"/>
              <a:gd name="connsiteX18" fmla="*/ 456064 w 1134304"/>
              <a:gd name="connsiteY18" fmla="*/ 2478962 h 2537857"/>
              <a:gd name="connsiteX19" fmla="*/ 746430 w 1134304"/>
              <a:gd name="connsiteY19" fmla="*/ 2454792 h 2537857"/>
              <a:gd name="connsiteX20" fmla="*/ 821493 w 1134304"/>
              <a:gd name="connsiteY20" fmla="*/ 2345610 h 2537857"/>
              <a:gd name="connsiteX21" fmla="*/ 855612 w 1134304"/>
              <a:gd name="connsiteY21" fmla="*/ 2202308 h 2537857"/>
              <a:gd name="connsiteX22" fmla="*/ 930675 w 1134304"/>
              <a:gd name="connsiteY22" fmla="*/ 1977120 h 2537857"/>
              <a:gd name="connsiteX23" fmla="*/ 951147 w 1134304"/>
              <a:gd name="connsiteY23" fmla="*/ 1915705 h 2537857"/>
              <a:gd name="connsiteX24" fmla="*/ 1019386 w 1134304"/>
              <a:gd name="connsiteY24" fmla="*/ 1833819 h 2537857"/>
              <a:gd name="connsiteX25" fmla="*/ 1060329 w 1134304"/>
              <a:gd name="connsiteY25" fmla="*/ 1765580 h 2537857"/>
              <a:gd name="connsiteX26" fmla="*/ 1053505 w 1134304"/>
              <a:gd name="connsiteY26" fmla="*/ 1676870 h 2537857"/>
              <a:gd name="connsiteX27" fmla="*/ 1108096 w 1134304"/>
              <a:gd name="connsiteY27" fmla="*/ 1458505 h 2537857"/>
              <a:gd name="connsiteX28" fmla="*/ 1053505 w 1134304"/>
              <a:gd name="connsiteY28" fmla="*/ 1349323 h 2537857"/>
              <a:gd name="connsiteX29" fmla="*/ 1039857 w 1134304"/>
              <a:gd name="connsiteY29" fmla="*/ 1397090 h 2537857"/>
              <a:gd name="connsiteX30" fmla="*/ 1005738 w 1134304"/>
              <a:gd name="connsiteY30" fmla="*/ 1322028 h 2537857"/>
              <a:gd name="connsiteX31" fmla="*/ 992090 w 1134304"/>
              <a:gd name="connsiteY31" fmla="*/ 1267437 h 2537857"/>
              <a:gd name="connsiteX32" fmla="*/ 917027 w 1134304"/>
              <a:gd name="connsiteY32" fmla="*/ 1267437 h 2537857"/>
              <a:gd name="connsiteX33" fmla="*/ 903380 w 1134304"/>
              <a:gd name="connsiteY33" fmla="*/ 1253789 h 2537857"/>
              <a:gd name="connsiteX34" fmla="*/ 923851 w 1134304"/>
              <a:gd name="connsiteY34" fmla="*/ 1137783 h 2537857"/>
              <a:gd name="connsiteX35" fmla="*/ 910203 w 1134304"/>
              <a:gd name="connsiteY35" fmla="*/ 1069544 h 2537857"/>
              <a:gd name="connsiteX36" fmla="*/ 954545 w 1134304"/>
              <a:gd name="connsiteY36" fmla="*/ 1036381 h 2537857"/>
              <a:gd name="connsiteX37" fmla="*/ 937499 w 1134304"/>
              <a:gd name="connsiteY37" fmla="*/ 858004 h 2537857"/>
              <a:gd name="connsiteX38" fmla="*/ 1053505 w 1134304"/>
              <a:gd name="connsiteY38" fmla="*/ 782941 h 2537857"/>
              <a:gd name="connsiteX39" fmla="*/ 1053505 w 1134304"/>
              <a:gd name="connsiteY39" fmla="*/ 687407 h 2537857"/>
              <a:gd name="connsiteX40" fmla="*/ 1067153 w 1134304"/>
              <a:gd name="connsiteY40" fmla="*/ 585049 h 2537857"/>
              <a:gd name="connsiteX41" fmla="*/ 1128568 w 1134304"/>
              <a:gd name="connsiteY41" fmla="*/ 489514 h 2537857"/>
              <a:gd name="connsiteX42" fmla="*/ 1128568 w 1134304"/>
              <a:gd name="connsiteY42" fmla="*/ 414452 h 2537857"/>
              <a:gd name="connsiteX43" fmla="*/ 1101272 w 1134304"/>
              <a:gd name="connsiteY43" fmla="*/ 339389 h 2537857"/>
              <a:gd name="connsiteX44" fmla="*/ 1101272 w 1134304"/>
              <a:gd name="connsiteY44" fmla="*/ 277974 h 2537857"/>
              <a:gd name="connsiteX45" fmla="*/ 1019386 w 1134304"/>
              <a:gd name="connsiteY45" fmla="*/ 216559 h 2537857"/>
              <a:gd name="connsiteX46" fmla="*/ 964794 w 1134304"/>
              <a:gd name="connsiteY46" fmla="*/ 168792 h 2537857"/>
              <a:gd name="connsiteX47" fmla="*/ 903380 w 1134304"/>
              <a:gd name="connsiteY47" fmla="*/ 5019 h 2537857"/>
              <a:gd name="connsiteX0" fmla="*/ 920899 w 1151823"/>
              <a:gd name="connsiteY0" fmla="*/ 5019 h 2537857"/>
              <a:gd name="connsiteX1" fmla="*/ 757125 w 1151823"/>
              <a:gd name="connsiteY1" fmla="*/ 52786 h 2537857"/>
              <a:gd name="connsiteX2" fmla="*/ 757125 w 1151823"/>
              <a:gd name="connsiteY2" fmla="*/ 161968 h 2537857"/>
              <a:gd name="connsiteX3" fmla="*/ 579705 w 1151823"/>
              <a:gd name="connsiteY3" fmla="*/ 271150 h 2537857"/>
              <a:gd name="connsiteX4" fmla="*/ 627472 w 1151823"/>
              <a:gd name="connsiteY4" fmla="*/ 448571 h 2537857"/>
              <a:gd name="connsiteX5" fmla="*/ 763949 w 1151823"/>
              <a:gd name="connsiteY5" fmla="*/ 564577 h 2537857"/>
              <a:gd name="connsiteX6" fmla="*/ 736654 w 1151823"/>
              <a:gd name="connsiteY6" fmla="*/ 762470 h 2537857"/>
              <a:gd name="connsiteX7" fmla="*/ 658140 w 1151823"/>
              <a:gd name="connsiteY7" fmla="*/ 977077 h 2537857"/>
              <a:gd name="connsiteX8" fmla="*/ 449054 w 1151823"/>
              <a:gd name="connsiteY8" fmla="*/ 1010201 h 2537857"/>
              <a:gd name="connsiteX9" fmla="*/ 39875 w 1151823"/>
              <a:gd name="connsiteY9" fmla="*/ 2014824 h 2537857"/>
              <a:gd name="connsiteX10" fmla="*/ 19243 w 1151823"/>
              <a:gd name="connsiteY10" fmla="*/ 2090119 h 2537857"/>
              <a:gd name="connsiteX11" fmla="*/ 71897 w 1151823"/>
              <a:gd name="connsiteY11" fmla="*/ 2182048 h 2537857"/>
              <a:gd name="connsiteX12" fmla="*/ 157289 w 1151823"/>
              <a:gd name="connsiteY12" fmla="*/ 2189164 h 2537857"/>
              <a:gd name="connsiteX13" fmla="*/ 253354 w 1151823"/>
              <a:gd name="connsiteY13" fmla="*/ 2303019 h 2537857"/>
              <a:gd name="connsiteX14" fmla="*/ 324513 w 1151823"/>
              <a:gd name="connsiteY14" fmla="*/ 2388411 h 2537857"/>
              <a:gd name="connsiteX15" fmla="*/ 303165 w 1151823"/>
              <a:gd name="connsiteY15" fmla="*/ 2470244 h 2537857"/>
              <a:gd name="connsiteX16" fmla="*/ 324513 w 1151823"/>
              <a:gd name="connsiteY16" fmla="*/ 2537846 h 2537857"/>
              <a:gd name="connsiteX17" fmla="*/ 473583 w 1151823"/>
              <a:gd name="connsiteY17" fmla="*/ 2478962 h 2537857"/>
              <a:gd name="connsiteX18" fmla="*/ 763949 w 1151823"/>
              <a:gd name="connsiteY18" fmla="*/ 2454792 h 2537857"/>
              <a:gd name="connsiteX19" fmla="*/ 839012 w 1151823"/>
              <a:gd name="connsiteY19" fmla="*/ 2345610 h 2537857"/>
              <a:gd name="connsiteX20" fmla="*/ 873131 w 1151823"/>
              <a:gd name="connsiteY20" fmla="*/ 2202308 h 2537857"/>
              <a:gd name="connsiteX21" fmla="*/ 948194 w 1151823"/>
              <a:gd name="connsiteY21" fmla="*/ 1977120 h 2537857"/>
              <a:gd name="connsiteX22" fmla="*/ 968666 w 1151823"/>
              <a:gd name="connsiteY22" fmla="*/ 1915705 h 2537857"/>
              <a:gd name="connsiteX23" fmla="*/ 1036905 w 1151823"/>
              <a:gd name="connsiteY23" fmla="*/ 1833819 h 2537857"/>
              <a:gd name="connsiteX24" fmla="*/ 1077848 w 1151823"/>
              <a:gd name="connsiteY24" fmla="*/ 1765580 h 2537857"/>
              <a:gd name="connsiteX25" fmla="*/ 1071024 w 1151823"/>
              <a:gd name="connsiteY25" fmla="*/ 1676870 h 2537857"/>
              <a:gd name="connsiteX26" fmla="*/ 1125615 w 1151823"/>
              <a:gd name="connsiteY26" fmla="*/ 1458505 h 2537857"/>
              <a:gd name="connsiteX27" fmla="*/ 1071024 w 1151823"/>
              <a:gd name="connsiteY27" fmla="*/ 1349323 h 2537857"/>
              <a:gd name="connsiteX28" fmla="*/ 1057376 w 1151823"/>
              <a:gd name="connsiteY28" fmla="*/ 1397090 h 2537857"/>
              <a:gd name="connsiteX29" fmla="*/ 1023257 w 1151823"/>
              <a:gd name="connsiteY29" fmla="*/ 1322028 h 2537857"/>
              <a:gd name="connsiteX30" fmla="*/ 1009609 w 1151823"/>
              <a:gd name="connsiteY30" fmla="*/ 1267437 h 2537857"/>
              <a:gd name="connsiteX31" fmla="*/ 934546 w 1151823"/>
              <a:gd name="connsiteY31" fmla="*/ 1267437 h 2537857"/>
              <a:gd name="connsiteX32" fmla="*/ 920899 w 1151823"/>
              <a:gd name="connsiteY32" fmla="*/ 1253789 h 2537857"/>
              <a:gd name="connsiteX33" fmla="*/ 941370 w 1151823"/>
              <a:gd name="connsiteY33" fmla="*/ 1137783 h 2537857"/>
              <a:gd name="connsiteX34" fmla="*/ 927722 w 1151823"/>
              <a:gd name="connsiteY34" fmla="*/ 1069544 h 2537857"/>
              <a:gd name="connsiteX35" fmla="*/ 972064 w 1151823"/>
              <a:gd name="connsiteY35" fmla="*/ 1036381 h 2537857"/>
              <a:gd name="connsiteX36" fmla="*/ 955018 w 1151823"/>
              <a:gd name="connsiteY36" fmla="*/ 858004 h 2537857"/>
              <a:gd name="connsiteX37" fmla="*/ 1071024 w 1151823"/>
              <a:gd name="connsiteY37" fmla="*/ 782941 h 2537857"/>
              <a:gd name="connsiteX38" fmla="*/ 1071024 w 1151823"/>
              <a:gd name="connsiteY38" fmla="*/ 687407 h 2537857"/>
              <a:gd name="connsiteX39" fmla="*/ 1084672 w 1151823"/>
              <a:gd name="connsiteY39" fmla="*/ 585049 h 2537857"/>
              <a:gd name="connsiteX40" fmla="*/ 1146087 w 1151823"/>
              <a:gd name="connsiteY40" fmla="*/ 489514 h 2537857"/>
              <a:gd name="connsiteX41" fmla="*/ 1146087 w 1151823"/>
              <a:gd name="connsiteY41" fmla="*/ 414452 h 2537857"/>
              <a:gd name="connsiteX42" fmla="*/ 1118791 w 1151823"/>
              <a:gd name="connsiteY42" fmla="*/ 339389 h 2537857"/>
              <a:gd name="connsiteX43" fmla="*/ 1118791 w 1151823"/>
              <a:gd name="connsiteY43" fmla="*/ 277974 h 2537857"/>
              <a:gd name="connsiteX44" fmla="*/ 1036905 w 1151823"/>
              <a:gd name="connsiteY44" fmla="*/ 216559 h 2537857"/>
              <a:gd name="connsiteX45" fmla="*/ 982313 w 1151823"/>
              <a:gd name="connsiteY45" fmla="*/ 168792 h 2537857"/>
              <a:gd name="connsiteX46" fmla="*/ 920899 w 1151823"/>
              <a:gd name="connsiteY46" fmla="*/ 5019 h 2537857"/>
              <a:gd name="connsiteX0" fmla="*/ 923187 w 1154111"/>
              <a:gd name="connsiteY0" fmla="*/ 5019 h 2537857"/>
              <a:gd name="connsiteX1" fmla="*/ 759413 w 1154111"/>
              <a:gd name="connsiteY1" fmla="*/ 52786 h 2537857"/>
              <a:gd name="connsiteX2" fmla="*/ 759413 w 1154111"/>
              <a:gd name="connsiteY2" fmla="*/ 161968 h 2537857"/>
              <a:gd name="connsiteX3" fmla="*/ 581993 w 1154111"/>
              <a:gd name="connsiteY3" fmla="*/ 271150 h 2537857"/>
              <a:gd name="connsiteX4" fmla="*/ 629760 w 1154111"/>
              <a:gd name="connsiteY4" fmla="*/ 448571 h 2537857"/>
              <a:gd name="connsiteX5" fmla="*/ 766237 w 1154111"/>
              <a:gd name="connsiteY5" fmla="*/ 564577 h 2537857"/>
              <a:gd name="connsiteX6" fmla="*/ 738942 w 1154111"/>
              <a:gd name="connsiteY6" fmla="*/ 762470 h 2537857"/>
              <a:gd name="connsiteX7" fmla="*/ 660428 w 1154111"/>
              <a:gd name="connsiteY7" fmla="*/ 977077 h 2537857"/>
              <a:gd name="connsiteX8" fmla="*/ 451342 w 1154111"/>
              <a:gd name="connsiteY8" fmla="*/ 1010201 h 2537857"/>
              <a:gd name="connsiteX9" fmla="*/ 21531 w 1154111"/>
              <a:gd name="connsiteY9" fmla="*/ 2090119 h 2537857"/>
              <a:gd name="connsiteX10" fmla="*/ 74185 w 1154111"/>
              <a:gd name="connsiteY10" fmla="*/ 2182048 h 2537857"/>
              <a:gd name="connsiteX11" fmla="*/ 159577 w 1154111"/>
              <a:gd name="connsiteY11" fmla="*/ 2189164 h 2537857"/>
              <a:gd name="connsiteX12" fmla="*/ 255642 w 1154111"/>
              <a:gd name="connsiteY12" fmla="*/ 2303019 h 2537857"/>
              <a:gd name="connsiteX13" fmla="*/ 326801 w 1154111"/>
              <a:gd name="connsiteY13" fmla="*/ 2388411 h 2537857"/>
              <a:gd name="connsiteX14" fmla="*/ 305453 w 1154111"/>
              <a:gd name="connsiteY14" fmla="*/ 2470244 h 2537857"/>
              <a:gd name="connsiteX15" fmla="*/ 326801 w 1154111"/>
              <a:gd name="connsiteY15" fmla="*/ 2537846 h 2537857"/>
              <a:gd name="connsiteX16" fmla="*/ 475871 w 1154111"/>
              <a:gd name="connsiteY16" fmla="*/ 2478962 h 2537857"/>
              <a:gd name="connsiteX17" fmla="*/ 766237 w 1154111"/>
              <a:gd name="connsiteY17" fmla="*/ 2454792 h 2537857"/>
              <a:gd name="connsiteX18" fmla="*/ 841300 w 1154111"/>
              <a:gd name="connsiteY18" fmla="*/ 2345610 h 2537857"/>
              <a:gd name="connsiteX19" fmla="*/ 875419 w 1154111"/>
              <a:gd name="connsiteY19" fmla="*/ 2202308 h 2537857"/>
              <a:gd name="connsiteX20" fmla="*/ 950482 w 1154111"/>
              <a:gd name="connsiteY20" fmla="*/ 1977120 h 2537857"/>
              <a:gd name="connsiteX21" fmla="*/ 970954 w 1154111"/>
              <a:gd name="connsiteY21" fmla="*/ 1915705 h 2537857"/>
              <a:gd name="connsiteX22" fmla="*/ 1039193 w 1154111"/>
              <a:gd name="connsiteY22" fmla="*/ 1833819 h 2537857"/>
              <a:gd name="connsiteX23" fmla="*/ 1080136 w 1154111"/>
              <a:gd name="connsiteY23" fmla="*/ 1765580 h 2537857"/>
              <a:gd name="connsiteX24" fmla="*/ 1073312 w 1154111"/>
              <a:gd name="connsiteY24" fmla="*/ 1676870 h 2537857"/>
              <a:gd name="connsiteX25" fmla="*/ 1127903 w 1154111"/>
              <a:gd name="connsiteY25" fmla="*/ 1458505 h 2537857"/>
              <a:gd name="connsiteX26" fmla="*/ 1073312 w 1154111"/>
              <a:gd name="connsiteY26" fmla="*/ 1349323 h 2537857"/>
              <a:gd name="connsiteX27" fmla="*/ 1059664 w 1154111"/>
              <a:gd name="connsiteY27" fmla="*/ 1397090 h 2537857"/>
              <a:gd name="connsiteX28" fmla="*/ 1025545 w 1154111"/>
              <a:gd name="connsiteY28" fmla="*/ 1322028 h 2537857"/>
              <a:gd name="connsiteX29" fmla="*/ 1011897 w 1154111"/>
              <a:gd name="connsiteY29" fmla="*/ 1267437 h 2537857"/>
              <a:gd name="connsiteX30" fmla="*/ 936834 w 1154111"/>
              <a:gd name="connsiteY30" fmla="*/ 1267437 h 2537857"/>
              <a:gd name="connsiteX31" fmla="*/ 923187 w 1154111"/>
              <a:gd name="connsiteY31" fmla="*/ 1253789 h 2537857"/>
              <a:gd name="connsiteX32" fmla="*/ 943658 w 1154111"/>
              <a:gd name="connsiteY32" fmla="*/ 1137783 h 2537857"/>
              <a:gd name="connsiteX33" fmla="*/ 930010 w 1154111"/>
              <a:gd name="connsiteY33" fmla="*/ 1069544 h 2537857"/>
              <a:gd name="connsiteX34" fmla="*/ 974352 w 1154111"/>
              <a:gd name="connsiteY34" fmla="*/ 1036381 h 2537857"/>
              <a:gd name="connsiteX35" fmla="*/ 957306 w 1154111"/>
              <a:gd name="connsiteY35" fmla="*/ 858004 h 2537857"/>
              <a:gd name="connsiteX36" fmla="*/ 1073312 w 1154111"/>
              <a:gd name="connsiteY36" fmla="*/ 782941 h 2537857"/>
              <a:gd name="connsiteX37" fmla="*/ 1073312 w 1154111"/>
              <a:gd name="connsiteY37" fmla="*/ 687407 h 2537857"/>
              <a:gd name="connsiteX38" fmla="*/ 1086960 w 1154111"/>
              <a:gd name="connsiteY38" fmla="*/ 585049 h 2537857"/>
              <a:gd name="connsiteX39" fmla="*/ 1148375 w 1154111"/>
              <a:gd name="connsiteY39" fmla="*/ 489514 h 2537857"/>
              <a:gd name="connsiteX40" fmla="*/ 1148375 w 1154111"/>
              <a:gd name="connsiteY40" fmla="*/ 414452 h 2537857"/>
              <a:gd name="connsiteX41" fmla="*/ 1121079 w 1154111"/>
              <a:gd name="connsiteY41" fmla="*/ 339389 h 2537857"/>
              <a:gd name="connsiteX42" fmla="*/ 1121079 w 1154111"/>
              <a:gd name="connsiteY42" fmla="*/ 277974 h 2537857"/>
              <a:gd name="connsiteX43" fmla="*/ 1039193 w 1154111"/>
              <a:gd name="connsiteY43" fmla="*/ 216559 h 2537857"/>
              <a:gd name="connsiteX44" fmla="*/ 984601 w 1154111"/>
              <a:gd name="connsiteY44" fmla="*/ 168792 h 2537857"/>
              <a:gd name="connsiteX45" fmla="*/ 923187 w 1154111"/>
              <a:gd name="connsiteY45" fmla="*/ 5019 h 2537857"/>
              <a:gd name="connsiteX0" fmla="*/ 861435 w 1092359"/>
              <a:gd name="connsiteY0" fmla="*/ 5019 h 2537857"/>
              <a:gd name="connsiteX1" fmla="*/ 697661 w 1092359"/>
              <a:gd name="connsiteY1" fmla="*/ 52786 h 2537857"/>
              <a:gd name="connsiteX2" fmla="*/ 697661 w 1092359"/>
              <a:gd name="connsiteY2" fmla="*/ 161968 h 2537857"/>
              <a:gd name="connsiteX3" fmla="*/ 520241 w 1092359"/>
              <a:gd name="connsiteY3" fmla="*/ 271150 h 2537857"/>
              <a:gd name="connsiteX4" fmla="*/ 568008 w 1092359"/>
              <a:gd name="connsiteY4" fmla="*/ 448571 h 2537857"/>
              <a:gd name="connsiteX5" fmla="*/ 704485 w 1092359"/>
              <a:gd name="connsiteY5" fmla="*/ 564577 h 2537857"/>
              <a:gd name="connsiteX6" fmla="*/ 677190 w 1092359"/>
              <a:gd name="connsiteY6" fmla="*/ 762470 h 2537857"/>
              <a:gd name="connsiteX7" fmla="*/ 598676 w 1092359"/>
              <a:gd name="connsiteY7" fmla="*/ 977077 h 2537857"/>
              <a:gd name="connsiteX8" fmla="*/ 389590 w 1092359"/>
              <a:gd name="connsiteY8" fmla="*/ 1010201 h 2537857"/>
              <a:gd name="connsiteX9" fmla="*/ 12433 w 1092359"/>
              <a:gd name="connsiteY9" fmla="*/ 2182048 h 2537857"/>
              <a:gd name="connsiteX10" fmla="*/ 97825 w 1092359"/>
              <a:gd name="connsiteY10" fmla="*/ 2189164 h 2537857"/>
              <a:gd name="connsiteX11" fmla="*/ 193890 w 1092359"/>
              <a:gd name="connsiteY11" fmla="*/ 2303019 h 2537857"/>
              <a:gd name="connsiteX12" fmla="*/ 265049 w 1092359"/>
              <a:gd name="connsiteY12" fmla="*/ 2388411 h 2537857"/>
              <a:gd name="connsiteX13" fmla="*/ 243701 w 1092359"/>
              <a:gd name="connsiteY13" fmla="*/ 2470244 h 2537857"/>
              <a:gd name="connsiteX14" fmla="*/ 265049 w 1092359"/>
              <a:gd name="connsiteY14" fmla="*/ 2537846 h 2537857"/>
              <a:gd name="connsiteX15" fmla="*/ 414119 w 1092359"/>
              <a:gd name="connsiteY15" fmla="*/ 2478962 h 2537857"/>
              <a:gd name="connsiteX16" fmla="*/ 704485 w 1092359"/>
              <a:gd name="connsiteY16" fmla="*/ 2454792 h 2537857"/>
              <a:gd name="connsiteX17" fmla="*/ 779548 w 1092359"/>
              <a:gd name="connsiteY17" fmla="*/ 2345610 h 2537857"/>
              <a:gd name="connsiteX18" fmla="*/ 813667 w 1092359"/>
              <a:gd name="connsiteY18" fmla="*/ 2202308 h 2537857"/>
              <a:gd name="connsiteX19" fmla="*/ 888730 w 1092359"/>
              <a:gd name="connsiteY19" fmla="*/ 1977120 h 2537857"/>
              <a:gd name="connsiteX20" fmla="*/ 909202 w 1092359"/>
              <a:gd name="connsiteY20" fmla="*/ 1915705 h 2537857"/>
              <a:gd name="connsiteX21" fmla="*/ 977441 w 1092359"/>
              <a:gd name="connsiteY21" fmla="*/ 1833819 h 2537857"/>
              <a:gd name="connsiteX22" fmla="*/ 1018384 w 1092359"/>
              <a:gd name="connsiteY22" fmla="*/ 1765580 h 2537857"/>
              <a:gd name="connsiteX23" fmla="*/ 1011560 w 1092359"/>
              <a:gd name="connsiteY23" fmla="*/ 1676870 h 2537857"/>
              <a:gd name="connsiteX24" fmla="*/ 1066151 w 1092359"/>
              <a:gd name="connsiteY24" fmla="*/ 1458505 h 2537857"/>
              <a:gd name="connsiteX25" fmla="*/ 1011560 w 1092359"/>
              <a:gd name="connsiteY25" fmla="*/ 1349323 h 2537857"/>
              <a:gd name="connsiteX26" fmla="*/ 997912 w 1092359"/>
              <a:gd name="connsiteY26" fmla="*/ 1397090 h 2537857"/>
              <a:gd name="connsiteX27" fmla="*/ 963793 w 1092359"/>
              <a:gd name="connsiteY27" fmla="*/ 1322028 h 2537857"/>
              <a:gd name="connsiteX28" fmla="*/ 950145 w 1092359"/>
              <a:gd name="connsiteY28" fmla="*/ 1267437 h 2537857"/>
              <a:gd name="connsiteX29" fmla="*/ 875082 w 1092359"/>
              <a:gd name="connsiteY29" fmla="*/ 1267437 h 2537857"/>
              <a:gd name="connsiteX30" fmla="*/ 861435 w 1092359"/>
              <a:gd name="connsiteY30" fmla="*/ 1253789 h 2537857"/>
              <a:gd name="connsiteX31" fmla="*/ 881906 w 1092359"/>
              <a:gd name="connsiteY31" fmla="*/ 1137783 h 2537857"/>
              <a:gd name="connsiteX32" fmla="*/ 868258 w 1092359"/>
              <a:gd name="connsiteY32" fmla="*/ 1069544 h 2537857"/>
              <a:gd name="connsiteX33" fmla="*/ 912600 w 1092359"/>
              <a:gd name="connsiteY33" fmla="*/ 1036381 h 2537857"/>
              <a:gd name="connsiteX34" fmla="*/ 895554 w 1092359"/>
              <a:gd name="connsiteY34" fmla="*/ 858004 h 2537857"/>
              <a:gd name="connsiteX35" fmla="*/ 1011560 w 1092359"/>
              <a:gd name="connsiteY35" fmla="*/ 782941 h 2537857"/>
              <a:gd name="connsiteX36" fmla="*/ 1011560 w 1092359"/>
              <a:gd name="connsiteY36" fmla="*/ 687407 h 2537857"/>
              <a:gd name="connsiteX37" fmla="*/ 1025208 w 1092359"/>
              <a:gd name="connsiteY37" fmla="*/ 585049 h 2537857"/>
              <a:gd name="connsiteX38" fmla="*/ 1086623 w 1092359"/>
              <a:gd name="connsiteY38" fmla="*/ 489514 h 2537857"/>
              <a:gd name="connsiteX39" fmla="*/ 1086623 w 1092359"/>
              <a:gd name="connsiteY39" fmla="*/ 414452 h 2537857"/>
              <a:gd name="connsiteX40" fmla="*/ 1059327 w 1092359"/>
              <a:gd name="connsiteY40" fmla="*/ 339389 h 2537857"/>
              <a:gd name="connsiteX41" fmla="*/ 1059327 w 1092359"/>
              <a:gd name="connsiteY41" fmla="*/ 277974 h 2537857"/>
              <a:gd name="connsiteX42" fmla="*/ 977441 w 1092359"/>
              <a:gd name="connsiteY42" fmla="*/ 216559 h 2537857"/>
              <a:gd name="connsiteX43" fmla="*/ 922849 w 1092359"/>
              <a:gd name="connsiteY43" fmla="*/ 168792 h 2537857"/>
              <a:gd name="connsiteX44" fmla="*/ 861435 w 1092359"/>
              <a:gd name="connsiteY44" fmla="*/ 5019 h 2537857"/>
              <a:gd name="connsiteX0" fmla="*/ 865972 w 1096896"/>
              <a:gd name="connsiteY0" fmla="*/ 5019 h 2537857"/>
              <a:gd name="connsiteX1" fmla="*/ 702198 w 1096896"/>
              <a:gd name="connsiteY1" fmla="*/ 52786 h 2537857"/>
              <a:gd name="connsiteX2" fmla="*/ 702198 w 1096896"/>
              <a:gd name="connsiteY2" fmla="*/ 161968 h 2537857"/>
              <a:gd name="connsiteX3" fmla="*/ 524778 w 1096896"/>
              <a:gd name="connsiteY3" fmla="*/ 271150 h 2537857"/>
              <a:gd name="connsiteX4" fmla="*/ 572545 w 1096896"/>
              <a:gd name="connsiteY4" fmla="*/ 448571 h 2537857"/>
              <a:gd name="connsiteX5" fmla="*/ 709022 w 1096896"/>
              <a:gd name="connsiteY5" fmla="*/ 564577 h 2537857"/>
              <a:gd name="connsiteX6" fmla="*/ 681727 w 1096896"/>
              <a:gd name="connsiteY6" fmla="*/ 762470 h 2537857"/>
              <a:gd name="connsiteX7" fmla="*/ 603213 w 1096896"/>
              <a:gd name="connsiteY7" fmla="*/ 977077 h 2537857"/>
              <a:gd name="connsiteX8" fmla="*/ 394127 w 1096896"/>
              <a:gd name="connsiteY8" fmla="*/ 1010201 h 2537857"/>
              <a:gd name="connsiteX9" fmla="*/ 467113 w 1096896"/>
              <a:gd name="connsiteY9" fmla="*/ 1514596 h 2537857"/>
              <a:gd name="connsiteX10" fmla="*/ 16970 w 1096896"/>
              <a:gd name="connsiteY10" fmla="*/ 2182048 h 2537857"/>
              <a:gd name="connsiteX11" fmla="*/ 102362 w 1096896"/>
              <a:gd name="connsiteY11" fmla="*/ 2189164 h 2537857"/>
              <a:gd name="connsiteX12" fmla="*/ 198427 w 1096896"/>
              <a:gd name="connsiteY12" fmla="*/ 2303019 h 2537857"/>
              <a:gd name="connsiteX13" fmla="*/ 269586 w 1096896"/>
              <a:gd name="connsiteY13" fmla="*/ 2388411 h 2537857"/>
              <a:gd name="connsiteX14" fmla="*/ 248238 w 1096896"/>
              <a:gd name="connsiteY14" fmla="*/ 2470244 h 2537857"/>
              <a:gd name="connsiteX15" fmla="*/ 269586 w 1096896"/>
              <a:gd name="connsiteY15" fmla="*/ 2537846 h 2537857"/>
              <a:gd name="connsiteX16" fmla="*/ 418656 w 1096896"/>
              <a:gd name="connsiteY16" fmla="*/ 2478962 h 2537857"/>
              <a:gd name="connsiteX17" fmla="*/ 709022 w 1096896"/>
              <a:gd name="connsiteY17" fmla="*/ 2454792 h 2537857"/>
              <a:gd name="connsiteX18" fmla="*/ 784085 w 1096896"/>
              <a:gd name="connsiteY18" fmla="*/ 2345610 h 2537857"/>
              <a:gd name="connsiteX19" fmla="*/ 818204 w 1096896"/>
              <a:gd name="connsiteY19" fmla="*/ 2202308 h 2537857"/>
              <a:gd name="connsiteX20" fmla="*/ 893267 w 1096896"/>
              <a:gd name="connsiteY20" fmla="*/ 1977120 h 2537857"/>
              <a:gd name="connsiteX21" fmla="*/ 913739 w 1096896"/>
              <a:gd name="connsiteY21" fmla="*/ 1915705 h 2537857"/>
              <a:gd name="connsiteX22" fmla="*/ 981978 w 1096896"/>
              <a:gd name="connsiteY22" fmla="*/ 1833819 h 2537857"/>
              <a:gd name="connsiteX23" fmla="*/ 1022921 w 1096896"/>
              <a:gd name="connsiteY23" fmla="*/ 1765580 h 2537857"/>
              <a:gd name="connsiteX24" fmla="*/ 1016097 w 1096896"/>
              <a:gd name="connsiteY24" fmla="*/ 1676870 h 2537857"/>
              <a:gd name="connsiteX25" fmla="*/ 1070688 w 1096896"/>
              <a:gd name="connsiteY25" fmla="*/ 1458505 h 2537857"/>
              <a:gd name="connsiteX26" fmla="*/ 1016097 w 1096896"/>
              <a:gd name="connsiteY26" fmla="*/ 1349323 h 2537857"/>
              <a:gd name="connsiteX27" fmla="*/ 1002449 w 1096896"/>
              <a:gd name="connsiteY27" fmla="*/ 1397090 h 2537857"/>
              <a:gd name="connsiteX28" fmla="*/ 968330 w 1096896"/>
              <a:gd name="connsiteY28" fmla="*/ 1322028 h 2537857"/>
              <a:gd name="connsiteX29" fmla="*/ 954682 w 1096896"/>
              <a:gd name="connsiteY29" fmla="*/ 1267437 h 2537857"/>
              <a:gd name="connsiteX30" fmla="*/ 879619 w 1096896"/>
              <a:gd name="connsiteY30" fmla="*/ 1267437 h 2537857"/>
              <a:gd name="connsiteX31" fmla="*/ 865972 w 1096896"/>
              <a:gd name="connsiteY31" fmla="*/ 1253789 h 2537857"/>
              <a:gd name="connsiteX32" fmla="*/ 886443 w 1096896"/>
              <a:gd name="connsiteY32" fmla="*/ 1137783 h 2537857"/>
              <a:gd name="connsiteX33" fmla="*/ 872795 w 1096896"/>
              <a:gd name="connsiteY33" fmla="*/ 1069544 h 2537857"/>
              <a:gd name="connsiteX34" fmla="*/ 917137 w 1096896"/>
              <a:gd name="connsiteY34" fmla="*/ 1036381 h 2537857"/>
              <a:gd name="connsiteX35" fmla="*/ 900091 w 1096896"/>
              <a:gd name="connsiteY35" fmla="*/ 858004 h 2537857"/>
              <a:gd name="connsiteX36" fmla="*/ 1016097 w 1096896"/>
              <a:gd name="connsiteY36" fmla="*/ 782941 h 2537857"/>
              <a:gd name="connsiteX37" fmla="*/ 1016097 w 1096896"/>
              <a:gd name="connsiteY37" fmla="*/ 687407 h 2537857"/>
              <a:gd name="connsiteX38" fmla="*/ 1029745 w 1096896"/>
              <a:gd name="connsiteY38" fmla="*/ 585049 h 2537857"/>
              <a:gd name="connsiteX39" fmla="*/ 1091160 w 1096896"/>
              <a:gd name="connsiteY39" fmla="*/ 489514 h 2537857"/>
              <a:gd name="connsiteX40" fmla="*/ 1091160 w 1096896"/>
              <a:gd name="connsiteY40" fmla="*/ 414452 h 2537857"/>
              <a:gd name="connsiteX41" fmla="*/ 1063864 w 1096896"/>
              <a:gd name="connsiteY41" fmla="*/ 339389 h 2537857"/>
              <a:gd name="connsiteX42" fmla="*/ 1063864 w 1096896"/>
              <a:gd name="connsiteY42" fmla="*/ 277974 h 2537857"/>
              <a:gd name="connsiteX43" fmla="*/ 981978 w 1096896"/>
              <a:gd name="connsiteY43" fmla="*/ 216559 h 2537857"/>
              <a:gd name="connsiteX44" fmla="*/ 927386 w 1096896"/>
              <a:gd name="connsiteY44" fmla="*/ 168792 h 2537857"/>
              <a:gd name="connsiteX45" fmla="*/ 865972 w 1096896"/>
              <a:gd name="connsiteY45" fmla="*/ 5019 h 2537857"/>
              <a:gd name="connsiteX0" fmla="*/ 865972 w 1096896"/>
              <a:gd name="connsiteY0" fmla="*/ 5019 h 2537857"/>
              <a:gd name="connsiteX1" fmla="*/ 702198 w 1096896"/>
              <a:gd name="connsiteY1" fmla="*/ 52786 h 2537857"/>
              <a:gd name="connsiteX2" fmla="*/ 702198 w 1096896"/>
              <a:gd name="connsiteY2" fmla="*/ 161968 h 2537857"/>
              <a:gd name="connsiteX3" fmla="*/ 524778 w 1096896"/>
              <a:gd name="connsiteY3" fmla="*/ 271150 h 2537857"/>
              <a:gd name="connsiteX4" fmla="*/ 572545 w 1096896"/>
              <a:gd name="connsiteY4" fmla="*/ 448571 h 2537857"/>
              <a:gd name="connsiteX5" fmla="*/ 709022 w 1096896"/>
              <a:gd name="connsiteY5" fmla="*/ 564577 h 2537857"/>
              <a:gd name="connsiteX6" fmla="*/ 681727 w 1096896"/>
              <a:gd name="connsiteY6" fmla="*/ 762470 h 2537857"/>
              <a:gd name="connsiteX7" fmla="*/ 603213 w 1096896"/>
              <a:gd name="connsiteY7" fmla="*/ 977077 h 2537857"/>
              <a:gd name="connsiteX8" fmla="*/ 564949 w 1096896"/>
              <a:gd name="connsiteY8" fmla="*/ 1040346 h 2537857"/>
              <a:gd name="connsiteX9" fmla="*/ 467113 w 1096896"/>
              <a:gd name="connsiteY9" fmla="*/ 1514596 h 2537857"/>
              <a:gd name="connsiteX10" fmla="*/ 16970 w 1096896"/>
              <a:gd name="connsiteY10" fmla="*/ 2182048 h 2537857"/>
              <a:gd name="connsiteX11" fmla="*/ 102362 w 1096896"/>
              <a:gd name="connsiteY11" fmla="*/ 2189164 h 2537857"/>
              <a:gd name="connsiteX12" fmla="*/ 198427 w 1096896"/>
              <a:gd name="connsiteY12" fmla="*/ 2303019 h 2537857"/>
              <a:gd name="connsiteX13" fmla="*/ 269586 w 1096896"/>
              <a:gd name="connsiteY13" fmla="*/ 2388411 h 2537857"/>
              <a:gd name="connsiteX14" fmla="*/ 248238 w 1096896"/>
              <a:gd name="connsiteY14" fmla="*/ 2470244 h 2537857"/>
              <a:gd name="connsiteX15" fmla="*/ 269586 w 1096896"/>
              <a:gd name="connsiteY15" fmla="*/ 2537846 h 2537857"/>
              <a:gd name="connsiteX16" fmla="*/ 418656 w 1096896"/>
              <a:gd name="connsiteY16" fmla="*/ 2478962 h 2537857"/>
              <a:gd name="connsiteX17" fmla="*/ 709022 w 1096896"/>
              <a:gd name="connsiteY17" fmla="*/ 2454792 h 2537857"/>
              <a:gd name="connsiteX18" fmla="*/ 784085 w 1096896"/>
              <a:gd name="connsiteY18" fmla="*/ 2345610 h 2537857"/>
              <a:gd name="connsiteX19" fmla="*/ 818204 w 1096896"/>
              <a:gd name="connsiteY19" fmla="*/ 2202308 h 2537857"/>
              <a:gd name="connsiteX20" fmla="*/ 893267 w 1096896"/>
              <a:gd name="connsiteY20" fmla="*/ 1977120 h 2537857"/>
              <a:gd name="connsiteX21" fmla="*/ 913739 w 1096896"/>
              <a:gd name="connsiteY21" fmla="*/ 1915705 h 2537857"/>
              <a:gd name="connsiteX22" fmla="*/ 981978 w 1096896"/>
              <a:gd name="connsiteY22" fmla="*/ 1833819 h 2537857"/>
              <a:gd name="connsiteX23" fmla="*/ 1022921 w 1096896"/>
              <a:gd name="connsiteY23" fmla="*/ 1765580 h 2537857"/>
              <a:gd name="connsiteX24" fmla="*/ 1016097 w 1096896"/>
              <a:gd name="connsiteY24" fmla="*/ 1676870 h 2537857"/>
              <a:gd name="connsiteX25" fmla="*/ 1070688 w 1096896"/>
              <a:gd name="connsiteY25" fmla="*/ 1458505 h 2537857"/>
              <a:gd name="connsiteX26" fmla="*/ 1016097 w 1096896"/>
              <a:gd name="connsiteY26" fmla="*/ 1349323 h 2537857"/>
              <a:gd name="connsiteX27" fmla="*/ 1002449 w 1096896"/>
              <a:gd name="connsiteY27" fmla="*/ 1397090 h 2537857"/>
              <a:gd name="connsiteX28" fmla="*/ 968330 w 1096896"/>
              <a:gd name="connsiteY28" fmla="*/ 1322028 h 2537857"/>
              <a:gd name="connsiteX29" fmla="*/ 954682 w 1096896"/>
              <a:gd name="connsiteY29" fmla="*/ 1267437 h 2537857"/>
              <a:gd name="connsiteX30" fmla="*/ 879619 w 1096896"/>
              <a:gd name="connsiteY30" fmla="*/ 1267437 h 2537857"/>
              <a:gd name="connsiteX31" fmla="*/ 865972 w 1096896"/>
              <a:gd name="connsiteY31" fmla="*/ 1253789 h 2537857"/>
              <a:gd name="connsiteX32" fmla="*/ 886443 w 1096896"/>
              <a:gd name="connsiteY32" fmla="*/ 1137783 h 2537857"/>
              <a:gd name="connsiteX33" fmla="*/ 872795 w 1096896"/>
              <a:gd name="connsiteY33" fmla="*/ 1069544 h 2537857"/>
              <a:gd name="connsiteX34" fmla="*/ 917137 w 1096896"/>
              <a:gd name="connsiteY34" fmla="*/ 1036381 h 2537857"/>
              <a:gd name="connsiteX35" fmla="*/ 900091 w 1096896"/>
              <a:gd name="connsiteY35" fmla="*/ 858004 h 2537857"/>
              <a:gd name="connsiteX36" fmla="*/ 1016097 w 1096896"/>
              <a:gd name="connsiteY36" fmla="*/ 782941 h 2537857"/>
              <a:gd name="connsiteX37" fmla="*/ 1016097 w 1096896"/>
              <a:gd name="connsiteY37" fmla="*/ 687407 h 2537857"/>
              <a:gd name="connsiteX38" fmla="*/ 1029745 w 1096896"/>
              <a:gd name="connsiteY38" fmla="*/ 585049 h 2537857"/>
              <a:gd name="connsiteX39" fmla="*/ 1091160 w 1096896"/>
              <a:gd name="connsiteY39" fmla="*/ 489514 h 2537857"/>
              <a:gd name="connsiteX40" fmla="*/ 1091160 w 1096896"/>
              <a:gd name="connsiteY40" fmla="*/ 414452 h 2537857"/>
              <a:gd name="connsiteX41" fmla="*/ 1063864 w 1096896"/>
              <a:gd name="connsiteY41" fmla="*/ 339389 h 2537857"/>
              <a:gd name="connsiteX42" fmla="*/ 1063864 w 1096896"/>
              <a:gd name="connsiteY42" fmla="*/ 277974 h 2537857"/>
              <a:gd name="connsiteX43" fmla="*/ 981978 w 1096896"/>
              <a:gd name="connsiteY43" fmla="*/ 216559 h 2537857"/>
              <a:gd name="connsiteX44" fmla="*/ 927386 w 1096896"/>
              <a:gd name="connsiteY44" fmla="*/ 168792 h 2537857"/>
              <a:gd name="connsiteX45" fmla="*/ 865972 w 1096896"/>
              <a:gd name="connsiteY45" fmla="*/ 5019 h 2537857"/>
              <a:gd name="connsiteX0" fmla="*/ 767196 w 998120"/>
              <a:gd name="connsiteY0" fmla="*/ 5019 h 2537857"/>
              <a:gd name="connsiteX1" fmla="*/ 603422 w 998120"/>
              <a:gd name="connsiteY1" fmla="*/ 52786 h 2537857"/>
              <a:gd name="connsiteX2" fmla="*/ 603422 w 998120"/>
              <a:gd name="connsiteY2" fmla="*/ 161968 h 2537857"/>
              <a:gd name="connsiteX3" fmla="*/ 426002 w 998120"/>
              <a:gd name="connsiteY3" fmla="*/ 271150 h 2537857"/>
              <a:gd name="connsiteX4" fmla="*/ 473769 w 998120"/>
              <a:gd name="connsiteY4" fmla="*/ 448571 h 2537857"/>
              <a:gd name="connsiteX5" fmla="*/ 610246 w 998120"/>
              <a:gd name="connsiteY5" fmla="*/ 564577 h 2537857"/>
              <a:gd name="connsiteX6" fmla="*/ 582951 w 998120"/>
              <a:gd name="connsiteY6" fmla="*/ 762470 h 2537857"/>
              <a:gd name="connsiteX7" fmla="*/ 504437 w 998120"/>
              <a:gd name="connsiteY7" fmla="*/ 977077 h 2537857"/>
              <a:gd name="connsiteX8" fmla="*/ 466173 w 998120"/>
              <a:gd name="connsiteY8" fmla="*/ 1040346 h 2537857"/>
              <a:gd name="connsiteX9" fmla="*/ 368337 w 998120"/>
              <a:gd name="connsiteY9" fmla="*/ 1514596 h 2537857"/>
              <a:gd name="connsiteX10" fmla="*/ 239741 w 998120"/>
              <a:gd name="connsiteY10" fmla="*/ 1890646 h 2537857"/>
              <a:gd name="connsiteX11" fmla="*/ 3586 w 998120"/>
              <a:gd name="connsiteY11" fmla="*/ 2189164 h 2537857"/>
              <a:gd name="connsiteX12" fmla="*/ 99651 w 998120"/>
              <a:gd name="connsiteY12" fmla="*/ 2303019 h 2537857"/>
              <a:gd name="connsiteX13" fmla="*/ 170810 w 998120"/>
              <a:gd name="connsiteY13" fmla="*/ 2388411 h 2537857"/>
              <a:gd name="connsiteX14" fmla="*/ 149462 w 998120"/>
              <a:gd name="connsiteY14" fmla="*/ 2470244 h 2537857"/>
              <a:gd name="connsiteX15" fmla="*/ 170810 w 998120"/>
              <a:gd name="connsiteY15" fmla="*/ 2537846 h 2537857"/>
              <a:gd name="connsiteX16" fmla="*/ 319880 w 998120"/>
              <a:gd name="connsiteY16" fmla="*/ 2478962 h 2537857"/>
              <a:gd name="connsiteX17" fmla="*/ 610246 w 998120"/>
              <a:gd name="connsiteY17" fmla="*/ 2454792 h 2537857"/>
              <a:gd name="connsiteX18" fmla="*/ 685309 w 998120"/>
              <a:gd name="connsiteY18" fmla="*/ 2345610 h 2537857"/>
              <a:gd name="connsiteX19" fmla="*/ 719428 w 998120"/>
              <a:gd name="connsiteY19" fmla="*/ 2202308 h 2537857"/>
              <a:gd name="connsiteX20" fmla="*/ 794491 w 998120"/>
              <a:gd name="connsiteY20" fmla="*/ 1977120 h 2537857"/>
              <a:gd name="connsiteX21" fmla="*/ 814963 w 998120"/>
              <a:gd name="connsiteY21" fmla="*/ 1915705 h 2537857"/>
              <a:gd name="connsiteX22" fmla="*/ 883202 w 998120"/>
              <a:gd name="connsiteY22" fmla="*/ 1833819 h 2537857"/>
              <a:gd name="connsiteX23" fmla="*/ 924145 w 998120"/>
              <a:gd name="connsiteY23" fmla="*/ 1765580 h 2537857"/>
              <a:gd name="connsiteX24" fmla="*/ 917321 w 998120"/>
              <a:gd name="connsiteY24" fmla="*/ 1676870 h 2537857"/>
              <a:gd name="connsiteX25" fmla="*/ 971912 w 998120"/>
              <a:gd name="connsiteY25" fmla="*/ 1458505 h 2537857"/>
              <a:gd name="connsiteX26" fmla="*/ 917321 w 998120"/>
              <a:gd name="connsiteY26" fmla="*/ 1349323 h 2537857"/>
              <a:gd name="connsiteX27" fmla="*/ 903673 w 998120"/>
              <a:gd name="connsiteY27" fmla="*/ 1397090 h 2537857"/>
              <a:gd name="connsiteX28" fmla="*/ 869554 w 998120"/>
              <a:gd name="connsiteY28" fmla="*/ 1322028 h 2537857"/>
              <a:gd name="connsiteX29" fmla="*/ 855906 w 998120"/>
              <a:gd name="connsiteY29" fmla="*/ 1267437 h 2537857"/>
              <a:gd name="connsiteX30" fmla="*/ 780843 w 998120"/>
              <a:gd name="connsiteY30" fmla="*/ 1267437 h 2537857"/>
              <a:gd name="connsiteX31" fmla="*/ 767196 w 998120"/>
              <a:gd name="connsiteY31" fmla="*/ 1253789 h 2537857"/>
              <a:gd name="connsiteX32" fmla="*/ 787667 w 998120"/>
              <a:gd name="connsiteY32" fmla="*/ 1137783 h 2537857"/>
              <a:gd name="connsiteX33" fmla="*/ 774019 w 998120"/>
              <a:gd name="connsiteY33" fmla="*/ 1069544 h 2537857"/>
              <a:gd name="connsiteX34" fmla="*/ 818361 w 998120"/>
              <a:gd name="connsiteY34" fmla="*/ 1036381 h 2537857"/>
              <a:gd name="connsiteX35" fmla="*/ 801315 w 998120"/>
              <a:gd name="connsiteY35" fmla="*/ 858004 h 2537857"/>
              <a:gd name="connsiteX36" fmla="*/ 917321 w 998120"/>
              <a:gd name="connsiteY36" fmla="*/ 782941 h 2537857"/>
              <a:gd name="connsiteX37" fmla="*/ 917321 w 998120"/>
              <a:gd name="connsiteY37" fmla="*/ 687407 h 2537857"/>
              <a:gd name="connsiteX38" fmla="*/ 930969 w 998120"/>
              <a:gd name="connsiteY38" fmla="*/ 585049 h 2537857"/>
              <a:gd name="connsiteX39" fmla="*/ 992384 w 998120"/>
              <a:gd name="connsiteY39" fmla="*/ 489514 h 2537857"/>
              <a:gd name="connsiteX40" fmla="*/ 992384 w 998120"/>
              <a:gd name="connsiteY40" fmla="*/ 414452 h 2537857"/>
              <a:gd name="connsiteX41" fmla="*/ 965088 w 998120"/>
              <a:gd name="connsiteY41" fmla="*/ 339389 h 2537857"/>
              <a:gd name="connsiteX42" fmla="*/ 965088 w 998120"/>
              <a:gd name="connsiteY42" fmla="*/ 277974 h 2537857"/>
              <a:gd name="connsiteX43" fmla="*/ 883202 w 998120"/>
              <a:gd name="connsiteY43" fmla="*/ 216559 h 2537857"/>
              <a:gd name="connsiteX44" fmla="*/ 828610 w 998120"/>
              <a:gd name="connsiteY44" fmla="*/ 168792 h 2537857"/>
              <a:gd name="connsiteX45" fmla="*/ 767196 w 998120"/>
              <a:gd name="connsiteY45" fmla="*/ 5019 h 2537857"/>
              <a:gd name="connsiteX0" fmla="*/ 670057 w 900981"/>
              <a:gd name="connsiteY0" fmla="*/ 5019 h 2537857"/>
              <a:gd name="connsiteX1" fmla="*/ 506283 w 900981"/>
              <a:gd name="connsiteY1" fmla="*/ 52786 h 2537857"/>
              <a:gd name="connsiteX2" fmla="*/ 506283 w 900981"/>
              <a:gd name="connsiteY2" fmla="*/ 161968 h 2537857"/>
              <a:gd name="connsiteX3" fmla="*/ 328863 w 900981"/>
              <a:gd name="connsiteY3" fmla="*/ 271150 h 2537857"/>
              <a:gd name="connsiteX4" fmla="*/ 376630 w 900981"/>
              <a:gd name="connsiteY4" fmla="*/ 448571 h 2537857"/>
              <a:gd name="connsiteX5" fmla="*/ 513107 w 900981"/>
              <a:gd name="connsiteY5" fmla="*/ 564577 h 2537857"/>
              <a:gd name="connsiteX6" fmla="*/ 485812 w 900981"/>
              <a:gd name="connsiteY6" fmla="*/ 762470 h 2537857"/>
              <a:gd name="connsiteX7" fmla="*/ 407298 w 900981"/>
              <a:gd name="connsiteY7" fmla="*/ 977077 h 2537857"/>
              <a:gd name="connsiteX8" fmla="*/ 369034 w 900981"/>
              <a:gd name="connsiteY8" fmla="*/ 1040346 h 2537857"/>
              <a:gd name="connsiteX9" fmla="*/ 271198 w 900981"/>
              <a:gd name="connsiteY9" fmla="*/ 1514596 h 2537857"/>
              <a:gd name="connsiteX10" fmla="*/ 142602 w 900981"/>
              <a:gd name="connsiteY10" fmla="*/ 1890646 h 2537857"/>
              <a:gd name="connsiteX11" fmla="*/ 177752 w 900981"/>
              <a:gd name="connsiteY11" fmla="*/ 2118826 h 2537857"/>
              <a:gd name="connsiteX12" fmla="*/ 2512 w 900981"/>
              <a:gd name="connsiteY12" fmla="*/ 2303019 h 2537857"/>
              <a:gd name="connsiteX13" fmla="*/ 73671 w 900981"/>
              <a:gd name="connsiteY13" fmla="*/ 2388411 h 2537857"/>
              <a:gd name="connsiteX14" fmla="*/ 52323 w 900981"/>
              <a:gd name="connsiteY14" fmla="*/ 2470244 h 2537857"/>
              <a:gd name="connsiteX15" fmla="*/ 73671 w 900981"/>
              <a:gd name="connsiteY15" fmla="*/ 2537846 h 2537857"/>
              <a:gd name="connsiteX16" fmla="*/ 222741 w 900981"/>
              <a:gd name="connsiteY16" fmla="*/ 2478962 h 2537857"/>
              <a:gd name="connsiteX17" fmla="*/ 513107 w 900981"/>
              <a:gd name="connsiteY17" fmla="*/ 2454792 h 2537857"/>
              <a:gd name="connsiteX18" fmla="*/ 588170 w 900981"/>
              <a:gd name="connsiteY18" fmla="*/ 2345610 h 2537857"/>
              <a:gd name="connsiteX19" fmla="*/ 622289 w 900981"/>
              <a:gd name="connsiteY19" fmla="*/ 2202308 h 2537857"/>
              <a:gd name="connsiteX20" fmla="*/ 697352 w 900981"/>
              <a:gd name="connsiteY20" fmla="*/ 1977120 h 2537857"/>
              <a:gd name="connsiteX21" fmla="*/ 717824 w 900981"/>
              <a:gd name="connsiteY21" fmla="*/ 1915705 h 2537857"/>
              <a:gd name="connsiteX22" fmla="*/ 786063 w 900981"/>
              <a:gd name="connsiteY22" fmla="*/ 1833819 h 2537857"/>
              <a:gd name="connsiteX23" fmla="*/ 827006 w 900981"/>
              <a:gd name="connsiteY23" fmla="*/ 1765580 h 2537857"/>
              <a:gd name="connsiteX24" fmla="*/ 820182 w 900981"/>
              <a:gd name="connsiteY24" fmla="*/ 1676870 h 2537857"/>
              <a:gd name="connsiteX25" fmla="*/ 874773 w 900981"/>
              <a:gd name="connsiteY25" fmla="*/ 1458505 h 2537857"/>
              <a:gd name="connsiteX26" fmla="*/ 820182 w 900981"/>
              <a:gd name="connsiteY26" fmla="*/ 1349323 h 2537857"/>
              <a:gd name="connsiteX27" fmla="*/ 806534 w 900981"/>
              <a:gd name="connsiteY27" fmla="*/ 1397090 h 2537857"/>
              <a:gd name="connsiteX28" fmla="*/ 772415 w 900981"/>
              <a:gd name="connsiteY28" fmla="*/ 1322028 h 2537857"/>
              <a:gd name="connsiteX29" fmla="*/ 758767 w 900981"/>
              <a:gd name="connsiteY29" fmla="*/ 1267437 h 2537857"/>
              <a:gd name="connsiteX30" fmla="*/ 683704 w 900981"/>
              <a:gd name="connsiteY30" fmla="*/ 1267437 h 2537857"/>
              <a:gd name="connsiteX31" fmla="*/ 670057 w 900981"/>
              <a:gd name="connsiteY31" fmla="*/ 1253789 h 2537857"/>
              <a:gd name="connsiteX32" fmla="*/ 690528 w 900981"/>
              <a:gd name="connsiteY32" fmla="*/ 1137783 h 2537857"/>
              <a:gd name="connsiteX33" fmla="*/ 676880 w 900981"/>
              <a:gd name="connsiteY33" fmla="*/ 1069544 h 2537857"/>
              <a:gd name="connsiteX34" fmla="*/ 721222 w 900981"/>
              <a:gd name="connsiteY34" fmla="*/ 1036381 h 2537857"/>
              <a:gd name="connsiteX35" fmla="*/ 704176 w 900981"/>
              <a:gd name="connsiteY35" fmla="*/ 858004 h 2537857"/>
              <a:gd name="connsiteX36" fmla="*/ 820182 w 900981"/>
              <a:gd name="connsiteY36" fmla="*/ 782941 h 2537857"/>
              <a:gd name="connsiteX37" fmla="*/ 820182 w 900981"/>
              <a:gd name="connsiteY37" fmla="*/ 687407 h 2537857"/>
              <a:gd name="connsiteX38" fmla="*/ 833830 w 900981"/>
              <a:gd name="connsiteY38" fmla="*/ 585049 h 2537857"/>
              <a:gd name="connsiteX39" fmla="*/ 895245 w 900981"/>
              <a:gd name="connsiteY39" fmla="*/ 489514 h 2537857"/>
              <a:gd name="connsiteX40" fmla="*/ 895245 w 900981"/>
              <a:gd name="connsiteY40" fmla="*/ 414452 h 2537857"/>
              <a:gd name="connsiteX41" fmla="*/ 867949 w 900981"/>
              <a:gd name="connsiteY41" fmla="*/ 339389 h 2537857"/>
              <a:gd name="connsiteX42" fmla="*/ 867949 w 900981"/>
              <a:gd name="connsiteY42" fmla="*/ 277974 h 2537857"/>
              <a:gd name="connsiteX43" fmla="*/ 786063 w 900981"/>
              <a:gd name="connsiteY43" fmla="*/ 216559 h 2537857"/>
              <a:gd name="connsiteX44" fmla="*/ 731471 w 900981"/>
              <a:gd name="connsiteY44" fmla="*/ 168792 h 2537857"/>
              <a:gd name="connsiteX45" fmla="*/ 670057 w 900981"/>
              <a:gd name="connsiteY45" fmla="*/ 5019 h 2537857"/>
              <a:gd name="connsiteX0" fmla="*/ 670057 w 900981"/>
              <a:gd name="connsiteY0" fmla="*/ 5019 h 2537857"/>
              <a:gd name="connsiteX1" fmla="*/ 506283 w 900981"/>
              <a:gd name="connsiteY1" fmla="*/ 52786 h 2537857"/>
              <a:gd name="connsiteX2" fmla="*/ 506283 w 900981"/>
              <a:gd name="connsiteY2" fmla="*/ 161968 h 2537857"/>
              <a:gd name="connsiteX3" fmla="*/ 328863 w 900981"/>
              <a:gd name="connsiteY3" fmla="*/ 271150 h 2537857"/>
              <a:gd name="connsiteX4" fmla="*/ 376630 w 900981"/>
              <a:gd name="connsiteY4" fmla="*/ 448571 h 2537857"/>
              <a:gd name="connsiteX5" fmla="*/ 513107 w 900981"/>
              <a:gd name="connsiteY5" fmla="*/ 564577 h 2537857"/>
              <a:gd name="connsiteX6" fmla="*/ 485812 w 900981"/>
              <a:gd name="connsiteY6" fmla="*/ 762470 h 2537857"/>
              <a:gd name="connsiteX7" fmla="*/ 407298 w 900981"/>
              <a:gd name="connsiteY7" fmla="*/ 977077 h 2537857"/>
              <a:gd name="connsiteX8" fmla="*/ 369034 w 900981"/>
              <a:gd name="connsiteY8" fmla="*/ 1040346 h 2537857"/>
              <a:gd name="connsiteX9" fmla="*/ 271198 w 900981"/>
              <a:gd name="connsiteY9" fmla="*/ 1514596 h 2537857"/>
              <a:gd name="connsiteX10" fmla="*/ 273231 w 900981"/>
              <a:gd name="connsiteY10" fmla="*/ 1800211 h 2537857"/>
              <a:gd name="connsiteX11" fmla="*/ 177752 w 900981"/>
              <a:gd name="connsiteY11" fmla="*/ 2118826 h 2537857"/>
              <a:gd name="connsiteX12" fmla="*/ 2512 w 900981"/>
              <a:gd name="connsiteY12" fmla="*/ 2303019 h 2537857"/>
              <a:gd name="connsiteX13" fmla="*/ 73671 w 900981"/>
              <a:gd name="connsiteY13" fmla="*/ 2388411 h 2537857"/>
              <a:gd name="connsiteX14" fmla="*/ 52323 w 900981"/>
              <a:gd name="connsiteY14" fmla="*/ 2470244 h 2537857"/>
              <a:gd name="connsiteX15" fmla="*/ 73671 w 900981"/>
              <a:gd name="connsiteY15" fmla="*/ 2537846 h 2537857"/>
              <a:gd name="connsiteX16" fmla="*/ 222741 w 900981"/>
              <a:gd name="connsiteY16" fmla="*/ 2478962 h 2537857"/>
              <a:gd name="connsiteX17" fmla="*/ 513107 w 900981"/>
              <a:gd name="connsiteY17" fmla="*/ 2454792 h 2537857"/>
              <a:gd name="connsiteX18" fmla="*/ 588170 w 900981"/>
              <a:gd name="connsiteY18" fmla="*/ 2345610 h 2537857"/>
              <a:gd name="connsiteX19" fmla="*/ 622289 w 900981"/>
              <a:gd name="connsiteY19" fmla="*/ 2202308 h 2537857"/>
              <a:gd name="connsiteX20" fmla="*/ 697352 w 900981"/>
              <a:gd name="connsiteY20" fmla="*/ 1977120 h 2537857"/>
              <a:gd name="connsiteX21" fmla="*/ 717824 w 900981"/>
              <a:gd name="connsiteY21" fmla="*/ 1915705 h 2537857"/>
              <a:gd name="connsiteX22" fmla="*/ 786063 w 900981"/>
              <a:gd name="connsiteY22" fmla="*/ 1833819 h 2537857"/>
              <a:gd name="connsiteX23" fmla="*/ 827006 w 900981"/>
              <a:gd name="connsiteY23" fmla="*/ 1765580 h 2537857"/>
              <a:gd name="connsiteX24" fmla="*/ 820182 w 900981"/>
              <a:gd name="connsiteY24" fmla="*/ 1676870 h 2537857"/>
              <a:gd name="connsiteX25" fmla="*/ 874773 w 900981"/>
              <a:gd name="connsiteY25" fmla="*/ 1458505 h 2537857"/>
              <a:gd name="connsiteX26" fmla="*/ 820182 w 900981"/>
              <a:gd name="connsiteY26" fmla="*/ 1349323 h 2537857"/>
              <a:gd name="connsiteX27" fmla="*/ 806534 w 900981"/>
              <a:gd name="connsiteY27" fmla="*/ 1397090 h 2537857"/>
              <a:gd name="connsiteX28" fmla="*/ 772415 w 900981"/>
              <a:gd name="connsiteY28" fmla="*/ 1322028 h 2537857"/>
              <a:gd name="connsiteX29" fmla="*/ 758767 w 900981"/>
              <a:gd name="connsiteY29" fmla="*/ 1267437 h 2537857"/>
              <a:gd name="connsiteX30" fmla="*/ 683704 w 900981"/>
              <a:gd name="connsiteY30" fmla="*/ 1267437 h 2537857"/>
              <a:gd name="connsiteX31" fmla="*/ 670057 w 900981"/>
              <a:gd name="connsiteY31" fmla="*/ 1253789 h 2537857"/>
              <a:gd name="connsiteX32" fmla="*/ 690528 w 900981"/>
              <a:gd name="connsiteY32" fmla="*/ 1137783 h 2537857"/>
              <a:gd name="connsiteX33" fmla="*/ 676880 w 900981"/>
              <a:gd name="connsiteY33" fmla="*/ 1069544 h 2537857"/>
              <a:gd name="connsiteX34" fmla="*/ 721222 w 900981"/>
              <a:gd name="connsiteY34" fmla="*/ 1036381 h 2537857"/>
              <a:gd name="connsiteX35" fmla="*/ 704176 w 900981"/>
              <a:gd name="connsiteY35" fmla="*/ 858004 h 2537857"/>
              <a:gd name="connsiteX36" fmla="*/ 820182 w 900981"/>
              <a:gd name="connsiteY36" fmla="*/ 782941 h 2537857"/>
              <a:gd name="connsiteX37" fmla="*/ 820182 w 900981"/>
              <a:gd name="connsiteY37" fmla="*/ 687407 h 2537857"/>
              <a:gd name="connsiteX38" fmla="*/ 833830 w 900981"/>
              <a:gd name="connsiteY38" fmla="*/ 585049 h 2537857"/>
              <a:gd name="connsiteX39" fmla="*/ 895245 w 900981"/>
              <a:gd name="connsiteY39" fmla="*/ 489514 h 2537857"/>
              <a:gd name="connsiteX40" fmla="*/ 895245 w 900981"/>
              <a:gd name="connsiteY40" fmla="*/ 414452 h 2537857"/>
              <a:gd name="connsiteX41" fmla="*/ 867949 w 900981"/>
              <a:gd name="connsiteY41" fmla="*/ 339389 h 2537857"/>
              <a:gd name="connsiteX42" fmla="*/ 867949 w 900981"/>
              <a:gd name="connsiteY42" fmla="*/ 277974 h 2537857"/>
              <a:gd name="connsiteX43" fmla="*/ 786063 w 900981"/>
              <a:gd name="connsiteY43" fmla="*/ 216559 h 2537857"/>
              <a:gd name="connsiteX44" fmla="*/ 731471 w 900981"/>
              <a:gd name="connsiteY44" fmla="*/ 168792 h 2537857"/>
              <a:gd name="connsiteX45" fmla="*/ 670057 w 900981"/>
              <a:gd name="connsiteY45" fmla="*/ 5019 h 2537857"/>
              <a:gd name="connsiteX0" fmla="*/ 670057 w 900981"/>
              <a:gd name="connsiteY0" fmla="*/ 5019 h 2537857"/>
              <a:gd name="connsiteX1" fmla="*/ 506283 w 900981"/>
              <a:gd name="connsiteY1" fmla="*/ 52786 h 2537857"/>
              <a:gd name="connsiteX2" fmla="*/ 506283 w 900981"/>
              <a:gd name="connsiteY2" fmla="*/ 161968 h 2537857"/>
              <a:gd name="connsiteX3" fmla="*/ 328863 w 900981"/>
              <a:gd name="connsiteY3" fmla="*/ 271150 h 2537857"/>
              <a:gd name="connsiteX4" fmla="*/ 376630 w 900981"/>
              <a:gd name="connsiteY4" fmla="*/ 448571 h 2537857"/>
              <a:gd name="connsiteX5" fmla="*/ 513107 w 900981"/>
              <a:gd name="connsiteY5" fmla="*/ 564577 h 2537857"/>
              <a:gd name="connsiteX6" fmla="*/ 485812 w 900981"/>
              <a:gd name="connsiteY6" fmla="*/ 762470 h 2537857"/>
              <a:gd name="connsiteX7" fmla="*/ 407298 w 900981"/>
              <a:gd name="connsiteY7" fmla="*/ 977077 h 2537857"/>
              <a:gd name="connsiteX8" fmla="*/ 369034 w 900981"/>
              <a:gd name="connsiteY8" fmla="*/ 1040346 h 2537857"/>
              <a:gd name="connsiteX9" fmla="*/ 411875 w 900981"/>
              <a:gd name="connsiteY9" fmla="*/ 1484451 h 2537857"/>
              <a:gd name="connsiteX10" fmla="*/ 273231 w 900981"/>
              <a:gd name="connsiteY10" fmla="*/ 1800211 h 2537857"/>
              <a:gd name="connsiteX11" fmla="*/ 177752 w 900981"/>
              <a:gd name="connsiteY11" fmla="*/ 2118826 h 2537857"/>
              <a:gd name="connsiteX12" fmla="*/ 2512 w 900981"/>
              <a:gd name="connsiteY12" fmla="*/ 2303019 h 2537857"/>
              <a:gd name="connsiteX13" fmla="*/ 73671 w 900981"/>
              <a:gd name="connsiteY13" fmla="*/ 2388411 h 2537857"/>
              <a:gd name="connsiteX14" fmla="*/ 52323 w 900981"/>
              <a:gd name="connsiteY14" fmla="*/ 2470244 h 2537857"/>
              <a:gd name="connsiteX15" fmla="*/ 73671 w 900981"/>
              <a:gd name="connsiteY15" fmla="*/ 2537846 h 2537857"/>
              <a:gd name="connsiteX16" fmla="*/ 222741 w 900981"/>
              <a:gd name="connsiteY16" fmla="*/ 2478962 h 2537857"/>
              <a:gd name="connsiteX17" fmla="*/ 513107 w 900981"/>
              <a:gd name="connsiteY17" fmla="*/ 2454792 h 2537857"/>
              <a:gd name="connsiteX18" fmla="*/ 588170 w 900981"/>
              <a:gd name="connsiteY18" fmla="*/ 2345610 h 2537857"/>
              <a:gd name="connsiteX19" fmla="*/ 622289 w 900981"/>
              <a:gd name="connsiteY19" fmla="*/ 2202308 h 2537857"/>
              <a:gd name="connsiteX20" fmla="*/ 697352 w 900981"/>
              <a:gd name="connsiteY20" fmla="*/ 1977120 h 2537857"/>
              <a:gd name="connsiteX21" fmla="*/ 717824 w 900981"/>
              <a:gd name="connsiteY21" fmla="*/ 1915705 h 2537857"/>
              <a:gd name="connsiteX22" fmla="*/ 786063 w 900981"/>
              <a:gd name="connsiteY22" fmla="*/ 1833819 h 2537857"/>
              <a:gd name="connsiteX23" fmla="*/ 827006 w 900981"/>
              <a:gd name="connsiteY23" fmla="*/ 1765580 h 2537857"/>
              <a:gd name="connsiteX24" fmla="*/ 820182 w 900981"/>
              <a:gd name="connsiteY24" fmla="*/ 1676870 h 2537857"/>
              <a:gd name="connsiteX25" fmla="*/ 874773 w 900981"/>
              <a:gd name="connsiteY25" fmla="*/ 1458505 h 2537857"/>
              <a:gd name="connsiteX26" fmla="*/ 820182 w 900981"/>
              <a:gd name="connsiteY26" fmla="*/ 1349323 h 2537857"/>
              <a:gd name="connsiteX27" fmla="*/ 806534 w 900981"/>
              <a:gd name="connsiteY27" fmla="*/ 1397090 h 2537857"/>
              <a:gd name="connsiteX28" fmla="*/ 772415 w 900981"/>
              <a:gd name="connsiteY28" fmla="*/ 1322028 h 2537857"/>
              <a:gd name="connsiteX29" fmla="*/ 758767 w 900981"/>
              <a:gd name="connsiteY29" fmla="*/ 1267437 h 2537857"/>
              <a:gd name="connsiteX30" fmla="*/ 683704 w 900981"/>
              <a:gd name="connsiteY30" fmla="*/ 1267437 h 2537857"/>
              <a:gd name="connsiteX31" fmla="*/ 670057 w 900981"/>
              <a:gd name="connsiteY31" fmla="*/ 1253789 h 2537857"/>
              <a:gd name="connsiteX32" fmla="*/ 690528 w 900981"/>
              <a:gd name="connsiteY32" fmla="*/ 1137783 h 2537857"/>
              <a:gd name="connsiteX33" fmla="*/ 676880 w 900981"/>
              <a:gd name="connsiteY33" fmla="*/ 1069544 h 2537857"/>
              <a:gd name="connsiteX34" fmla="*/ 721222 w 900981"/>
              <a:gd name="connsiteY34" fmla="*/ 1036381 h 2537857"/>
              <a:gd name="connsiteX35" fmla="*/ 704176 w 900981"/>
              <a:gd name="connsiteY35" fmla="*/ 858004 h 2537857"/>
              <a:gd name="connsiteX36" fmla="*/ 820182 w 900981"/>
              <a:gd name="connsiteY36" fmla="*/ 782941 h 2537857"/>
              <a:gd name="connsiteX37" fmla="*/ 820182 w 900981"/>
              <a:gd name="connsiteY37" fmla="*/ 687407 h 2537857"/>
              <a:gd name="connsiteX38" fmla="*/ 833830 w 900981"/>
              <a:gd name="connsiteY38" fmla="*/ 585049 h 2537857"/>
              <a:gd name="connsiteX39" fmla="*/ 895245 w 900981"/>
              <a:gd name="connsiteY39" fmla="*/ 489514 h 2537857"/>
              <a:gd name="connsiteX40" fmla="*/ 895245 w 900981"/>
              <a:gd name="connsiteY40" fmla="*/ 414452 h 2537857"/>
              <a:gd name="connsiteX41" fmla="*/ 867949 w 900981"/>
              <a:gd name="connsiteY41" fmla="*/ 339389 h 2537857"/>
              <a:gd name="connsiteX42" fmla="*/ 867949 w 900981"/>
              <a:gd name="connsiteY42" fmla="*/ 277974 h 2537857"/>
              <a:gd name="connsiteX43" fmla="*/ 786063 w 900981"/>
              <a:gd name="connsiteY43" fmla="*/ 216559 h 2537857"/>
              <a:gd name="connsiteX44" fmla="*/ 731471 w 900981"/>
              <a:gd name="connsiteY44" fmla="*/ 168792 h 2537857"/>
              <a:gd name="connsiteX45" fmla="*/ 670057 w 900981"/>
              <a:gd name="connsiteY45" fmla="*/ 5019 h 2537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900981" h="2537857">
                <a:moveTo>
                  <a:pt x="670057" y="5019"/>
                </a:moveTo>
                <a:cubicBezTo>
                  <a:pt x="632526" y="-14315"/>
                  <a:pt x="533579" y="26628"/>
                  <a:pt x="506283" y="52786"/>
                </a:cubicBezTo>
                <a:cubicBezTo>
                  <a:pt x="478987" y="78944"/>
                  <a:pt x="535853" y="125574"/>
                  <a:pt x="506283" y="161968"/>
                </a:cubicBezTo>
                <a:cubicBezTo>
                  <a:pt x="476713" y="198362"/>
                  <a:pt x="350472" y="223383"/>
                  <a:pt x="328863" y="271150"/>
                </a:cubicBezTo>
                <a:cubicBezTo>
                  <a:pt x="307254" y="318917"/>
                  <a:pt x="345923" y="399667"/>
                  <a:pt x="376630" y="448571"/>
                </a:cubicBezTo>
                <a:cubicBezTo>
                  <a:pt x="407337" y="497475"/>
                  <a:pt x="494910" y="512261"/>
                  <a:pt x="513107" y="564577"/>
                </a:cubicBezTo>
                <a:cubicBezTo>
                  <a:pt x="531304" y="616893"/>
                  <a:pt x="503447" y="693720"/>
                  <a:pt x="485812" y="762470"/>
                </a:cubicBezTo>
                <a:cubicBezTo>
                  <a:pt x="468177" y="831220"/>
                  <a:pt x="426761" y="930764"/>
                  <a:pt x="407298" y="977077"/>
                </a:cubicBezTo>
                <a:cubicBezTo>
                  <a:pt x="387835" y="1023390"/>
                  <a:pt x="368271" y="955784"/>
                  <a:pt x="369034" y="1040346"/>
                </a:cubicBezTo>
                <a:cubicBezTo>
                  <a:pt x="369797" y="1124908"/>
                  <a:pt x="474735" y="1289143"/>
                  <a:pt x="411875" y="1484451"/>
                </a:cubicBezTo>
                <a:cubicBezTo>
                  <a:pt x="349016" y="1679759"/>
                  <a:pt x="312252" y="1694482"/>
                  <a:pt x="273231" y="1800211"/>
                </a:cubicBezTo>
                <a:cubicBezTo>
                  <a:pt x="234211" y="1905940"/>
                  <a:pt x="222872" y="2035025"/>
                  <a:pt x="177752" y="2118826"/>
                </a:cubicBezTo>
                <a:cubicBezTo>
                  <a:pt x="132632" y="2202627"/>
                  <a:pt x="19859" y="2258088"/>
                  <a:pt x="2512" y="2303019"/>
                </a:cubicBezTo>
                <a:cubicBezTo>
                  <a:pt x="-14835" y="2347950"/>
                  <a:pt x="62997" y="2359947"/>
                  <a:pt x="73671" y="2388411"/>
                </a:cubicBezTo>
                <a:cubicBezTo>
                  <a:pt x="84345" y="2416875"/>
                  <a:pt x="52323" y="2445338"/>
                  <a:pt x="52323" y="2470244"/>
                </a:cubicBezTo>
                <a:cubicBezTo>
                  <a:pt x="52323" y="2495150"/>
                  <a:pt x="47640" y="2536986"/>
                  <a:pt x="73671" y="2537846"/>
                </a:cubicBezTo>
                <a:cubicBezTo>
                  <a:pt x="99702" y="2538706"/>
                  <a:pt x="149502" y="2492804"/>
                  <a:pt x="222741" y="2478962"/>
                </a:cubicBezTo>
                <a:cubicBezTo>
                  <a:pt x="295980" y="2465120"/>
                  <a:pt x="452202" y="2477017"/>
                  <a:pt x="513107" y="2454792"/>
                </a:cubicBezTo>
                <a:cubicBezTo>
                  <a:pt x="574012" y="2432567"/>
                  <a:pt x="569973" y="2387691"/>
                  <a:pt x="588170" y="2345610"/>
                </a:cubicBezTo>
                <a:cubicBezTo>
                  <a:pt x="606367" y="2303529"/>
                  <a:pt x="604092" y="2263723"/>
                  <a:pt x="622289" y="2202308"/>
                </a:cubicBezTo>
                <a:cubicBezTo>
                  <a:pt x="640486" y="2140893"/>
                  <a:pt x="681430" y="2024887"/>
                  <a:pt x="697352" y="1977120"/>
                </a:cubicBezTo>
                <a:cubicBezTo>
                  <a:pt x="713275" y="1929353"/>
                  <a:pt x="703039" y="1939588"/>
                  <a:pt x="717824" y="1915705"/>
                </a:cubicBezTo>
                <a:cubicBezTo>
                  <a:pt x="732609" y="1891822"/>
                  <a:pt x="767866" y="1858840"/>
                  <a:pt x="786063" y="1833819"/>
                </a:cubicBezTo>
                <a:cubicBezTo>
                  <a:pt x="804260" y="1808798"/>
                  <a:pt x="821319" y="1791738"/>
                  <a:pt x="827006" y="1765580"/>
                </a:cubicBezTo>
                <a:cubicBezTo>
                  <a:pt x="832693" y="1739422"/>
                  <a:pt x="812221" y="1728049"/>
                  <a:pt x="820182" y="1676870"/>
                </a:cubicBezTo>
                <a:cubicBezTo>
                  <a:pt x="828143" y="1625691"/>
                  <a:pt x="874773" y="1513096"/>
                  <a:pt x="874773" y="1458505"/>
                </a:cubicBezTo>
                <a:cubicBezTo>
                  <a:pt x="874773" y="1403914"/>
                  <a:pt x="831555" y="1359559"/>
                  <a:pt x="820182" y="1349323"/>
                </a:cubicBezTo>
                <a:cubicBezTo>
                  <a:pt x="808809" y="1339087"/>
                  <a:pt x="814495" y="1401639"/>
                  <a:pt x="806534" y="1397090"/>
                </a:cubicBezTo>
                <a:cubicBezTo>
                  <a:pt x="798573" y="1392541"/>
                  <a:pt x="780376" y="1343637"/>
                  <a:pt x="772415" y="1322028"/>
                </a:cubicBezTo>
                <a:cubicBezTo>
                  <a:pt x="764454" y="1300419"/>
                  <a:pt x="773552" y="1276535"/>
                  <a:pt x="758767" y="1267437"/>
                </a:cubicBezTo>
                <a:cubicBezTo>
                  <a:pt x="743982" y="1258339"/>
                  <a:pt x="683704" y="1267437"/>
                  <a:pt x="683704" y="1267437"/>
                </a:cubicBezTo>
                <a:cubicBezTo>
                  <a:pt x="668919" y="1265162"/>
                  <a:pt x="668920" y="1275398"/>
                  <a:pt x="670057" y="1253789"/>
                </a:cubicBezTo>
                <a:cubicBezTo>
                  <a:pt x="671194" y="1232180"/>
                  <a:pt x="689391" y="1168490"/>
                  <a:pt x="690528" y="1137783"/>
                </a:cubicBezTo>
                <a:cubicBezTo>
                  <a:pt x="691665" y="1107076"/>
                  <a:pt x="671764" y="1086444"/>
                  <a:pt x="676880" y="1069544"/>
                </a:cubicBezTo>
                <a:cubicBezTo>
                  <a:pt x="681996" y="1052644"/>
                  <a:pt x="716673" y="1071638"/>
                  <a:pt x="721222" y="1036381"/>
                </a:cubicBezTo>
                <a:cubicBezTo>
                  <a:pt x="725771" y="1001124"/>
                  <a:pt x="687683" y="900244"/>
                  <a:pt x="704176" y="858004"/>
                </a:cubicBezTo>
                <a:cubicBezTo>
                  <a:pt x="720669" y="815764"/>
                  <a:pt x="800848" y="811374"/>
                  <a:pt x="820182" y="782941"/>
                </a:cubicBezTo>
                <a:cubicBezTo>
                  <a:pt x="839516" y="754508"/>
                  <a:pt x="817907" y="720389"/>
                  <a:pt x="820182" y="687407"/>
                </a:cubicBezTo>
                <a:cubicBezTo>
                  <a:pt x="822457" y="654425"/>
                  <a:pt x="821320" y="618031"/>
                  <a:pt x="833830" y="585049"/>
                </a:cubicBezTo>
                <a:cubicBezTo>
                  <a:pt x="846341" y="552067"/>
                  <a:pt x="885009" y="517947"/>
                  <a:pt x="895245" y="489514"/>
                </a:cubicBezTo>
                <a:cubicBezTo>
                  <a:pt x="905481" y="461081"/>
                  <a:pt x="899794" y="439473"/>
                  <a:pt x="895245" y="414452"/>
                </a:cubicBezTo>
                <a:cubicBezTo>
                  <a:pt x="890696" y="389431"/>
                  <a:pt x="872498" y="362135"/>
                  <a:pt x="867949" y="339389"/>
                </a:cubicBezTo>
                <a:cubicBezTo>
                  <a:pt x="863400" y="316643"/>
                  <a:pt x="881597" y="298446"/>
                  <a:pt x="867949" y="277974"/>
                </a:cubicBezTo>
                <a:cubicBezTo>
                  <a:pt x="854301" y="257502"/>
                  <a:pt x="808809" y="234756"/>
                  <a:pt x="786063" y="216559"/>
                </a:cubicBezTo>
                <a:cubicBezTo>
                  <a:pt x="763317" y="198362"/>
                  <a:pt x="747394" y="204049"/>
                  <a:pt x="731471" y="168792"/>
                </a:cubicBezTo>
                <a:cubicBezTo>
                  <a:pt x="715549" y="133535"/>
                  <a:pt x="707588" y="24353"/>
                  <a:pt x="670057" y="5019"/>
                </a:cubicBezTo>
                <a:close/>
              </a:path>
            </a:pathLst>
          </a:custGeom>
          <a:solidFill>
            <a:srgbClr val="6AA84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4" name="Picture 43">
            <a:extLst>
              <a:ext uri="{FF2B5EF4-FFF2-40B4-BE49-F238E27FC236}">
                <a16:creationId xmlns:a16="http://schemas.microsoft.com/office/drawing/2014/main" id="{5A369D68-203D-4061-BF43-995C71D261C4}"/>
              </a:ext>
            </a:extLst>
          </p:cNvPr>
          <p:cNvPicPr>
            <a:picLocks noChangeAspect="1"/>
          </p:cNvPicPr>
          <p:nvPr/>
        </p:nvPicPr>
        <p:blipFill>
          <a:blip r:embed="rId8"/>
          <a:stretch>
            <a:fillRect/>
          </a:stretch>
        </p:blipFill>
        <p:spPr>
          <a:xfrm>
            <a:off x="2754659" y="7036062"/>
            <a:ext cx="302901" cy="278139"/>
          </a:xfrm>
          <a:prstGeom prst="rect">
            <a:avLst/>
          </a:prstGeom>
        </p:spPr>
      </p:pic>
      <p:pic>
        <p:nvPicPr>
          <p:cNvPr id="45" name="Picture 44">
            <a:extLst>
              <a:ext uri="{FF2B5EF4-FFF2-40B4-BE49-F238E27FC236}">
                <a16:creationId xmlns:a16="http://schemas.microsoft.com/office/drawing/2014/main" id="{B52BB958-4453-41EA-8792-E6196046E410}"/>
              </a:ext>
            </a:extLst>
          </p:cNvPr>
          <p:cNvPicPr>
            <a:picLocks noChangeAspect="1"/>
          </p:cNvPicPr>
          <p:nvPr/>
        </p:nvPicPr>
        <p:blipFill>
          <a:blip r:embed="rId8"/>
          <a:stretch>
            <a:fillRect/>
          </a:stretch>
        </p:blipFill>
        <p:spPr>
          <a:xfrm>
            <a:off x="2718650" y="5797758"/>
            <a:ext cx="302901" cy="278139"/>
          </a:xfrm>
          <a:prstGeom prst="rect">
            <a:avLst/>
          </a:prstGeom>
        </p:spPr>
      </p:pic>
      <p:sp>
        <p:nvSpPr>
          <p:cNvPr id="46" name="TextBox 45">
            <a:extLst>
              <a:ext uri="{FF2B5EF4-FFF2-40B4-BE49-F238E27FC236}">
                <a16:creationId xmlns:a16="http://schemas.microsoft.com/office/drawing/2014/main" id="{4C2545AC-A280-44E1-8867-7510A1E3A3CD}"/>
              </a:ext>
            </a:extLst>
          </p:cNvPr>
          <p:cNvSpPr txBox="1"/>
          <p:nvPr/>
        </p:nvSpPr>
        <p:spPr>
          <a:xfrm>
            <a:off x="2684158" y="6321503"/>
            <a:ext cx="373423" cy="461665"/>
          </a:xfrm>
          <a:prstGeom prst="rect">
            <a:avLst/>
          </a:prstGeom>
          <a:noFill/>
        </p:spPr>
        <p:txBody>
          <a:bodyPr wrap="square" rtlCol="0">
            <a:spAutoFit/>
          </a:bodyPr>
          <a:lstStyle/>
          <a:p>
            <a:r>
              <a:rPr lang="en-GB" sz="2400" b="1" dirty="0"/>
              <a:t>A</a:t>
            </a:r>
            <a:endParaRPr lang="en-US" sz="2400" b="1" dirty="0"/>
          </a:p>
        </p:txBody>
      </p:sp>
      <p:sp>
        <p:nvSpPr>
          <p:cNvPr id="47" name="TextBox 46">
            <a:extLst>
              <a:ext uri="{FF2B5EF4-FFF2-40B4-BE49-F238E27FC236}">
                <a16:creationId xmlns:a16="http://schemas.microsoft.com/office/drawing/2014/main" id="{C8962601-963D-4805-B9EA-075AA92071DF}"/>
              </a:ext>
            </a:extLst>
          </p:cNvPr>
          <p:cNvSpPr txBox="1"/>
          <p:nvPr/>
        </p:nvSpPr>
        <p:spPr>
          <a:xfrm>
            <a:off x="2501288" y="7613065"/>
            <a:ext cx="373423" cy="461665"/>
          </a:xfrm>
          <a:prstGeom prst="rect">
            <a:avLst/>
          </a:prstGeom>
          <a:noFill/>
        </p:spPr>
        <p:txBody>
          <a:bodyPr wrap="square" rtlCol="0">
            <a:spAutoFit/>
          </a:bodyPr>
          <a:lstStyle/>
          <a:p>
            <a:r>
              <a:rPr lang="en-GB" sz="2400" b="1" dirty="0"/>
              <a:t>A</a:t>
            </a:r>
            <a:endParaRPr lang="en-US" sz="2400" b="1" dirty="0"/>
          </a:p>
        </p:txBody>
      </p:sp>
    </p:spTree>
    <p:extLst>
      <p:ext uri="{BB962C8B-B14F-4D97-AF65-F5344CB8AC3E}">
        <p14:creationId xmlns:p14="http://schemas.microsoft.com/office/powerpoint/2010/main" val="42166045"/>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274B9914C4C24409F6798E97596166D" ma:contentTypeVersion="5" ma:contentTypeDescription="Create a new document." ma:contentTypeScope="" ma:versionID="202da59e4afb322408d59b6edfa2a8a8">
  <xsd:schema xmlns:xsd="http://www.w3.org/2001/XMLSchema" xmlns:xs="http://www.w3.org/2001/XMLSchema" xmlns:p="http://schemas.microsoft.com/office/2006/metadata/properties" xmlns:ns3="1d8192ca-cd5e-48e5-b360-c2cd19db22a3" targetNamespace="http://schemas.microsoft.com/office/2006/metadata/properties" ma:root="true" ma:fieldsID="11527e9b57e566ac3d938b0d47fb5bd4" ns3:_="">
    <xsd:import namespace="1d8192ca-cd5e-48e5-b360-c2cd19db22a3"/>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d8192ca-cd5e-48e5-b360-c2cd19db22a3"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A677616-C680-40AE-AE53-B34268D53C4C}">
  <ds:schemaRefs>
    <ds:schemaRef ds:uri="http://schemas.microsoft.com/sharepoint/v3/contenttype/forms"/>
  </ds:schemaRefs>
</ds:datastoreItem>
</file>

<file path=customXml/itemProps2.xml><?xml version="1.0" encoding="utf-8"?>
<ds:datastoreItem xmlns:ds="http://schemas.openxmlformats.org/officeDocument/2006/customXml" ds:itemID="{70E5C66D-C6CB-4098-865E-DD0FE7D9005B}">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1d8192ca-cd5e-48e5-b360-c2cd19db22a3"/>
    <ds:schemaRef ds:uri="http://www.w3.org/XML/1998/namespace"/>
    <ds:schemaRef ds:uri="http://purl.org/dc/dcmitype/"/>
  </ds:schemaRefs>
</ds:datastoreItem>
</file>

<file path=customXml/itemProps3.xml><?xml version="1.0" encoding="utf-8"?>
<ds:datastoreItem xmlns:ds="http://schemas.openxmlformats.org/officeDocument/2006/customXml" ds:itemID="{F7767318-335E-4597-81EA-FE14BE0CF8A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d8192ca-cd5e-48e5-b360-c2cd19db22a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Facet</Template>
  <TotalTime>163135</TotalTime>
  <Words>197</Words>
  <Application>Microsoft Office PowerPoint</Application>
  <PresentationFormat>Custom</PresentationFormat>
  <Paragraphs>44</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Courier New</vt:lpstr>
      <vt:lpstr>Times New Roman</vt:lpstr>
      <vt:lpstr>Wingdings</vt: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GMet</dc:creator>
  <cp:lastModifiedBy>Marine</cp:lastModifiedBy>
  <cp:revision>4950</cp:revision>
  <cp:lastPrinted>2021-07-22T12:08:46Z</cp:lastPrinted>
  <dcterms:modified xsi:type="dcterms:W3CDTF">2025-12-03T15:26:51Z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0x0101004274B9914C4C24409F6798E97596166D</vt:lpwstr>
  </property>
</Properties>
</file>