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4"/>
  </p:sldMasterIdLst>
  <p:notesMasterIdLst>
    <p:notesMasterId r:id="rId6"/>
  </p:notesMasterIdLst>
  <p:sldIdLst>
    <p:sldId id="279" r:id="rId5"/>
  </p:sldIdLst>
  <p:sldSz cx="10691813" cy="15119350"/>
  <p:notesSz cx="7099300" cy="10234613"/>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4762">
          <p15:clr>
            <a:srgbClr val="A4A3A4"/>
          </p15:clr>
        </p15:guide>
        <p15:guide id="2" pos="336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homas Biney" initials="TB" lastIdx="1" clrIdx="0">
    <p:extLst>
      <p:ext uri="{19B8F6BF-5375-455C-9EA6-DF929625EA0E}">
        <p15:presenceInfo xmlns:p15="http://schemas.microsoft.com/office/powerpoint/2012/main" userId="c81631232e3e2ae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AA84F"/>
    <a:srgbClr val="EEFF41"/>
    <a:srgbClr val="FFFFFF"/>
    <a:srgbClr val="FF0000"/>
    <a:srgbClr val="000000"/>
    <a:srgbClr val="FE0000"/>
    <a:srgbClr val="A6CB95"/>
    <a:srgbClr val="4E746C"/>
    <a:srgbClr val="FDFFFC"/>
    <a:srgbClr val="D1C96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7F2A47E-F873-4949-B171-11B40ADDBA7A}">
  <a:tblStyle styleId="{67F2A47E-F873-4949-B171-11B40ADDBA7A}"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94" autoAdjust="0"/>
    <p:restoredTop sz="93594" autoAdjust="0"/>
  </p:normalViewPr>
  <p:slideViewPr>
    <p:cSldViewPr snapToGrid="0">
      <p:cViewPr>
        <p:scale>
          <a:sx n="39" d="100"/>
          <a:sy n="39" d="100"/>
        </p:scale>
        <p:origin x="2814" y="534"/>
      </p:cViewPr>
      <p:guideLst>
        <p:guide orient="horz" pos="4762"/>
        <p:guide pos="33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commentAuthors" Target="commen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93925" y="768350"/>
            <a:ext cx="2713038" cy="38369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9930" y="4861441"/>
            <a:ext cx="5679440" cy="4605576"/>
          </a:xfrm>
          <a:prstGeom prst="rect">
            <a:avLst/>
          </a:prstGeom>
          <a:noFill/>
          <a:ln>
            <a:noFill/>
          </a:ln>
        </p:spPr>
        <p:txBody>
          <a:bodyPr spcFirstLastPara="1" wrap="square" lIns="99032" tIns="99032" rIns="99032" bIns="99032"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400728000"/>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ge4a34d9c38_0_138: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ge4a34d9c38_0_1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472164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64478" y="2188777"/>
            <a:ext cx="9963000" cy="6033900"/>
          </a:xfrm>
          <a:prstGeom prst="rect">
            <a:avLst/>
          </a:prstGeom>
        </p:spPr>
        <p:txBody>
          <a:bodyPr spcFirstLastPara="1" wrap="square" lIns="160850" tIns="160850" rIns="160850" bIns="160850" anchor="b" anchorCtr="0">
            <a:normAutofit/>
          </a:bodyPr>
          <a:lstStyle>
            <a:lvl1pPr lvl="0" algn="ctr">
              <a:spcBef>
                <a:spcPts val="0"/>
              </a:spcBef>
              <a:spcAft>
                <a:spcPts val="0"/>
              </a:spcAft>
              <a:buSzPts val="9100"/>
              <a:buNone/>
              <a:defRPr sz="9100"/>
            </a:lvl1pPr>
            <a:lvl2pPr lvl="1" algn="ctr">
              <a:spcBef>
                <a:spcPts val="0"/>
              </a:spcBef>
              <a:spcAft>
                <a:spcPts val="0"/>
              </a:spcAft>
              <a:buSzPts val="9100"/>
              <a:buNone/>
              <a:defRPr sz="9100"/>
            </a:lvl2pPr>
            <a:lvl3pPr lvl="2" algn="ctr">
              <a:spcBef>
                <a:spcPts val="0"/>
              </a:spcBef>
              <a:spcAft>
                <a:spcPts val="0"/>
              </a:spcAft>
              <a:buSzPts val="9100"/>
              <a:buNone/>
              <a:defRPr sz="9100"/>
            </a:lvl3pPr>
            <a:lvl4pPr lvl="3" algn="ctr">
              <a:spcBef>
                <a:spcPts val="0"/>
              </a:spcBef>
              <a:spcAft>
                <a:spcPts val="0"/>
              </a:spcAft>
              <a:buSzPts val="9100"/>
              <a:buNone/>
              <a:defRPr sz="9100"/>
            </a:lvl4pPr>
            <a:lvl5pPr lvl="4" algn="ctr">
              <a:spcBef>
                <a:spcPts val="0"/>
              </a:spcBef>
              <a:spcAft>
                <a:spcPts val="0"/>
              </a:spcAft>
              <a:buSzPts val="9100"/>
              <a:buNone/>
              <a:defRPr sz="9100"/>
            </a:lvl5pPr>
            <a:lvl6pPr lvl="5" algn="ctr">
              <a:spcBef>
                <a:spcPts val="0"/>
              </a:spcBef>
              <a:spcAft>
                <a:spcPts val="0"/>
              </a:spcAft>
              <a:buSzPts val="9100"/>
              <a:buNone/>
              <a:defRPr sz="9100"/>
            </a:lvl6pPr>
            <a:lvl7pPr lvl="6" algn="ctr">
              <a:spcBef>
                <a:spcPts val="0"/>
              </a:spcBef>
              <a:spcAft>
                <a:spcPts val="0"/>
              </a:spcAft>
              <a:buSzPts val="9100"/>
              <a:buNone/>
              <a:defRPr sz="9100"/>
            </a:lvl7pPr>
            <a:lvl8pPr lvl="7" algn="ctr">
              <a:spcBef>
                <a:spcPts val="0"/>
              </a:spcBef>
              <a:spcAft>
                <a:spcPts val="0"/>
              </a:spcAft>
              <a:buSzPts val="9100"/>
              <a:buNone/>
              <a:defRPr sz="9100"/>
            </a:lvl8pPr>
            <a:lvl9pPr lvl="8" algn="ctr">
              <a:spcBef>
                <a:spcPts val="0"/>
              </a:spcBef>
              <a:spcAft>
                <a:spcPts val="0"/>
              </a:spcAft>
              <a:buSzPts val="9100"/>
              <a:buNone/>
              <a:defRPr sz="9100"/>
            </a:lvl9pPr>
          </a:lstStyle>
          <a:p>
            <a:endParaRPr/>
          </a:p>
        </p:txBody>
      </p:sp>
      <p:sp>
        <p:nvSpPr>
          <p:cNvPr id="11" name="Google Shape;11;p2"/>
          <p:cNvSpPr txBox="1">
            <a:spLocks noGrp="1"/>
          </p:cNvSpPr>
          <p:nvPr>
            <p:ph type="subTitle" idx="1"/>
          </p:nvPr>
        </p:nvSpPr>
        <p:spPr>
          <a:xfrm>
            <a:off x="364468" y="8331286"/>
            <a:ext cx="9963000" cy="2330100"/>
          </a:xfrm>
          <a:prstGeom prst="rect">
            <a:avLst/>
          </a:prstGeom>
        </p:spPr>
        <p:txBody>
          <a:bodyPr spcFirstLastPara="1" wrap="square" lIns="160850" tIns="160850" rIns="160850" bIns="160850" anchor="t" anchorCtr="0">
            <a:normAutofit/>
          </a:bodyPr>
          <a:lstStyle>
            <a:lvl1pPr lvl="0" algn="ctr">
              <a:lnSpc>
                <a:spcPct val="100000"/>
              </a:lnSpc>
              <a:spcBef>
                <a:spcPts val="0"/>
              </a:spcBef>
              <a:spcAft>
                <a:spcPts val="0"/>
              </a:spcAft>
              <a:buSzPts val="4900"/>
              <a:buNone/>
              <a:defRPr sz="4900"/>
            </a:lvl1pPr>
            <a:lvl2pPr lvl="1" algn="ctr">
              <a:lnSpc>
                <a:spcPct val="100000"/>
              </a:lnSpc>
              <a:spcBef>
                <a:spcPts val="0"/>
              </a:spcBef>
              <a:spcAft>
                <a:spcPts val="0"/>
              </a:spcAft>
              <a:buSzPts val="4900"/>
              <a:buNone/>
              <a:defRPr sz="4900"/>
            </a:lvl2pPr>
            <a:lvl3pPr lvl="2" algn="ctr">
              <a:lnSpc>
                <a:spcPct val="100000"/>
              </a:lnSpc>
              <a:spcBef>
                <a:spcPts val="0"/>
              </a:spcBef>
              <a:spcAft>
                <a:spcPts val="0"/>
              </a:spcAft>
              <a:buSzPts val="4900"/>
              <a:buNone/>
              <a:defRPr sz="4900"/>
            </a:lvl3pPr>
            <a:lvl4pPr lvl="3" algn="ctr">
              <a:lnSpc>
                <a:spcPct val="100000"/>
              </a:lnSpc>
              <a:spcBef>
                <a:spcPts val="0"/>
              </a:spcBef>
              <a:spcAft>
                <a:spcPts val="0"/>
              </a:spcAft>
              <a:buSzPts val="4900"/>
              <a:buNone/>
              <a:defRPr sz="4900"/>
            </a:lvl4pPr>
            <a:lvl5pPr lvl="4" algn="ctr">
              <a:lnSpc>
                <a:spcPct val="100000"/>
              </a:lnSpc>
              <a:spcBef>
                <a:spcPts val="0"/>
              </a:spcBef>
              <a:spcAft>
                <a:spcPts val="0"/>
              </a:spcAft>
              <a:buSzPts val="4900"/>
              <a:buNone/>
              <a:defRPr sz="4900"/>
            </a:lvl5pPr>
            <a:lvl6pPr lvl="5" algn="ctr">
              <a:lnSpc>
                <a:spcPct val="100000"/>
              </a:lnSpc>
              <a:spcBef>
                <a:spcPts val="0"/>
              </a:spcBef>
              <a:spcAft>
                <a:spcPts val="0"/>
              </a:spcAft>
              <a:buSzPts val="4900"/>
              <a:buNone/>
              <a:defRPr sz="4900"/>
            </a:lvl6pPr>
            <a:lvl7pPr lvl="6" algn="ctr">
              <a:lnSpc>
                <a:spcPct val="100000"/>
              </a:lnSpc>
              <a:spcBef>
                <a:spcPts val="0"/>
              </a:spcBef>
              <a:spcAft>
                <a:spcPts val="0"/>
              </a:spcAft>
              <a:buSzPts val="4900"/>
              <a:buNone/>
              <a:defRPr sz="4900"/>
            </a:lvl7pPr>
            <a:lvl8pPr lvl="7" algn="ctr">
              <a:lnSpc>
                <a:spcPct val="100000"/>
              </a:lnSpc>
              <a:spcBef>
                <a:spcPts val="0"/>
              </a:spcBef>
              <a:spcAft>
                <a:spcPts val="0"/>
              </a:spcAft>
              <a:buSzPts val="4900"/>
              <a:buNone/>
              <a:defRPr sz="4900"/>
            </a:lvl8pPr>
            <a:lvl9pPr lvl="8" algn="ctr">
              <a:lnSpc>
                <a:spcPct val="100000"/>
              </a:lnSpc>
              <a:spcBef>
                <a:spcPts val="0"/>
              </a:spcBef>
              <a:spcAft>
                <a:spcPts val="0"/>
              </a:spcAft>
              <a:buSzPts val="4900"/>
              <a:buNone/>
              <a:defRPr sz="4900"/>
            </a:lvl9pPr>
          </a:lstStyle>
          <a:p>
            <a:endParaRPr/>
          </a:p>
        </p:txBody>
      </p:sp>
      <p:sp>
        <p:nvSpPr>
          <p:cNvPr id="12" name="Google Shape;12;p2"/>
          <p:cNvSpPr txBox="1">
            <a:spLocks noGrp="1"/>
          </p:cNvSpPr>
          <p:nvPr>
            <p:ph type="sldNum" idx="12"/>
          </p:nvPr>
        </p:nvSpPr>
        <p:spPr>
          <a:xfrm>
            <a:off x="9906772" y="13708144"/>
            <a:ext cx="641700" cy="1157100"/>
          </a:xfrm>
          <a:prstGeom prst="rect">
            <a:avLst/>
          </a:prstGeom>
        </p:spPr>
        <p:txBody>
          <a:bodyPr spcFirstLastPara="1" wrap="square" lIns="160850" tIns="160850" rIns="160850" bIns="16085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9906772" y="13708144"/>
            <a:ext cx="641700" cy="1157100"/>
          </a:xfrm>
          <a:prstGeom prst="rect">
            <a:avLst/>
          </a:prstGeom>
        </p:spPr>
        <p:txBody>
          <a:bodyPr spcFirstLastPara="1" wrap="square" lIns="160850" tIns="160850" rIns="160850" bIns="16085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64468" y="1308210"/>
            <a:ext cx="9963000" cy="1683600"/>
          </a:xfrm>
          <a:prstGeom prst="rect">
            <a:avLst/>
          </a:prstGeom>
        </p:spPr>
        <p:txBody>
          <a:bodyPr spcFirstLastPara="1" wrap="square" lIns="160850" tIns="160850" rIns="160850" bIns="160850" anchor="t" anchorCtr="0">
            <a:normAutofit/>
          </a:bodyPr>
          <a:lstStyle>
            <a:lvl1pPr lvl="0">
              <a:spcBef>
                <a:spcPts val="0"/>
              </a:spcBef>
              <a:spcAft>
                <a:spcPts val="0"/>
              </a:spcAft>
              <a:buSzPts val="4900"/>
              <a:buNone/>
              <a:defRPr/>
            </a:lvl1pPr>
            <a:lvl2pPr lvl="1">
              <a:spcBef>
                <a:spcPts val="0"/>
              </a:spcBef>
              <a:spcAft>
                <a:spcPts val="0"/>
              </a:spcAft>
              <a:buSzPts val="4900"/>
              <a:buNone/>
              <a:defRPr/>
            </a:lvl2pPr>
            <a:lvl3pPr lvl="2">
              <a:spcBef>
                <a:spcPts val="0"/>
              </a:spcBef>
              <a:spcAft>
                <a:spcPts val="0"/>
              </a:spcAft>
              <a:buSzPts val="4900"/>
              <a:buNone/>
              <a:defRPr/>
            </a:lvl3pPr>
            <a:lvl4pPr lvl="3">
              <a:spcBef>
                <a:spcPts val="0"/>
              </a:spcBef>
              <a:spcAft>
                <a:spcPts val="0"/>
              </a:spcAft>
              <a:buSzPts val="4900"/>
              <a:buNone/>
              <a:defRPr/>
            </a:lvl4pPr>
            <a:lvl5pPr lvl="4">
              <a:spcBef>
                <a:spcPts val="0"/>
              </a:spcBef>
              <a:spcAft>
                <a:spcPts val="0"/>
              </a:spcAft>
              <a:buSzPts val="4900"/>
              <a:buNone/>
              <a:defRPr/>
            </a:lvl5pPr>
            <a:lvl6pPr lvl="5">
              <a:spcBef>
                <a:spcPts val="0"/>
              </a:spcBef>
              <a:spcAft>
                <a:spcPts val="0"/>
              </a:spcAft>
              <a:buSzPts val="4900"/>
              <a:buNone/>
              <a:defRPr/>
            </a:lvl6pPr>
            <a:lvl7pPr lvl="6">
              <a:spcBef>
                <a:spcPts val="0"/>
              </a:spcBef>
              <a:spcAft>
                <a:spcPts val="0"/>
              </a:spcAft>
              <a:buSzPts val="4900"/>
              <a:buNone/>
              <a:defRPr/>
            </a:lvl7pPr>
            <a:lvl8pPr lvl="7">
              <a:spcBef>
                <a:spcPts val="0"/>
              </a:spcBef>
              <a:spcAft>
                <a:spcPts val="0"/>
              </a:spcAft>
              <a:buSzPts val="4900"/>
              <a:buNone/>
              <a:defRPr/>
            </a:lvl8pPr>
            <a:lvl9pPr lvl="8">
              <a:spcBef>
                <a:spcPts val="0"/>
              </a:spcBef>
              <a:spcAft>
                <a:spcPts val="0"/>
              </a:spcAft>
              <a:buSzPts val="4900"/>
              <a:buNone/>
              <a:defRPr/>
            </a:lvl9pPr>
          </a:lstStyle>
          <a:p>
            <a:endParaRPr/>
          </a:p>
        </p:txBody>
      </p:sp>
      <p:sp>
        <p:nvSpPr>
          <p:cNvPr id="18" name="Google Shape;18;p4"/>
          <p:cNvSpPr txBox="1">
            <a:spLocks noGrp="1"/>
          </p:cNvSpPr>
          <p:nvPr>
            <p:ph type="body" idx="1"/>
          </p:nvPr>
        </p:nvSpPr>
        <p:spPr>
          <a:xfrm>
            <a:off x="364468" y="3387853"/>
            <a:ext cx="9963000" cy="10043100"/>
          </a:xfrm>
          <a:prstGeom prst="rect">
            <a:avLst/>
          </a:prstGeom>
        </p:spPr>
        <p:txBody>
          <a:bodyPr spcFirstLastPara="1" wrap="square" lIns="160850" tIns="160850" rIns="160850" bIns="160850" anchor="t" anchorCtr="0">
            <a:normAutofit/>
          </a:bodyPr>
          <a:lstStyle>
            <a:lvl1pPr marL="457200" lvl="0" indent="-431800">
              <a:spcBef>
                <a:spcPts val="0"/>
              </a:spcBef>
              <a:spcAft>
                <a:spcPts val="0"/>
              </a:spcAft>
              <a:buSzPts val="3200"/>
              <a:buChar char="●"/>
              <a:defRPr/>
            </a:lvl1pPr>
            <a:lvl2pPr marL="914400" lvl="1" indent="-387350">
              <a:spcBef>
                <a:spcPts val="0"/>
              </a:spcBef>
              <a:spcAft>
                <a:spcPts val="0"/>
              </a:spcAft>
              <a:buSzPts val="2500"/>
              <a:buChar char="○"/>
              <a:defRPr/>
            </a:lvl2pPr>
            <a:lvl3pPr marL="1371600" lvl="2" indent="-387350">
              <a:spcBef>
                <a:spcPts val="0"/>
              </a:spcBef>
              <a:spcAft>
                <a:spcPts val="0"/>
              </a:spcAft>
              <a:buSzPts val="2500"/>
              <a:buChar char="■"/>
              <a:defRPr/>
            </a:lvl3pPr>
            <a:lvl4pPr marL="1828800" lvl="3" indent="-387350">
              <a:spcBef>
                <a:spcPts val="0"/>
              </a:spcBef>
              <a:spcAft>
                <a:spcPts val="0"/>
              </a:spcAft>
              <a:buSzPts val="2500"/>
              <a:buChar char="●"/>
              <a:defRPr/>
            </a:lvl4pPr>
            <a:lvl5pPr marL="2286000" lvl="4" indent="-387350">
              <a:spcBef>
                <a:spcPts val="0"/>
              </a:spcBef>
              <a:spcAft>
                <a:spcPts val="0"/>
              </a:spcAft>
              <a:buSzPts val="2500"/>
              <a:buChar char="○"/>
              <a:defRPr/>
            </a:lvl5pPr>
            <a:lvl6pPr marL="2743200" lvl="5" indent="-387350">
              <a:spcBef>
                <a:spcPts val="0"/>
              </a:spcBef>
              <a:spcAft>
                <a:spcPts val="0"/>
              </a:spcAft>
              <a:buSzPts val="2500"/>
              <a:buChar char="■"/>
              <a:defRPr/>
            </a:lvl6pPr>
            <a:lvl7pPr marL="3200400" lvl="6" indent="-387350">
              <a:spcBef>
                <a:spcPts val="0"/>
              </a:spcBef>
              <a:spcAft>
                <a:spcPts val="0"/>
              </a:spcAft>
              <a:buSzPts val="2500"/>
              <a:buChar char="●"/>
              <a:defRPr/>
            </a:lvl7pPr>
            <a:lvl8pPr marL="3657600" lvl="7" indent="-387350">
              <a:spcBef>
                <a:spcPts val="0"/>
              </a:spcBef>
              <a:spcAft>
                <a:spcPts val="0"/>
              </a:spcAft>
              <a:buSzPts val="2500"/>
              <a:buChar char="○"/>
              <a:defRPr/>
            </a:lvl8pPr>
            <a:lvl9pPr marL="4114800" lvl="8" indent="-387350">
              <a:spcBef>
                <a:spcPts val="0"/>
              </a:spcBef>
              <a:spcAft>
                <a:spcPts val="0"/>
              </a:spcAft>
              <a:buSzPts val="2500"/>
              <a:buChar char="■"/>
              <a:defRPr/>
            </a:lvl9pPr>
          </a:lstStyle>
          <a:p>
            <a:endParaRPr/>
          </a:p>
        </p:txBody>
      </p:sp>
      <p:sp>
        <p:nvSpPr>
          <p:cNvPr id="19" name="Google Shape;19;p4"/>
          <p:cNvSpPr txBox="1">
            <a:spLocks noGrp="1"/>
          </p:cNvSpPr>
          <p:nvPr>
            <p:ph type="sldNum" idx="12"/>
          </p:nvPr>
        </p:nvSpPr>
        <p:spPr>
          <a:xfrm>
            <a:off x="9906772" y="13708144"/>
            <a:ext cx="641700" cy="1157100"/>
          </a:xfrm>
          <a:prstGeom prst="rect">
            <a:avLst/>
          </a:prstGeom>
        </p:spPr>
        <p:txBody>
          <a:bodyPr spcFirstLastPara="1" wrap="square" lIns="160850" tIns="160850" rIns="160850" bIns="16085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64468" y="1308210"/>
            <a:ext cx="9963000" cy="1683600"/>
          </a:xfrm>
          <a:prstGeom prst="rect">
            <a:avLst/>
          </a:prstGeom>
        </p:spPr>
        <p:txBody>
          <a:bodyPr spcFirstLastPara="1" wrap="square" lIns="160850" tIns="160850" rIns="160850" bIns="160850" anchor="t" anchorCtr="0">
            <a:normAutofit/>
          </a:bodyPr>
          <a:lstStyle>
            <a:lvl1pPr lvl="0">
              <a:spcBef>
                <a:spcPts val="0"/>
              </a:spcBef>
              <a:spcAft>
                <a:spcPts val="0"/>
              </a:spcAft>
              <a:buSzPts val="4900"/>
              <a:buNone/>
              <a:defRPr/>
            </a:lvl1pPr>
            <a:lvl2pPr lvl="1">
              <a:spcBef>
                <a:spcPts val="0"/>
              </a:spcBef>
              <a:spcAft>
                <a:spcPts val="0"/>
              </a:spcAft>
              <a:buSzPts val="4900"/>
              <a:buNone/>
              <a:defRPr/>
            </a:lvl2pPr>
            <a:lvl3pPr lvl="2">
              <a:spcBef>
                <a:spcPts val="0"/>
              </a:spcBef>
              <a:spcAft>
                <a:spcPts val="0"/>
              </a:spcAft>
              <a:buSzPts val="4900"/>
              <a:buNone/>
              <a:defRPr/>
            </a:lvl3pPr>
            <a:lvl4pPr lvl="3">
              <a:spcBef>
                <a:spcPts val="0"/>
              </a:spcBef>
              <a:spcAft>
                <a:spcPts val="0"/>
              </a:spcAft>
              <a:buSzPts val="4900"/>
              <a:buNone/>
              <a:defRPr/>
            </a:lvl4pPr>
            <a:lvl5pPr lvl="4">
              <a:spcBef>
                <a:spcPts val="0"/>
              </a:spcBef>
              <a:spcAft>
                <a:spcPts val="0"/>
              </a:spcAft>
              <a:buSzPts val="4900"/>
              <a:buNone/>
              <a:defRPr/>
            </a:lvl5pPr>
            <a:lvl6pPr lvl="5">
              <a:spcBef>
                <a:spcPts val="0"/>
              </a:spcBef>
              <a:spcAft>
                <a:spcPts val="0"/>
              </a:spcAft>
              <a:buSzPts val="4900"/>
              <a:buNone/>
              <a:defRPr/>
            </a:lvl6pPr>
            <a:lvl7pPr lvl="6">
              <a:spcBef>
                <a:spcPts val="0"/>
              </a:spcBef>
              <a:spcAft>
                <a:spcPts val="0"/>
              </a:spcAft>
              <a:buSzPts val="4900"/>
              <a:buNone/>
              <a:defRPr/>
            </a:lvl7pPr>
            <a:lvl8pPr lvl="7">
              <a:spcBef>
                <a:spcPts val="0"/>
              </a:spcBef>
              <a:spcAft>
                <a:spcPts val="0"/>
              </a:spcAft>
              <a:buSzPts val="4900"/>
              <a:buNone/>
              <a:defRPr/>
            </a:lvl8pPr>
            <a:lvl9pPr lvl="8">
              <a:spcBef>
                <a:spcPts val="0"/>
              </a:spcBef>
              <a:spcAft>
                <a:spcPts val="0"/>
              </a:spcAft>
              <a:buSzPts val="4900"/>
              <a:buNone/>
              <a:defRPr/>
            </a:lvl9pPr>
          </a:lstStyle>
          <a:p>
            <a:endParaRPr/>
          </a:p>
        </p:txBody>
      </p:sp>
      <p:sp>
        <p:nvSpPr>
          <p:cNvPr id="22" name="Google Shape;22;p5"/>
          <p:cNvSpPr txBox="1">
            <a:spLocks noGrp="1"/>
          </p:cNvSpPr>
          <p:nvPr>
            <p:ph type="body" idx="1"/>
          </p:nvPr>
        </p:nvSpPr>
        <p:spPr>
          <a:xfrm>
            <a:off x="364468" y="3387853"/>
            <a:ext cx="4677000" cy="10043100"/>
          </a:xfrm>
          <a:prstGeom prst="rect">
            <a:avLst/>
          </a:prstGeom>
        </p:spPr>
        <p:txBody>
          <a:bodyPr spcFirstLastPara="1" wrap="square" lIns="160850" tIns="160850" rIns="160850" bIns="160850" anchor="t" anchorCtr="0">
            <a:normAutofit/>
          </a:bodyPr>
          <a:lstStyle>
            <a:lvl1pPr marL="457200" lvl="0" indent="-387350">
              <a:spcBef>
                <a:spcPts val="0"/>
              </a:spcBef>
              <a:spcAft>
                <a:spcPts val="0"/>
              </a:spcAft>
              <a:buSzPts val="2500"/>
              <a:buChar char="●"/>
              <a:defRPr sz="2500"/>
            </a:lvl1pPr>
            <a:lvl2pPr marL="914400" lvl="1" indent="-361950">
              <a:spcBef>
                <a:spcPts val="0"/>
              </a:spcBef>
              <a:spcAft>
                <a:spcPts val="0"/>
              </a:spcAft>
              <a:buSzPts val="2100"/>
              <a:buChar char="○"/>
              <a:defRPr sz="2100"/>
            </a:lvl2pPr>
            <a:lvl3pPr marL="1371600" lvl="2" indent="-361950">
              <a:spcBef>
                <a:spcPts val="0"/>
              </a:spcBef>
              <a:spcAft>
                <a:spcPts val="0"/>
              </a:spcAft>
              <a:buSzPts val="2100"/>
              <a:buChar char="■"/>
              <a:defRPr sz="2100"/>
            </a:lvl3pPr>
            <a:lvl4pPr marL="1828800" lvl="3" indent="-361950">
              <a:spcBef>
                <a:spcPts val="0"/>
              </a:spcBef>
              <a:spcAft>
                <a:spcPts val="0"/>
              </a:spcAft>
              <a:buSzPts val="2100"/>
              <a:buChar char="●"/>
              <a:defRPr sz="2100"/>
            </a:lvl4pPr>
            <a:lvl5pPr marL="2286000" lvl="4" indent="-361950">
              <a:spcBef>
                <a:spcPts val="0"/>
              </a:spcBef>
              <a:spcAft>
                <a:spcPts val="0"/>
              </a:spcAft>
              <a:buSzPts val="2100"/>
              <a:buChar char="○"/>
              <a:defRPr sz="2100"/>
            </a:lvl5pPr>
            <a:lvl6pPr marL="2743200" lvl="5" indent="-361950">
              <a:spcBef>
                <a:spcPts val="0"/>
              </a:spcBef>
              <a:spcAft>
                <a:spcPts val="0"/>
              </a:spcAft>
              <a:buSzPts val="2100"/>
              <a:buChar char="■"/>
              <a:defRPr sz="2100"/>
            </a:lvl6pPr>
            <a:lvl7pPr marL="3200400" lvl="6" indent="-361950">
              <a:spcBef>
                <a:spcPts val="0"/>
              </a:spcBef>
              <a:spcAft>
                <a:spcPts val="0"/>
              </a:spcAft>
              <a:buSzPts val="2100"/>
              <a:buChar char="●"/>
              <a:defRPr sz="2100"/>
            </a:lvl7pPr>
            <a:lvl8pPr marL="3657600" lvl="7" indent="-361950">
              <a:spcBef>
                <a:spcPts val="0"/>
              </a:spcBef>
              <a:spcAft>
                <a:spcPts val="0"/>
              </a:spcAft>
              <a:buSzPts val="2100"/>
              <a:buChar char="○"/>
              <a:defRPr sz="2100"/>
            </a:lvl8pPr>
            <a:lvl9pPr marL="4114800" lvl="8" indent="-361950">
              <a:spcBef>
                <a:spcPts val="0"/>
              </a:spcBef>
              <a:spcAft>
                <a:spcPts val="0"/>
              </a:spcAft>
              <a:buSzPts val="2100"/>
              <a:buChar char="■"/>
              <a:defRPr sz="2100"/>
            </a:lvl9pPr>
          </a:lstStyle>
          <a:p>
            <a:endParaRPr/>
          </a:p>
        </p:txBody>
      </p:sp>
      <p:sp>
        <p:nvSpPr>
          <p:cNvPr id="23" name="Google Shape;23;p5"/>
          <p:cNvSpPr txBox="1">
            <a:spLocks noGrp="1"/>
          </p:cNvSpPr>
          <p:nvPr>
            <p:ph type="body" idx="2"/>
          </p:nvPr>
        </p:nvSpPr>
        <p:spPr>
          <a:xfrm>
            <a:off x="5650483" y="3387853"/>
            <a:ext cx="4677000" cy="10043100"/>
          </a:xfrm>
          <a:prstGeom prst="rect">
            <a:avLst/>
          </a:prstGeom>
        </p:spPr>
        <p:txBody>
          <a:bodyPr spcFirstLastPara="1" wrap="square" lIns="160850" tIns="160850" rIns="160850" bIns="160850" anchor="t" anchorCtr="0">
            <a:normAutofit/>
          </a:bodyPr>
          <a:lstStyle>
            <a:lvl1pPr marL="457200" lvl="0" indent="-387350">
              <a:spcBef>
                <a:spcPts val="0"/>
              </a:spcBef>
              <a:spcAft>
                <a:spcPts val="0"/>
              </a:spcAft>
              <a:buSzPts val="2500"/>
              <a:buChar char="●"/>
              <a:defRPr sz="2500"/>
            </a:lvl1pPr>
            <a:lvl2pPr marL="914400" lvl="1" indent="-361950">
              <a:spcBef>
                <a:spcPts val="0"/>
              </a:spcBef>
              <a:spcAft>
                <a:spcPts val="0"/>
              </a:spcAft>
              <a:buSzPts val="2100"/>
              <a:buChar char="○"/>
              <a:defRPr sz="2100"/>
            </a:lvl2pPr>
            <a:lvl3pPr marL="1371600" lvl="2" indent="-361950">
              <a:spcBef>
                <a:spcPts val="0"/>
              </a:spcBef>
              <a:spcAft>
                <a:spcPts val="0"/>
              </a:spcAft>
              <a:buSzPts val="2100"/>
              <a:buChar char="■"/>
              <a:defRPr sz="2100"/>
            </a:lvl3pPr>
            <a:lvl4pPr marL="1828800" lvl="3" indent="-361950">
              <a:spcBef>
                <a:spcPts val="0"/>
              </a:spcBef>
              <a:spcAft>
                <a:spcPts val="0"/>
              </a:spcAft>
              <a:buSzPts val="2100"/>
              <a:buChar char="●"/>
              <a:defRPr sz="2100"/>
            </a:lvl4pPr>
            <a:lvl5pPr marL="2286000" lvl="4" indent="-361950">
              <a:spcBef>
                <a:spcPts val="0"/>
              </a:spcBef>
              <a:spcAft>
                <a:spcPts val="0"/>
              </a:spcAft>
              <a:buSzPts val="2100"/>
              <a:buChar char="○"/>
              <a:defRPr sz="2100"/>
            </a:lvl5pPr>
            <a:lvl6pPr marL="2743200" lvl="5" indent="-361950">
              <a:spcBef>
                <a:spcPts val="0"/>
              </a:spcBef>
              <a:spcAft>
                <a:spcPts val="0"/>
              </a:spcAft>
              <a:buSzPts val="2100"/>
              <a:buChar char="■"/>
              <a:defRPr sz="2100"/>
            </a:lvl6pPr>
            <a:lvl7pPr marL="3200400" lvl="6" indent="-361950">
              <a:spcBef>
                <a:spcPts val="0"/>
              </a:spcBef>
              <a:spcAft>
                <a:spcPts val="0"/>
              </a:spcAft>
              <a:buSzPts val="2100"/>
              <a:buChar char="●"/>
              <a:defRPr sz="2100"/>
            </a:lvl7pPr>
            <a:lvl8pPr marL="3657600" lvl="7" indent="-361950">
              <a:spcBef>
                <a:spcPts val="0"/>
              </a:spcBef>
              <a:spcAft>
                <a:spcPts val="0"/>
              </a:spcAft>
              <a:buSzPts val="2100"/>
              <a:buChar char="○"/>
              <a:defRPr sz="2100"/>
            </a:lvl8pPr>
            <a:lvl9pPr marL="4114800" lvl="8" indent="-361950">
              <a:spcBef>
                <a:spcPts val="0"/>
              </a:spcBef>
              <a:spcAft>
                <a:spcPts val="0"/>
              </a:spcAft>
              <a:buSzPts val="2100"/>
              <a:buChar char="■"/>
              <a:defRPr sz="2100"/>
            </a:lvl9pPr>
          </a:lstStyle>
          <a:p>
            <a:endParaRPr/>
          </a:p>
        </p:txBody>
      </p:sp>
      <p:sp>
        <p:nvSpPr>
          <p:cNvPr id="24" name="Google Shape;24;p5"/>
          <p:cNvSpPr txBox="1">
            <a:spLocks noGrp="1"/>
          </p:cNvSpPr>
          <p:nvPr>
            <p:ph type="sldNum" idx="12"/>
          </p:nvPr>
        </p:nvSpPr>
        <p:spPr>
          <a:xfrm>
            <a:off x="9906772" y="13708144"/>
            <a:ext cx="641700" cy="1157100"/>
          </a:xfrm>
          <a:prstGeom prst="rect">
            <a:avLst/>
          </a:prstGeom>
        </p:spPr>
        <p:txBody>
          <a:bodyPr spcFirstLastPara="1" wrap="square" lIns="160850" tIns="160850" rIns="160850" bIns="16085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64468" y="1308210"/>
            <a:ext cx="9963000" cy="1683600"/>
          </a:xfrm>
          <a:prstGeom prst="rect">
            <a:avLst/>
          </a:prstGeom>
        </p:spPr>
        <p:txBody>
          <a:bodyPr spcFirstLastPara="1" wrap="square" lIns="160850" tIns="160850" rIns="160850" bIns="160850" anchor="t" anchorCtr="0">
            <a:normAutofit/>
          </a:bodyPr>
          <a:lstStyle>
            <a:lvl1pPr lvl="0">
              <a:spcBef>
                <a:spcPts val="0"/>
              </a:spcBef>
              <a:spcAft>
                <a:spcPts val="0"/>
              </a:spcAft>
              <a:buSzPts val="4900"/>
              <a:buNone/>
              <a:defRPr/>
            </a:lvl1pPr>
            <a:lvl2pPr lvl="1">
              <a:spcBef>
                <a:spcPts val="0"/>
              </a:spcBef>
              <a:spcAft>
                <a:spcPts val="0"/>
              </a:spcAft>
              <a:buSzPts val="4900"/>
              <a:buNone/>
              <a:defRPr/>
            </a:lvl2pPr>
            <a:lvl3pPr lvl="2">
              <a:spcBef>
                <a:spcPts val="0"/>
              </a:spcBef>
              <a:spcAft>
                <a:spcPts val="0"/>
              </a:spcAft>
              <a:buSzPts val="4900"/>
              <a:buNone/>
              <a:defRPr/>
            </a:lvl3pPr>
            <a:lvl4pPr lvl="3">
              <a:spcBef>
                <a:spcPts val="0"/>
              </a:spcBef>
              <a:spcAft>
                <a:spcPts val="0"/>
              </a:spcAft>
              <a:buSzPts val="4900"/>
              <a:buNone/>
              <a:defRPr/>
            </a:lvl4pPr>
            <a:lvl5pPr lvl="4">
              <a:spcBef>
                <a:spcPts val="0"/>
              </a:spcBef>
              <a:spcAft>
                <a:spcPts val="0"/>
              </a:spcAft>
              <a:buSzPts val="4900"/>
              <a:buNone/>
              <a:defRPr/>
            </a:lvl5pPr>
            <a:lvl6pPr lvl="5">
              <a:spcBef>
                <a:spcPts val="0"/>
              </a:spcBef>
              <a:spcAft>
                <a:spcPts val="0"/>
              </a:spcAft>
              <a:buSzPts val="4900"/>
              <a:buNone/>
              <a:defRPr/>
            </a:lvl6pPr>
            <a:lvl7pPr lvl="6">
              <a:spcBef>
                <a:spcPts val="0"/>
              </a:spcBef>
              <a:spcAft>
                <a:spcPts val="0"/>
              </a:spcAft>
              <a:buSzPts val="4900"/>
              <a:buNone/>
              <a:defRPr/>
            </a:lvl7pPr>
            <a:lvl8pPr lvl="7">
              <a:spcBef>
                <a:spcPts val="0"/>
              </a:spcBef>
              <a:spcAft>
                <a:spcPts val="0"/>
              </a:spcAft>
              <a:buSzPts val="4900"/>
              <a:buNone/>
              <a:defRPr/>
            </a:lvl8pPr>
            <a:lvl9pPr lvl="8">
              <a:spcBef>
                <a:spcPts val="0"/>
              </a:spcBef>
              <a:spcAft>
                <a:spcPts val="0"/>
              </a:spcAft>
              <a:buSzPts val="4900"/>
              <a:buNone/>
              <a:defRPr/>
            </a:lvl9pPr>
          </a:lstStyle>
          <a:p>
            <a:endParaRPr/>
          </a:p>
        </p:txBody>
      </p:sp>
      <p:sp>
        <p:nvSpPr>
          <p:cNvPr id="27" name="Google Shape;27;p6"/>
          <p:cNvSpPr txBox="1">
            <a:spLocks noGrp="1"/>
          </p:cNvSpPr>
          <p:nvPr>
            <p:ph type="sldNum" idx="12"/>
          </p:nvPr>
        </p:nvSpPr>
        <p:spPr>
          <a:xfrm>
            <a:off x="9906772" y="13708144"/>
            <a:ext cx="641700" cy="1157100"/>
          </a:xfrm>
          <a:prstGeom prst="rect">
            <a:avLst/>
          </a:prstGeom>
        </p:spPr>
        <p:txBody>
          <a:bodyPr spcFirstLastPara="1" wrap="square" lIns="160850" tIns="160850" rIns="160850" bIns="16085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64468" y="1633260"/>
            <a:ext cx="3283500" cy="2221500"/>
          </a:xfrm>
          <a:prstGeom prst="rect">
            <a:avLst/>
          </a:prstGeom>
        </p:spPr>
        <p:txBody>
          <a:bodyPr spcFirstLastPara="1" wrap="square" lIns="160850" tIns="160850" rIns="160850" bIns="160850" anchor="b" anchorCtr="0">
            <a:norm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a:endParaRPr/>
          </a:p>
        </p:txBody>
      </p:sp>
      <p:sp>
        <p:nvSpPr>
          <p:cNvPr id="30" name="Google Shape;30;p7"/>
          <p:cNvSpPr txBox="1">
            <a:spLocks noGrp="1"/>
          </p:cNvSpPr>
          <p:nvPr>
            <p:ph type="body" idx="1"/>
          </p:nvPr>
        </p:nvSpPr>
        <p:spPr>
          <a:xfrm>
            <a:off x="364468" y="4084913"/>
            <a:ext cx="3283500" cy="9346200"/>
          </a:xfrm>
          <a:prstGeom prst="rect">
            <a:avLst/>
          </a:prstGeom>
        </p:spPr>
        <p:txBody>
          <a:bodyPr spcFirstLastPara="1" wrap="square" lIns="160850" tIns="160850" rIns="160850" bIns="160850" anchor="t" anchorCtr="0">
            <a:normAutofit/>
          </a:bodyPr>
          <a:lstStyle>
            <a:lvl1pPr marL="457200" lvl="0" indent="-361950">
              <a:spcBef>
                <a:spcPts val="0"/>
              </a:spcBef>
              <a:spcAft>
                <a:spcPts val="0"/>
              </a:spcAft>
              <a:buSzPts val="2100"/>
              <a:buChar char="●"/>
              <a:defRPr sz="2100"/>
            </a:lvl1pPr>
            <a:lvl2pPr marL="914400" lvl="1" indent="-361950">
              <a:spcBef>
                <a:spcPts val="0"/>
              </a:spcBef>
              <a:spcAft>
                <a:spcPts val="0"/>
              </a:spcAft>
              <a:buSzPts val="2100"/>
              <a:buChar char="○"/>
              <a:defRPr sz="2100"/>
            </a:lvl2pPr>
            <a:lvl3pPr marL="1371600" lvl="2" indent="-361950">
              <a:spcBef>
                <a:spcPts val="0"/>
              </a:spcBef>
              <a:spcAft>
                <a:spcPts val="0"/>
              </a:spcAft>
              <a:buSzPts val="2100"/>
              <a:buChar char="■"/>
              <a:defRPr sz="2100"/>
            </a:lvl3pPr>
            <a:lvl4pPr marL="1828800" lvl="3" indent="-361950">
              <a:spcBef>
                <a:spcPts val="0"/>
              </a:spcBef>
              <a:spcAft>
                <a:spcPts val="0"/>
              </a:spcAft>
              <a:buSzPts val="2100"/>
              <a:buChar char="●"/>
              <a:defRPr sz="2100"/>
            </a:lvl4pPr>
            <a:lvl5pPr marL="2286000" lvl="4" indent="-361950">
              <a:spcBef>
                <a:spcPts val="0"/>
              </a:spcBef>
              <a:spcAft>
                <a:spcPts val="0"/>
              </a:spcAft>
              <a:buSzPts val="2100"/>
              <a:buChar char="○"/>
              <a:defRPr sz="2100"/>
            </a:lvl5pPr>
            <a:lvl6pPr marL="2743200" lvl="5" indent="-361950">
              <a:spcBef>
                <a:spcPts val="0"/>
              </a:spcBef>
              <a:spcAft>
                <a:spcPts val="0"/>
              </a:spcAft>
              <a:buSzPts val="2100"/>
              <a:buChar char="■"/>
              <a:defRPr sz="2100"/>
            </a:lvl6pPr>
            <a:lvl7pPr marL="3200400" lvl="6" indent="-361950">
              <a:spcBef>
                <a:spcPts val="0"/>
              </a:spcBef>
              <a:spcAft>
                <a:spcPts val="0"/>
              </a:spcAft>
              <a:buSzPts val="2100"/>
              <a:buChar char="●"/>
              <a:defRPr sz="2100"/>
            </a:lvl7pPr>
            <a:lvl8pPr marL="3657600" lvl="7" indent="-361950">
              <a:spcBef>
                <a:spcPts val="0"/>
              </a:spcBef>
              <a:spcAft>
                <a:spcPts val="0"/>
              </a:spcAft>
              <a:buSzPts val="2100"/>
              <a:buChar char="○"/>
              <a:defRPr sz="2100"/>
            </a:lvl8pPr>
            <a:lvl9pPr marL="4114800" lvl="8" indent="-361950">
              <a:spcBef>
                <a:spcPts val="0"/>
              </a:spcBef>
              <a:spcAft>
                <a:spcPts val="0"/>
              </a:spcAft>
              <a:buSzPts val="2100"/>
              <a:buChar char="■"/>
              <a:defRPr sz="2100"/>
            </a:lvl9pPr>
          </a:lstStyle>
          <a:p>
            <a:endParaRPr/>
          </a:p>
        </p:txBody>
      </p:sp>
      <p:sp>
        <p:nvSpPr>
          <p:cNvPr id="31" name="Google Shape;31;p7"/>
          <p:cNvSpPr txBox="1">
            <a:spLocks noGrp="1"/>
          </p:cNvSpPr>
          <p:nvPr>
            <p:ph type="sldNum" idx="12"/>
          </p:nvPr>
        </p:nvSpPr>
        <p:spPr>
          <a:xfrm>
            <a:off x="9906772" y="13708144"/>
            <a:ext cx="641700" cy="1157100"/>
          </a:xfrm>
          <a:prstGeom prst="rect">
            <a:avLst/>
          </a:prstGeom>
        </p:spPr>
        <p:txBody>
          <a:bodyPr spcFirstLastPara="1" wrap="square" lIns="160850" tIns="160850" rIns="160850" bIns="16085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573245" y="1323276"/>
            <a:ext cx="7445700" cy="12025500"/>
          </a:xfrm>
          <a:prstGeom prst="rect">
            <a:avLst/>
          </a:prstGeom>
        </p:spPr>
        <p:txBody>
          <a:bodyPr spcFirstLastPara="1" wrap="square" lIns="160850" tIns="160850" rIns="160850" bIns="160850" anchor="ctr" anchorCtr="0">
            <a:normAutofit/>
          </a:bodyPr>
          <a:lstStyle>
            <a:lvl1pPr lvl="0">
              <a:spcBef>
                <a:spcPts val="0"/>
              </a:spcBef>
              <a:spcAft>
                <a:spcPts val="0"/>
              </a:spcAft>
              <a:buSzPts val="8400"/>
              <a:buNone/>
              <a:defRPr sz="8400"/>
            </a:lvl1pPr>
            <a:lvl2pPr lvl="1">
              <a:spcBef>
                <a:spcPts val="0"/>
              </a:spcBef>
              <a:spcAft>
                <a:spcPts val="0"/>
              </a:spcAft>
              <a:buSzPts val="8400"/>
              <a:buNone/>
              <a:defRPr sz="8400"/>
            </a:lvl2pPr>
            <a:lvl3pPr lvl="2">
              <a:spcBef>
                <a:spcPts val="0"/>
              </a:spcBef>
              <a:spcAft>
                <a:spcPts val="0"/>
              </a:spcAft>
              <a:buSzPts val="8400"/>
              <a:buNone/>
              <a:defRPr sz="8400"/>
            </a:lvl3pPr>
            <a:lvl4pPr lvl="3">
              <a:spcBef>
                <a:spcPts val="0"/>
              </a:spcBef>
              <a:spcAft>
                <a:spcPts val="0"/>
              </a:spcAft>
              <a:buSzPts val="8400"/>
              <a:buNone/>
              <a:defRPr sz="8400"/>
            </a:lvl4pPr>
            <a:lvl5pPr lvl="4">
              <a:spcBef>
                <a:spcPts val="0"/>
              </a:spcBef>
              <a:spcAft>
                <a:spcPts val="0"/>
              </a:spcAft>
              <a:buSzPts val="8400"/>
              <a:buNone/>
              <a:defRPr sz="8400"/>
            </a:lvl5pPr>
            <a:lvl6pPr lvl="5">
              <a:spcBef>
                <a:spcPts val="0"/>
              </a:spcBef>
              <a:spcAft>
                <a:spcPts val="0"/>
              </a:spcAft>
              <a:buSzPts val="8400"/>
              <a:buNone/>
              <a:defRPr sz="8400"/>
            </a:lvl6pPr>
            <a:lvl7pPr lvl="6">
              <a:spcBef>
                <a:spcPts val="0"/>
              </a:spcBef>
              <a:spcAft>
                <a:spcPts val="0"/>
              </a:spcAft>
              <a:buSzPts val="8400"/>
              <a:buNone/>
              <a:defRPr sz="8400"/>
            </a:lvl7pPr>
            <a:lvl8pPr lvl="7">
              <a:spcBef>
                <a:spcPts val="0"/>
              </a:spcBef>
              <a:spcAft>
                <a:spcPts val="0"/>
              </a:spcAft>
              <a:buSzPts val="8400"/>
              <a:buNone/>
              <a:defRPr sz="8400"/>
            </a:lvl8pPr>
            <a:lvl9pPr lvl="8">
              <a:spcBef>
                <a:spcPts val="0"/>
              </a:spcBef>
              <a:spcAft>
                <a:spcPts val="0"/>
              </a:spcAft>
              <a:buSzPts val="8400"/>
              <a:buNone/>
              <a:defRPr sz="8400"/>
            </a:lvl9pPr>
          </a:lstStyle>
          <a:p>
            <a:endParaRPr/>
          </a:p>
        </p:txBody>
      </p:sp>
      <p:sp>
        <p:nvSpPr>
          <p:cNvPr id="34" name="Google Shape;34;p8"/>
          <p:cNvSpPr txBox="1">
            <a:spLocks noGrp="1"/>
          </p:cNvSpPr>
          <p:nvPr>
            <p:ph type="sldNum" idx="12"/>
          </p:nvPr>
        </p:nvSpPr>
        <p:spPr>
          <a:xfrm>
            <a:off x="9906772" y="13708144"/>
            <a:ext cx="641700" cy="1157100"/>
          </a:xfrm>
          <a:prstGeom prst="rect">
            <a:avLst/>
          </a:prstGeom>
        </p:spPr>
        <p:txBody>
          <a:bodyPr spcFirstLastPara="1" wrap="square" lIns="160850" tIns="160850" rIns="160850" bIns="16085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5346000" y="-367"/>
            <a:ext cx="5346000" cy="15120000"/>
          </a:xfrm>
          <a:prstGeom prst="rect">
            <a:avLst/>
          </a:prstGeom>
          <a:solidFill>
            <a:schemeClr val="lt2"/>
          </a:solidFill>
          <a:ln>
            <a:noFill/>
          </a:ln>
        </p:spPr>
        <p:txBody>
          <a:bodyPr spcFirstLastPara="1" wrap="square" lIns="160850" tIns="160850" rIns="160850" bIns="160850"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310447" y="3625081"/>
            <a:ext cx="4730100" cy="4357500"/>
          </a:xfrm>
          <a:prstGeom prst="rect">
            <a:avLst/>
          </a:prstGeom>
        </p:spPr>
        <p:txBody>
          <a:bodyPr spcFirstLastPara="1" wrap="square" lIns="160850" tIns="160850" rIns="160850" bIns="160850" anchor="b" anchorCtr="0">
            <a:normAutofit/>
          </a:bodyPr>
          <a:lstStyle>
            <a:lvl1pPr lvl="0" algn="ctr">
              <a:spcBef>
                <a:spcPts val="0"/>
              </a:spcBef>
              <a:spcAft>
                <a:spcPts val="0"/>
              </a:spcAft>
              <a:buSzPts val="7400"/>
              <a:buNone/>
              <a:defRPr sz="7400"/>
            </a:lvl1pPr>
            <a:lvl2pPr lvl="1" algn="ctr">
              <a:spcBef>
                <a:spcPts val="0"/>
              </a:spcBef>
              <a:spcAft>
                <a:spcPts val="0"/>
              </a:spcAft>
              <a:buSzPts val="7400"/>
              <a:buNone/>
              <a:defRPr sz="7400"/>
            </a:lvl2pPr>
            <a:lvl3pPr lvl="2" algn="ctr">
              <a:spcBef>
                <a:spcPts val="0"/>
              </a:spcBef>
              <a:spcAft>
                <a:spcPts val="0"/>
              </a:spcAft>
              <a:buSzPts val="7400"/>
              <a:buNone/>
              <a:defRPr sz="7400"/>
            </a:lvl3pPr>
            <a:lvl4pPr lvl="3" algn="ctr">
              <a:spcBef>
                <a:spcPts val="0"/>
              </a:spcBef>
              <a:spcAft>
                <a:spcPts val="0"/>
              </a:spcAft>
              <a:buSzPts val="7400"/>
              <a:buNone/>
              <a:defRPr sz="7400"/>
            </a:lvl4pPr>
            <a:lvl5pPr lvl="4" algn="ctr">
              <a:spcBef>
                <a:spcPts val="0"/>
              </a:spcBef>
              <a:spcAft>
                <a:spcPts val="0"/>
              </a:spcAft>
              <a:buSzPts val="7400"/>
              <a:buNone/>
              <a:defRPr sz="7400"/>
            </a:lvl5pPr>
            <a:lvl6pPr lvl="5" algn="ctr">
              <a:spcBef>
                <a:spcPts val="0"/>
              </a:spcBef>
              <a:spcAft>
                <a:spcPts val="0"/>
              </a:spcAft>
              <a:buSzPts val="7400"/>
              <a:buNone/>
              <a:defRPr sz="7400"/>
            </a:lvl6pPr>
            <a:lvl7pPr lvl="6" algn="ctr">
              <a:spcBef>
                <a:spcPts val="0"/>
              </a:spcBef>
              <a:spcAft>
                <a:spcPts val="0"/>
              </a:spcAft>
              <a:buSzPts val="7400"/>
              <a:buNone/>
              <a:defRPr sz="7400"/>
            </a:lvl7pPr>
            <a:lvl8pPr lvl="7" algn="ctr">
              <a:spcBef>
                <a:spcPts val="0"/>
              </a:spcBef>
              <a:spcAft>
                <a:spcPts val="0"/>
              </a:spcAft>
              <a:buSzPts val="7400"/>
              <a:buNone/>
              <a:defRPr sz="7400"/>
            </a:lvl8pPr>
            <a:lvl9pPr lvl="8" algn="ctr">
              <a:spcBef>
                <a:spcPts val="0"/>
              </a:spcBef>
              <a:spcAft>
                <a:spcPts val="0"/>
              </a:spcAft>
              <a:buSzPts val="7400"/>
              <a:buNone/>
              <a:defRPr sz="7400"/>
            </a:lvl9pPr>
          </a:lstStyle>
          <a:p>
            <a:endParaRPr/>
          </a:p>
        </p:txBody>
      </p:sp>
      <p:sp>
        <p:nvSpPr>
          <p:cNvPr id="38" name="Google Shape;38;p9"/>
          <p:cNvSpPr txBox="1">
            <a:spLocks noGrp="1"/>
          </p:cNvSpPr>
          <p:nvPr>
            <p:ph type="subTitle" idx="1"/>
          </p:nvPr>
        </p:nvSpPr>
        <p:spPr>
          <a:xfrm>
            <a:off x="310447" y="8240010"/>
            <a:ext cx="4730100" cy="3630600"/>
          </a:xfrm>
          <a:prstGeom prst="rect">
            <a:avLst/>
          </a:prstGeom>
        </p:spPr>
        <p:txBody>
          <a:bodyPr spcFirstLastPara="1" wrap="square" lIns="160850" tIns="160850" rIns="160850" bIns="160850" anchor="t" anchorCtr="0">
            <a:normAutofit/>
          </a:bodyPr>
          <a:lstStyle>
            <a:lvl1pPr lvl="0" algn="ctr">
              <a:lnSpc>
                <a:spcPct val="100000"/>
              </a:lnSpc>
              <a:spcBef>
                <a:spcPts val="0"/>
              </a:spcBef>
              <a:spcAft>
                <a:spcPts val="0"/>
              </a:spcAft>
              <a:buSzPts val="3700"/>
              <a:buNone/>
              <a:defRPr sz="3700"/>
            </a:lvl1pPr>
            <a:lvl2pPr lvl="1" algn="ctr">
              <a:lnSpc>
                <a:spcPct val="100000"/>
              </a:lnSpc>
              <a:spcBef>
                <a:spcPts val="0"/>
              </a:spcBef>
              <a:spcAft>
                <a:spcPts val="0"/>
              </a:spcAft>
              <a:buSzPts val="3700"/>
              <a:buNone/>
              <a:defRPr sz="3700"/>
            </a:lvl2pPr>
            <a:lvl3pPr lvl="2" algn="ctr">
              <a:lnSpc>
                <a:spcPct val="100000"/>
              </a:lnSpc>
              <a:spcBef>
                <a:spcPts val="0"/>
              </a:spcBef>
              <a:spcAft>
                <a:spcPts val="0"/>
              </a:spcAft>
              <a:buSzPts val="3700"/>
              <a:buNone/>
              <a:defRPr sz="3700"/>
            </a:lvl3pPr>
            <a:lvl4pPr lvl="3" algn="ctr">
              <a:lnSpc>
                <a:spcPct val="100000"/>
              </a:lnSpc>
              <a:spcBef>
                <a:spcPts val="0"/>
              </a:spcBef>
              <a:spcAft>
                <a:spcPts val="0"/>
              </a:spcAft>
              <a:buSzPts val="3700"/>
              <a:buNone/>
              <a:defRPr sz="3700"/>
            </a:lvl4pPr>
            <a:lvl5pPr lvl="4" algn="ctr">
              <a:lnSpc>
                <a:spcPct val="100000"/>
              </a:lnSpc>
              <a:spcBef>
                <a:spcPts val="0"/>
              </a:spcBef>
              <a:spcAft>
                <a:spcPts val="0"/>
              </a:spcAft>
              <a:buSzPts val="3700"/>
              <a:buNone/>
              <a:defRPr sz="3700"/>
            </a:lvl5pPr>
            <a:lvl6pPr lvl="5" algn="ctr">
              <a:lnSpc>
                <a:spcPct val="100000"/>
              </a:lnSpc>
              <a:spcBef>
                <a:spcPts val="0"/>
              </a:spcBef>
              <a:spcAft>
                <a:spcPts val="0"/>
              </a:spcAft>
              <a:buSzPts val="3700"/>
              <a:buNone/>
              <a:defRPr sz="3700"/>
            </a:lvl6pPr>
            <a:lvl7pPr lvl="6" algn="ctr">
              <a:lnSpc>
                <a:spcPct val="100000"/>
              </a:lnSpc>
              <a:spcBef>
                <a:spcPts val="0"/>
              </a:spcBef>
              <a:spcAft>
                <a:spcPts val="0"/>
              </a:spcAft>
              <a:buSzPts val="3700"/>
              <a:buNone/>
              <a:defRPr sz="3700"/>
            </a:lvl7pPr>
            <a:lvl8pPr lvl="7" algn="ctr">
              <a:lnSpc>
                <a:spcPct val="100000"/>
              </a:lnSpc>
              <a:spcBef>
                <a:spcPts val="0"/>
              </a:spcBef>
              <a:spcAft>
                <a:spcPts val="0"/>
              </a:spcAft>
              <a:buSzPts val="3700"/>
              <a:buNone/>
              <a:defRPr sz="3700"/>
            </a:lvl8pPr>
            <a:lvl9pPr lvl="8" algn="ctr">
              <a:lnSpc>
                <a:spcPct val="100000"/>
              </a:lnSpc>
              <a:spcBef>
                <a:spcPts val="0"/>
              </a:spcBef>
              <a:spcAft>
                <a:spcPts val="0"/>
              </a:spcAft>
              <a:buSzPts val="3700"/>
              <a:buNone/>
              <a:defRPr sz="3700"/>
            </a:lvl9pPr>
          </a:lstStyle>
          <a:p>
            <a:endParaRPr/>
          </a:p>
        </p:txBody>
      </p:sp>
      <p:sp>
        <p:nvSpPr>
          <p:cNvPr id="39" name="Google Shape;39;p9"/>
          <p:cNvSpPr txBox="1">
            <a:spLocks noGrp="1"/>
          </p:cNvSpPr>
          <p:nvPr>
            <p:ph type="body" idx="2"/>
          </p:nvPr>
        </p:nvSpPr>
        <p:spPr>
          <a:xfrm>
            <a:off x="5775715" y="2128514"/>
            <a:ext cx="4486500" cy="10862100"/>
          </a:xfrm>
          <a:prstGeom prst="rect">
            <a:avLst/>
          </a:prstGeom>
        </p:spPr>
        <p:txBody>
          <a:bodyPr spcFirstLastPara="1" wrap="square" lIns="160850" tIns="160850" rIns="160850" bIns="160850" anchor="ctr" anchorCtr="0">
            <a:normAutofit/>
          </a:bodyPr>
          <a:lstStyle>
            <a:lvl1pPr marL="457200" lvl="0" indent="-431800">
              <a:spcBef>
                <a:spcPts val="0"/>
              </a:spcBef>
              <a:spcAft>
                <a:spcPts val="0"/>
              </a:spcAft>
              <a:buSzPts val="3200"/>
              <a:buChar char="●"/>
              <a:defRPr/>
            </a:lvl1pPr>
            <a:lvl2pPr marL="914400" lvl="1" indent="-387350">
              <a:spcBef>
                <a:spcPts val="0"/>
              </a:spcBef>
              <a:spcAft>
                <a:spcPts val="0"/>
              </a:spcAft>
              <a:buSzPts val="2500"/>
              <a:buChar char="○"/>
              <a:defRPr/>
            </a:lvl2pPr>
            <a:lvl3pPr marL="1371600" lvl="2" indent="-387350">
              <a:spcBef>
                <a:spcPts val="0"/>
              </a:spcBef>
              <a:spcAft>
                <a:spcPts val="0"/>
              </a:spcAft>
              <a:buSzPts val="2500"/>
              <a:buChar char="■"/>
              <a:defRPr/>
            </a:lvl3pPr>
            <a:lvl4pPr marL="1828800" lvl="3" indent="-387350">
              <a:spcBef>
                <a:spcPts val="0"/>
              </a:spcBef>
              <a:spcAft>
                <a:spcPts val="0"/>
              </a:spcAft>
              <a:buSzPts val="2500"/>
              <a:buChar char="●"/>
              <a:defRPr/>
            </a:lvl4pPr>
            <a:lvl5pPr marL="2286000" lvl="4" indent="-387350">
              <a:spcBef>
                <a:spcPts val="0"/>
              </a:spcBef>
              <a:spcAft>
                <a:spcPts val="0"/>
              </a:spcAft>
              <a:buSzPts val="2500"/>
              <a:buChar char="○"/>
              <a:defRPr/>
            </a:lvl5pPr>
            <a:lvl6pPr marL="2743200" lvl="5" indent="-387350">
              <a:spcBef>
                <a:spcPts val="0"/>
              </a:spcBef>
              <a:spcAft>
                <a:spcPts val="0"/>
              </a:spcAft>
              <a:buSzPts val="2500"/>
              <a:buChar char="■"/>
              <a:defRPr/>
            </a:lvl6pPr>
            <a:lvl7pPr marL="3200400" lvl="6" indent="-387350">
              <a:spcBef>
                <a:spcPts val="0"/>
              </a:spcBef>
              <a:spcAft>
                <a:spcPts val="0"/>
              </a:spcAft>
              <a:buSzPts val="2500"/>
              <a:buChar char="●"/>
              <a:defRPr/>
            </a:lvl7pPr>
            <a:lvl8pPr marL="3657600" lvl="7" indent="-387350">
              <a:spcBef>
                <a:spcPts val="0"/>
              </a:spcBef>
              <a:spcAft>
                <a:spcPts val="0"/>
              </a:spcAft>
              <a:buSzPts val="2500"/>
              <a:buChar char="○"/>
              <a:defRPr/>
            </a:lvl8pPr>
            <a:lvl9pPr marL="4114800" lvl="8" indent="-387350">
              <a:spcBef>
                <a:spcPts val="0"/>
              </a:spcBef>
              <a:spcAft>
                <a:spcPts val="0"/>
              </a:spcAft>
              <a:buSzPts val="2500"/>
              <a:buChar char="■"/>
              <a:defRPr/>
            </a:lvl9pPr>
          </a:lstStyle>
          <a:p>
            <a:endParaRPr/>
          </a:p>
        </p:txBody>
      </p:sp>
      <p:sp>
        <p:nvSpPr>
          <p:cNvPr id="40" name="Google Shape;40;p9"/>
          <p:cNvSpPr txBox="1">
            <a:spLocks noGrp="1"/>
          </p:cNvSpPr>
          <p:nvPr>
            <p:ph type="sldNum" idx="12"/>
          </p:nvPr>
        </p:nvSpPr>
        <p:spPr>
          <a:xfrm>
            <a:off x="9906772" y="13708144"/>
            <a:ext cx="641700" cy="1157100"/>
          </a:xfrm>
          <a:prstGeom prst="rect">
            <a:avLst/>
          </a:prstGeom>
        </p:spPr>
        <p:txBody>
          <a:bodyPr spcFirstLastPara="1" wrap="square" lIns="160850" tIns="160850" rIns="160850" bIns="16085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64468" y="12436336"/>
            <a:ext cx="7014300" cy="1778700"/>
          </a:xfrm>
          <a:prstGeom prst="rect">
            <a:avLst/>
          </a:prstGeom>
        </p:spPr>
        <p:txBody>
          <a:bodyPr spcFirstLastPara="1" wrap="square" lIns="160850" tIns="160850" rIns="160850" bIns="160850" anchor="ctr" anchorCtr="0">
            <a:normAutofit/>
          </a:bodyPr>
          <a:lstStyle>
            <a:lvl1pPr marL="457200" lvl="0" indent="-228600">
              <a:lnSpc>
                <a:spcPct val="100000"/>
              </a:lnSpc>
              <a:spcBef>
                <a:spcPts val="0"/>
              </a:spcBef>
              <a:spcAft>
                <a:spcPts val="0"/>
              </a:spcAft>
              <a:buSzPts val="3200"/>
              <a:buNone/>
              <a:defRPr/>
            </a:lvl1pPr>
          </a:lstStyle>
          <a:p>
            <a:endParaRPr/>
          </a:p>
        </p:txBody>
      </p:sp>
      <p:sp>
        <p:nvSpPr>
          <p:cNvPr id="43" name="Google Shape;43;p10"/>
          <p:cNvSpPr txBox="1">
            <a:spLocks noGrp="1"/>
          </p:cNvSpPr>
          <p:nvPr>
            <p:ph type="sldNum" idx="12"/>
          </p:nvPr>
        </p:nvSpPr>
        <p:spPr>
          <a:xfrm>
            <a:off x="9906772" y="13708144"/>
            <a:ext cx="641700" cy="1157100"/>
          </a:xfrm>
          <a:prstGeom prst="rect">
            <a:avLst/>
          </a:prstGeom>
        </p:spPr>
        <p:txBody>
          <a:bodyPr spcFirstLastPara="1" wrap="square" lIns="160850" tIns="160850" rIns="160850" bIns="16085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64468" y="3251601"/>
            <a:ext cx="9963000" cy="5772000"/>
          </a:xfrm>
          <a:prstGeom prst="rect">
            <a:avLst/>
          </a:prstGeom>
        </p:spPr>
        <p:txBody>
          <a:bodyPr spcFirstLastPara="1" wrap="square" lIns="160850" tIns="160850" rIns="160850" bIns="160850" anchor="b" anchorCtr="0">
            <a:normAutofit/>
          </a:bodyPr>
          <a:lstStyle>
            <a:lvl1pPr lvl="0" algn="ctr">
              <a:spcBef>
                <a:spcPts val="0"/>
              </a:spcBef>
              <a:spcAft>
                <a:spcPts val="0"/>
              </a:spcAft>
              <a:buSzPts val="21100"/>
              <a:buNone/>
              <a:defRPr sz="21100"/>
            </a:lvl1pPr>
            <a:lvl2pPr lvl="1" algn="ctr">
              <a:spcBef>
                <a:spcPts val="0"/>
              </a:spcBef>
              <a:spcAft>
                <a:spcPts val="0"/>
              </a:spcAft>
              <a:buSzPts val="21100"/>
              <a:buNone/>
              <a:defRPr sz="21100"/>
            </a:lvl2pPr>
            <a:lvl3pPr lvl="2" algn="ctr">
              <a:spcBef>
                <a:spcPts val="0"/>
              </a:spcBef>
              <a:spcAft>
                <a:spcPts val="0"/>
              </a:spcAft>
              <a:buSzPts val="21100"/>
              <a:buNone/>
              <a:defRPr sz="21100"/>
            </a:lvl3pPr>
            <a:lvl4pPr lvl="3" algn="ctr">
              <a:spcBef>
                <a:spcPts val="0"/>
              </a:spcBef>
              <a:spcAft>
                <a:spcPts val="0"/>
              </a:spcAft>
              <a:buSzPts val="21100"/>
              <a:buNone/>
              <a:defRPr sz="21100"/>
            </a:lvl4pPr>
            <a:lvl5pPr lvl="4" algn="ctr">
              <a:spcBef>
                <a:spcPts val="0"/>
              </a:spcBef>
              <a:spcAft>
                <a:spcPts val="0"/>
              </a:spcAft>
              <a:buSzPts val="21100"/>
              <a:buNone/>
              <a:defRPr sz="21100"/>
            </a:lvl5pPr>
            <a:lvl6pPr lvl="5" algn="ctr">
              <a:spcBef>
                <a:spcPts val="0"/>
              </a:spcBef>
              <a:spcAft>
                <a:spcPts val="0"/>
              </a:spcAft>
              <a:buSzPts val="21100"/>
              <a:buNone/>
              <a:defRPr sz="21100"/>
            </a:lvl6pPr>
            <a:lvl7pPr lvl="6" algn="ctr">
              <a:spcBef>
                <a:spcPts val="0"/>
              </a:spcBef>
              <a:spcAft>
                <a:spcPts val="0"/>
              </a:spcAft>
              <a:buSzPts val="21100"/>
              <a:buNone/>
              <a:defRPr sz="21100"/>
            </a:lvl7pPr>
            <a:lvl8pPr lvl="7" algn="ctr">
              <a:spcBef>
                <a:spcPts val="0"/>
              </a:spcBef>
              <a:spcAft>
                <a:spcPts val="0"/>
              </a:spcAft>
              <a:buSzPts val="21100"/>
              <a:buNone/>
              <a:defRPr sz="21100"/>
            </a:lvl8pPr>
            <a:lvl9pPr lvl="8" algn="ctr">
              <a:spcBef>
                <a:spcPts val="0"/>
              </a:spcBef>
              <a:spcAft>
                <a:spcPts val="0"/>
              </a:spcAft>
              <a:buSzPts val="21100"/>
              <a:buNone/>
              <a:defRPr sz="21100"/>
            </a:lvl9pPr>
          </a:lstStyle>
          <a:p>
            <a:r>
              <a:t>xx%</a:t>
            </a:r>
          </a:p>
        </p:txBody>
      </p:sp>
      <p:sp>
        <p:nvSpPr>
          <p:cNvPr id="46" name="Google Shape;46;p11"/>
          <p:cNvSpPr txBox="1">
            <a:spLocks noGrp="1"/>
          </p:cNvSpPr>
          <p:nvPr>
            <p:ph type="body" idx="1"/>
          </p:nvPr>
        </p:nvSpPr>
        <p:spPr>
          <a:xfrm>
            <a:off x="364468" y="9266383"/>
            <a:ext cx="9963000" cy="3823800"/>
          </a:xfrm>
          <a:prstGeom prst="rect">
            <a:avLst/>
          </a:prstGeom>
        </p:spPr>
        <p:txBody>
          <a:bodyPr spcFirstLastPara="1" wrap="square" lIns="160850" tIns="160850" rIns="160850" bIns="160850" anchor="t" anchorCtr="0">
            <a:normAutofit/>
          </a:bodyPr>
          <a:lstStyle>
            <a:lvl1pPr marL="457200" lvl="0" indent="-431800" algn="ctr">
              <a:spcBef>
                <a:spcPts val="0"/>
              </a:spcBef>
              <a:spcAft>
                <a:spcPts val="0"/>
              </a:spcAft>
              <a:buSzPts val="3200"/>
              <a:buChar char="●"/>
              <a:defRPr/>
            </a:lvl1pPr>
            <a:lvl2pPr marL="914400" lvl="1" indent="-387350" algn="ctr">
              <a:spcBef>
                <a:spcPts val="0"/>
              </a:spcBef>
              <a:spcAft>
                <a:spcPts val="0"/>
              </a:spcAft>
              <a:buSzPts val="2500"/>
              <a:buChar char="○"/>
              <a:defRPr/>
            </a:lvl2pPr>
            <a:lvl3pPr marL="1371600" lvl="2" indent="-387350" algn="ctr">
              <a:spcBef>
                <a:spcPts val="0"/>
              </a:spcBef>
              <a:spcAft>
                <a:spcPts val="0"/>
              </a:spcAft>
              <a:buSzPts val="2500"/>
              <a:buChar char="■"/>
              <a:defRPr/>
            </a:lvl3pPr>
            <a:lvl4pPr marL="1828800" lvl="3" indent="-387350" algn="ctr">
              <a:spcBef>
                <a:spcPts val="0"/>
              </a:spcBef>
              <a:spcAft>
                <a:spcPts val="0"/>
              </a:spcAft>
              <a:buSzPts val="2500"/>
              <a:buChar char="●"/>
              <a:defRPr/>
            </a:lvl4pPr>
            <a:lvl5pPr marL="2286000" lvl="4" indent="-387350" algn="ctr">
              <a:spcBef>
                <a:spcPts val="0"/>
              </a:spcBef>
              <a:spcAft>
                <a:spcPts val="0"/>
              </a:spcAft>
              <a:buSzPts val="2500"/>
              <a:buChar char="○"/>
              <a:defRPr/>
            </a:lvl5pPr>
            <a:lvl6pPr marL="2743200" lvl="5" indent="-387350" algn="ctr">
              <a:spcBef>
                <a:spcPts val="0"/>
              </a:spcBef>
              <a:spcAft>
                <a:spcPts val="0"/>
              </a:spcAft>
              <a:buSzPts val="2500"/>
              <a:buChar char="■"/>
              <a:defRPr/>
            </a:lvl6pPr>
            <a:lvl7pPr marL="3200400" lvl="6" indent="-387350" algn="ctr">
              <a:spcBef>
                <a:spcPts val="0"/>
              </a:spcBef>
              <a:spcAft>
                <a:spcPts val="0"/>
              </a:spcAft>
              <a:buSzPts val="2500"/>
              <a:buChar char="●"/>
              <a:defRPr/>
            </a:lvl7pPr>
            <a:lvl8pPr marL="3657600" lvl="7" indent="-387350" algn="ctr">
              <a:spcBef>
                <a:spcPts val="0"/>
              </a:spcBef>
              <a:spcAft>
                <a:spcPts val="0"/>
              </a:spcAft>
              <a:buSzPts val="2500"/>
              <a:buChar char="○"/>
              <a:defRPr/>
            </a:lvl8pPr>
            <a:lvl9pPr marL="4114800" lvl="8" indent="-387350" algn="ctr">
              <a:spcBef>
                <a:spcPts val="0"/>
              </a:spcBef>
              <a:spcAft>
                <a:spcPts val="0"/>
              </a:spcAft>
              <a:buSzPts val="2500"/>
              <a:buChar char="■"/>
              <a:defRPr/>
            </a:lvl9pPr>
          </a:lstStyle>
          <a:p>
            <a:endParaRPr/>
          </a:p>
        </p:txBody>
      </p:sp>
      <p:sp>
        <p:nvSpPr>
          <p:cNvPr id="47" name="Google Shape;47;p11"/>
          <p:cNvSpPr txBox="1">
            <a:spLocks noGrp="1"/>
          </p:cNvSpPr>
          <p:nvPr>
            <p:ph type="sldNum" idx="12"/>
          </p:nvPr>
        </p:nvSpPr>
        <p:spPr>
          <a:xfrm>
            <a:off x="9906772" y="13708144"/>
            <a:ext cx="641700" cy="1157100"/>
          </a:xfrm>
          <a:prstGeom prst="rect">
            <a:avLst/>
          </a:prstGeom>
        </p:spPr>
        <p:txBody>
          <a:bodyPr spcFirstLastPara="1" wrap="square" lIns="160850" tIns="160850" rIns="160850" bIns="16085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64468" y="1308210"/>
            <a:ext cx="9963000" cy="1683600"/>
          </a:xfrm>
          <a:prstGeom prst="rect">
            <a:avLst/>
          </a:prstGeom>
          <a:noFill/>
          <a:ln>
            <a:noFill/>
          </a:ln>
        </p:spPr>
        <p:txBody>
          <a:bodyPr spcFirstLastPara="1" wrap="square" lIns="160850" tIns="160850" rIns="160850" bIns="160850" anchor="t" anchorCtr="0">
            <a:normAutofit/>
          </a:bodyPr>
          <a:lstStyle>
            <a:lvl1pPr lvl="0">
              <a:spcBef>
                <a:spcPts val="0"/>
              </a:spcBef>
              <a:spcAft>
                <a:spcPts val="0"/>
              </a:spcAft>
              <a:buClr>
                <a:schemeClr val="dk1"/>
              </a:buClr>
              <a:buSzPts val="4900"/>
              <a:buNone/>
              <a:defRPr sz="4900">
                <a:solidFill>
                  <a:schemeClr val="dk1"/>
                </a:solidFill>
              </a:defRPr>
            </a:lvl1pPr>
            <a:lvl2pPr lvl="1">
              <a:spcBef>
                <a:spcPts val="0"/>
              </a:spcBef>
              <a:spcAft>
                <a:spcPts val="0"/>
              </a:spcAft>
              <a:buClr>
                <a:schemeClr val="dk1"/>
              </a:buClr>
              <a:buSzPts val="4900"/>
              <a:buNone/>
              <a:defRPr sz="4900">
                <a:solidFill>
                  <a:schemeClr val="dk1"/>
                </a:solidFill>
              </a:defRPr>
            </a:lvl2pPr>
            <a:lvl3pPr lvl="2">
              <a:spcBef>
                <a:spcPts val="0"/>
              </a:spcBef>
              <a:spcAft>
                <a:spcPts val="0"/>
              </a:spcAft>
              <a:buClr>
                <a:schemeClr val="dk1"/>
              </a:buClr>
              <a:buSzPts val="4900"/>
              <a:buNone/>
              <a:defRPr sz="4900">
                <a:solidFill>
                  <a:schemeClr val="dk1"/>
                </a:solidFill>
              </a:defRPr>
            </a:lvl3pPr>
            <a:lvl4pPr lvl="3">
              <a:spcBef>
                <a:spcPts val="0"/>
              </a:spcBef>
              <a:spcAft>
                <a:spcPts val="0"/>
              </a:spcAft>
              <a:buClr>
                <a:schemeClr val="dk1"/>
              </a:buClr>
              <a:buSzPts val="4900"/>
              <a:buNone/>
              <a:defRPr sz="4900">
                <a:solidFill>
                  <a:schemeClr val="dk1"/>
                </a:solidFill>
              </a:defRPr>
            </a:lvl4pPr>
            <a:lvl5pPr lvl="4">
              <a:spcBef>
                <a:spcPts val="0"/>
              </a:spcBef>
              <a:spcAft>
                <a:spcPts val="0"/>
              </a:spcAft>
              <a:buClr>
                <a:schemeClr val="dk1"/>
              </a:buClr>
              <a:buSzPts val="4900"/>
              <a:buNone/>
              <a:defRPr sz="4900">
                <a:solidFill>
                  <a:schemeClr val="dk1"/>
                </a:solidFill>
              </a:defRPr>
            </a:lvl5pPr>
            <a:lvl6pPr lvl="5">
              <a:spcBef>
                <a:spcPts val="0"/>
              </a:spcBef>
              <a:spcAft>
                <a:spcPts val="0"/>
              </a:spcAft>
              <a:buClr>
                <a:schemeClr val="dk1"/>
              </a:buClr>
              <a:buSzPts val="4900"/>
              <a:buNone/>
              <a:defRPr sz="4900">
                <a:solidFill>
                  <a:schemeClr val="dk1"/>
                </a:solidFill>
              </a:defRPr>
            </a:lvl6pPr>
            <a:lvl7pPr lvl="6">
              <a:spcBef>
                <a:spcPts val="0"/>
              </a:spcBef>
              <a:spcAft>
                <a:spcPts val="0"/>
              </a:spcAft>
              <a:buClr>
                <a:schemeClr val="dk1"/>
              </a:buClr>
              <a:buSzPts val="4900"/>
              <a:buNone/>
              <a:defRPr sz="4900">
                <a:solidFill>
                  <a:schemeClr val="dk1"/>
                </a:solidFill>
              </a:defRPr>
            </a:lvl7pPr>
            <a:lvl8pPr lvl="7">
              <a:spcBef>
                <a:spcPts val="0"/>
              </a:spcBef>
              <a:spcAft>
                <a:spcPts val="0"/>
              </a:spcAft>
              <a:buClr>
                <a:schemeClr val="dk1"/>
              </a:buClr>
              <a:buSzPts val="4900"/>
              <a:buNone/>
              <a:defRPr sz="4900">
                <a:solidFill>
                  <a:schemeClr val="dk1"/>
                </a:solidFill>
              </a:defRPr>
            </a:lvl8pPr>
            <a:lvl9pPr lvl="8">
              <a:spcBef>
                <a:spcPts val="0"/>
              </a:spcBef>
              <a:spcAft>
                <a:spcPts val="0"/>
              </a:spcAft>
              <a:buClr>
                <a:schemeClr val="dk1"/>
              </a:buClr>
              <a:buSzPts val="4900"/>
              <a:buNone/>
              <a:defRPr sz="4900">
                <a:solidFill>
                  <a:schemeClr val="dk1"/>
                </a:solidFill>
              </a:defRPr>
            </a:lvl9pPr>
          </a:lstStyle>
          <a:p>
            <a:endParaRPr/>
          </a:p>
        </p:txBody>
      </p:sp>
      <p:sp>
        <p:nvSpPr>
          <p:cNvPr id="7" name="Google Shape;7;p1"/>
          <p:cNvSpPr txBox="1">
            <a:spLocks noGrp="1"/>
          </p:cNvSpPr>
          <p:nvPr>
            <p:ph type="body" idx="1"/>
          </p:nvPr>
        </p:nvSpPr>
        <p:spPr>
          <a:xfrm>
            <a:off x="364468" y="3387853"/>
            <a:ext cx="9963000" cy="10043100"/>
          </a:xfrm>
          <a:prstGeom prst="rect">
            <a:avLst/>
          </a:prstGeom>
          <a:noFill/>
          <a:ln>
            <a:noFill/>
          </a:ln>
        </p:spPr>
        <p:txBody>
          <a:bodyPr spcFirstLastPara="1" wrap="square" lIns="160850" tIns="160850" rIns="160850" bIns="160850" anchor="t" anchorCtr="0">
            <a:normAutofit/>
          </a:bodyPr>
          <a:lstStyle>
            <a:lvl1pPr marL="457200" lvl="0" indent="-431800">
              <a:lnSpc>
                <a:spcPct val="115000"/>
              </a:lnSpc>
              <a:spcBef>
                <a:spcPts val="0"/>
              </a:spcBef>
              <a:spcAft>
                <a:spcPts val="0"/>
              </a:spcAft>
              <a:buClr>
                <a:schemeClr val="dk2"/>
              </a:buClr>
              <a:buSzPts val="3200"/>
              <a:buChar char="●"/>
              <a:defRPr sz="3200">
                <a:solidFill>
                  <a:schemeClr val="dk2"/>
                </a:solidFill>
              </a:defRPr>
            </a:lvl1pPr>
            <a:lvl2pPr marL="914400" lvl="1" indent="-387350">
              <a:lnSpc>
                <a:spcPct val="115000"/>
              </a:lnSpc>
              <a:spcBef>
                <a:spcPts val="0"/>
              </a:spcBef>
              <a:spcAft>
                <a:spcPts val="0"/>
              </a:spcAft>
              <a:buClr>
                <a:schemeClr val="dk2"/>
              </a:buClr>
              <a:buSzPts val="2500"/>
              <a:buChar char="○"/>
              <a:defRPr sz="2500">
                <a:solidFill>
                  <a:schemeClr val="dk2"/>
                </a:solidFill>
              </a:defRPr>
            </a:lvl2pPr>
            <a:lvl3pPr marL="1371600" lvl="2" indent="-387350">
              <a:lnSpc>
                <a:spcPct val="115000"/>
              </a:lnSpc>
              <a:spcBef>
                <a:spcPts val="0"/>
              </a:spcBef>
              <a:spcAft>
                <a:spcPts val="0"/>
              </a:spcAft>
              <a:buClr>
                <a:schemeClr val="dk2"/>
              </a:buClr>
              <a:buSzPts val="2500"/>
              <a:buChar char="■"/>
              <a:defRPr sz="2500">
                <a:solidFill>
                  <a:schemeClr val="dk2"/>
                </a:solidFill>
              </a:defRPr>
            </a:lvl3pPr>
            <a:lvl4pPr marL="1828800" lvl="3" indent="-387350">
              <a:lnSpc>
                <a:spcPct val="115000"/>
              </a:lnSpc>
              <a:spcBef>
                <a:spcPts val="0"/>
              </a:spcBef>
              <a:spcAft>
                <a:spcPts val="0"/>
              </a:spcAft>
              <a:buClr>
                <a:schemeClr val="dk2"/>
              </a:buClr>
              <a:buSzPts val="2500"/>
              <a:buChar char="●"/>
              <a:defRPr sz="2500">
                <a:solidFill>
                  <a:schemeClr val="dk2"/>
                </a:solidFill>
              </a:defRPr>
            </a:lvl4pPr>
            <a:lvl5pPr marL="2286000" lvl="4" indent="-387350">
              <a:lnSpc>
                <a:spcPct val="115000"/>
              </a:lnSpc>
              <a:spcBef>
                <a:spcPts val="0"/>
              </a:spcBef>
              <a:spcAft>
                <a:spcPts val="0"/>
              </a:spcAft>
              <a:buClr>
                <a:schemeClr val="dk2"/>
              </a:buClr>
              <a:buSzPts val="2500"/>
              <a:buChar char="○"/>
              <a:defRPr sz="2500">
                <a:solidFill>
                  <a:schemeClr val="dk2"/>
                </a:solidFill>
              </a:defRPr>
            </a:lvl5pPr>
            <a:lvl6pPr marL="2743200" lvl="5" indent="-387350">
              <a:lnSpc>
                <a:spcPct val="115000"/>
              </a:lnSpc>
              <a:spcBef>
                <a:spcPts val="0"/>
              </a:spcBef>
              <a:spcAft>
                <a:spcPts val="0"/>
              </a:spcAft>
              <a:buClr>
                <a:schemeClr val="dk2"/>
              </a:buClr>
              <a:buSzPts val="2500"/>
              <a:buChar char="■"/>
              <a:defRPr sz="2500">
                <a:solidFill>
                  <a:schemeClr val="dk2"/>
                </a:solidFill>
              </a:defRPr>
            </a:lvl6pPr>
            <a:lvl7pPr marL="3200400" lvl="6" indent="-387350">
              <a:lnSpc>
                <a:spcPct val="115000"/>
              </a:lnSpc>
              <a:spcBef>
                <a:spcPts val="0"/>
              </a:spcBef>
              <a:spcAft>
                <a:spcPts val="0"/>
              </a:spcAft>
              <a:buClr>
                <a:schemeClr val="dk2"/>
              </a:buClr>
              <a:buSzPts val="2500"/>
              <a:buChar char="●"/>
              <a:defRPr sz="2500">
                <a:solidFill>
                  <a:schemeClr val="dk2"/>
                </a:solidFill>
              </a:defRPr>
            </a:lvl7pPr>
            <a:lvl8pPr marL="3657600" lvl="7" indent="-387350">
              <a:lnSpc>
                <a:spcPct val="115000"/>
              </a:lnSpc>
              <a:spcBef>
                <a:spcPts val="0"/>
              </a:spcBef>
              <a:spcAft>
                <a:spcPts val="0"/>
              </a:spcAft>
              <a:buClr>
                <a:schemeClr val="dk2"/>
              </a:buClr>
              <a:buSzPts val="2500"/>
              <a:buChar char="○"/>
              <a:defRPr sz="2500">
                <a:solidFill>
                  <a:schemeClr val="dk2"/>
                </a:solidFill>
              </a:defRPr>
            </a:lvl8pPr>
            <a:lvl9pPr marL="4114800" lvl="8" indent="-387350">
              <a:lnSpc>
                <a:spcPct val="115000"/>
              </a:lnSpc>
              <a:spcBef>
                <a:spcPts val="0"/>
              </a:spcBef>
              <a:spcAft>
                <a:spcPts val="0"/>
              </a:spcAft>
              <a:buClr>
                <a:schemeClr val="dk2"/>
              </a:buClr>
              <a:buSzPts val="2500"/>
              <a:buChar char="■"/>
              <a:defRPr sz="2500">
                <a:solidFill>
                  <a:schemeClr val="dk2"/>
                </a:solidFill>
              </a:defRPr>
            </a:lvl9pPr>
          </a:lstStyle>
          <a:p>
            <a:endParaRPr/>
          </a:p>
        </p:txBody>
      </p:sp>
      <p:sp>
        <p:nvSpPr>
          <p:cNvPr id="8" name="Google Shape;8;p1"/>
          <p:cNvSpPr txBox="1">
            <a:spLocks noGrp="1"/>
          </p:cNvSpPr>
          <p:nvPr>
            <p:ph type="sldNum" idx="12"/>
          </p:nvPr>
        </p:nvSpPr>
        <p:spPr>
          <a:xfrm>
            <a:off x="9906772" y="13708144"/>
            <a:ext cx="641700" cy="1157100"/>
          </a:xfrm>
          <a:prstGeom prst="rect">
            <a:avLst/>
          </a:prstGeom>
          <a:noFill/>
          <a:ln>
            <a:noFill/>
          </a:ln>
        </p:spPr>
        <p:txBody>
          <a:bodyPr spcFirstLastPara="1" wrap="square" lIns="160850" tIns="160850" rIns="160850" bIns="160850" anchor="ctr" anchorCtr="0">
            <a:normAutofit/>
          </a:bodyPr>
          <a:lstStyle>
            <a:lvl1pPr lvl="0" algn="r">
              <a:buNone/>
              <a:defRPr sz="1800">
                <a:solidFill>
                  <a:schemeClr val="dk2"/>
                </a:solidFill>
              </a:defRPr>
            </a:lvl1pPr>
            <a:lvl2pPr lvl="1" algn="r">
              <a:buNone/>
              <a:defRPr sz="1800">
                <a:solidFill>
                  <a:schemeClr val="dk2"/>
                </a:solidFill>
              </a:defRPr>
            </a:lvl2pPr>
            <a:lvl3pPr lvl="2" algn="r">
              <a:buNone/>
              <a:defRPr sz="1800">
                <a:solidFill>
                  <a:schemeClr val="dk2"/>
                </a:solidFill>
              </a:defRPr>
            </a:lvl3pPr>
            <a:lvl4pPr lvl="3" algn="r">
              <a:buNone/>
              <a:defRPr sz="1800">
                <a:solidFill>
                  <a:schemeClr val="dk2"/>
                </a:solidFill>
              </a:defRPr>
            </a:lvl4pPr>
            <a:lvl5pPr lvl="4" algn="r">
              <a:buNone/>
              <a:defRPr sz="1800">
                <a:solidFill>
                  <a:schemeClr val="dk2"/>
                </a:solidFill>
              </a:defRPr>
            </a:lvl5pPr>
            <a:lvl6pPr lvl="5" algn="r">
              <a:buNone/>
              <a:defRPr sz="1800">
                <a:solidFill>
                  <a:schemeClr val="dk2"/>
                </a:solidFill>
              </a:defRPr>
            </a:lvl6pPr>
            <a:lvl7pPr lvl="6" algn="r">
              <a:buNone/>
              <a:defRPr sz="1800">
                <a:solidFill>
                  <a:schemeClr val="dk2"/>
                </a:solidFill>
              </a:defRPr>
            </a:lvl7pPr>
            <a:lvl8pPr lvl="7" algn="r">
              <a:buNone/>
              <a:defRPr sz="1800">
                <a:solidFill>
                  <a:schemeClr val="dk2"/>
                </a:solidFill>
              </a:defRPr>
            </a:lvl8pPr>
            <a:lvl9pPr lvl="8" algn="r">
              <a:buNone/>
              <a:defRPr sz="18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emf"/><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pic>
        <p:nvPicPr>
          <p:cNvPr id="20" name="Picture 19">
            <a:extLst>
              <a:ext uri="{FF2B5EF4-FFF2-40B4-BE49-F238E27FC236}">
                <a16:creationId xmlns:a16="http://schemas.microsoft.com/office/drawing/2014/main" id="{963710A7-54FE-4FFA-C538-9E65160FDBA4}"/>
              </a:ext>
            </a:extLst>
          </p:cNvPr>
          <p:cNvPicPr>
            <a:picLocks noChangeAspect="1"/>
          </p:cNvPicPr>
          <p:nvPr/>
        </p:nvPicPr>
        <p:blipFill rotWithShape="1">
          <a:blip r:embed="rId3"/>
          <a:srcRect l="3622" b="3091"/>
          <a:stretch/>
        </p:blipFill>
        <p:spPr>
          <a:xfrm>
            <a:off x="3881401" y="3888754"/>
            <a:ext cx="3360788" cy="5218801"/>
          </a:xfrm>
          <a:prstGeom prst="rect">
            <a:avLst/>
          </a:prstGeom>
          <a:solidFill>
            <a:srgbClr val="6AA84F"/>
          </a:solidFill>
          <a:ln>
            <a:solidFill>
              <a:srgbClr val="6AA84F"/>
            </a:solidFill>
          </a:ln>
        </p:spPr>
      </p:pic>
      <p:pic>
        <p:nvPicPr>
          <p:cNvPr id="10" name="Picture 9">
            <a:extLst>
              <a:ext uri="{FF2B5EF4-FFF2-40B4-BE49-F238E27FC236}">
                <a16:creationId xmlns:a16="http://schemas.microsoft.com/office/drawing/2014/main" id="{89083774-A4F7-52AC-AB40-7F8EC9F74FA1}"/>
              </a:ext>
            </a:extLst>
          </p:cNvPr>
          <p:cNvPicPr>
            <a:picLocks noChangeAspect="1"/>
          </p:cNvPicPr>
          <p:nvPr/>
        </p:nvPicPr>
        <p:blipFill rotWithShape="1">
          <a:blip r:embed="rId3"/>
          <a:srcRect l="3622" b="3091"/>
          <a:stretch/>
        </p:blipFill>
        <p:spPr>
          <a:xfrm>
            <a:off x="527255" y="3880533"/>
            <a:ext cx="3284527" cy="5218801"/>
          </a:xfrm>
          <a:prstGeom prst="rect">
            <a:avLst/>
          </a:prstGeom>
          <a:solidFill>
            <a:srgbClr val="EEFF41"/>
          </a:solidFill>
          <a:ln>
            <a:solidFill>
              <a:srgbClr val="6AA84F"/>
            </a:solidFill>
          </a:ln>
        </p:spPr>
      </p:pic>
      <p:pic>
        <p:nvPicPr>
          <p:cNvPr id="21" name="Picture 20">
            <a:extLst>
              <a:ext uri="{FF2B5EF4-FFF2-40B4-BE49-F238E27FC236}">
                <a16:creationId xmlns:a16="http://schemas.microsoft.com/office/drawing/2014/main" id="{891263C0-6102-87B0-2FE4-A148ACE551C4}"/>
              </a:ext>
            </a:extLst>
          </p:cNvPr>
          <p:cNvPicPr>
            <a:picLocks noChangeAspect="1"/>
          </p:cNvPicPr>
          <p:nvPr/>
        </p:nvPicPr>
        <p:blipFill rotWithShape="1">
          <a:blip r:embed="rId3"/>
          <a:srcRect l="3622" b="3091"/>
          <a:stretch/>
        </p:blipFill>
        <p:spPr>
          <a:xfrm>
            <a:off x="7334317" y="3871014"/>
            <a:ext cx="3360788" cy="5218801"/>
          </a:xfrm>
          <a:prstGeom prst="rect">
            <a:avLst/>
          </a:prstGeom>
          <a:solidFill>
            <a:srgbClr val="6AA84F"/>
          </a:solidFill>
          <a:ln>
            <a:solidFill>
              <a:srgbClr val="6AA84F"/>
            </a:solidFill>
          </a:ln>
        </p:spPr>
      </p:pic>
      <p:graphicFrame>
        <p:nvGraphicFramePr>
          <p:cNvPr id="304" name="Table 5">
            <a:extLst>
              <a:ext uri="{FF2B5EF4-FFF2-40B4-BE49-F238E27FC236}">
                <a16:creationId xmlns:a16="http://schemas.microsoft.com/office/drawing/2014/main" id="{16187937-ECE2-9941-826F-B61C8315EEDB}"/>
              </a:ext>
            </a:extLst>
          </p:cNvPr>
          <p:cNvGraphicFramePr>
            <a:graphicFrameLocks/>
          </p:cNvGraphicFramePr>
          <p:nvPr>
            <p:extLst>
              <p:ext uri="{D42A27DB-BD31-4B8C-83A1-F6EECF244321}">
                <p14:modId xmlns:p14="http://schemas.microsoft.com/office/powerpoint/2010/main" val="1491697179"/>
              </p:ext>
            </p:extLst>
          </p:nvPr>
        </p:nvGraphicFramePr>
        <p:xfrm>
          <a:off x="2501288" y="12877289"/>
          <a:ext cx="7406008" cy="1914546"/>
        </p:xfrm>
        <a:graphic>
          <a:graphicData uri="http://schemas.openxmlformats.org/drawingml/2006/table">
            <a:tbl>
              <a:tblPr firstRow="1" bandRow="1">
                <a:tableStyleId>{67F2A47E-F873-4949-B171-11B40ADDBA7A}</a:tableStyleId>
              </a:tblPr>
              <a:tblGrid>
                <a:gridCol w="1619547">
                  <a:extLst>
                    <a:ext uri="{9D8B030D-6E8A-4147-A177-3AD203B41FA5}">
                      <a16:colId xmlns:a16="http://schemas.microsoft.com/office/drawing/2014/main" val="1748405878"/>
                    </a:ext>
                  </a:extLst>
                </a:gridCol>
                <a:gridCol w="1953577">
                  <a:extLst>
                    <a:ext uri="{9D8B030D-6E8A-4147-A177-3AD203B41FA5}">
                      <a16:colId xmlns:a16="http://schemas.microsoft.com/office/drawing/2014/main" val="3643782573"/>
                    </a:ext>
                  </a:extLst>
                </a:gridCol>
                <a:gridCol w="1666600">
                  <a:extLst>
                    <a:ext uri="{9D8B030D-6E8A-4147-A177-3AD203B41FA5}">
                      <a16:colId xmlns:a16="http://schemas.microsoft.com/office/drawing/2014/main" val="2367474529"/>
                    </a:ext>
                  </a:extLst>
                </a:gridCol>
                <a:gridCol w="2166284">
                  <a:extLst>
                    <a:ext uri="{9D8B030D-6E8A-4147-A177-3AD203B41FA5}">
                      <a16:colId xmlns:a16="http://schemas.microsoft.com/office/drawing/2014/main" val="20003"/>
                    </a:ext>
                  </a:extLst>
                </a:gridCol>
              </a:tblGrid>
              <a:tr h="636643">
                <a:tc>
                  <a:txBody>
                    <a:bodyPr/>
                    <a:lstStyle/>
                    <a:p>
                      <a:pPr algn="ctr"/>
                      <a:r>
                        <a:rPr lang="en-US" sz="1600" b="1" dirty="0">
                          <a:latin typeface="Times New Roman" panose="02020603050405020304" pitchFamily="18" charset="0"/>
                          <a:cs typeface="Times New Roman" panose="02020603050405020304" pitchFamily="18" charset="0"/>
                        </a:rPr>
                        <a:t>Time</a:t>
                      </a:r>
                      <a:endParaRPr lang="en-US" sz="1600" b="1" dirty="0">
                        <a:solidFill>
                          <a:schemeClr val="tx1"/>
                        </a:solidFill>
                        <a:latin typeface="Times New Roman" panose="02020603050405020304" pitchFamily="18" charset="0"/>
                        <a:cs typeface="Times New Roman" panose="02020603050405020304" pitchFamily="18" charset="0"/>
                      </a:endParaRPr>
                    </a:p>
                  </a:txBody>
                  <a:tcPr anchor="ctr">
                    <a:solidFill>
                      <a:srgbClr val="FFCD03"/>
                    </a:solidFill>
                  </a:tcPr>
                </a:tc>
                <a:tc>
                  <a:txBody>
                    <a:bodyPr/>
                    <a:lstStyle/>
                    <a:p>
                      <a:pPr algn="ctr"/>
                      <a:r>
                        <a:rPr lang="en-US" sz="1600" b="1" dirty="0">
                          <a:latin typeface="Times New Roman" panose="02020603050405020304" pitchFamily="18" charset="0"/>
                          <a:cs typeface="Times New Roman" panose="02020603050405020304" pitchFamily="18" charset="0"/>
                        </a:rPr>
                        <a:t>Surface Wind</a:t>
                      </a:r>
                      <a:endParaRPr lang="en-US" sz="1600" b="1" dirty="0">
                        <a:solidFill>
                          <a:schemeClr val="tx1"/>
                        </a:solidFill>
                        <a:latin typeface="Times New Roman" panose="02020603050405020304" pitchFamily="18" charset="0"/>
                        <a:cs typeface="Times New Roman" panose="02020603050405020304" pitchFamily="18" charset="0"/>
                      </a:endParaRPr>
                    </a:p>
                  </a:txBody>
                  <a:tcPr anchor="ctr">
                    <a:solidFill>
                      <a:srgbClr val="FFCD03"/>
                    </a:solidFill>
                  </a:tcPr>
                </a:tc>
                <a:tc>
                  <a:txBody>
                    <a:bodyPr/>
                    <a:lstStyle/>
                    <a:p>
                      <a:pPr algn="ctr"/>
                      <a:r>
                        <a:rPr lang="en-US" sz="1600" b="1" dirty="0">
                          <a:latin typeface="Times New Roman" panose="02020603050405020304" pitchFamily="18" charset="0"/>
                          <a:cs typeface="Times New Roman" panose="02020603050405020304" pitchFamily="18" charset="0"/>
                        </a:rPr>
                        <a:t>Visibility</a:t>
                      </a:r>
                      <a:endParaRPr lang="en-US" sz="1600" b="1" dirty="0">
                        <a:solidFill>
                          <a:schemeClr val="tx1"/>
                        </a:solidFill>
                        <a:latin typeface="Times New Roman" panose="02020603050405020304" pitchFamily="18" charset="0"/>
                        <a:cs typeface="Times New Roman" panose="02020603050405020304" pitchFamily="18" charset="0"/>
                      </a:endParaRPr>
                    </a:p>
                  </a:txBody>
                  <a:tcPr anchor="ctr">
                    <a:solidFill>
                      <a:srgbClr val="FFCD03"/>
                    </a:solidFill>
                  </a:tcPr>
                </a:tc>
                <a:tc>
                  <a:txBody>
                    <a:bodyPr/>
                    <a:lstStyle/>
                    <a:p>
                      <a:pPr algn="ctr"/>
                      <a:r>
                        <a:rPr lang="en-US" sz="1600" b="1" dirty="0">
                          <a:solidFill>
                            <a:schemeClr val="tx1"/>
                          </a:solidFill>
                          <a:latin typeface="Times New Roman" panose="02020603050405020304" pitchFamily="18" charset="0"/>
                          <a:cs typeface="Times New Roman" panose="02020603050405020304" pitchFamily="18" charset="0"/>
                        </a:rPr>
                        <a:t>Temperature</a:t>
                      </a:r>
                    </a:p>
                  </a:txBody>
                  <a:tcPr anchor="ctr">
                    <a:solidFill>
                      <a:srgbClr val="FFCD03"/>
                    </a:solidFill>
                  </a:tcPr>
                </a:tc>
                <a:extLst>
                  <a:ext uri="{0D108BD9-81ED-4DB2-BD59-A6C34878D82A}">
                    <a16:rowId xmlns:a16="http://schemas.microsoft.com/office/drawing/2014/main" val="3895947881"/>
                  </a:ext>
                </a:extLst>
              </a:tr>
              <a:tr h="609383">
                <a:tc>
                  <a:txBody>
                    <a:bodyPr/>
                    <a:lstStyle/>
                    <a:p>
                      <a:pPr algn="ctr"/>
                      <a:r>
                        <a:rPr lang="en-US" sz="1400" b="1" dirty="0">
                          <a:latin typeface="Times New Roman" panose="02020603050405020304" pitchFamily="18" charset="0"/>
                          <a:cs typeface="Times New Roman" panose="02020603050405020304" pitchFamily="18" charset="0"/>
                        </a:rPr>
                        <a:t>12 hours</a:t>
                      </a:r>
                    </a:p>
                  </a:txBody>
                  <a:tcPr anchor="ctr">
                    <a:solidFill>
                      <a:srgbClr val="FFCD03"/>
                    </a:solidFill>
                  </a:tcPr>
                </a:tc>
                <a:tc>
                  <a:txBody>
                    <a:bodyPr/>
                    <a:lstStyle/>
                    <a:p>
                      <a:pPr marL="0" indent="0" algn="ctr">
                        <a:buFont typeface="Wingdings" panose="05000000000000000000" pitchFamily="2" charset="2"/>
                        <a:buNone/>
                      </a:pPr>
                      <a:r>
                        <a:rPr lang="en-US" sz="1200" dirty="0">
                          <a:latin typeface="Times New Roman" panose="02020603050405020304" pitchFamily="18" charset="0"/>
                          <a:cs typeface="Times New Roman" panose="02020603050405020304" pitchFamily="18" charset="0"/>
                        </a:rPr>
                        <a:t> S/SE 05</a:t>
                      </a:r>
                    </a:p>
                    <a:p>
                      <a:pPr marL="0" indent="0" algn="ctr">
                        <a:buFont typeface="Wingdings" panose="05000000000000000000" pitchFamily="2" charset="2"/>
                        <a:buNone/>
                      </a:pPr>
                      <a:r>
                        <a:rPr lang="en-US" sz="1200" dirty="0">
                          <a:latin typeface="Times New Roman" panose="02020603050405020304" pitchFamily="18" charset="0"/>
                          <a:cs typeface="Times New Roman" panose="02020603050405020304" pitchFamily="18" charset="0"/>
                        </a:rPr>
                        <a:t>Max 15 kt</a:t>
                      </a:r>
                    </a:p>
                  </a:txBody>
                  <a:tcPr anchor="ctr">
                    <a:gradFill flip="none" rotWithShape="1">
                      <a:gsLst>
                        <a:gs pos="0">
                          <a:srgbClr val="FFCD03">
                            <a:tint val="66000"/>
                            <a:satMod val="160000"/>
                          </a:srgbClr>
                        </a:gs>
                        <a:gs pos="50000">
                          <a:srgbClr val="FFCD03">
                            <a:tint val="44500"/>
                            <a:satMod val="160000"/>
                          </a:srgbClr>
                        </a:gs>
                        <a:gs pos="100000">
                          <a:srgbClr val="FFCD03">
                            <a:tint val="23500"/>
                            <a:satMod val="160000"/>
                          </a:srgbClr>
                        </a:gs>
                      </a:gsLst>
                      <a:lin ang="13500000" scaled="1"/>
                      <a:tileRect/>
                    </a:gradFill>
                  </a:tcPr>
                </a:tc>
                <a:tc>
                  <a:txBody>
                    <a:bodyPr/>
                    <a:lstStyle/>
                    <a:p>
                      <a:pPr marL="0" indent="0" algn="ctr">
                        <a:buFont typeface="Wingdings" panose="05000000000000000000" pitchFamily="2" charset="2"/>
                        <a:buNone/>
                      </a:pPr>
                      <a:r>
                        <a:rPr lang="en-US" sz="1200" dirty="0">
                          <a:latin typeface="Times New Roman" panose="02020603050405020304" pitchFamily="18" charset="0"/>
                          <a:cs typeface="Times New Roman" panose="02020603050405020304" pitchFamily="18" charset="0"/>
                        </a:rPr>
                        <a:t>(5 – 10) km</a:t>
                      </a:r>
                    </a:p>
                  </a:txBody>
                  <a:tcPr anchor="ctr">
                    <a:gradFill flip="none" rotWithShape="1">
                      <a:gsLst>
                        <a:gs pos="0">
                          <a:srgbClr val="FFCD03">
                            <a:tint val="66000"/>
                            <a:satMod val="160000"/>
                          </a:srgbClr>
                        </a:gs>
                        <a:gs pos="50000">
                          <a:srgbClr val="FFCD03">
                            <a:tint val="44500"/>
                            <a:satMod val="160000"/>
                          </a:srgbClr>
                        </a:gs>
                        <a:gs pos="100000">
                          <a:srgbClr val="FFCD03">
                            <a:tint val="23500"/>
                            <a:satMod val="160000"/>
                          </a:srgbClr>
                        </a:gs>
                      </a:gsLst>
                      <a:lin ang="13500000" scaled="1"/>
                      <a:tileRect/>
                    </a:gra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Wingdings" panose="05000000000000000000" pitchFamily="2" charset="2"/>
                        <a:buNone/>
                        <a:tabLst/>
                        <a:defRPr/>
                      </a:pPr>
                      <a:endParaRPr lang="en-US" sz="1200" dirty="0">
                        <a:latin typeface="Times New Roman" panose="02020603050405020304" pitchFamily="18"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
                          <a:srgbClr val="000000"/>
                        </a:buClr>
                        <a:buSzTx/>
                        <a:buFont typeface="Wingdings" panose="05000000000000000000" pitchFamily="2" charset="2"/>
                        <a:buNone/>
                        <a:tabLst/>
                        <a:defRPr/>
                      </a:pPr>
                      <a:r>
                        <a:rPr lang="en-US" sz="1200" dirty="0">
                          <a:latin typeface="Times New Roman" panose="02020603050405020304" pitchFamily="18" charset="0"/>
                          <a:cs typeface="Times New Roman" panose="02020603050405020304" pitchFamily="18" charset="0"/>
                        </a:rPr>
                        <a:t>(22 – 31)</a:t>
                      </a:r>
                      <a:r>
                        <a:rPr lang="en-US" sz="1200" b="0" i="0" u="none" strike="noStrike" cap="none" baseline="30000" dirty="0">
                          <a:solidFill>
                            <a:srgbClr val="000000"/>
                          </a:solidFill>
                          <a:effectLst/>
                          <a:latin typeface="Times New Roman" panose="02020603050405020304" pitchFamily="18" charset="0"/>
                          <a:ea typeface="Arial"/>
                          <a:cs typeface="Times New Roman" panose="02020603050405020304" pitchFamily="18" charset="0"/>
                          <a:sym typeface="Arial"/>
                        </a:rPr>
                        <a:t> </a:t>
                      </a:r>
                      <a:r>
                        <a:rPr lang="en-US" sz="1200" b="0" i="0" u="none" strike="noStrike" cap="none" baseline="30000" dirty="0" err="1">
                          <a:solidFill>
                            <a:srgbClr val="000000"/>
                          </a:solidFill>
                          <a:effectLst/>
                          <a:latin typeface="Times New Roman" panose="02020603050405020304" pitchFamily="18" charset="0"/>
                          <a:ea typeface="Arial"/>
                          <a:cs typeface="Times New Roman" panose="02020603050405020304" pitchFamily="18" charset="0"/>
                          <a:sym typeface="Arial"/>
                        </a:rPr>
                        <a:t>o</a:t>
                      </a:r>
                      <a:r>
                        <a:rPr lang="en-US" sz="1200" b="0" i="0" u="none" strike="noStrike" cap="none" dirty="0" err="1">
                          <a:solidFill>
                            <a:srgbClr val="000000"/>
                          </a:solidFill>
                          <a:effectLst/>
                          <a:latin typeface="Times New Roman" panose="02020603050405020304" pitchFamily="18" charset="0"/>
                          <a:ea typeface="Arial"/>
                          <a:cs typeface="Times New Roman" panose="02020603050405020304" pitchFamily="18" charset="0"/>
                          <a:sym typeface="Arial"/>
                        </a:rPr>
                        <a:t>C</a:t>
                      </a:r>
                      <a:endParaRPr lang="en-US" sz="1200" b="0" i="0" u="none" strike="noStrike" cap="none" dirty="0">
                        <a:solidFill>
                          <a:srgbClr val="000000"/>
                        </a:solidFill>
                        <a:effectLst/>
                        <a:latin typeface="Times New Roman" panose="02020603050405020304" pitchFamily="18" charset="0"/>
                        <a:ea typeface="Arial"/>
                        <a:cs typeface="Times New Roman" panose="02020603050405020304" pitchFamily="18" charset="0"/>
                        <a:sym typeface="Arial"/>
                      </a:endParaRPr>
                    </a:p>
                  </a:txBody>
                  <a:tcPr anchor="ctr">
                    <a:gradFill flip="none" rotWithShape="1">
                      <a:gsLst>
                        <a:gs pos="0">
                          <a:srgbClr val="FFCD03">
                            <a:tint val="66000"/>
                            <a:satMod val="160000"/>
                          </a:srgbClr>
                        </a:gs>
                        <a:gs pos="50000">
                          <a:srgbClr val="FFCD03">
                            <a:tint val="44500"/>
                            <a:satMod val="160000"/>
                          </a:srgbClr>
                        </a:gs>
                        <a:gs pos="100000">
                          <a:srgbClr val="FFCD03">
                            <a:tint val="23500"/>
                            <a:satMod val="160000"/>
                          </a:srgbClr>
                        </a:gs>
                      </a:gsLst>
                      <a:lin ang="13500000" scaled="1"/>
                      <a:tileRect/>
                    </a:gradFill>
                  </a:tcPr>
                </a:tc>
                <a:extLst>
                  <a:ext uri="{0D108BD9-81ED-4DB2-BD59-A6C34878D82A}">
                    <a16:rowId xmlns:a16="http://schemas.microsoft.com/office/drawing/2014/main" val="1861239424"/>
                  </a:ext>
                </a:extLst>
              </a:tr>
              <a:tr h="668520">
                <a:tc>
                  <a:txBody>
                    <a:bodyPr/>
                    <a:lstStyle/>
                    <a:p>
                      <a:pPr algn="ctr"/>
                      <a:r>
                        <a:rPr lang="en-US" sz="1400" b="1" dirty="0">
                          <a:latin typeface="Times New Roman" panose="02020603050405020304" pitchFamily="18" charset="0"/>
                          <a:cs typeface="Times New Roman" panose="02020603050405020304" pitchFamily="18" charset="0"/>
                        </a:rPr>
                        <a:t>24 hours</a:t>
                      </a:r>
                    </a:p>
                  </a:txBody>
                  <a:tcPr anchor="ctr">
                    <a:solidFill>
                      <a:srgbClr val="FFCD03"/>
                    </a:solidFill>
                  </a:tcPr>
                </a:tc>
                <a:tc>
                  <a:txBody>
                    <a:bodyPr/>
                    <a:lstStyle/>
                    <a:p>
                      <a:pPr marL="0" indent="0" algn="ctr">
                        <a:buFont typeface="Wingdings" panose="05000000000000000000" pitchFamily="2" charset="2"/>
                        <a:buNone/>
                      </a:pPr>
                      <a:r>
                        <a:rPr lang="en-US" sz="1200" dirty="0">
                          <a:latin typeface="Times New Roman" panose="02020603050405020304" pitchFamily="18" charset="0"/>
                          <a:cs typeface="Times New Roman" panose="02020603050405020304" pitchFamily="18" charset="0"/>
                        </a:rPr>
                        <a:t>S/SE 05</a:t>
                      </a:r>
                    </a:p>
                    <a:p>
                      <a:pPr marL="0" indent="0" algn="ctr">
                        <a:buFont typeface="Wingdings" panose="05000000000000000000" pitchFamily="2" charset="2"/>
                        <a:buNone/>
                      </a:pPr>
                      <a:r>
                        <a:rPr lang="en-US" sz="1200">
                          <a:latin typeface="Times New Roman" panose="02020603050405020304" pitchFamily="18" charset="0"/>
                          <a:cs typeface="Times New Roman" panose="02020603050405020304" pitchFamily="18" charset="0"/>
                        </a:rPr>
                        <a:t>Max 16 </a:t>
                      </a:r>
                      <a:r>
                        <a:rPr lang="en-US" sz="1200" dirty="0">
                          <a:latin typeface="Times New Roman" panose="02020603050405020304" pitchFamily="18" charset="0"/>
                          <a:cs typeface="Times New Roman" panose="02020603050405020304" pitchFamily="18" charset="0"/>
                        </a:rPr>
                        <a:t>kt</a:t>
                      </a:r>
                    </a:p>
                  </a:txBody>
                  <a:tcPr anchor="ctr">
                    <a:gradFill flip="none" rotWithShape="1">
                      <a:gsLst>
                        <a:gs pos="0">
                          <a:srgbClr val="FFCD03">
                            <a:tint val="66000"/>
                            <a:satMod val="160000"/>
                          </a:srgbClr>
                        </a:gs>
                        <a:gs pos="50000">
                          <a:srgbClr val="FFCD03">
                            <a:tint val="44500"/>
                            <a:satMod val="160000"/>
                          </a:srgbClr>
                        </a:gs>
                        <a:gs pos="100000">
                          <a:srgbClr val="FFCD03">
                            <a:tint val="23500"/>
                            <a:satMod val="160000"/>
                          </a:srgbClr>
                        </a:gs>
                      </a:gsLst>
                      <a:lin ang="13500000" scaled="1"/>
                      <a:tileRect/>
                    </a:gra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Wingdings" panose="05000000000000000000" pitchFamily="2" charset="2"/>
                        <a:buNone/>
                        <a:tabLst/>
                        <a:defRPr/>
                      </a:pPr>
                      <a:endParaRPr lang="en-US" sz="1200" dirty="0">
                        <a:latin typeface="Times New Roman" panose="02020603050405020304" pitchFamily="18"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
                          <a:srgbClr val="000000"/>
                        </a:buClr>
                        <a:buSzTx/>
                        <a:buFont typeface="Wingdings" panose="05000000000000000000" pitchFamily="2" charset="2"/>
                        <a:buNone/>
                        <a:tabLst/>
                        <a:defRPr/>
                      </a:pPr>
                      <a:r>
                        <a:rPr lang="en-US" sz="1200" dirty="0">
                          <a:latin typeface="Times New Roman" panose="02020603050405020304" pitchFamily="18" charset="0"/>
                          <a:cs typeface="Times New Roman" panose="02020603050405020304" pitchFamily="18" charset="0"/>
                        </a:rPr>
                        <a:t>(4 – 10) km</a:t>
                      </a:r>
                    </a:p>
                  </a:txBody>
                  <a:tcPr anchor="ctr">
                    <a:gradFill flip="none" rotWithShape="1">
                      <a:gsLst>
                        <a:gs pos="0">
                          <a:srgbClr val="FFCD03">
                            <a:tint val="66000"/>
                            <a:satMod val="160000"/>
                          </a:srgbClr>
                        </a:gs>
                        <a:gs pos="50000">
                          <a:srgbClr val="FFCD03">
                            <a:tint val="44500"/>
                            <a:satMod val="160000"/>
                          </a:srgbClr>
                        </a:gs>
                        <a:gs pos="100000">
                          <a:srgbClr val="FFCD03">
                            <a:tint val="23500"/>
                            <a:satMod val="160000"/>
                          </a:srgbClr>
                        </a:gs>
                      </a:gsLst>
                      <a:lin ang="13500000" scaled="1"/>
                      <a:tileRect/>
                    </a:gra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Wingdings" panose="05000000000000000000" pitchFamily="2" charset="2"/>
                        <a:buNone/>
                        <a:tabLst/>
                        <a:defRPr/>
                      </a:pPr>
                      <a:endParaRPr lang="en-US" sz="1200" dirty="0">
                        <a:latin typeface="Times New Roman" panose="02020603050405020304" pitchFamily="18"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
                          <a:srgbClr val="000000"/>
                        </a:buClr>
                        <a:buSzTx/>
                        <a:buFont typeface="Wingdings" panose="05000000000000000000" pitchFamily="2" charset="2"/>
                        <a:buNone/>
                        <a:tabLst/>
                        <a:defRPr/>
                      </a:pPr>
                      <a:r>
                        <a:rPr lang="en-US" sz="1200" dirty="0">
                          <a:latin typeface="Times New Roman" panose="02020603050405020304" pitchFamily="18" charset="0"/>
                          <a:cs typeface="Times New Roman" panose="02020603050405020304" pitchFamily="18" charset="0"/>
                        </a:rPr>
                        <a:t>(23 – 33)</a:t>
                      </a:r>
                      <a:r>
                        <a:rPr lang="en-US" sz="1200" b="0" i="0" u="none" strike="noStrike" cap="none" baseline="30000" dirty="0">
                          <a:solidFill>
                            <a:srgbClr val="000000"/>
                          </a:solidFill>
                          <a:effectLst/>
                          <a:latin typeface="Times New Roman" panose="02020603050405020304" pitchFamily="18" charset="0"/>
                          <a:ea typeface="Arial"/>
                          <a:cs typeface="Times New Roman" panose="02020603050405020304" pitchFamily="18" charset="0"/>
                          <a:sym typeface="Arial"/>
                        </a:rPr>
                        <a:t> </a:t>
                      </a:r>
                      <a:r>
                        <a:rPr lang="en-US" sz="1200" b="0" i="0" u="none" strike="noStrike" cap="none" baseline="30000" dirty="0" err="1">
                          <a:solidFill>
                            <a:srgbClr val="000000"/>
                          </a:solidFill>
                          <a:effectLst/>
                          <a:latin typeface="Times New Roman" panose="02020603050405020304" pitchFamily="18" charset="0"/>
                          <a:ea typeface="Arial"/>
                          <a:cs typeface="Times New Roman" panose="02020603050405020304" pitchFamily="18" charset="0"/>
                          <a:sym typeface="Arial"/>
                        </a:rPr>
                        <a:t>o</a:t>
                      </a:r>
                      <a:r>
                        <a:rPr lang="en-US" sz="1200" b="0" i="0" u="none" strike="noStrike" cap="none" dirty="0" err="1">
                          <a:solidFill>
                            <a:srgbClr val="000000"/>
                          </a:solidFill>
                          <a:effectLst/>
                          <a:latin typeface="Times New Roman" panose="02020603050405020304" pitchFamily="18" charset="0"/>
                          <a:ea typeface="Arial"/>
                          <a:cs typeface="Times New Roman" panose="02020603050405020304" pitchFamily="18" charset="0"/>
                          <a:sym typeface="Arial"/>
                        </a:rPr>
                        <a:t>C</a:t>
                      </a:r>
                      <a:endParaRPr lang="en-US" sz="1200" b="0" i="0" u="none" strike="noStrike" cap="none" dirty="0">
                        <a:solidFill>
                          <a:srgbClr val="000000"/>
                        </a:solidFill>
                        <a:effectLst/>
                        <a:latin typeface="Times New Roman" panose="02020603050405020304" pitchFamily="18" charset="0"/>
                        <a:ea typeface="Arial"/>
                        <a:cs typeface="Times New Roman" panose="02020603050405020304" pitchFamily="18" charset="0"/>
                        <a:sym typeface="Arial"/>
                      </a:endParaRPr>
                    </a:p>
                  </a:txBody>
                  <a:tcPr anchor="ctr">
                    <a:gradFill flip="none" rotWithShape="1">
                      <a:gsLst>
                        <a:gs pos="0">
                          <a:srgbClr val="FFCD03">
                            <a:tint val="66000"/>
                            <a:satMod val="160000"/>
                          </a:srgbClr>
                        </a:gs>
                        <a:gs pos="50000">
                          <a:srgbClr val="FFCD03">
                            <a:tint val="44500"/>
                            <a:satMod val="160000"/>
                          </a:srgbClr>
                        </a:gs>
                        <a:gs pos="100000">
                          <a:srgbClr val="FFCD03">
                            <a:tint val="23500"/>
                            <a:satMod val="160000"/>
                          </a:srgbClr>
                        </a:gs>
                      </a:gsLst>
                      <a:lin ang="13500000" scaled="1"/>
                      <a:tileRect/>
                    </a:gradFill>
                  </a:tcPr>
                </a:tc>
                <a:extLst>
                  <a:ext uri="{0D108BD9-81ED-4DB2-BD59-A6C34878D82A}">
                    <a16:rowId xmlns:a16="http://schemas.microsoft.com/office/drawing/2014/main" val="3552428380"/>
                  </a:ext>
                </a:extLst>
              </a:tr>
            </a:tbl>
          </a:graphicData>
        </a:graphic>
      </p:graphicFrame>
      <p:grpSp>
        <p:nvGrpSpPr>
          <p:cNvPr id="2" name="Group 1"/>
          <p:cNvGrpSpPr/>
          <p:nvPr/>
        </p:nvGrpSpPr>
        <p:grpSpPr>
          <a:xfrm>
            <a:off x="-5443" y="-1010981"/>
            <a:ext cx="9536630" cy="16130981"/>
            <a:chOff x="-5443" y="-1010981"/>
            <a:chExt cx="9536630" cy="16130981"/>
          </a:xfrm>
        </p:grpSpPr>
        <p:sp>
          <p:nvSpPr>
            <p:cNvPr id="49" name="Google Shape;56;p13"/>
            <p:cNvSpPr/>
            <p:nvPr/>
          </p:nvSpPr>
          <p:spPr>
            <a:xfrm rot="10800000" flipH="1">
              <a:off x="-5443" y="0"/>
              <a:ext cx="8458200" cy="15120000"/>
            </a:xfrm>
            <a:prstGeom prst="corner">
              <a:avLst>
                <a:gd name="adj1" fmla="val 12023"/>
                <a:gd name="adj2" fmla="val 5685"/>
              </a:avLst>
            </a:prstGeom>
            <a:solidFill>
              <a:schemeClr val="accent1">
                <a:lumMod val="50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0" name="Google Shape;57;p13"/>
            <p:cNvSpPr/>
            <p:nvPr/>
          </p:nvSpPr>
          <p:spPr>
            <a:xfrm>
              <a:off x="7331812" y="-1010981"/>
              <a:ext cx="2199375" cy="2036115"/>
            </a:xfrm>
            <a:prstGeom prst="pie">
              <a:avLst>
                <a:gd name="adj1" fmla="val 314"/>
                <a:gd name="adj2" fmla="val 5525343"/>
              </a:avLst>
            </a:prstGeom>
            <a:solidFill>
              <a:schemeClr val="accent1">
                <a:lumMod val="50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 name="TextBox 14"/>
          <p:cNvSpPr txBox="1"/>
          <p:nvPr/>
        </p:nvSpPr>
        <p:spPr>
          <a:xfrm>
            <a:off x="3475897" y="1486550"/>
            <a:ext cx="3456823" cy="584775"/>
          </a:xfrm>
          <a:prstGeom prst="rect">
            <a:avLst/>
          </a:prstGeom>
          <a:noFill/>
        </p:spPr>
        <p:txBody>
          <a:bodyPr wrap="square" rtlCol="0">
            <a:spAutoFit/>
          </a:bodyPr>
          <a:lstStyle/>
          <a:p>
            <a:pPr algn="ctr"/>
            <a:r>
              <a:rPr lang="en-US" sz="1600" b="1" dirty="0">
                <a:latin typeface="Times New Roman" panose="02020603050405020304" pitchFamily="18" charset="0"/>
                <a:cs typeface="Times New Roman" panose="02020603050405020304" pitchFamily="18" charset="0"/>
              </a:rPr>
              <a:t>WEATHER SUMMARY</a:t>
            </a:r>
          </a:p>
          <a:p>
            <a:pPr algn="ctr"/>
            <a:endParaRPr lang="en-US" sz="1600" b="1" dirty="0">
              <a:latin typeface="Times New Roman" panose="02020603050405020304" pitchFamily="18" charset="0"/>
              <a:cs typeface="Times New Roman" panose="02020603050405020304" pitchFamily="18" charset="0"/>
            </a:endParaRPr>
          </a:p>
        </p:txBody>
      </p:sp>
      <p:pic>
        <p:nvPicPr>
          <p:cNvPr id="36" name="Picture 35"/>
          <p:cNvPicPr>
            <a:picLocks noChangeAspect="1"/>
          </p:cNvPicPr>
          <p:nvPr/>
        </p:nvPicPr>
        <p:blipFill>
          <a:blip r:embed="rId4"/>
          <a:stretch>
            <a:fillRect/>
          </a:stretch>
        </p:blipFill>
        <p:spPr>
          <a:xfrm>
            <a:off x="3738062" y="9347385"/>
            <a:ext cx="3698621" cy="896190"/>
          </a:xfrm>
          <a:prstGeom prst="rect">
            <a:avLst/>
          </a:prstGeom>
        </p:spPr>
      </p:pic>
      <p:graphicFrame>
        <p:nvGraphicFramePr>
          <p:cNvPr id="19" name="Table 19">
            <a:extLst>
              <a:ext uri="{FF2B5EF4-FFF2-40B4-BE49-F238E27FC236}">
                <a16:creationId xmlns:a16="http://schemas.microsoft.com/office/drawing/2014/main" id="{B62374D3-8DC8-5846-11EA-F6601DA2D846}"/>
              </a:ext>
            </a:extLst>
          </p:cNvPr>
          <p:cNvGraphicFramePr>
            <a:graphicFrameLocks noGrp="1"/>
          </p:cNvGraphicFramePr>
          <p:nvPr>
            <p:extLst>
              <p:ext uri="{D42A27DB-BD31-4B8C-83A1-F6EECF244321}">
                <p14:modId xmlns:p14="http://schemas.microsoft.com/office/powerpoint/2010/main" val="3213481431"/>
              </p:ext>
            </p:extLst>
          </p:nvPr>
        </p:nvGraphicFramePr>
        <p:xfrm>
          <a:off x="506035" y="3264823"/>
          <a:ext cx="10111521" cy="555989"/>
        </p:xfrm>
        <a:graphic>
          <a:graphicData uri="http://schemas.openxmlformats.org/drawingml/2006/table">
            <a:tbl>
              <a:tblPr firstRow="1" bandRow="1">
                <a:tableStyleId>{67F2A47E-F873-4949-B171-11B40ADDBA7A}</a:tableStyleId>
              </a:tblPr>
              <a:tblGrid>
                <a:gridCol w="3412263">
                  <a:extLst>
                    <a:ext uri="{9D8B030D-6E8A-4147-A177-3AD203B41FA5}">
                      <a16:colId xmlns:a16="http://schemas.microsoft.com/office/drawing/2014/main" val="567407218"/>
                    </a:ext>
                  </a:extLst>
                </a:gridCol>
                <a:gridCol w="3436551">
                  <a:extLst>
                    <a:ext uri="{9D8B030D-6E8A-4147-A177-3AD203B41FA5}">
                      <a16:colId xmlns:a16="http://schemas.microsoft.com/office/drawing/2014/main" val="3928216345"/>
                    </a:ext>
                  </a:extLst>
                </a:gridCol>
                <a:gridCol w="3262707">
                  <a:extLst>
                    <a:ext uri="{9D8B030D-6E8A-4147-A177-3AD203B41FA5}">
                      <a16:colId xmlns:a16="http://schemas.microsoft.com/office/drawing/2014/main" val="3333847205"/>
                    </a:ext>
                  </a:extLst>
                </a:gridCol>
              </a:tblGrid>
              <a:tr h="555989">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800" b="1" dirty="0">
                          <a:latin typeface="Arial" panose="020B0604020202020204" pitchFamily="34" charset="0"/>
                          <a:cs typeface="Arial" panose="020B0604020202020204" pitchFamily="34" charset="0"/>
                        </a:rPr>
                        <a:t>EVENING (21/12/2025)</a:t>
                      </a:r>
                    </a:p>
                  </a:txBody>
                  <a:tcPr anchor="ct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800" b="1" dirty="0">
                          <a:latin typeface="Arial" panose="020B0604020202020204" pitchFamily="34" charset="0"/>
                          <a:cs typeface="Arial" panose="020B0604020202020204" pitchFamily="34" charset="0"/>
                        </a:rPr>
                        <a:t>MORNING (22/12/2025)</a:t>
                      </a:r>
                    </a:p>
                  </a:txBody>
                  <a:tcPr anchor="ct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800" b="1" dirty="0">
                          <a:latin typeface="Arial" panose="020B0604020202020204" pitchFamily="34" charset="0"/>
                          <a:cs typeface="Arial" panose="020B0604020202020204" pitchFamily="34" charset="0"/>
                        </a:rPr>
                        <a:t>AFTERNOON (22/12/2025)</a:t>
                      </a:r>
                    </a:p>
                  </a:txBody>
                  <a:tcPr anchor="ctr"/>
                </a:tc>
                <a:extLst>
                  <a:ext uri="{0D108BD9-81ED-4DB2-BD59-A6C34878D82A}">
                    <a16:rowId xmlns:a16="http://schemas.microsoft.com/office/drawing/2014/main" val="2992283969"/>
                  </a:ext>
                </a:extLst>
              </a:tr>
            </a:tbl>
          </a:graphicData>
        </a:graphic>
      </p:graphicFrame>
      <p:graphicFrame>
        <p:nvGraphicFramePr>
          <p:cNvPr id="6" name="Table 34">
            <a:extLst>
              <a:ext uri="{FF2B5EF4-FFF2-40B4-BE49-F238E27FC236}">
                <a16:creationId xmlns:a16="http://schemas.microsoft.com/office/drawing/2014/main" id="{A45D89EC-883A-82D9-07BC-1400E60462BC}"/>
              </a:ext>
            </a:extLst>
          </p:cNvPr>
          <p:cNvGraphicFramePr>
            <a:graphicFrameLocks noGrp="1"/>
          </p:cNvGraphicFramePr>
          <p:nvPr>
            <p:extLst>
              <p:ext uri="{D42A27DB-BD31-4B8C-83A1-F6EECF244321}">
                <p14:modId xmlns:p14="http://schemas.microsoft.com/office/powerpoint/2010/main" val="1780800004"/>
              </p:ext>
            </p:extLst>
          </p:nvPr>
        </p:nvGraphicFramePr>
        <p:xfrm>
          <a:off x="530520" y="9909142"/>
          <a:ext cx="1571486" cy="4497863"/>
        </p:xfrm>
        <a:graphic>
          <a:graphicData uri="http://schemas.openxmlformats.org/drawingml/2006/table">
            <a:tbl>
              <a:tblPr firstRow="1" bandRow="1">
                <a:tableStyleId>{67F2A47E-F873-4949-B171-11B40ADDBA7A}</a:tableStyleId>
              </a:tblPr>
              <a:tblGrid>
                <a:gridCol w="1571486">
                  <a:extLst>
                    <a:ext uri="{9D8B030D-6E8A-4147-A177-3AD203B41FA5}">
                      <a16:colId xmlns:a16="http://schemas.microsoft.com/office/drawing/2014/main" val="2188336029"/>
                    </a:ext>
                  </a:extLst>
                </a:gridCol>
              </a:tblGrid>
              <a:tr h="386688">
                <a:tc>
                  <a:txBody>
                    <a:bodyPr/>
                    <a:lstStyle/>
                    <a:p>
                      <a:pPr algn="ctr"/>
                      <a:r>
                        <a:rPr lang="en-US" sz="1600" b="1" dirty="0">
                          <a:solidFill>
                            <a:schemeClr val="bg1"/>
                          </a:solidFill>
                          <a:latin typeface="Times New Roman" panose="02020603050405020304" pitchFamily="18" charset="0"/>
                          <a:cs typeface="Times New Roman" panose="02020603050405020304" pitchFamily="18" charset="0"/>
                        </a:rPr>
                        <a:t>Date</a:t>
                      </a:r>
                    </a:p>
                  </a:txBody>
                  <a:tcPr anchor="ctr">
                    <a:solidFill>
                      <a:schemeClr val="tx1"/>
                    </a:solidFill>
                  </a:tcPr>
                </a:tc>
                <a:extLst>
                  <a:ext uri="{0D108BD9-81ED-4DB2-BD59-A6C34878D82A}">
                    <a16:rowId xmlns:a16="http://schemas.microsoft.com/office/drawing/2014/main" val="896557907"/>
                  </a:ext>
                </a:extLst>
              </a:tr>
              <a:tr h="386688">
                <a:tc>
                  <a:txBody>
                    <a:bodyPr/>
                    <a:lstStyle/>
                    <a:p>
                      <a:pPr algn="ctr"/>
                      <a:r>
                        <a:rPr lang="en-US" sz="1600" b="0" dirty="0">
                          <a:latin typeface="Times New Roman" panose="02020603050405020304" pitchFamily="18" charset="0"/>
                          <a:cs typeface="Times New Roman" panose="02020603050405020304" pitchFamily="18" charset="0"/>
                        </a:rPr>
                        <a:t>21/12/2025</a:t>
                      </a:r>
                    </a:p>
                  </a:txBody>
                  <a:tcPr anchor="ctr">
                    <a:noFill/>
                  </a:tcPr>
                </a:tc>
                <a:extLst>
                  <a:ext uri="{0D108BD9-81ED-4DB2-BD59-A6C34878D82A}">
                    <a16:rowId xmlns:a16="http://schemas.microsoft.com/office/drawing/2014/main" val="2637081948"/>
                  </a:ext>
                </a:extLst>
              </a:tr>
              <a:tr h="386688">
                <a:tc>
                  <a:txBody>
                    <a:bodyPr/>
                    <a:lstStyle/>
                    <a:p>
                      <a:pPr algn="ctr"/>
                      <a:r>
                        <a:rPr lang="en-US" sz="1600" b="1" dirty="0">
                          <a:solidFill>
                            <a:schemeClr val="bg1"/>
                          </a:solidFill>
                          <a:latin typeface="Times New Roman" panose="02020603050405020304" pitchFamily="18" charset="0"/>
                          <a:cs typeface="Times New Roman" panose="02020603050405020304" pitchFamily="18" charset="0"/>
                        </a:rPr>
                        <a:t>Time Issued</a:t>
                      </a:r>
                    </a:p>
                  </a:txBody>
                  <a:tcPr anchor="ctr">
                    <a:solidFill>
                      <a:schemeClr val="tx1"/>
                    </a:solidFill>
                  </a:tcPr>
                </a:tc>
                <a:extLst>
                  <a:ext uri="{0D108BD9-81ED-4DB2-BD59-A6C34878D82A}">
                    <a16:rowId xmlns:a16="http://schemas.microsoft.com/office/drawing/2014/main" val="3138082187"/>
                  </a:ext>
                </a:extLst>
              </a:tr>
              <a:tr h="386688">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600" dirty="0">
                          <a:latin typeface="Times New Roman" panose="02020603050405020304" pitchFamily="18" charset="0"/>
                          <a:cs typeface="Times New Roman" panose="02020603050405020304" pitchFamily="18" charset="0"/>
                        </a:rPr>
                        <a:t>4:00 PM</a:t>
                      </a:r>
                    </a:p>
                  </a:txBody>
                  <a:tcPr anchor="ctr">
                    <a:noFill/>
                  </a:tcPr>
                </a:tc>
                <a:extLst>
                  <a:ext uri="{0D108BD9-81ED-4DB2-BD59-A6C34878D82A}">
                    <a16:rowId xmlns:a16="http://schemas.microsoft.com/office/drawing/2014/main" val="921433808"/>
                  </a:ext>
                </a:extLst>
              </a:tr>
              <a:tr h="386688">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GB" sz="1600" b="1" dirty="0">
                          <a:solidFill>
                            <a:schemeClr val="bg1"/>
                          </a:solidFill>
                          <a:latin typeface="Times New Roman" panose="02020603050405020304" pitchFamily="18" charset="0"/>
                          <a:cs typeface="Times New Roman" panose="02020603050405020304" pitchFamily="18" charset="0"/>
                        </a:rPr>
                        <a:t>Valid From</a:t>
                      </a:r>
                    </a:p>
                  </a:txBody>
                  <a:tcPr anchor="ctr">
                    <a:solidFill>
                      <a:schemeClr val="tx1"/>
                    </a:solidFill>
                  </a:tcPr>
                </a:tc>
                <a:extLst>
                  <a:ext uri="{0D108BD9-81ED-4DB2-BD59-A6C34878D82A}">
                    <a16:rowId xmlns:a16="http://schemas.microsoft.com/office/drawing/2014/main" val="1701302564"/>
                  </a:ext>
                </a:extLst>
              </a:tr>
              <a:tr h="386688">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GB" sz="1600" dirty="0">
                          <a:latin typeface="Times New Roman" panose="02020603050405020304" pitchFamily="18" charset="0"/>
                          <a:cs typeface="Times New Roman" panose="02020603050405020304" pitchFamily="18" charset="0"/>
                        </a:rPr>
                        <a:t>06:00 PM</a:t>
                      </a:r>
                    </a:p>
                  </a:txBody>
                  <a:tcPr anchor="ctr">
                    <a:noFill/>
                  </a:tcPr>
                </a:tc>
                <a:extLst>
                  <a:ext uri="{0D108BD9-81ED-4DB2-BD59-A6C34878D82A}">
                    <a16:rowId xmlns:a16="http://schemas.microsoft.com/office/drawing/2014/main" val="3979097031"/>
                  </a:ext>
                </a:extLst>
              </a:tr>
              <a:tr h="630983">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GB" sz="1600" b="1" dirty="0">
                          <a:solidFill>
                            <a:schemeClr val="bg1"/>
                          </a:solidFill>
                          <a:latin typeface="Times New Roman" panose="02020603050405020304" pitchFamily="18" charset="0"/>
                          <a:cs typeface="Times New Roman" panose="02020603050405020304" pitchFamily="18" charset="0"/>
                        </a:rPr>
                        <a:t>Nowcasting Risk</a:t>
                      </a:r>
                    </a:p>
                  </a:txBody>
                  <a:tcPr anchor="ctr">
                    <a:solidFill>
                      <a:schemeClr val="tx1"/>
                    </a:solidFill>
                  </a:tcPr>
                </a:tc>
                <a:extLst>
                  <a:ext uri="{0D108BD9-81ED-4DB2-BD59-A6C34878D82A}">
                    <a16:rowId xmlns:a16="http://schemas.microsoft.com/office/drawing/2014/main" val="80040514"/>
                  </a:ext>
                </a:extLst>
              </a:tr>
              <a:tr h="386688">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GB" sz="1600" b="1" dirty="0">
                          <a:latin typeface="Times New Roman" panose="02020603050405020304" pitchFamily="18" charset="0"/>
                          <a:cs typeface="Times New Roman" panose="02020603050405020304" pitchFamily="18" charset="0"/>
                        </a:rPr>
                        <a:t>Take Action</a:t>
                      </a:r>
                    </a:p>
                  </a:txBody>
                  <a:tcPr anchor="ctr">
                    <a:solidFill>
                      <a:srgbClr val="FF0000"/>
                    </a:solidFill>
                  </a:tcPr>
                </a:tc>
                <a:extLst>
                  <a:ext uri="{0D108BD9-81ED-4DB2-BD59-A6C34878D82A}">
                    <a16:rowId xmlns:a16="http://schemas.microsoft.com/office/drawing/2014/main" val="3127743095"/>
                  </a:ext>
                </a:extLst>
              </a:tr>
              <a:tr h="386688">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GB" sz="1600" b="1" dirty="0">
                          <a:latin typeface="Times New Roman" panose="02020603050405020304" pitchFamily="18" charset="0"/>
                          <a:cs typeface="Times New Roman" panose="02020603050405020304" pitchFamily="18" charset="0"/>
                        </a:rPr>
                        <a:t>Be aware</a:t>
                      </a:r>
                    </a:p>
                  </a:txBody>
                  <a:tcPr anchor="ctr">
                    <a:solidFill>
                      <a:srgbClr val="EEFF41"/>
                    </a:solidFill>
                  </a:tcPr>
                </a:tc>
                <a:extLst>
                  <a:ext uri="{0D108BD9-81ED-4DB2-BD59-A6C34878D82A}">
                    <a16:rowId xmlns:a16="http://schemas.microsoft.com/office/drawing/2014/main" val="2631319520"/>
                  </a:ext>
                </a:extLst>
              </a:tr>
              <a:tr h="386688">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GB" sz="1600" b="1" dirty="0">
                          <a:latin typeface="Times New Roman" panose="02020603050405020304" pitchFamily="18" charset="0"/>
                          <a:cs typeface="Times New Roman" panose="02020603050405020304" pitchFamily="18" charset="0"/>
                        </a:rPr>
                        <a:t>Low risk</a:t>
                      </a:r>
                    </a:p>
                  </a:txBody>
                  <a:tcPr anchor="ctr">
                    <a:solidFill>
                      <a:srgbClr val="6AA84F"/>
                    </a:solidFill>
                  </a:tcPr>
                </a:tc>
                <a:extLst>
                  <a:ext uri="{0D108BD9-81ED-4DB2-BD59-A6C34878D82A}">
                    <a16:rowId xmlns:a16="http://schemas.microsoft.com/office/drawing/2014/main" val="84940480"/>
                  </a:ext>
                </a:extLst>
              </a:tr>
              <a:tr h="386688">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GB" sz="1600" b="1" dirty="0">
                          <a:latin typeface="Times New Roman" panose="02020603050405020304" pitchFamily="18" charset="0"/>
                          <a:cs typeface="Times New Roman" panose="02020603050405020304" pitchFamily="18" charset="0"/>
                        </a:rPr>
                        <a:t>No risk</a:t>
                      </a:r>
                    </a:p>
                  </a:txBody>
                  <a:tcPr anchor="ctr">
                    <a:solidFill>
                      <a:schemeClr val="bg1"/>
                    </a:solidFill>
                  </a:tcPr>
                </a:tc>
                <a:extLst>
                  <a:ext uri="{0D108BD9-81ED-4DB2-BD59-A6C34878D82A}">
                    <a16:rowId xmlns:a16="http://schemas.microsoft.com/office/drawing/2014/main" val="2587087956"/>
                  </a:ext>
                </a:extLst>
              </a:tr>
            </a:tbl>
          </a:graphicData>
        </a:graphic>
      </p:graphicFrame>
      <p:pic>
        <p:nvPicPr>
          <p:cNvPr id="8" name="Picture 7">
            <a:extLst>
              <a:ext uri="{FF2B5EF4-FFF2-40B4-BE49-F238E27FC236}">
                <a16:creationId xmlns:a16="http://schemas.microsoft.com/office/drawing/2014/main" id="{E09C090A-98ED-CE7E-220B-9411C924AAAB}"/>
              </a:ext>
            </a:extLst>
          </p:cNvPr>
          <p:cNvPicPr>
            <a:picLocks noChangeAspect="1"/>
          </p:cNvPicPr>
          <p:nvPr/>
        </p:nvPicPr>
        <p:blipFill>
          <a:blip r:embed="rId5"/>
          <a:stretch>
            <a:fillRect/>
          </a:stretch>
        </p:blipFill>
        <p:spPr>
          <a:xfrm>
            <a:off x="2792850" y="10187399"/>
            <a:ext cx="6879135" cy="2347340"/>
          </a:xfrm>
          <a:prstGeom prst="rect">
            <a:avLst/>
          </a:prstGeom>
          <a:solidFill>
            <a:srgbClr val="FFFFFF"/>
          </a:solidFill>
        </p:spPr>
      </p:pic>
      <p:grpSp>
        <p:nvGrpSpPr>
          <p:cNvPr id="5" name="Group 4"/>
          <p:cNvGrpSpPr/>
          <p:nvPr/>
        </p:nvGrpSpPr>
        <p:grpSpPr>
          <a:xfrm>
            <a:off x="-253939" y="-72860"/>
            <a:ext cx="10871496" cy="1578756"/>
            <a:chOff x="-224495" y="-43513"/>
            <a:chExt cx="10871496" cy="1578756"/>
          </a:xfrm>
        </p:grpSpPr>
        <p:pic>
          <p:nvPicPr>
            <p:cNvPr id="52" name="Picture 2" descr="Coat of arms of Ghana - Wikipedia"/>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560631" y="52075"/>
              <a:ext cx="1086370" cy="903860"/>
            </a:xfrm>
            <a:prstGeom prst="rect">
              <a:avLst/>
            </a:prstGeom>
            <a:noFill/>
            <a:extLst>
              <a:ext uri="{909E8E84-426E-40DD-AFC4-6F175D3DCCD1}">
                <a14:hiddenFill xmlns:a14="http://schemas.microsoft.com/office/drawing/2010/main">
                  <a:solidFill>
                    <a:srgbClr val="FFFFFF"/>
                  </a:solidFill>
                </a14:hiddenFill>
              </a:ext>
            </a:extLst>
          </p:spPr>
        </p:pic>
        <p:sp>
          <p:nvSpPr>
            <p:cNvPr id="54" name="TextBox 53"/>
            <p:cNvSpPr txBox="1"/>
            <p:nvPr/>
          </p:nvSpPr>
          <p:spPr>
            <a:xfrm>
              <a:off x="5813660" y="268819"/>
              <a:ext cx="3085289" cy="769441"/>
            </a:xfrm>
            <a:prstGeom prst="rect">
              <a:avLst/>
            </a:prstGeom>
            <a:noFill/>
          </p:spPr>
          <p:txBody>
            <a:bodyPr wrap="square" rtlCol="0">
              <a:spAutoFit/>
            </a:bodyPr>
            <a:lstStyle/>
            <a:p>
              <a:r>
                <a:rPr lang="en-US" sz="1100" dirty="0">
                  <a:solidFill>
                    <a:schemeClr val="bg1"/>
                  </a:solidFill>
                  <a:latin typeface="Times New Roman" panose="02020603050405020304" pitchFamily="18" charset="0"/>
                  <a:cs typeface="Times New Roman" panose="02020603050405020304" pitchFamily="18" charset="0"/>
                </a:rPr>
                <a:t>Email: info@meteo.gov.gh</a:t>
              </a:r>
            </a:p>
            <a:p>
              <a:r>
                <a:rPr lang="en-US" sz="1100" dirty="0">
                  <a:solidFill>
                    <a:schemeClr val="bg1"/>
                  </a:solidFill>
                  <a:latin typeface="Times New Roman" panose="02020603050405020304" pitchFamily="18" charset="0"/>
                  <a:cs typeface="Times New Roman" panose="02020603050405020304" pitchFamily="18" charset="0"/>
                </a:rPr>
                <a:t>Website: www.meteo.gov.gh</a:t>
              </a:r>
            </a:p>
            <a:p>
              <a:r>
                <a:rPr lang="en-US" sz="1100" dirty="0">
                  <a:solidFill>
                    <a:schemeClr val="bg1"/>
                  </a:solidFill>
                  <a:latin typeface="Times New Roman" panose="02020603050405020304" pitchFamily="18" charset="0"/>
                  <a:cs typeface="Times New Roman" panose="02020603050405020304" pitchFamily="18" charset="0"/>
                </a:rPr>
                <a:t>Twitter:@GhanaMet</a:t>
              </a:r>
            </a:p>
            <a:p>
              <a:r>
                <a:rPr lang="en-US" sz="1100" dirty="0">
                  <a:solidFill>
                    <a:schemeClr val="bg1"/>
                  </a:solidFill>
                  <a:latin typeface="Times New Roman" panose="02020603050405020304" pitchFamily="18" charset="0"/>
                  <a:cs typeface="Times New Roman" panose="02020603050405020304" pitchFamily="18" charset="0"/>
                </a:rPr>
                <a:t>Facebook: Ghana Meteorological Agency (GMet)</a:t>
              </a:r>
            </a:p>
          </p:txBody>
        </p:sp>
        <p:sp>
          <p:nvSpPr>
            <p:cNvPr id="55" name="TextBox 54"/>
            <p:cNvSpPr txBox="1"/>
            <p:nvPr/>
          </p:nvSpPr>
          <p:spPr>
            <a:xfrm>
              <a:off x="2428971" y="-43513"/>
              <a:ext cx="5892758" cy="461665"/>
            </a:xfrm>
            <a:prstGeom prst="rect">
              <a:avLst/>
            </a:prstGeom>
            <a:noFill/>
          </p:spPr>
          <p:txBody>
            <a:bodyPr wrap="square" rtlCol="0">
              <a:spAutoFit/>
            </a:bodyPr>
            <a:lstStyle/>
            <a:p>
              <a:pPr algn="ctr"/>
              <a:r>
                <a:rPr lang="en-US" sz="2400" b="1" dirty="0">
                  <a:ln>
                    <a:solidFill>
                      <a:schemeClr val="bg1"/>
                    </a:solidFill>
                  </a:ln>
                  <a:solidFill>
                    <a:schemeClr val="bg1"/>
                  </a:solidFill>
                  <a:latin typeface="Times New Roman" panose="02020603050405020304" pitchFamily="18" charset="0"/>
                  <a:cs typeface="Times New Roman" panose="02020603050405020304" pitchFamily="18" charset="0"/>
                </a:rPr>
                <a:t>GHANA METEOROLOGICAL AGENCY</a:t>
              </a:r>
            </a:p>
          </p:txBody>
        </p:sp>
        <p:grpSp>
          <p:nvGrpSpPr>
            <p:cNvPr id="59" name="Group 58"/>
            <p:cNvGrpSpPr/>
            <p:nvPr/>
          </p:nvGrpSpPr>
          <p:grpSpPr>
            <a:xfrm>
              <a:off x="-224495" y="-20855"/>
              <a:ext cx="1803157" cy="1071082"/>
              <a:chOff x="2357257" y="1546068"/>
              <a:chExt cx="1803157" cy="1071082"/>
            </a:xfrm>
          </p:grpSpPr>
          <p:sp>
            <p:nvSpPr>
              <p:cNvPr id="60" name="Google Shape;60;p13"/>
              <p:cNvSpPr/>
              <p:nvPr/>
            </p:nvSpPr>
            <p:spPr>
              <a:xfrm>
                <a:off x="2357257" y="1546068"/>
                <a:ext cx="1803157" cy="1071082"/>
              </a:xfrm>
              <a:prstGeom prst="roundRect">
                <a:avLst>
                  <a:gd name="adj" fmla="val 16667"/>
                </a:avLst>
              </a:prstGeom>
              <a:gradFill>
                <a:gsLst>
                  <a:gs pos="41000">
                    <a:srgbClr val="FFFFFF"/>
                  </a:gs>
                  <a:gs pos="1000">
                    <a:srgbClr val="FFFFFF">
                      <a:alpha val="0"/>
                    </a:srgbClr>
                  </a:gs>
                  <a:gs pos="53000">
                    <a:srgbClr val="FFFFFF">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61" name="Picture 60">
                <a:extLst>
                  <a:ext uri="{FF2B5EF4-FFF2-40B4-BE49-F238E27FC236}">
                    <a16:creationId xmlns:a16="http://schemas.microsoft.com/office/drawing/2014/main" id="{63F92C48-2952-4DC7-9320-73ED37129405}"/>
                  </a:ext>
                </a:extLst>
              </p:cNvPr>
              <p:cNvPicPr>
                <a:picLocks noChangeAspect="1"/>
              </p:cNvPicPr>
              <p:nvPr/>
            </p:nvPicPr>
            <p:blipFill>
              <a:blip r:embed="rId7"/>
              <a:stretch>
                <a:fillRect/>
              </a:stretch>
            </p:blipFill>
            <p:spPr>
              <a:xfrm>
                <a:off x="2841832" y="1640361"/>
                <a:ext cx="834008" cy="882497"/>
              </a:xfrm>
              <a:prstGeom prst="rect">
                <a:avLst/>
              </a:prstGeom>
            </p:spPr>
          </p:pic>
        </p:grpSp>
        <p:sp>
          <p:nvSpPr>
            <p:cNvPr id="7" name="TextBox 6"/>
            <p:cNvSpPr txBox="1"/>
            <p:nvPr/>
          </p:nvSpPr>
          <p:spPr>
            <a:xfrm>
              <a:off x="1599284" y="1135133"/>
              <a:ext cx="7552133" cy="400110"/>
            </a:xfrm>
            <a:prstGeom prst="rect">
              <a:avLst/>
            </a:prstGeom>
            <a:noFill/>
          </p:spPr>
          <p:txBody>
            <a:bodyPr wrap="square" rtlCol="0">
              <a:spAutoFit/>
            </a:bodyPr>
            <a:lstStyle/>
            <a:p>
              <a:pPr algn="ctr"/>
              <a:r>
                <a:rPr lang="en-US" sz="2000" b="1" u="sng" dirty="0">
                  <a:latin typeface="Times New Roman" panose="02020603050405020304" pitchFamily="18" charset="0"/>
                  <a:cs typeface="Times New Roman" panose="02020603050405020304" pitchFamily="18" charset="0"/>
                </a:rPr>
                <a:t>INLAND WATER IMPACT-BASED FORECAST</a:t>
              </a:r>
            </a:p>
          </p:txBody>
        </p:sp>
        <p:sp>
          <p:nvSpPr>
            <p:cNvPr id="53" name="TextBox 52"/>
            <p:cNvSpPr txBox="1"/>
            <p:nvPr/>
          </p:nvSpPr>
          <p:spPr>
            <a:xfrm>
              <a:off x="1536881" y="392544"/>
              <a:ext cx="2570827" cy="600164"/>
            </a:xfrm>
            <a:prstGeom prst="rect">
              <a:avLst/>
            </a:prstGeom>
            <a:noFill/>
          </p:spPr>
          <p:txBody>
            <a:bodyPr wrap="square" rtlCol="0">
              <a:spAutoFit/>
            </a:bodyPr>
            <a:lstStyle/>
            <a:p>
              <a:r>
                <a:rPr lang="en-US" sz="1100" dirty="0">
                  <a:solidFill>
                    <a:schemeClr val="bg1"/>
                  </a:solidFill>
                  <a:latin typeface="Times New Roman" panose="02020603050405020304" pitchFamily="18" charset="0"/>
                  <a:cs typeface="Times New Roman" panose="02020603050405020304" pitchFamily="18" charset="0"/>
                </a:rPr>
                <a:t>P. O. Box  LG 87, Accra</a:t>
              </a:r>
            </a:p>
            <a:p>
              <a:r>
                <a:rPr lang="en-US" sz="1100" dirty="0">
                  <a:solidFill>
                    <a:schemeClr val="bg1"/>
                  </a:solidFill>
                  <a:latin typeface="Times New Roman" panose="02020603050405020304" pitchFamily="18" charset="0"/>
                  <a:cs typeface="Times New Roman" panose="02020603050405020304" pitchFamily="18" charset="0"/>
                </a:rPr>
                <a:t>Tel: +233-302-543252 / 307010019</a:t>
              </a:r>
            </a:p>
            <a:p>
              <a:r>
                <a:rPr lang="en-US" sz="1100" dirty="0">
                  <a:solidFill>
                    <a:schemeClr val="bg1"/>
                  </a:solidFill>
                  <a:latin typeface="Times New Roman" panose="02020603050405020304" pitchFamily="18" charset="0"/>
                  <a:cs typeface="Times New Roman" panose="02020603050405020304" pitchFamily="18" charset="0"/>
                </a:rPr>
                <a:t>Digital Address: GA-485-3581</a:t>
              </a:r>
            </a:p>
          </p:txBody>
        </p:sp>
      </p:grpSp>
      <p:sp>
        <p:nvSpPr>
          <p:cNvPr id="76" name="TextBox 75">
            <a:extLst>
              <a:ext uri="{FF2B5EF4-FFF2-40B4-BE49-F238E27FC236}">
                <a16:creationId xmlns:a16="http://schemas.microsoft.com/office/drawing/2014/main" id="{AE536CB9-B8D6-4F43-B7B5-2B0BDFE09DED}"/>
              </a:ext>
            </a:extLst>
          </p:cNvPr>
          <p:cNvSpPr txBox="1"/>
          <p:nvPr/>
        </p:nvSpPr>
        <p:spPr>
          <a:xfrm>
            <a:off x="8374289" y="9811571"/>
            <a:ext cx="449510" cy="56636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2800" b="1" i="0" u="none" strike="noStrike" kern="0" cap="none" spc="0" normalizeH="0" baseline="0" noProof="0" dirty="0">
              <a:ln>
                <a:noFill/>
              </a:ln>
              <a:solidFill>
                <a:srgbClr val="000000"/>
              </a:solidFill>
              <a:effectLst/>
              <a:uLnTx/>
              <a:uFillTx/>
              <a:latin typeface="Arial"/>
              <a:cs typeface="Arial"/>
              <a:sym typeface="Arial"/>
            </a:endParaRPr>
          </a:p>
        </p:txBody>
      </p:sp>
      <p:sp>
        <p:nvSpPr>
          <p:cNvPr id="17" name="Rectangle 4">
            <a:extLst>
              <a:ext uri="{FF2B5EF4-FFF2-40B4-BE49-F238E27FC236}">
                <a16:creationId xmlns:a16="http://schemas.microsoft.com/office/drawing/2014/main" id="{6C54967E-295E-484B-988C-E503653D040C}"/>
              </a:ext>
            </a:extLst>
          </p:cNvPr>
          <p:cNvSpPr>
            <a:spLocks noChangeArrowheads="1"/>
          </p:cNvSpPr>
          <p:nvPr/>
        </p:nvSpPr>
        <p:spPr bwMode="auto">
          <a:xfrm rot="10800000" flipV="1">
            <a:off x="456263" y="1799943"/>
            <a:ext cx="10161293" cy="144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just">
              <a:spcBef>
                <a:spcPts val="1200"/>
              </a:spcBef>
              <a:spcAft>
                <a:spcPts val="1200"/>
              </a:spcAft>
            </a:pPr>
            <a:r>
              <a:rPr lang="en-US" sz="2200" dirty="0">
                <a:solidFill>
                  <a:srgbClr val="1C1C1C"/>
                </a:solidFill>
                <a:latin typeface="Times New Roman" panose="02020603050405020304" pitchFamily="18" charset="0"/>
                <a:cs typeface="Times New Roman" panose="02020603050405020304" pitchFamily="18" charset="0"/>
              </a:rPr>
              <a:t>The evening weather is expected to be partly cloudy around the lake and its nearby communities, with isolated light to moderate rain and thunderstorms in some areas of the southern sector. In contrast, the northern parts of the lake and surrounding areas will likely remain fairly dry with some haze.</a:t>
            </a:r>
            <a:endParaRPr lang="en-US" sz="2200" dirty="0">
              <a:effectLst/>
              <a:latin typeface="Times New Roman" panose="02020603050405020304" pitchFamily="18" charset="0"/>
              <a:ea typeface="Courier New" panose="02070309020205020404" pitchFamily="49" charset="0"/>
              <a:cs typeface="Times New Roman" panose="02020603050405020304" pitchFamily="18" charset="0"/>
            </a:endParaRPr>
          </a:p>
        </p:txBody>
      </p:sp>
      <p:sp>
        <p:nvSpPr>
          <p:cNvPr id="33" name="TextBox 32">
            <a:extLst>
              <a:ext uri="{FF2B5EF4-FFF2-40B4-BE49-F238E27FC236}">
                <a16:creationId xmlns:a16="http://schemas.microsoft.com/office/drawing/2014/main" id="{CF221818-6F2D-4F6E-9950-633C05ADEA9C}"/>
              </a:ext>
            </a:extLst>
          </p:cNvPr>
          <p:cNvSpPr txBox="1"/>
          <p:nvPr/>
        </p:nvSpPr>
        <p:spPr>
          <a:xfrm>
            <a:off x="2842205" y="8176799"/>
            <a:ext cx="379884" cy="307777"/>
          </a:xfrm>
          <a:prstGeom prst="rect">
            <a:avLst/>
          </a:prstGeom>
          <a:noFill/>
        </p:spPr>
        <p:txBody>
          <a:bodyPr wrap="square" rtlCol="0">
            <a:spAutoFit/>
          </a:bodyPr>
          <a:lstStyle/>
          <a:p>
            <a:endParaRPr lang="en-US" b="1" dirty="0"/>
          </a:p>
        </p:txBody>
      </p:sp>
      <p:sp>
        <p:nvSpPr>
          <p:cNvPr id="34" name="Freeform: Shape 33">
            <a:extLst>
              <a:ext uri="{FF2B5EF4-FFF2-40B4-BE49-F238E27FC236}">
                <a16:creationId xmlns:a16="http://schemas.microsoft.com/office/drawing/2014/main" id="{8C13C56A-1CCD-41C5-90E4-D3053801ADEC}"/>
              </a:ext>
            </a:extLst>
          </p:cNvPr>
          <p:cNvSpPr/>
          <p:nvPr/>
        </p:nvSpPr>
        <p:spPr>
          <a:xfrm>
            <a:off x="4148393" y="4238957"/>
            <a:ext cx="2455033" cy="2836518"/>
          </a:xfrm>
          <a:custGeom>
            <a:avLst/>
            <a:gdLst>
              <a:gd name="connsiteX0" fmla="*/ 1230923 w 2420416"/>
              <a:gd name="connsiteY0" fmla="*/ 226815 h 2983351"/>
              <a:gd name="connsiteX1" fmla="*/ 1277815 w 2420416"/>
              <a:gd name="connsiteY1" fmla="*/ 133031 h 2983351"/>
              <a:gd name="connsiteX2" fmla="*/ 1312984 w 2420416"/>
              <a:gd name="connsiteY2" fmla="*/ 97861 h 2983351"/>
              <a:gd name="connsiteX3" fmla="*/ 1348154 w 2420416"/>
              <a:gd name="connsiteY3" fmla="*/ 39246 h 2983351"/>
              <a:gd name="connsiteX4" fmla="*/ 1395046 w 2420416"/>
              <a:gd name="connsiteY4" fmla="*/ 15800 h 2983351"/>
              <a:gd name="connsiteX5" fmla="*/ 1430215 w 2420416"/>
              <a:gd name="connsiteY5" fmla="*/ 4077 h 2983351"/>
              <a:gd name="connsiteX6" fmla="*/ 1395046 w 2420416"/>
              <a:gd name="connsiteY6" fmla="*/ 27523 h 2983351"/>
              <a:gd name="connsiteX7" fmla="*/ 1430215 w 2420416"/>
              <a:gd name="connsiteY7" fmla="*/ 203369 h 2983351"/>
              <a:gd name="connsiteX8" fmla="*/ 1465384 w 2420416"/>
              <a:gd name="connsiteY8" fmla="*/ 308877 h 2983351"/>
              <a:gd name="connsiteX9" fmla="*/ 1488830 w 2420416"/>
              <a:gd name="connsiteY9" fmla="*/ 402661 h 2983351"/>
              <a:gd name="connsiteX10" fmla="*/ 1500554 w 2420416"/>
              <a:gd name="connsiteY10" fmla="*/ 449554 h 2983351"/>
              <a:gd name="connsiteX11" fmla="*/ 1524000 w 2420416"/>
              <a:gd name="connsiteY11" fmla="*/ 496446 h 2983351"/>
              <a:gd name="connsiteX12" fmla="*/ 1547446 w 2420416"/>
              <a:gd name="connsiteY12" fmla="*/ 566785 h 2983351"/>
              <a:gd name="connsiteX13" fmla="*/ 1570892 w 2420416"/>
              <a:gd name="connsiteY13" fmla="*/ 601954 h 2983351"/>
              <a:gd name="connsiteX14" fmla="*/ 1641230 w 2420416"/>
              <a:gd name="connsiteY14" fmla="*/ 719185 h 2983351"/>
              <a:gd name="connsiteX15" fmla="*/ 1676400 w 2420416"/>
              <a:gd name="connsiteY15" fmla="*/ 730908 h 2983351"/>
              <a:gd name="connsiteX16" fmla="*/ 1746738 w 2420416"/>
              <a:gd name="connsiteY16" fmla="*/ 648846 h 2983351"/>
              <a:gd name="connsiteX17" fmla="*/ 1781907 w 2420416"/>
              <a:gd name="connsiteY17" fmla="*/ 508169 h 2983351"/>
              <a:gd name="connsiteX18" fmla="*/ 1852246 w 2420416"/>
              <a:gd name="connsiteY18" fmla="*/ 461277 h 2983351"/>
              <a:gd name="connsiteX19" fmla="*/ 1887415 w 2420416"/>
              <a:gd name="connsiteY19" fmla="*/ 437831 h 2983351"/>
              <a:gd name="connsiteX20" fmla="*/ 2028092 w 2420416"/>
              <a:gd name="connsiteY20" fmla="*/ 496446 h 2983351"/>
              <a:gd name="connsiteX21" fmla="*/ 2004646 w 2420416"/>
              <a:gd name="connsiteY21" fmla="*/ 613677 h 2983351"/>
              <a:gd name="connsiteX22" fmla="*/ 2016369 w 2420416"/>
              <a:gd name="connsiteY22" fmla="*/ 812969 h 2983351"/>
              <a:gd name="connsiteX23" fmla="*/ 2028092 w 2420416"/>
              <a:gd name="connsiteY23" fmla="*/ 848138 h 2983351"/>
              <a:gd name="connsiteX24" fmla="*/ 2063261 w 2420416"/>
              <a:gd name="connsiteY24" fmla="*/ 895031 h 2983351"/>
              <a:gd name="connsiteX25" fmla="*/ 2098430 w 2420416"/>
              <a:gd name="connsiteY25" fmla="*/ 918477 h 2983351"/>
              <a:gd name="connsiteX26" fmla="*/ 2157046 w 2420416"/>
              <a:gd name="connsiteY26" fmla="*/ 1023985 h 2983351"/>
              <a:gd name="connsiteX27" fmla="*/ 2192215 w 2420416"/>
              <a:gd name="connsiteY27" fmla="*/ 1410846 h 2983351"/>
              <a:gd name="connsiteX28" fmla="*/ 2239107 w 2420416"/>
              <a:gd name="connsiteY28" fmla="*/ 1574969 h 2983351"/>
              <a:gd name="connsiteX29" fmla="*/ 2262554 w 2420416"/>
              <a:gd name="connsiteY29" fmla="*/ 1645308 h 2983351"/>
              <a:gd name="connsiteX30" fmla="*/ 2274277 w 2420416"/>
              <a:gd name="connsiteY30" fmla="*/ 1680477 h 2983351"/>
              <a:gd name="connsiteX31" fmla="*/ 2309446 w 2420416"/>
              <a:gd name="connsiteY31" fmla="*/ 1715646 h 2983351"/>
              <a:gd name="connsiteX32" fmla="*/ 2356338 w 2420416"/>
              <a:gd name="connsiteY32" fmla="*/ 1785985 h 2983351"/>
              <a:gd name="connsiteX33" fmla="*/ 2403230 w 2420416"/>
              <a:gd name="connsiteY33" fmla="*/ 1832877 h 2983351"/>
              <a:gd name="connsiteX34" fmla="*/ 2403230 w 2420416"/>
              <a:gd name="connsiteY34" fmla="*/ 2055615 h 2983351"/>
              <a:gd name="connsiteX35" fmla="*/ 2332892 w 2420416"/>
              <a:gd name="connsiteY35" fmla="*/ 2067338 h 2983351"/>
              <a:gd name="connsiteX36" fmla="*/ 2051538 w 2420416"/>
              <a:gd name="connsiteY36" fmla="*/ 2020446 h 2983351"/>
              <a:gd name="connsiteX37" fmla="*/ 1981200 w 2420416"/>
              <a:gd name="connsiteY37" fmla="*/ 1950108 h 2983351"/>
              <a:gd name="connsiteX38" fmla="*/ 1875692 w 2420416"/>
              <a:gd name="connsiteY38" fmla="*/ 1914938 h 2983351"/>
              <a:gd name="connsiteX39" fmla="*/ 1828800 w 2420416"/>
              <a:gd name="connsiteY39" fmla="*/ 1879769 h 2983351"/>
              <a:gd name="connsiteX40" fmla="*/ 1793630 w 2420416"/>
              <a:gd name="connsiteY40" fmla="*/ 1868046 h 2983351"/>
              <a:gd name="connsiteX41" fmla="*/ 1547446 w 2420416"/>
              <a:gd name="connsiteY41" fmla="*/ 1879769 h 2983351"/>
              <a:gd name="connsiteX42" fmla="*/ 1441938 w 2420416"/>
              <a:gd name="connsiteY42" fmla="*/ 1950108 h 2983351"/>
              <a:gd name="connsiteX43" fmla="*/ 1406769 w 2420416"/>
              <a:gd name="connsiteY43" fmla="*/ 1961831 h 2983351"/>
              <a:gd name="connsiteX44" fmla="*/ 1324707 w 2420416"/>
              <a:gd name="connsiteY44" fmla="*/ 1997000 h 2983351"/>
              <a:gd name="connsiteX45" fmla="*/ 1277815 w 2420416"/>
              <a:gd name="connsiteY45" fmla="*/ 2079061 h 2983351"/>
              <a:gd name="connsiteX46" fmla="*/ 1242646 w 2420416"/>
              <a:gd name="connsiteY46" fmla="*/ 2301800 h 2983351"/>
              <a:gd name="connsiteX47" fmla="*/ 1230923 w 2420416"/>
              <a:gd name="connsiteY47" fmla="*/ 2360415 h 2983351"/>
              <a:gd name="connsiteX48" fmla="*/ 1195754 w 2420416"/>
              <a:gd name="connsiteY48" fmla="*/ 2407308 h 2983351"/>
              <a:gd name="connsiteX49" fmla="*/ 1160584 w 2420416"/>
              <a:gd name="connsiteY49" fmla="*/ 2325246 h 2983351"/>
              <a:gd name="connsiteX50" fmla="*/ 1137138 w 2420416"/>
              <a:gd name="connsiteY50" fmla="*/ 2254908 h 2983351"/>
              <a:gd name="connsiteX51" fmla="*/ 1125415 w 2420416"/>
              <a:gd name="connsiteY51" fmla="*/ 2208015 h 2983351"/>
              <a:gd name="connsiteX52" fmla="*/ 1101969 w 2420416"/>
              <a:gd name="connsiteY52" fmla="*/ 2172846 h 2983351"/>
              <a:gd name="connsiteX53" fmla="*/ 1055077 w 2420416"/>
              <a:gd name="connsiteY53" fmla="*/ 2043892 h 2983351"/>
              <a:gd name="connsiteX54" fmla="*/ 1043354 w 2420416"/>
              <a:gd name="connsiteY54" fmla="*/ 1997000 h 2983351"/>
              <a:gd name="connsiteX55" fmla="*/ 973015 w 2420416"/>
              <a:gd name="connsiteY55" fmla="*/ 2137677 h 2983351"/>
              <a:gd name="connsiteX56" fmla="*/ 961292 w 2420416"/>
              <a:gd name="connsiteY56" fmla="*/ 2583154 h 2983351"/>
              <a:gd name="connsiteX57" fmla="*/ 844061 w 2420416"/>
              <a:gd name="connsiteY57" fmla="*/ 2559708 h 2983351"/>
              <a:gd name="connsiteX58" fmla="*/ 832338 w 2420416"/>
              <a:gd name="connsiteY58" fmla="*/ 2524538 h 2983351"/>
              <a:gd name="connsiteX59" fmla="*/ 715107 w 2420416"/>
              <a:gd name="connsiteY59" fmla="*/ 2583154 h 2983351"/>
              <a:gd name="connsiteX60" fmla="*/ 703384 w 2420416"/>
              <a:gd name="connsiteY60" fmla="*/ 2630046 h 2983351"/>
              <a:gd name="connsiteX61" fmla="*/ 621323 w 2420416"/>
              <a:gd name="connsiteY61" fmla="*/ 2524538 h 2983351"/>
              <a:gd name="connsiteX62" fmla="*/ 562707 w 2420416"/>
              <a:gd name="connsiteY62" fmla="*/ 2547985 h 2983351"/>
              <a:gd name="connsiteX63" fmla="*/ 550984 w 2420416"/>
              <a:gd name="connsiteY63" fmla="*/ 2583154 h 2983351"/>
              <a:gd name="connsiteX64" fmla="*/ 539261 w 2420416"/>
              <a:gd name="connsiteY64" fmla="*/ 2676938 h 2983351"/>
              <a:gd name="connsiteX65" fmla="*/ 527538 w 2420416"/>
              <a:gd name="connsiteY65" fmla="*/ 2747277 h 2983351"/>
              <a:gd name="connsiteX66" fmla="*/ 515815 w 2420416"/>
              <a:gd name="connsiteY66" fmla="*/ 2934846 h 2983351"/>
              <a:gd name="connsiteX67" fmla="*/ 480646 w 2420416"/>
              <a:gd name="connsiteY67" fmla="*/ 2981738 h 2983351"/>
              <a:gd name="connsiteX68" fmla="*/ 433754 w 2420416"/>
              <a:gd name="connsiteY68" fmla="*/ 2970015 h 2983351"/>
              <a:gd name="connsiteX69" fmla="*/ 351692 w 2420416"/>
              <a:gd name="connsiteY69" fmla="*/ 2923123 h 2983351"/>
              <a:gd name="connsiteX70" fmla="*/ 339969 w 2420416"/>
              <a:gd name="connsiteY70" fmla="*/ 2876231 h 2983351"/>
              <a:gd name="connsiteX71" fmla="*/ 316523 w 2420416"/>
              <a:gd name="connsiteY71" fmla="*/ 2794169 h 2983351"/>
              <a:gd name="connsiteX72" fmla="*/ 211015 w 2420416"/>
              <a:gd name="connsiteY72" fmla="*/ 2759000 h 2983351"/>
              <a:gd name="connsiteX73" fmla="*/ 175846 w 2420416"/>
              <a:gd name="connsiteY73" fmla="*/ 2735554 h 2983351"/>
              <a:gd name="connsiteX74" fmla="*/ 164123 w 2420416"/>
              <a:gd name="connsiteY74" fmla="*/ 2700385 h 2983351"/>
              <a:gd name="connsiteX75" fmla="*/ 128954 w 2420416"/>
              <a:gd name="connsiteY75" fmla="*/ 2536261 h 2983351"/>
              <a:gd name="connsiteX76" fmla="*/ 140677 w 2420416"/>
              <a:gd name="connsiteY76" fmla="*/ 2407308 h 2983351"/>
              <a:gd name="connsiteX77" fmla="*/ 152400 w 2420416"/>
              <a:gd name="connsiteY77" fmla="*/ 2372138 h 2983351"/>
              <a:gd name="connsiteX78" fmla="*/ 164123 w 2420416"/>
              <a:gd name="connsiteY78" fmla="*/ 2325246 h 2983351"/>
              <a:gd name="connsiteX79" fmla="*/ 187569 w 2420416"/>
              <a:gd name="connsiteY79" fmla="*/ 2254908 h 2983351"/>
              <a:gd name="connsiteX80" fmla="*/ 164123 w 2420416"/>
              <a:gd name="connsiteY80" fmla="*/ 1610138 h 2983351"/>
              <a:gd name="connsiteX81" fmla="*/ 152400 w 2420416"/>
              <a:gd name="connsiteY81" fmla="*/ 1574969 h 2983351"/>
              <a:gd name="connsiteX82" fmla="*/ 128954 w 2420416"/>
              <a:gd name="connsiteY82" fmla="*/ 1516354 h 2983351"/>
              <a:gd name="connsiteX83" fmla="*/ 117230 w 2420416"/>
              <a:gd name="connsiteY83" fmla="*/ 1481185 h 2983351"/>
              <a:gd name="connsiteX84" fmla="*/ 93784 w 2420416"/>
              <a:gd name="connsiteY84" fmla="*/ 1434292 h 2983351"/>
              <a:gd name="connsiteX85" fmla="*/ 46892 w 2420416"/>
              <a:gd name="connsiteY85" fmla="*/ 1317061 h 2983351"/>
              <a:gd name="connsiteX86" fmla="*/ 23446 w 2420416"/>
              <a:gd name="connsiteY86" fmla="*/ 1223277 h 2983351"/>
              <a:gd name="connsiteX87" fmla="*/ 0 w 2420416"/>
              <a:gd name="connsiteY87" fmla="*/ 1129492 h 2983351"/>
              <a:gd name="connsiteX88" fmla="*/ 46892 w 2420416"/>
              <a:gd name="connsiteY88" fmla="*/ 1070877 h 2983351"/>
              <a:gd name="connsiteX89" fmla="*/ 164123 w 2420416"/>
              <a:gd name="connsiteY89" fmla="*/ 1129492 h 2983351"/>
              <a:gd name="connsiteX90" fmla="*/ 246184 w 2420416"/>
              <a:gd name="connsiteY90" fmla="*/ 1235000 h 2983351"/>
              <a:gd name="connsiteX91" fmla="*/ 257907 w 2420416"/>
              <a:gd name="connsiteY91" fmla="*/ 1270169 h 2983351"/>
              <a:gd name="connsiteX92" fmla="*/ 293077 w 2420416"/>
              <a:gd name="connsiteY92" fmla="*/ 1293615 h 2983351"/>
              <a:gd name="connsiteX93" fmla="*/ 328246 w 2420416"/>
              <a:gd name="connsiteY93" fmla="*/ 1340508 h 2983351"/>
              <a:gd name="connsiteX94" fmla="*/ 363415 w 2420416"/>
              <a:gd name="connsiteY94" fmla="*/ 1305338 h 2983351"/>
              <a:gd name="connsiteX95" fmla="*/ 375138 w 2420416"/>
              <a:gd name="connsiteY95" fmla="*/ 1070877 h 2983351"/>
              <a:gd name="connsiteX96" fmla="*/ 375138 w 2420416"/>
              <a:gd name="connsiteY96" fmla="*/ 883308 h 2983351"/>
              <a:gd name="connsiteX97" fmla="*/ 398584 w 2420416"/>
              <a:gd name="connsiteY97" fmla="*/ 836415 h 2983351"/>
              <a:gd name="connsiteX98" fmla="*/ 433754 w 2420416"/>
              <a:gd name="connsiteY98" fmla="*/ 812969 h 2983351"/>
              <a:gd name="connsiteX99" fmla="*/ 480646 w 2420416"/>
              <a:gd name="connsiteY99" fmla="*/ 719185 h 2983351"/>
              <a:gd name="connsiteX100" fmla="*/ 586154 w 2420416"/>
              <a:gd name="connsiteY100" fmla="*/ 625400 h 2983351"/>
              <a:gd name="connsiteX101" fmla="*/ 644769 w 2420416"/>
              <a:gd name="connsiteY101" fmla="*/ 578508 h 2983351"/>
              <a:gd name="connsiteX102" fmla="*/ 668215 w 2420416"/>
              <a:gd name="connsiteY102" fmla="*/ 496446 h 2983351"/>
              <a:gd name="connsiteX103" fmla="*/ 715107 w 2420416"/>
              <a:gd name="connsiteY103" fmla="*/ 414385 h 2983351"/>
              <a:gd name="connsiteX104" fmla="*/ 750277 w 2420416"/>
              <a:gd name="connsiteY104" fmla="*/ 355769 h 2983351"/>
              <a:gd name="connsiteX105" fmla="*/ 785446 w 2420416"/>
              <a:gd name="connsiteY105" fmla="*/ 250261 h 2983351"/>
              <a:gd name="connsiteX106" fmla="*/ 762000 w 2420416"/>
              <a:gd name="connsiteY106" fmla="*/ 109585 h 2983351"/>
              <a:gd name="connsiteX107" fmla="*/ 797169 w 2420416"/>
              <a:gd name="connsiteY107" fmla="*/ 97861 h 2983351"/>
              <a:gd name="connsiteX108" fmla="*/ 855784 w 2420416"/>
              <a:gd name="connsiteY108" fmla="*/ 50969 h 2983351"/>
              <a:gd name="connsiteX109" fmla="*/ 890954 w 2420416"/>
              <a:gd name="connsiteY109" fmla="*/ 39246 h 2983351"/>
              <a:gd name="connsiteX110" fmla="*/ 1055077 w 2420416"/>
              <a:gd name="connsiteY110" fmla="*/ 4077 h 2983351"/>
              <a:gd name="connsiteX111" fmla="*/ 1207477 w 2420416"/>
              <a:gd name="connsiteY111" fmla="*/ 15800 h 2983351"/>
              <a:gd name="connsiteX112" fmla="*/ 1184030 w 2420416"/>
              <a:gd name="connsiteY112" fmla="*/ 39246 h 2983351"/>
              <a:gd name="connsiteX113" fmla="*/ 1266092 w 2420416"/>
              <a:gd name="connsiteY113" fmla="*/ 109585 h 2983351"/>
              <a:gd name="connsiteX114" fmla="*/ 1230923 w 2420416"/>
              <a:gd name="connsiteY114" fmla="*/ 226815 h 2983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Lst>
            <a:rect l="l" t="t" r="r" b="b"/>
            <a:pathLst>
              <a:path w="2420416" h="2983351">
                <a:moveTo>
                  <a:pt x="1230923" y="226815"/>
                </a:moveTo>
                <a:cubicBezTo>
                  <a:pt x="1232877" y="230723"/>
                  <a:pt x="1250800" y="165449"/>
                  <a:pt x="1277815" y="133031"/>
                </a:cubicBezTo>
                <a:cubicBezTo>
                  <a:pt x="1288429" y="120295"/>
                  <a:pt x="1303037" y="111124"/>
                  <a:pt x="1312984" y="97861"/>
                </a:cubicBezTo>
                <a:cubicBezTo>
                  <a:pt x="1326655" y="79633"/>
                  <a:pt x="1332042" y="55358"/>
                  <a:pt x="1348154" y="39246"/>
                </a:cubicBezTo>
                <a:cubicBezTo>
                  <a:pt x="1360511" y="26889"/>
                  <a:pt x="1378983" y="22684"/>
                  <a:pt x="1395046" y="15800"/>
                </a:cubicBezTo>
                <a:cubicBezTo>
                  <a:pt x="1406404" y="10932"/>
                  <a:pt x="1430215" y="-8280"/>
                  <a:pt x="1430215" y="4077"/>
                </a:cubicBezTo>
                <a:cubicBezTo>
                  <a:pt x="1430215" y="18166"/>
                  <a:pt x="1406769" y="19708"/>
                  <a:pt x="1395046" y="27523"/>
                </a:cubicBezTo>
                <a:cubicBezTo>
                  <a:pt x="1406769" y="86138"/>
                  <a:pt x="1415717" y="145378"/>
                  <a:pt x="1430215" y="203369"/>
                </a:cubicBezTo>
                <a:cubicBezTo>
                  <a:pt x="1439206" y="239334"/>
                  <a:pt x="1454924" y="273312"/>
                  <a:pt x="1465384" y="308877"/>
                </a:cubicBezTo>
                <a:cubicBezTo>
                  <a:pt x="1474476" y="339791"/>
                  <a:pt x="1481015" y="371400"/>
                  <a:pt x="1488830" y="402661"/>
                </a:cubicBezTo>
                <a:cubicBezTo>
                  <a:pt x="1492738" y="418292"/>
                  <a:pt x="1493348" y="435143"/>
                  <a:pt x="1500554" y="449554"/>
                </a:cubicBezTo>
                <a:cubicBezTo>
                  <a:pt x="1508369" y="465185"/>
                  <a:pt x="1517510" y="480220"/>
                  <a:pt x="1524000" y="496446"/>
                </a:cubicBezTo>
                <a:cubicBezTo>
                  <a:pt x="1533179" y="519393"/>
                  <a:pt x="1533737" y="546221"/>
                  <a:pt x="1547446" y="566785"/>
                </a:cubicBezTo>
                <a:cubicBezTo>
                  <a:pt x="1555261" y="578508"/>
                  <a:pt x="1565062" y="589128"/>
                  <a:pt x="1570892" y="601954"/>
                </a:cubicBezTo>
                <a:cubicBezTo>
                  <a:pt x="1607394" y="682259"/>
                  <a:pt x="1579807" y="688473"/>
                  <a:pt x="1641230" y="719185"/>
                </a:cubicBezTo>
                <a:cubicBezTo>
                  <a:pt x="1652283" y="724711"/>
                  <a:pt x="1664677" y="727000"/>
                  <a:pt x="1676400" y="730908"/>
                </a:cubicBezTo>
                <a:cubicBezTo>
                  <a:pt x="1734556" y="684382"/>
                  <a:pt x="1732095" y="703759"/>
                  <a:pt x="1746738" y="648846"/>
                </a:cubicBezTo>
                <a:cubicBezTo>
                  <a:pt x="1759192" y="602143"/>
                  <a:pt x="1741689" y="534980"/>
                  <a:pt x="1781907" y="508169"/>
                </a:cubicBezTo>
                <a:lnTo>
                  <a:pt x="1852246" y="461277"/>
                </a:lnTo>
                <a:lnTo>
                  <a:pt x="1887415" y="437831"/>
                </a:lnTo>
                <a:cubicBezTo>
                  <a:pt x="1934307" y="457369"/>
                  <a:pt x="1999913" y="454178"/>
                  <a:pt x="2028092" y="496446"/>
                </a:cubicBezTo>
                <a:cubicBezTo>
                  <a:pt x="2050197" y="529604"/>
                  <a:pt x="2004646" y="613677"/>
                  <a:pt x="2004646" y="613677"/>
                </a:cubicBezTo>
                <a:cubicBezTo>
                  <a:pt x="2008554" y="680108"/>
                  <a:pt x="2009748" y="746754"/>
                  <a:pt x="2016369" y="812969"/>
                </a:cubicBezTo>
                <a:cubicBezTo>
                  <a:pt x="2017599" y="825265"/>
                  <a:pt x="2021961" y="837409"/>
                  <a:pt x="2028092" y="848138"/>
                </a:cubicBezTo>
                <a:cubicBezTo>
                  <a:pt x="2037786" y="865102"/>
                  <a:pt x="2049445" y="881215"/>
                  <a:pt x="2063261" y="895031"/>
                </a:cubicBezTo>
                <a:cubicBezTo>
                  <a:pt x="2073224" y="904994"/>
                  <a:pt x="2086707" y="910662"/>
                  <a:pt x="2098430" y="918477"/>
                </a:cubicBezTo>
                <a:cubicBezTo>
                  <a:pt x="2152178" y="999097"/>
                  <a:pt x="2136412" y="962082"/>
                  <a:pt x="2157046" y="1023985"/>
                </a:cubicBezTo>
                <a:cubicBezTo>
                  <a:pt x="2158517" y="1043113"/>
                  <a:pt x="2172614" y="1312843"/>
                  <a:pt x="2192215" y="1410846"/>
                </a:cubicBezTo>
                <a:cubicBezTo>
                  <a:pt x="2206935" y="1484445"/>
                  <a:pt x="2216761" y="1507931"/>
                  <a:pt x="2239107" y="1574969"/>
                </a:cubicBezTo>
                <a:lnTo>
                  <a:pt x="2262554" y="1645308"/>
                </a:lnTo>
                <a:cubicBezTo>
                  <a:pt x="2266462" y="1657031"/>
                  <a:pt x="2265539" y="1671739"/>
                  <a:pt x="2274277" y="1680477"/>
                </a:cubicBezTo>
                <a:cubicBezTo>
                  <a:pt x="2286000" y="1692200"/>
                  <a:pt x="2299268" y="1702559"/>
                  <a:pt x="2309446" y="1715646"/>
                </a:cubicBezTo>
                <a:cubicBezTo>
                  <a:pt x="2326746" y="1737889"/>
                  <a:pt x="2336413" y="1766060"/>
                  <a:pt x="2356338" y="1785985"/>
                </a:cubicBezTo>
                <a:lnTo>
                  <a:pt x="2403230" y="1832877"/>
                </a:lnTo>
                <a:cubicBezTo>
                  <a:pt x="2414641" y="1901337"/>
                  <a:pt x="2435404" y="1991267"/>
                  <a:pt x="2403230" y="2055615"/>
                </a:cubicBezTo>
                <a:cubicBezTo>
                  <a:pt x="2392600" y="2076875"/>
                  <a:pt x="2356338" y="2063430"/>
                  <a:pt x="2332892" y="2067338"/>
                </a:cubicBezTo>
                <a:cubicBezTo>
                  <a:pt x="2239107" y="2051707"/>
                  <a:pt x="2118769" y="2087677"/>
                  <a:pt x="2051538" y="2020446"/>
                </a:cubicBezTo>
                <a:cubicBezTo>
                  <a:pt x="2028092" y="1997000"/>
                  <a:pt x="2012656" y="1960594"/>
                  <a:pt x="1981200" y="1950108"/>
                </a:cubicBezTo>
                <a:lnTo>
                  <a:pt x="1875692" y="1914938"/>
                </a:lnTo>
                <a:cubicBezTo>
                  <a:pt x="1860061" y="1903215"/>
                  <a:pt x="1845764" y="1889463"/>
                  <a:pt x="1828800" y="1879769"/>
                </a:cubicBezTo>
                <a:cubicBezTo>
                  <a:pt x="1818071" y="1873638"/>
                  <a:pt x="1805987" y="1868046"/>
                  <a:pt x="1793630" y="1868046"/>
                </a:cubicBezTo>
                <a:cubicBezTo>
                  <a:pt x="1711476" y="1868046"/>
                  <a:pt x="1629507" y="1875861"/>
                  <a:pt x="1547446" y="1879769"/>
                </a:cubicBezTo>
                <a:cubicBezTo>
                  <a:pt x="1395329" y="1930474"/>
                  <a:pt x="1541933" y="1866778"/>
                  <a:pt x="1441938" y="1950108"/>
                </a:cubicBezTo>
                <a:cubicBezTo>
                  <a:pt x="1432445" y="1958019"/>
                  <a:pt x="1418242" y="1957242"/>
                  <a:pt x="1406769" y="1961831"/>
                </a:cubicBezTo>
                <a:cubicBezTo>
                  <a:pt x="1379137" y="1972884"/>
                  <a:pt x="1352061" y="1985277"/>
                  <a:pt x="1324707" y="1997000"/>
                </a:cubicBezTo>
                <a:cubicBezTo>
                  <a:pt x="1310754" y="2017930"/>
                  <a:pt x="1283764" y="2055264"/>
                  <a:pt x="1277815" y="2079061"/>
                </a:cubicBezTo>
                <a:cubicBezTo>
                  <a:pt x="1261947" y="2142534"/>
                  <a:pt x="1254047" y="2233393"/>
                  <a:pt x="1242646" y="2301800"/>
                </a:cubicBezTo>
                <a:cubicBezTo>
                  <a:pt x="1239370" y="2321454"/>
                  <a:pt x="1239015" y="2342207"/>
                  <a:pt x="1230923" y="2360415"/>
                </a:cubicBezTo>
                <a:cubicBezTo>
                  <a:pt x="1222988" y="2378270"/>
                  <a:pt x="1207477" y="2391677"/>
                  <a:pt x="1195754" y="2407308"/>
                </a:cubicBezTo>
                <a:cubicBezTo>
                  <a:pt x="1154365" y="2365919"/>
                  <a:pt x="1181420" y="2401645"/>
                  <a:pt x="1160584" y="2325246"/>
                </a:cubicBezTo>
                <a:cubicBezTo>
                  <a:pt x="1154081" y="2301403"/>
                  <a:pt x="1143132" y="2278884"/>
                  <a:pt x="1137138" y="2254908"/>
                </a:cubicBezTo>
                <a:cubicBezTo>
                  <a:pt x="1133230" y="2239277"/>
                  <a:pt x="1131762" y="2222824"/>
                  <a:pt x="1125415" y="2208015"/>
                </a:cubicBezTo>
                <a:cubicBezTo>
                  <a:pt x="1119865" y="2195065"/>
                  <a:pt x="1109784" y="2184569"/>
                  <a:pt x="1101969" y="2172846"/>
                </a:cubicBezTo>
                <a:cubicBezTo>
                  <a:pt x="1075106" y="2065392"/>
                  <a:pt x="1096398" y="2105873"/>
                  <a:pt x="1055077" y="2043892"/>
                </a:cubicBezTo>
                <a:cubicBezTo>
                  <a:pt x="1051169" y="2028261"/>
                  <a:pt x="1056760" y="1988063"/>
                  <a:pt x="1043354" y="1997000"/>
                </a:cubicBezTo>
                <a:cubicBezTo>
                  <a:pt x="995002" y="2029235"/>
                  <a:pt x="985461" y="2087892"/>
                  <a:pt x="973015" y="2137677"/>
                </a:cubicBezTo>
                <a:cubicBezTo>
                  <a:pt x="969107" y="2286169"/>
                  <a:pt x="1004699" y="2441094"/>
                  <a:pt x="961292" y="2583154"/>
                </a:cubicBezTo>
                <a:cubicBezTo>
                  <a:pt x="949647" y="2621265"/>
                  <a:pt x="844061" y="2559708"/>
                  <a:pt x="844061" y="2559708"/>
                </a:cubicBezTo>
                <a:cubicBezTo>
                  <a:pt x="840153" y="2547985"/>
                  <a:pt x="844496" y="2522327"/>
                  <a:pt x="832338" y="2524538"/>
                </a:cubicBezTo>
                <a:cubicBezTo>
                  <a:pt x="789353" y="2532353"/>
                  <a:pt x="715107" y="2583154"/>
                  <a:pt x="715107" y="2583154"/>
                </a:cubicBezTo>
                <a:cubicBezTo>
                  <a:pt x="711199" y="2598785"/>
                  <a:pt x="718669" y="2624951"/>
                  <a:pt x="703384" y="2630046"/>
                </a:cubicBezTo>
                <a:cubicBezTo>
                  <a:pt x="634621" y="2652967"/>
                  <a:pt x="628560" y="2549867"/>
                  <a:pt x="621323" y="2524538"/>
                </a:cubicBezTo>
                <a:cubicBezTo>
                  <a:pt x="601784" y="2532354"/>
                  <a:pt x="578873" y="2534513"/>
                  <a:pt x="562707" y="2547985"/>
                </a:cubicBezTo>
                <a:cubicBezTo>
                  <a:pt x="553214" y="2555896"/>
                  <a:pt x="553195" y="2570996"/>
                  <a:pt x="550984" y="2583154"/>
                </a:cubicBezTo>
                <a:cubicBezTo>
                  <a:pt x="545348" y="2614150"/>
                  <a:pt x="543716" y="2645750"/>
                  <a:pt x="539261" y="2676938"/>
                </a:cubicBezTo>
                <a:cubicBezTo>
                  <a:pt x="535899" y="2700469"/>
                  <a:pt x="531446" y="2723831"/>
                  <a:pt x="527538" y="2747277"/>
                </a:cubicBezTo>
                <a:cubicBezTo>
                  <a:pt x="523630" y="2809800"/>
                  <a:pt x="528101" y="2873418"/>
                  <a:pt x="515815" y="2934846"/>
                </a:cubicBezTo>
                <a:cubicBezTo>
                  <a:pt x="511983" y="2954005"/>
                  <a:pt x="498605" y="2974041"/>
                  <a:pt x="480646" y="2981738"/>
                </a:cubicBezTo>
                <a:cubicBezTo>
                  <a:pt x="465837" y="2988085"/>
                  <a:pt x="449385" y="2973923"/>
                  <a:pt x="433754" y="2970015"/>
                </a:cubicBezTo>
                <a:cubicBezTo>
                  <a:pt x="404233" y="2881458"/>
                  <a:pt x="453993" y="2996195"/>
                  <a:pt x="351692" y="2923123"/>
                </a:cubicBezTo>
                <a:cubicBezTo>
                  <a:pt x="338581" y="2913758"/>
                  <a:pt x="344208" y="2891775"/>
                  <a:pt x="339969" y="2876231"/>
                </a:cubicBezTo>
                <a:cubicBezTo>
                  <a:pt x="332484" y="2848785"/>
                  <a:pt x="337573" y="2813306"/>
                  <a:pt x="316523" y="2794169"/>
                </a:cubicBezTo>
                <a:cubicBezTo>
                  <a:pt x="289092" y="2769232"/>
                  <a:pt x="211015" y="2759000"/>
                  <a:pt x="211015" y="2759000"/>
                </a:cubicBezTo>
                <a:cubicBezTo>
                  <a:pt x="199292" y="2751185"/>
                  <a:pt x="184648" y="2746556"/>
                  <a:pt x="175846" y="2735554"/>
                </a:cubicBezTo>
                <a:cubicBezTo>
                  <a:pt x="168127" y="2725905"/>
                  <a:pt x="167120" y="2712373"/>
                  <a:pt x="164123" y="2700385"/>
                </a:cubicBezTo>
                <a:cubicBezTo>
                  <a:pt x="150238" y="2644846"/>
                  <a:pt x="140064" y="2591810"/>
                  <a:pt x="128954" y="2536261"/>
                </a:cubicBezTo>
                <a:cubicBezTo>
                  <a:pt x="132862" y="2493277"/>
                  <a:pt x="134573" y="2450036"/>
                  <a:pt x="140677" y="2407308"/>
                </a:cubicBezTo>
                <a:cubicBezTo>
                  <a:pt x="142425" y="2395075"/>
                  <a:pt x="149005" y="2384020"/>
                  <a:pt x="152400" y="2372138"/>
                </a:cubicBezTo>
                <a:cubicBezTo>
                  <a:pt x="156826" y="2356646"/>
                  <a:pt x="159493" y="2340678"/>
                  <a:pt x="164123" y="2325246"/>
                </a:cubicBezTo>
                <a:cubicBezTo>
                  <a:pt x="171225" y="2301574"/>
                  <a:pt x="187569" y="2254908"/>
                  <a:pt x="187569" y="2254908"/>
                </a:cubicBezTo>
                <a:cubicBezTo>
                  <a:pt x="187111" y="2233826"/>
                  <a:pt x="193333" y="1785397"/>
                  <a:pt x="164123" y="1610138"/>
                </a:cubicBezTo>
                <a:cubicBezTo>
                  <a:pt x="162092" y="1597949"/>
                  <a:pt x="156739" y="1586539"/>
                  <a:pt x="152400" y="1574969"/>
                </a:cubicBezTo>
                <a:cubicBezTo>
                  <a:pt x="145011" y="1555265"/>
                  <a:pt x="136343" y="1536058"/>
                  <a:pt x="128954" y="1516354"/>
                </a:cubicBezTo>
                <a:cubicBezTo>
                  <a:pt x="124615" y="1504784"/>
                  <a:pt x="122098" y="1492543"/>
                  <a:pt x="117230" y="1481185"/>
                </a:cubicBezTo>
                <a:cubicBezTo>
                  <a:pt x="110346" y="1465122"/>
                  <a:pt x="100274" y="1450518"/>
                  <a:pt x="93784" y="1434292"/>
                </a:cubicBezTo>
                <a:cubicBezTo>
                  <a:pt x="35839" y="1289429"/>
                  <a:pt x="101877" y="1427034"/>
                  <a:pt x="46892" y="1317061"/>
                </a:cubicBezTo>
                <a:cubicBezTo>
                  <a:pt x="18213" y="1173667"/>
                  <a:pt x="50482" y="1322411"/>
                  <a:pt x="23446" y="1223277"/>
                </a:cubicBezTo>
                <a:cubicBezTo>
                  <a:pt x="14967" y="1192189"/>
                  <a:pt x="0" y="1129492"/>
                  <a:pt x="0" y="1129492"/>
                </a:cubicBezTo>
                <a:cubicBezTo>
                  <a:pt x="4931" y="1109769"/>
                  <a:pt x="3946" y="1057663"/>
                  <a:pt x="46892" y="1070877"/>
                </a:cubicBezTo>
                <a:cubicBezTo>
                  <a:pt x="88649" y="1083725"/>
                  <a:pt x="164123" y="1129492"/>
                  <a:pt x="164123" y="1129492"/>
                </a:cubicBezTo>
                <a:cubicBezTo>
                  <a:pt x="191477" y="1164661"/>
                  <a:pt x="232095" y="1192732"/>
                  <a:pt x="246184" y="1235000"/>
                </a:cubicBezTo>
                <a:cubicBezTo>
                  <a:pt x="250092" y="1246723"/>
                  <a:pt x="250187" y="1260520"/>
                  <a:pt x="257907" y="1270169"/>
                </a:cubicBezTo>
                <a:cubicBezTo>
                  <a:pt x="266709" y="1281171"/>
                  <a:pt x="281354" y="1285800"/>
                  <a:pt x="293077" y="1293615"/>
                </a:cubicBezTo>
                <a:cubicBezTo>
                  <a:pt x="304800" y="1309246"/>
                  <a:pt x="308973" y="1337296"/>
                  <a:pt x="328246" y="1340508"/>
                </a:cubicBezTo>
                <a:cubicBezTo>
                  <a:pt x="344599" y="1343234"/>
                  <a:pt x="360574" y="1321672"/>
                  <a:pt x="363415" y="1305338"/>
                </a:cubicBezTo>
                <a:cubicBezTo>
                  <a:pt x="376823" y="1228244"/>
                  <a:pt x="371230" y="1149031"/>
                  <a:pt x="375138" y="1070877"/>
                </a:cubicBezTo>
                <a:cubicBezTo>
                  <a:pt x="363161" y="987039"/>
                  <a:pt x="354280" y="973693"/>
                  <a:pt x="375138" y="883308"/>
                </a:cubicBezTo>
                <a:cubicBezTo>
                  <a:pt x="379068" y="866280"/>
                  <a:pt x="387396" y="849840"/>
                  <a:pt x="398584" y="836415"/>
                </a:cubicBezTo>
                <a:cubicBezTo>
                  <a:pt x="407604" y="825591"/>
                  <a:pt x="422031" y="820784"/>
                  <a:pt x="433754" y="812969"/>
                </a:cubicBezTo>
                <a:cubicBezTo>
                  <a:pt x="447052" y="773074"/>
                  <a:pt x="449501" y="757252"/>
                  <a:pt x="480646" y="719185"/>
                </a:cubicBezTo>
                <a:cubicBezTo>
                  <a:pt x="549227" y="635363"/>
                  <a:pt x="528375" y="668734"/>
                  <a:pt x="586154" y="625400"/>
                </a:cubicBezTo>
                <a:cubicBezTo>
                  <a:pt x="606171" y="610387"/>
                  <a:pt x="625231" y="594139"/>
                  <a:pt x="644769" y="578508"/>
                </a:cubicBezTo>
                <a:cubicBezTo>
                  <a:pt x="652584" y="551154"/>
                  <a:pt x="658493" y="523182"/>
                  <a:pt x="668215" y="496446"/>
                </a:cubicBezTo>
                <a:cubicBezTo>
                  <a:pt x="682136" y="458164"/>
                  <a:pt x="694727" y="446993"/>
                  <a:pt x="715107" y="414385"/>
                </a:cubicBezTo>
                <a:cubicBezTo>
                  <a:pt x="727184" y="395063"/>
                  <a:pt x="740087" y="376149"/>
                  <a:pt x="750277" y="355769"/>
                </a:cubicBezTo>
                <a:cubicBezTo>
                  <a:pt x="772350" y="311624"/>
                  <a:pt x="774253" y="295036"/>
                  <a:pt x="785446" y="250261"/>
                </a:cubicBezTo>
                <a:cubicBezTo>
                  <a:pt x="756789" y="192947"/>
                  <a:pt x="709898" y="161688"/>
                  <a:pt x="762000" y="109585"/>
                </a:cubicBezTo>
                <a:cubicBezTo>
                  <a:pt x="770738" y="100847"/>
                  <a:pt x="785446" y="101769"/>
                  <a:pt x="797169" y="97861"/>
                </a:cubicBezTo>
                <a:cubicBezTo>
                  <a:pt x="816707" y="82230"/>
                  <a:pt x="834566" y="64230"/>
                  <a:pt x="855784" y="50969"/>
                </a:cubicBezTo>
                <a:cubicBezTo>
                  <a:pt x="866263" y="44420"/>
                  <a:pt x="879032" y="42497"/>
                  <a:pt x="890954" y="39246"/>
                </a:cubicBezTo>
                <a:cubicBezTo>
                  <a:pt x="982762" y="14208"/>
                  <a:pt x="971421" y="18020"/>
                  <a:pt x="1055077" y="4077"/>
                </a:cubicBezTo>
                <a:cubicBezTo>
                  <a:pt x="1105877" y="7985"/>
                  <a:pt x="1158322" y="2394"/>
                  <a:pt x="1207477" y="15800"/>
                </a:cubicBezTo>
                <a:cubicBezTo>
                  <a:pt x="1218140" y="18708"/>
                  <a:pt x="1178172" y="29873"/>
                  <a:pt x="1184030" y="39246"/>
                </a:cubicBezTo>
                <a:cubicBezTo>
                  <a:pt x="1203124" y="69797"/>
                  <a:pt x="1238738" y="86139"/>
                  <a:pt x="1266092" y="109585"/>
                </a:cubicBezTo>
                <a:cubicBezTo>
                  <a:pt x="1252070" y="179695"/>
                  <a:pt x="1228969" y="222907"/>
                  <a:pt x="1230923" y="226815"/>
                </a:cubicBezTo>
                <a:close/>
              </a:path>
            </a:pathLst>
          </a:custGeom>
          <a:solidFill>
            <a:srgbClr val="6AA84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5" name="Picture 34">
            <a:extLst>
              <a:ext uri="{FF2B5EF4-FFF2-40B4-BE49-F238E27FC236}">
                <a16:creationId xmlns:a16="http://schemas.microsoft.com/office/drawing/2014/main" id="{D744FDED-BD63-43FA-91F1-9CE4316908A8}"/>
              </a:ext>
            </a:extLst>
          </p:cNvPr>
          <p:cNvPicPr>
            <a:picLocks noChangeAspect="1"/>
          </p:cNvPicPr>
          <p:nvPr/>
        </p:nvPicPr>
        <p:blipFill>
          <a:blip r:embed="rId8"/>
          <a:stretch>
            <a:fillRect/>
          </a:stretch>
        </p:blipFill>
        <p:spPr>
          <a:xfrm>
            <a:off x="4871474" y="4591160"/>
            <a:ext cx="749873" cy="396274"/>
          </a:xfrm>
          <a:prstGeom prst="rect">
            <a:avLst/>
          </a:prstGeom>
        </p:spPr>
      </p:pic>
      <p:pic>
        <p:nvPicPr>
          <p:cNvPr id="37" name="Picture 36">
            <a:extLst>
              <a:ext uri="{FF2B5EF4-FFF2-40B4-BE49-F238E27FC236}">
                <a16:creationId xmlns:a16="http://schemas.microsoft.com/office/drawing/2014/main" id="{56398CB0-BE74-4A54-A1DB-31983729ECAC}"/>
              </a:ext>
            </a:extLst>
          </p:cNvPr>
          <p:cNvPicPr>
            <a:picLocks noChangeAspect="1"/>
          </p:cNvPicPr>
          <p:nvPr/>
        </p:nvPicPr>
        <p:blipFill>
          <a:blip r:embed="rId8"/>
          <a:stretch>
            <a:fillRect/>
          </a:stretch>
        </p:blipFill>
        <p:spPr>
          <a:xfrm>
            <a:off x="5543167" y="5116323"/>
            <a:ext cx="749873" cy="396274"/>
          </a:xfrm>
          <a:prstGeom prst="rect">
            <a:avLst/>
          </a:prstGeom>
        </p:spPr>
      </p:pic>
      <p:pic>
        <p:nvPicPr>
          <p:cNvPr id="38" name="Picture 37">
            <a:extLst>
              <a:ext uri="{FF2B5EF4-FFF2-40B4-BE49-F238E27FC236}">
                <a16:creationId xmlns:a16="http://schemas.microsoft.com/office/drawing/2014/main" id="{6A194B59-C81C-45E2-AC33-DB659BD89D6E}"/>
              </a:ext>
            </a:extLst>
          </p:cNvPr>
          <p:cNvPicPr>
            <a:picLocks noChangeAspect="1"/>
          </p:cNvPicPr>
          <p:nvPr/>
        </p:nvPicPr>
        <p:blipFill>
          <a:blip r:embed="rId9"/>
          <a:stretch>
            <a:fillRect/>
          </a:stretch>
        </p:blipFill>
        <p:spPr>
          <a:xfrm>
            <a:off x="4820235" y="5034402"/>
            <a:ext cx="720975" cy="793072"/>
          </a:xfrm>
          <a:prstGeom prst="rect">
            <a:avLst/>
          </a:prstGeom>
        </p:spPr>
      </p:pic>
      <p:pic>
        <p:nvPicPr>
          <p:cNvPr id="39" name="Picture 38">
            <a:extLst>
              <a:ext uri="{FF2B5EF4-FFF2-40B4-BE49-F238E27FC236}">
                <a16:creationId xmlns:a16="http://schemas.microsoft.com/office/drawing/2014/main" id="{FC2F7B69-AD03-4B1C-9015-D60D1A957FBC}"/>
              </a:ext>
            </a:extLst>
          </p:cNvPr>
          <p:cNvPicPr>
            <a:picLocks noChangeAspect="1"/>
          </p:cNvPicPr>
          <p:nvPr/>
        </p:nvPicPr>
        <p:blipFill>
          <a:blip r:embed="rId8"/>
          <a:stretch>
            <a:fillRect/>
          </a:stretch>
        </p:blipFill>
        <p:spPr>
          <a:xfrm>
            <a:off x="4430133" y="5894417"/>
            <a:ext cx="749873" cy="396274"/>
          </a:xfrm>
          <a:prstGeom prst="rect">
            <a:avLst/>
          </a:prstGeom>
        </p:spPr>
      </p:pic>
      <p:pic>
        <p:nvPicPr>
          <p:cNvPr id="40" name="Picture 39">
            <a:extLst>
              <a:ext uri="{FF2B5EF4-FFF2-40B4-BE49-F238E27FC236}">
                <a16:creationId xmlns:a16="http://schemas.microsoft.com/office/drawing/2014/main" id="{7CCD99F6-3547-41BB-B250-738121B3D443}"/>
              </a:ext>
            </a:extLst>
          </p:cNvPr>
          <p:cNvPicPr>
            <a:picLocks noChangeAspect="1"/>
          </p:cNvPicPr>
          <p:nvPr/>
        </p:nvPicPr>
        <p:blipFill>
          <a:blip r:embed="rId9"/>
          <a:stretch>
            <a:fillRect/>
          </a:stretch>
        </p:blipFill>
        <p:spPr>
          <a:xfrm>
            <a:off x="4203553" y="6419809"/>
            <a:ext cx="720975" cy="793072"/>
          </a:xfrm>
          <a:prstGeom prst="rect">
            <a:avLst/>
          </a:prstGeom>
        </p:spPr>
      </p:pic>
      <p:pic>
        <p:nvPicPr>
          <p:cNvPr id="41" name="Picture 40">
            <a:extLst>
              <a:ext uri="{FF2B5EF4-FFF2-40B4-BE49-F238E27FC236}">
                <a16:creationId xmlns:a16="http://schemas.microsoft.com/office/drawing/2014/main" id="{40CECFD6-6A43-42FA-B139-5C172263A415}"/>
              </a:ext>
            </a:extLst>
          </p:cNvPr>
          <p:cNvPicPr>
            <a:picLocks noChangeAspect="1"/>
          </p:cNvPicPr>
          <p:nvPr/>
        </p:nvPicPr>
        <p:blipFill>
          <a:blip r:embed="rId9"/>
          <a:stretch>
            <a:fillRect/>
          </a:stretch>
        </p:blipFill>
        <p:spPr>
          <a:xfrm>
            <a:off x="5767140" y="5542436"/>
            <a:ext cx="720975" cy="793072"/>
          </a:xfrm>
          <a:prstGeom prst="rect">
            <a:avLst/>
          </a:prstGeom>
        </p:spPr>
      </p:pic>
      <p:sp>
        <p:nvSpPr>
          <p:cNvPr id="42" name="Freeform: Shape 41">
            <a:extLst>
              <a:ext uri="{FF2B5EF4-FFF2-40B4-BE49-F238E27FC236}">
                <a16:creationId xmlns:a16="http://schemas.microsoft.com/office/drawing/2014/main" id="{FCFF51D2-E77D-4FFB-9DCD-CED921CDEBC7}"/>
              </a:ext>
            </a:extLst>
          </p:cNvPr>
          <p:cNvSpPr/>
          <p:nvPr/>
        </p:nvSpPr>
        <p:spPr>
          <a:xfrm>
            <a:off x="7606048" y="4238957"/>
            <a:ext cx="2465456" cy="2945773"/>
          </a:xfrm>
          <a:custGeom>
            <a:avLst/>
            <a:gdLst>
              <a:gd name="connsiteX0" fmla="*/ 1230923 w 2420416"/>
              <a:gd name="connsiteY0" fmla="*/ 226815 h 2983351"/>
              <a:gd name="connsiteX1" fmla="*/ 1277815 w 2420416"/>
              <a:gd name="connsiteY1" fmla="*/ 133031 h 2983351"/>
              <a:gd name="connsiteX2" fmla="*/ 1312984 w 2420416"/>
              <a:gd name="connsiteY2" fmla="*/ 97861 h 2983351"/>
              <a:gd name="connsiteX3" fmla="*/ 1348154 w 2420416"/>
              <a:gd name="connsiteY3" fmla="*/ 39246 h 2983351"/>
              <a:gd name="connsiteX4" fmla="*/ 1395046 w 2420416"/>
              <a:gd name="connsiteY4" fmla="*/ 15800 h 2983351"/>
              <a:gd name="connsiteX5" fmla="*/ 1430215 w 2420416"/>
              <a:gd name="connsiteY5" fmla="*/ 4077 h 2983351"/>
              <a:gd name="connsiteX6" fmla="*/ 1395046 w 2420416"/>
              <a:gd name="connsiteY6" fmla="*/ 27523 h 2983351"/>
              <a:gd name="connsiteX7" fmla="*/ 1430215 w 2420416"/>
              <a:gd name="connsiteY7" fmla="*/ 203369 h 2983351"/>
              <a:gd name="connsiteX8" fmla="*/ 1465384 w 2420416"/>
              <a:gd name="connsiteY8" fmla="*/ 308877 h 2983351"/>
              <a:gd name="connsiteX9" fmla="*/ 1488830 w 2420416"/>
              <a:gd name="connsiteY9" fmla="*/ 402661 h 2983351"/>
              <a:gd name="connsiteX10" fmla="*/ 1500554 w 2420416"/>
              <a:gd name="connsiteY10" fmla="*/ 449554 h 2983351"/>
              <a:gd name="connsiteX11" fmla="*/ 1524000 w 2420416"/>
              <a:gd name="connsiteY11" fmla="*/ 496446 h 2983351"/>
              <a:gd name="connsiteX12" fmla="*/ 1547446 w 2420416"/>
              <a:gd name="connsiteY12" fmla="*/ 566785 h 2983351"/>
              <a:gd name="connsiteX13" fmla="*/ 1570892 w 2420416"/>
              <a:gd name="connsiteY13" fmla="*/ 601954 h 2983351"/>
              <a:gd name="connsiteX14" fmla="*/ 1641230 w 2420416"/>
              <a:gd name="connsiteY14" fmla="*/ 719185 h 2983351"/>
              <a:gd name="connsiteX15" fmla="*/ 1676400 w 2420416"/>
              <a:gd name="connsiteY15" fmla="*/ 730908 h 2983351"/>
              <a:gd name="connsiteX16" fmla="*/ 1746738 w 2420416"/>
              <a:gd name="connsiteY16" fmla="*/ 648846 h 2983351"/>
              <a:gd name="connsiteX17" fmla="*/ 1781907 w 2420416"/>
              <a:gd name="connsiteY17" fmla="*/ 508169 h 2983351"/>
              <a:gd name="connsiteX18" fmla="*/ 1852246 w 2420416"/>
              <a:gd name="connsiteY18" fmla="*/ 461277 h 2983351"/>
              <a:gd name="connsiteX19" fmla="*/ 1887415 w 2420416"/>
              <a:gd name="connsiteY19" fmla="*/ 437831 h 2983351"/>
              <a:gd name="connsiteX20" fmla="*/ 2028092 w 2420416"/>
              <a:gd name="connsiteY20" fmla="*/ 496446 h 2983351"/>
              <a:gd name="connsiteX21" fmla="*/ 2004646 w 2420416"/>
              <a:gd name="connsiteY21" fmla="*/ 613677 h 2983351"/>
              <a:gd name="connsiteX22" fmla="*/ 2016369 w 2420416"/>
              <a:gd name="connsiteY22" fmla="*/ 812969 h 2983351"/>
              <a:gd name="connsiteX23" fmla="*/ 2028092 w 2420416"/>
              <a:gd name="connsiteY23" fmla="*/ 848138 h 2983351"/>
              <a:gd name="connsiteX24" fmla="*/ 2063261 w 2420416"/>
              <a:gd name="connsiteY24" fmla="*/ 895031 h 2983351"/>
              <a:gd name="connsiteX25" fmla="*/ 2098430 w 2420416"/>
              <a:gd name="connsiteY25" fmla="*/ 918477 h 2983351"/>
              <a:gd name="connsiteX26" fmla="*/ 2157046 w 2420416"/>
              <a:gd name="connsiteY26" fmla="*/ 1023985 h 2983351"/>
              <a:gd name="connsiteX27" fmla="*/ 2192215 w 2420416"/>
              <a:gd name="connsiteY27" fmla="*/ 1410846 h 2983351"/>
              <a:gd name="connsiteX28" fmla="*/ 2239107 w 2420416"/>
              <a:gd name="connsiteY28" fmla="*/ 1574969 h 2983351"/>
              <a:gd name="connsiteX29" fmla="*/ 2262554 w 2420416"/>
              <a:gd name="connsiteY29" fmla="*/ 1645308 h 2983351"/>
              <a:gd name="connsiteX30" fmla="*/ 2274277 w 2420416"/>
              <a:gd name="connsiteY30" fmla="*/ 1680477 h 2983351"/>
              <a:gd name="connsiteX31" fmla="*/ 2309446 w 2420416"/>
              <a:gd name="connsiteY31" fmla="*/ 1715646 h 2983351"/>
              <a:gd name="connsiteX32" fmla="*/ 2356338 w 2420416"/>
              <a:gd name="connsiteY32" fmla="*/ 1785985 h 2983351"/>
              <a:gd name="connsiteX33" fmla="*/ 2403230 w 2420416"/>
              <a:gd name="connsiteY33" fmla="*/ 1832877 h 2983351"/>
              <a:gd name="connsiteX34" fmla="*/ 2403230 w 2420416"/>
              <a:gd name="connsiteY34" fmla="*/ 2055615 h 2983351"/>
              <a:gd name="connsiteX35" fmla="*/ 2332892 w 2420416"/>
              <a:gd name="connsiteY35" fmla="*/ 2067338 h 2983351"/>
              <a:gd name="connsiteX36" fmla="*/ 2051538 w 2420416"/>
              <a:gd name="connsiteY36" fmla="*/ 2020446 h 2983351"/>
              <a:gd name="connsiteX37" fmla="*/ 1981200 w 2420416"/>
              <a:gd name="connsiteY37" fmla="*/ 1950108 h 2983351"/>
              <a:gd name="connsiteX38" fmla="*/ 1875692 w 2420416"/>
              <a:gd name="connsiteY38" fmla="*/ 1914938 h 2983351"/>
              <a:gd name="connsiteX39" fmla="*/ 1828800 w 2420416"/>
              <a:gd name="connsiteY39" fmla="*/ 1879769 h 2983351"/>
              <a:gd name="connsiteX40" fmla="*/ 1793630 w 2420416"/>
              <a:gd name="connsiteY40" fmla="*/ 1868046 h 2983351"/>
              <a:gd name="connsiteX41" fmla="*/ 1547446 w 2420416"/>
              <a:gd name="connsiteY41" fmla="*/ 1879769 h 2983351"/>
              <a:gd name="connsiteX42" fmla="*/ 1441938 w 2420416"/>
              <a:gd name="connsiteY42" fmla="*/ 1950108 h 2983351"/>
              <a:gd name="connsiteX43" fmla="*/ 1406769 w 2420416"/>
              <a:gd name="connsiteY43" fmla="*/ 1961831 h 2983351"/>
              <a:gd name="connsiteX44" fmla="*/ 1324707 w 2420416"/>
              <a:gd name="connsiteY44" fmla="*/ 1997000 h 2983351"/>
              <a:gd name="connsiteX45" fmla="*/ 1277815 w 2420416"/>
              <a:gd name="connsiteY45" fmla="*/ 2079061 h 2983351"/>
              <a:gd name="connsiteX46" fmla="*/ 1242646 w 2420416"/>
              <a:gd name="connsiteY46" fmla="*/ 2301800 h 2983351"/>
              <a:gd name="connsiteX47" fmla="*/ 1230923 w 2420416"/>
              <a:gd name="connsiteY47" fmla="*/ 2360415 h 2983351"/>
              <a:gd name="connsiteX48" fmla="*/ 1195754 w 2420416"/>
              <a:gd name="connsiteY48" fmla="*/ 2407308 h 2983351"/>
              <a:gd name="connsiteX49" fmla="*/ 1160584 w 2420416"/>
              <a:gd name="connsiteY49" fmla="*/ 2325246 h 2983351"/>
              <a:gd name="connsiteX50" fmla="*/ 1137138 w 2420416"/>
              <a:gd name="connsiteY50" fmla="*/ 2254908 h 2983351"/>
              <a:gd name="connsiteX51" fmla="*/ 1125415 w 2420416"/>
              <a:gd name="connsiteY51" fmla="*/ 2208015 h 2983351"/>
              <a:gd name="connsiteX52" fmla="*/ 1101969 w 2420416"/>
              <a:gd name="connsiteY52" fmla="*/ 2172846 h 2983351"/>
              <a:gd name="connsiteX53" fmla="*/ 1055077 w 2420416"/>
              <a:gd name="connsiteY53" fmla="*/ 2043892 h 2983351"/>
              <a:gd name="connsiteX54" fmla="*/ 1043354 w 2420416"/>
              <a:gd name="connsiteY54" fmla="*/ 1997000 h 2983351"/>
              <a:gd name="connsiteX55" fmla="*/ 973015 w 2420416"/>
              <a:gd name="connsiteY55" fmla="*/ 2137677 h 2983351"/>
              <a:gd name="connsiteX56" fmla="*/ 961292 w 2420416"/>
              <a:gd name="connsiteY56" fmla="*/ 2583154 h 2983351"/>
              <a:gd name="connsiteX57" fmla="*/ 844061 w 2420416"/>
              <a:gd name="connsiteY57" fmla="*/ 2559708 h 2983351"/>
              <a:gd name="connsiteX58" fmla="*/ 832338 w 2420416"/>
              <a:gd name="connsiteY58" fmla="*/ 2524538 h 2983351"/>
              <a:gd name="connsiteX59" fmla="*/ 715107 w 2420416"/>
              <a:gd name="connsiteY59" fmla="*/ 2583154 h 2983351"/>
              <a:gd name="connsiteX60" fmla="*/ 703384 w 2420416"/>
              <a:gd name="connsiteY60" fmla="*/ 2630046 h 2983351"/>
              <a:gd name="connsiteX61" fmla="*/ 621323 w 2420416"/>
              <a:gd name="connsiteY61" fmla="*/ 2524538 h 2983351"/>
              <a:gd name="connsiteX62" fmla="*/ 562707 w 2420416"/>
              <a:gd name="connsiteY62" fmla="*/ 2547985 h 2983351"/>
              <a:gd name="connsiteX63" fmla="*/ 550984 w 2420416"/>
              <a:gd name="connsiteY63" fmla="*/ 2583154 h 2983351"/>
              <a:gd name="connsiteX64" fmla="*/ 539261 w 2420416"/>
              <a:gd name="connsiteY64" fmla="*/ 2676938 h 2983351"/>
              <a:gd name="connsiteX65" fmla="*/ 527538 w 2420416"/>
              <a:gd name="connsiteY65" fmla="*/ 2747277 h 2983351"/>
              <a:gd name="connsiteX66" fmla="*/ 515815 w 2420416"/>
              <a:gd name="connsiteY66" fmla="*/ 2934846 h 2983351"/>
              <a:gd name="connsiteX67" fmla="*/ 480646 w 2420416"/>
              <a:gd name="connsiteY67" fmla="*/ 2981738 h 2983351"/>
              <a:gd name="connsiteX68" fmla="*/ 433754 w 2420416"/>
              <a:gd name="connsiteY68" fmla="*/ 2970015 h 2983351"/>
              <a:gd name="connsiteX69" fmla="*/ 351692 w 2420416"/>
              <a:gd name="connsiteY69" fmla="*/ 2923123 h 2983351"/>
              <a:gd name="connsiteX70" fmla="*/ 339969 w 2420416"/>
              <a:gd name="connsiteY70" fmla="*/ 2876231 h 2983351"/>
              <a:gd name="connsiteX71" fmla="*/ 316523 w 2420416"/>
              <a:gd name="connsiteY71" fmla="*/ 2794169 h 2983351"/>
              <a:gd name="connsiteX72" fmla="*/ 211015 w 2420416"/>
              <a:gd name="connsiteY72" fmla="*/ 2759000 h 2983351"/>
              <a:gd name="connsiteX73" fmla="*/ 175846 w 2420416"/>
              <a:gd name="connsiteY73" fmla="*/ 2735554 h 2983351"/>
              <a:gd name="connsiteX74" fmla="*/ 164123 w 2420416"/>
              <a:gd name="connsiteY74" fmla="*/ 2700385 h 2983351"/>
              <a:gd name="connsiteX75" fmla="*/ 128954 w 2420416"/>
              <a:gd name="connsiteY75" fmla="*/ 2536261 h 2983351"/>
              <a:gd name="connsiteX76" fmla="*/ 140677 w 2420416"/>
              <a:gd name="connsiteY76" fmla="*/ 2407308 h 2983351"/>
              <a:gd name="connsiteX77" fmla="*/ 152400 w 2420416"/>
              <a:gd name="connsiteY77" fmla="*/ 2372138 h 2983351"/>
              <a:gd name="connsiteX78" fmla="*/ 164123 w 2420416"/>
              <a:gd name="connsiteY78" fmla="*/ 2325246 h 2983351"/>
              <a:gd name="connsiteX79" fmla="*/ 187569 w 2420416"/>
              <a:gd name="connsiteY79" fmla="*/ 2254908 h 2983351"/>
              <a:gd name="connsiteX80" fmla="*/ 164123 w 2420416"/>
              <a:gd name="connsiteY80" fmla="*/ 1610138 h 2983351"/>
              <a:gd name="connsiteX81" fmla="*/ 152400 w 2420416"/>
              <a:gd name="connsiteY81" fmla="*/ 1574969 h 2983351"/>
              <a:gd name="connsiteX82" fmla="*/ 128954 w 2420416"/>
              <a:gd name="connsiteY82" fmla="*/ 1516354 h 2983351"/>
              <a:gd name="connsiteX83" fmla="*/ 117230 w 2420416"/>
              <a:gd name="connsiteY83" fmla="*/ 1481185 h 2983351"/>
              <a:gd name="connsiteX84" fmla="*/ 93784 w 2420416"/>
              <a:gd name="connsiteY84" fmla="*/ 1434292 h 2983351"/>
              <a:gd name="connsiteX85" fmla="*/ 46892 w 2420416"/>
              <a:gd name="connsiteY85" fmla="*/ 1317061 h 2983351"/>
              <a:gd name="connsiteX86" fmla="*/ 23446 w 2420416"/>
              <a:gd name="connsiteY86" fmla="*/ 1223277 h 2983351"/>
              <a:gd name="connsiteX87" fmla="*/ 0 w 2420416"/>
              <a:gd name="connsiteY87" fmla="*/ 1129492 h 2983351"/>
              <a:gd name="connsiteX88" fmla="*/ 46892 w 2420416"/>
              <a:gd name="connsiteY88" fmla="*/ 1070877 h 2983351"/>
              <a:gd name="connsiteX89" fmla="*/ 164123 w 2420416"/>
              <a:gd name="connsiteY89" fmla="*/ 1129492 h 2983351"/>
              <a:gd name="connsiteX90" fmla="*/ 246184 w 2420416"/>
              <a:gd name="connsiteY90" fmla="*/ 1235000 h 2983351"/>
              <a:gd name="connsiteX91" fmla="*/ 257907 w 2420416"/>
              <a:gd name="connsiteY91" fmla="*/ 1270169 h 2983351"/>
              <a:gd name="connsiteX92" fmla="*/ 293077 w 2420416"/>
              <a:gd name="connsiteY92" fmla="*/ 1293615 h 2983351"/>
              <a:gd name="connsiteX93" fmla="*/ 328246 w 2420416"/>
              <a:gd name="connsiteY93" fmla="*/ 1340508 h 2983351"/>
              <a:gd name="connsiteX94" fmla="*/ 363415 w 2420416"/>
              <a:gd name="connsiteY94" fmla="*/ 1305338 h 2983351"/>
              <a:gd name="connsiteX95" fmla="*/ 375138 w 2420416"/>
              <a:gd name="connsiteY95" fmla="*/ 1070877 h 2983351"/>
              <a:gd name="connsiteX96" fmla="*/ 375138 w 2420416"/>
              <a:gd name="connsiteY96" fmla="*/ 883308 h 2983351"/>
              <a:gd name="connsiteX97" fmla="*/ 398584 w 2420416"/>
              <a:gd name="connsiteY97" fmla="*/ 836415 h 2983351"/>
              <a:gd name="connsiteX98" fmla="*/ 433754 w 2420416"/>
              <a:gd name="connsiteY98" fmla="*/ 812969 h 2983351"/>
              <a:gd name="connsiteX99" fmla="*/ 480646 w 2420416"/>
              <a:gd name="connsiteY99" fmla="*/ 719185 h 2983351"/>
              <a:gd name="connsiteX100" fmla="*/ 586154 w 2420416"/>
              <a:gd name="connsiteY100" fmla="*/ 625400 h 2983351"/>
              <a:gd name="connsiteX101" fmla="*/ 644769 w 2420416"/>
              <a:gd name="connsiteY101" fmla="*/ 578508 h 2983351"/>
              <a:gd name="connsiteX102" fmla="*/ 668215 w 2420416"/>
              <a:gd name="connsiteY102" fmla="*/ 496446 h 2983351"/>
              <a:gd name="connsiteX103" fmla="*/ 715107 w 2420416"/>
              <a:gd name="connsiteY103" fmla="*/ 414385 h 2983351"/>
              <a:gd name="connsiteX104" fmla="*/ 750277 w 2420416"/>
              <a:gd name="connsiteY104" fmla="*/ 355769 h 2983351"/>
              <a:gd name="connsiteX105" fmla="*/ 785446 w 2420416"/>
              <a:gd name="connsiteY105" fmla="*/ 250261 h 2983351"/>
              <a:gd name="connsiteX106" fmla="*/ 762000 w 2420416"/>
              <a:gd name="connsiteY106" fmla="*/ 109585 h 2983351"/>
              <a:gd name="connsiteX107" fmla="*/ 797169 w 2420416"/>
              <a:gd name="connsiteY107" fmla="*/ 97861 h 2983351"/>
              <a:gd name="connsiteX108" fmla="*/ 855784 w 2420416"/>
              <a:gd name="connsiteY108" fmla="*/ 50969 h 2983351"/>
              <a:gd name="connsiteX109" fmla="*/ 890954 w 2420416"/>
              <a:gd name="connsiteY109" fmla="*/ 39246 h 2983351"/>
              <a:gd name="connsiteX110" fmla="*/ 1055077 w 2420416"/>
              <a:gd name="connsiteY110" fmla="*/ 4077 h 2983351"/>
              <a:gd name="connsiteX111" fmla="*/ 1207477 w 2420416"/>
              <a:gd name="connsiteY111" fmla="*/ 15800 h 2983351"/>
              <a:gd name="connsiteX112" fmla="*/ 1184030 w 2420416"/>
              <a:gd name="connsiteY112" fmla="*/ 39246 h 2983351"/>
              <a:gd name="connsiteX113" fmla="*/ 1266092 w 2420416"/>
              <a:gd name="connsiteY113" fmla="*/ 109585 h 2983351"/>
              <a:gd name="connsiteX114" fmla="*/ 1230923 w 2420416"/>
              <a:gd name="connsiteY114" fmla="*/ 226815 h 2983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Lst>
            <a:rect l="l" t="t" r="r" b="b"/>
            <a:pathLst>
              <a:path w="2420416" h="2983351">
                <a:moveTo>
                  <a:pt x="1230923" y="226815"/>
                </a:moveTo>
                <a:cubicBezTo>
                  <a:pt x="1232877" y="230723"/>
                  <a:pt x="1250800" y="165449"/>
                  <a:pt x="1277815" y="133031"/>
                </a:cubicBezTo>
                <a:cubicBezTo>
                  <a:pt x="1288429" y="120295"/>
                  <a:pt x="1303037" y="111124"/>
                  <a:pt x="1312984" y="97861"/>
                </a:cubicBezTo>
                <a:cubicBezTo>
                  <a:pt x="1326655" y="79633"/>
                  <a:pt x="1332042" y="55358"/>
                  <a:pt x="1348154" y="39246"/>
                </a:cubicBezTo>
                <a:cubicBezTo>
                  <a:pt x="1360511" y="26889"/>
                  <a:pt x="1378983" y="22684"/>
                  <a:pt x="1395046" y="15800"/>
                </a:cubicBezTo>
                <a:cubicBezTo>
                  <a:pt x="1406404" y="10932"/>
                  <a:pt x="1430215" y="-8280"/>
                  <a:pt x="1430215" y="4077"/>
                </a:cubicBezTo>
                <a:cubicBezTo>
                  <a:pt x="1430215" y="18166"/>
                  <a:pt x="1406769" y="19708"/>
                  <a:pt x="1395046" y="27523"/>
                </a:cubicBezTo>
                <a:cubicBezTo>
                  <a:pt x="1406769" y="86138"/>
                  <a:pt x="1415717" y="145378"/>
                  <a:pt x="1430215" y="203369"/>
                </a:cubicBezTo>
                <a:cubicBezTo>
                  <a:pt x="1439206" y="239334"/>
                  <a:pt x="1454924" y="273312"/>
                  <a:pt x="1465384" y="308877"/>
                </a:cubicBezTo>
                <a:cubicBezTo>
                  <a:pt x="1474476" y="339791"/>
                  <a:pt x="1481015" y="371400"/>
                  <a:pt x="1488830" y="402661"/>
                </a:cubicBezTo>
                <a:cubicBezTo>
                  <a:pt x="1492738" y="418292"/>
                  <a:pt x="1493348" y="435143"/>
                  <a:pt x="1500554" y="449554"/>
                </a:cubicBezTo>
                <a:cubicBezTo>
                  <a:pt x="1508369" y="465185"/>
                  <a:pt x="1517510" y="480220"/>
                  <a:pt x="1524000" y="496446"/>
                </a:cubicBezTo>
                <a:cubicBezTo>
                  <a:pt x="1533179" y="519393"/>
                  <a:pt x="1533737" y="546221"/>
                  <a:pt x="1547446" y="566785"/>
                </a:cubicBezTo>
                <a:cubicBezTo>
                  <a:pt x="1555261" y="578508"/>
                  <a:pt x="1565062" y="589128"/>
                  <a:pt x="1570892" y="601954"/>
                </a:cubicBezTo>
                <a:cubicBezTo>
                  <a:pt x="1607394" y="682259"/>
                  <a:pt x="1579807" y="688473"/>
                  <a:pt x="1641230" y="719185"/>
                </a:cubicBezTo>
                <a:cubicBezTo>
                  <a:pt x="1652283" y="724711"/>
                  <a:pt x="1664677" y="727000"/>
                  <a:pt x="1676400" y="730908"/>
                </a:cubicBezTo>
                <a:cubicBezTo>
                  <a:pt x="1734556" y="684382"/>
                  <a:pt x="1732095" y="703759"/>
                  <a:pt x="1746738" y="648846"/>
                </a:cubicBezTo>
                <a:cubicBezTo>
                  <a:pt x="1759192" y="602143"/>
                  <a:pt x="1741689" y="534980"/>
                  <a:pt x="1781907" y="508169"/>
                </a:cubicBezTo>
                <a:lnTo>
                  <a:pt x="1852246" y="461277"/>
                </a:lnTo>
                <a:lnTo>
                  <a:pt x="1887415" y="437831"/>
                </a:lnTo>
                <a:cubicBezTo>
                  <a:pt x="1934307" y="457369"/>
                  <a:pt x="1999913" y="454178"/>
                  <a:pt x="2028092" y="496446"/>
                </a:cubicBezTo>
                <a:cubicBezTo>
                  <a:pt x="2050197" y="529604"/>
                  <a:pt x="2004646" y="613677"/>
                  <a:pt x="2004646" y="613677"/>
                </a:cubicBezTo>
                <a:cubicBezTo>
                  <a:pt x="2008554" y="680108"/>
                  <a:pt x="2009748" y="746754"/>
                  <a:pt x="2016369" y="812969"/>
                </a:cubicBezTo>
                <a:cubicBezTo>
                  <a:pt x="2017599" y="825265"/>
                  <a:pt x="2021961" y="837409"/>
                  <a:pt x="2028092" y="848138"/>
                </a:cubicBezTo>
                <a:cubicBezTo>
                  <a:pt x="2037786" y="865102"/>
                  <a:pt x="2049445" y="881215"/>
                  <a:pt x="2063261" y="895031"/>
                </a:cubicBezTo>
                <a:cubicBezTo>
                  <a:pt x="2073224" y="904994"/>
                  <a:pt x="2086707" y="910662"/>
                  <a:pt x="2098430" y="918477"/>
                </a:cubicBezTo>
                <a:cubicBezTo>
                  <a:pt x="2152178" y="999097"/>
                  <a:pt x="2136412" y="962082"/>
                  <a:pt x="2157046" y="1023985"/>
                </a:cubicBezTo>
                <a:cubicBezTo>
                  <a:pt x="2158517" y="1043113"/>
                  <a:pt x="2172614" y="1312843"/>
                  <a:pt x="2192215" y="1410846"/>
                </a:cubicBezTo>
                <a:cubicBezTo>
                  <a:pt x="2206935" y="1484445"/>
                  <a:pt x="2216761" y="1507931"/>
                  <a:pt x="2239107" y="1574969"/>
                </a:cubicBezTo>
                <a:lnTo>
                  <a:pt x="2262554" y="1645308"/>
                </a:lnTo>
                <a:cubicBezTo>
                  <a:pt x="2266462" y="1657031"/>
                  <a:pt x="2265539" y="1671739"/>
                  <a:pt x="2274277" y="1680477"/>
                </a:cubicBezTo>
                <a:cubicBezTo>
                  <a:pt x="2286000" y="1692200"/>
                  <a:pt x="2299268" y="1702559"/>
                  <a:pt x="2309446" y="1715646"/>
                </a:cubicBezTo>
                <a:cubicBezTo>
                  <a:pt x="2326746" y="1737889"/>
                  <a:pt x="2336413" y="1766060"/>
                  <a:pt x="2356338" y="1785985"/>
                </a:cubicBezTo>
                <a:lnTo>
                  <a:pt x="2403230" y="1832877"/>
                </a:lnTo>
                <a:cubicBezTo>
                  <a:pt x="2414641" y="1901337"/>
                  <a:pt x="2435404" y="1991267"/>
                  <a:pt x="2403230" y="2055615"/>
                </a:cubicBezTo>
                <a:cubicBezTo>
                  <a:pt x="2392600" y="2076875"/>
                  <a:pt x="2356338" y="2063430"/>
                  <a:pt x="2332892" y="2067338"/>
                </a:cubicBezTo>
                <a:cubicBezTo>
                  <a:pt x="2239107" y="2051707"/>
                  <a:pt x="2118769" y="2087677"/>
                  <a:pt x="2051538" y="2020446"/>
                </a:cubicBezTo>
                <a:cubicBezTo>
                  <a:pt x="2028092" y="1997000"/>
                  <a:pt x="2012656" y="1960594"/>
                  <a:pt x="1981200" y="1950108"/>
                </a:cubicBezTo>
                <a:lnTo>
                  <a:pt x="1875692" y="1914938"/>
                </a:lnTo>
                <a:cubicBezTo>
                  <a:pt x="1860061" y="1903215"/>
                  <a:pt x="1845764" y="1889463"/>
                  <a:pt x="1828800" y="1879769"/>
                </a:cubicBezTo>
                <a:cubicBezTo>
                  <a:pt x="1818071" y="1873638"/>
                  <a:pt x="1805987" y="1868046"/>
                  <a:pt x="1793630" y="1868046"/>
                </a:cubicBezTo>
                <a:cubicBezTo>
                  <a:pt x="1711476" y="1868046"/>
                  <a:pt x="1629507" y="1875861"/>
                  <a:pt x="1547446" y="1879769"/>
                </a:cubicBezTo>
                <a:cubicBezTo>
                  <a:pt x="1395329" y="1930474"/>
                  <a:pt x="1541933" y="1866778"/>
                  <a:pt x="1441938" y="1950108"/>
                </a:cubicBezTo>
                <a:cubicBezTo>
                  <a:pt x="1432445" y="1958019"/>
                  <a:pt x="1418242" y="1957242"/>
                  <a:pt x="1406769" y="1961831"/>
                </a:cubicBezTo>
                <a:cubicBezTo>
                  <a:pt x="1379137" y="1972884"/>
                  <a:pt x="1352061" y="1985277"/>
                  <a:pt x="1324707" y="1997000"/>
                </a:cubicBezTo>
                <a:cubicBezTo>
                  <a:pt x="1310754" y="2017930"/>
                  <a:pt x="1283764" y="2055264"/>
                  <a:pt x="1277815" y="2079061"/>
                </a:cubicBezTo>
                <a:cubicBezTo>
                  <a:pt x="1261947" y="2142534"/>
                  <a:pt x="1254047" y="2233393"/>
                  <a:pt x="1242646" y="2301800"/>
                </a:cubicBezTo>
                <a:cubicBezTo>
                  <a:pt x="1239370" y="2321454"/>
                  <a:pt x="1239015" y="2342207"/>
                  <a:pt x="1230923" y="2360415"/>
                </a:cubicBezTo>
                <a:cubicBezTo>
                  <a:pt x="1222988" y="2378270"/>
                  <a:pt x="1207477" y="2391677"/>
                  <a:pt x="1195754" y="2407308"/>
                </a:cubicBezTo>
                <a:cubicBezTo>
                  <a:pt x="1154365" y="2365919"/>
                  <a:pt x="1181420" y="2401645"/>
                  <a:pt x="1160584" y="2325246"/>
                </a:cubicBezTo>
                <a:cubicBezTo>
                  <a:pt x="1154081" y="2301403"/>
                  <a:pt x="1143132" y="2278884"/>
                  <a:pt x="1137138" y="2254908"/>
                </a:cubicBezTo>
                <a:cubicBezTo>
                  <a:pt x="1133230" y="2239277"/>
                  <a:pt x="1131762" y="2222824"/>
                  <a:pt x="1125415" y="2208015"/>
                </a:cubicBezTo>
                <a:cubicBezTo>
                  <a:pt x="1119865" y="2195065"/>
                  <a:pt x="1109784" y="2184569"/>
                  <a:pt x="1101969" y="2172846"/>
                </a:cubicBezTo>
                <a:cubicBezTo>
                  <a:pt x="1075106" y="2065392"/>
                  <a:pt x="1096398" y="2105873"/>
                  <a:pt x="1055077" y="2043892"/>
                </a:cubicBezTo>
                <a:cubicBezTo>
                  <a:pt x="1051169" y="2028261"/>
                  <a:pt x="1056760" y="1988063"/>
                  <a:pt x="1043354" y="1997000"/>
                </a:cubicBezTo>
                <a:cubicBezTo>
                  <a:pt x="995002" y="2029235"/>
                  <a:pt x="985461" y="2087892"/>
                  <a:pt x="973015" y="2137677"/>
                </a:cubicBezTo>
                <a:cubicBezTo>
                  <a:pt x="969107" y="2286169"/>
                  <a:pt x="1004699" y="2441094"/>
                  <a:pt x="961292" y="2583154"/>
                </a:cubicBezTo>
                <a:cubicBezTo>
                  <a:pt x="949647" y="2621265"/>
                  <a:pt x="844061" y="2559708"/>
                  <a:pt x="844061" y="2559708"/>
                </a:cubicBezTo>
                <a:cubicBezTo>
                  <a:pt x="840153" y="2547985"/>
                  <a:pt x="844496" y="2522327"/>
                  <a:pt x="832338" y="2524538"/>
                </a:cubicBezTo>
                <a:cubicBezTo>
                  <a:pt x="789353" y="2532353"/>
                  <a:pt x="715107" y="2583154"/>
                  <a:pt x="715107" y="2583154"/>
                </a:cubicBezTo>
                <a:cubicBezTo>
                  <a:pt x="711199" y="2598785"/>
                  <a:pt x="718669" y="2624951"/>
                  <a:pt x="703384" y="2630046"/>
                </a:cubicBezTo>
                <a:cubicBezTo>
                  <a:pt x="634621" y="2652967"/>
                  <a:pt x="628560" y="2549867"/>
                  <a:pt x="621323" y="2524538"/>
                </a:cubicBezTo>
                <a:cubicBezTo>
                  <a:pt x="601784" y="2532354"/>
                  <a:pt x="578873" y="2534513"/>
                  <a:pt x="562707" y="2547985"/>
                </a:cubicBezTo>
                <a:cubicBezTo>
                  <a:pt x="553214" y="2555896"/>
                  <a:pt x="553195" y="2570996"/>
                  <a:pt x="550984" y="2583154"/>
                </a:cubicBezTo>
                <a:cubicBezTo>
                  <a:pt x="545348" y="2614150"/>
                  <a:pt x="543716" y="2645750"/>
                  <a:pt x="539261" y="2676938"/>
                </a:cubicBezTo>
                <a:cubicBezTo>
                  <a:pt x="535899" y="2700469"/>
                  <a:pt x="531446" y="2723831"/>
                  <a:pt x="527538" y="2747277"/>
                </a:cubicBezTo>
                <a:cubicBezTo>
                  <a:pt x="523630" y="2809800"/>
                  <a:pt x="528101" y="2873418"/>
                  <a:pt x="515815" y="2934846"/>
                </a:cubicBezTo>
                <a:cubicBezTo>
                  <a:pt x="511983" y="2954005"/>
                  <a:pt x="498605" y="2974041"/>
                  <a:pt x="480646" y="2981738"/>
                </a:cubicBezTo>
                <a:cubicBezTo>
                  <a:pt x="465837" y="2988085"/>
                  <a:pt x="449385" y="2973923"/>
                  <a:pt x="433754" y="2970015"/>
                </a:cubicBezTo>
                <a:cubicBezTo>
                  <a:pt x="404233" y="2881458"/>
                  <a:pt x="453993" y="2996195"/>
                  <a:pt x="351692" y="2923123"/>
                </a:cubicBezTo>
                <a:cubicBezTo>
                  <a:pt x="338581" y="2913758"/>
                  <a:pt x="344208" y="2891775"/>
                  <a:pt x="339969" y="2876231"/>
                </a:cubicBezTo>
                <a:cubicBezTo>
                  <a:pt x="332484" y="2848785"/>
                  <a:pt x="337573" y="2813306"/>
                  <a:pt x="316523" y="2794169"/>
                </a:cubicBezTo>
                <a:cubicBezTo>
                  <a:pt x="289092" y="2769232"/>
                  <a:pt x="211015" y="2759000"/>
                  <a:pt x="211015" y="2759000"/>
                </a:cubicBezTo>
                <a:cubicBezTo>
                  <a:pt x="199292" y="2751185"/>
                  <a:pt x="184648" y="2746556"/>
                  <a:pt x="175846" y="2735554"/>
                </a:cubicBezTo>
                <a:cubicBezTo>
                  <a:pt x="168127" y="2725905"/>
                  <a:pt x="167120" y="2712373"/>
                  <a:pt x="164123" y="2700385"/>
                </a:cubicBezTo>
                <a:cubicBezTo>
                  <a:pt x="150238" y="2644846"/>
                  <a:pt x="140064" y="2591810"/>
                  <a:pt x="128954" y="2536261"/>
                </a:cubicBezTo>
                <a:cubicBezTo>
                  <a:pt x="132862" y="2493277"/>
                  <a:pt x="134573" y="2450036"/>
                  <a:pt x="140677" y="2407308"/>
                </a:cubicBezTo>
                <a:cubicBezTo>
                  <a:pt x="142425" y="2395075"/>
                  <a:pt x="149005" y="2384020"/>
                  <a:pt x="152400" y="2372138"/>
                </a:cubicBezTo>
                <a:cubicBezTo>
                  <a:pt x="156826" y="2356646"/>
                  <a:pt x="159493" y="2340678"/>
                  <a:pt x="164123" y="2325246"/>
                </a:cubicBezTo>
                <a:cubicBezTo>
                  <a:pt x="171225" y="2301574"/>
                  <a:pt x="187569" y="2254908"/>
                  <a:pt x="187569" y="2254908"/>
                </a:cubicBezTo>
                <a:cubicBezTo>
                  <a:pt x="187111" y="2233826"/>
                  <a:pt x="193333" y="1785397"/>
                  <a:pt x="164123" y="1610138"/>
                </a:cubicBezTo>
                <a:cubicBezTo>
                  <a:pt x="162092" y="1597949"/>
                  <a:pt x="156739" y="1586539"/>
                  <a:pt x="152400" y="1574969"/>
                </a:cubicBezTo>
                <a:cubicBezTo>
                  <a:pt x="145011" y="1555265"/>
                  <a:pt x="136343" y="1536058"/>
                  <a:pt x="128954" y="1516354"/>
                </a:cubicBezTo>
                <a:cubicBezTo>
                  <a:pt x="124615" y="1504784"/>
                  <a:pt x="122098" y="1492543"/>
                  <a:pt x="117230" y="1481185"/>
                </a:cubicBezTo>
                <a:cubicBezTo>
                  <a:pt x="110346" y="1465122"/>
                  <a:pt x="100274" y="1450518"/>
                  <a:pt x="93784" y="1434292"/>
                </a:cubicBezTo>
                <a:cubicBezTo>
                  <a:pt x="35839" y="1289429"/>
                  <a:pt x="101877" y="1427034"/>
                  <a:pt x="46892" y="1317061"/>
                </a:cubicBezTo>
                <a:cubicBezTo>
                  <a:pt x="18213" y="1173667"/>
                  <a:pt x="50482" y="1322411"/>
                  <a:pt x="23446" y="1223277"/>
                </a:cubicBezTo>
                <a:cubicBezTo>
                  <a:pt x="14967" y="1192189"/>
                  <a:pt x="0" y="1129492"/>
                  <a:pt x="0" y="1129492"/>
                </a:cubicBezTo>
                <a:cubicBezTo>
                  <a:pt x="4931" y="1109769"/>
                  <a:pt x="3946" y="1057663"/>
                  <a:pt x="46892" y="1070877"/>
                </a:cubicBezTo>
                <a:cubicBezTo>
                  <a:pt x="88649" y="1083725"/>
                  <a:pt x="164123" y="1129492"/>
                  <a:pt x="164123" y="1129492"/>
                </a:cubicBezTo>
                <a:cubicBezTo>
                  <a:pt x="191477" y="1164661"/>
                  <a:pt x="232095" y="1192732"/>
                  <a:pt x="246184" y="1235000"/>
                </a:cubicBezTo>
                <a:cubicBezTo>
                  <a:pt x="250092" y="1246723"/>
                  <a:pt x="250187" y="1260520"/>
                  <a:pt x="257907" y="1270169"/>
                </a:cubicBezTo>
                <a:cubicBezTo>
                  <a:pt x="266709" y="1281171"/>
                  <a:pt x="281354" y="1285800"/>
                  <a:pt x="293077" y="1293615"/>
                </a:cubicBezTo>
                <a:cubicBezTo>
                  <a:pt x="304800" y="1309246"/>
                  <a:pt x="308973" y="1337296"/>
                  <a:pt x="328246" y="1340508"/>
                </a:cubicBezTo>
                <a:cubicBezTo>
                  <a:pt x="344599" y="1343234"/>
                  <a:pt x="360574" y="1321672"/>
                  <a:pt x="363415" y="1305338"/>
                </a:cubicBezTo>
                <a:cubicBezTo>
                  <a:pt x="376823" y="1228244"/>
                  <a:pt x="371230" y="1149031"/>
                  <a:pt x="375138" y="1070877"/>
                </a:cubicBezTo>
                <a:cubicBezTo>
                  <a:pt x="363161" y="987039"/>
                  <a:pt x="354280" y="973693"/>
                  <a:pt x="375138" y="883308"/>
                </a:cubicBezTo>
                <a:cubicBezTo>
                  <a:pt x="379068" y="866280"/>
                  <a:pt x="387396" y="849840"/>
                  <a:pt x="398584" y="836415"/>
                </a:cubicBezTo>
                <a:cubicBezTo>
                  <a:pt x="407604" y="825591"/>
                  <a:pt x="422031" y="820784"/>
                  <a:pt x="433754" y="812969"/>
                </a:cubicBezTo>
                <a:cubicBezTo>
                  <a:pt x="447052" y="773074"/>
                  <a:pt x="449501" y="757252"/>
                  <a:pt x="480646" y="719185"/>
                </a:cubicBezTo>
                <a:cubicBezTo>
                  <a:pt x="549227" y="635363"/>
                  <a:pt x="528375" y="668734"/>
                  <a:pt x="586154" y="625400"/>
                </a:cubicBezTo>
                <a:cubicBezTo>
                  <a:pt x="606171" y="610387"/>
                  <a:pt x="625231" y="594139"/>
                  <a:pt x="644769" y="578508"/>
                </a:cubicBezTo>
                <a:cubicBezTo>
                  <a:pt x="652584" y="551154"/>
                  <a:pt x="658493" y="523182"/>
                  <a:pt x="668215" y="496446"/>
                </a:cubicBezTo>
                <a:cubicBezTo>
                  <a:pt x="682136" y="458164"/>
                  <a:pt x="694727" y="446993"/>
                  <a:pt x="715107" y="414385"/>
                </a:cubicBezTo>
                <a:cubicBezTo>
                  <a:pt x="727184" y="395063"/>
                  <a:pt x="740087" y="376149"/>
                  <a:pt x="750277" y="355769"/>
                </a:cubicBezTo>
                <a:cubicBezTo>
                  <a:pt x="772350" y="311624"/>
                  <a:pt x="774253" y="295036"/>
                  <a:pt x="785446" y="250261"/>
                </a:cubicBezTo>
                <a:cubicBezTo>
                  <a:pt x="756789" y="192947"/>
                  <a:pt x="709898" y="161688"/>
                  <a:pt x="762000" y="109585"/>
                </a:cubicBezTo>
                <a:cubicBezTo>
                  <a:pt x="770738" y="100847"/>
                  <a:pt x="785446" y="101769"/>
                  <a:pt x="797169" y="97861"/>
                </a:cubicBezTo>
                <a:cubicBezTo>
                  <a:pt x="816707" y="82230"/>
                  <a:pt x="834566" y="64230"/>
                  <a:pt x="855784" y="50969"/>
                </a:cubicBezTo>
                <a:cubicBezTo>
                  <a:pt x="866263" y="44420"/>
                  <a:pt x="879032" y="42497"/>
                  <a:pt x="890954" y="39246"/>
                </a:cubicBezTo>
                <a:cubicBezTo>
                  <a:pt x="982762" y="14208"/>
                  <a:pt x="971421" y="18020"/>
                  <a:pt x="1055077" y="4077"/>
                </a:cubicBezTo>
                <a:cubicBezTo>
                  <a:pt x="1105877" y="7985"/>
                  <a:pt x="1158322" y="2394"/>
                  <a:pt x="1207477" y="15800"/>
                </a:cubicBezTo>
                <a:cubicBezTo>
                  <a:pt x="1218140" y="18708"/>
                  <a:pt x="1178172" y="29873"/>
                  <a:pt x="1184030" y="39246"/>
                </a:cubicBezTo>
                <a:cubicBezTo>
                  <a:pt x="1203124" y="69797"/>
                  <a:pt x="1238738" y="86139"/>
                  <a:pt x="1266092" y="109585"/>
                </a:cubicBezTo>
                <a:cubicBezTo>
                  <a:pt x="1252070" y="179695"/>
                  <a:pt x="1228969" y="222907"/>
                  <a:pt x="1230923" y="226815"/>
                </a:cubicBezTo>
                <a:close/>
              </a:path>
            </a:pathLst>
          </a:custGeom>
          <a:solidFill>
            <a:srgbClr val="6AA84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3" name="Picture 42">
            <a:extLst>
              <a:ext uri="{FF2B5EF4-FFF2-40B4-BE49-F238E27FC236}">
                <a16:creationId xmlns:a16="http://schemas.microsoft.com/office/drawing/2014/main" id="{ED9017F0-D2F8-448C-9652-EB87045B880F}"/>
              </a:ext>
            </a:extLst>
          </p:cNvPr>
          <p:cNvPicPr>
            <a:picLocks noChangeAspect="1"/>
          </p:cNvPicPr>
          <p:nvPr/>
        </p:nvPicPr>
        <p:blipFill>
          <a:blip r:embed="rId8"/>
          <a:stretch>
            <a:fillRect/>
          </a:stretch>
        </p:blipFill>
        <p:spPr>
          <a:xfrm>
            <a:off x="8273969" y="4586594"/>
            <a:ext cx="749873" cy="396274"/>
          </a:xfrm>
          <a:prstGeom prst="rect">
            <a:avLst/>
          </a:prstGeom>
        </p:spPr>
      </p:pic>
      <p:pic>
        <p:nvPicPr>
          <p:cNvPr id="44" name="Picture 43">
            <a:extLst>
              <a:ext uri="{FF2B5EF4-FFF2-40B4-BE49-F238E27FC236}">
                <a16:creationId xmlns:a16="http://schemas.microsoft.com/office/drawing/2014/main" id="{079623D0-D64D-4606-9C7C-DE66B92017F4}"/>
              </a:ext>
            </a:extLst>
          </p:cNvPr>
          <p:cNvPicPr>
            <a:picLocks noChangeAspect="1"/>
          </p:cNvPicPr>
          <p:nvPr/>
        </p:nvPicPr>
        <p:blipFill>
          <a:blip r:embed="rId8"/>
          <a:stretch>
            <a:fillRect/>
          </a:stretch>
        </p:blipFill>
        <p:spPr>
          <a:xfrm>
            <a:off x="8945662" y="5111757"/>
            <a:ext cx="749873" cy="396274"/>
          </a:xfrm>
          <a:prstGeom prst="rect">
            <a:avLst/>
          </a:prstGeom>
        </p:spPr>
      </p:pic>
      <p:pic>
        <p:nvPicPr>
          <p:cNvPr id="45" name="Picture 44">
            <a:extLst>
              <a:ext uri="{FF2B5EF4-FFF2-40B4-BE49-F238E27FC236}">
                <a16:creationId xmlns:a16="http://schemas.microsoft.com/office/drawing/2014/main" id="{9227042C-D9CA-4A3F-A36B-6DD589E10333}"/>
              </a:ext>
            </a:extLst>
          </p:cNvPr>
          <p:cNvPicPr>
            <a:picLocks noChangeAspect="1"/>
          </p:cNvPicPr>
          <p:nvPr/>
        </p:nvPicPr>
        <p:blipFill>
          <a:blip r:embed="rId9"/>
          <a:stretch>
            <a:fillRect/>
          </a:stretch>
        </p:blipFill>
        <p:spPr>
          <a:xfrm>
            <a:off x="8222730" y="5029836"/>
            <a:ext cx="720975" cy="793072"/>
          </a:xfrm>
          <a:prstGeom prst="rect">
            <a:avLst/>
          </a:prstGeom>
        </p:spPr>
      </p:pic>
      <p:pic>
        <p:nvPicPr>
          <p:cNvPr id="46" name="Picture 45">
            <a:extLst>
              <a:ext uri="{FF2B5EF4-FFF2-40B4-BE49-F238E27FC236}">
                <a16:creationId xmlns:a16="http://schemas.microsoft.com/office/drawing/2014/main" id="{DF402B7D-1C39-4BC7-B430-4F81589F9084}"/>
              </a:ext>
            </a:extLst>
          </p:cNvPr>
          <p:cNvPicPr>
            <a:picLocks noChangeAspect="1"/>
          </p:cNvPicPr>
          <p:nvPr/>
        </p:nvPicPr>
        <p:blipFill>
          <a:blip r:embed="rId8"/>
          <a:stretch>
            <a:fillRect/>
          </a:stretch>
        </p:blipFill>
        <p:spPr>
          <a:xfrm>
            <a:off x="7832628" y="5889851"/>
            <a:ext cx="749873" cy="396274"/>
          </a:xfrm>
          <a:prstGeom prst="rect">
            <a:avLst/>
          </a:prstGeom>
        </p:spPr>
      </p:pic>
      <p:pic>
        <p:nvPicPr>
          <p:cNvPr id="47" name="Picture 46">
            <a:extLst>
              <a:ext uri="{FF2B5EF4-FFF2-40B4-BE49-F238E27FC236}">
                <a16:creationId xmlns:a16="http://schemas.microsoft.com/office/drawing/2014/main" id="{9F6EB6D2-9745-4CF3-B8EE-F8D4404B4B32}"/>
              </a:ext>
            </a:extLst>
          </p:cNvPr>
          <p:cNvPicPr>
            <a:picLocks noChangeAspect="1"/>
          </p:cNvPicPr>
          <p:nvPr/>
        </p:nvPicPr>
        <p:blipFill>
          <a:blip r:embed="rId9"/>
          <a:stretch>
            <a:fillRect/>
          </a:stretch>
        </p:blipFill>
        <p:spPr>
          <a:xfrm>
            <a:off x="7606048" y="6415243"/>
            <a:ext cx="720975" cy="793072"/>
          </a:xfrm>
          <a:prstGeom prst="rect">
            <a:avLst/>
          </a:prstGeom>
        </p:spPr>
      </p:pic>
      <p:pic>
        <p:nvPicPr>
          <p:cNvPr id="48" name="Picture 47">
            <a:extLst>
              <a:ext uri="{FF2B5EF4-FFF2-40B4-BE49-F238E27FC236}">
                <a16:creationId xmlns:a16="http://schemas.microsoft.com/office/drawing/2014/main" id="{8C3E080A-BA34-44BC-9DD2-29901E2E6CD5}"/>
              </a:ext>
            </a:extLst>
          </p:cNvPr>
          <p:cNvPicPr>
            <a:picLocks noChangeAspect="1"/>
          </p:cNvPicPr>
          <p:nvPr/>
        </p:nvPicPr>
        <p:blipFill>
          <a:blip r:embed="rId9"/>
          <a:stretch>
            <a:fillRect/>
          </a:stretch>
        </p:blipFill>
        <p:spPr>
          <a:xfrm>
            <a:off x="9169635" y="5537870"/>
            <a:ext cx="720975" cy="793072"/>
          </a:xfrm>
          <a:prstGeom prst="rect">
            <a:avLst/>
          </a:prstGeom>
        </p:spPr>
      </p:pic>
      <p:sp>
        <p:nvSpPr>
          <p:cNvPr id="51" name="Freeform: Shape 50">
            <a:extLst>
              <a:ext uri="{FF2B5EF4-FFF2-40B4-BE49-F238E27FC236}">
                <a16:creationId xmlns:a16="http://schemas.microsoft.com/office/drawing/2014/main" id="{F88B817E-78A8-4E30-81AC-716CA721283E}"/>
              </a:ext>
            </a:extLst>
          </p:cNvPr>
          <p:cNvSpPr/>
          <p:nvPr/>
        </p:nvSpPr>
        <p:spPr>
          <a:xfrm>
            <a:off x="832564" y="4258480"/>
            <a:ext cx="2319433" cy="2793511"/>
          </a:xfrm>
          <a:custGeom>
            <a:avLst/>
            <a:gdLst>
              <a:gd name="connsiteX0" fmla="*/ 1230923 w 2420416"/>
              <a:gd name="connsiteY0" fmla="*/ 226815 h 2983351"/>
              <a:gd name="connsiteX1" fmla="*/ 1277815 w 2420416"/>
              <a:gd name="connsiteY1" fmla="*/ 133031 h 2983351"/>
              <a:gd name="connsiteX2" fmla="*/ 1312984 w 2420416"/>
              <a:gd name="connsiteY2" fmla="*/ 97861 h 2983351"/>
              <a:gd name="connsiteX3" fmla="*/ 1348154 w 2420416"/>
              <a:gd name="connsiteY3" fmla="*/ 39246 h 2983351"/>
              <a:gd name="connsiteX4" fmla="*/ 1395046 w 2420416"/>
              <a:gd name="connsiteY4" fmla="*/ 15800 h 2983351"/>
              <a:gd name="connsiteX5" fmla="*/ 1430215 w 2420416"/>
              <a:gd name="connsiteY5" fmla="*/ 4077 h 2983351"/>
              <a:gd name="connsiteX6" fmla="*/ 1395046 w 2420416"/>
              <a:gd name="connsiteY6" fmla="*/ 27523 h 2983351"/>
              <a:gd name="connsiteX7" fmla="*/ 1430215 w 2420416"/>
              <a:gd name="connsiteY7" fmla="*/ 203369 h 2983351"/>
              <a:gd name="connsiteX8" fmla="*/ 1465384 w 2420416"/>
              <a:gd name="connsiteY8" fmla="*/ 308877 h 2983351"/>
              <a:gd name="connsiteX9" fmla="*/ 1488830 w 2420416"/>
              <a:gd name="connsiteY9" fmla="*/ 402661 h 2983351"/>
              <a:gd name="connsiteX10" fmla="*/ 1500554 w 2420416"/>
              <a:gd name="connsiteY10" fmla="*/ 449554 h 2983351"/>
              <a:gd name="connsiteX11" fmla="*/ 1524000 w 2420416"/>
              <a:gd name="connsiteY11" fmla="*/ 496446 h 2983351"/>
              <a:gd name="connsiteX12" fmla="*/ 1547446 w 2420416"/>
              <a:gd name="connsiteY12" fmla="*/ 566785 h 2983351"/>
              <a:gd name="connsiteX13" fmla="*/ 1570892 w 2420416"/>
              <a:gd name="connsiteY13" fmla="*/ 601954 h 2983351"/>
              <a:gd name="connsiteX14" fmla="*/ 1641230 w 2420416"/>
              <a:gd name="connsiteY14" fmla="*/ 719185 h 2983351"/>
              <a:gd name="connsiteX15" fmla="*/ 1676400 w 2420416"/>
              <a:gd name="connsiteY15" fmla="*/ 730908 h 2983351"/>
              <a:gd name="connsiteX16" fmla="*/ 1746738 w 2420416"/>
              <a:gd name="connsiteY16" fmla="*/ 648846 h 2983351"/>
              <a:gd name="connsiteX17" fmla="*/ 1781907 w 2420416"/>
              <a:gd name="connsiteY17" fmla="*/ 508169 h 2983351"/>
              <a:gd name="connsiteX18" fmla="*/ 1852246 w 2420416"/>
              <a:gd name="connsiteY18" fmla="*/ 461277 h 2983351"/>
              <a:gd name="connsiteX19" fmla="*/ 1887415 w 2420416"/>
              <a:gd name="connsiteY19" fmla="*/ 437831 h 2983351"/>
              <a:gd name="connsiteX20" fmla="*/ 2028092 w 2420416"/>
              <a:gd name="connsiteY20" fmla="*/ 496446 h 2983351"/>
              <a:gd name="connsiteX21" fmla="*/ 2004646 w 2420416"/>
              <a:gd name="connsiteY21" fmla="*/ 613677 h 2983351"/>
              <a:gd name="connsiteX22" fmla="*/ 2016369 w 2420416"/>
              <a:gd name="connsiteY22" fmla="*/ 812969 h 2983351"/>
              <a:gd name="connsiteX23" fmla="*/ 2028092 w 2420416"/>
              <a:gd name="connsiteY23" fmla="*/ 848138 h 2983351"/>
              <a:gd name="connsiteX24" fmla="*/ 2063261 w 2420416"/>
              <a:gd name="connsiteY24" fmla="*/ 895031 h 2983351"/>
              <a:gd name="connsiteX25" fmla="*/ 2098430 w 2420416"/>
              <a:gd name="connsiteY25" fmla="*/ 918477 h 2983351"/>
              <a:gd name="connsiteX26" fmla="*/ 2157046 w 2420416"/>
              <a:gd name="connsiteY26" fmla="*/ 1023985 h 2983351"/>
              <a:gd name="connsiteX27" fmla="*/ 2192215 w 2420416"/>
              <a:gd name="connsiteY27" fmla="*/ 1410846 h 2983351"/>
              <a:gd name="connsiteX28" fmla="*/ 2239107 w 2420416"/>
              <a:gd name="connsiteY28" fmla="*/ 1574969 h 2983351"/>
              <a:gd name="connsiteX29" fmla="*/ 2262554 w 2420416"/>
              <a:gd name="connsiteY29" fmla="*/ 1645308 h 2983351"/>
              <a:gd name="connsiteX30" fmla="*/ 2274277 w 2420416"/>
              <a:gd name="connsiteY30" fmla="*/ 1680477 h 2983351"/>
              <a:gd name="connsiteX31" fmla="*/ 2309446 w 2420416"/>
              <a:gd name="connsiteY31" fmla="*/ 1715646 h 2983351"/>
              <a:gd name="connsiteX32" fmla="*/ 2356338 w 2420416"/>
              <a:gd name="connsiteY32" fmla="*/ 1785985 h 2983351"/>
              <a:gd name="connsiteX33" fmla="*/ 2403230 w 2420416"/>
              <a:gd name="connsiteY33" fmla="*/ 1832877 h 2983351"/>
              <a:gd name="connsiteX34" fmla="*/ 2403230 w 2420416"/>
              <a:gd name="connsiteY34" fmla="*/ 2055615 h 2983351"/>
              <a:gd name="connsiteX35" fmla="*/ 2332892 w 2420416"/>
              <a:gd name="connsiteY35" fmla="*/ 2067338 h 2983351"/>
              <a:gd name="connsiteX36" fmla="*/ 2051538 w 2420416"/>
              <a:gd name="connsiteY36" fmla="*/ 2020446 h 2983351"/>
              <a:gd name="connsiteX37" fmla="*/ 1981200 w 2420416"/>
              <a:gd name="connsiteY37" fmla="*/ 1950108 h 2983351"/>
              <a:gd name="connsiteX38" fmla="*/ 1875692 w 2420416"/>
              <a:gd name="connsiteY38" fmla="*/ 1914938 h 2983351"/>
              <a:gd name="connsiteX39" fmla="*/ 1828800 w 2420416"/>
              <a:gd name="connsiteY39" fmla="*/ 1879769 h 2983351"/>
              <a:gd name="connsiteX40" fmla="*/ 1793630 w 2420416"/>
              <a:gd name="connsiteY40" fmla="*/ 1868046 h 2983351"/>
              <a:gd name="connsiteX41" fmla="*/ 1547446 w 2420416"/>
              <a:gd name="connsiteY41" fmla="*/ 1879769 h 2983351"/>
              <a:gd name="connsiteX42" fmla="*/ 1441938 w 2420416"/>
              <a:gd name="connsiteY42" fmla="*/ 1950108 h 2983351"/>
              <a:gd name="connsiteX43" fmla="*/ 1406769 w 2420416"/>
              <a:gd name="connsiteY43" fmla="*/ 1961831 h 2983351"/>
              <a:gd name="connsiteX44" fmla="*/ 1324707 w 2420416"/>
              <a:gd name="connsiteY44" fmla="*/ 1997000 h 2983351"/>
              <a:gd name="connsiteX45" fmla="*/ 1277815 w 2420416"/>
              <a:gd name="connsiteY45" fmla="*/ 2079061 h 2983351"/>
              <a:gd name="connsiteX46" fmla="*/ 1242646 w 2420416"/>
              <a:gd name="connsiteY46" fmla="*/ 2301800 h 2983351"/>
              <a:gd name="connsiteX47" fmla="*/ 1230923 w 2420416"/>
              <a:gd name="connsiteY47" fmla="*/ 2360415 h 2983351"/>
              <a:gd name="connsiteX48" fmla="*/ 1195754 w 2420416"/>
              <a:gd name="connsiteY48" fmla="*/ 2407308 h 2983351"/>
              <a:gd name="connsiteX49" fmla="*/ 1160584 w 2420416"/>
              <a:gd name="connsiteY49" fmla="*/ 2325246 h 2983351"/>
              <a:gd name="connsiteX50" fmla="*/ 1137138 w 2420416"/>
              <a:gd name="connsiteY50" fmla="*/ 2254908 h 2983351"/>
              <a:gd name="connsiteX51" fmla="*/ 1125415 w 2420416"/>
              <a:gd name="connsiteY51" fmla="*/ 2208015 h 2983351"/>
              <a:gd name="connsiteX52" fmla="*/ 1101969 w 2420416"/>
              <a:gd name="connsiteY52" fmla="*/ 2172846 h 2983351"/>
              <a:gd name="connsiteX53" fmla="*/ 1055077 w 2420416"/>
              <a:gd name="connsiteY53" fmla="*/ 2043892 h 2983351"/>
              <a:gd name="connsiteX54" fmla="*/ 1043354 w 2420416"/>
              <a:gd name="connsiteY54" fmla="*/ 1997000 h 2983351"/>
              <a:gd name="connsiteX55" fmla="*/ 973015 w 2420416"/>
              <a:gd name="connsiteY55" fmla="*/ 2137677 h 2983351"/>
              <a:gd name="connsiteX56" fmla="*/ 961292 w 2420416"/>
              <a:gd name="connsiteY56" fmla="*/ 2583154 h 2983351"/>
              <a:gd name="connsiteX57" fmla="*/ 844061 w 2420416"/>
              <a:gd name="connsiteY57" fmla="*/ 2559708 h 2983351"/>
              <a:gd name="connsiteX58" fmla="*/ 832338 w 2420416"/>
              <a:gd name="connsiteY58" fmla="*/ 2524538 h 2983351"/>
              <a:gd name="connsiteX59" fmla="*/ 715107 w 2420416"/>
              <a:gd name="connsiteY59" fmla="*/ 2583154 h 2983351"/>
              <a:gd name="connsiteX60" fmla="*/ 703384 w 2420416"/>
              <a:gd name="connsiteY60" fmla="*/ 2630046 h 2983351"/>
              <a:gd name="connsiteX61" fmla="*/ 621323 w 2420416"/>
              <a:gd name="connsiteY61" fmla="*/ 2524538 h 2983351"/>
              <a:gd name="connsiteX62" fmla="*/ 562707 w 2420416"/>
              <a:gd name="connsiteY62" fmla="*/ 2547985 h 2983351"/>
              <a:gd name="connsiteX63" fmla="*/ 550984 w 2420416"/>
              <a:gd name="connsiteY63" fmla="*/ 2583154 h 2983351"/>
              <a:gd name="connsiteX64" fmla="*/ 539261 w 2420416"/>
              <a:gd name="connsiteY64" fmla="*/ 2676938 h 2983351"/>
              <a:gd name="connsiteX65" fmla="*/ 527538 w 2420416"/>
              <a:gd name="connsiteY65" fmla="*/ 2747277 h 2983351"/>
              <a:gd name="connsiteX66" fmla="*/ 515815 w 2420416"/>
              <a:gd name="connsiteY66" fmla="*/ 2934846 h 2983351"/>
              <a:gd name="connsiteX67" fmla="*/ 480646 w 2420416"/>
              <a:gd name="connsiteY67" fmla="*/ 2981738 h 2983351"/>
              <a:gd name="connsiteX68" fmla="*/ 433754 w 2420416"/>
              <a:gd name="connsiteY68" fmla="*/ 2970015 h 2983351"/>
              <a:gd name="connsiteX69" fmla="*/ 351692 w 2420416"/>
              <a:gd name="connsiteY69" fmla="*/ 2923123 h 2983351"/>
              <a:gd name="connsiteX70" fmla="*/ 339969 w 2420416"/>
              <a:gd name="connsiteY70" fmla="*/ 2876231 h 2983351"/>
              <a:gd name="connsiteX71" fmla="*/ 316523 w 2420416"/>
              <a:gd name="connsiteY71" fmla="*/ 2794169 h 2983351"/>
              <a:gd name="connsiteX72" fmla="*/ 211015 w 2420416"/>
              <a:gd name="connsiteY72" fmla="*/ 2759000 h 2983351"/>
              <a:gd name="connsiteX73" fmla="*/ 175846 w 2420416"/>
              <a:gd name="connsiteY73" fmla="*/ 2735554 h 2983351"/>
              <a:gd name="connsiteX74" fmla="*/ 164123 w 2420416"/>
              <a:gd name="connsiteY74" fmla="*/ 2700385 h 2983351"/>
              <a:gd name="connsiteX75" fmla="*/ 128954 w 2420416"/>
              <a:gd name="connsiteY75" fmla="*/ 2536261 h 2983351"/>
              <a:gd name="connsiteX76" fmla="*/ 140677 w 2420416"/>
              <a:gd name="connsiteY76" fmla="*/ 2407308 h 2983351"/>
              <a:gd name="connsiteX77" fmla="*/ 152400 w 2420416"/>
              <a:gd name="connsiteY77" fmla="*/ 2372138 h 2983351"/>
              <a:gd name="connsiteX78" fmla="*/ 164123 w 2420416"/>
              <a:gd name="connsiteY78" fmla="*/ 2325246 h 2983351"/>
              <a:gd name="connsiteX79" fmla="*/ 187569 w 2420416"/>
              <a:gd name="connsiteY79" fmla="*/ 2254908 h 2983351"/>
              <a:gd name="connsiteX80" fmla="*/ 164123 w 2420416"/>
              <a:gd name="connsiteY80" fmla="*/ 1610138 h 2983351"/>
              <a:gd name="connsiteX81" fmla="*/ 152400 w 2420416"/>
              <a:gd name="connsiteY81" fmla="*/ 1574969 h 2983351"/>
              <a:gd name="connsiteX82" fmla="*/ 128954 w 2420416"/>
              <a:gd name="connsiteY82" fmla="*/ 1516354 h 2983351"/>
              <a:gd name="connsiteX83" fmla="*/ 117230 w 2420416"/>
              <a:gd name="connsiteY83" fmla="*/ 1481185 h 2983351"/>
              <a:gd name="connsiteX84" fmla="*/ 93784 w 2420416"/>
              <a:gd name="connsiteY84" fmla="*/ 1434292 h 2983351"/>
              <a:gd name="connsiteX85" fmla="*/ 46892 w 2420416"/>
              <a:gd name="connsiteY85" fmla="*/ 1317061 h 2983351"/>
              <a:gd name="connsiteX86" fmla="*/ 23446 w 2420416"/>
              <a:gd name="connsiteY86" fmla="*/ 1223277 h 2983351"/>
              <a:gd name="connsiteX87" fmla="*/ 0 w 2420416"/>
              <a:gd name="connsiteY87" fmla="*/ 1129492 h 2983351"/>
              <a:gd name="connsiteX88" fmla="*/ 46892 w 2420416"/>
              <a:gd name="connsiteY88" fmla="*/ 1070877 h 2983351"/>
              <a:gd name="connsiteX89" fmla="*/ 164123 w 2420416"/>
              <a:gd name="connsiteY89" fmla="*/ 1129492 h 2983351"/>
              <a:gd name="connsiteX90" fmla="*/ 246184 w 2420416"/>
              <a:gd name="connsiteY90" fmla="*/ 1235000 h 2983351"/>
              <a:gd name="connsiteX91" fmla="*/ 257907 w 2420416"/>
              <a:gd name="connsiteY91" fmla="*/ 1270169 h 2983351"/>
              <a:gd name="connsiteX92" fmla="*/ 293077 w 2420416"/>
              <a:gd name="connsiteY92" fmla="*/ 1293615 h 2983351"/>
              <a:gd name="connsiteX93" fmla="*/ 328246 w 2420416"/>
              <a:gd name="connsiteY93" fmla="*/ 1340508 h 2983351"/>
              <a:gd name="connsiteX94" fmla="*/ 363415 w 2420416"/>
              <a:gd name="connsiteY94" fmla="*/ 1305338 h 2983351"/>
              <a:gd name="connsiteX95" fmla="*/ 375138 w 2420416"/>
              <a:gd name="connsiteY95" fmla="*/ 1070877 h 2983351"/>
              <a:gd name="connsiteX96" fmla="*/ 375138 w 2420416"/>
              <a:gd name="connsiteY96" fmla="*/ 883308 h 2983351"/>
              <a:gd name="connsiteX97" fmla="*/ 398584 w 2420416"/>
              <a:gd name="connsiteY97" fmla="*/ 836415 h 2983351"/>
              <a:gd name="connsiteX98" fmla="*/ 433754 w 2420416"/>
              <a:gd name="connsiteY98" fmla="*/ 812969 h 2983351"/>
              <a:gd name="connsiteX99" fmla="*/ 480646 w 2420416"/>
              <a:gd name="connsiteY99" fmla="*/ 719185 h 2983351"/>
              <a:gd name="connsiteX100" fmla="*/ 586154 w 2420416"/>
              <a:gd name="connsiteY100" fmla="*/ 625400 h 2983351"/>
              <a:gd name="connsiteX101" fmla="*/ 644769 w 2420416"/>
              <a:gd name="connsiteY101" fmla="*/ 578508 h 2983351"/>
              <a:gd name="connsiteX102" fmla="*/ 668215 w 2420416"/>
              <a:gd name="connsiteY102" fmla="*/ 496446 h 2983351"/>
              <a:gd name="connsiteX103" fmla="*/ 715107 w 2420416"/>
              <a:gd name="connsiteY103" fmla="*/ 414385 h 2983351"/>
              <a:gd name="connsiteX104" fmla="*/ 750277 w 2420416"/>
              <a:gd name="connsiteY104" fmla="*/ 355769 h 2983351"/>
              <a:gd name="connsiteX105" fmla="*/ 785446 w 2420416"/>
              <a:gd name="connsiteY105" fmla="*/ 250261 h 2983351"/>
              <a:gd name="connsiteX106" fmla="*/ 762000 w 2420416"/>
              <a:gd name="connsiteY106" fmla="*/ 109585 h 2983351"/>
              <a:gd name="connsiteX107" fmla="*/ 797169 w 2420416"/>
              <a:gd name="connsiteY107" fmla="*/ 97861 h 2983351"/>
              <a:gd name="connsiteX108" fmla="*/ 855784 w 2420416"/>
              <a:gd name="connsiteY108" fmla="*/ 50969 h 2983351"/>
              <a:gd name="connsiteX109" fmla="*/ 890954 w 2420416"/>
              <a:gd name="connsiteY109" fmla="*/ 39246 h 2983351"/>
              <a:gd name="connsiteX110" fmla="*/ 1055077 w 2420416"/>
              <a:gd name="connsiteY110" fmla="*/ 4077 h 2983351"/>
              <a:gd name="connsiteX111" fmla="*/ 1207477 w 2420416"/>
              <a:gd name="connsiteY111" fmla="*/ 15800 h 2983351"/>
              <a:gd name="connsiteX112" fmla="*/ 1184030 w 2420416"/>
              <a:gd name="connsiteY112" fmla="*/ 39246 h 2983351"/>
              <a:gd name="connsiteX113" fmla="*/ 1266092 w 2420416"/>
              <a:gd name="connsiteY113" fmla="*/ 109585 h 2983351"/>
              <a:gd name="connsiteX114" fmla="*/ 1230923 w 2420416"/>
              <a:gd name="connsiteY114" fmla="*/ 226815 h 2983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Lst>
            <a:rect l="l" t="t" r="r" b="b"/>
            <a:pathLst>
              <a:path w="2420416" h="2983351">
                <a:moveTo>
                  <a:pt x="1230923" y="226815"/>
                </a:moveTo>
                <a:cubicBezTo>
                  <a:pt x="1232877" y="230723"/>
                  <a:pt x="1250800" y="165449"/>
                  <a:pt x="1277815" y="133031"/>
                </a:cubicBezTo>
                <a:cubicBezTo>
                  <a:pt x="1288429" y="120295"/>
                  <a:pt x="1303037" y="111124"/>
                  <a:pt x="1312984" y="97861"/>
                </a:cubicBezTo>
                <a:cubicBezTo>
                  <a:pt x="1326655" y="79633"/>
                  <a:pt x="1332042" y="55358"/>
                  <a:pt x="1348154" y="39246"/>
                </a:cubicBezTo>
                <a:cubicBezTo>
                  <a:pt x="1360511" y="26889"/>
                  <a:pt x="1378983" y="22684"/>
                  <a:pt x="1395046" y="15800"/>
                </a:cubicBezTo>
                <a:cubicBezTo>
                  <a:pt x="1406404" y="10932"/>
                  <a:pt x="1430215" y="-8280"/>
                  <a:pt x="1430215" y="4077"/>
                </a:cubicBezTo>
                <a:cubicBezTo>
                  <a:pt x="1430215" y="18166"/>
                  <a:pt x="1406769" y="19708"/>
                  <a:pt x="1395046" y="27523"/>
                </a:cubicBezTo>
                <a:cubicBezTo>
                  <a:pt x="1406769" y="86138"/>
                  <a:pt x="1415717" y="145378"/>
                  <a:pt x="1430215" y="203369"/>
                </a:cubicBezTo>
                <a:cubicBezTo>
                  <a:pt x="1439206" y="239334"/>
                  <a:pt x="1454924" y="273312"/>
                  <a:pt x="1465384" y="308877"/>
                </a:cubicBezTo>
                <a:cubicBezTo>
                  <a:pt x="1474476" y="339791"/>
                  <a:pt x="1481015" y="371400"/>
                  <a:pt x="1488830" y="402661"/>
                </a:cubicBezTo>
                <a:cubicBezTo>
                  <a:pt x="1492738" y="418292"/>
                  <a:pt x="1493348" y="435143"/>
                  <a:pt x="1500554" y="449554"/>
                </a:cubicBezTo>
                <a:cubicBezTo>
                  <a:pt x="1508369" y="465185"/>
                  <a:pt x="1517510" y="480220"/>
                  <a:pt x="1524000" y="496446"/>
                </a:cubicBezTo>
                <a:cubicBezTo>
                  <a:pt x="1533179" y="519393"/>
                  <a:pt x="1533737" y="546221"/>
                  <a:pt x="1547446" y="566785"/>
                </a:cubicBezTo>
                <a:cubicBezTo>
                  <a:pt x="1555261" y="578508"/>
                  <a:pt x="1565062" y="589128"/>
                  <a:pt x="1570892" y="601954"/>
                </a:cubicBezTo>
                <a:cubicBezTo>
                  <a:pt x="1607394" y="682259"/>
                  <a:pt x="1579807" y="688473"/>
                  <a:pt x="1641230" y="719185"/>
                </a:cubicBezTo>
                <a:cubicBezTo>
                  <a:pt x="1652283" y="724711"/>
                  <a:pt x="1664677" y="727000"/>
                  <a:pt x="1676400" y="730908"/>
                </a:cubicBezTo>
                <a:cubicBezTo>
                  <a:pt x="1734556" y="684382"/>
                  <a:pt x="1732095" y="703759"/>
                  <a:pt x="1746738" y="648846"/>
                </a:cubicBezTo>
                <a:cubicBezTo>
                  <a:pt x="1759192" y="602143"/>
                  <a:pt x="1741689" y="534980"/>
                  <a:pt x="1781907" y="508169"/>
                </a:cubicBezTo>
                <a:lnTo>
                  <a:pt x="1852246" y="461277"/>
                </a:lnTo>
                <a:lnTo>
                  <a:pt x="1887415" y="437831"/>
                </a:lnTo>
                <a:cubicBezTo>
                  <a:pt x="1934307" y="457369"/>
                  <a:pt x="1999913" y="454178"/>
                  <a:pt x="2028092" y="496446"/>
                </a:cubicBezTo>
                <a:cubicBezTo>
                  <a:pt x="2050197" y="529604"/>
                  <a:pt x="2004646" y="613677"/>
                  <a:pt x="2004646" y="613677"/>
                </a:cubicBezTo>
                <a:cubicBezTo>
                  <a:pt x="2008554" y="680108"/>
                  <a:pt x="2009748" y="746754"/>
                  <a:pt x="2016369" y="812969"/>
                </a:cubicBezTo>
                <a:cubicBezTo>
                  <a:pt x="2017599" y="825265"/>
                  <a:pt x="2021961" y="837409"/>
                  <a:pt x="2028092" y="848138"/>
                </a:cubicBezTo>
                <a:cubicBezTo>
                  <a:pt x="2037786" y="865102"/>
                  <a:pt x="2049445" y="881215"/>
                  <a:pt x="2063261" y="895031"/>
                </a:cubicBezTo>
                <a:cubicBezTo>
                  <a:pt x="2073224" y="904994"/>
                  <a:pt x="2086707" y="910662"/>
                  <a:pt x="2098430" y="918477"/>
                </a:cubicBezTo>
                <a:cubicBezTo>
                  <a:pt x="2152178" y="999097"/>
                  <a:pt x="2136412" y="962082"/>
                  <a:pt x="2157046" y="1023985"/>
                </a:cubicBezTo>
                <a:cubicBezTo>
                  <a:pt x="2158517" y="1043113"/>
                  <a:pt x="2172614" y="1312843"/>
                  <a:pt x="2192215" y="1410846"/>
                </a:cubicBezTo>
                <a:cubicBezTo>
                  <a:pt x="2206935" y="1484445"/>
                  <a:pt x="2216761" y="1507931"/>
                  <a:pt x="2239107" y="1574969"/>
                </a:cubicBezTo>
                <a:lnTo>
                  <a:pt x="2262554" y="1645308"/>
                </a:lnTo>
                <a:cubicBezTo>
                  <a:pt x="2266462" y="1657031"/>
                  <a:pt x="2265539" y="1671739"/>
                  <a:pt x="2274277" y="1680477"/>
                </a:cubicBezTo>
                <a:cubicBezTo>
                  <a:pt x="2286000" y="1692200"/>
                  <a:pt x="2299268" y="1702559"/>
                  <a:pt x="2309446" y="1715646"/>
                </a:cubicBezTo>
                <a:cubicBezTo>
                  <a:pt x="2326746" y="1737889"/>
                  <a:pt x="2336413" y="1766060"/>
                  <a:pt x="2356338" y="1785985"/>
                </a:cubicBezTo>
                <a:lnTo>
                  <a:pt x="2403230" y="1832877"/>
                </a:lnTo>
                <a:cubicBezTo>
                  <a:pt x="2414641" y="1901337"/>
                  <a:pt x="2435404" y="1991267"/>
                  <a:pt x="2403230" y="2055615"/>
                </a:cubicBezTo>
                <a:cubicBezTo>
                  <a:pt x="2392600" y="2076875"/>
                  <a:pt x="2356338" y="2063430"/>
                  <a:pt x="2332892" y="2067338"/>
                </a:cubicBezTo>
                <a:cubicBezTo>
                  <a:pt x="2239107" y="2051707"/>
                  <a:pt x="2118769" y="2087677"/>
                  <a:pt x="2051538" y="2020446"/>
                </a:cubicBezTo>
                <a:cubicBezTo>
                  <a:pt x="2028092" y="1997000"/>
                  <a:pt x="2012656" y="1960594"/>
                  <a:pt x="1981200" y="1950108"/>
                </a:cubicBezTo>
                <a:lnTo>
                  <a:pt x="1875692" y="1914938"/>
                </a:lnTo>
                <a:cubicBezTo>
                  <a:pt x="1860061" y="1903215"/>
                  <a:pt x="1845764" y="1889463"/>
                  <a:pt x="1828800" y="1879769"/>
                </a:cubicBezTo>
                <a:cubicBezTo>
                  <a:pt x="1818071" y="1873638"/>
                  <a:pt x="1805987" y="1868046"/>
                  <a:pt x="1793630" y="1868046"/>
                </a:cubicBezTo>
                <a:cubicBezTo>
                  <a:pt x="1711476" y="1868046"/>
                  <a:pt x="1629507" y="1875861"/>
                  <a:pt x="1547446" y="1879769"/>
                </a:cubicBezTo>
                <a:cubicBezTo>
                  <a:pt x="1395329" y="1930474"/>
                  <a:pt x="1541933" y="1866778"/>
                  <a:pt x="1441938" y="1950108"/>
                </a:cubicBezTo>
                <a:cubicBezTo>
                  <a:pt x="1432445" y="1958019"/>
                  <a:pt x="1418242" y="1957242"/>
                  <a:pt x="1406769" y="1961831"/>
                </a:cubicBezTo>
                <a:cubicBezTo>
                  <a:pt x="1379137" y="1972884"/>
                  <a:pt x="1352061" y="1985277"/>
                  <a:pt x="1324707" y="1997000"/>
                </a:cubicBezTo>
                <a:cubicBezTo>
                  <a:pt x="1310754" y="2017930"/>
                  <a:pt x="1283764" y="2055264"/>
                  <a:pt x="1277815" y="2079061"/>
                </a:cubicBezTo>
                <a:cubicBezTo>
                  <a:pt x="1261947" y="2142534"/>
                  <a:pt x="1254047" y="2233393"/>
                  <a:pt x="1242646" y="2301800"/>
                </a:cubicBezTo>
                <a:cubicBezTo>
                  <a:pt x="1239370" y="2321454"/>
                  <a:pt x="1239015" y="2342207"/>
                  <a:pt x="1230923" y="2360415"/>
                </a:cubicBezTo>
                <a:cubicBezTo>
                  <a:pt x="1222988" y="2378270"/>
                  <a:pt x="1207477" y="2391677"/>
                  <a:pt x="1195754" y="2407308"/>
                </a:cubicBezTo>
                <a:cubicBezTo>
                  <a:pt x="1154365" y="2365919"/>
                  <a:pt x="1181420" y="2401645"/>
                  <a:pt x="1160584" y="2325246"/>
                </a:cubicBezTo>
                <a:cubicBezTo>
                  <a:pt x="1154081" y="2301403"/>
                  <a:pt x="1143132" y="2278884"/>
                  <a:pt x="1137138" y="2254908"/>
                </a:cubicBezTo>
                <a:cubicBezTo>
                  <a:pt x="1133230" y="2239277"/>
                  <a:pt x="1131762" y="2222824"/>
                  <a:pt x="1125415" y="2208015"/>
                </a:cubicBezTo>
                <a:cubicBezTo>
                  <a:pt x="1119865" y="2195065"/>
                  <a:pt x="1109784" y="2184569"/>
                  <a:pt x="1101969" y="2172846"/>
                </a:cubicBezTo>
                <a:cubicBezTo>
                  <a:pt x="1075106" y="2065392"/>
                  <a:pt x="1096398" y="2105873"/>
                  <a:pt x="1055077" y="2043892"/>
                </a:cubicBezTo>
                <a:cubicBezTo>
                  <a:pt x="1051169" y="2028261"/>
                  <a:pt x="1056760" y="1988063"/>
                  <a:pt x="1043354" y="1997000"/>
                </a:cubicBezTo>
                <a:cubicBezTo>
                  <a:pt x="995002" y="2029235"/>
                  <a:pt x="985461" y="2087892"/>
                  <a:pt x="973015" y="2137677"/>
                </a:cubicBezTo>
                <a:cubicBezTo>
                  <a:pt x="969107" y="2286169"/>
                  <a:pt x="1004699" y="2441094"/>
                  <a:pt x="961292" y="2583154"/>
                </a:cubicBezTo>
                <a:cubicBezTo>
                  <a:pt x="949647" y="2621265"/>
                  <a:pt x="844061" y="2559708"/>
                  <a:pt x="844061" y="2559708"/>
                </a:cubicBezTo>
                <a:cubicBezTo>
                  <a:pt x="840153" y="2547985"/>
                  <a:pt x="844496" y="2522327"/>
                  <a:pt x="832338" y="2524538"/>
                </a:cubicBezTo>
                <a:cubicBezTo>
                  <a:pt x="789353" y="2532353"/>
                  <a:pt x="715107" y="2583154"/>
                  <a:pt x="715107" y="2583154"/>
                </a:cubicBezTo>
                <a:cubicBezTo>
                  <a:pt x="711199" y="2598785"/>
                  <a:pt x="718669" y="2624951"/>
                  <a:pt x="703384" y="2630046"/>
                </a:cubicBezTo>
                <a:cubicBezTo>
                  <a:pt x="634621" y="2652967"/>
                  <a:pt x="628560" y="2549867"/>
                  <a:pt x="621323" y="2524538"/>
                </a:cubicBezTo>
                <a:cubicBezTo>
                  <a:pt x="601784" y="2532354"/>
                  <a:pt x="578873" y="2534513"/>
                  <a:pt x="562707" y="2547985"/>
                </a:cubicBezTo>
                <a:cubicBezTo>
                  <a:pt x="553214" y="2555896"/>
                  <a:pt x="553195" y="2570996"/>
                  <a:pt x="550984" y="2583154"/>
                </a:cubicBezTo>
                <a:cubicBezTo>
                  <a:pt x="545348" y="2614150"/>
                  <a:pt x="543716" y="2645750"/>
                  <a:pt x="539261" y="2676938"/>
                </a:cubicBezTo>
                <a:cubicBezTo>
                  <a:pt x="535899" y="2700469"/>
                  <a:pt x="531446" y="2723831"/>
                  <a:pt x="527538" y="2747277"/>
                </a:cubicBezTo>
                <a:cubicBezTo>
                  <a:pt x="523630" y="2809800"/>
                  <a:pt x="528101" y="2873418"/>
                  <a:pt x="515815" y="2934846"/>
                </a:cubicBezTo>
                <a:cubicBezTo>
                  <a:pt x="511983" y="2954005"/>
                  <a:pt x="498605" y="2974041"/>
                  <a:pt x="480646" y="2981738"/>
                </a:cubicBezTo>
                <a:cubicBezTo>
                  <a:pt x="465837" y="2988085"/>
                  <a:pt x="449385" y="2973923"/>
                  <a:pt x="433754" y="2970015"/>
                </a:cubicBezTo>
                <a:cubicBezTo>
                  <a:pt x="404233" y="2881458"/>
                  <a:pt x="453993" y="2996195"/>
                  <a:pt x="351692" y="2923123"/>
                </a:cubicBezTo>
                <a:cubicBezTo>
                  <a:pt x="338581" y="2913758"/>
                  <a:pt x="344208" y="2891775"/>
                  <a:pt x="339969" y="2876231"/>
                </a:cubicBezTo>
                <a:cubicBezTo>
                  <a:pt x="332484" y="2848785"/>
                  <a:pt x="337573" y="2813306"/>
                  <a:pt x="316523" y="2794169"/>
                </a:cubicBezTo>
                <a:cubicBezTo>
                  <a:pt x="289092" y="2769232"/>
                  <a:pt x="211015" y="2759000"/>
                  <a:pt x="211015" y="2759000"/>
                </a:cubicBezTo>
                <a:cubicBezTo>
                  <a:pt x="199292" y="2751185"/>
                  <a:pt x="184648" y="2746556"/>
                  <a:pt x="175846" y="2735554"/>
                </a:cubicBezTo>
                <a:cubicBezTo>
                  <a:pt x="168127" y="2725905"/>
                  <a:pt x="167120" y="2712373"/>
                  <a:pt x="164123" y="2700385"/>
                </a:cubicBezTo>
                <a:cubicBezTo>
                  <a:pt x="150238" y="2644846"/>
                  <a:pt x="140064" y="2591810"/>
                  <a:pt x="128954" y="2536261"/>
                </a:cubicBezTo>
                <a:cubicBezTo>
                  <a:pt x="132862" y="2493277"/>
                  <a:pt x="134573" y="2450036"/>
                  <a:pt x="140677" y="2407308"/>
                </a:cubicBezTo>
                <a:cubicBezTo>
                  <a:pt x="142425" y="2395075"/>
                  <a:pt x="149005" y="2384020"/>
                  <a:pt x="152400" y="2372138"/>
                </a:cubicBezTo>
                <a:cubicBezTo>
                  <a:pt x="156826" y="2356646"/>
                  <a:pt x="159493" y="2340678"/>
                  <a:pt x="164123" y="2325246"/>
                </a:cubicBezTo>
                <a:cubicBezTo>
                  <a:pt x="171225" y="2301574"/>
                  <a:pt x="187569" y="2254908"/>
                  <a:pt x="187569" y="2254908"/>
                </a:cubicBezTo>
                <a:cubicBezTo>
                  <a:pt x="187111" y="2233826"/>
                  <a:pt x="193333" y="1785397"/>
                  <a:pt x="164123" y="1610138"/>
                </a:cubicBezTo>
                <a:cubicBezTo>
                  <a:pt x="162092" y="1597949"/>
                  <a:pt x="156739" y="1586539"/>
                  <a:pt x="152400" y="1574969"/>
                </a:cubicBezTo>
                <a:cubicBezTo>
                  <a:pt x="145011" y="1555265"/>
                  <a:pt x="136343" y="1536058"/>
                  <a:pt x="128954" y="1516354"/>
                </a:cubicBezTo>
                <a:cubicBezTo>
                  <a:pt x="124615" y="1504784"/>
                  <a:pt x="122098" y="1492543"/>
                  <a:pt x="117230" y="1481185"/>
                </a:cubicBezTo>
                <a:cubicBezTo>
                  <a:pt x="110346" y="1465122"/>
                  <a:pt x="100274" y="1450518"/>
                  <a:pt x="93784" y="1434292"/>
                </a:cubicBezTo>
                <a:cubicBezTo>
                  <a:pt x="35839" y="1289429"/>
                  <a:pt x="101877" y="1427034"/>
                  <a:pt x="46892" y="1317061"/>
                </a:cubicBezTo>
                <a:cubicBezTo>
                  <a:pt x="18213" y="1173667"/>
                  <a:pt x="50482" y="1322411"/>
                  <a:pt x="23446" y="1223277"/>
                </a:cubicBezTo>
                <a:cubicBezTo>
                  <a:pt x="14967" y="1192189"/>
                  <a:pt x="0" y="1129492"/>
                  <a:pt x="0" y="1129492"/>
                </a:cubicBezTo>
                <a:cubicBezTo>
                  <a:pt x="4931" y="1109769"/>
                  <a:pt x="3946" y="1057663"/>
                  <a:pt x="46892" y="1070877"/>
                </a:cubicBezTo>
                <a:cubicBezTo>
                  <a:pt x="88649" y="1083725"/>
                  <a:pt x="164123" y="1129492"/>
                  <a:pt x="164123" y="1129492"/>
                </a:cubicBezTo>
                <a:cubicBezTo>
                  <a:pt x="191477" y="1164661"/>
                  <a:pt x="232095" y="1192732"/>
                  <a:pt x="246184" y="1235000"/>
                </a:cubicBezTo>
                <a:cubicBezTo>
                  <a:pt x="250092" y="1246723"/>
                  <a:pt x="250187" y="1260520"/>
                  <a:pt x="257907" y="1270169"/>
                </a:cubicBezTo>
                <a:cubicBezTo>
                  <a:pt x="266709" y="1281171"/>
                  <a:pt x="281354" y="1285800"/>
                  <a:pt x="293077" y="1293615"/>
                </a:cubicBezTo>
                <a:cubicBezTo>
                  <a:pt x="304800" y="1309246"/>
                  <a:pt x="308973" y="1337296"/>
                  <a:pt x="328246" y="1340508"/>
                </a:cubicBezTo>
                <a:cubicBezTo>
                  <a:pt x="344599" y="1343234"/>
                  <a:pt x="360574" y="1321672"/>
                  <a:pt x="363415" y="1305338"/>
                </a:cubicBezTo>
                <a:cubicBezTo>
                  <a:pt x="376823" y="1228244"/>
                  <a:pt x="371230" y="1149031"/>
                  <a:pt x="375138" y="1070877"/>
                </a:cubicBezTo>
                <a:cubicBezTo>
                  <a:pt x="363161" y="987039"/>
                  <a:pt x="354280" y="973693"/>
                  <a:pt x="375138" y="883308"/>
                </a:cubicBezTo>
                <a:cubicBezTo>
                  <a:pt x="379068" y="866280"/>
                  <a:pt x="387396" y="849840"/>
                  <a:pt x="398584" y="836415"/>
                </a:cubicBezTo>
                <a:cubicBezTo>
                  <a:pt x="407604" y="825591"/>
                  <a:pt x="422031" y="820784"/>
                  <a:pt x="433754" y="812969"/>
                </a:cubicBezTo>
                <a:cubicBezTo>
                  <a:pt x="447052" y="773074"/>
                  <a:pt x="449501" y="757252"/>
                  <a:pt x="480646" y="719185"/>
                </a:cubicBezTo>
                <a:cubicBezTo>
                  <a:pt x="549227" y="635363"/>
                  <a:pt x="528375" y="668734"/>
                  <a:pt x="586154" y="625400"/>
                </a:cubicBezTo>
                <a:cubicBezTo>
                  <a:pt x="606171" y="610387"/>
                  <a:pt x="625231" y="594139"/>
                  <a:pt x="644769" y="578508"/>
                </a:cubicBezTo>
                <a:cubicBezTo>
                  <a:pt x="652584" y="551154"/>
                  <a:pt x="658493" y="523182"/>
                  <a:pt x="668215" y="496446"/>
                </a:cubicBezTo>
                <a:cubicBezTo>
                  <a:pt x="682136" y="458164"/>
                  <a:pt x="694727" y="446993"/>
                  <a:pt x="715107" y="414385"/>
                </a:cubicBezTo>
                <a:cubicBezTo>
                  <a:pt x="727184" y="395063"/>
                  <a:pt x="740087" y="376149"/>
                  <a:pt x="750277" y="355769"/>
                </a:cubicBezTo>
                <a:cubicBezTo>
                  <a:pt x="772350" y="311624"/>
                  <a:pt x="774253" y="295036"/>
                  <a:pt x="785446" y="250261"/>
                </a:cubicBezTo>
                <a:cubicBezTo>
                  <a:pt x="756789" y="192947"/>
                  <a:pt x="709898" y="161688"/>
                  <a:pt x="762000" y="109585"/>
                </a:cubicBezTo>
                <a:cubicBezTo>
                  <a:pt x="770738" y="100847"/>
                  <a:pt x="785446" y="101769"/>
                  <a:pt x="797169" y="97861"/>
                </a:cubicBezTo>
                <a:cubicBezTo>
                  <a:pt x="816707" y="82230"/>
                  <a:pt x="834566" y="64230"/>
                  <a:pt x="855784" y="50969"/>
                </a:cubicBezTo>
                <a:cubicBezTo>
                  <a:pt x="866263" y="44420"/>
                  <a:pt x="879032" y="42497"/>
                  <a:pt x="890954" y="39246"/>
                </a:cubicBezTo>
                <a:cubicBezTo>
                  <a:pt x="982762" y="14208"/>
                  <a:pt x="971421" y="18020"/>
                  <a:pt x="1055077" y="4077"/>
                </a:cubicBezTo>
                <a:cubicBezTo>
                  <a:pt x="1105877" y="7985"/>
                  <a:pt x="1158322" y="2394"/>
                  <a:pt x="1207477" y="15800"/>
                </a:cubicBezTo>
                <a:cubicBezTo>
                  <a:pt x="1218140" y="18708"/>
                  <a:pt x="1178172" y="29873"/>
                  <a:pt x="1184030" y="39246"/>
                </a:cubicBezTo>
                <a:cubicBezTo>
                  <a:pt x="1203124" y="69797"/>
                  <a:pt x="1238738" y="86139"/>
                  <a:pt x="1266092" y="109585"/>
                </a:cubicBezTo>
                <a:cubicBezTo>
                  <a:pt x="1252070" y="179695"/>
                  <a:pt x="1228969" y="222907"/>
                  <a:pt x="1230923" y="226815"/>
                </a:cubicBezTo>
                <a:close/>
              </a:path>
            </a:pathLst>
          </a:custGeom>
          <a:solidFill>
            <a:srgbClr val="6AA84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6" name="Picture 55">
            <a:extLst>
              <a:ext uri="{FF2B5EF4-FFF2-40B4-BE49-F238E27FC236}">
                <a16:creationId xmlns:a16="http://schemas.microsoft.com/office/drawing/2014/main" id="{DA35DFAB-3142-4E6E-A273-A8641205393A}"/>
              </a:ext>
            </a:extLst>
          </p:cNvPr>
          <p:cNvPicPr>
            <a:picLocks noChangeAspect="1"/>
          </p:cNvPicPr>
          <p:nvPr/>
        </p:nvPicPr>
        <p:blipFill>
          <a:blip r:embed="rId8"/>
          <a:stretch>
            <a:fillRect/>
          </a:stretch>
        </p:blipFill>
        <p:spPr>
          <a:xfrm>
            <a:off x="1555645" y="4610683"/>
            <a:ext cx="708455" cy="396274"/>
          </a:xfrm>
          <a:prstGeom prst="rect">
            <a:avLst/>
          </a:prstGeom>
        </p:spPr>
      </p:pic>
      <p:pic>
        <p:nvPicPr>
          <p:cNvPr id="57" name="Picture 56">
            <a:extLst>
              <a:ext uri="{FF2B5EF4-FFF2-40B4-BE49-F238E27FC236}">
                <a16:creationId xmlns:a16="http://schemas.microsoft.com/office/drawing/2014/main" id="{9606845C-7E0B-4441-84E2-CE631DA063C6}"/>
              </a:ext>
            </a:extLst>
          </p:cNvPr>
          <p:cNvPicPr>
            <a:picLocks noChangeAspect="1"/>
          </p:cNvPicPr>
          <p:nvPr/>
        </p:nvPicPr>
        <p:blipFill>
          <a:blip r:embed="rId8"/>
          <a:stretch>
            <a:fillRect/>
          </a:stretch>
        </p:blipFill>
        <p:spPr>
          <a:xfrm>
            <a:off x="2227338" y="5135846"/>
            <a:ext cx="708455" cy="396274"/>
          </a:xfrm>
          <a:prstGeom prst="rect">
            <a:avLst/>
          </a:prstGeom>
        </p:spPr>
      </p:pic>
      <p:pic>
        <p:nvPicPr>
          <p:cNvPr id="58" name="Picture 57">
            <a:extLst>
              <a:ext uri="{FF2B5EF4-FFF2-40B4-BE49-F238E27FC236}">
                <a16:creationId xmlns:a16="http://schemas.microsoft.com/office/drawing/2014/main" id="{85795E37-5600-4645-B4F0-62E6D81B65DA}"/>
              </a:ext>
            </a:extLst>
          </p:cNvPr>
          <p:cNvPicPr>
            <a:picLocks noChangeAspect="1"/>
          </p:cNvPicPr>
          <p:nvPr/>
        </p:nvPicPr>
        <p:blipFill>
          <a:blip r:embed="rId9"/>
          <a:stretch>
            <a:fillRect/>
          </a:stretch>
        </p:blipFill>
        <p:spPr>
          <a:xfrm>
            <a:off x="1504406" y="5053925"/>
            <a:ext cx="681153" cy="793072"/>
          </a:xfrm>
          <a:prstGeom prst="rect">
            <a:avLst/>
          </a:prstGeom>
        </p:spPr>
      </p:pic>
      <p:pic>
        <p:nvPicPr>
          <p:cNvPr id="62" name="Picture 61">
            <a:extLst>
              <a:ext uri="{FF2B5EF4-FFF2-40B4-BE49-F238E27FC236}">
                <a16:creationId xmlns:a16="http://schemas.microsoft.com/office/drawing/2014/main" id="{43AD659F-A1CC-4F64-8287-D2DBE3B66FE7}"/>
              </a:ext>
            </a:extLst>
          </p:cNvPr>
          <p:cNvPicPr>
            <a:picLocks noChangeAspect="1"/>
          </p:cNvPicPr>
          <p:nvPr/>
        </p:nvPicPr>
        <p:blipFill>
          <a:blip r:embed="rId8"/>
          <a:stretch>
            <a:fillRect/>
          </a:stretch>
        </p:blipFill>
        <p:spPr>
          <a:xfrm>
            <a:off x="1114304" y="5913940"/>
            <a:ext cx="708455" cy="396274"/>
          </a:xfrm>
          <a:prstGeom prst="rect">
            <a:avLst/>
          </a:prstGeom>
        </p:spPr>
      </p:pic>
      <p:pic>
        <p:nvPicPr>
          <p:cNvPr id="63" name="Picture 62">
            <a:extLst>
              <a:ext uri="{FF2B5EF4-FFF2-40B4-BE49-F238E27FC236}">
                <a16:creationId xmlns:a16="http://schemas.microsoft.com/office/drawing/2014/main" id="{2F1879D4-FE48-4D26-8080-EEA3E126EB3F}"/>
              </a:ext>
            </a:extLst>
          </p:cNvPr>
          <p:cNvPicPr>
            <a:picLocks noChangeAspect="1"/>
          </p:cNvPicPr>
          <p:nvPr/>
        </p:nvPicPr>
        <p:blipFill>
          <a:blip r:embed="rId9"/>
          <a:stretch>
            <a:fillRect/>
          </a:stretch>
        </p:blipFill>
        <p:spPr>
          <a:xfrm>
            <a:off x="858685" y="6282403"/>
            <a:ext cx="681153" cy="793072"/>
          </a:xfrm>
          <a:prstGeom prst="rect">
            <a:avLst/>
          </a:prstGeom>
        </p:spPr>
      </p:pic>
      <p:pic>
        <p:nvPicPr>
          <p:cNvPr id="65" name="Picture 64">
            <a:extLst>
              <a:ext uri="{FF2B5EF4-FFF2-40B4-BE49-F238E27FC236}">
                <a16:creationId xmlns:a16="http://schemas.microsoft.com/office/drawing/2014/main" id="{ED8B26F1-8C21-439F-966B-595999D3B507}"/>
              </a:ext>
            </a:extLst>
          </p:cNvPr>
          <p:cNvPicPr>
            <a:picLocks noChangeAspect="1"/>
          </p:cNvPicPr>
          <p:nvPr/>
        </p:nvPicPr>
        <p:blipFill>
          <a:blip r:embed="rId9"/>
          <a:stretch>
            <a:fillRect/>
          </a:stretch>
        </p:blipFill>
        <p:spPr>
          <a:xfrm>
            <a:off x="2451311" y="5561959"/>
            <a:ext cx="681153" cy="793072"/>
          </a:xfrm>
          <a:prstGeom prst="rect">
            <a:avLst/>
          </a:prstGeom>
        </p:spPr>
      </p:pic>
      <p:sp>
        <p:nvSpPr>
          <p:cNvPr id="4" name="Freeform: Shape 3">
            <a:extLst>
              <a:ext uri="{FF2B5EF4-FFF2-40B4-BE49-F238E27FC236}">
                <a16:creationId xmlns:a16="http://schemas.microsoft.com/office/drawing/2014/main" id="{C18AB6F8-FFC6-4BE0-A7F9-627D6EEBE07D}"/>
              </a:ext>
            </a:extLst>
          </p:cNvPr>
          <p:cNvSpPr/>
          <p:nvPr/>
        </p:nvSpPr>
        <p:spPr>
          <a:xfrm>
            <a:off x="2111735" y="7760347"/>
            <a:ext cx="1421412" cy="1018972"/>
          </a:xfrm>
          <a:custGeom>
            <a:avLst/>
            <a:gdLst>
              <a:gd name="connsiteX0" fmla="*/ 1334 w 1421412"/>
              <a:gd name="connsiteY0" fmla="*/ 99703 h 1018972"/>
              <a:gd name="connsiteX1" fmla="*/ 67664 w 1421412"/>
              <a:gd name="connsiteY1" fmla="*/ 113916 h 1018972"/>
              <a:gd name="connsiteX2" fmla="*/ 100829 w 1421412"/>
              <a:gd name="connsiteY2" fmla="*/ 123392 h 1018972"/>
              <a:gd name="connsiteX3" fmla="*/ 171896 w 1421412"/>
              <a:gd name="connsiteY3" fmla="*/ 232362 h 1018972"/>
              <a:gd name="connsiteX4" fmla="*/ 276128 w 1421412"/>
              <a:gd name="connsiteY4" fmla="*/ 279740 h 1018972"/>
              <a:gd name="connsiteX5" fmla="*/ 252439 w 1421412"/>
              <a:gd name="connsiteY5" fmla="*/ 365021 h 1018972"/>
              <a:gd name="connsiteX6" fmla="*/ 228750 w 1421412"/>
              <a:gd name="connsiteY6" fmla="*/ 407661 h 1018972"/>
              <a:gd name="connsiteX7" fmla="*/ 238226 w 1421412"/>
              <a:gd name="connsiteY7" fmla="*/ 455040 h 1018972"/>
              <a:gd name="connsiteX8" fmla="*/ 323506 w 1421412"/>
              <a:gd name="connsiteY8" fmla="*/ 431350 h 1018972"/>
              <a:gd name="connsiteX9" fmla="*/ 380360 w 1421412"/>
              <a:gd name="connsiteY9" fmla="*/ 459777 h 1018972"/>
              <a:gd name="connsiteX10" fmla="*/ 441952 w 1421412"/>
              <a:gd name="connsiteY10" fmla="*/ 421875 h 1018972"/>
              <a:gd name="connsiteX11" fmla="*/ 531971 w 1421412"/>
              <a:gd name="connsiteY11" fmla="*/ 483466 h 1018972"/>
              <a:gd name="connsiteX12" fmla="*/ 584087 w 1421412"/>
              <a:gd name="connsiteY12" fmla="*/ 587699 h 1018972"/>
              <a:gd name="connsiteX13" fmla="*/ 584087 w 1421412"/>
              <a:gd name="connsiteY13" fmla="*/ 677717 h 1018972"/>
              <a:gd name="connsiteX14" fmla="*/ 584087 w 1421412"/>
              <a:gd name="connsiteY14" fmla="*/ 734571 h 1018972"/>
              <a:gd name="connsiteX15" fmla="*/ 569873 w 1421412"/>
              <a:gd name="connsiteY15" fmla="*/ 796163 h 1018972"/>
              <a:gd name="connsiteX16" fmla="*/ 531971 w 1421412"/>
              <a:gd name="connsiteY16" fmla="*/ 834065 h 1018972"/>
              <a:gd name="connsiteX17" fmla="*/ 550922 w 1421412"/>
              <a:gd name="connsiteY17" fmla="*/ 876706 h 1018972"/>
              <a:gd name="connsiteX18" fmla="*/ 555660 w 1421412"/>
              <a:gd name="connsiteY18" fmla="*/ 928822 h 1018972"/>
              <a:gd name="connsiteX19" fmla="*/ 621989 w 1421412"/>
              <a:gd name="connsiteY19" fmla="*/ 952511 h 1018972"/>
              <a:gd name="connsiteX20" fmla="*/ 659892 w 1421412"/>
              <a:gd name="connsiteY20" fmla="*/ 1018841 h 1018972"/>
              <a:gd name="connsiteX21" fmla="*/ 787813 w 1421412"/>
              <a:gd name="connsiteY21" fmla="*/ 933560 h 1018972"/>
              <a:gd name="connsiteX22" fmla="*/ 986802 w 1421412"/>
              <a:gd name="connsiteY22" fmla="*/ 924084 h 1018972"/>
              <a:gd name="connsiteX23" fmla="*/ 1143150 w 1421412"/>
              <a:gd name="connsiteY23" fmla="*/ 928822 h 1018972"/>
              <a:gd name="connsiteX24" fmla="*/ 1266333 w 1421412"/>
              <a:gd name="connsiteY24" fmla="*/ 924084 h 1018972"/>
              <a:gd name="connsiteX25" fmla="*/ 1290023 w 1421412"/>
              <a:gd name="connsiteY25" fmla="*/ 796163 h 1018972"/>
              <a:gd name="connsiteX26" fmla="*/ 1313712 w 1421412"/>
              <a:gd name="connsiteY26" fmla="*/ 682455 h 1018972"/>
              <a:gd name="connsiteX27" fmla="*/ 1370566 w 1421412"/>
              <a:gd name="connsiteY27" fmla="*/ 630339 h 1018972"/>
              <a:gd name="connsiteX28" fmla="*/ 1413206 w 1421412"/>
              <a:gd name="connsiteY28" fmla="*/ 597174 h 1018972"/>
              <a:gd name="connsiteX29" fmla="*/ 1413206 w 1421412"/>
              <a:gd name="connsiteY29" fmla="*/ 554534 h 1018972"/>
              <a:gd name="connsiteX30" fmla="*/ 1327925 w 1421412"/>
              <a:gd name="connsiteY30" fmla="*/ 545058 h 1018972"/>
              <a:gd name="connsiteX31" fmla="*/ 1318449 w 1421412"/>
              <a:gd name="connsiteY31" fmla="*/ 507156 h 1018972"/>
              <a:gd name="connsiteX32" fmla="*/ 1285285 w 1421412"/>
              <a:gd name="connsiteY32" fmla="*/ 450302 h 1018972"/>
              <a:gd name="connsiteX33" fmla="*/ 1275809 w 1421412"/>
              <a:gd name="connsiteY33" fmla="*/ 383972 h 1018972"/>
              <a:gd name="connsiteX34" fmla="*/ 1200004 w 1421412"/>
              <a:gd name="connsiteY34" fmla="*/ 388710 h 1018972"/>
              <a:gd name="connsiteX35" fmla="*/ 1181053 w 1421412"/>
              <a:gd name="connsiteY35" fmla="*/ 312905 h 1018972"/>
              <a:gd name="connsiteX36" fmla="*/ 1147888 w 1421412"/>
              <a:gd name="connsiteY36" fmla="*/ 312905 h 1018972"/>
              <a:gd name="connsiteX37" fmla="*/ 1109985 w 1421412"/>
              <a:gd name="connsiteY37" fmla="*/ 383972 h 1018972"/>
              <a:gd name="connsiteX38" fmla="*/ 1048393 w 1421412"/>
              <a:gd name="connsiteY38" fmla="*/ 426613 h 1018972"/>
              <a:gd name="connsiteX39" fmla="*/ 972588 w 1421412"/>
              <a:gd name="connsiteY39" fmla="*/ 431350 h 1018972"/>
              <a:gd name="connsiteX40" fmla="*/ 896783 w 1421412"/>
              <a:gd name="connsiteY40" fmla="*/ 431350 h 1018972"/>
              <a:gd name="connsiteX41" fmla="*/ 854143 w 1421412"/>
              <a:gd name="connsiteY41" fmla="*/ 440826 h 1018972"/>
              <a:gd name="connsiteX42" fmla="*/ 816240 w 1421412"/>
              <a:gd name="connsiteY42" fmla="*/ 402923 h 1018972"/>
              <a:gd name="connsiteX43" fmla="*/ 721484 w 1421412"/>
              <a:gd name="connsiteY43" fmla="*/ 374497 h 1018972"/>
              <a:gd name="connsiteX44" fmla="*/ 745173 w 1421412"/>
              <a:gd name="connsiteY44" fmla="*/ 331856 h 1018972"/>
              <a:gd name="connsiteX45" fmla="*/ 783075 w 1421412"/>
              <a:gd name="connsiteY45" fmla="*/ 293954 h 1018972"/>
              <a:gd name="connsiteX46" fmla="*/ 778338 w 1421412"/>
              <a:gd name="connsiteY46" fmla="*/ 222886 h 1018972"/>
              <a:gd name="connsiteX47" fmla="*/ 802027 w 1421412"/>
              <a:gd name="connsiteY47" fmla="*/ 132868 h 1018972"/>
              <a:gd name="connsiteX48" fmla="*/ 636203 w 1421412"/>
              <a:gd name="connsiteY48" fmla="*/ 38111 h 1018972"/>
              <a:gd name="connsiteX49" fmla="*/ 361409 w 1421412"/>
              <a:gd name="connsiteY49" fmla="*/ 208 h 1018972"/>
              <a:gd name="connsiteX50" fmla="*/ 133993 w 1421412"/>
              <a:gd name="connsiteY50" fmla="*/ 52325 h 1018972"/>
              <a:gd name="connsiteX51" fmla="*/ 1334 w 1421412"/>
              <a:gd name="connsiteY51" fmla="*/ 99703 h 10189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421412" h="1018972">
                <a:moveTo>
                  <a:pt x="1334" y="99703"/>
                </a:moveTo>
                <a:cubicBezTo>
                  <a:pt x="-9721" y="109968"/>
                  <a:pt x="51081" y="109968"/>
                  <a:pt x="67664" y="113916"/>
                </a:cubicBezTo>
                <a:cubicBezTo>
                  <a:pt x="84247" y="117864"/>
                  <a:pt x="83457" y="103651"/>
                  <a:pt x="100829" y="123392"/>
                </a:cubicBezTo>
                <a:cubicBezTo>
                  <a:pt x="118201" y="143133"/>
                  <a:pt x="142680" y="206304"/>
                  <a:pt x="171896" y="232362"/>
                </a:cubicBezTo>
                <a:cubicBezTo>
                  <a:pt x="201113" y="258420"/>
                  <a:pt x="262704" y="257630"/>
                  <a:pt x="276128" y="279740"/>
                </a:cubicBezTo>
                <a:cubicBezTo>
                  <a:pt x="289552" y="301850"/>
                  <a:pt x="260335" y="343701"/>
                  <a:pt x="252439" y="365021"/>
                </a:cubicBezTo>
                <a:cubicBezTo>
                  <a:pt x="244543" y="386341"/>
                  <a:pt x="231119" y="392658"/>
                  <a:pt x="228750" y="407661"/>
                </a:cubicBezTo>
                <a:cubicBezTo>
                  <a:pt x="226381" y="422664"/>
                  <a:pt x="222433" y="451092"/>
                  <a:pt x="238226" y="455040"/>
                </a:cubicBezTo>
                <a:cubicBezTo>
                  <a:pt x="254019" y="458988"/>
                  <a:pt x="299817" y="430561"/>
                  <a:pt x="323506" y="431350"/>
                </a:cubicBezTo>
                <a:cubicBezTo>
                  <a:pt x="347195" y="432139"/>
                  <a:pt x="360619" y="461356"/>
                  <a:pt x="380360" y="459777"/>
                </a:cubicBezTo>
                <a:cubicBezTo>
                  <a:pt x="400101" y="458198"/>
                  <a:pt x="416684" y="417927"/>
                  <a:pt x="441952" y="421875"/>
                </a:cubicBezTo>
                <a:cubicBezTo>
                  <a:pt x="467221" y="425823"/>
                  <a:pt x="508282" y="455829"/>
                  <a:pt x="531971" y="483466"/>
                </a:cubicBezTo>
                <a:cubicBezTo>
                  <a:pt x="555660" y="511103"/>
                  <a:pt x="575401" y="555324"/>
                  <a:pt x="584087" y="587699"/>
                </a:cubicBezTo>
                <a:cubicBezTo>
                  <a:pt x="592773" y="620074"/>
                  <a:pt x="584087" y="677717"/>
                  <a:pt x="584087" y="677717"/>
                </a:cubicBezTo>
                <a:cubicBezTo>
                  <a:pt x="584087" y="702196"/>
                  <a:pt x="586456" y="714830"/>
                  <a:pt x="584087" y="734571"/>
                </a:cubicBezTo>
                <a:cubicBezTo>
                  <a:pt x="581718" y="754312"/>
                  <a:pt x="578559" y="779581"/>
                  <a:pt x="569873" y="796163"/>
                </a:cubicBezTo>
                <a:cubicBezTo>
                  <a:pt x="561187" y="812745"/>
                  <a:pt x="535129" y="820641"/>
                  <a:pt x="531971" y="834065"/>
                </a:cubicBezTo>
                <a:cubicBezTo>
                  <a:pt x="528813" y="847489"/>
                  <a:pt x="546974" y="860913"/>
                  <a:pt x="550922" y="876706"/>
                </a:cubicBezTo>
                <a:cubicBezTo>
                  <a:pt x="554870" y="892499"/>
                  <a:pt x="543816" y="916188"/>
                  <a:pt x="555660" y="928822"/>
                </a:cubicBezTo>
                <a:cubicBezTo>
                  <a:pt x="567505" y="941456"/>
                  <a:pt x="604617" y="937508"/>
                  <a:pt x="621989" y="952511"/>
                </a:cubicBezTo>
                <a:cubicBezTo>
                  <a:pt x="639361" y="967514"/>
                  <a:pt x="632255" y="1022000"/>
                  <a:pt x="659892" y="1018841"/>
                </a:cubicBezTo>
                <a:cubicBezTo>
                  <a:pt x="687529" y="1015683"/>
                  <a:pt x="733328" y="949353"/>
                  <a:pt x="787813" y="933560"/>
                </a:cubicBezTo>
                <a:cubicBezTo>
                  <a:pt x="842298" y="917767"/>
                  <a:pt x="927579" y="924874"/>
                  <a:pt x="986802" y="924084"/>
                </a:cubicBezTo>
                <a:cubicBezTo>
                  <a:pt x="1046025" y="923294"/>
                  <a:pt x="1096562" y="928822"/>
                  <a:pt x="1143150" y="928822"/>
                </a:cubicBezTo>
                <a:cubicBezTo>
                  <a:pt x="1189738" y="928822"/>
                  <a:pt x="1241854" y="946194"/>
                  <a:pt x="1266333" y="924084"/>
                </a:cubicBezTo>
                <a:cubicBezTo>
                  <a:pt x="1290812" y="901974"/>
                  <a:pt x="1282127" y="836434"/>
                  <a:pt x="1290023" y="796163"/>
                </a:cubicBezTo>
                <a:cubicBezTo>
                  <a:pt x="1297919" y="755892"/>
                  <a:pt x="1300288" y="710092"/>
                  <a:pt x="1313712" y="682455"/>
                </a:cubicBezTo>
                <a:cubicBezTo>
                  <a:pt x="1327136" y="654818"/>
                  <a:pt x="1353984" y="644552"/>
                  <a:pt x="1370566" y="630339"/>
                </a:cubicBezTo>
                <a:cubicBezTo>
                  <a:pt x="1387148" y="616126"/>
                  <a:pt x="1406099" y="609808"/>
                  <a:pt x="1413206" y="597174"/>
                </a:cubicBezTo>
                <a:cubicBezTo>
                  <a:pt x="1420313" y="584540"/>
                  <a:pt x="1427420" y="563220"/>
                  <a:pt x="1413206" y="554534"/>
                </a:cubicBezTo>
                <a:cubicBezTo>
                  <a:pt x="1398993" y="545848"/>
                  <a:pt x="1343718" y="552954"/>
                  <a:pt x="1327925" y="545058"/>
                </a:cubicBezTo>
                <a:cubicBezTo>
                  <a:pt x="1312132" y="537162"/>
                  <a:pt x="1325556" y="522949"/>
                  <a:pt x="1318449" y="507156"/>
                </a:cubicBezTo>
                <a:cubicBezTo>
                  <a:pt x="1311342" y="491363"/>
                  <a:pt x="1292392" y="470833"/>
                  <a:pt x="1285285" y="450302"/>
                </a:cubicBezTo>
                <a:cubicBezTo>
                  <a:pt x="1278178" y="429771"/>
                  <a:pt x="1290022" y="394237"/>
                  <a:pt x="1275809" y="383972"/>
                </a:cubicBezTo>
                <a:cubicBezTo>
                  <a:pt x="1261596" y="373707"/>
                  <a:pt x="1215797" y="400555"/>
                  <a:pt x="1200004" y="388710"/>
                </a:cubicBezTo>
                <a:cubicBezTo>
                  <a:pt x="1184211" y="376866"/>
                  <a:pt x="1189739" y="325539"/>
                  <a:pt x="1181053" y="312905"/>
                </a:cubicBezTo>
                <a:cubicBezTo>
                  <a:pt x="1172367" y="300271"/>
                  <a:pt x="1159733" y="301061"/>
                  <a:pt x="1147888" y="312905"/>
                </a:cubicBezTo>
                <a:cubicBezTo>
                  <a:pt x="1136043" y="324749"/>
                  <a:pt x="1126567" y="365021"/>
                  <a:pt x="1109985" y="383972"/>
                </a:cubicBezTo>
                <a:cubicBezTo>
                  <a:pt x="1093403" y="402923"/>
                  <a:pt x="1071293" y="418717"/>
                  <a:pt x="1048393" y="426613"/>
                </a:cubicBezTo>
                <a:cubicBezTo>
                  <a:pt x="1025494" y="434509"/>
                  <a:pt x="997856" y="430561"/>
                  <a:pt x="972588" y="431350"/>
                </a:cubicBezTo>
                <a:cubicBezTo>
                  <a:pt x="947320" y="432140"/>
                  <a:pt x="916524" y="429771"/>
                  <a:pt x="896783" y="431350"/>
                </a:cubicBezTo>
                <a:cubicBezTo>
                  <a:pt x="877042" y="432929"/>
                  <a:pt x="867567" y="445564"/>
                  <a:pt x="854143" y="440826"/>
                </a:cubicBezTo>
                <a:cubicBezTo>
                  <a:pt x="840719" y="436088"/>
                  <a:pt x="838350" y="413978"/>
                  <a:pt x="816240" y="402923"/>
                </a:cubicBezTo>
                <a:cubicBezTo>
                  <a:pt x="794130" y="391868"/>
                  <a:pt x="733328" y="386341"/>
                  <a:pt x="721484" y="374497"/>
                </a:cubicBezTo>
                <a:cubicBezTo>
                  <a:pt x="709640" y="362653"/>
                  <a:pt x="734908" y="345280"/>
                  <a:pt x="745173" y="331856"/>
                </a:cubicBezTo>
                <a:cubicBezTo>
                  <a:pt x="755438" y="318432"/>
                  <a:pt x="777548" y="312116"/>
                  <a:pt x="783075" y="293954"/>
                </a:cubicBezTo>
                <a:cubicBezTo>
                  <a:pt x="788602" y="275792"/>
                  <a:pt x="775179" y="249734"/>
                  <a:pt x="778338" y="222886"/>
                </a:cubicBezTo>
                <a:cubicBezTo>
                  <a:pt x="781497" y="196038"/>
                  <a:pt x="825716" y="163664"/>
                  <a:pt x="802027" y="132868"/>
                </a:cubicBezTo>
                <a:cubicBezTo>
                  <a:pt x="778338" y="102072"/>
                  <a:pt x="709639" y="60221"/>
                  <a:pt x="636203" y="38111"/>
                </a:cubicBezTo>
                <a:cubicBezTo>
                  <a:pt x="562767" y="16001"/>
                  <a:pt x="445111" y="-2161"/>
                  <a:pt x="361409" y="208"/>
                </a:cubicBezTo>
                <a:cubicBezTo>
                  <a:pt x="277707" y="2577"/>
                  <a:pt x="194795" y="35743"/>
                  <a:pt x="133993" y="52325"/>
                </a:cubicBezTo>
                <a:cubicBezTo>
                  <a:pt x="73191" y="68907"/>
                  <a:pt x="12389" y="89438"/>
                  <a:pt x="1334" y="99703"/>
                </a:cubicBezTo>
                <a:close/>
              </a:path>
            </a:pathLst>
          </a:custGeom>
          <a:solidFill>
            <a:srgbClr val="6AA84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6" name="Picture 65">
            <a:extLst>
              <a:ext uri="{FF2B5EF4-FFF2-40B4-BE49-F238E27FC236}">
                <a16:creationId xmlns:a16="http://schemas.microsoft.com/office/drawing/2014/main" id="{3722E5E9-5FCD-4ECA-8CE7-639CA820A60E}"/>
              </a:ext>
            </a:extLst>
          </p:cNvPr>
          <p:cNvPicPr>
            <a:picLocks noChangeAspect="1"/>
          </p:cNvPicPr>
          <p:nvPr/>
        </p:nvPicPr>
        <p:blipFill>
          <a:blip r:embed="rId10"/>
          <a:stretch>
            <a:fillRect/>
          </a:stretch>
        </p:blipFill>
        <p:spPr>
          <a:xfrm>
            <a:off x="2378656" y="7765194"/>
            <a:ext cx="405818" cy="478814"/>
          </a:xfrm>
          <a:prstGeom prst="rect">
            <a:avLst/>
          </a:prstGeom>
        </p:spPr>
      </p:pic>
      <p:pic>
        <p:nvPicPr>
          <p:cNvPr id="67" name="Picture 66">
            <a:extLst>
              <a:ext uri="{FF2B5EF4-FFF2-40B4-BE49-F238E27FC236}">
                <a16:creationId xmlns:a16="http://schemas.microsoft.com/office/drawing/2014/main" id="{AAD24B57-872D-421A-86FD-221531450EE1}"/>
              </a:ext>
            </a:extLst>
          </p:cNvPr>
          <p:cNvPicPr>
            <a:picLocks noChangeAspect="1"/>
          </p:cNvPicPr>
          <p:nvPr/>
        </p:nvPicPr>
        <p:blipFill>
          <a:blip r:embed="rId11"/>
          <a:stretch>
            <a:fillRect/>
          </a:stretch>
        </p:blipFill>
        <p:spPr>
          <a:xfrm>
            <a:off x="2623541" y="8043080"/>
            <a:ext cx="780356" cy="853514"/>
          </a:xfrm>
          <a:prstGeom prst="rect">
            <a:avLst/>
          </a:prstGeom>
        </p:spPr>
      </p:pic>
    </p:spTree>
    <p:extLst>
      <p:ext uri="{BB962C8B-B14F-4D97-AF65-F5344CB8AC3E}">
        <p14:creationId xmlns:p14="http://schemas.microsoft.com/office/powerpoint/2010/main" val="42166045"/>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274B9914C4C24409F6798E97596166D" ma:contentTypeVersion="5" ma:contentTypeDescription="Create a new document." ma:contentTypeScope="" ma:versionID="202da59e4afb322408d59b6edfa2a8a8">
  <xsd:schema xmlns:xsd="http://www.w3.org/2001/XMLSchema" xmlns:xs="http://www.w3.org/2001/XMLSchema" xmlns:p="http://schemas.microsoft.com/office/2006/metadata/properties" xmlns:ns3="1d8192ca-cd5e-48e5-b360-c2cd19db22a3" targetNamespace="http://schemas.microsoft.com/office/2006/metadata/properties" ma:root="true" ma:fieldsID="11527e9b57e566ac3d938b0d47fb5bd4" ns3:_="">
    <xsd:import namespace="1d8192ca-cd5e-48e5-b360-c2cd19db22a3"/>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d8192ca-cd5e-48e5-b360-c2cd19db22a3"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A677616-C680-40AE-AE53-B34268D53C4C}">
  <ds:schemaRefs>
    <ds:schemaRef ds:uri="http://schemas.microsoft.com/sharepoint/v3/contenttype/forms"/>
  </ds:schemaRefs>
</ds:datastoreItem>
</file>

<file path=customXml/itemProps2.xml><?xml version="1.0" encoding="utf-8"?>
<ds:datastoreItem xmlns:ds="http://schemas.openxmlformats.org/officeDocument/2006/customXml" ds:itemID="{70E5C66D-C6CB-4098-865E-DD0FE7D9005B}">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1d8192ca-cd5e-48e5-b360-c2cd19db22a3"/>
    <ds:schemaRef ds:uri="http://www.w3.org/XML/1998/namespace"/>
    <ds:schemaRef ds:uri="http://purl.org/dc/dcmitype/"/>
  </ds:schemaRefs>
</ds:datastoreItem>
</file>

<file path=customXml/itemProps3.xml><?xml version="1.0" encoding="utf-8"?>
<ds:datastoreItem xmlns:ds="http://schemas.openxmlformats.org/officeDocument/2006/customXml" ds:itemID="{F7767318-335E-4597-81EA-FE14BE0CF8A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d8192ca-cd5e-48e5-b360-c2cd19db22a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Facet</Template>
  <TotalTime>164770</TotalTime>
  <Words>191</Words>
  <Application>Microsoft Office PowerPoint</Application>
  <PresentationFormat>Custom</PresentationFormat>
  <Paragraphs>42</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Times New Roman</vt:lpstr>
      <vt:lpstr>Wingdings</vt:lpstr>
      <vt:lpstr>Simple Light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GMet</dc:creator>
  <cp:lastModifiedBy>Marine</cp:lastModifiedBy>
  <cp:revision>5033</cp:revision>
  <cp:lastPrinted>2021-07-22T12:08:46Z</cp:lastPrinted>
  <dcterms:modified xsi:type="dcterms:W3CDTF">2025-12-21T14:24:38Z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0x0101004274B9914C4C24409F6798E97596166D</vt:lpwstr>
  </property>
</Properties>
</file>