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82" r:id="rId2"/>
  </p:sldIdLst>
  <p:sldSz cx="10691813" cy="15119350"/>
  <p:notesSz cx="7099300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798BF5C2-8EF6-4578-86F3-BD929E7B580C}">
          <p14:sldIdLst>
            <p14:sldId id="282"/>
          </p14:sldIdLst>
        </p14:section>
        <p14:section name="Untitled Section" id="{82F239E0-1257-4793-8534-2119D6D5C99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476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A84F"/>
    <a:srgbClr val="EEFF41"/>
    <a:srgbClr val="EBF583"/>
    <a:srgbClr val="FF6D01"/>
    <a:srgbClr val="F0F0F0"/>
    <a:srgbClr val="E7E9EE"/>
    <a:srgbClr val="4285F4"/>
    <a:srgbClr val="FFA767"/>
    <a:srgbClr val="F5FF8D"/>
    <a:srgbClr val="909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EA7DD6-31CF-4925-A6C5-28E3F69D7490}" v="229" dt="2025-12-22T16:05:40.796"/>
  </p1510:revLst>
</p1510:revInfo>
</file>

<file path=ppt/tableStyles.xml><?xml version="1.0" encoding="utf-8"?>
<a:tblStyleLst xmlns:a="http://schemas.openxmlformats.org/drawingml/2006/main" def="{67F2A47E-F873-4949-B171-11B40ADDBA7A}">
  <a:tblStyle styleId="{67F2A47E-F873-4949-B171-11B40ADDBA7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54" d="100"/>
          <a:sy n="154" d="100"/>
        </p:scale>
        <p:origin x="330" y="-1878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FO" userId="e259628f-5b80-4a63-836e-8db9cc30a11e" providerId="ADAL" clId="{73EA7DD6-31CF-4925-A6C5-28E3F69D7490}"/>
    <pc:docChg chg="undo custSel modSld">
      <pc:chgData name="CAFO" userId="e259628f-5b80-4a63-836e-8db9cc30a11e" providerId="ADAL" clId="{73EA7DD6-31CF-4925-A6C5-28E3F69D7490}" dt="2025-12-22T16:05:40.796" v="531" actId="206"/>
      <pc:docMkLst>
        <pc:docMk/>
      </pc:docMkLst>
      <pc:sldChg chg="addSp delSp modSp mod">
        <pc:chgData name="CAFO" userId="e259628f-5b80-4a63-836e-8db9cc30a11e" providerId="ADAL" clId="{73EA7DD6-31CF-4925-A6C5-28E3F69D7490}" dt="2025-12-22T16:05:40.796" v="531" actId="206"/>
        <pc:sldMkLst>
          <pc:docMk/>
          <pc:sldMk cId="4149048970" sldId="282"/>
        </pc:sldMkLst>
        <pc:spChg chg="add del mod">
          <ac:chgData name="CAFO" userId="e259628f-5b80-4a63-836e-8db9cc30a11e" providerId="ADAL" clId="{73EA7DD6-31CF-4925-A6C5-28E3F69D7490}" dt="2025-12-22T16:04:57.427" v="518" actId="478"/>
          <ac:spMkLst>
            <pc:docMk/>
            <pc:sldMk cId="4149048970" sldId="282"/>
            <ac:spMk id="4" creationId="{73E28D33-5FF4-1E03-CF38-B2713DCC58FD}"/>
          </ac:spMkLst>
        </pc:spChg>
        <pc:spChg chg="del mod">
          <ac:chgData name="CAFO" userId="e259628f-5b80-4a63-836e-8db9cc30a11e" providerId="ADAL" clId="{73EA7DD6-31CF-4925-A6C5-28E3F69D7490}" dt="2025-12-22T15:17:36.092" v="53" actId="478"/>
          <ac:spMkLst>
            <pc:docMk/>
            <pc:sldMk cId="4149048970" sldId="282"/>
            <ac:spMk id="6" creationId="{2BE0F3C7-852B-633C-870D-CA9E3E841BAF}"/>
          </ac:spMkLst>
        </pc:spChg>
        <pc:spChg chg="add del mod">
          <ac:chgData name="CAFO" userId="e259628f-5b80-4a63-836e-8db9cc30a11e" providerId="ADAL" clId="{73EA7DD6-31CF-4925-A6C5-28E3F69D7490}" dt="2025-12-22T16:04:59.979" v="520" actId="478"/>
          <ac:spMkLst>
            <pc:docMk/>
            <pc:sldMk cId="4149048970" sldId="282"/>
            <ac:spMk id="9" creationId="{88A4D566-F854-0088-991E-C62607011123}"/>
          </ac:spMkLst>
        </pc:spChg>
        <pc:spChg chg="add del mod">
          <ac:chgData name="CAFO" userId="e259628f-5b80-4a63-836e-8db9cc30a11e" providerId="ADAL" clId="{73EA7DD6-31CF-4925-A6C5-28E3F69D7490}" dt="2025-12-22T16:00:07.080" v="460" actId="478"/>
          <ac:spMkLst>
            <pc:docMk/>
            <pc:sldMk cId="4149048970" sldId="282"/>
            <ac:spMk id="10" creationId="{A7FC1265-1619-91DE-862D-AF308CAFFBC9}"/>
          </ac:spMkLst>
        </pc:spChg>
        <pc:spChg chg="del">
          <ac:chgData name="CAFO" userId="e259628f-5b80-4a63-836e-8db9cc30a11e" providerId="ADAL" clId="{73EA7DD6-31CF-4925-A6C5-28E3F69D7490}" dt="2025-12-22T15:16:24.469" v="25" actId="478"/>
          <ac:spMkLst>
            <pc:docMk/>
            <pc:sldMk cId="4149048970" sldId="282"/>
            <ac:spMk id="11" creationId="{D8F6BBAB-7D3A-E9CA-E30F-A26869C1AF7B}"/>
          </ac:spMkLst>
        </pc:spChg>
        <pc:spChg chg="add del mod">
          <ac:chgData name="CAFO" userId="e259628f-5b80-4a63-836e-8db9cc30a11e" providerId="ADAL" clId="{73EA7DD6-31CF-4925-A6C5-28E3F69D7490}" dt="2025-12-22T16:05:01.423" v="521" actId="478"/>
          <ac:spMkLst>
            <pc:docMk/>
            <pc:sldMk cId="4149048970" sldId="282"/>
            <ac:spMk id="15" creationId="{20EBA2AF-0803-FB4C-B894-3D205183A886}"/>
          </ac:spMkLst>
        </pc:spChg>
        <pc:spChg chg="del mod">
          <ac:chgData name="CAFO" userId="e259628f-5b80-4a63-836e-8db9cc30a11e" providerId="ADAL" clId="{73EA7DD6-31CF-4925-A6C5-28E3F69D7490}" dt="2025-12-22T15:21:05.452" v="70" actId="478"/>
          <ac:spMkLst>
            <pc:docMk/>
            <pc:sldMk cId="4149048970" sldId="282"/>
            <ac:spMk id="17" creationId="{42861C60-660D-0817-F611-3E2D096A3F59}"/>
          </ac:spMkLst>
        </pc:spChg>
        <pc:spChg chg="del">
          <ac:chgData name="CAFO" userId="e259628f-5b80-4a63-836e-8db9cc30a11e" providerId="ADAL" clId="{73EA7DD6-31CF-4925-A6C5-28E3F69D7490}" dt="2025-12-22T15:16:09.128" v="19" actId="478"/>
          <ac:spMkLst>
            <pc:docMk/>
            <pc:sldMk cId="4149048970" sldId="282"/>
            <ac:spMk id="18" creationId="{B83C0668-5913-8FF8-0CD4-98C29EF2A1F3}"/>
          </ac:spMkLst>
        </pc:spChg>
        <pc:spChg chg="del">
          <ac:chgData name="CAFO" userId="e259628f-5b80-4a63-836e-8db9cc30a11e" providerId="ADAL" clId="{73EA7DD6-31CF-4925-A6C5-28E3F69D7490}" dt="2025-12-22T15:16:23.603" v="24" actId="478"/>
          <ac:spMkLst>
            <pc:docMk/>
            <pc:sldMk cId="4149048970" sldId="282"/>
            <ac:spMk id="19" creationId="{9BA332B9-3ECD-480D-D966-473AC4D9B418}"/>
          </ac:spMkLst>
        </pc:spChg>
        <pc:spChg chg="add mod">
          <ac:chgData name="CAFO" userId="e259628f-5b80-4a63-836e-8db9cc30a11e" providerId="ADAL" clId="{73EA7DD6-31CF-4925-A6C5-28E3F69D7490}" dt="2025-12-22T15:57:49.475" v="451" actId="1076"/>
          <ac:spMkLst>
            <pc:docMk/>
            <pc:sldMk cId="4149048970" sldId="282"/>
            <ac:spMk id="20" creationId="{A7E209D3-D7BC-3098-6505-C26B469D17BF}"/>
          </ac:spMkLst>
        </pc:spChg>
        <pc:spChg chg="add mod">
          <ac:chgData name="CAFO" userId="e259628f-5b80-4a63-836e-8db9cc30a11e" providerId="ADAL" clId="{73EA7DD6-31CF-4925-A6C5-28E3F69D7490}" dt="2025-12-22T15:30:20.165" v="275" actId="571"/>
          <ac:spMkLst>
            <pc:docMk/>
            <pc:sldMk cId="4149048970" sldId="282"/>
            <ac:spMk id="22" creationId="{0A8A1D00-8301-9390-8789-7371394A5709}"/>
          </ac:spMkLst>
        </pc:spChg>
        <pc:spChg chg="add del mod">
          <ac:chgData name="CAFO" userId="e259628f-5b80-4a63-836e-8db9cc30a11e" providerId="ADAL" clId="{73EA7DD6-31CF-4925-A6C5-28E3F69D7490}" dt="2025-12-22T15:41:54.319" v="328" actId="478"/>
          <ac:spMkLst>
            <pc:docMk/>
            <pc:sldMk cId="4149048970" sldId="282"/>
            <ac:spMk id="23" creationId="{9D39E590-1C7D-70F8-9332-DF06DC5BFBF1}"/>
          </ac:spMkLst>
        </pc:spChg>
        <pc:spChg chg="add mod">
          <ac:chgData name="CAFO" userId="e259628f-5b80-4a63-836e-8db9cc30a11e" providerId="ADAL" clId="{73EA7DD6-31CF-4925-A6C5-28E3F69D7490}" dt="2025-12-22T15:52:15.722" v="411" actId="1076"/>
          <ac:spMkLst>
            <pc:docMk/>
            <pc:sldMk cId="4149048970" sldId="282"/>
            <ac:spMk id="24" creationId="{DFE61DC0-927A-DB11-8AE9-0F7C0F9EAA22}"/>
          </ac:spMkLst>
        </pc:spChg>
        <pc:spChg chg="add del mod">
          <ac:chgData name="CAFO" userId="e259628f-5b80-4a63-836e-8db9cc30a11e" providerId="ADAL" clId="{73EA7DD6-31CF-4925-A6C5-28E3F69D7490}" dt="2025-12-22T15:49:07.727" v="370" actId="478"/>
          <ac:spMkLst>
            <pc:docMk/>
            <pc:sldMk cId="4149048970" sldId="282"/>
            <ac:spMk id="25" creationId="{7F9900F9-7AD2-A52A-C32E-DBD92AE9BCE7}"/>
          </ac:spMkLst>
        </pc:spChg>
        <pc:spChg chg="add mod">
          <ac:chgData name="CAFO" userId="e259628f-5b80-4a63-836e-8db9cc30a11e" providerId="ADAL" clId="{73EA7DD6-31CF-4925-A6C5-28E3F69D7490}" dt="2025-12-22T15:52:38.054" v="416" actId="206"/>
          <ac:spMkLst>
            <pc:docMk/>
            <pc:sldMk cId="4149048970" sldId="282"/>
            <ac:spMk id="26" creationId="{74ADBA64-C6FF-A0F1-1342-C459701D2224}"/>
          </ac:spMkLst>
        </pc:spChg>
        <pc:spChg chg="add mod">
          <ac:chgData name="CAFO" userId="e259628f-5b80-4a63-836e-8db9cc30a11e" providerId="ADAL" clId="{73EA7DD6-31CF-4925-A6C5-28E3F69D7490}" dt="2025-12-22T15:52:00.044" v="406" actId="571"/>
          <ac:spMkLst>
            <pc:docMk/>
            <pc:sldMk cId="4149048970" sldId="282"/>
            <ac:spMk id="28" creationId="{0F5ED0EE-477B-D68D-2130-404D06BB554F}"/>
          </ac:spMkLst>
        </pc:spChg>
        <pc:spChg chg="add mod">
          <ac:chgData name="CAFO" userId="e259628f-5b80-4a63-836e-8db9cc30a11e" providerId="ADAL" clId="{73EA7DD6-31CF-4925-A6C5-28E3F69D7490}" dt="2025-12-22T15:52:09.963" v="408" actId="571"/>
          <ac:spMkLst>
            <pc:docMk/>
            <pc:sldMk cId="4149048970" sldId="282"/>
            <ac:spMk id="31" creationId="{DA462AD2-1337-7560-89B1-B661BE293C8F}"/>
          </ac:spMkLst>
        </pc:spChg>
        <pc:spChg chg="del">
          <ac:chgData name="CAFO" userId="e259628f-5b80-4a63-836e-8db9cc30a11e" providerId="ADAL" clId="{73EA7DD6-31CF-4925-A6C5-28E3F69D7490}" dt="2025-12-22T15:15:57.502" v="17" actId="478"/>
          <ac:spMkLst>
            <pc:docMk/>
            <pc:sldMk cId="4149048970" sldId="282"/>
            <ac:spMk id="32" creationId="{E4AFBA20-9F8A-716B-781C-FE199B45296D}"/>
          </ac:spMkLst>
        </pc:spChg>
        <pc:spChg chg="del">
          <ac:chgData name="CAFO" userId="e259628f-5b80-4a63-836e-8db9cc30a11e" providerId="ADAL" clId="{73EA7DD6-31CF-4925-A6C5-28E3F69D7490}" dt="2025-12-22T15:15:58.683" v="18" actId="478"/>
          <ac:spMkLst>
            <pc:docMk/>
            <pc:sldMk cId="4149048970" sldId="282"/>
            <ac:spMk id="36" creationId="{9379DD27-304A-4266-4AC5-CD73AAF65F45}"/>
          </ac:spMkLst>
        </pc:spChg>
        <pc:spChg chg="add mod">
          <ac:chgData name="CAFO" userId="e259628f-5b80-4a63-836e-8db9cc30a11e" providerId="ADAL" clId="{73EA7DD6-31CF-4925-A6C5-28E3F69D7490}" dt="2025-12-22T15:52:14.900" v="410" actId="571"/>
          <ac:spMkLst>
            <pc:docMk/>
            <pc:sldMk cId="4149048970" sldId="282"/>
            <ac:spMk id="37" creationId="{547B0F00-897C-ED09-698B-403DAD341F0F}"/>
          </ac:spMkLst>
        </pc:spChg>
        <pc:spChg chg="add mod">
          <ac:chgData name="CAFO" userId="e259628f-5b80-4a63-836e-8db9cc30a11e" providerId="ADAL" clId="{73EA7DD6-31CF-4925-A6C5-28E3F69D7490}" dt="2025-12-22T16:03:29.816" v="502" actId="206"/>
          <ac:spMkLst>
            <pc:docMk/>
            <pc:sldMk cId="4149048970" sldId="282"/>
            <ac:spMk id="38" creationId="{0DB8C679-9C73-AA17-3B01-A5C3C51FAED9}"/>
          </ac:spMkLst>
        </pc:spChg>
        <pc:spChg chg="add del mod">
          <ac:chgData name="CAFO" userId="e259628f-5b80-4a63-836e-8db9cc30a11e" providerId="ADAL" clId="{73EA7DD6-31CF-4925-A6C5-28E3F69D7490}" dt="2025-12-22T16:03:11.355" v="496" actId="478"/>
          <ac:spMkLst>
            <pc:docMk/>
            <pc:sldMk cId="4149048970" sldId="282"/>
            <ac:spMk id="39" creationId="{2E2E58D9-E4FF-1FCD-6400-5A48CFCDF3DC}"/>
          </ac:spMkLst>
        </pc:spChg>
        <pc:spChg chg="add mod">
          <ac:chgData name="CAFO" userId="e259628f-5b80-4a63-836e-8db9cc30a11e" providerId="ADAL" clId="{73EA7DD6-31CF-4925-A6C5-28E3F69D7490}" dt="2025-12-22T16:05:40.796" v="531" actId="206"/>
          <ac:spMkLst>
            <pc:docMk/>
            <pc:sldMk cId="4149048970" sldId="282"/>
            <ac:spMk id="40" creationId="{B64C913B-EBCB-629F-F576-0055767AF1AA}"/>
          </ac:spMkLst>
        </pc:spChg>
        <pc:spChg chg="del">
          <ac:chgData name="CAFO" userId="e259628f-5b80-4a63-836e-8db9cc30a11e" providerId="ADAL" clId="{73EA7DD6-31CF-4925-A6C5-28E3F69D7490}" dt="2025-12-22T15:15:17.298" v="1" actId="478"/>
          <ac:spMkLst>
            <pc:docMk/>
            <pc:sldMk cId="4149048970" sldId="282"/>
            <ac:spMk id="42" creationId="{B6C97B19-9664-D094-FEE5-ABBCD85E3E58}"/>
          </ac:spMkLst>
        </pc:spChg>
        <pc:spChg chg="del">
          <ac:chgData name="CAFO" userId="e259628f-5b80-4a63-836e-8db9cc30a11e" providerId="ADAL" clId="{73EA7DD6-31CF-4925-A6C5-28E3F69D7490}" dt="2025-12-22T15:15:18.842" v="2" actId="478"/>
          <ac:spMkLst>
            <pc:docMk/>
            <pc:sldMk cId="4149048970" sldId="282"/>
            <ac:spMk id="46" creationId="{79C8E766-10F3-1A7B-2D20-0480FF247BFA}"/>
          </ac:spMkLst>
        </pc:spChg>
        <pc:spChg chg="mod">
          <ac:chgData name="CAFO" userId="e259628f-5b80-4a63-836e-8db9cc30a11e" providerId="ADAL" clId="{73EA7DD6-31CF-4925-A6C5-28E3F69D7490}" dt="2025-12-22T15:57:40.959" v="450" actId="206"/>
          <ac:spMkLst>
            <pc:docMk/>
            <pc:sldMk cId="4149048970" sldId="282"/>
            <ac:spMk id="56" creationId="{1F881F58-85AD-25EA-4EAB-24A0E8C7FBE5}"/>
          </ac:spMkLst>
        </pc:spChg>
        <pc:spChg chg="add mod">
          <ac:chgData name="CAFO" userId="e259628f-5b80-4a63-836e-8db9cc30a11e" providerId="ADAL" clId="{73EA7DD6-31CF-4925-A6C5-28E3F69D7490}" dt="2025-12-22T16:04:31.758" v="509" actId="571"/>
          <ac:spMkLst>
            <pc:docMk/>
            <pc:sldMk cId="4149048970" sldId="282"/>
            <ac:spMk id="63" creationId="{2BF6DAC2-2797-1222-CA1F-19F9BCA73F03}"/>
          </ac:spMkLst>
        </pc:spChg>
        <pc:spChg chg="add mod">
          <ac:chgData name="CAFO" userId="e259628f-5b80-4a63-836e-8db9cc30a11e" providerId="ADAL" clId="{73EA7DD6-31CF-4925-A6C5-28E3F69D7490}" dt="2025-12-22T16:04:53.643" v="516" actId="1076"/>
          <ac:spMkLst>
            <pc:docMk/>
            <pc:sldMk cId="4149048970" sldId="282"/>
            <ac:spMk id="65" creationId="{18E4C29D-EC5F-1E33-3248-D8552C4529B9}"/>
          </ac:spMkLst>
        </pc:spChg>
        <pc:spChg chg="del">
          <ac:chgData name="CAFO" userId="e259628f-5b80-4a63-836e-8db9cc30a11e" providerId="ADAL" clId="{73EA7DD6-31CF-4925-A6C5-28E3F69D7490}" dt="2025-12-22T15:16:12.384" v="22" actId="478"/>
          <ac:spMkLst>
            <pc:docMk/>
            <pc:sldMk cId="4149048970" sldId="282"/>
            <ac:spMk id="104" creationId="{2F064D1F-C469-5CEB-1C28-87D6BED51957}"/>
          </ac:spMkLst>
        </pc:spChg>
        <pc:spChg chg="mod">
          <ac:chgData name="CAFO" userId="e259628f-5b80-4a63-836e-8db9cc30a11e" providerId="ADAL" clId="{73EA7DD6-31CF-4925-A6C5-28E3F69D7490}" dt="2025-12-22T15:56:52.580" v="441" actId="206"/>
          <ac:spMkLst>
            <pc:docMk/>
            <pc:sldMk cId="4149048970" sldId="282"/>
            <ac:spMk id="105" creationId="{CCB65967-50E0-3971-1520-C3EDE43015D2}"/>
          </ac:spMkLst>
        </pc:spChg>
        <pc:spChg chg="mod">
          <ac:chgData name="CAFO" userId="e259628f-5b80-4a63-836e-8db9cc30a11e" providerId="ADAL" clId="{73EA7DD6-31CF-4925-A6C5-28E3F69D7490}" dt="2025-12-22T15:56:40.756" v="438" actId="1076"/>
          <ac:spMkLst>
            <pc:docMk/>
            <pc:sldMk cId="4149048970" sldId="282"/>
            <ac:spMk id="113" creationId="{45138A05-0038-BC70-5715-05C0E18D747A}"/>
          </ac:spMkLst>
        </pc:spChg>
        <pc:spChg chg="del">
          <ac:chgData name="CAFO" userId="e259628f-5b80-4a63-836e-8db9cc30a11e" providerId="ADAL" clId="{73EA7DD6-31CF-4925-A6C5-28E3F69D7490}" dt="2025-12-22T15:21:29.220" v="79" actId="478"/>
          <ac:spMkLst>
            <pc:docMk/>
            <pc:sldMk cId="4149048970" sldId="282"/>
            <ac:spMk id="114" creationId="{6A64C732-F008-1846-E2A4-131BC0E894A5}"/>
          </ac:spMkLst>
        </pc:spChg>
        <pc:spChg chg="del">
          <ac:chgData name="CAFO" userId="e259628f-5b80-4a63-836e-8db9cc30a11e" providerId="ADAL" clId="{73EA7DD6-31CF-4925-A6C5-28E3F69D7490}" dt="2025-12-22T15:21:20.708" v="71" actId="478"/>
          <ac:spMkLst>
            <pc:docMk/>
            <pc:sldMk cId="4149048970" sldId="282"/>
            <ac:spMk id="115" creationId="{45909F78-EB76-C03F-7366-18C7C8DE95D3}"/>
          </ac:spMkLst>
        </pc:spChg>
        <pc:spChg chg="del mod">
          <ac:chgData name="CAFO" userId="e259628f-5b80-4a63-836e-8db9cc30a11e" providerId="ADAL" clId="{73EA7DD6-31CF-4925-A6C5-28E3F69D7490}" dt="2025-12-22T15:26:55.517" v="216" actId="478"/>
          <ac:spMkLst>
            <pc:docMk/>
            <pc:sldMk cId="4149048970" sldId="282"/>
            <ac:spMk id="119" creationId="{1F61838E-0557-39BD-8551-F3155F19B280}"/>
          </ac:spMkLst>
        </pc:spChg>
        <pc:spChg chg="del">
          <ac:chgData name="CAFO" userId="e259628f-5b80-4a63-836e-8db9cc30a11e" providerId="ADAL" clId="{73EA7DD6-31CF-4925-A6C5-28E3F69D7490}" dt="2025-12-22T15:21:28.196" v="78" actId="478"/>
          <ac:spMkLst>
            <pc:docMk/>
            <pc:sldMk cId="4149048970" sldId="282"/>
            <ac:spMk id="123" creationId="{460407EE-013A-5B0E-9E4D-53363B0F39D6}"/>
          </ac:spMkLst>
        </pc:spChg>
        <pc:spChg chg="del">
          <ac:chgData name="CAFO" userId="e259628f-5b80-4a63-836e-8db9cc30a11e" providerId="ADAL" clId="{73EA7DD6-31CF-4925-A6C5-28E3F69D7490}" dt="2025-12-22T15:21:23.656" v="74" actId="478"/>
          <ac:spMkLst>
            <pc:docMk/>
            <pc:sldMk cId="4149048970" sldId="282"/>
            <ac:spMk id="124" creationId="{0FFE5A21-DF4A-1907-CBBB-B3F189A87933}"/>
          </ac:spMkLst>
        </pc:spChg>
        <pc:spChg chg="del">
          <ac:chgData name="CAFO" userId="e259628f-5b80-4a63-836e-8db9cc30a11e" providerId="ADAL" clId="{73EA7DD6-31CF-4925-A6C5-28E3F69D7490}" dt="2025-12-22T15:21:27.487" v="77" actId="478"/>
          <ac:spMkLst>
            <pc:docMk/>
            <pc:sldMk cId="4149048970" sldId="282"/>
            <ac:spMk id="125" creationId="{C5DA0F88-F78D-05CD-A99B-EA271F0BFCC2}"/>
          </ac:spMkLst>
        </pc:spChg>
        <pc:spChg chg="del">
          <ac:chgData name="CAFO" userId="e259628f-5b80-4a63-836e-8db9cc30a11e" providerId="ADAL" clId="{73EA7DD6-31CF-4925-A6C5-28E3F69D7490}" dt="2025-12-22T15:21:34.601" v="83" actId="478"/>
          <ac:spMkLst>
            <pc:docMk/>
            <pc:sldMk cId="4149048970" sldId="282"/>
            <ac:spMk id="127" creationId="{55834B8D-4D7C-B4D1-25B0-9FF37F850849}"/>
          </ac:spMkLst>
        </pc:spChg>
        <pc:spChg chg="del mod">
          <ac:chgData name="CAFO" userId="e259628f-5b80-4a63-836e-8db9cc30a11e" providerId="ADAL" clId="{73EA7DD6-31CF-4925-A6C5-28E3F69D7490}" dt="2025-12-22T15:52:19.761" v="413" actId="478"/>
          <ac:spMkLst>
            <pc:docMk/>
            <pc:sldMk cId="4149048970" sldId="282"/>
            <ac:spMk id="256" creationId="{02645664-F092-320B-4F78-10796213A57D}"/>
          </ac:spMkLst>
        </pc:spChg>
        <pc:spChg chg="mod">
          <ac:chgData name="CAFO" userId="e259628f-5b80-4a63-836e-8db9cc30a11e" providerId="ADAL" clId="{73EA7DD6-31CF-4925-A6C5-28E3F69D7490}" dt="2025-12-22T15:29:01.288" v="258" actId="1076"/>
          <ac:spMkLst>
            <pc:docMk/>
            <pc:sldMk cId="4149048970" sldId="282"/>
            <ac:spMk id="259" creationId="{392412F3-3F28-2ECD-1F6A-B2124F8E5C7B}"/>
          </ac:spMkLst>
        </pc:spChg>
        <pc:spChg chg="mod">
          <ac:chgData name="CAFO" userId="e259628f-5b80-4a63-836e-8db9cc30a11e" providerId="ADAL" clId="{73EA7DD6-31CF-4925-A6C5-28E3F69D7490}" dt="2025-12-22T15:53:13.370" v="428" actId="206"/>
          <ac:spMkLst>
            <pc:docMk/>
            <pc:sldMk cId="4149048970" sldId="282"/>
            <ac:spMk id="264" creationId="{9033059D-B2B1-7C9A-5135-4CF55FC39F47}"/>
          </ac:spMkLst>
        </pc:spChg>
        <pc:spChg chg="mod">
          <ac:chgData name="CAFO" userId="e259628f-5b80-4a63-836e-8db9cc30a11e" providerId="ADAL" clId="{73EA7DD6-31CF-4925-A6C5-28E3F69D7490}" dt="2025-12-22T15:33:34.717" v="295" actId="206"/>
          <ac:spMkLst>
            <pc:docMk/>
            <pc:sldMk cId="4149048970" sldId="282"/>
            <ac:spMk id="265" creationId="{A903CB9F-0699-E7B7-C79E-01E038297F30}"/>
          </ac:spMkLst>
        </pc:spChg>
        <pc:spChg chg="del">
          <ac:chgData name="CAFO" userId="e259628f-5b80-4a63-836e-8db9cc30a11e" providerId="ADAL" clId="{73EA7DD6-31CF-4925-A6C5-28E3F69D7490}" dt="2025-12-22T15:29:33.581" v="269" actId="478"/>
          <ac:spMkLst>
            <pc:docMk/>
            <pc:sldMk cId="4149048970" sldId="282"/>
            <ac:spMk id="268" creationId="{A7F71EDE-9E7B-D764-549C-F483B5E8AD50}"/>
          </ac:spMkLst>
        </pc:spChg>
        <pc:spChg chg="del">
          <ac:chgData name="CAFO" userId="e259628f-5b80-4a63-836e-8db9cc30a11e" providerId="ADAL" clId="{73EA7DD6-31CF-4925-A6C5-28E3F69D7490}" dt="2025-12-22T15:29:26.940" v="265" actId="478"/>
          <ac:spMkLst>
            <pc:docMk/>
            <pc:sldMk cId="4149048970" sldId="282"/>
            <ac:spMk id="270" creationId="{91E5E514-DAEE-B2CE-817F-7E6266110168}"/>
          </ac:spMkLst>
        </pc:spChg>
        <pc:spChg chg="mod">
          <ac:chgData name="CAFO" userId="e259628f-5b80-4a63-836e-8db9cc30a11e" providerId="ADAL" clId="{73EA7DD6-31CF-4925-A6C5-28E3F69D7490}" dt="2025-12-22T15:33:17.663" v="291" actId="1076"/>
          <ac:spMkLst>
            <pc:docMk/>
            <pc:sldMk cId="4149048970" sldId="282"/>
            <ac:spMk id="278" creationId="{2439EB93-C25C-87A5-FF60-C7A104C09788}"/>
          </ac:spMkLst>
        </pc:spChg>
        <pc:spChg chg="del mod">
          <ac:chgData name="CAFO" userId="e259628f-5b80-4a63-836e-8db9cc30a11e" providerId="ADAL" clId="{73EA7DD6-31CF-4925-A6C5-28E3F69D7490}" dt="2025-12-22T15:33:41.023" v="297" actId="478"/>
          <ac:spMkLst>
            <pc:docMk/>
            <pc:sldMk cId="4149048970" sldId="282"/>
            <ac:spMk id="282" creationId="{89A66181-0885-A65E-DCA3-748D5815C6C3}"/>
          </ac:spMkLst>
        </pc:spChg>
        <pc:spChg chg="del">
          <ac:chgData name="CAFO" userId="e259628f-5b80-4a63-836e-8db9cc30a11e" providerId="ADAL" clId="{73EA7DD6-31CF-4925-A6C5-28E3F69D7490}" dt="2025-12-22T15:29:28.125" v="266" actId="478"/>
          <ac:spMkLst>
            <pc:docMk/>
            <pc:sldMk cId="4149048970" sldId="282"/>
            <ac:spMk id="283" creationId="{0FF0AE82-C3B0-2A90-F7EF-2E0DBFFE5494}"/>
          </ac:spMkLst>
        </pc:spChg>
        <pc:graphicFrameChg chg="mod modGraphic">
          <ac:chgData name="CAFO" userId="e259628f-5b80-4a63-836e-8db9cc30a11e" providerId="ADAL" clId="{73EA7DD6-31CF-4925-A6C5-28E3F69D7490}" dt="2025-12-22T15:58:16.461" v="453"/>
          <ac:graphicFrameMkLst>
            <pc:docMk/>
            <pc:sldMk cId="4149048970" sldId="282"/>
            <ac:graphicFrameMk id="304" creationId="{03BCBA7D-FC2B-8DF9-C306-1B1DF4DF0625}"/>
          </ac:graphicFrameMkLst>
        </pc:graphicFrameChg>
        <pc:picChg chg="add del mod">
          <ac:chgData name="CAFO" userId="e259628f-5b80-4a63-836e-8db9cc30a11e" providerId="ADAL" clId="{73EA7DD6-31CF-4925-A6C5-28E3F69D7490}" dt="2025-12-22T16:04:56.635" v="517" actId="478"/>
          <ac:picMkLst>
            <pc:docMk/>
            <pc:sldMk cId="4149048970" sldId="282"/>
            <ac:picMk id="8" creationId="{0D1FE93E-8AF3-067E-923B-CD085C53296D}"/>
          </ac:picMkLst>
        </pc:picChg>
        <pc:picChg chg="del mod">
          <ac:chgData name="CAFO" userId="e259628f-5b80-4a63-836e-8db9cc30a11e" providerId="ADAL" clId="{73EA7DD6-31CF-4925-A6C5-28E3F69D7490}" dt="2025-12-22T15:21:03.066" v="69" actId="478"/>
          <ac:picMkLst>
            <pc:docMk/>
            <pc:sldMk cId="4149048970" sldId="282"/>
            <ac:picMk id="12" creationId="{62E648DF-F3C1-24B0-1147-8783EBA7C58A}"/>
          </ac:picMkLst>
        </pc:picChg>
        <pc:picChg chg="del">
          <ac:chgData name="CAFO" userId="e259628f-5b80-4a63-836e-8db9cc30a11e" providerId="ADAL" clId="{73EA7DD6-31CF-4925-A6C5-28E3F69D7490}" dt="2025-12-22T15:16:11.038" v="21" actId="478"/>
          <ac:picMkLst>
            <pc:docMk/>
            <pc:sldMk cId="4149048970" sldId="282"/>
            <ac:picMk id="13" creationId="{AB8C8D0E-1947-F4C3-18E1-21A76268D7CB}"/>
          </ac:picMkLst>
        </pc:picChg>
        <pc:picChg chg="del">
          <ac:chgData name="CAFO" userId="e259628f-5b80-4a63-836e-8db9cc30a11e" providerId="ADAL" clId="{73EA7DD6-31CF-4925-A6C5-28E3F69D7490}" dt="2025-12-22T15:16:10.157" v="20" actId="478"/>
          <ac:picMkLst>
            <pc:docMk/>
            <pc:sldMk cId="4149048970" sldId="282"/>
            <ac:picMk id="14" creationId="{592FC278-6D7D-3055-D7EA-3C39D4CAD4F3}"/>
          </ac:picMkLst>
        </pc:picChg>
        <pc:picChg chg="add del mod">
          <ac:chgData name="CAFO" userId="e259628f-5b80-4a63-836e-8db9cc30a11e" providerId="ADAL" clId="{73EA7DD6-31CF-4925-A6C5-28E3F69D7490}" dt="2025-12-22T16:04:58.679" v="519" actId="478"/>
          <ac:picMkLst>
            <pc:docMk/>
            <pc:sldMk cId="4149048970" sldId="282"/>
            <ac:picMk id="16" creationId="{6DE7FC1B-6B1E-B835-9A36-919F4B04769E}"/>
          </ac:picMkLst>
        </pc:picChg>
        <pc:picChg chg="add mod">
          <ac:chgData name="CAFO" userId="e259628f-5b80-4a63-836e-8db9cc30a11e" providerId="ADAL" clId="{73EA7DD6-31CF-4925-A6C5-28E3F69D7490}" dt="2025-12-22T15:30:17.692" v="274" actId="571"/>
          <ac:picMkLst>
            <pc:docMk/>
            <pc:sldMk cId="4149048970" sldId="282"/>
            <ac:picMk id="21" creationId="{4DBC3621-9987-D447-0D73-61A5D8128B5E}"/>
          </ac:picMkLst>
        </pc:picChg>
        <pc:picChg chg="add mod">
          <ac:chgData name="CAFO" userId="e259628f-5b80-4a63-836e-8db9cc30a11e" providerId="ADAL" clId="{73EA7DD6-31CF-4925-A6C5-28E3F69D7490}" dt="2025-12-22T15:51:57.560" v="405" actId="571"/>
          <ac:picMkLst>
            <pc:docMk/>
            <pc:sldMk cId="4149048970" sldId="282"/>
            <ac:picMk id="27" creationId="{7EEADA8D-C0D5-6E4A-268C-590736D87E59}"/>
          </ac:picMkLst>
        </pc:picChg>
        <pc:picChg chg="add mod">
          <ac:chgData name="CAFO" userId="e259628f-5b80-4a63-836e-8db9cc30a11e" providerId="ADAL" clId="{73EA7DD6-31CF-4925-A6C5-28E3F69D7490}" dt="2025-12-22T15:52:06.963" v="407" actId="571"/>
          <ac:picMkLst>
            <pc:docMk/>
            <pc:sldMk cId="4149048970" sldId="282"/>
            <ac:picMk id="29" creationId="{D80AAA07-74A5-F4CF-6F96-C18FEBB88CDF}"/>
          </ac:picMkLst>
        </pc:picChg>
        <pc:picChg chg="add mod">
          <ac:chgData name="CAFO" userId="e259628f-5b80-4a63-836e-8db9cc30a11e" providerId="ADAL" clId="{73EA7DD6-31CF-4925-A6C5-28E3F69D7490}" dt="2025-12-22T15:52:11.990" v="409" actId="571"/>
          <ac:picMkLst>
            <pc:docMk/>
            <pc:sldMk cId="4149048970" sldId="282"/>
            <ac:picMk id="33" creationId="{C090C655-9D3D-8619-A021-19A2DBE37E96}"/>
          </ac:picMkLst>
        </pc:picChg>
        <pc:picChg chg="del">
          <ac:chgData name="CAFO" userId="e259628f-5b80-4a63-836e-8db9cc30a11e" providerId="ADAL" clId="{73EA7DD6-31CF-4925-A6C5-28E3F69D7490}" dt="2025-12-22T15:15:56.889" v="16" actId="478"/>
          <ac:picMkLst>
            <pc:docMk/>
            <pc:sldMk cId="4149048970" sldId="282"/>
            <ac:picMk id="35" creationId="{FFA342FC-E42C-0F0D-E523-306A3B4DA896}"/>
          </ac:picMkLst>
        </pc:picChg>
        <pc:picChg chg="add mod">
          <ac:chgData name="CAFO" userId="e259628f-5b80-4a63-836e-8db9cc30a11e" providerId="ADAL" clId="{73EA7DD6-31CF-4925-A6C5-28E3F69D7490}" dt="2025-12-22T16:04:27.501" v="507" actId="571"/>
          <ac:picMkLst>
            <pc:docMk/>
            <pc:sldMk cId="4149048970" sldId="282"/>
            <ac:picMk id="41" creationId="{9D5FBEA1-0F8C-5FF0-10C9-CE27538F0D91}"/>
          </ac:picMkLst>
        </pc:picChg>
        <pc:picChg chg="mod">
          <ac:chgData name="CAFO" userId="e259628f-5b80-4a63-836e-8db9cc30a11e" providerId="ADAL" clId="{73EA7DD6-31CF-4925-A6C5-28E3F69D7490}" dt="2025-12-22T15:27:00.264" v="217" actId="1076"/>
          <ac:picMkLst>
            <pc:docMk/>
            <pc:sldMk cId="4149048970" sldId="282"/>
            <ac:picMk id="43" creationId="{A0DFD81A-649A-6C53-0624-8CA0BBE2567E}"/>
          </ac:picMkLst>
        </pc:picChg>
        <pc:picChg chg="del">
          <ac:chgData name="CAFO" userId="e259628f-5b80-4a63-836e-8db9cc30a11e" providerId="ADAL" clId="{73EA7DD6-31CF-4925-A6C5-28E3F69D7490}" dt="2025-12-22T15:15:16.408" v="0" actId="478"/>
          <ac:picMkLst>
            <pc:docMk/>
            <pc:sldMk cId="4149048970" sldId="282"/>
            <ac:picMk id="44" creationId="{40018209-1C72-7B4E-A578-9C6FAD2577C7}"/>
          </ac:picMkLst>
        </pc:picChg>
        <pc:picChg chg="del">
          <ac:chgData name="CAFO" userId="e259628f-5b80-4a63-836e-8db9cc30a11e" providerId="ADAL" clId="{73EA7DD6-31CF-4925-A6C5-28E3F69D7490}" dt="2025-12-22T15:16:21.798" v="23" actId="478"/>
          <ac:picMkLst>
            <pc:docMk/>
            <pc:sldMk cId="4149048970" sldId="282"/>
            <ac:picMk id="57" creationId="{673BA293-15C5-2882-CEAF-8AF7AB6269C7}"/>
          </ac:picMkLst>
        </pc:picChg>
        <pc:picChg chg="add mod">
          <ac:chgData name="CAFO" userId="e259628f-5b80-4a63-836e-8db9cc30a11e" providerId="ADAL" clId="{73EA7DD6-31CF-4925-A6C5-28E3F69D7490}" dt="2025-12-22T16:04:28.942" v="508" actId="571"/>
          <ac:picMkLst>
            <pc:docMk/>
            <pc:sldMk cId="4149048970" sldId="282"/>
            <ac:picMk id="58" creationId="{D7112B87-57F1-D4A8-4E3B-BDDE1201B7C1}"/>
          </ac:picMkLst>
        </pc:picChg>
        <pc:picChg chg="add mod">
          <ac:chgData name="CAFO" userId="e259628f-5b80-4a63-836e-8db9cc30a11e" providerId="ADAL" clId="{73EA7DD6-31CF-4925-A6C5-28E3F69D7490}" dt="2025-12-22T16:04:39.812" v="512" actId="1076"/>
          <ac:picMkLst>
            <pc:docMk/>
            <pc:sldMk cId="4149048970" sldId="282"/>
            <ac:picMk id="64" creationId="{9D435E78-806A-186A-C484-449CC9B9F1EF}"/>
          </ac:picMkLst>
        </pc:picChg>
        <pc:picChg chg="mod">
          <ac:chgData name="CAFO" userId="e259628f-5b80-4a63-836e-8db9cc30a11e" providerId="ADAL" clId="{73EA7DD6-31CF-4925-A6C5-28E3F69D7490}" dt="2025-12-22T15:56:37.914" v="437" actId="1076"/>
          <ac:picMkLst>
            <pc:docMk/>
            <pc:sldMk cId="4149048970" sldId="282"/>
            <ac:picMk id="107" creationId="{C4E209E1-A418-05D6-66AC-95D9F4CF0955}"/>
          </ac:picMkLst>
        </pc:picChg>
        <pc:picChg chg="del">
          <ac:chgData name="CAFO" userId="e259628f-5b80-4a63-836e-8db9cc30a11e" providerId="ADAL" clId="{73EA7DD6-31CF-4925-A6C5-28E3F69D7490}" dt="2025-12-22T15:21:22.742" v="73" actId="478"/>
          <ac:picMkLst>
            <pc:docMk/>
            <pc:sldMk cId="4149048970" sldId="282"/>
            <ac:picMk id="117" creationId="{64262235-0A81-F07B-8EE3-1D69CE124B97}"/>
          </ac:picMkLst>
        </pc:picChg>
        <pc:picChg chg="del">
          <ac:chgData name="CAFO" userId="e259628f-5b80-4a63-836e-8db9cc30a11e" providerId="ADAL" clId="{73EA7DD6-31CF-4925-A6C5-28E3F69D7490}" dt="2025-12-22T15:21:33.781" v="82" actId="478"/>
          <ac:picMkLst>
            <pc:docMk/>
            <pc:sldMk cId="4149048970" sldId="282"/>
            <ac:picMk id="120" creationId="{A5FA22C4-3607-0AFE-7887-4E614082A189}"/>
          </ac:picMkLst>
        </pc:picChg>
        <pc:picChg chg="del mod">
          <ac:chgData name="CAFO" userId="e259628f-5b80-4a63-836e-8db9cc30a11e" providerId="ADAL" clId="{73EA7DD6-31CF-4925-A6C5-28E3F69D7490}" dt="2025-12-22T15:52:18.293" v="412" actId="478"/>
          <ac:picMkLst>
            <pc:docMk/>
            <pc:sldMk cId="4149048970" sldId="282"/>
            <ac:picMk id="121" creationId="{7E6459E0-0B70-9FEB-4109-BD1217A7FAA0}"/>
          </ac:picMkLst>
        </pc:picChg>
        <pc:picChg chg="del">
          <ac:chgData name="CAFO" userId="e259628f-5b80-4a63-836e-8db9cc30a11e" providerId="ADAL" clId="{73EA7DD6-31CF-4925-A6C5-28E3F69D7490}" dt="2025-12-22T15:21:24.901" v="75" actId="478"/>
          <ac:picMkLst>
            <pc:docMk/>
            <pc:sldMk cId="4149048970" sldId="282"/>
            <ac:picMk id="122" creationId="{D55FBB18-6154-0219-F1DA-7739D5FF9AFB}"/>
          </ac:picMkLst>
        </pc:picChg>
        <pc:picChg chg="del">
          <ac:chgData name="CAFO" userId="e259628f-5b80-4a63-836e-8db9cc30a11e" providerId="ADAL" clId="{73EA7DD6-31CF-4925-A6C5-28E3F69D7490}" dt="2025-12-22T15:21:26.003" v="76" actId="478"/>
          <ac:picMkLst>
            <pc:docMk/>
            <pc:sldMk cId="4149048970" sldId="282"/>
            <ac:picMk id="126" creationId="{67B4CA03-3AEB-28DB-4A29-977B27FDD367}"/>
          </ac:picMkLst>
        </pc:picChg>
        <pc:picChg chg="mod">
          <ac:chgData name="CAFO" userId="e259628f-5b80-4a63-836e-8db9cc30a11e" providerId="ADAL" clId="{73EA7DD6-31CF-4925-A6C5-28E3F69D7490}" dt="2025-12-22T15:29:02.797" v="259" actId="1076"/>
          <ac:picMkLst>
            <pc:docMk/>
            <pc:sldMk cId="4149048970" sldId="282"/>
            <ac:picMk id="258" creationId="{2EF35CF4-8EEE-DBB2-D44F-9C545823C7B9}"/>
          </ac:picMkLst>
        </pc:picChg>
        <pc:picChg chg="del mod">
          <ac:chgData name="CAFO" userId="e259628f-5b80-4a63-836e-8db9cc30a11e" providerId="ADAL" clId="{73EA7DD6-31CF-4925-A6C5-28E3F69D7490}" dt="2025-12-22T15:33:39.545" v="296" actId="478"/>
          <ac:picMkLst>
            <pc:docMk/>
            <pc:sldMk cId="4149048970" sldId="282"/>
            <ac:picMk id="271" creationId="{8896FB2D-44BC-E064-A95C-8A2D93AFBF71}"/>
          </ac:picMkLst>
        </pc:picChg>
        <pc:picChg chg="mod">
          <ac:chgData name="CAFO" userId="e259628f-5b80-4a63-836e-8db9cc30a11e" providerId="ADAL" clId="{73EA7DD6-31CF-4925-A6C5-28E3F69D7490}" dt="2025-12-22T15:53:19.355" v="429" actId="1076"/>
          <ac:picMkLst>
            <pc:docMk/>
            <pc:sldMk cId="4149048970" sldId="282"/>
            <ac:picMk id="273" creationId="{934ACA15-A30A-7766-E94E-34BEEC347C6C}"/>
          </ac:picMkLst>
        </pc:picChg>
        <pc:picChg chg="mod">
          <ac:chgData name="CAFO" userId="e259628f-5b80-4a63-836e-8db9cc30a11e" providerId="ADAL" clId="{73EA7DD6-31CF-4925-A6C5-28E3F69D7490}" dt="2025-12-22T15:33:15.221" v="290" actId="1076"/>
          <ac:picMkLst>
            <pc:docMk/>
            <pc:sldMk cId="4149048970" sldId="282"/>
            <ac:picMk id="274" creationId="{5AAA8E9E-21F0-9F74-0F2C-7F28CE01179E}"/>
          </ac:picMkLst>
        </pc:picChg>
        <pc:picChg chg="del">
          <ac:chgData name="CAFO" userId="e259628f-5b80-4a63-836e-8db9cc30a11e" providerId="ADAL" clId="{73EA7DD6-31CF-4925-A6C5-28E3F69D7490}" dt="2025-12-22T15:29:25.951" v="264" actId="478"/>
          <ac:picMkLst>
            <pc:docMk/>
            <pc:sldMk cId="4149048970" sldId="282"/>
            <ac:picMk id="276" creationId="{003F578A-BE73-5F63-DE0B-1FA2640ECD77}"/>
          </ac:picMkLst>
        </pc:picChg>
        <pc:picChg chg="mod">
          <ac:chgData name="CAFO" userId="e259628f-5b80-4a63-836e-8db9cc30a11e" providerId="ADAL" clId="{73EA7DD6-31CF-4925-A6C5-28E3F69D7490}" dt="2025-12-22T15:33:20.397" v="292" actId="1076"/>
          <ac:picMkLst>
            <pc:docMk/>
            <pc:sldMk cId="4149048970" sldId="282"/>
            <ac:picMk id="281" creationId="{8ABBB6A7-6CB2-BC2F-2FCB-5B53A30ED162}"/>
          </ac:picMkLst>
        </pc:picChg>
        <pc:picChg chg="del">
          <ac:chgData name="CAFO" userId="e259628f-5b80-4a63-836e-8db9cc30a11e" providerId="ADAL" clId="{73EA7DD6-31CF-4925-A6C5-28E3F69D7490}" dt="2025-12-22T15:21:21.643" v="72" actId="478"/>
          <ac:picMkLst>
            <pc:docMk/>
            <pc:sldMk cId="4149048970" sldId="282"/>
            <ac:picMk id="284" creationId="{DEA71239-A6E1-0388-DF84-004CC9EA3DFC}"/>
          </ac:picMkLst>
        </pc:picChg>
        <pc:picChg chg="mod">
          <ac:chgData name="CAFO" userId="e259628f-5b80-4a63-836e-8db9cc30a11e" providerId="ADAL" clId="{73EA7DD6-31CF-4925-A6C5-28E3F69D7490}" dt="2025-12-22T15:56:55.179" v="442" actId="1076"/>
          <ac:picMkLst>
            <pc:docMk/>
            <pc:sldMk cId="4149048970" sldId="282"/>
            <ac:picMk id="285" creationId="{F2263537-7A92-56D6-0F4E-57DFA367EEC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93925" y="768350"/>
            <a:ext cx="2713038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99032" rIns="99032" bIns="9903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072800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>
          <a:extLst>
            <a:ext uri="{FF2B5EF4-FFF2-40B4-BE49-F238E27FC236}">
              <a16:creationId xmlns:a16="http://schemas.microsoft.com/office/drawing/2014/main" id="{E13F4A95-7979-0E49-BBBB-1D438E63A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e4a34d9c38_0_138:notes">
            <a:extLst>
              <a:ext uri="{FF2B5EF4-FFF2-40B4-BE49-F238E27FC236}">
                <a16:creationId xmlns:a16="http://schemas.microsoft.com/office/drawing/2014/main" id="{8BED520F-357C-1C95-3703-4FAE6D5149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e4a34d9c38_0_138:notes">
            <a:extLst>
              <a:ext uri="{FF2B5EF4-FFF2-40B4-BE49-F238E27FC236}">
                <a16:creationId xmlns:a16="http://schemas.microsoft.com/office/drawing/2014/main" id="{FCB32267-784A-8FB0-522F-846B43D3B0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25764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2188777"/>
            <a:ext cx="9963000" cy="60339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1pPr>
            <a:lvl2pPr lvl="1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2pPr>
            <a:lvl3pPr lvl="2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3pPr>
            <a:lvl4pPr lvl="3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4pPr>
            <a:lvl5pPr lvl="4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5pPr>
            <a:lvl6pPr lvl="5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6pPr>
            <a:lvl7pPr lvl="6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7pPr>
            <a:lvl8pPr lvl="7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8pPr>
            <a:lvl9pPr lvl="8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8331286"/>
            <a:ext cx="9963000" cy="2330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3387853"/>
            <a:ext cx="9963000" cy="10043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3387853"/>
            <a:ext cx="4677000" cy="10043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3387853"/>
            <a:ext cx="4677000" cy="10043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1633260"/>
            <a:ext cx="3283500" cy="22215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4084913"/>
            <a:ext cx="3283500" cy="93462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1323276"/>
            <a:ext cx="7445700" cy="120255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367"/>
            <a:ext cx="5346000" cy="1512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60850" tIns="160850" rIns="160850" bIns="160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3625081"/>
            <a:ext cx="4730100" cy="43575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1pPr>
            <a:lvl2pPr lvl="1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2pPr>
            <a:lvl3pPr lvl="2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3pPr>
            <a:lvl4pPr lvl="3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4pPr>
            <a:lvl5pPr lvl="4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5pPr>
            <a:lvl6pPr lvl="5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6pPr>
            <a:lvl7pPr lvl="6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7pPr>
            <a:lvl8pPr lvl="7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8pPr>
            <a:lvl9pPr lvl="8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8240010"/>
            <a:ext cx="4730100" cy="3630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2128514"/>
            <a:ext cx="4486500" cy="10862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12436336"/>
            <a:ext cx="7014300" cy="17787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3251601"/>
            <a:ext cx="9963000" cy="57720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9266383"/>
            <a:ext cx="9963000" cy="38238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43180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3387853"/>
            <a:ext cx="9963000" cy="100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431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Char char="●"/>
              <a:defRPr sz="3200">
                <a:solidFill>
                  <a:schemeClr val="dk2"/>
                </a:solidFill>
              </a:defRPr>
            </a:lvl1pPr>
            <a:lvl2pPr marL="914400" lvl="1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2pPr>
            <a:lvl3pPr marL="1371600" lvl="2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3pPr>
            <a:lvl4pPr marL="1828800" lvl="3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4pPr>
            <a:lvl5pPr marL="2286000" lvl="4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5pPr>
            <a:lvl6pPr marL="2743200" lvl="5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6pPr>
            <a:lvl7pPr marL="3200400" lvl="6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7pPr>
            <a:lvl8pPr marL="3657600" lvl="7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8pPr>
            <a:lvl9pPr marL="4114800" lvl="8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 algn="r">
              <a:buNone/>
              <a:defRPr sz="1800">
                <a:solidFill>
                  <a:schemeClr val="dk2"/>
                </a:solidFill>
              </a:defRPr>
            </a:lvl1pPr>
            <a:lvl2pPr lvl="1" algn="r">
              <a:buNone/>
              <a:defRPr sz="1800">
                <a:solidFill>
                  <a:schemeClr val="dk2"/>
                </a:solidFill>
              </a:defRPr>
            </a:lvl2pPr>
            <a:lvl3pPr lvl="2" algn="r">
              <a:buNone/>
              <a:defRPr sz="1800">
                <a:solidFill>
                  <a:schemeClr val="dk2"/>
                </a:solidFill>
              </a:defRPr>
            </a:lvl3pPr>
            <a:lvl4pPr lvl="3" algn="r">
              <a:buNone/>
              <a:defRPr sz="1800">
                <a:solidFill>
                  <a:schemeClr val="dk2"/>
                </a:solidFill>
              </a:defRPr>
            </a:lvl4pPr>
            <a:lvl5pPr lvl="4" algn="r">
              <a:buNone/>
              <a:defRPr sz="1800">
                <a:solidFill>
                  <a:schemeClr val="dk2"/>
                </a:solidFill>
              </a:defRPr>
            </a:lvl5pPr>
            <a:lvl6pPr lvl="5" algn="r">
              <a:buNone/>
              <a:defRPr sz="1800">
                <a:solidFill>
                  <a:schemeClr val="dk2"/>
                </a:solidFill>
              </a:defRPr>
            </a:lvl6pPr>
            <a:lvl7pPr lvl="6" algn="r">
              <a:buNone/>
              <a:defRPr sz="1800">
                <a:solidFill>
                  <a:schemeClr val="dk2"/>
                </a:solidFill>
              </a:defRPr>
            </a:lvl7pPr>
            <a:lvl8pPr lvl="7" algn="r">
              <a:buNone/>
              <a:defRPr sz="1800">
                <a:solidFill>
                  <a:schemeClr val="dk2"/>
                </a:solidFill>
              </a:defRPr>
            </a:lvl8pPr>
            <a:lvl9pPr lvl="8" algn="r">
              <a:buNone/>
              <a:defRPr sz="18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>
          <a:extLst>
            <a:ext uri="{FF2B5EF4-FFF2-40B4-BE49-F238E27FC236}">
              <a16:creationId xmlns:a16="http://schemas.microsoft.com/office/drawing/2014/main" id="{41BB25C5-F3E9-31FB-13E3-83ABDCCAF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4" name="Table 5">
            <a:extLst>
              <a:ext uri="{FF2B5EF4-FFF2-40B4-BE49-F238E27FC236}">
                <a16:creationId xmlns:a16="http://schemas.microsoft.com/office/drawing/2014/main" id="{03BCBA7D-FC2B-8DF9-C306-1B1DF4DF06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1969266"/>
              </p:ext>
            </p:extLst>
          </p:nvPr>
        </p:nvGraphicFramePr>
        <p:xfrm>
          <a:off x="492707" y="8278287"/>
          <a:ext cx="10121455" cy="6073548"/>
        </p:xfrm>
        <a:graphic>
          <a:graphicData uri="http://schemas.openxmlformats.org/drawingml/2006/table">
            <a:tbl>
              <a:tblPr firstRow="1" bandRow="1">
                <a:tableStyleId>{67F2A47E-F873-4949-B171-11B40ADDBA7A}</a:tableStyleId>
              </a:tblPr>
              <a:tblGrid>
                <a:gridCol w="1436189">
                  <a:extLst>
                    <a:ext uri="{9D8B030D-6E8A-4147-A177-3AD203B41FA5}">
                      <a16:colId xmlns:a16="http://schemas.microsoft.com/office/drawing/2014/main" val="1748405878"/>
                    </a:ext>
                  </a:extLst>
                </a:gridCol>
                <a:gridCol w="2913080">
                  <a:extLst>
                    <a:ext uri="{9D8B030D-6E8A-4147-A177-3AD203B41FA5}">
                      <a16:colId xmlns:a16="http://schemas.microsoft.com/office/drawing/2014/main" val="3643782573"/>
                    </a:ext>
                  </a:extLst>
                </a:gridCol>
                <a:gridCol w="2913080">
                  <a:extLst>
                    <a:ext uri="{9D8B030D-6E8A-4147-A177-3AD203B41FA5}">
                      <a16:colId xmlns:a16="http://schemas.microsoft.com/office/drawing/2014/main" val="2367474529"/>
                    </a:ext>
                  </a:extLst>
                </a:gridCol>
                <a:gridCol w="2859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8604">
                <a:tc>
                  <a:txBody>
                    <a:bodyPr/>
                    <a:lstStyle/>
                    <a:p>
                      <a:r>
                        <a:rPr lang="en-US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SECTORS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HOURS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MIDWEEK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WEEKEND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947881"/>
                  </a:ext>
                </a:extLst>
              </a:tr>
              <a:tr h="902525">
                <a:tc>
                  <a:txBody>
                    <a:bodyPr/>
                    <a:lstStyle/>
                    <a:p>
                      <a:r>
                        <a:rPr lang="en-US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COASTLINE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Early Morning Mist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Sunny Intervals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Localised Thunderstorms/Rain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Early Morning Mist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Sunny Intervals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Localised Thunderstorms/Rain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Early Morning Mist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Sunny Intervals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Localised Thunderstorms/Rain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1239424"/>
                  </a:ext>
                </a:extLst>
              </a:tr>
              <a:tr h="1111673">
                <a:tc>
                  <a:txBody>
                    <a:bodyPr/>
                    <a:lstStyle/>
                    <a:p>
                      <a:r>
                        <a:rPr lang="en-US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SLIGHTLY NORTH OF THE COASTLINE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Early Morning Mist/Fog Patches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Sunny Intervals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Localised Thunderstorms/Rain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Early Morning Mist/Fog Patches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Sunny Intervals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Localised Thunderstorms/Rain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Early Morning Mist/Fog Patches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Sunny Intervals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Localised Thunderstorms/Rain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2428380"/>
                  </a:ext>
                </a:extLst>
              </a:tr>
              <a:tr h="1161774">
                <a:tc>
                  <a:txBody>
                    <a:bodyPr/>
                    <a:lstStyle/>
                    <a:p>
                      <a:r>
                        <a:rPr lang="en-US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MIDDLE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Early Morning Mist/Fog Patches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Sunny Intervals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Localised Thunderstorms/Rain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Early Morning Mist/Fog Patches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Sunny Intervals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Localised Thunderstorms/Rain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Early Morning Mist/Fog Patches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Sunny Intervals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Localised Thunderstorms/Rain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7372">
                <a:tc>
                  <a:txBody>
                    <a:bodyPr/>
                    <a:lstStyle/>
                    <a:p>
                      <a:r>
                        <a:rPr lang="en-US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TRANSITION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Early Morning Mist/Fog Patches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Sunny Periods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Early Morning Mist/Fog Patches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Sunny Periods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Localised Thunderstorms/Rain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Early Morning Mist/Fog Patches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Sunny Periods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Localised Thunderstorms/Rain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40765">
                <a:tc>
                  <a:txBody>
                    <a:bodyPr/>
                    <a:lstStyle/>
                    <a:p>
                      <a:r>
                        <a:rPr lang="en-US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NORTH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Fairly Dry &amp; Slightly Hazy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Sunny Periods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Few Clouds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Early Morning Mist (Savannah Region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Sunny Periods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Fairly Dry &amp; Slightly Hazy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Early Morning Mist (Savannah Region)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Fairly Dry &amp; Slightly Hazy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Sunny Periods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Localised Thunderstorms/Rain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2" name="Table 9">
            <a:extLst>
              <a:ext uri="{FF2B5EF4-FFF2-40B4-BE49-F238E27FC236}">
                <a16:creationId xmlns:a16="http://schemas.microsoft.com/office/drawing/2014/main" id="{3A1524F7-1D8B-BF99-6E04-BA029325C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221339"/>
              </p:ext>
            </p:extLst>
          </p:nvPr>
        </p:nvGraphicFramePr>
        <p:xfrm>
          <a:off x="492707" y="1407301"/>
          <a:ext cx="10121455" cy="5587898"/>
        </p:xfrm>
        <a:graphic>
          <a:graphicData uri="http://schemas.openxmlformats.org/drawingml/2006/table">
            <a:tbl>
              <a:tblPr firstRow="1" bandRow="1"/>
              <a:tblGrid>
                <a:gridCol w="2872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2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90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7955">
                  <a:extLst>
                    <a:ext uri="{9D8B030D-6E8A-4147-A177-3AD203B41FA5}">
                      <a16:colId xmlns:a16="http://schemas.microsoft.com/office/drawing/2014/main" val="1357284875"/>
                    </a:ext>
                  </a:extLst>
                </a:gridCol>
              </a:tblGrid>
              <a:tr h="390159">
                <a:tc>
                  <a:txBody>
                    <a:bodyPr/>
                    <a:lstStyle/>
                    <a:p>
                      <a:pPr algn="ctr"/>
                      <a:r>
                        <a:rPr lang="en-GB" sz="16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24HRS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MIDWEEK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WEEKEND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CAFO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25">
                <a:tc rowSpan="12"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2"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2"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080264"/>
                  </a:ext>
                </a:extLst>
              </a:tr>
              <a:tr h="810507">
                <a:tc vMerge="1">
                  <a:txBody>
                    <a:bodyPr/>
                    <a:lstStyle/>
                    <a:p>
                      <a:pPr algn="ctr"/>
                      <a:endParaRPr lang="en-GB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22/12/2025</a:t>
                      </a:r>
                    </a:p>
                    <a:p>
                      <a:pPr algn="ctr"/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n-GB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28/12/2025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1600643"/>
                  </a:ext>
                </a:extLst>
              </a:tr>
              <a:tr h="369502">
                <a:tc vMerge="1"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 Issued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584692"/>
                  </a:ext>
                </a:extLst>
              </a:tr>
              <a:tr h="360225">
                <a:tc vMerge="1">
                  <a:txBody>
                    <a:bodyPr/>
                    <a:lstStyle/>
                    <a:p>
                      <a:pPr algn="ctr"/>
                      <a:endParaRPr lang="en-GB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1700</a:t>
                      </a:r>
                      <a:r>
                        <a:rPr lang="en-GB" sz="1800" b="1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UTC</a:t>
                      </a:r>
                      <a:endParaRPr lang="en-GB" sz="1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435077"/>
                  </a:ext>
                </a:extLst>
              </a:tr>
              <a:tr h="330206">
                <a:tc vMerge="1">
                  <a:txBody>
                    <a:bodyPr/>
                    <a:lstStyle/>
                    <a:p>
                      <a:pPr algn="ctr"/>
                      <a:endParaRPr lang="en-GB" sz="2300" b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Valid From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1649818"/>
                  </a:ext>
                </a:extLst>
              </a:tr>
              <a:tr h="360225">
                <a:tc v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 UTC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745071"/>
                  </a:ext>
                </a:extLst>
              </a:tr>
              <a:tr h="57035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2300" b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Nowcasting Risk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925223"/>
                  </a:ext>
                </a:extLst>
              </a:tr>
              <a:tr h="40233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5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Take Action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397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22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0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45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 Prepared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630627"/>
                  </a:ext>
                </a:extLst>
              </a:tr>
              <a:tr h="36022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F4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 aware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F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185274"/>
                  </a:ext>
                </a:extLst>
              </a:tr>
              <a:tr h="36022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A84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 risk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A8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8634044"/>
                  </a:ext>
                </a:extLst>
              </a:tr>
              <a:tr h="36022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risk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2641660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5A6C9088-AC10-94F5-45C4-F52646A29323}"/>
              </a:ext>
            </a:extLst>
          </p:cNvPr>
          <p:cNvGrpSpPr/>
          <p:nvPr/>
        </p:nvGrpSpPr>
        <p:grpSpPr>
          <a:xfrm>
            <a:off x="-224495" y="-43513"/>
            <a:ext cx="10802643" cy="1461096"/>
            <a:chOff x="-224495" y="-43513"/>
            <a:chExt cx="10802643" cy="1461096"/>
          </a:xfrm>
        </p:grpSpPr>
        <p:pic>
          <p:nvPicPr>
            <p:cNvPr id="52" name="Picture 2" descr="Coat of arms of Ghana - Wikipedia">
              <a:extLst>
                <a:ext uri="{FF2B5EF4-FFF2-40B4-BE49-F238E27FC236}">
                  <a16:creationId xmlns:a16="http://schemas.microsoft.com/office/drawing/2014/main" id="{40D88027-B9CD-C3F7-9330-840F709C6C0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91778" y="54441"/>
              <a:ext cx="1086370" cy="9038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6CC434C1-76F4-A8BA-0089-C02C2922B456}"/>
                </a:ext>
              </a:extLst>
            </p:cNvPr>
            <p:cNvSpPr txBox="1"/>
            <p:nvPr/>
          </p:nvSpPr>
          <p:spPr>
            <a:xfrm>
              <a:off x="1536881" y="392544"/>
              <a:ext cx="2570827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P. O. Box  LG 87, Accra</a:t>
              </a:r>
            </a:p>
            <a:p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Tel: +233-302-543252 / 307010019</a:t>
              </a:r>
            </a:p>
            <a:p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Digital Address: GA-485-3581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2E2F343C-0B77-9943-FB21-AD3D08B941DC}"/>
                </a:ext>
              </a:extLst>
            </p:cNvPr>
            <p:cNvSpPr txBox="1"/>
            <p:nvPr/>
          </p:nvSpPr>
          <p:spPr>
            <a:xfrm>
              <a:off x="5813660" y="268819"/>
              <a:ext cx="308528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Email: info@meteo.gov.gh</a:t>
              </a:r>
            </a:p>
            <a:p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Website: www.meteo.gov.gh</a:t>
              </a:r>
            </a:p>
            <a:p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Twitter:@</a:t>
              </a:r>
              <a:r>
                <a:rPr lang="en-US" sz="110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GhanaMet</a:t>
              </a:r>
              <a:endParaRPr lang="en-US" sz="11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Facebook: Ghana Meteorological Agency (GMet)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E71E16F3-A89B-0D72-FB75-42E5115E676B}"/>
                </a:ext>
              </a:extLst>
            </p:cNvPr>
            <p:cNvSpPr txBox="1"/>
            <p:nvPr/>
          </p:nvSpPr>
          <p:spPr>
            <a:xfrm>
              <a:off x="1859161" y="-43513"/>
              <a:ext cx="58927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GHANA </a:t>
              </a:r>
              <a:r>
                <a:rPr lang="en-US" sz="2400" b="1" err="1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METEorOLOGICAL</a:t>
              </a:r>
              <a:r>
                <a:rPr lang="en-US" sz="2400" b="1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AGENCY</a:t>
              </a:r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068D5394-2C37-BEFD-4D0E-89CA07FCE30D}"/>
                </a:ext>
              </a:extLst>
            </p:cNvPr>
            <p:cNvGrpSpPr/>
            <p:nvPr/>
          </p:nvGrpSpPr>
          <p:grpSpPr>
            <a:xfrm>
              <a:off x="-224495" y="-20855"/>
              <a:ext cx="1803157" cy="1071082"/>
              <a:chOff x="2357257" y="1546068"/>
              <a:chExt cx="1803157" cy="1071082"/>
            </a:xfrm>
          </p:grpSpPr>
          <p:sp>
            <p:nvSpPr>
              <p:cNvPr id="60" name="Google Shape;60;p13">
                <a:extLst>
                  <a:ext uri="{FF2B5EF4-FFF2-40B4-BE49-F238E27FC236}">
                    <a16:creationId xmlns:a16="http://schemas.microsoft.com/office/drawing/2014/main" id="{9F7886B4-29EB-76D1-F12D-D9E784F003FB}"/>
                  </a:ext>
                </a:extLst>
              </p:cNvPr>
              <p:cNvSpPr/>
              <p:nvPr/>
            </p:nvSpPr>
            <p:spPr>
              <a:xfrm>
                <a:off x="2357257" y="1546068"/>
                <a:ext cx="1803157" cy="1071082"/>
              </a:xfrm>
              <a:prstGeom prst="roundRect">
                <a:avLst>
                  <a:gd name="adj" fmla="val 16667"/>
                </a:avLst>
              </a:prstGeom>
              <a:gradFill>
                <a:gsLst>
                  <a:gs pos="41000">
                    <a:srgbClr val="FFFFFF"/>
                  </a:gs>
                  <a:gs pos="1000">
                    <a:srgbClr val="FFFFFF">
                      <a:alpha val="0"/>
                    </a:srgbClr>
                  </a:gs>
                  <a:gs pos="53000">
                    <a:srgbClr val="FFFFFF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61" name="Picture 60">
                <a:extLst>
                  <a:ext uri="{FF2B5EF4-FFF2-40B4-BE49-F238E27FC236}">
                    <a16:creationId xmlns:a16="http://schemas.microsoft.com/office/drawing/2014/main" id="{CCC6F26F-4C51-A999-2E99-D93AA3332BF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41832" y="1640361"/>
                <a:ext cx="834008" cy="882497"/>
              </a:xfrm>
              <a:prstGeom prst="rect">
                <a:avLst/>
              </a:prstGeom>
            </p:spPr>
          </p:pic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4B24646-126D-971E-5578-6A7EDA602638}"/>
                </a:ext>
              </a:extLst>
            </p:cNvPr>
            <p:cNvSpPr txBox="1"/>
            <p:nvPr/>
          </p:nvSpPr>
          <p:spPr>
            <a:xfrm>
              <a:off x="1708024" y="1017473"/>
              <a:ext cx="85531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IMPACT-BASED FORECAST FOR GHANA (WEEKLY)</a:t>
              </a:r>
            </a:p>
          </p:txBody>
        </p:sp>
      </p:grpSp>
      <p:pic>
        <p:nvPicPr>
          <p:cNvPr id="34" name="Picture 33">
            <a:extLst>
              <a:ext uri="{FF2B5EF4-FFF2-40B4-BE49-F238E27FC236}">
                <a16:creationId xmlns:a16="http://schemas.microsoft.com/office/drawing/2014/main" id="{0C4222FD-CCD7-56BF-C382-64B28CBEB53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40" y="2060982"/>
            <a:ext cx="2788560" cy="4547016"/>
          </a:xfrm>
          <a:prstGeom prst="rect">
            <a:avLst/>
          </a:prstGeom>
          <a:solidFill>
            <a:srgbClr val="6AA84F">
              <a:alpha val="60000"/>
            </a:srgbClr>
          </a:solidFill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F40DD060-85EB-59EC-70FF-E061D579D12A}"/>
              </a:ext>
            </a:extLst>
          </p:cNvPr>
          <p:cNvGrpSpPr/>
          <p:nvPr/>
        </p:nvGrpSpPr>
        <p:grpSpPr>
          <a:xfrm>
            <a:off x="-5443" y="-1022722"/>
            <a:ext cx="9543373" cy="16142722"/>
            <a:chOff x="-5443" y="-1022722"/>
            <a:chExt cx="9543373" cy="16142722"/>
          </a:xfrm>
        </p:grpSpPr>
        <p:sp>
          <p:nvSpPr>
            <p:cNvPr id="49" name="Google Shape;56;p13">
              <a:extLst>
                <a:ext uri="{FF2B5EF4-FFF2-40B4-BE49-F238E27FC236}">
                  <a16:creationId xmlns:a16="http://schemas.microsoft.com/office/drawing/2014/main" id="{9E9A3A27-78BF-27ED-E068-75CA35167416}"/>
                </a:ext>
              </a:extLst>
            </p:cNvPr>
            <p:cNvSpPr/>
            <p:nvPr/>
          </p:nvSpPr>
          <p:spPr>
            <a:xfrm rot="10800000" flipH="1">
              <a:off x="-5443" y="0"/>
              <a:ext cx="8458200" cy="15120000"/>
            </a:xfrm>
            <a:prstGeom prst="corner">
              <a:avLst>
                <a:gd name="adj1" fmla="val 12023"/>
                <a:gd name="adj2" fmla="val 5685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7;p13">
              <a:extLst>
                <a:ext uri="{FF2B5EF4-FFF2-40B4-BE49-F238E27FC236}">
                  <a16:creationId xmlns:a16="http://schemas.microsoft.com/office/drawing/2014/main" id="{1F0B15C7-6E5C-09AC-36FF-FD0DCF3DE77C}"/>
                </a:ext>
              </a:extLst>
            </p:cNvPr>
            <p:cNvSpPr/>
            <p:nvPr/>
          </p:nvSpPr>
          <p:spPr>
            <a:xfrm>
              <a:off x="7338555" y="-1022722"/>
              <a:ext cx="2199375" cy="2036115"/>
            </a:xfrm>
            <a:prstGeom prst="pie">
              <a:avLst>
                <a:gd name="adj1" fmla="val 314"/>
                <a:gd name="adj2" fmla="val 5525343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D6165EF2-9E5C-261C-1ED9-F53988022FFB}"/>
              </a:ext>
            </a:extLst>
          </p:cNvPr>
          <p:cNvGrpSpPr/>
          <p:nvPr/>
        </p:nvGrpSpPr>
        <p:grpSpPr>
          <a:xfrm>
            <a:off x="-224495" y="-43513"/>
            <a:ext cx="10802643" cy="1093740"/>
            <a:chOff x="-224495" y="-43513"/>
            <a:chExt cx="10802643" cy="1093740"/>
          </a:xfrm>
        </p:grpSpPr>
        <p:pic>
          <p:nvPicPr>
            <p:cNvPr id="47" name="Picture 2" descr="Coat of arms of Ghana - Wikipedia">
              <a:extLst>
                <a:ext uri="{FF2B5EF4-FFF2-40B4-BE49-F238E27FC236}">
                  <a16:creationId xmlns:a16="http://schemas.microsoft.com/office/drawing/2014/main" id="{A2ACE1E9-8975-05E6-9C6B-7839D9E5E5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91778" y="54441"/>
              <a:ext cx="1086370" cy="9038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D1F1190A-0A76-285C-3387-FF13CC2598F5}"/>
                </a:ext>
              </a:extLst>
            </p:cNvPr>
            <p:cNvSpPr txBox="1"/>
            <p:nvPr/>
          </p:nvSpPr>
          <p:spPr>
            <a:xfrm>
              <a:off x="1536881" y="372224"/>
              <a:ext cx="25708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P. O. Box  LG 87, Accra</a:t>
              </a:r>
            </a:p>
            <a:p>
              <a:r>
                <a:rPr lang="en-US" sz="12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Tel: +233-302-543252 / 307010019</a:t>
              </a:r>
            </a:p>
            <a:p>
              <a:r>
                <a:rPr lang="en-US" sz="12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Digital Address: GA-485-3581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DB8F96B-0348-933F-0471-267A6EB28E10}"/>
                </a:ext>
              </a:extLst>
            </p:cNvPr>
            <p:cNvSpPr txBox="1"/>
            <p:nvPr/>
          </p:nvSpPr>
          <p:spPr>
            <a:xfrm>
              <a:off x="5813660" y="268819"/>
              <a:ext cx="308528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Email: info@meteo.gov.gh</a:t>
              </a:r>
            </a:p>
            <a:p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Website: www.meteo.gov.gh</a:t>
              </a:r>
            </a:p>
            <a:p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Twitter:@</a:t>
              </a:r>
              <a:r>
                <a:rPr lang="en-US" sz="110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GhanaMet</a:t>
              </a:r>
              <a:endParaRPr lang="en-US" sz="11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Facebook: Ghana Meteorological Agency (</a:t>
              </a:r>
              <a:r>
                <a:rPr lang="en-US" sz="110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GMet</a:t>
              </a:r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BE340ABC-2DF7-B356-DFE5-AC6C9638E902}"/>
                </a:ext>
              </a:extLst>
            </p:cNvPr>
            <p:cNvSpPr txBox="1"/>
            <p:nvPr/>
          </p:nvSpPr>
          <p:spPr>
            <a:xfrm>
              <a:off x="1859161" y="-43513"/>
              <a:ext cx="58927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GHANA METEOROLOGICAL AGENCY</a:t>
              </a:r>
            </a:p>
          </p:txBody>
        </p: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350AEDBF-0A50-3046-1572-C26CAA7C800C}"/>
                </a:ext>
              </a:extLst>
            </p:cNvPr>
            <p:cNvGrpSpPr/>
            <p:nvPr/>
          </p:nvGrpSpPr>
          <p:grpSpPr>
            <a:xfrm>
              <a:off x="-224495" y="-20855"/>
              <a:ext cx="1803157" cy="1071082"/>
              <a:chOff x="2357257" y="1546068"/>
              <a:chExt cx="1803157" cy="1071082"/>
            </a:xfrm>
          </p:grpSpPr>
          <p:sp>
            <p:nvSpPr>
              <p:cNvPr id="75" name="Google Shape;60;p13">
                <a:extLst>
                  <a:ext uri="{FF2B5EF4-FFF2-40B4-BE49-F238E27FC236}">
                    <a16:creationId xmlns:a16="http://schemas.microsoft.com/office/drawing/2014/main" id="{16658610-6ED5-91FA-F8B2-DE4D7633B477}"/>
                  </a:ext>
                </a:extLst>
              </p:cNvPr>
              <p:cNvSpPr/>
              <p:nvPr/>
            </p:nvSpPr>
            <p:spPr>
              <a:xfrm>
                <a:off x="2357257" y="1546068"/>
                <a:ext cx="1803157" cy="1071082"/>
              </a:xfrm>
              <a:prstGeom prst="roundRect">
                <a:avLst>
                  <a:gd name="adj" fmla="val 16667"/>
                </a:avLst>
              </a:prstGeom>
              <a:gradFill>
                <a:gsLst>
                  <a:gs pos="41000">
                    <a:srgbClr val="FFFFFF"/>
                  </a:gs>
                  <a:gs pos="1000">
                    <a:srgbClr val="FFFFFF">
                      <a:alpha val="0"/>
                    </a:srgbClr>
                  </a:gs>
                  <a:gs pos="53000">
                    <a:srgbClr val="FFFFFF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76" name="Picture 75">
                <a:extLst>
                  <a:ext uri="{FF2B5EF4-FFF2-40B4-BE49-F238E27FC236}">
                    <a16:creationId xmlns:a16="http://schemas.microsoft.com/office/drawing/2014/main" id="{4B5CE478-4458-73DD-347C-D4A09FB8582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41832" y="1640361"/>
                <a:ext cx="834008" cy="882497"/>
              </a:xfrm>
              <a:prstGeom prst="rect">
                <a:avLst/>
              </a:prstGeom>
            </p:spPr>
          </p:pic>
        </p:grpSp>
      </p:grpSp>
      <p:pic>
        <p:nvPicPr>
          <p:cNvPr id="69" name="Picture 68">
            <a:extLst>
              <a:ext uri="{FF2B5EF4-FFF2-40B4-BE49-F238E27FC236}">
                <a16:creationId xmlns:a16="http://schemas.microsoft.com/office/drawing/2014/main" id="{9CE41BD7-C180-9CF3-DA80-9ADFD1B697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3639" y="7034437"/>
            <a:ext cx="4899948" cy="120091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47C21A8E-0ADB-9B15-1A70-CD3A15E38BC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2789" y="2060982"/>
            <a:ext cx="2858147" cy="4660485"/>
          </a:xfrm>
          <a:prstGeom prst="rect">
            <a:avLst/>
          </a:prstGeom>
        </p:spPr>
      </p:pic>
      <p:pic>
        <p:nvPicPr>
          <p:cNvPr id="288" name="Picture 287">
            <a:extLst>
              <a:ext uri="{FF2B5EF4-FFF2-40B4-BE49-F238E27FC236}">
                <a16:creationId xmlns:a16="http://schemas.microsoft.com/office/drawing/2014/main" id="{66A74EDD-12F9-FD8A-14F1-1D054F0AA2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0437" y="2060982"/>
            <a:ext cx="2760620" cy="4547016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A0DFD81A-649A-6C53-0624-8CA0BBE2567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16958" y="14785642"/>
            <a:ext cx="4737003" cy="353978"/>
          </a:xfrm>
          <a:prstGeom prst="rect">
            <a:avLst/>
          </a:prstGeom>
        </p:spPr>
      </p:pic>
      <p:sp>
        <p:nvSpPr>
          <p:cNvPr id="90" name="TextBox 89">
            <a:extLst>
              <a:ext uri="{FF2B5EF4-FFF2-40B4-BE49-F238E27FC236}">
                <a16:creationId xmlns:a16="http://schemas.microsoft.com/office/drawing/2014/main" id="{E0BFC54D-CA61-3523-BAC2-ABDBF5F7C4DA}"/>
              </a:ext>
            </a:extLst>
          </p:cNvPr>
          <p:cNvSpPr txBox="1"/>
          <p:nvPr/>
        </p:nvSpPr>
        <p:spPr>
          <a:xfrm>
            <a:off x="8312498" y="3552416"/>
            <a:ext cx="2985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/>
          </a:p>
        </p:txBody>
      </p:sp>
      <p:pic>
        <p:nvPicPr>
          <p:cNvPr id="3" name="Picture 2" descr="A black and white image of a person's hand&#10;&#10;Description automatically generated">
            <a:extLst>
              <a:ext uri="{FF2B5EF4-FFF2-40B4-BE49-F238E27FC236}">
                <a16:creationId xmlns:a16="http://schemas.microsoft.com/office/drawing/2014/main" id="{2C01556B-73E5-FD4D-E649-12118FBD1FC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82252" y="7129223"/>
            <a:ext cx="4159859" cy="929477"/>
          </a:xfrm>
          <a:prstGeom prst="rect">
            <a:avLst/>
          </a:prstGeom>
        </p:spPr>
      </p:pic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AB88EB54-3B7D-5C97-B05D-6CDD113D2789}"/>
              </a:ext>
            </a:extLst>
          </p:cNvPr>
          <p:cNvSpPr/>
          <p:nvPr/>
        </p:nvSpPr>
        <p:spPr>
          <a:xfrm>
            <a:off x="4017822" y="2318167"/>
            <a:ext cx="1528867" cy="447939"/>
          </a:xfrm>
          <a:custGeom>
            <a:avLst/>
            <a:gdLst>
              <a:gd name="connsiteX0" fmla="*/ 80911 w 1705680"/>
              <a:gd name="connsiteY0" fmla="*/ 73339 h 760268"/>
              <a:gd name="connsiteX1" fmla="*/ 573280 w 1705680"/>
              <a:gd name="connsiteY1" fmla="*/ 103484 h 760268"/>
              <a:gd name="connsiteX2" fmla="*/ 734054 w 1705680"/>
              <a:gd name="connsiteY2" fmla="*/ 63290 h 760268"/>
              <a:gd name="connsiteX3" fmla="*/ 975214 w 1705680"/>
              <a:gd name="connsiteY3" fmla="*/ 93435 h 760268"/>
              <a:gd name="connsiteX4" fmla="*/ 1125940 w 1705680"/>
              <a:gd name="connsiteY4" fmla="*/ 93435 h 760268"/>
              <a:gd name="connsiteX5" fmla="*/ 1176182 w 1705680"/>
              <a:gd name="connsiteY5" fmla="*/ 103484 h 760268"/>
              <a:gd name="connsiteX6" fmla="*/ 1246520 w 1705680"/>
              <a:gd name="connsiteY6" fmla="*/ 53242 h 760268"/>
              <a:gd name="connsiteX7" fmla="*/ 1296762 w 1705680"/>
              <a:gd name="connsiteY7" fmla="*/ 3000 h 760268"/>
              <a:gd name="connsiteX8" fmla="*/ 1437439 w 1705680"/>
              <a:gd name="connsiteY8" fmla="*/ 13049 h 760268"/>
              <a:gd name="connsiteX9" fmla="*/ 1507777 w 1705680"/>
              <a:gd name="connsiteY9" fmla="*/ 73339 h 760268"/>
              <a:gd name="connsiteX10" fmla="*/ 1437439 w 1705680"/>
              <a:gd name="connsiteY10" fmla="*/ 244161 h 760268"/>
              <a:gd name="connsiteX11" fmla="*/ 1497729 w 1705680"/>
              <a:gd name="connsiteY11" fmla="*/ 314499 h 760268"/>
              <a:gd name="connsiteX12" fmla="*/ 1638406 w 1705680"/>
              <a:gd name="connsiteY12" fmla="*/ 475273 h 760268"/>
              <a:gd name="connsiteX13" fmla="*/ 1698696 w 1705680"/>
              <a:gd name="connsiteY13" fmla="*/ 515466 h 760268"/>
              <a:gd name="connsiteX14" fmla="*/ 1688647 w 1705680"/>
              <a:gd name="connsiteY14" fmla="*/ 595853 h 760268"/>
              <a:gd name="connsiteX15" fmla="*/ 1558019 w 1705680"/>
              <a:gd name="connsiteY15" fmla="*/ 686288 h 760268"/>
              <a:gd name="connsiteX16" fmla="*/ 1537922 w 1705680"/>
              <a:gd name="connsiteY16" fmla="*/ 565708 h 760268"/>
              <a:gd name="connsiteX17" fmla="*/ 1487680 w 1705680"/>
              <a:gd name="connsiteY17" fmla="*/ 515466 h 760268"/>
              <a:gd name="connsiteX18" fmla="*/ 1256568 w 1705680"/>
              <a:gd name="connsiteY18" fmla="*/ 515466 h 760268"/>
              <a:gd name="connsiteX19" fmla="*/ 965166 w 1705680"/>
              <a:gd name="connsiteY19" fmla="*/ 615950 h 760268"/>
              <a:gd name="connsiteX20" fmla="*/ 945069 w 1705680"/>
              <a:gd name="connsiteY20" fmla="*/ 696336 h 760268"/>
              <a:gd name="connsiteX21" fmla="*/ 734054 w 1705680"/>
              <a:gd name="connsiteY21" fmla="*/ 605901 h 760268"/>
              <a:gd name="connsiteX22" fmla="*/ 593377 w 1705680"/>
              <a:gd name="connsiteY22" fmla="*/ 756627 h 760268"/>
              <a:gd name="connsiteX23" fmla="*/ 332120 w 1705680"/>
              <a:gd name="connsiteY23" fmla="*/ 706385 h 760268"/>
              <a:gd name="connsiteX24" fmla="*/ 281878 w 1705680"/>
              <a:gd name="connsiteY24" fmla="*/ 625998 h 760268"/>
              <a:gd name="connsiteX25" fmla="*/ 131153 w 1705680"/>
              <a:gd name="connsiteY25" fmla="*/ 595853 h 760268"/>
              <a:gd name="connsiteX26" fmla="*/ 80911 w 1705680"/>
              <a:gd name="connsiteY26" fmla="*/ 575756 h 760268"/>
              <a:gd name="connsiteX27" fmla="*/ 40718 w 1705680"/>
              <a:gd name="connsiteY27" fmla="*/ 485321 h 760268"/>
              <a:gd name="connsiteX28" fmla="*/ 40718 w 1705680"/>
              <a:gd name="connsiteY28" fmla="*/ 374789 h 760268"/>
              <a:gd name="connsiteX29" fmla="*/ 40718 w 1705680"/>
              <a:gd name="connsiteY29" fmla="*/ 374789 h 760268"/>
              <a:gd name="connsiteX30" fmla="*/ 524 w 1705680"/>
              <a:gd name="connsiteY30" fmla="*/ 314499 h 760268"/>
              <a:gd name="connsiteX31" fmla="*/ 20621 w 1705680"/>
              <a:gd name="connsiteY31" fmla="*/ 163774 h 760268"/>
              <a:gd name="connsiteX32" fmla="*/ 80911 w 1705680"/>
              <a:gd name="connsiteY32" fmla="*/ 73339 h 760268"/>
              <a:gd name="connsiteX0" fmla="*/ 80911 w 1705680"/>
              <a:gd name="connsiteY0" fmla="*/ 73339 h 760268"/>
              <a:gd name="connsiteX1" fmla="*/ 573280 w 1705680"/>
              <a:gd name="connsiteY1" fmla="*/ 103484 h 760268"/>
              <a:gd name="connsiteX2" fmla="*/ 734054 w 1705680"/>
              <a:gd name="connsiteY2" fmla="*/ 63290 h 760268"/>
              <a:gd name="connsiteX3" fmla="*/ 975214 w 1705680"/>
              <a:gd name="connsiteY3" fmla="*/ 93435 h 760268"/>
              <a:gd name="connsiteX4" fmla="*/ 1125940 w 1705680"/>
              <a:gd name="connsiteY4" fmla="*/ 93435 h 760268"/>
              <a:gd name="connsiteX5" fmla="*/ 1176182 w 1705680"/>
              <a:gd name="connsiteY5" fmla="*/ 103484 h 760268"/>
              <a:gd name="connsiteX6" fmla="*/ 1246520 w 1705680"/>
              <a:gd name="connsiteY6" fmla="*/ 53242 h 760268"/>
              <a:gd name="connsiteX7" fmla="*/ 1296762 w 1705680"/>
              <a:gd name="connsiteY7" fmla="*/ 3000 h 760268"/>
              <a:gd name="connsiteX8" fmla="*/ 1437439 w 1705680"/>
              <a:gd name="connsiteY8" fmla="*/ 13049 h 760268"/>
              <a:gd name="connsiteX9" fmla="*/ 1507777 w 1705680"/>
              <a:gd name="connsiteY9" fmla="*/ 73339 h 760268"/>
              <a:gd name="connsiteX10" fmla="*/ 1437439 w 1705680"/>
              <a:gd name="connsiteY10" fmla="*/ 244161 h 760268"/>
              <a:gd name="connsiteX11" fmla="*/ 1497729 w 1705680"/>
              <a:gd name="connsiteY11" fmla="*/ 314499 h 760268"/>
              <a:gd name="connsiteX12" fmla="*/ 1638406 w 1705680"/>
              <a:gd name="connsiteY12" fmla="*/ 475273 h 760268"/>
              <a:gd name="connsiteX13" fmla="*/ 1698696 w 1705680"/>
              <a:gd name="connsiteY13" fmla="*/ 515466 h 760268"/>
              <a:gd name="connsiteX14" fmla="*/ 1688647 w 1705680"/>
              <a:gd name="connsiteY14" fmla="*/ 595853 h 760268"/>
              <a:gd name="connsiteX15" fmla="*/ 1558019 w 1705680"/>
              <a:gd name="connsiteY15" fmla="*/ 686288 h 760268"/>
              <a:gd name="connsiteX16" fmla="*/ 1537922 w 1705680"/>
              <a:gd name="connsiteY16" fmla="*/ 565708 h 760268"/>
              <a:gd name="connsiteX17" fmla="*/ 1487680 w 1705680"/>
              <a:gd name="connsiteY17" fmla="*/ 515466 h 760268"/>
              <a:gd name="connsiteX18" fmla="*/ 1256568 w 1705680"/>
              <a:gd name="connsiteY18" fmla="*/ 515466 h 760268"/>
              <a:gd name="connsiteX19" fmla="*/ 965166 w 1705680"/>
              <a:gd name="connsiteY19" fmla="*/ 615950 h 760268"/>
              <a:gd name="connsiteX20" fmla="*/ 734054 w 1705680"/>
              <a:gd name="connsiteY20" fmla="*/ 605901 h 760268"/>
              <a:gd name="connsiteX21" fmla="*/ 593377 w 1705680"/>
              <a:gd name="connsiteY21" fmla="*/ 756627 h 760268"/>
              <a:gd name="connsiteX22" fmla="*/ 332120 w 1705680"/>
              <a:gd name="connsiteY22" fmla="*/ 706385 h 760268"/>
              <a:gd name="connsiteX23" fmla="*/ 281878 w 1705680"/>
              <a:gd name="connsiteY23" fmla="*/ 625998 h 760268"/>
              <a:gd name="connsiteX24" fmla="*/ 131153 w 1705680"/>
              <a:gd name="connsiteY24" fmla="*/ 595853 h 760268"/>
              <a:gd name="connsiteX25" fmla="*/ 80911 w 1705680"/>
              <a:gd name="connsiteY25" fmla="*/ 575756 h 760268"/>
              <a:gd name="connsiteX26" fmla="*/ 40718 w 1705680"/>
              <a:gd name="connsiteY26" fmla="*/ 485321 h 760268"/>
              <a:gd name="connsiteX27" fmla="*/ 40718 w 1705680"/>
              <a:gd name="connsiteY27" fmla="*/ 374789 h 760268"/>
              <a:gd name="connsiteX28" fmla="*/ 40718 w 1705680"/>
              <a:gd name="connsiteY28" fmla="*/ 374789 h 760268"/>
              <a:gd name="connsiteX29" fmla="*/ 524 w 1705680"/>
              <a:gd name="connsiteY29" fmla="*/ 314499 h 760268"/>
              <a:gd name="connsiteX30" fmla="*/ 20621 w 1705680"/>
              <a:gd name="connsiteY30" fmla="*/ 163774 h 760268"/>
              <a:gd name="connsiteX31" fmla="*/ 80911 w 1705680"/>
              <a:gd name="connsiteY31" fmla="*/ 73339 h 760268"/>
              <a:gd name="connsiteX0" fmla="*/ 80911 w 1705680"/>
              <a:gd name="connsiteY0" fmla="*/ 73339 h 756703"/>
              <a:gd name="connsiteX1" fmla="*/ 573280 w 1705680"/>
              <a:gd name="connsiteY1" fmla="*/ 103484 h 756703"/>
              <a:gd name="connsiteX2" fmla="*/ 734054 w 1705680"/>
              <a:gd name="connsiteY2" fmla="*/ 63290 h 756703"/>
              <a:gd name="connsiteX3" fmla="*/ 975214 w 1705680"/>
              <a:gd name="connsiteY3" fmla="*/ 93435 h 756703"/>
              <a:gd name="connsiteX4" fmla="*/ 1125940 w 1705680"/>
              <a:gd name="connsiteY4" fmla="*/ 93435 h 756703"/>
              <a:gd name="connsiteX5" fmla="*/ 1176182 w 1705680"/>
              <a:gd name="connsiteY5" fmla="*/ 103484 h 756703"/>
              <a:gd name="connsiteX6" fmla="*/ 1246520 w 1705680"/>
              <a:gd name="connsiteY6" fmla="*/ 53242 h 756703"/>
              <a:gd name="connsiteX7" fmla="*/ 1296762 w 1705680"/>
              <a:gd name="connsiteY7" fmla="*/ 3000 h 756703"/>
              <a:gd name="connsiteX8" fmla="*/ 1437439 w 1705680"/>
              <a:gd name="connsiteY8" fmla="*/ 13049 h 756703"/>
              <a:gd name="connsiteX9" fmla="*/ 1507777 w 1705680"/>
              <a:gd name="connsiteY9" fmla="*/ 73339 h 756703"/>
              <a:gd name="connsiteX10" fmla="*/ 1437439 w 1705680"/>
              <a:gd name="connsiteY10" fmla="*/ 244161 h 756703"/>
              <a:gd name="connsiteX11" fmla="*/ 1497729 w 1705680"/>
              <a:gd name="connsiteY11" fmla="*/ 314499 h 756703"/>
              <a:gd name="connsiteX12" fmla="*/ 1638406 w 1705680"/>
              <a:gd name="connsiteY12" fmla="*/ 475273 h 756703"/>
              <a:gd name="connsiteX13" fmla="*/ 1698696 w 1705680"/>
              <a:gd name="connsiteY13" fmla="*/ 515466 h 756703"/>
              <a:gd name="connsiteX14" fmla="*/ 1688647 w 1705680"/>
              <a:gd name="connsiteY14" fmla="*/ 595853 h 756703"/>
              <a:gd name="connsiteX15" fmla="*/ 1558019 w 1705680"/>
              <a:gd name="connsiteY15" fmla="*/ 686288 h 756703"/>
              <a:gd name="connsiteX16" fmla="*/ 1537922 w 1705680"/>
              <a:gd name="connsiteY16" fmla="*/ 565708 h 756703"/>
              <a:gd name="connsiteX17" fmla="*/ 1487680 w 1705680"/>
              <a:gd name="connsiteY17" fmla="*/ 515466 h 756703"/>
              <a:gd name="connsiteX18" fmla="*/ 1256568 w 1705680"/>
              <a:gd name="connsiteY18" fmla="*/ 515466 h 756703"/>
              <a:gd name="connsiteX19" fmla="*/ 965166 w 1705680"/>
              <a:gd name="connsiteY19" fmla="*/ 615950 h 756703"/>
              <a:gd name="connsiteX20" fmla="*/ 734054 w 1705680"/>
              <a:gd name="connsiteY20" fmla="*/ 605901 h 756703"/>
              <a:gd name="connsiteX21" fmla="*/ 593377 w 1705680"/>
              <a:gd name="connsiteY21" fmla="*/ 756627 h 756703"/>
              <a:gd name="connsiteX22" fmla="*/ 281878 w 1705680"/>
              <a:gd name="connsiteY22" fmla="*/ 625998 h 756703"/>
              <a:gd name="connsiteX23" fmla="*/ 131153 w 1705680"/>
              <a:gd name="connsiteY23" fmla="*/ 595853 h 756703"/>
              <a:gd name="connsiteX24" fmla="*/ 80911 w 1705680"/>
              <a:gd name="connsiteY24" fmla="*/ 575756 h 756703"/>
              <a:gd name="connsiteX25" fmla="*/ 40718 w 1705680"/>
              <a:gd name="connsiteY25" fmla="*/ 485321 h 756703"/>
              <a:gd name="connsiteX26" fmla="*/ 40718 w 1705680"/>
              <a:gd name="connsiteY26" fmla="*/ 374789 h 756703"/>
              <a:gd name="connsiteX27" fmla="*/ 40718 w 1705680"/>
              <a:gd name="connsiteY27" fmla="*/ 374789 h 756703"/>
              <a:gd name="connsiteX28" fmla="*/ 524 w 1705680"/>
              <a:gd name="connsiteY28" fmla="*/ 314499 h 756703"/>
              <a:gd name="connsiteX29" fmla="*/ 20621 w 1705680"/>
              <a:gd name="connsiteY29" fmla="*/ 163774 h 756703"/>
              <a:gd name="connsiteX30" fmla="*/ 80911 w 1705680"/>
              <a:gd name="connsiteY30" fmla="*/ 73339 h 756703"/>
              <a:gd name="connsiteX0" fmla="*/ 80911 w 1705680"/>
              <a:gd name="connsiteY0" fmla="*/ 73339 h 756703"/>
              <a:gd name="connsiteX1" fmla="*/ 573280 w 1705680"/>
              <a:gd name="connsiteY1" fmla="*/ 103484 h 756703"/>
              <a:gd name="connsiteX2" fmla="*/ 734054 w 1705680"/>
              <a:gd name="connsiteY2" fmla="*/ 63290 h 756703"/>
              <a:gd name="connsiteX3" fmla="*/ 975214 w 1705680"/>
              <a:gd name="connsiteY3" fmla="*/ 93435 h 756703"/>
              <a:gd name="connsiteX4" fmla="*/ 1125940 w 1705680"/>
              <a:gd name="connsiteY4" fmla="*/ 93435 h 756703"/>
              <a:gd name="connsiteX5" fmla="*/ 1176182 w 1705680"/>
              <a:gd name="connsiteY5" fmla="*/ 103484 h 756703"/>
              <a:gd name="connsiteX6" fmla="*/ 1246520 w 1705680"/>
              <a:gd name="connsiteY6" fmla="*/ 53242 h 756703"/>
              <a:gd name="connsiteX7" fmla="*/ 1296762 w 1705680"/>
              <a:gd name="connsiteY7" fmla="*/ 3000 h 756703"/>
              <a:gd name="connsiteX8" fmla="*/ 1437439 w 1705680"/>
              <a:gd name="connsiteY8" fmla="*/ 13049 h 756703"/>
              <a:gd name="connsiteX9" fmla="*/ 1507777 w 1705680"/>
              <a:gd name="connsiteY9" fmla="*/ 73339 h 756703"/>
              <a:gd name="connsiteX10" fmla="*/ 1437439 w 1705680"/>
              <a:gd name="connsiteY10" fmla="*/ 244161 h 756703"/>
              <a:gd name="connsiteX11" fmla="*/ 1497729 w 1705680"/>
              <a:gd name="connsiteY11" fmla="*/ 314499 h 756703"/>
              <a:gd name="connsiteX12" fmla="*/ 1638406 w 1705680"/>
              <a:gd name="connsiteY12" fmla="*/ 475273 h 756703"/>
              <a:gd name="connsiteX13" fmla="*/ 1698696 w 1705680"/>
              <a:gd name="connsiteY13" fmla="*/ 515466 h 756703"/>
              <a:gd name="connsiteX14" fmla="*/ 1688647 w 1705680"/>
              <a:gd name="connsiteY14" fmla="*/ 595853 h 756703"/>
              <a:gd name="connsiteX15" fmla="*/ 1558019 w 1705680"/>
              <a:gd name="connsiteY15" fmla="*/ 686288 h 756703"/>
              <a:gd name="connsiteX16" fmla="*/ 1537922 w 1705680"/>
              <a:gd name="connsiteY16" fmla="*/ 565708 h 756703"/>
              <a:gd name="connsiteX17" fmla="*/ 1487680 w 1705680"/>
              <a:gd name="connsiteY17" fmla="*/ 515466 h 756703"/>
              <a:gd name="connsiteX18" fmla="*/ 1256568 w 1705680"/>
              <a:gd name="connsiteY18" fmla="*/ 515466 h 756703"/>
              <a:gd name="connsiteX19" fmla="*/ 965166 w 1705680"/>
              <a:gd name="connsiteY19" fmla="*/ 615950 h 756703"/>
              <a:gd name="connsiteX20" fmla="*/ 734054 w 1705680"/>
              <a:gd name="connsiteY20" fmla="*/ 605901 h 756703"/>
              <a:gd name="connsiteX21" fmla="*/ 593377 w 1705680"/>
              <a:gd name="connsiteY21" fmla="*/ 756627 h 756703"/>
              <a:gd name="connsiteX22" fmla="*/ 281878 w 1705680"/>
              <a:gd name="connsiteY22" fmla="*/ 625998 h 756703"/>
              <a:gd name="connsiteX23" fmla="*/ 131153 w 1705680"/>
              <a:gd name="connsiteY23" fmla="*/ 595853 h 756703"/>
              <a:gd name="connsiteX24" fmla="*/ 40718 w 1705680"/>
              <a:gd name="connsiteY24" fmla="*/ 485321 h 756703"/>
              <a:gd name="connsiteX25" fmla="*/ 40718 w 1705680"/>
              <a:gd name="connsiteY25" fmla="*/ 374789 h 756703"/>
              <a:gd name="connsiteX26" fmla="*/ 40718 w 1705680"/>
              <a:gd name="connsiteY26" fmla="*/ 374789 h 756703"/>
              <a:gd name="connsiteX27" fmla="*/ 524 w 1705680"/>
              <a:gd name="connsiteY27" fmla="*/ 314499 h 756703"/>
              <a:gd name="connsiteX28" fmla="*/ 20621 w 1705680"/>
              <a:gd name="connsiteY28" fmla="*/ 163774 h 756703"/>
              <a:gd name="connsiteX29" fmla="*/ 80911 w 1705680"/>
              <a:gd name="connsiteY29" fmla="*/ 73339 h 756703"/>
              <a:gd name="connsiteX0" fmla="*/ 131153 w 1705680"/>
              <a:gd name="connsiteY0" fmla="*/ 595853 h 756704"/>
              <a:gd name="connsiteX1" fmla="*/ 40718 w 1705680"/>
              <a:gd name="connsiteY1" fmla="*/ 485321 h 756704"/>
              <a:gd name="connsiteX2" fmla="*/ 40718 w 1705680"/>
              <a:gd name="connsiteY2" fmla="*/ 374789 h 756704"/>
              <a:gd name="connsiteX3" fmla="*/ 40718 w 1705680"/>
              <a:gd name="connsiteY3" fmla="*/ 374789 h 756704"/>
              <a:gd name="connsiteX4" fmla="*/ 524 w 1705680"/>
              <a:gd name="connsiteY4" fmla="*/ 314499 h 756704"/>
              <a:gd name="connsiteX5" fmla="*/ 20621 w 1705680"/>
              <a:gd name="connsiteY5" fmla="*/ 163774 h 756704"/>
              <a:gd name="connsiteX6" fmla="*/ 80911 w 1705680"/>
              <a:gd name="connsiteY6" fmla="*/ 73339 h 756704"/>
              <a:gd name="connsiteX7" fmla="*/ 573280 w 1705680"/>
              <a:gd name="connsiteY7" fmla="*/ 103484 h 756704"/>
              <a:gd name="connsiteX8" fmla="*/ 734054 w 1705680"/>
              <a:gd name="connsiteY8" fmla="*/ 63290 h 756704"/>
              <a:gd name="connsiteX9" fmla="*/ 975214 w 1705680"/>
              <a:gd name="connsiteY9" fmla="*/ 93435 h 756704"/>
              <a:gd name="connsiteX10" fmla="*/ 1125940 w 1705680"/>
              <a:gd name="connsiteY10" fmla="*/ 93435 h 756704"/>
              <a:gd name="connsiteX11" fmla="*/ 1176182 w 1705680"/>
              <a:gd name="connsiteY11" fmla="*/ 103484 h 756704"/>
              <a:gd name="connsiteX12" fmla="*/ 1246520 w 1705680"/>
              <a:gd name="connsiteY12" fmla="*/ 53242 h 756704"/>
              <a:gd name="connsiteX13" fmla="*/ 1296762 w 1705680"/>
              <a:gd name="connsiteY13" fmla="*/ 3000 h 756704"/>
              <a:gd name="connsiteX14" fmla="*/ 1437439 w 1705680"/>
              <a:gd name="connsiteY14" fmla="*/ 13049 h 756704"/>
              <a:gd name="connsiteX15" fmla="*/ 1507777 w 1705680"/>
              <a:gd name="connsiteY15" fmla="*/ 73339 h 756704"/>
              <a:gd name="connsiteX16" fmla="*/ 1437439 w 1705680"/>
              <a:gd name="connsiteY16" fmla="*/ 244161 h 756704"/>
              <a:gd name="connsiteX17" fmla="*/ 1497729 w 1705680"/>
              <a:gd name="connsiteY17" fmla="*/ 314499 h 756704"/>
              <a:gd name="connsiteX18" fmla="*/ 1638406 w 1705680"/>
              <a:gd name="connsiteY18" fmla="*/ 475273 h 756704"/>
              <a:gd name="connsiteX19" fmla="*/ 1698696 w 1705680"/>
              <a:gd name="connsiteY19" fmla="*/ 515466 h 756704"/>
              <a:gd name="connsiteX20" fmla="*/ 1688647 w 1705680"/>
              <a:gd name="connsiteY20" fmla="*/ 595853 h 756704"/>
              <a:gd name="connsiteX21" fmla="*/ 1558019 w 1705680"/>
              <a:gd name="connsiteY21" fmla="*/ 686288 h 756704"/>
              <a:gd name="connsiteX22" fmla="*/ 1537922 w 1705680"/>
              <a:gd name="connsiteY22" fmla="*/ 565708 h 756704"/>
              <a:gd name="connsiteX23" fmla="*/ 1487680 w 1705680"/>
              <a:gd name="connsiteY23" fmla="*/ 515466 h 756704"/>
              <a:gd name="connsiteX24" fmla="*/ 1256568 w 1705680"/>
              <a:gd name="connsiteY24" fmla="*/ 515466 h 756704"/>
              <a:gd name="connsiteX25" fmla="*/ 965166 w 1705680"/>
              <a:gd name="connsiteY25" fmla="*/ 615950 h 756704"/>
              <a:gd name="connsiteX26" fmla="*/ 734054 w 1705680"/>
              <a:gd name="connsiteY26" fmla="*/ 605901 h 756704"/>
              <a:gd name="connsiteX27" fmla="*/ 593377 w 1705680"/>
              <a:gd name="connsiteY27" fmla="*/ 756627 h 756704"/>
              <a:gd name="connsiteX28" fmla="*/ 373318 w 1705680"/>
              <a:gd name="connsiteY28" fmla="*/ 717438 h 756704"/>
              <a:gd name="connsiteX0" fmla="*/ 131153 w 1705680"/>
              <a:gd name="connsiteY0" fmla="*/ 595853 h 717438"/>
              <a:gd name="connsiteX1" fmla="*/ 40718 w 1705680"/>
              <a:gd name="connsiteY1" fmla="*/ 485321 h 717438"/>
              <a:gd name="connsiteX2" fmla="*/ 40718 w 1705680"/>
              <a:gd name="connsiteY2" fmla="*/ 374789 h 717438"/>
              <a:gd name="connsiteX3" fmla="*/ 40718 w 1705680"/>
              <a:gd name="connsiteY3" fmla="*/ 374789 h 717438"/>
              <a:gd name="connsiteX4" fmla="*/ 524 w 1705680"/>
              <a:gd name="connsiteY4" fmla="*/ 314499 h 717438"/>
              <a:gd name="connsiteX5" fmla="*/ 20621 w 1705680"/>
              <a:gd name="connsiteY5" fmla="*/ 163774 h 717438"/>
              <a:gd name="connsiteX6" fmla="*/ 80911 w 1705680"/>
              <a:gd name="connsiteY6" fmla="*/ 73339 h 717438"/>
              <a:gd name="connsiteX7" fmla="*/ 573280 w 1705680"/>
              <a:gd name="connsiteY7" fmla="*/ 103484 h 717438"/>
              <a:gd name="connsiteX8" fmla="*/ 734054 w 1705680"/>
              <a:gd name="connsiteY8" fmla="*/ 63290 h 717438"/>
              <a:gd name="connsiteX9" fmla="*/ 975214 w 1705680"/>
              <a:gd name="connsiteY9" fmla="*/ 93435 h 717438"/>
              <a:gd name="connsiteX10" fmla="*/ 1125940 w 1705680"/>
              <a:gd name="connsiteY10" fmla="*/ 93435 h 717438"/>
              <a:gd name="connsiteX11" fmla="*/ 1176182 w 1705680"/>
              <a:gd name="connsiteY11" fmla="*/ 103484 h 717438"/>
              <a:gd name="connsiteX12" fmla="*/ 1246520 w 1705680"/>
              <a:gd name="connsiteY12" fmla="*/ 53242 h 717438"/>
              <a:gd name="connsiteX13" fmla="*/ 1296762 w 1705680"/>
              <a:gd name="connsiteY13" fmla="*/ 3000 h 717438"/>
              <a:gd name="connsiteX14" fmla="*/ 1437439 w 1705680"/>
              <a:gd name="connsiteY14" fmla="*/ 13049 h 717438"/>
              <a:gd name="connsiteX15" fmla="*/ 1507777 w 1705680"/>
              <a:gd name="connsiteY15" fmla="*/ 73339 h 717438"/>
              <a:gd name="connsiteX16" fmla="*/ 1437439 w 1705680"/>
              <a:gd name="connsiteY16" fmla="*/ 244161 h 717438"/>
              <a:gd name="connsiteX17" fmla="*/ 1497729 w 1705680"/>
              <a:gd name="connsiteY17" fmla="*/ 314499 h 717438"/>
              <a:gd name="connsiteX18" fmla="*/ 1638406 w 1705680"/>
              <a:gd name="connsiteY18" fmla="*/ 475273 h 717438"/>
              <a:gd name="connsiteX19" fmla="*/ 1698696 w 1705680"/>
              <a:gd name="connsiteY19" fmla="*/ 515466 h 717438"/>
              <a:gd name="connsiteX20" fmla="*/ 1688647 w 1705680"/>
              <a:gd name="connsiteY20" fmla="*/ 595853 h 717438"/>
              <a:gd name="connsiteX21" fmla="*/ 1558019 w 1705680"/>
              <a:gd name="connsiteY21" fmla="*/ 686288 h 717438"/>
              <a:gd name="connsiteX22" fmla="*/ 1537922 w 1705680"/>
              <a:gd name="connsiteY22" fmla="*/ 565708 h 717438"/>
              <a:gd name="connsiteX23" fmla="*/ 1487680 w 1705680"/>
              <a:gd name="connsiteY23" fmla="*/ 515466 h 717438"/>
              <a:gd name="connsiteX24" fmla="*/ 1256568 w 1705680"/>
              <a:gd name="connsiteY24" fmla="*/ 515466 h 717438"/>
              <a:gd name="connsiteX25" fmla="*/ 965166 w 1705680"/>
              <a:gd name="connsiteY25" fmla="*/ 615950 h 717438"/>
              <a:gd name="connsiteX26" fmla="*/ 734054 w 1705680"/>
              <a:gd name="connsiteY26" fmla="*/ 605901 h 717438"/>
              <a:gd name="connsiteX27" fmla="*/ 373318 w 1705680"/>
              <a:gd name="connsiteY27" fmla="*/ 717438 h 717438"/>
              <a:gd name="connsiteX0" fmla="*/ 131153 w 1705680"/>
              <a:gd name="connsiteY0" fmla="*/ 595853 h 686555"/>
              <a:gd name="connsiteX1" fmla="*/ 40718 w 1705680"/>
              <a:gd name="connsiteY1" fmla="*/ 485321 h 686555"/>
              <a:gd name="connsiteX2" fmla="*/ 40718 w 1705680"/>
              <a:gd name="connsiteY2" fmla="*/ 374789 h 686555"/>
              <a:gd name="connsiteX3" fmla="*/ 40718 w 1705680"/>
              <a:gd name="connsiteY3" fmla="*/ 374789 h 686555"/>
              <a:gd name="connsiteX4" fmla="*/ 524 w 1705680"/>
              <a:gd name="connsiteY4" fmla="*/ 314499 h 686555"/>
              <a:gd name="connsiteX5" fmla="*/ 20621 w 1705680"/>
              <a:gd name="connsiteY5" fmla="*/ 163774 h 686555"/>
              <a:gd name="connsiteX6" fmla="*/ 80911 w 1705680"/>
              <a:gd name="connsiteY6" fmla="*/ 73339 h 686555"/>
              <a:gd name="connsiteX7" fmla="*/ 573280 w 1705680"/>
              <a:gd name="connsiteY7" fmla="*/ 103484 h 686555"/>
              <a:gd name="connsiteX8" fmla="*/ 734054 w 1705680"/>
              <a:gd name="connsiteY8" fmla="*/ 63290 h 686555"/>
              <a:gd name="connsiteX9" fmla="*/ 975214 w 1705680"/>
              <a:gd name="connsiteY9" fmla="*/ 93435 h 686555"/>
              <a:gd name="connsiteX10" fmla="*/ 1125940 w 1705680"/>
              <a:gd name="connsiteY10" fmla="*/ 93435 h 686555"/>
              <a:gd name="connsiteX11" fmla="*/ 1176182 w 1705680"/>
              <a:gd name="connsiteY11" fmla="*/ 103484 h 686555"/>
              <a:gd name="connsiteX12" fmla="*/ 1246520 w 1705680"/>
              <a:gd name="connsiteY12" fmla="*/ 53242 h 686555"/>
              <a:gd name="connsiteX13" fmla="*/ 1296762 w 1705680"/>
              <a:gd name="connsiteY13" fmla="*/ 3000 h 686555"/>
              <a:gd name="connsiteX14" fmla="*/ 1437439 w 1705680"/>
              <a:gd name="connsiteY14" fmla="*/ 13049 h 686555"/>
              <a:gd name="connsiteX15" fmla="*/ 1507777 w 1705680"/>
              <a:gd name="connsiteY15" fmla="*/ 73339 h 686555"/>
              <a:gd name="connsiteX16" fmla="*/ 1437439 w 1705680"/>
              <a:gd name="connsiteY16" fmla="*/ 244161 h 686555"/>
              <a:gd name="connsiteX17" fmla="*/ 1497729 w 1705680"/>
              <a:gd name="connsiteY17" fmla="*/ 314499 h 686555"/>
              <a:gd name="connsiteX18" fmla="*/ 1638406 w 1705680"/>
              <a:gd name="connsiteY18" fmla="*/ 475273 h 686555"/>
              <a:gd name="connsiteX19" fmla="*/ 1698696 w 1705680"/>
              <a:gd name="connsiteY19" fmla="*/ 515466 h 686555"/>
              <a:gd name="connsiteX20" fmla="*/ 1688647 w 1705680"/>
              <a:gd name="connsiteY20" fmla="*/ 595853 h 686555"/>
              <a:gd name="connsiteX21" fmla="*/ 1558019 w 1705680"/>
              <a:gd name="connsiteY21" fmla="*/ 686288 h 686555"/>
              <a:gd name="connsiteX22" fmla="*/ 1537922 w 1705680"/>
              <a:gd name="connsiteY22" fmla="*/ 565708 h 686555"/>
              <a:gd name="connsiteX23" fmla="*/ 1487680 w 1705680"/>
              <a:gd name="connsiteY23" fmla="*/ 515466 h 686555"/>
              <a:gd name="connsiteX24" fmla="*/ 1256568 w 1705680"/>
              <a:gd name="connsiteY24" fmla="*/ 515466 h 686555"/>
              <a:gd name="connsiteX25" fmla="*/ 965166 w 1705680"/>
              <a:gd name="connsiteY25" fmla="*/ 615950 h 686555"/>
              <a:gd name="connsiteX26" fmla="*/ 734054 w 1705680"/>
              <a:gd name="connsiteY26" fmla="*/ 605901 h 686555"/>
              <a:gd name="connsiteX0" fmla="*/ 131153 w 1705680"/>
              <a:gd name="connsiteY0" fmla="*/ 595853 h 686555"/>
              <a:gd name="connsiteX1" fmla="*/ 40718 w 1705680"/>
              <a:gd name="connsiteY1" fmla="*/ 485321 h 686555"/>
              <a:gd name="connsiteX2" fmla="*/ 40718 w 1705680"/>
              <a:gd name="connsiteY2" fmla="*/ 374789 h 686555"/>
              <a:gd name="connsiteX3" fmla="*/ 40718 w 1705680"/>
              <a:gd name="connsiteY3" fmla="*/ 374789 h 686555"/>
              <a:gd name="connsiteX4" fmla="*/ 524 w 1705680"/>
              <a:gd name="connsiteY4" fmla="*/ 314499 h 686555"/>
              <a:gd name="connsiteX5" fmla="*/ 20621 w 1705680"/>
              <a:gd name="connsiteY5" fmla="*/ 163774 h 686555"/>
              <a:gd name="connsiteX6" fmla="*/ 80911 w 1705680"/>
              <a:gd name="connsiteY6" fmla="*/ 73339 h 686555"/>
              <a:gd name="connsiteX7" fmla="*/ 573280 w 1705680"/>
              <a:gd name="connsiteY7" fmla="*/ 103484 h 686555"/>
              <a:gd name="connsiteX8" fmla="*/ 734054 w 1705680"/>
              <a:gd name="connsiteY8" fmla="*/ 63290 h 686555"/>
              <a:gd name="connsiteX9" fmla="*/ 975214 w 1705680"/>
              <a:gd name="connsiteY9" fmla="*/ 93435 h 686555"/>
              <a:gd name="connsiteX10" fmla="*/ 1125940 w 1705680"/>
              <a:gd name="connsiteY10" fmla="*/ 93435 h 686555"/>
              <a:gd name="connsiteX11" fmla="*/ 1176182 w 1705680"/>
              <a:gd name="connsiteY11" fmla="*/ 103484 h 686555"/>
              <a:gd name="connsiteX12" fmla="*/ 1246520 w 1705680"/>
              <a:gd name="connsiteY12" fmla="*/ 53242 h 686555"/>
              <a:gd name="connsiteX13" fmla="*/ 1296762 w 1705680"/>
              <a:gd name="connsiteY13" fmla="*/ 3000 h 686555"/>
              <a:gd name="connsiteX14" fmla="*/ 1437439 w 1705680"/>
              <a:gd name="connsiteY14" fmla="*/ 13049 h 686555"/>
              <a:gd name="connsiteX15" fmla="*/ 1507777 w 1705680"/>
              <a:gd name="connsiteY15" fmla="*/ 73339 h 686555"/>
              <a:gd name="connsiteX16" fmla="*/ 1437439 w 1705680"/>
              <a:gd name="connsiteY16" fmla="*/ 244161 h 686555"/>
              <a:gd name="connsiteX17" fmla="*/ 1497729 w 1705680"/>
              <a:gd name="connsiteY17" fmla="*/ 314499 h 686555"/>
              <a:gd name="connsiteX18" fmla="*/ 1638406 w 1705680"/>
              <a:gd name="connsiteY18" fmla="*/ 475273 h 686555"/>
              <a:gd name="connsiteX19" fmla="*/ 1698696 w 1705680"/>
              <a:gd name="connsiteY19" fmla="*/ 515466 h 686555"/>
              <a:gd name="connsiteX20" fmla="*/ 1688647 w 1705680"/>
              <a:gd name="connsiteY20" fmla="*/ 595853 h 686555"/>
              <a:gd name="connsiteX21" fmla="*/ 1558019 w 1705680"/>
              <a:gd name="connsiteY21" fmla="*/ 686288 h 686555"/>
              <a:gd name="connsiteX22" fmla="*/ 1537922 w 1705680"/>
              <a:gd name="connsiteY22" fmla="*/ 565708 h 686555"/>
              <a:gd name="connsiteX23" fmla="*/ 1487680 w 1705680"/>
              <a:gd name="connsiteY23" fmla="*/ 515466 h 686555"/>
              <a:gd name="connsiteX24" fmla="*/ 1256568 w 1705680"/>
              <a:gd name="connsiteY24" fmla="*/ 515466 h 686555"/>
              <a:gd name="connsiteX25" fmla="*/ 965166 w 1705680"/>
              <a:gd name="connsiteY25" fmla="*/ 615950 h 686555"/>
              <a:gd name="connsiteX26" fmla="*/ 734054 w 1705680"/>
              <a:gd name="connsiteY26" fmla="*/ 605901 h 686555"/>
              <a:gd name="connsiteX27" fmla="*/ 131153 w 1705680"/>
              <a:gd name="connsiteY27" fmla="*/ 595853 h 686555"/>
              <a:gd name="connsiteX0" fmla="*/ 131153 w 1706867"/>
              <a:gd name="connsiteY0" fmla="*/ 595853 h 619275"/>
              <a:gd name="connsiteX1" fmla="*/ 40718 w 1706867"/>
              <a:gd name="connsiteY1" fmla="*/ 485321 h 619275"/>
              <a:gd name="connsiteX2" fmla="*/ 40718 w 1706867"/>
              <a:gd name="connsiteY2" fmla="*/ 374789 h 619275"/>
              <a:gd name="connsiteX3" fmla="*/ 40718 w 1706867"/>
              <a:gd name="connsiteY3" fmla="*/ 374789 h 619275"/>
              <a:gd name="connsiteX4" fmla="*/ 524 w 1706867"/>
              <a:gd name="connsiteY4" fmla="*/ 314499 h 619275"/>
              <a:gd name="connsiteX5" fmla="*/ 20621 w 1706867"/>
              <a:gd name="connsiteY5" fmla="*/ 163774 h 619275"/>
              <a:gd name="connsiteX6" fmla="*/ 80911 w 1706867"/>
              <a:gd name="connsiteY6" fmla="*/ 73339 h 619275"/>
              <a:gd name="connsiteX7" fmla="*/ 573280 w 1706867"/>
              <a:gd name="connsiteY7" fmla="*/ 103484 h 619275"/>
              <a:gd name="connsiteX8" fmla="*/ 734054 w 1706867"/>
              <a:gd name="connsiteY8" fmla="*/ 63290 h 619275"/>
              <a:gd name="connsiteX9" fmla="*/ 975214 w 1706867"/>
              <a:gd name="connsiteY9" fmla="*/ 93435 h 619275"/>
              <a:gd name="connsiteX10" fmla="*/ 1125940 w 1706867"/>
              <a:gd name="connsiteY10" fmla="*/ 93435 h 619275"/>
              <a:gd name="connsiteX11" fmla="*/ 1176182 w 1706867"/>
              <a:gd name="connsiteY11" fmla="*/ 103484 h 619275"/>
              <a:gd name="connsiteX12" fmla="*/ 1246520 w 1706867"/>
              <a:gd name="connsiteY12" fmla="*/ 53242 h 619275"/>
              <a:gd name="connsiteX13" fmla="*/ 1296762 w 1706867"/>
              <a:gd name="connsiteY13" fmla="*/ 3000 h 619275"/>
              <a:gd name="connsiteX14" fmla="*/ 1437439 w 1706867"/>
              <a:gd name="connsiteY14" fmla="*/ 13049 h 619275"/>
              <a:gd name="connsiteX15" fmla="*/ 1507777 w 1706867"/>
              <a:gd name="connsiteY15" fmla="*/ 73339 h 619275"/>
              <a:gd name="connsiteX16" fmla="*/ 1437439 w 1706867"/>
              <a:gd name="connsiteY16" fmla="*/ 244161 h 619275"/>
              <a:gd name="connsiteX17" fmla="*/ 1497729 w 1706867"/>
              <a:gd name="connsiteY17" fmla="*/ 314499 h 619275"/>
              <a:gd name="connsiteX18" fmla="*/ 1638406 w 1706867"/>
              <a:gd name="connsiteY18" fmla="*/ 475273 h 619275"/>
              <a:gd name="connsiteX19" fmla="*/ 1698696 w 1706867"/>
              <a:gd name="connsiteY19" fmla="*/ 515466 h 619275"/>
              <a:gd name="connsiteX20" fmla="*/ 1688647 w 1706867"/>
              <a:gd name="connsiteY20" fmla="*/ 595853 h 619275"/>
              <a:gd name="connsiteX21" fmla="*/ 1537922 w 1706867"/>
              <a:gd name="connsiteY21" fmla="*/ 565708 h 619275"/>
              <a:gd name="connsiteX22" fmla="*/ 1487680 w 1706867"/>
              <a:gd name="connsiteY22" fmla="*/ 515466 h 619275"/>
              <a:gd name="connsiteX23" fmla="*/ 1256568 w 1706867"/>
              <a:gd name="connsiteY23" fmla="*/ 515466 h 619275"/>
              <a:gd name="connsiteX24" fmla="*/ 965166 w 1706867"/>
              <a:gd name="connsiteY24" fmla="*/ 615950 h 619275"/>
              <a:gd name="connsiteX25" fmla="*/ 734054 w 1706867"/>
              <a:gd name="connsiteY25" fmla="*/ 605901 h 619275"/>
              <a:gd name="connsiteX26" fmla="*/ 131153 w 1706867"/>
              <a:gd name="connsiteY26" fmla="*/ 595853 h 619275"/>
              <a:gd name="connsiteX0" fmla="*/ 131153 w 1702400"/>
              <a:gd name="connsiteY0" fmla="*/ 595853 h 619275"/>
              <a:gd name="connsiteX1" fmla="*/ 40718 w 1702400"/>
              <a:gd name="connsiteY1" fmla="*/ 485321 h 619275"/>
              <a:gd name="connsiteX2" fmla="*/ 40718 w 1702400"/>
              <a:gd name="connsiteY2" fmla="*/ 374789 h 619275"/>
              <a:gd name="connsiteX3" fmla="*/ 40718 w 1702400"/>
              <a:gd name="connsiteY3" fmla="*/ 374789 h 619275"/>
              <a:gd name="connsiteX4" fmla="*/ 524 w 1702400"/>
              <a:gd name="connsiteY4" fmla="*/ 314499 h 619275"/>
              <a:gd name="connsiteX5" fmla="*/ 20621 w 1702400"/>
              <a:gd name="connsiteY5" fmla="*/ 163774 h 619275"/>
              <a:gd name="connsiteX6" fmla="*/ 80911 w 1702400"/>
              <a:gd name="connsiteY6" fmla="*/ 73339 h 619275"/>
              <a:gd name="connsiteX7" fmla="*/ 573280 w 1702400"/>
              <a:gd name="connsiteY7" fmla="*/ 103484 h 619275"/>
              <a:gd name="connsiteX8" fmla="*/ 734054 w 1702400"/>
              <a:gd name="connsiteY8" fmla="*/ 63290 h 619275"/>
              <a:gd name="connsiteX9" fmla="*/ 975214 w 1702400"/>
              <a:gd name="connsiteY9" fmla="*/ 93435 h 619275"/>
              <a:gd name="connsiteX10" fmla="*/ 1125940 w 1702400"/>
              <a:gd name="connsiteY10" fmla="*/ 93435 h 619275"/>
              <a:gd name="connsiteX11" fmla="*/ 1176182 w 1702400"/>
              <a:gd name="connsiteY11" fmla="*/ 103484 h 619275"/>
              <a:gd name="connsiteX12" fmla="*/ 1246520 w 1702400"/>
              <a:gd name="connsiteY12" fmla="*/ 53242 h 619275"/>
              <a:gd name="connsiteX13" fmla="*/ 1296762 w 1702400"/>
              <a:gd name="connsiteY13" fmla="*/ 3000 h 619275"/>
              <a:gd name="connsiteX14" fmla="*/ 1437439 w 1702400"/>
              <a:gd name="connsiteY14" fmla="*/ 13049 h 619275"/>
              <a:gd name="connsiteX15" fmla="*/ 1507777 w 1702400"/>
              <a:gd name="connsiteY15" fmla="*/ 73339 h 619275"/>
              <a:gd name="connsiteX16" fmla="*/ 1437439 w 1702400"/>
              <a:gd name="connsiteY16" fmla="*/ 244161 h 619275"/>
              <a:gd name="connsiteX17" fmla="*/ 1497729 w 1702400"/>
              <a:gd name="connsiteY17" fmla="*/ 314499 h 619275"/>
              <a:gd name="connsiteX18" fmla="*/ 1638406 w 1702400"/>
              <a:gd name="connsiteY18" fmla="*/ 475273 h 619275"/>
              <a:gd name="connsiteX19" fmla="*/ 1698696 w 1702400"/>
              <a:gd name="connsiteY19" fmla="*/ 515466 h 619275"/>
              <a:gd name="connsiteX20" fmla="*/ 1537922 w 1702400"/>
              <a:gd name="connsiteY20" fmla="*/ 565708 h 619275"/>
              <a:gd name="connsiteX21" fmla="*/ 1487680 w 1702400"/>
              <a:gd name="connsiteY21" fmla="*/ 515466 h 619275"/>
              <a:gd name="connsiteX22" fmla="*/ 1256568 w 1702400"/>
              <a:gd name="connsiteY22" fmla="*/ 515466 h 619275"/>
              <a:gd name="connsiteX23" fmla="*/ 965166 w 1702400"/>
              <a:gd name="connsiteY23" fmla="*/ 615950 h 619275"/>
              <a:gd name="connsiteX24" fmla="*/ 734054 w 1702400"/>
              <a:gd name="connsiteY24" fmla="*/ 605901 h 619275"/>
              <a:gd name="connsiteX25" fmla="*/ 131153 w 1702400"/>
              <a:gd name="connsiteY25" fmla="*/ 595853 h 619275"/>
              <a:gd name="connsiteX0" fmla="*/ 131153 w 1702400"/>
              <a:gd name="connsiteY0" fmla="*/ 595853 h 619275"/>
              <a:gd name="connsiteX1" fmla="*/ 40718 w 1702400"/>
              <a:gd name="connsiteY1" fmla="*/ 485321 h 619275"/>
              <a:gd name="connsiteX2" fmla="*/ 40718 w 1702400"/>
              <a:gd name="connsiteY2" fmla="*/ 374789 h 619275"/>
              <a:gd name="connsiteX3" fmla="*/ 40718 w 1702400"/>
              <a:gd name="connsiteY3" fmla="*/ 374789 h 619275"/>
              <a:gd name="connsiteX4" fmla="*/ 524 w 1702400"/>
              <a:gd name="connsiteY4" fmla="*/ 314499 h 619275"/>
              <a:gd name="connsiteX5" fmla="*/ 20621 w 1702400"/>
              <a:gd name="connsiteY5" fmla="*/ 163774 h 619275"/>
              <a:gd name="connsiteX6" fmla="*/ 80911 w 1702400"/>
              <a:gd name="connsiteY6" fmla="*/ 73339 h 619275"/>
              <a:gd name="connsiteX7" fmla="*/ 573280 w 1702400"/>
              <a:gd name="connsiteY7" fmla="*/ 103484 h 619275"/>
              <a:gd name="connsiteX8" fmla="*/ 734054 w 1702400"/>
              <a:gd name="connsiteY8" fmla="*/ 63290 h 619275"/>
              <a:gd name="connsiteX9" fmla="*/ 975214 w 1702400"/>
              <a:gd name="connsiteY9" fmla="*/ 93435 h 619275"/>
              <a:gd name="connsiteX10" fmla="*/ 1125940 w 1702400"/>
              <a:gd name="connsiteY10" fmla="*/ 93435 h 619275"/>
              <a:gd name="connsiteX11" fmla="*/ 1176182 w 1702400"/>
              <a:gd name="connsiteY11" fmla="*/ 103484 h 619275"/>
              <a:gd name="connsiteX12" fmla="*/ 1246520 w 1702400"/>
              <a:gd name="connsiteY12" fmla="*/ 53242 h 619275"/>
              <a:gd name="connsiteX13" fmla="*/ 1296762 w 1702400"/>
              <a:gd name="connsiteY13" fmla="*/ 3000 h 619275"/>
              <a:gd name="connsiteX14" fmla="*/ 1437439 w 1702400"/>
              <a:gd name="connsiteY14" fmla="*/ 13049 h 619275"/>
              <a:gd name="connsiteX15" fmla="*/ 1507777 w 1702400"/>
              <a:gd name="connsiteY15" fmla="*/ 73339 h 619275"/>
              <a:gd name="connsiteX16" fmla="*/ 1437439 w 1702400"/>
              <a:gd name="connsiteY16" fmla="*/ 244161 h 619275"/>
              <a:gd name="connsiteX17" fmla="*/ 1497729 w 1702400"/>
              <a:gd name="connsiteY17" fmla="*/ 314499 h 619275"/>
              <a:gd name="connsiteX18" fmla="*/ 1638406 w 1702400"/>
              <a:gd name="connsiteY18" fmla="*/ 475273 h 619275"/>
              <a:gd name="connsiteX19" fmla="*/ 1698696 w 1702400"/>
              <a:gd name="connsiteY19" fmla="*/ 515466 h 619275"/>
              <a:gd name="connsiteX20" fmla="*/ 1537922 w 1702400"/>
              <a:gd name="connsiteY20" fmla="*/ 565708 h 619275"/>
              <a:gd name="connsiteX21" fmla="*/ 1256568 w 1702400"/>
              <a:gd name="connsiteY21" fmla="*/ 515466 h 619275"/>
              <a:gd name="connsiteX22" fmla="*/ 965166 w 1702400"/>
              <a:gd name="connsiteY22" fmla="*/ 615950 h 619275"/>
              <a:gd name="connsiteX23" fmla="*/ 734054 w 1702400"/>
              <a:gd name="connsiteY23" fmla="*/ 605901 h 619275"/>
              <a:gd name="connsiteX24" fmla="*/ 131153 w 1702400"/>
              <a:gd name="connsiteY24" fmla="*/ 595853 h 619275"/>
              <a:gd name="connsiteX0" fmla="*/ 734054 w 1702400"/>
              <a:gd name="connsiteY0" fmla="*/ 605901 h 619275"/>
              <a:gd name="connsiteX1" fmla="*/ 40718 w 1702400"/>
              <a:gd name="connsiteY1" fmla="*/ 485321 h 619275"/>
              <a:gd name="connsiteX2" fmla="*/ 40718 w 1702400"/>
              <a:gd name="connsiteY2" fmla="*/ 374789 h 619275"/>
              <a:gd name="connsiteX3" fmla="*/ 40718 w 1702400"/>
              <a:gd name="connsiteY3" fmla="*/ 374789 h 619275"/>
              <a:gd name="connsiteX4" fmla="*/ 524 w 1702400"/>
              <a:gd name="connsiteY4" fmla="*/ 314499 h 619275"/>
              <a:gd name="connsiteX5" fmla="*/ 20621 w 1702400"/>
              <a:gd name="connsiteY5" fmla="*/ 163774 h 619275"/>
              <a:gd name="connsiteX6" fmla="*/ 80911 w 1702400"/>
              <a:gd name="connsiteY6" fmla="*/ 73339 h 619275"/>
              <a:gd name="connsiteX7" fmla="*/ 573280 w 1702400"/>
              <a:gd name="connsiteY7" fmla="*/ 103484 h 619275"/>
              <a:gd name="connsiteX8" fmla="*/ 734054 w 1702400"/>
              <a:gd name="connsiteY8" fmla="*/ 63290 h 619275"/>
              <a:gd name="connsiteX9" fmla="*/ 975214 w 1702400"/>
              <a:gd name="connsiteY9" fmla="*/ 93435 h 619275"/>
              <a:gd name="connsiteX10" fmla="*/ 1125940 w 1702400"/>
              <a:gd name="connsiteY10" fmla="*/ 93435 h 619275"/>
              <a:gd name="connsiteX11" fmla="*/ 1176182 w 1702400"/>
              <a:gd name="connsiteY11" fmla="*/ 103484 h 619275"/>
              <a:gd name="connsiteX12" fmla="*/ 1246520 w 1702400"/>
              <a:gd name="connsiteY12" fmla="*/ 53242 h 619275"/>
              <a:gd name="connsiteX13" fmla="*/ 1296762 w 1702400"/>
              <a:gd name="connsiteY13" fmla="*/ 3000 h 619275"/>
              <a:gd name="connsiteX14" fmla="*/ 1437439 w 1702400"/>
              <a:gd name="connsiteY14" fmla="*/ 13049 h 619275"/>
              <a:gd name="connsiteX15" fmla="*/ 1507777 w 1702400"/>
              <a:gd name="connsiteY15" fmla="*/ 73339 h 619275"/>
              <a:gd name="connsiteX16" fmla="*/ 1437439 w 1702400"/>
              <a:gd name="connsiteY16" fmla="*/ 244161 h 619275"/>
              <a:gd name="connsiteX17" fmla="*/ 1497729 w 1702400"/>
              <a:gd name="connsiteY17" fmla="*/ 314499 h 619275"/>
              <a:gd name="connsiteX18" fmla="*/ 1638406 w 1702400"/>
              <a:gd name="connsiteY18" fmla="*/ 475273 h 619275"/>
              <a:gd name="connsiteX19" fmla="*/ 1698696 w 1702400"/>
              <a:gd name="connsiteY19" fmla="*/ 515466 h 619275"/>
              <a:gd name="connsiteX20" fmla="*/ 1537922 w 1702400"/>
              <a:gd name="connsiteY20" fmla="*/ 565708 h 619275"/>
              <a:gd name="connsiteX21" fmla="*/ 1256568 w 1702400"/>
              <a:gd name="connsiteY21" fmla="*/ 515466 h 619275"/>
              <a:gd name="connsiteX22" fmla="*/ 965166 w 1702400"/>
              <a:gd name="connsiteY22" fmla="*/ 615950 h 619275"/>
              <a:gd name="connsiteX23" fmla="*/ 734054 w 1702400"/>
              <a:gd name="connsiteY23" fmla="*/ 605901 h 619275"/>
              <a:gd name="connsiteX0" fmla="*/ 734054 w 1702400"/>
              <a:gd name="connsiteY0" fmla="*/ 605901 h 606106"/>
              <a:gd name="connsiteX1" fmla="*/ 40718 w 1702400"/>
              <a:gd name="connsiteY1" fmla="*/ 485321 h 606106"/>
              <a:gd name="connsiteX2" fmla="*/ 40718 w 1702400"/>
              <a:gd name="connsiteY2" fmla="*/ 374789 h 606106"/>
              <a:gd name="connsiteX3" fmla="*/ 40718 w 1702400"/>
              <a:gd name="connsiteY3" fmla="*/ 374789 h 606106"/>
              <a:gd name="connsiteX4" fmla="*/ 524 w 1702400"/>
              <a:gd name="connsiteY4" fmla="*/ 314499 h 606106"/>
              <a:gd name="connsiteX5" fmla="*/ 20621 w 1702400"/>
              <a:gd name="connsiteY5" fmla="*/ 163774 h 606106"/>
              <a:gd name="connsiteX6" fmla="*/ 80911 w 1702400"/>
              <a:gd name="connsiteY6" fmla="*/ 73339 h 606106"/>
              <a:gd name="connsiteX7" fmla="*/ 573280 w 1702400"/>
              <a:gd name="connsiteY7" fmla="*/ 103484 h 606106"/>
              <a:gd name="connsiteX8" fmla="*/ 734054 w 1702400"/>
              <a:gd name="connsiteY8" fmla="*/ 63290 h 606106"/>
              <a:gd name="connsiteX9" fmla="*/ 975214 w 1702400"/>
              <a:gd name="connsiteY9" fmla="*/ 93435 h 606106"/>
              <a:gd name="connsiteX10" fmla="*/ 1125940 w 1702400"/>
              <a:gd name="connsiteY10" fmla="*/ 93435 h 606106"/>
              <a:gd name="connsiteX11" fmla="*/ 1176182 w 1702400"/>
              <a:gd name="connsiteY11" fmla="*/ 103484 h 606106"/>
              <a:gd name="connsiteX12" fmla="*/ 1246520 w 1702400"/>
              <a:gd name="connsiteY12" fmla="*/ 53242 h 606106"/>
              <a:gd name="connsiteX13" fmla="*/ 1296762 w 1702400"/>
              <a:gd name="connsiteY13" fmla="*/ 3000 h 606106"/>
              <a:gd name="connsiteX14" fmla="*/ 1437439 w 1702400"/>
              <a:gd name="connsiteY14" fmla="*/ 13049 h 606106"/>
              <a:gd name="connsiteX15" fmla="*/ 1507777 w 1702400"/>
              <a:gd name="connsiteY15" fmla="*/ 73339 h 606106"/>
              <a:gd name="connsiteX16" fmla="*/ 1437439 w 1702400"/>
              <a:gd name="connsiteY16" fmla="*/ 244161 h 606106"/>
              <a:gd name="connsiteX17" fmla="*/ 1497729 w 1702400"/>
              <a:gd name="connsiteY17" fmla="*/ 314499 h 606106"/>
              <a:gd name="connsiteX18" fmla="*/ 1638406 w 1702400"/>
              <a:gd name="connsiteY18" fmla="*/ 475273 h 606106"/>
              <a:gd name="connsiteX19" fmla="*/ 1698696 w 1702400"/>
              <a:gd name="connsiteY19" fmla="*/ 515466 h 606106"/>
              <a:gd name="connsiteX20" fmla="*/ 1537922 w 1702400"/>
              <a:gd name="connsiteY20" fmla="*/ 565708 h 606106"/>
              <a:gd name="connsiteX21" fmla="*/ 1256568 w 1702400"/>
              <a:gd name="connsiteY21" fmla="*/ 515466 h 606106"/>
              <a:gd name="connsiteX22" fmla="*/ 734054 w 1702400"/>
              <a:gd name="connsiteY22" fmla="*/ 605901 h 606106"/>
              <a:gd name="connsiteX0" fmla="*/ 734054 w 1639085"/>
              <a:gd name="connsiteY0" fmla="*/ 605901 h 606106"/>
              <a:gd name="connsiteX1" fmla="*/ 40718 w 1639085"/>
              <a:gd name="connsiteY1" fmla="*/ 485321 h 606106"/>
              <a:gd name="connsiteX2" fmla="*/ 40718 w 1639085"/>
              <a:gd name="connsiteY2" fmla="*/ 374789 h 606106"/>
              <a:gd name="connsiteX3" fmla="*/ 40718 w 1639085"/>
              <a:gd name="connsiteY3" fmla="*/ 374789 h 606106"/>
              <a:gd name="connsiteX4" fmla="*/ 524 w 1639085"/>
              <a:gd name="connsiteY4" fmla="*/ 314499 h 606106"/>
              <a:gd name="connsiteX5" fmla="*/ 20621 w 1639085"/>
              <a:gd name="connsiteY5" fmla="*/ 163774 h 606106"/>
              <a:gd name="connsiteX6" fmla="*/ 80911 w 1639085"/>
              <a:gd name="connsiteY6" fmla="*/ 73339 h 606106"/>
              <a:gd name="connsiteX7" fmla="*/ 573280 w 1639085"/>
              <a:gd name="connsiteY7" fmla="*/ 103484 h 606106"/>
              <a:gd name="connsiteX8" fmla="*/ 734054 w 1639085"/>
              <a:gd name="connsiteY8" fmla="*/ 63290 h 606106"/>
              <a:gd name="connsiteX9" fmla="*/ 975214 w 1639085"/>
              <a:gd name="connsiteY9" fmla="*/ 93435 h 606106"/>
              <a:gd name="connsiteX10" fmla="*/ 1125940 w 1639085"/>
              <a:gd name="connsiteY10" fmla="*/ 93435 h 606106"/>
              <a:gd name="connsiteX11" fmla="*/ 1176182 w 1639085"/>
              <a:gd name="connsiteY11" fmla="*/ 103484 h 606106"/>
              <a:gd name="connsiteX12" fmla="*/ 1246520 w 1639085"/>
              <a:gd name="connsiteY12" fmla="*/ 53242 h 606106"/>
              <a:gd name="connsiteX13" fmla="*/ 1296762 w 1639085"/>
              <a:gd name="connsiteY13" fmla="*/ 3000 h 606106"/>
              <a:gd name="connsiteX14" fmla="*/ 1437439 w 1639085"/>
              <a:gd name="connsiteY14" fmla="*/ 13049 h 606106"/>
              <a:gd name="connsiteX15" fmla="*/ 1507777 w 1639085"/>
              <a:gd name="connsiteY15" fmla="*/ 73339 h 606106"/>
              <a:gd name="connsiteX16" fmla="*/ 1437439 w 1639085"/>
              <a:gd name="connsiteY16" fmla="*/ 244161 h 606106"/>
              <a:gd name="connsiteX17" fmla="*/ 1497729 w 1639085"/>
              <a:gd name="connsiteY17" fmla="*/ 314499 h 606106"/>
              <a:gd name="connsiteX18" fmla="*/ 1638406 w 1639085"/>
              <a:gd name="connsiteY18" fmla="*/ 475273 h 606106"/>
              <a:gd name="connsiteX19" fmla="*/ 1537922 w 1639085"/>
              <a:gd name="connsiteY19" fmla="*/ 565708 h 606106"/>
              <a:gd name="connsiteX20" fmla="*/ 1256568 w 1639085"/>
              <a:gd name="connsiteY20" fmla="*/ 515466 h 606106"/>
              <a:gd name="connsiteX21" fmla="*/ 734054 w 1639085"/>
              <a:gd name="connsiteY21" fmla="*/ 605901 h 606106"/>
              <a:gd name="connsiteX0" fmla="*/ 734054 w 1645294"/>
              <a:gd name="connsiteY0" fmla="*/ 605901 h 606106"/>
              <a:gd name="connsiteX1" fmla="*/ 40718 w 1645294"/>
              <a:gd name="connsiteY1" fmla="*/ 485321 h 606106"/>
              <a:gd name="connsiteX2" fmla="*/ 40718 w 1645294"/>
              <a:gd name="connsiteY2" fmla="*/ 374789 h 606106"/>
              <a:gd name="connsiteX3" fmla="*/ 40718 w 1645294"/>
              <a:gd name="connsiteY3" fmla="*/ 374789 h 606106"/>
              <a:gd name="connsiteX4" fmla="*/ 524 w 1645294"/>
              <a:gd name="connsiteY4" fmla="*/ 314499 h 606106"/>
              <a:gd name="connsiteX5" fmla="*/ 20621 w 1645294"/>
              <a:gd name="connsiteY5" fmla="*/ 163774 h 606106"/>
              <a:gd name="connsiteX6" fmla="*/ 80911 w 1645294"/>
              <a:gd name="connsiteY6" fmla="*/ 73339 h 606106"/>
              <a:gd name="connsiteX7" fmla="*/ 573280 w 1645294"/>
              <a:gd name="connsiteY7" fmla="*/ 103484 h 606106"/>
              <a:gd name="connsiteX8" fmla="*/ 734054 w 1645294"/>
              <a:gd name="connsiteY8" fmla="*/ 63290 h 606106"/>
              <a:gd name="connsiteX9" fmla="*/ 975214 w 1645294"/>
              <a:gd name="connsiteY9" fmla="*/ 93435 h 606106"/>
              <a:gd name="connsiteX10" fmla="*/ 1125940 w 1645294"/>
              <a:gd name="connsiteY10" fmla="*/ 93435 h 606106"/>
              <a:gd name="connsiteX11" fmla="*/ 1176182 w 1645294"/>
              <a:gd name="connsiteY11" fmla="*/ 103484 h 606106"/>
              <a:gd name="connsiteX12" fmla="*/ 1246520 w 1645294"/>
              <a:gd name="connsiteY12" fmla="*/ 53242 h 606106"/>
              <a:gd name="connsiteX13" fmla="*/ 1296762 w 1645294"/>
              <a:gd name="connsiteY13" fmla="*/ 3000 h 606106"/>
              <a:gd name="connsiteX14" fmla="*/ 1437439 w 1645294"/>
              <a:gd name="connsiteY14" fmla="*/ 13049 h 606106"/>
              <a:gd name="connsiteX15" fmla="*/ 1507777 w 1645294"/>
              <a:gd name="connsiteY15" fmla="*/ 73339 h 606106"/>
              <a:gd name="connsiteX16" fmla="*/ 1437439 w 1645294"/>
              <a:gd name="connsiteY16" fmla="*/ 244161 h 606106"/>
              <a:gd name="connsiteX17" fmla="*/ 1497729 w 1645294"/>
              <a:gd name="connsiteY17" fmla="*/ 314499 h 606106"/>
              <a:gd name="connsiteX18" fmla="*/ 1638406 w 1645294"/>
              <a:gd name="connsiteY18" fmla="*/ 475273 h 606106"/>
              <a:gd name="connsiteX19" fmla="*/ 1256568 w 1645294"/>
              <a:gd name="connsiteY19" fmla="*/ 515466 h 606106"/>
              <a:gd name="connsiteX20" fmla="*/ 734054 w 1645294"/>
              <a:gd name="connsiteY20" fmla="*/ 605901 h 606106"/>
              <a:gd name="connsiteX0" fmla="*/ 734054 w 1507777"/>
              <a:gd name="connsiteY0" fmla="*/ 605901 h 606106"/>
              <a:gd name="connsiteX1" fmla="*/ 40718 w 1507777"/>
              <a:gd name="connsiteY1" fmla="*/ 485321 h 606106"/>
              <a:gd name="connsiteX2" fmla="*/ 40718 w 1507777"/>
              <a:gd name="connsiteY2" fmla="*/ 374789 h 606106"/>
              <a:gd name="connsiteX3" fmla="*/ 40718 w 1507777"/>
              <a:gd name="connsiteY3" fmla="*/ 374789 h 606106"/>
              <a:gd name="connsiteX4" fmla="*/ 524 w 1507777"/>
              <a:gd name="connsiteY4" fmla="*/ 314499 h 606106"/>
              <a:gd name="connsiteX5" fmla="*/ 20621 w 1507777"/>
              <a:gd name="connsiteY5" fmla="*/ 163774 h 606106"/>
              <a:gd name="connsiteX6" fmla="*/ 80911 w 1507777"/>
              <a:gd name="connsiteY6" fmla="*/ 73339 h 606106"/>
              <a:gd name="connsiteX7" fmla="*/ 573280 w 1507777"/>
              <a:gd name="connsiteY7" fmla="*/ 103484 h 606106"/>
              <a:gd name="connsiteX8" fmla="*/ 734054 w 1507777"/>
              <a:gd name="connsiteY8" fmla="*/ 63290 h 606106"/>
              <a:gd name="connsiteX9" fmla="*/ 975214 w 1507777"/>
              <a:gd name="connsiteY9" fmla="*/ 93435 h 606106"/>
              <a:gd name="connsiteX10" fmla="*/ 1125940 w 1507777"/>
              <a:gd name="connsiteY10" fmla="*/ 93435 h 606106"/>
              <a:gd name="connsiteX11" fmla="*/ 1176182 w 1507777"/>
              <a:gd name="connsiteY11" fmla="*/ 103484 h 606106"/>
              <a:gd name="connsiteX12" fmla="*/ 1246520 w 1507777"/>
              <a:gd name="connsiteY12" fmla="*/ 53242 h 606106"/>
              <a:gd name="connsiteX13" fmla="*/ 1296762 w 1507777"/>
              <a:gd name="connsiteY13" fmla="*/ 3000 h 606106"/>
              <a:gd name="connsiteX14" fmla="*/ 1437439 w 1507777"/>
              <a:gd name="connsiteY14" fmla="*/ 13049 h 606106"/>
              <a:gd name="connsiteX15" fmla="*/ 1507777 w 1507777"/>
              <a:gd name="connsiteY15" fmla="*/ 73339 h 606106"/>
              <a:gd name="connsiteX16" fmla="*/ 1437439 w 1507777"/>
              <a:gd name="connsiteY16" fmla="*/ 244161 h 606106"/>
              <a:gd name="connsiteX17" fmla="*/ 1497729 w 1507777"/>
              <a:gd name="connsiteY17" fmla="*/ 314499 h 606106"/>
              <a:gd name="connsiteX18" fmla="*/ 1256568 w 1507777"/>
              <a:gd name="connsiteY18" fmla="*/ 515466 h 606106"/>
              <a:gd name="connsiteX19" fmla="*/ 734054 w 1507777"/>
              <a:gd name="connsiteY19" fmla="*/ 605901 h 606106"/>
              <a:gd name="connsiteX0" fmla="*/ 734054 w 1507777"/>
              <a:gd name="connsiteY0" fmla="*/ 605901 h 606454"/>
              <a:gd name="connsiteX1" fmla="*/ 40718 w 1507777"/>
              <a:gd name="connsiteY1" fmla="*/ 485321 h 606454"/>
              <a:gd name="connsiteX2" fmla="*/ 40718 w 1507777"/>
              <a:gd name="connsiteY2" fmla="*/ 374789 h 606454"/>
              <a:gd name="connsiteX3" fmla="*/ 40718 w 1507777"/>
              <a:gd name="connsiteY3" fmla="*/ 374789 h 606454"/>
              <a:gd name="connsiteX4" fmla="*/ 524 w 1507777"/>
              <a:gd name="connsiteY4" fmla="*/ 314499 h 606454"/>
              <a:gd name="connsiteX5" fmla="*/ 20621 w 1507777"/>
              <a:gd name="connsiteY5" fmla="*/ 163774 h 606454"/>
              <a:gd name="connsiteX6" fmla="*/ 80911 w 1507777"/>
              <a:gd name="connsiteY6" fmla="*/ 73339 h 606454"/>
              <a:gd name="connsiteX7" fmla="*/ 573280 w 1507777"/>
              <a:gd name="connsiteY7" fmla="*/ 103484 h 606454"/>
              <a:gd name="connsiteX8" fmla="*/ 734054 w 1507777"/>
              <a:gd name="connsiteY8" fmla="*/ 63290 h 606454"/>
              <a:gd name="connsiteX9" fmla="*/ 975214 w 1507777"/>
              <a:gd name="connsiteY9" fmla="*/ 93435 h 606454"/>
              <a:gd name="connsiteX10" fmla="*/ 1125940 w 1507777"/>
              <a:gd name="connsiteY10" fmla="*/ 93435 h 606454"/>
              <a:gd name="connsiteX11" fmla="*/ 1176182 w 1507777"/>
              <a:gd name="connsiteY11" fmla="*/ 103484 h 606454"/>
              <a:gd name="connsiteX12" fmla="*/ 1246520 w 1507777"/>
              <a:gd name="connsiteY12" fmla="*/ 53242 h 606454"/>
              <a:gd name="connsiteX13" fmla="*/ 1296762 w 1507777"/>
              <a:gd name="connsiteY13" fmla="*/ 3000 h 606454"/>
              <a:gd name="connsiteX14" fmla="*/ 1437439 w 1507777"/>
              <a:gd name="connsiteY14" fmla="*/ 13049 h 606454"/>
              <a:gd name="connsiteX15" fmla="*/ 1507777 w 1507777"/>
              <a:gd name="connsiteY15" fmla="*/ 73339 h 606454"/>
              <a:gd name="connsiteX16" fmla="*/ 1437439 w 1507777"/>
              <a:gd name="connsiteY16" fmla="*/ 244161 h 606454"/>
              <a:gd name="connsiteX17" fmla="*/ 1497729 w 1507777"/>
              <a:gd name="connsiteY17" fmla="*/ 314499 h 606454"/>
              <a:gd name="connsiteX18" fmla="*/ 1256568 w 1507777"/>
              <a:gd name="connsiteY18" fmla="*/ 435079 h 606454"/>
              <a:gd name="connsiteX19" fmla="*/ 734054 w 1507777"/>
              <a:gd name="connsiteY19" fmla="*/ 605901 h 606454"/>
              <a:gd name="connsiteX0" fmla="*/ 647560 w 1511718"/>
              <a:gd name="connsiteY0" fmla="*/ 465224 h 489836"/>
              <a:gd name="connsiteX1" fmla="*/ 44659 w 1511718"/>
              <a:gd name="connsiteY1" fmla="*/ 485321 h 489836"/>
              <a:gd name="connsiteX2" fmla="*/ 44659 w 1511718"/>
              <a:gd name="connsiteY2" fmla="*/ 374789 h 489836"/>
              <a:gd name="connsiteX3" fmla="*/ 44659 w 1511718"/>
              <a:gd name="connsiteY3" fmla="*/ 374789 h 489836"/>
              <a:gd name="connsiteX4" fmla="*/ 4465 w 1511718"/>
              <a:gd name="connsiteY4" fmla="*/ 314499 h 489836"/>
              <a:gd name="connsiteX5" fmla="*/ 24562 w 1511718"/>
              <a:gd name="connsiteY5" fmla="*/ 163774 h 489836"/>
              <a:gd name="connsiteX6" fmla="*/ 84852 w 1511718"/>
              <a:gd name="connsiteY6" fmla="*/ 73339 h 489836"/>
              <a:gd name="connsiteX7" fmla="*/ 577221 w 1511718"/>
              <a:gd name="connsiteY7" fmla="*/ 103484 h 489836"/>
              <a:gd name="connsiteX8" fmla="*/ 737995 w 1511718"/>
              <a:gd name="connsiteY8" fmla="*/ 63290 h 489836"/>
              <a:gd name="connsiteX9" fmla="*/ 979155 w 1511718"/>
              <a:gd name="connsiteY9" fmla="*/ 93435 h 489836"/>
              <a:gd name="connsiteX10" fmla="*/ 1129881 w 1511718"/>
              <a:gd name="connsiteY10" fmla="*/ 93435 h 489836"/>
              <a:gd name="connsiteX11" fmla="*/ 1180123 w 1511718"/>
              <a:gd name="connsiteY11" fmla="*/ 103484 h 489836"/>
              <a:gd name="connsiteX12" fmla="*/ 1250461 w 1511718"/>
              <a:gd name="connsiteY12" fmla="*/ 53242 h 489836"/>
              <a:gd name="connsiteX13" fmla="*/ 1300703 w 1511718"/>
              <a:gd name="connsiteY13" fmla="*/ 3000 h 489836"/>
              <a:gd name="connsiteX14" fmla="*/ 1441380 w 1511718"/>
              <a:gd name="connsiteY14" fmla="*/ 13049 h 489836"/>
              <a:gd name="connsiteX15" fmla="*/ 1511718 w 1511718"/>
              <a:gd name="connsiteY15" fmla="*/ 73339 h 489836"/>
              <a:gd name="connsiteX16" fmla="*/ 1441380 w 1511718"/>
              <a:gd name="connsiteY16" fmla="*/ 244161 h 489836"/>
              <a:gd name="connsiteX17" fmla="*/ 1501670 w 1511718"/>
              <a:gd name="connsiteY17" fmla="*/ 314499 h 489836"/>
              <a:gd name="connsiteX18" fmla="*/ 1260509 w 1511718"/>
              <a:gd name="connsiteY18" fmla="*/ 435079 h 489836"/>
              <a:gd name="connsiteX19" fmla="*/ 647560 w 1511718"/>
              <a:gd name="connsiteY19" fmla="*/ 465224 h 489836"/>
              <a:gd name="connsiteX0" fmla="*/ 647560 w 1511718"/>
              <a:gd name="connsiteY0" fmla="*/ 465224 h 523682"/>
              <a:gd name="connsiteX1" fmla="*/ 44659 w 1511718"/>
              <a:gd name="connsiteY1" fmla="*/ 485321 h 523682"/>
              <a:gd name="connsiteX2" fmla="*/ 44659 w 1511718"/>
              <a:gd name="connsiteY2" fmla="*/ 374789 h 523682"/>
              <a:gd name="connsiteX3" fmla="*/ 44659 w 1511718"/>
              <a:gd name="connsiteY3" fmla="*/ 374789 h 523682"/>
              <a:gd name="connsiteX4" fmla="*/ 4465 w 1511718"/>
              <a:gd name="connsiteY4" fmla="*/ 314499 h 523682"/>
              <a:gd name="connsiteX5" fmla="*/ 24562 w 1511718"/>
              <a:gd name="connsiteY5" fmla="*/ 163774 h 523682"/>
              <a:gd name="connsiteX6" fmla="*/ 84852 w 1511718"/>
              <a:gd name="connsiteY6" fmla="*/ 73339 h 523682"/>
              <a:gd name="connsiteX7" fmla="*/ 577221 w 1511718"/>
              <a:gd name="connsiteY7" fmla="*/ 103484 h 523682"/>
              <a:gd name="connsiteX8" fmla="*/ 737995 w 1511718"/>
              <a:gd name="connsiteY8" fmla="*/ 63290 h 523682"/>
              <a:gd name="connsiteX9" fmla="*/ 979155 w 1511718"/>
              <a:gd name="connsiteY9" fmla="*/ 93435 h 523682"/>
              <a:gd name="connsiteX10" fmla="*/ 1129881 w 1511718"/>
              <a:gd name="connsiteY10" fmla="*/ 93435 h 523682"/>
              <a:gd name="connsiteX11" fmla="*/ 1180123 w 1511718"/>
              <a:gd name="connsiteY11" fmla="*/ 103484 h 523682"/>
              <a:gd name="connsiteX12" fmla="*/ 1250461 w 1511718"/>
              <a:gd name="connsiteY12" fmla="*/ 53242 h 523682"/>
              <a:gd name="connsiteX13" fmla="*/ 1300703 w 1511718"/>
              <a:gd name="connsiteY13" fmla="*/ 3000 h 523682"/>
              <a:gd name="connsiteX14" fmla="*/ 1441380 w 1511718"/>
              <a:gd name="connsiteY14" fmla="*/ 13049 h 523682"/>
              <a:gd name="connsiteX15" fmla="*/ 1511718 w 1511718"/>
              <a:gd name="connsiteY15" fmla="*/ 73339 h 523682"/>
              <a:gd name="connsiteX16" fmla="*/ 1441380 w 1511718"/>
              <a:gd name="connsiteY16" fmla="*/ 244161 h 523682"/>
              <a:gd name="connsiteX17" fmla="*/ 1501670 w 1511718"/>
              <a:gd name="connsiteY17" fmla="*/ 314499 h 523682"/>
              <a:gd name="connsiteX18" fmla="*/ 1260509 w 1511718"/>
              <a:gd name="connsiteY18" fmla="*/ 435079 h 523682"/>
              <a:gd name="connsiteX19" fmla="*/ 647560 w 1511718"/>
              <a:gd name="connsiteY19" fmla="*/ 465224 h 523682"/>
              <a:gd name="connsiteX0" fmla="*/ 647560 w 1511718"/>
              <a:gd name="connsiteY0" fmla="*/ 465224 h 490431"/>
              <a:gd name="connsiteX1" fmla="*/ 44659 w 1511718"/>
              <a:gd name="connsiteY1" fmla="*/ 485321 h 490431"/>
              <a:gd name="connsiteX2" fmla="*/ 44659 w 1511718"/>
              <a:gd name="connsiteY2" fmla="*/ 374789 h 490431"/>
              <a:gd name="connsiteX3" fmla="*/ 44659 w 1511718"/>
              <a:gd name="connsiteY3" fmla="*/ 374789 h 490431"/>
              <a:gd name="connsiteX4" fmla="*/ 4465 w 1511718"/>
              <a:gd name="connsiteY4" fmla="*/ 314499 h 490431"/>
              <a:gd name="connsiteX5" fmla="*/ 24562 w 1511718"/>
              <a:gd name="connsiteY5" fmla="*/ 163774 h 490431"/>
              <a:gd name="connsiteX6" fmla="*/ 84852 w 1511718"/>
              <a:gd name="connsiteY6" fmla="*/ 73339 h 490431"/>
              <a:gd name="connsiteX7" fmla="*/ 577221 w 1511718"/>
              <a:gd name="connsiteY7" fmla="*/ 103484 h 490431"/>
              <a:gd name="connsiteX8" fmla="*/ 737995 w 1511718"/>
              <a:gd name="connsiteY8" fmla="*/ 63290 h 490431"/>
              <a:gd name="connsiteX9" fmla="*/ 979155 w 1511718"/>
              <a:gd name="connsiteY9" fmla="*/ 93435 h 490431"/>
              <a:gd name="connsiteX10" fmla="*/ 1129881 w 1511718"/>
              <a:gd name="connsiteY10" fmla="*/ 93435 h 490431"/>
              <a:gd name="connsiteX11" fmla="*/ 1180123 w 1511718"/>
              <a:gd name="connsiteY11" fmla="*/ 103484 h 490431"/>
              <a:gd name="connsiteX12" fmla="*/ 1250461 w 1511718"/>
              <a:gd name="connsiteY12" fmla="*/ 53242 h 490431"/>
              <a:gd name="connsiteX13" fmla="*/ 1300703 w 1511718"/>
              <a:gd name="connsiteY13" fmla="*/ 3000 h 490431"/>
              <a:gd name="connsiteX14" fmla="*/ 1441380 w 1511718"/>
              <a:gd name="connsiteY14" fmla="*/ 13049 h 490431"/>
              <a:gd name="connsiteX15" fmla="*/ 1511718 w 1511718"/>
              <a:gd name="connsiteY15" fmla="*/ 73339 h 490431"/>
              <a:gd name="connsiteX16" fmla="*/ 1441380 w 1511718"/>
              <a:gd name="connsiteY16" fmla="*/ 244161 h 490431"/>
              <a:gd name="connsiteX17" fmla="*/ 1501670 w 1511718"/>
              <a:gd name="connsiteY17" fmla="*/ 314499 h 490431"/>
              <a:gd name="connsiteX18" fmla="*/ 1260509 w 1511718"/>
              <a:gd name="connsiteY18" fmla="*/ 404934 h 490431"/>
              <a:gd name="connsiteX19" fmla="*/ 647560 w 1511718"/>
              <a:gd name="connsiteY19" fmla="*/ 465224 h 490431"/>
              <a:gd name="connsiteX0" fmla="*/ 643620 w 1507778"/>
              <a:gd name="connsiteY0" fmla="*/ 465224 h 490431"/>
              <a:gd name="connsiteX1" fmla="*/ 111057 w 1507778"/>
              <a:gd name="connsiteY1" fmla="*/ 485321 h 490431"/>
              <a:gd name="connsiteX2" fmla="*/ 40719 w 1507778"/>
              <a:gd name="connsiteY2" fmla="*/ 374789 h 490431"/>
              <a:gd name="connsiteX3" fmla="*/ 40719 w 1507778"/>
              <a:gd name="connsiteY3" fmla="*/ 374789 h 490431"/>
              <a:gd name="connsiteX4" fmla="*/ 525 w 1507778"/>
              <a:gd name="connsiteY4" fmla="*/ 314499 h 490431"/>
              <a:gd name="connsiteX5" fmla="*/ 20622 w 1507778"/>
              <a:gd name="connsiteY5" fmla="*/ 163774 h 490431"/>
              <a:gd name="connsiteX6" fmla="*/ 80912 w 1507778"/>
              <a:gd name="connsiteY6" fmla="*/ 73339 h 490431"/>
              <a:gd name="connsiteX7" fmla="*/ 573281 w 1507778"/>
              <a:gd name="connsiteY7" fmla="*/ 103484 h 490431"/>
              <a:gd name="connsiteX8" fmla="*/ 734055 w 1507778"/>
              <a:gd name="connsiteY8" fmla="*/ 63290 h 490431"/>
              <a:gd name="connsiteX9" fmla="*/ 975215 w 1507778"/>
              <a:gd name="connsiteY9" fmla="*/ 93435 h 490431"/>
              <a:gd name="connsiteX10" fmla="*/ 1125941 w 1507778"/>
              <a:gd name="connsiteY10" fmla="*/ 93435 h 490431"/>
              <a:gd name="connsiteX11" fmla="*/ 1176183 w 1507778"/>
              <a:gd name="connsiteY11" fmla="*/ 103484 h 490431"/>
              <a:gd name="connsiteX12" fmla="*/ 1246521 w 1507778"/>
              <a:gd name="connsiteY12" fmla="*/ 53242 h 490431"/>
              <a:gd name="connsiteX13" fmla="*/ 1296763 w 1507778"/>
              <a:gd name="connsiteY13" fmla="*/ 3000 h 490431"/>
              <a:gd name="connsiteX14" fmla="*/ 1437440 w 1507778"/>
              <a:gd name="connsiteY14" fmla="*/ 13049 h 490431"/>
              <a:gd name="connsiteX15" fmla="*/ 1507778 w 1507778"/>
              <a:gd name="connsiteY15" fmla="*/ 73339 h 490431"/>
              <a:gd name="connsiteX16" fmla="*/ 1437440 w 1507778"/>
              <a:gd name="connsiteY16" fmla="*/ 244161 h 490431"/>
              <a:gd name="connsiteX17" fmla="*/ 1497730 w 1507778"/>
              <a:gd name="connsiteY17" fmla="*/ 314499 h 490431"/>
              <a:gd name="connsiteX18" fmla="*/ 1256569 w 1507778"/>
              <a:gd name="connsiteY18" fmla="*/ 404934 h 490431"/>
              <a:gd name="connsiteX19" fmla="*/ 643620 w 1507778"/>
              <a:gd name="connsiteY19" fmla="*/ 465224 h 490431"/>
              <a:gd name="connsiteX0" fmla="*/ 653669 w 1507778"/>
              <a:gd name="connsiteY0" fmla="*/ 404934 h 485571"/>
              <a:gd name="connsiteX1" fmla="*/ 111057 w 1507778"/>
              <a:gd name="connsiteY1" fmla="*/ 485321 h 485571"/>
              <a:gd name="connsiteX2" fmla="*/ 40719 w 1507778"/>
              <a:gd name="connsiteY2" fmla="*/ 374789 h 485571"/>
              <a:gd name="connsiteX3" fmla="*/ 40719 w 1507778"/>
              <a:gd name="connsiteY3" fmla="*/ 374789 h 485571"/>
              <a:gd name="connsiteX4" fmla="*/ 525 w 1507778"/>
              <a:gd name="connsiteY4" fmla="*/ 314499 h 485571"/>
              <a:gd name="connsiteX5" fmla="*/ 20622 w 1507778"/>
              <a:gd name="connsiteY5" fmla="*/ 163774 h 485571"/>
              <a:gd name="connsiteX6" fmla="*/ 80912 w 1507778"/>
              <a:gd name="connsiteY6" fmla="*/ 73339 h 485571"/>
              <a:gd name="connsiteX7" fmla="*/ 573281 w 1507778"/>
              <a:gd name="connsiteY7" fmla="*/ 103484 h 485571"/>
              <a:gd name="connsiteX8" fmla="*/ 734055 w 1507778"/>
              <a:gd name="connsiteY8" fmla="*/ 63290 h 485571"/>
              <a:gd name="connsiteX9" fmla="*/ 975215 w 1507778"/>
              <a:gd name="connsiteY9" fmla="*/ 93435 h 485571"/>
              <a:gd name="connsiteX10" fmla="*/ 1125941 w 1507778"/>
              <a:gd name="connsiteY10" fmla="*/ 93435 h 485571"/>
              <a:gd name="connsiteX11" fmla="*/ 1176183 w 1507778"/>
              <a:gd name="connsiteY11" fmla="*/ 103484 h 485571"/>
              <a:gd name="connsiteX12" fmla="*/ 1246521 w 1507778"/>
              <a:gd name="connsiteY12" fmla="*/ 53242 h 485571"/>
              <a:gd name="connsiteX13" fmla="*/ 1296763 w 1507778"/>
              <a:gd name="connsiteY13" fmla="*/ 3000 h 485571"/>
              <a:gd name="connsiteX14" fmla="*/ 1437440 w 1507778"/>
              <a:gd name="connsiteY14" fmla="*/ 13049 h 485571"/>
              <a:gd name="connsiteX15" fmla="*/ 1507778 w 1507778"/>
              <a:gd name="connsiteY15" fmla="*/ 73339 h 485571"/>
              <a:gd name="connsiteX16" fmla="*/ 1437440 w 1507778"/>
              <a:gd name="connsiteY16" fmla="*/ 244161 h 485571"/>
              <a:gd name="connsiteX17" fmla="*/ 1497730 w 1507778"/>
              <a:gd name="connsiteY17" fmla="*/ 314499 h 485571"/>
              <a:gd name="connsiteX18" fmla="*/ 1256569 w 1507778"/>
              <a:gd name="connsiteY18" fmla="*/ 404934 h 485571"/>
              <a:gd name="connsiteX19" fmla="*/ 653669 w 1507778"/>
              <a:gd name="connsiteY19" fmla="*/ 404934 h 485571"/>
              <a:gd name="connsiteX0" fmla="*/ 653669 w 1507778"/>
              <a:gd name="connsiteY0" fmla="*/ 404934 h 409469"/>
              <a:gd name="connsiteX1" fmla="*/ 40719 w 1507778"/>
              <a:gd name="connsiteY1" fmla="*/ 374789 h 409469"/>
              <a:gd name="connsiteX2" fmla="*/ 40719 w 1507778"/>
              <a:gd name="connsiteY2" fmla="*/ 374789 h 409469"/>
              <a:gd name="connsiteX3" fmla="*/ 525 w 1507778"/>
              <a:gd name="connsiteY3" fmla="*/ 314499 h 409469"/>
              <a:gd name="connsiteX4" fmla="*/ 20622 w 1507778"/>
              <a:gd name="connsiteY4" fmla="*/ 163774 h 409469"/>
              <a:gd name="connsiteX5" fmla="*/ 80912 w 1507778"/>
              <a:gd name="connsiteY5" fmla="*/ 73339 h 409469"/>
              <a:gd name="connsiteX6" fmla="*/ 573281 w 1507778"/>
              <a:gd name="connsiteY6" fmla="*/ 103484 h 409469"/>
              <a:gd name="connsiteX7" fmla="*/ 734055 w 1507778"/>
              <a:gd name="connsiteY7" fmla="*/ 63290 h 409469"/>
              <a:gd name="connsiteX8" fmla="*/ 975215 w 1507778"/>
              <a:gd name="connsiteY8" fmla="*/ 93435 h 409469"/>
              <a:gd name="connsiteX9" fmla="*/ 1125941 w 1507778"/>
              <a:gd name="connsiteY9" fmla="*/ 93435 h 409469"/>
              <a:gd name="connsiteX10" fmla="*/ 1176183 w 1507778"/>
              <a:gd name="connsiteY10" fmla="*/ 103484 h 409469"/>
              <a:gd name="connsiteX11" fmla="*/ 1246521 w 1507778"/>
              <a:gd name="connsiteY11" fmla="*/ 53242 h 409469"/>
              <a:gd name="connsiteX12" fmla="*/ 1296763 w 1507778"/>
              <a:gd name="connsiteY12" fmla="*/ 3000 h 409469"/>
              <a:gd name="connsiteX13" fmla="*/ 1437440 w 1507778"/>
              <a:gd name="connsiteY13" fmla="*/ 13049 h 409469"/>
              <a:gd name="connsiteX14" fmla="*/ 1507778 w 1507778"/>
              <a:gd name="connsiteY14" fmla="*/ 73339 h 409469"/>
              <a:gd name="connsiteX15" fmla="*/ 1437440 w 1507778"/>
              <a:gd name="connsiteY15" fmla="*/ 244161 h 409469"/>
              <a:gd name="connsiteX16" fmla="*/ 1497730 w 1507778"/>
              <a:gd name="connsiteY16" fmla="*/ 314499 h 409469"/>
              <a:gd name="connsiteX17" fmla="*/ 1256569 w 1507778"/>
              <a:gd name="connsiteY17" fmla="*/ 404934 h 409469"/>
              <a:gd name="connsiteX18" fmla="*/ 653669 w 1507778"/>
              <a:gd name="connsiteY18" fmla="*/ 404934 h 409469"/>
              <a:gd name="connsiteX0" fmla="*/ 635510 w 1489619"/>
              <a:gd name="connsiteY0" fmla="*/ 404934 h 409469"/>
              <a:gd name="connsiteX1" fmla="*/ 22560 w 1489619"/>
              <a:gd name="connsiteY1" fmla="*/ 374789 h 409469"/>
              <a:gd name="connsiteX2" fmla="*/ 22560 w 1489619"/>
              <a:gd name="connsiteY2" fmla="*/ 374789 h 409469"/>
              <a:gd name="connsiteX3" fmla="*/ 2463 w 1489619"/>
              <a:gd name="connsiteY3" fmla="*/ 163774 h 409469"/>
              <a:gd name="connsiteX4" fmla="*/ 62753 w 1489619"/>
              <a:gd name="connsiteY4" fmla="*/ 73339 h 409469"/>
              <a:gd name="connsiteX5" fmla="*/ 555122 w 1489619"/>
              <a:gd name="connsiteY5" fmla="*/ 103484 h 409469"/>
              <a:gd name="connsiteX6" fmla="*/ 715896 w 1489619"/>
              <a:gd name="connsiteY6" fmla="*/ 63290 h 409469"/>
              <a:gd name="connsiteX7" fmla="*/ 957056 w 1489619"/>
              <a:gd name="connsiteY7" fmla="*/ 93435 h 409469"/>
              <a:gd name="connsiteX8" fmla="*/ 1107782 w 1489619"/>
              <a:gd name="connsiteY8" fmla="*/ 93435 h 409469"/>
              <a:gd name="connsiteX9" fmla="*/ 1158024 w 1489619"/>
              <a:gd name="connsiteY9" fmla="*/ 103484 h 409469"/>
              <a:gd name="connsiteX10" fmla="*/ 1228362 w 1489619"/>
              <a:gd name="connsiteY10" fmla="*/ 53242 h 409469"/>
              <a:gd name="connsiteX11" fmla="*/ 1278604 w 1489619"/>
              <a:gd name="connsiteY11" fmla="*/ 3000 h 409469"/>
              <a:gd name="connsiteX12" fmla="*/ 1419281 w 1489619"/>
              <a:gd name="connsiteY12" fmla="*/ 13049 h 409469"/>
              <a:gd name="connsiteX13" fmla="*/ 1489619 w 1489619"/>
              <a:gd name="connsiteY13" fmla="*/ 73339 h 409469"/>
              <a:gd name="connsiteX14" fmla="*/ 1419281 w 1489619"/>
              <a:gd name="connsiteY14" fmla="*/ 244161 h 409469"/>
              <a:gd name="connsiteX15" fmla="*/ 1479571 w 1489619"/>
              <a:gd name="connsiteY15" fmla="*/ 314499 h 409469"/>
              <a:gd name="connsiteX16" fmla="*/ 1238410 w 1489619"/>
              <a:gd name="connsiteY16" fmla="*/ 404934 h 409469"/>
              <a:gd name="connsiteX17" fmla="*/ 635510 w 1489619"/>
              <a:gd name="connsiteY17" fmla="*/ 404934 h 409469"/>
              <a:gd name="connsiteX0" fmla="*/ 663590 w 1517699"/>
              <a:gd name="connsiteY0" fmla="*/ 404934 h 409469"/>
              <a:gd name="connsiteX1" fmla="*/ 50640 w 1517699"/>
              <a:gd name="connsiteY1" fmla="*/ 374789 h 409469"/>
              <a:gd name="connsiteX2" fmla="*/ 398 w 1517699"/>
              <a:gd name="connsiteY2" fmla="*/ 214015 h 409469"/>
              <a:gd name="connsiteX3" fmla="*/ 30543 w 1517699"/>
              <a:gd name="connsiteY3" fmla="*/ 163774 h 409469"/>
              <a:gd name="connsiteX4" fmla="*/ 90833 w 1517699"/>
              <a:gd name="connsiteY4" fmla="*/ 73339 h 409469"/>
              <a:gd name="connsiteX5" fmla="*/ 583202 w 1517699"/>
              <a:gd name="connsiteY5" fmla="*/ 103484 h 409469"/>
              <a:gd name="connsiteX6" fmla="*/ 743976 w 1517699"/>
              <a:gd name="connsiteY6" fmla="*/ 63290 h 409469"/>
              <a:gd name="connsiteX7" fmla="*/ 985136 w 1517699"/>
              <a:gd name="connsiteY7" fmla="*/ 93435 h 409469"/>
              <a:gd name="connsiteX8" fmla="*/ 1135862 w 1517699"/>
              <a:gd name="connsiteY8" fmla="*/ 93435 h 409469"/>
              <a:gd name="connsiteX9" fmla="*/ 1186104 w 1517699"/>
              <a:gd name="connsiteY9" fmla="*/ 103484 h 409469"/>
              <a:gd name="connsiteX10" fmla="*/ 1256442 w 1517699"/>
              <a:gd name="connsiteY10" fmla="*/ 53242 h 409469"/>
              <a:gd name="connsiteX11" fmla="*/ 1306684 w 1517699"/>
              <a:gd name="connsiteY11" fmla="*/ 3000 h 409469"/>
              <a:gd name="connsiteX12" fmla="*/ 1447361 w 1517699"/>
              <a:gd name="connsiteY12" fmla="*/ 13049 h 409469"/>
              <a:gd name="connsiteX13" fmla="*/ 1517699 w 1517699"/>
              <a:gd name="connsiteY13" fmla="*/ 73339 h 409469"/>
              <a:gd name="connsiteX14" fmla="*/ 1447361 w 1517699"/>
              <a:gd name="connsiteY14" fmla="*/ 244161 h 409469"/>
              <a:gd name="connsiteX15" fmla="*/ 1507651 w 1517699"/>
              <a:gd name="connsiteY15" fmla="*/ 314499 h 409469"/>
              <a:gd name="connsiteX16" fmla="*/ 1266490 w 1517699"/>
              <a:gd name="connsiteY16" fmla="*/ 404934 h 409469"/>
              <a:gd name="connsiteX17" fmla="*/ 663590 w 1517699"/>
              <a:gd name="connsiteY17" fmla="*/ 404934 h 409469"/>
              <a:gd name="connsiteX0" fmla="*/ 706059 w 1560168"/>
              <a:gd name="connsiteY0" fmla="*/ 404934 h 409469"/>
              <a:gd name="connsiteX1" fmla="*/ 42867 w 1560168"/>
              <a:gd name="connsiteY1" fmla="*/ 214015 h 409469"/>
              <a:gd name="connsiteX2" fmla="*/ 73012 w 1560168"/>
              <a:gd name="connsiteY2" fmla="*/ 163774 h 409469"/>
              <a:gd name="connsiteX3" fmla="*/ 133302 w 1560168"/>
              <a:gd name="connsiteY3" fmla="*/ 73339 h 409469"/>
              <a:gd name="connsiteX4" fmla="*/ 625671 w 1560168"/>
              <a:gd name="connsiteY4" fmla="*/ 103484 h 409469"/>
              <a:gd name="connsiteX5" fmla="*/ 786445 w 1560168"/>
              <a:gd name="connsiteY5" fmla="*/ 63290 h 409469"/>
              <a:gd name="connsiteX6" fmla="*/ 1027605 w 1560168"/>
              <a:gd name="connsiteY6" fmla="*/ 93435 h 409469"/>
              <a:gd name="connsiteX7" fmla="*/ 1178331 w 1560168"/>
              <a:gd name="connsiteY7" fmla="*/ 93435 h 409469"/>
              <a:gd name="connsiteX8" fmla="*/ 1228573 w 1560168"/>
              <a:gd name="connsiteY8" fmla="*/ 103484 h 409469"/>
              <a:gd name="connsiteX9" fmla="*/ 1298911 w 1560168"/>
              <a:gd name="connsiteY9" fmla="*/ 53242 h 409469"/>
              <a:gd name="connsiteX10" fmla="*/ 1349153 w 1560168"/>
              <a:gd name="connsiteY10" fmla="*/ 3000 h 409469"/>
              <a:gd name="connsiteX11" fmla="*/ 1489830 w 1560168"/>
              <a:gd name="connsiteY11" fmla="*/ 13049 h 409469"/>
              <a:gd name="connsiteX12" fmla="*/ 1560168 w 1560168"/>
              <a:gd name="connsiteY12" fmla="*/ 73339 h 409469"/>
              <a:gd name="connsiteX13" fmla="*/ 1489830 w 1560168"/>
              <a:gd name="connsiteY13" fmla="*/ 244161 h 409469"/>
              <a:gd name="connsiteX14" fmla="*/ 1550120 w 1560168"/>
              <a:gd name="connsiteY14" fmla="*/ 314499 h 409469"/>
              <a:gd name="connsiteX15" fmla="*/ 1308959 w 1560168"/>
              <a:gd name="connsiteY15" fmla="*/ 404934 h 409469"/>
              <a:gd name="connsiteX16" fmla="*/ 706059 w 1560168"/>
              <a:gd name="connsiteY16" fmla="*/ 404934 h 409469"/>
              <a:gd name="connsiteX0" fmla="*/ 786445 w 1560168"/>
              <a:gd name="connsiteY0" fmla="*/ 294402 h 405055"/>
              <a:gd name="connsiteX1" fmla="*/ 42867 w 1560168"/>
              <a:gd name="connsiteY1" fmla="*/ 214015 h 405055"/>
              <a:gd name="connsiteX2" fmla="*/ 73012 w 1560168"/>
              <a:gd name="connsiteY2" fmla="*/ 163774 h 405055"/>
              <a:gd name="connsiteX3" fmla="*/ 133302 w 1560168"/>
              <a:gd name="connsiteY3" fmla="*/ 73339 h 405055"/>
              <a:gd name="connsiteX4" fmla="*/ 625671 w 1560168"/>
              <a:gd name="connsiteY4" fmla="*/ 103484 h 405055"/>
              <a:gd name="connsiteX5" fmla="*/ 786445 w 1560168"/>
              <a:gd name="connsiteY5" fmla="*/ 63290 h 405055"/>
              <a:gd name="connsiteX6" fmla="*/ 1027605 w 1560168"/>
              <a:gd name="connsiteY6" fmla="*/ 93435 h 405055"/>
              <a:gd name="connsiteX7" fmla="*/ 1178331 w 1560168"/>
              <a:gd name="connsiteY7" fmla="*/ 93435 h 405055"/>
              <a:gd name="connsiteX8" fmla="*/ 1228573 w 1560168"/>
              <a:gd name="connsiteY8" fmla="*/ 103484 h 405055"/>
              <a:gd name="connsiteX9" fmla="*/ 1298911 w 1560168"/>
              <a:gd name="connsiteY9" fmla="*/ 53242 h 405055"/>
              <a:gd name="connsiteX10" fmla="*/ 1349153 w 1560168"/>
              <a:gd name="connsiteY10" fmla="*/ 3000 h 405055"/>
              <a:gd name="connsiteX11" fmla="*/ 1489830 w 1560168"/>
              <a:gd name="connsiteY11" fmla="*/ 13049 h 405055"/>
              <a:gd name="connsiteX12" fmla="*/ 1560168 w 1560168"/>
              <a:gd name="connsiteY12" fmla="*/ 73339 h 405055"/>
              <a:gd name="connsiteX13" fmla="*/ 1489830 w 1560168"/>
              <a:gd name="connsiteY13" fmla="*/ 244161 h 405055"/>
              <a:gd name="connsiteX14" fmla="*/ 1550120 w 1560168"/>
              <a:gd name="connsiteY14" fmla="*/ 314499 h 405055"/>
              <a:gd name="connsiteX15" fmla="*/ 1308959 w 1560168"/>
              <a:gd name="connsiteY15" fmla="*/ 404934 h 405055"/>
              <a:gd name="connsiteX16" fmla="*/ 786445 w 1560168"/>
              <a:gd name="connsiteY16" fmla="*/ 294402 h 405055"/>
              <a:gd name="connsiteX0" fmla="*/ 755144 w 1528867"/>
              <a:gd name="connsiteY0" fmla="*/ 294402 h 405055"/>
              <a:gd name="connsiteX1" fmla="*/ 51759 w 1528867"/>
              <a:gd name="connsiteY1" fmla="*/ 324547 h 405055"/>
              <a:gd name="connsiteX2" fmla="*/ 41711 w 1528867"/>
              <a:gd name="connsiteY2" fmla="*/ 163774 h 405055"/>
              <a:gd name="connsiteX3" fmla="*/ 102001 w 1528867"/>
              <a:gd name="connsiteY3" fmla="*/ 73339 h 405055"/>
              <a:gd name="connsiteX4" fmla="*/ 594370 w 1528867"/>
              <a:gd name="connsiteY4" fmla="*/ 103484 h 405055"/>
              <a:gd name="connsiteX5" fmla="*/ 755144 w 1528867"/>
              <a:gd name="connsiteY5" fmla="*/ 63290 h 405055"/>
              <a:gd name="connsiteX6" fmla="*/ 996304 w 1528867"/>
              <a:gd name="connsiteY6" fmla="*/ 93435 h 405055"/>
              <a:gd name="connsiteX7" fmla="*/ 1147030 w 1528867"/>
              <a:gd name="connsiteY7" fmla="*/ 93435 h 405055"/>
              <a:gd name="connsiteX8" fmla="*/ 1197272 w 1528867"/>
              <a:gd name="connsiteY8" fmla="*/ 103484 h 405055"/>
              <a:gd name="connsiteX9" fmla="*/ 1267610 w 1528867"/>
              <a:gd name="connsiteY9" fmla="*/ 53242 h 405055"/>
              <a:gd name="connsiteX10" fmla="*/ 1317852 w 1528867"/>
              <a:gd name="connsiteY10" fmla="*/ 3000 h 405055"/>
              <a:gd name="connsiteX11" fmla="*/ 1458529 w 1528867"/>
              <a:gd name="connsiteY11" fmla="*/ 13049 h 405055"/>
              <a:gd name="connsiteX12" fmla="*/ 1528867 w 1528867"/>
              <a:gd name="connsiteY12" fmla="*/ 73339 h 405055"/>
              <a:gd name="connsiteX13" fmla="*/ 1458529 w 1528867"/>
              <a:gd name="connsiteY13" fmla="*/ 244161 h 405055"/>
              <a:gd name="connsiteX14" fmla="*/ 1518819 w 1528867"/>
              <a:gd name="connsiteY14" fmla="*/ 314499 h 405055"/>
              <a:gd name="connsiteX15" fmla="*/ 1277658 w 1528867"/>
              <a:gd name="connsiteY15" fmla="*/ 404934 h 405055"/>
              <a:gd name="connsiteX16" fmla="*/ 755144 w 1528867"/>
              <a:gd name="connsiteY16" fmla="*/ 294402 h 405055"/>
              <a:gd name="connsiteX0" fmla="*/ 755144 w 1528867"/>
              <a:gd name="connsiteY0" fmla="*/ 414982 h 422109"/>
              <a:gd name="connsiteX1" fmla="*/ 51759 w 1528867"/>
              <a:gd name="connsiteY1" fmla="*/ 324547 h 422109"/>
              <a:gd name="connsiteX2" fmla="*/ 41711 w 1528867"/>
              <a:gd name="connsiteY2" fmla="*/ 163774 h 422109"/>
              <a:gd name="connsiteX3" fmla="*/ 102001 w 1528867"/>
              <a:gd name="connsiteY3" fmla="*/ 73339 h 422109"/>
              <a:gd name="connsiteX4" fmla="*/ 594370 w 1528867"/>
              <a:gd name="connsiteY4" fmla="*/ 103484 h 422109"/>
              <a:gd name="connsiteX5" fmla="*/ 755144 w 1528867"/>
              <a:gd name="connsiteY5" fmla="*/ 63290 h 422109"/>
              <a:gd name="connsiteX6" fmla="*/ 996304 w 1528867"/>
              <a:gd name="connsiteY6" fmla="*/ 93435 h 422109"/>
              <a:gd name="connsiteX7" fmla="*/ 1147030 w 1528867"/>
              <a:gd name="connsiteY7" fmla="*/ 93435 h 422109"/>
              <a:gd name="connsiteX8" fmla="*/ 1197272 w 1528867"/>
              <a:gd name="connsiteY8" fmla="*/ 103484 h 422109"/>
              <a:gd name="connsiteX9" fmla="*/ 1267610 w 1528867"/>
              <a:gd name="connsiteY9" fmla="*/ 53242 h 422109"/>
              <a:gd name="connsiteX10" fmla="*/ 1317852 w 1528867"/>
              <a:gd name="connsiteY10" fmla="*/ 3000 h 422109"/>
              <a:gd name="connsiteX11" fmla="*/ 1458529 w 1528867"/>
              <a:gd name="connsiteY11" fmla="*/ 13049 h 422109"/>
              <a:gd name="connsiteX12" fmla="*/ 1528867 w 1528867"/>
              <a:gd name="connsiteY12" fmla="*/ 73339 h 422109"/>
              <a:gd name="connsiteX13" fmla="*/ 1458529 w 1528867"/>
              <a:gd name="connsiteY13" fmla="*/ 244161 h 422109"/>
              <a:gd name="connsiteX14" fmla="*/ 1518819 w 1528867"/>
              <a:gd name="connsiteY14" fmla="*/ 314499 h 422109"/>
              <a:gd name="connsiteX15" fmla="*/ 1277658 w 1528867"/>
              <a:gd name="connsiteY15" fmla="*/ 404934 h 422109"/>
              <a:gd name="connsiteX16" fmla="*/ 755144 w 1528867"/>
              <a:gd name="connsiteY16" fmla="*/ 414982 h 422109"/>
              <a:gd name="connsiteX0" fmla="*/ 755144 w 1528867"/>
              <a:gd name="connsiteY0" fmla="*/ 414982 h 447939"/>
              <a:gd name="connsiteX1" fmla="*/ 51759 w 1528867"/>
              <a:gd name="connsiteY1" fmla="*/ 324547 h 447939"/>
              <a:gd name="connsiteX2" fmla="*/ 41711 w 1528867"/>
              <a:gd name="connsiteY2" fmla="*/ 163774 h 447939"/>
              <a:gd name="connsiteX3" fmla="*/ 102001 w 1528867"/>
              <a:gd name="connsiteY3" fmla="*/ 73339 h 447939"/>
              <a:gd name="connsiteX4" fmla="*/ 594370 w 1528867"/>
              <a:gd name="connsiteY4" fmla="*/ 103484 h 447939"/>
              <a:gd name="connsiteX5" fmla="*/ 755144 w 1528867"/>
              <a:gd name="connsiteY5" fmla="*/ 63290 h 447939"/>
              <a:gd name="connsiteX6" fmla="*/ 996304 w 1528867"/>
              <a:gd name="connsiteY6" fmla="*/ 93435 h 447939"/>
              <a:gd name="connsiteX7" fmla="*/ 1147030 w 1528867"/>
              <a:gd name="connsiteY7" fmla="*/ 93435 h 447939"/>
              <a:gd name="connsiteX8" fmla="*/ 1197272 w 1528867"/>
              <a:gd name="connsiteY8" fmla="*/ 103484 h 447939"/>
              <a:gd name="connsiteX9" fmla="*/ 1267610 w 1528867"/>
              <a:gd name="connsiteY9" fmla="*/ 53242 h 447939"/>
              <a:gd name="connsiteX10" fmla="*/ 1317852 w 1528867"/>
              <a:gd name="connsiteY10" fmla="*/ 3000 h 447939"/>
              <a:gd name="connsiteX11" fmla="*/ 1458529 w 1528867"/>
              <a:gd name="connsiteY11" fmla="*/ 13049 h 447939"/>
              <a:gd name="connsiteX12" fmla="*/ 1528867 w 1528867"/>
              <a:gd name="connsiteY12" fmla="*/ 73339 h 447939"/>
              <a:gd name="connsiteX13" fmla="*/ 1458529 w 1528867"/>
              <a:gd name="connsiteY13" fmla="*/ 244161 h 447939"/>
              <a:gd name="connsiteX14" fmla="*/ 1518819 w 1528867"/>
              <a:gd name="connsiteY14" fmla="*/ 314499 h 447939"/>
              <a:gd name="connsiteX15" fmla="*/ 1498723 w 1528867"/>
              <a:gd name="connsiteY15" fmla="*/ 445130 h 447939"/>
              <a:gd name="connsiteX16" fmla="*/ 1277658 w 1528867"/>
              <a:gd name="connsiteY16" fmla="*/ 404934 h 447939"/>
              <a:gd name="connsiteX17" fmla="*/ 755144 w 1528867"/>
              <a:gd name="connsiteY17" fmla="*/ 414982 h 447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28867" h="447939">
                <a:moveTo>
                  <a:pt x="755144" y="414982"/>
                </a:moveTo>
                <a:cubicBezTo>
                  <a:pt x="550828" y="401584"/>
                  <a:pt x="157267" y="364740"/>
                  <a:pt x="51759" y="324547"/>
                </a:cubicBezTo>
                <a:cubicBezTo>
                  <a:pt x="-53749" y="284354"/>
                  <a:pt x="33337" y="205642"/>
                  <a:pt x="41711" y="163774"/>
                </a:cubicBezTo>
                <a:cubicBezTo>
                  <a:pt x="50085" y="121906"/>
                  <a:pt x="9891" y="83387"/>
                  <a:pt x="102001" y="73339"/>
                </a:cubicBezTo>
                <a:cubicBezTo>
                  <a:pt x="194111" y="63291"/>
                  <a:pt x="485513" y="105159"/>
                  <a:pt x="594370" y="103484"/>
                </a:cubicBezTo>
                <a:cubicBezTo>
                  <a:pt x="703227" y="101809"/>
                  <a:pt x="688155" y="64965"/>
                  <a:pt x="755144" y="63290"/>
                </a:cubicBezTo>
                <a:cubicBezTo>
                  <a:pt x="822133" y="61615"/>
                  <a:pt x="930990" y="88411"/>
                  <a:pt x="996304" y="93435"/>
                </a:cubicBezTo>
                <a:cubicBezTo>
                  <a:pt x="1061618" y="98459"/>
                  <a:pt x="1113535" y="91760"/>
                  <a:pt x="1147030" y="93435"/>
                </a:cubicBezTo>
                <a:cubicBezTo>
                  <a:pt x="1180525" y="95110"/>
                  <a:pt x="1177175" y="110183"/>
                  <a:pt x="1197272" y="103484"/>
                </a:cubicBezTo>
                <a:cubicBezTo>
                  <a:pt x="1217369" y="96785"/>
                  <a:pt x="1247513" y="69989"/>
                  <a:pt x="1267610" y="53242"/>
                </a:cubicBezTo>
                <a:cubicBezTo>
                  <a:pt x="1287707" y="36495"/>
                  <a:pt x="1286032" y="9699"/>
                  <a:pt x="1317852" y="3000"/>
                </a:cubicBezTo>
                <a:cubicBezTo>
                  <a:pt x="1349672" y="-3699"/>
                  <a:pt x="1423360" y="1326"/>
                  <a:pt x="1458529" y="13049"/>
                </a:cubicBezTo>
                <a:cubicBezTo>
                  <a:pt x="1493698" y="24772"/>
                  <a:pt x="1528867" y="34820"/>
                  <a:pt x="1528867" y="73339"/>
                </a:cubicBezTo>
                <a:cubicBezTo>
                  <a:pt x="1528867" y="111858"/>
                  <a:pt x="1460204" y="203968"/>
                  <a:pt x="1458529" y="244161"/>
                </a:cubicBezTo>
                <a:cubicBezTo>
                  <a:pt x="1456854" y="284354"/>
                  <a:pt x="1512120" y="281004"/>
                  <a:pt x="1518819" y="314499"/>
                </a:cubicBezTo>
                <a:cubicBezTo>
                  <a:pt x="1525518" y="347994"/>
                  <a:pt x="1538917" y="430058"/>
                  <a:pt x="1498723" y="445130"/>
                </a:cubicBezTo>
                <a:cubicBezTo>
                  <a:pt x="1458530" y="460203"/>
                  <a:pt x="1401588" y="409959"/>
                  <a:pt x="1277658" y="404934"/>
                </a:cubicBezTo>
                <a:cubicBezTo>
                  <a:pt x="1153728" y="399909"/>
                  <a:pt x="959460" y="428380"/>
                  <a:pt x="755144" y="414982"/>
                </a:cubicBezTo>
                <a:close/>
              </a:path>
            </a:pathLst>
          </a:custGeom>
          <a:solidFill>
            <a:srgbClr val="EEFF4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1F881F58-85AD-25EA-4EAB-24A0E8C7FBE5}"/>
              </a:ext>
            </a:extLst>
          </p:cNvPr>
          <p:cNvSpPr/>
          <p:nvPr/>
        </p:nvSpPr>
        <p:spPr>
          <a:xfrm>
            <a:off x="4016440" y="2640692"/>
            <a:ext cx="1712253" cy="680254"/>
          </a:xfrm>
          <a:custGeom>
            <a:avLst/>
            <a:gdLst>
              <a:gd name="connsiteX0" fmla="*/ 62512 w 1751768"/>
              <a:gd name="connsiteY0" fmla="*/ 8232 h 709866"/>
              <a:gd name="connsiteX1" fmla="*/ 554882 w 1751768"/>
              <a:gd name="connsiteY1" fmla="*/ 78571 h 709866"/>
              <a:gd name="connsiteX2" fmla="*/ 956816 w 1751768"/>
              <a:gd name="connsiteY2" fmla="*/ 78571 h 709866"/>
              <a:gd name="connsiteX3" fmla="*/ 1288411 w 1751768"/>
              <a:gd name="connsiteY3" fmla="*/ 88619 h 709866"/>
              <a:gd name="connsiteX4" fmla="*/ 1449185 w 1751768"/>
              <a:gd name="connsiteY4" fmla="*/ 108716 h 709866"/>
              <a:gd name="connsiteX5" fmla="*/ 1529572 w 1751768"/>
              <a:gd name="connsiteY5" fmla="*/ 128813 h 709866"/>
              <a:gd name="connsiteX6" fmla="*/ 1569765 w 1751768"/>
              <a:gd name="connsiteY6" fmla="*/ 18281 h 709866"/>
              <a:gd name="connsiteX7" fmla="*/ 1690345 w 1751768"/>
              <a:gd name="connsiteY7" fmla="*/ 118764 h 709866"/>
              <a:gd name="connsiteX8" fmla="*/ 1750635 w 1751768"/>
              <a:gd name="connsiteY8" fmla="*/ 249393 h 709866"/>
              <a:gd name="connsiteX9" fmla="*/ 1730539 w 1751768"/>
              <a:gd name="connsiteY9" fmla="*/ 380021 h 709866"/>
              <a:gd name="connsiteX10" fmla="*/ 1740587 w 1751768"/>
              <a:gd name="connsiteY10" fmla="*/ 520698 h 709866"/>
              <a:gd name="connsiteX11" fmla="*/ 1670249 w 1751768"/>
              <a:gd name="connsiteY11" fmla="*/ 621182 h 709866"/>
              <a:gd name="connsiteX12" fmla="*/ 1559717 w 1751768"/>
              <a:gd name="connsiteY12" fmla="*/ 480505 h 709866"/>
              <a:gd name="connsiteX13" fmla="*/ 1288411 w 1751768"/>
              <a:gd name="connsiteY13" fmla="*/ 611134 h 709866"/>
              <a:gd name="connsiteX14" fmla="*/ 1007057 w 1751768"/>
              <a:gd name="connsiteY14" fmla="*/ 570940 h 709866"/>
              <a:gd name="connsiteX15" fmla="*/ 635268 w 1751768"/>
              <a:gd name="connsiteY15" fmla="*/ 691520 h 709866"/>
              <a:gd name="connsiteX16" fmla="*/ 424253 w 1751768"/>
              <a:gd name="connsiteY16" fmla="*/ 691520 h 709866"/>
              <a:gd name="connsiteX17" fmla="*/ 132851 w 1751768"/>
              <a:gd name="connsiteY17" fmla="*/ 520698 h 709866"/>
              <a:gd name="connsiteX18" fmla="*/ 132851 w 1751768"/>
              <a:gd name="connsiteY18" fmla="*/ 420215 h 709866"/>
              <a:gd name="connsiteX19" fmla="*/ 142899 w 1751768"/>
              <a:gd name="connsiteY19" fmla="*/ 299635 h 709866"/>
              <a:gd name="connsiteX20" fmla="*/ 122802 w 1751768"/>
              <a:gd name="connsiteY20" fmla="*/ 169006 h 709866"/>
              <a:gd name="connsiteX21" fmla="*/ 12271 w 1751768"/>
              <a:gd name="connsiteY21" fmla="*/ 18281 h 709866"/>
              <a:gd name="connsiteX22" fmla="*/ 62512 w 1751768"/>
              <a:gd name="connsiteY22" fmla="*/ 8232 h 709866"/>
              <a:gd name="connsiteX0" fmla="*/ 62512 w 1751768"/>
              <a:gd name="connsiteY0" fmla="*/ 8232 h 709866"/>
              <a:gd name="connsiteX1" fmla="*/ 554882 w 1751768"/>
              <a:gd name="connsiteY1" fmla="*/ 78571 h 709866"/>
              <a:gd name="connsiteX2" fmla="*/ 956816 w 1751768"/>
              <a:gd name="connsiteY2" fmla="*/ 78571 h 709866"/>
              <a:gd name="connsiteX3" fmla="*/ 1288411 w 1751768"/>
              <a:gd name="connsiteY3" fmla="*/ 88619 h 709866"/>
              <a:gd name="connsiteX4" fmla="*/ 1449185 w 1751768"/>
              <a:gd name="connsiteY4" fmla="*/ 108716 h 709866"/>
              <a:gd name="connsiteX5" fmla="*/ 1529572 w 1751768"/>
              <a:gd name="connsiteY5" fmla="*/ 128813 h 709866"/>
              <a:gd name="connsiteX6" fmla="*/ 1569765 w 1751768"/>
              <a:gd name="connsiteY6" fmla="*/ 18281 h 709866"/>
              <a:gd name="connsiteX7" fmla="*/ 1690345 w 1751768"/>
              <a:gd name="connsiteY7" fmla="*/ 118764 h 709866"/>
              <a:gd name="connsiteX8" fmla="*/ 1750635 w 1751768"/>
              <a:gd name="connsiteY8" fmla="*/ 249393 h 709866"/>
              <a:gd name="connsiteX9" fmla="*/ 1730539 w 1751768"/>
              <a:gd name="connsiteY9" fmla="*/ 380021 h 709866"/>
              <a:gd name="connsiteX10" fmla="*/ 1740587 w 1751768"/>
              <a:gd name="connsiteY10" fmla="*/ 520698 h 709866"/>
              <a:gd name="connsiteX11" fmla="*/ 1559717 w 1751768"/>
              <a:gd name="connsiteY11" fmla="*/ 480505 h 709866"/>
              <a:gd name="connsiteX12" fmla="*/ 1288411 w 1751768"/>
              <a:gd name="connsiteY12" fmla="*/ 611134 h 709866"/>
              <a:gd name="connsiteX13" fmla="*/ 1007057 w 1751768"/>
              <a:gd name="connsiteY13" fmla="*/ 570940 h 709866"/>
              <a:gd name="connsiteX14" fmla="*/ 635268 w 1751768"/>
              <a:gd name="connsiteY14" fmla="*/ 691520 h 709866"/>
              <a:gd name="connsiteX15" fmla="*/ 424253 w 1751768"/>
              <a:gd name="connsiteY15" fmla="*/ 691520 h 709866"/>
              <a:gd name="connsiteX16" fmla="*/ 132851 w 1751768"/>
              <a:gd name="connsiteY16" fmla="*/ 520698 h 709866"/>
              <a:gd name="connsiteX17" fmla="*/ 132851 w 1751768"/>
              <a:gd name="connsiteY17" fmla="*/ 420215 h 709866"/>
              <a:gd name="connsiteX18" fmla="*/ 142899 w 1751768"/>
              <a:gd name="connsiteY18" fmla="*/ 299635 h 709866"/>
              <a:gd name="connsiteX19" fmla="*/ 122802 w 1751768"/>
              <a:gd name="connsiteY19" fmla="*/ 169006 h 709866"/>
              <a:gd name="connsiteX20" fmla="*/ 12271 w 1751768"/>
              <a:gd name="connsiteY20" fmla="*/ 18281 h 709866"/>
              <a:gd name="connsiteX21" fmla="*/ 62512 w 1751768"/>
              <a:gd name="connsiteY21" fmla="*/ 8232 h 709866"/>
              <a:gd name="connsiteX0" fmla="*/ 62512 w 1751768"/>
              <a:gd name="connsiteY0" fmla="*/ 8232 h 709866"/>
              <a:gd name="connsiteX1" fmla="*/ 554882 w 1751768"/>
              <a:gd name="connsiteY1" fmla="*/ 78571 h 709866"/>
              <a:gd name="connsiteX2" fmla="*/ 956816 w 1751768"/>
              <a:gd name="connsiteY2" fmla="*/ 78571 h 709866"/>
              <a:gd name="connsiteX3" fmla="*/ 1288411 w 1751768"/>
              <a:gd name="connsiteY3" fmla="*/ 88619 h 709866"/>
              <a:gd name="connsiteX4" fmla="*/ 1449185 w 1751768"/>
              <a:gd name="connsiteY4" fmla="*/ 108716 h 709866"/>
              <a:gd name="connsiteX5" fmla="*/ 1529572 w 1751768"/>
              <a:gd name="connsiteY5" fmla="*/ 128813 h 709866"/>
              <a:gd name="connsiteX6" fmla="*/ 1569765 w 1751768"/>
              <a:gd name="connsiteY6" fmla="*/ 18281 h 709866"/>
              <a:gd name="connsiteX7" fmla="*/ 1690345 w 1751768"/>
              <a:gd name="connsiteY7" fmla="*/ 118764 h 709866"/>
              <a:gd name="connsiteX8" fmla="*/ 1750635 w 1751768"/>
              <a:gd name="connsiteY8" fmla="*/ 249393 h 709866"/>
              <a:gd name="connsiteX9" fmla="*/ 1730539 w 1751768"/>
              <a:gd name="connsiteY9" fmla="*/ 380021 h 709866"/>
              <a:gd name="connsiteX10" fmla="*/ 1740587 w 1751768"/>
              <a:gd name="connsiteY10" fmla="*/ 520698 h 709866"/>
              <a:gd name="connsiteX11" fmla="*/ 1640104 w 1751768"/>
              <a:gd name="connsiteY11" fmla="*/ 550844 h 709866"/>
              <a:gd name="connsiteX12" fmla="*/ 1288411 w 1751768"/>
              <a:gd name="connsiteY12" fmla="*/ 611134 h 709866"/>
              <a:gd name="connsiteX13" fmla="*/ 1007057 w 1751768"/>
              <a:gd name="connsiteY13" fmla="*/ 570940 h 709866"/>
              <a:gd name="connsiteX14" fmla="*/ 635268 w 1751768"/>
              <a:gd name="connsiteY14" fmla="*/ 691520 h 709866"/>
              <a:gd name="connsiteX15" fmla="*/ 424253 w 1751768"/>
              <a:gd name="connsiteY15" fmla="*/ 691520 h 709866"/>
              <a:gd name="connsiteX16" fmla="*/ 132851 w 1751768"/>
              <a:gd name="connsiteY16" fmla="*/ 520698 h 709866"/>
              <a:gd name="connsiteX17" fmla="*/ 132851 w 1751768"/>
              <a:gd name="connsiteY17" fmla="*/ 420215 h 709866"/>
              <a:gd name="connsiteX18" fmla="*/ 142899 w 1751768"/>
              <a:gd name="connsiteY18" fmla="*/ 299635 h 709866"/>
              <a:gd name="connsiteX19" fmla="*/ 122802 w 1751768"/>
              <a:gd name="connsiteY19" fmla="*/ 169006 h 709866"/>
              <a:gd name="connsiteX20" fmla="*/ 12271 w 1751768"/>
              <a:gd name="connsiteY20" fmla="*/ 18281 h 709866"/>
              <a:gd name="connsiteX21" fmla="*/ 62512 w 1751768"/>
              <a:gd name="connsiteY21" fmla="*/ 8232 h 709866"/>
              <a:gd name="connsiteX0" fmla="*/ 62512 w 1751768"/>
              <a:gd name="connsiteY0" fmla="*/ 8232 h 706247"/>
              <a:gd name="connsiteX1" fmla="*/ 554882 w 1751768"/>
              <a:gd name="connsiteY1" fmla="*/ 78571 h 706247"/>
              <a:gd name="connsiteX2" fmla="*/ 956816 w 1751768"/>
              <a:gd name="connsiteY2" fmla="*/ 78571 h 706247"/>
              <a:gd name="connsiteX3" fmla="*/ 1288411 w 1751768"/>
              <a:gd name="connsiteY3" fmla="*/ 88619 h 706247"/>
              <a:gd name="connsiteX4" fmla="*/ 1449185 w 1751768"/>
              <a:gd name="connsiteY4" fmla="*/ 108716 h 706247"/>
              <a:gd name="connsiteX5" fmla="*/ 1529572 w 1751768"/>
              <a:gd name="connsiteY5" fmla="*/ 128813 h 706247"/>
              <a:gd name="connsiteX6" fmla="*/ 1569765 w 1751768"/>
              <a:gd name="connsiteY6" fmla="*/ 18281 h 706247"/>
              <a:gd name="connsiteX7" fmla="*/ 1690345 w 1751768"/>
              <a:gd name="connsiteY7" fmla="*/ 118764 h 706247"/>
              <a:gd name="connsiteX8" fmla="*/ 1750635 w 1751768"/>
              <a:gd name="connsiteY8" fmla="*/ 249393 h 706247"/>
              <a:gd name="connsiteX9" fmla="*/ 1730539 w 1751768"/>
              <a:gd name="connsiteY9" fmla="*/ 380021 h 706247"/>
              <a:gd name="connsiteX10" fmla="*/ 1740587 w 1751768"/>
              <a:gd name="connsiteY10" fmla="*/ 520698 h 706247"/>
              <a:gd name="connsiteX11" fmla="*/ 1640104 w 1751768"/>
              <a:gd name="connsiteY11" fmla="*/ 550844 h 706247"/>
              <a:gd name="connsiteX12" fmla="*/ 1288411 w 1751768"/>
              <a:gd name="connsiteY12" fmla="*/ 611134 h 706247"/>
              <a:gd name="connsiteX13" fmla="*/ 986961 w 1751768"/>
              <a:gd name="connsiteY13" fmla="*/ 641278 h 706247"/>
              <a:gd name="connsiteX14" fmla="*/ 635268 w 1751768"/>
              <a:gd name="connsiteY14" fmla="*/ 691520 h 706247"/>
              <a:gd name="connsiteX15" fmla="*/ 424253 w 1751768"/>
              <a:gd name="connsiteY15" fmla="*/ 691520 h 706247"/>
              <a:gd name="connsiteX16" fmla="*/ 132851 w 1751768"/>
              <a:gd name="connsiteY16" fmla="*/ 520698 h 706247"/>
              <a:gd name="connsiteX17" fmla="*/ 132851 w 1751768"/>
              <a:gd name="connsiteY17" fmla="*/ 420215 h 706247"/>
              <a:gd name="connsiteX18" fmla="*/ 142899 w 1751768"/>
              <a:gd name="connsiteY18" fmla="*/ 299635 h 706247"/>
              <a:gd name="connsiteX19" fmla="*/ 122802 w 1751768"/>
              <a:gd name="connsiteY19" fmla="*/ 169006 h 706247"/>
              <a:gd name="connsiteX20" fmla="*/ 12271 w 1751768"/>
              <a:gd name="connsiteY20" fmla="*/ 18281 h 706247"/>
              <a:gd name="connsiteX21" fmla="*/ 62512 w 1751768"/>
              <a:gd name="connsiteY21" fmla="*/ 8232 h 706247"/>
              <a:gd name="connsiteX0" fmla="*/ 22997 w 1712253"/>
              <a:gd name="connsiteY0" fmla="*/ 2024 h 700039"/>
              <a:gd name="connsiteX1" fmla="*/ 515367 w 1712253"/>
              <a:gd name="connsiteY1" fmla="*/ 72363 h 700039"/>
              <a:gd name="connsiteX2" fmla="*/ 917301 w 1712253"/>
              <a:gd name="connsiteY2" fmla="*/ 72363 h 700039"/>
              <a:gd name="connsiteX3" fmla="*/ 1248896 w 1712253"/>
              <a:gd name="connsiteY3" fmla="*/ 82411 h 700039"/>
              <a:gd name="connsiteX4" fmla="*/ 1409670 w 1712253"/>
              <a:gd name="connsiteY4" fmla="*/ 102508 h 700039"/>
              <a:gd name="connsiteX5" fmla="*/ 1490057 w 1712253"/>
              <a:gd name="connsiteY5" fmla="*/ 122605 h 700039"/>
              <a:gd name="connsiteX6" fmla="*/ 1530250 w 1712253"/>
              <a:gd name="connsiteY6" fmla="*/ 12073 h 700039"/>
              <a:gd name="connsiteX7" fmla="*/ 1650830 w 1712253"/>
              <a:gd name="connsiteY7" fmla="*/ 112556 h 700039"/>
              <a:gd name="connsiteX8" fmla="*/ 1711120 w 1712253"/>
              <a:gd name="connsiteY8" fmla="*/ 243185 h 700039"/>
              <a:gd name="connsiteX9" fmla="*/ 1691024 w 1712253"/>
              <a:gd name="connsiteY9" fmla="*/ 373813 h 700039"/>
              <a:gd name="connsiteX10" fmla="*/ 1701072 w 1712253"/>
              <a:gd name="connsiteY10" fmla="*/ 514490 h 700039"/>
              <a:gd name="connsiteX11" fmla="*/ 1600589 w 1712253"/>
              <a:gd name="connsiteY11" fmla="*/ 544636 h 700039"/>
              <a:gd name="connsiteX12" fmla="*/ 1248896 w 1712253"/>
              <a:gd name="connsiteY12" fmla="*/ 604926 h 700039"/>
              <a:gd name="connsiteX13" fmla="*/ 947446 w 1712253"/>
              <a:gd name="connsiteY13" fmla="*/ 635070 h 700039"/>
              <a:gd name="connsiteX14" fmla="*/ 595753 w 1712253"/>
              <a:gd name="connsiteY14" fmla="*/ 685312 h 700039"/>
              <a:gd name="connsiteX15" fmla="*/ 384738 w 1712253"/>
              <a:gd name="connsiteY15" fmla="*/ 685312 h 700039"/>
              <a:gd name="connsiteX16" fmla="*/ 93336 w 1712253"/>
              <a:gd name="connsiteY16" fmla="*/ 514490 h 700039"/>
              <a:gd name="connsiteX17" fmla="*/ 93336 w 1712253"/>
              <a:gd name="connsiteY17" fmla="*/ 414007 h 700039"/>
              <a:gd name="connsiteX18" fmla="*/ 103384 w 1712253"/>
              <a:gd name="connsiteY18" fmla="*/ 293427 h 700039"/>
              <a:gd name="connsiteX19" fmla="*/ 83287 w 1712253"/>
              <a:gd name="connsiteY19" fmla="*/ 162798 h 700039"/>
              <a:gd name="connsiteX20" fmla="*/ 22997 w 1712253"/>
              <a:gd name="connsiteY20" fmla="*/ 2024 h 700039"/>
              <a:gd name="connsiteX0" fmla="*/ 22997 w 1712253"/>
              <a:gd name="connsiteY0" fmla="*/ 2024 h 700039"/>
              <a:gd name="connsiteX1" fmla="*/ 515367 w 1712253"/>
              <a:gd name="connsiteY1" fmla="*/ 72363 h 700039"/>
              <a:gd name="connsiteX2" fmla="*/ 917301 w 1712253"/>
              <a:gd name="connsiteY2" fmla="*/ 72363 h 700039"/>
              <a:gd name="connsiteX3" fmla="*/ 1248896 w 1712253"/>
              <a:gd name="connsiteY3" fmla="*/ 82411 h 700039"/>
              <a:gd name="connsiteX4" fmla="*/ 1409670 w 1712253"/>
              <a:gd name="connsiteY4" fmla="*/ 102508 h 700039"/>
              <a:gd name="connsiteX5" fmla="*/ 1490057 w 1712253"/>
              <a:gd name="connsiteY5" fmla="*/ 122605 h 700039"/>
              <a:gd name="connsiteX6" fmla="*/ 1530250 w 1712253"/>
              <a:gd name="connsiteY6" fmla="*/ 12073 h 700039"/>
              <a:gd name="connsiteX7" fmla="*/ 1650830 w 1712253"/>
              <a:gd name="connsiteY7" fmla="*/ 112556 h 700039"/>
              <a:gd name="connsiteX8" fmla="*/ 1711120 w 1712253"/>
              <a:gd name="connsiteY8" fmla="*/ 243185 h 700039"/>
              <a:gd name="connsiteX9" fmla="*/ 1691024 w 1712253"/>
              <a:gd name="connsiteY9" fmla="*/ 373813 h 700039"/>
              <a:gd name="connsiteX10" fmla="*/ 1701072 w 1712253"/>
              <a:gd name="connsiteY10" fmla="*/ 514490 h 700039"/>
              <a:gd name="connsiteX11" fmla="*/ 1600589 w 1712253"/>
              <a:gd name="connsiteY11" fmla="*/ 544636 h 700039"/>
              <a:gd name="connsiteX12" fmla="*/ 1248896 w 1712253"/>
              <a:gd name="connsiteY12" fmla="*/ 604926 h 700039"/>
              <a:gd name="connsiteX13" fmla="*/ 947446 w 1712253"/>
              <a:gd name="connsiteY13" fmla="*/ 635070 h 700039"/>
              <a:gd name="connsiteX14" fmla="*/ 595753 w 1712253"/>
              <a:gd name="connsiteY14" fmla="*/ 685312 h 700039"/>
              <a:gd name="connsiteX15" fmla="*/ 344545 w 1712253"/>
              <a:gd name="connsiteY15" fmla="*/ 685312 h 700039"/>
              <a:gd name="connsiteX16" fmla="*/ 93336 w 1712253"/>
              <a:gd name="connsiteY16" fmla="*/ 514490 h 700039"/>
              <a:gd name="connsiteX17" fmla="*/ 93336 w 1712253"/>
              <a:gd name="connsiteY17" fmla="*/ 414007 h 700039"/>
              <a:gd name="connsiteX18" fmla="*/ 103384 w 1712253"/>
              <a:gd name="connsiteY18" fmla="*/ 293427 h 700039"/>
              <a:gd name="connsiteX19" fmla="*/ 83287 w 1712253"/>
              <a:gd name="connsiteY19" fmla="*/ 162798 h 700039"/>
              <a:gd name="connsiteX20" fmla="*/ 22997 w 1712253"/>
              <a:gd name="connsiteY20" fmla="*/ 2024 h 700039"/>
              <a:gd name="connsiteX0" fmla="*/ 22997 w 1712253"/>
              <a:gd name="connsiteY0" fmla="*/ 2024 h 746956"/>
              <a:gd name="connsiteX1" fmla="*/ 515367 w 1712253"/>
              <a:gd name="connsiteY1" fmla="*/ 72363 h 746956"/>
              <a:gd name="connsiteX2" fmla="*/ 917301 w 1712253"/>
              <a:gd name="connsiteY2" fmla="*/ 72363 h 746956"/>
              <a:gd name="connsiteX3" fmla="*/ 1248896 w 1712253"/>
              <a:gd name="connsiteY3" fmla="*/ 82411 h 746956"/>
              <a:gd name="connsiteX4" fmla="*/ 1409670 w 1712253"/>
              <a:gd name="connsiteY4" fmla="*/ 102508 h 746956"/>
              <a:gd name="connsiteX5" fmla="*/ 1490057 w 1712253"/>
              <a:gd name="connsiteY5" fmla="*/ 122605 h 746956"/>
              <a:gd name="connsiteX6" fmla="*/ 1530250 w 1712253"/>
              <a:gd name="connsiteY6" fmla="*/ 12073 h 746956"/>
              <a:gd name="connsiteX7" fmla="*/ 1650830 w 1712253"/>
              <a:gd name="connsiteY7" fmla="*/ 112556 h 746956"/>
              <a:gd name="connsiteX8" fmla="*/ 1711120 w 1712253"/>
              <a:gd name="connsiteY8" fmla="*/ 243185 h 746956"/>
              <a:gd name="connsiteX9" fmla="*/ 1691024 w 1712253"/>
              <a:gd name="connsiteY9" fmla="*/ 373813 h 746956"/>
              <a:gd name="connsiteX10" fmla="*/ 1701072 w 1712253"/>
              <a:gd name="connsiteY10" fmla="*/ 514490 h 746956"/>
              <a:gd name="connsiteX11" fmla="*/ 1600589 w 1712253"/>
              <a:gd name="connsiteY11" fmla="*/ 544636 h 746956"/>
              <a:gd name="connsiteX12" fmla="*/ 1319235 w 1712253"/>
              <a:gd name="connsiteY12" fmla="*/ 745603 h 746956"/>
              <a:gd name="connsiteX13" fmla="*/ 947446 w 1712253"/>
              <a:gd name="connsiteY13" fmla="*/ 635070 h 746956"/>
              <a:gd name="connsiteX14" fmla="*/ 595753 w 1712253"/>
              <a:gd name="connsiteY14" fmla="*/ 685312 h 746956"/>
              <a:gd name="connsiteX15" fmla="*/ 344545 w 1712253"/>
              <a:gd name="connsiteY15" fmla="*/ 685312 h 746956"/>
              <a:gd name="connsiteX16" fmla="*/ 93336 w 1712253"/>
              <a:gd name="connsiteY16" fmla="*/ 514490 h 746956"/>
              <a:gd name="connsiteX17" fmla="*/ 93336 w 1712253"/>
              <a:gd name="connsiteY17" fmla="*/ 414007 h 746956"/>
              <a:gd name="connsiteX18" fmla="*/ 103384 w 1712253"/>
              <a:gd name="connsiteY18" fmla="*/ 293427 h 746956"/>
              <a:gd name="connsiteX19" fmla="*/ 83287 w 1712253"/>
              <a:gd name="connsiteY19" fmla="*/ 162798 h 746956"/>
              <a:gd name="connsiteX20" fmla="*/ 22997 w 1712253"/>
              <a:gd name="connsiteY20" fmla="*/ 2024 h 746956"/>
              <a:gd name="connsiteX0" fmla="*/ 22997 w 1712253"/>
              <a:gd name="connsiteY0" fmla="*/ 2024 h 700039"/>
              <a:gd name="connsiteX1" fmla="*/ 515367 w 1712253"/>
              <a:gd name="connsiteY1" fmla="*/ 72363 h 700039"/>
              <a:gd name="connsiteX2" fmla="*/ 917301 w 1712253"/>
              <a:gd name="connsiteY2" fmla="*/ 72363 h 700039"/>
              <a:gd name="connsiteX3" fmla="*/ 1248896 w 1712253"/>
              <a:gd name="connsiteY3" fmla="*/ 82411 h 700039"/>
              <a:gd name="connsiteX4" fmla="*/ 1409670 w 1712253"/>
              <a:gd name="connsiteY4" fmla="*/ 102508 h 700039"/>
              <a:gd name="connsiteX5" fmla="*/ 1490057 w 1712253"/>
              <a:gd name="connsiteY5" fmla="*/ 122605 h 700039"/>
              <a:gd name="connsiteX6" fmla="*/ 1530250 w 1712253"/>
              <a:gd name="connsiteY6" fmla="*/ 12073 h 700039"/>
              <a:gd name="connsiteX7" fmla="*/ 1650830 w 1712253"/>
              <a:gd name="connsiteY7" fmla="*/ 112556 h 700039"/>
              <a:gd name="connsiteX8" fmla="*/ 1711120 w 1712253"/>
              <a:gd name="connsiteY8" fmla="*/ 243185 h 700039"/>
              <a:gd name="connsiteX9" fmla="*/ 1691024 w 1712253"/>
              <a:gd name="connsiteY9" fmla="*/ 373813 h 700039"/>
              <a:gd name="connsiteX10" fmla="*/ 1701072 w 1712253"/>
              <a:gd name="connsiteY10" fmla="*/ 514490 h 700039"/>
              <a:gd name="connsiteX11" fmla="*/ 1600589 w 1712253"/>
              <a:gd name="connsiteY11" fmla="*/ 544636 h 700039"/>
              <a:gd name="connsiteX12" fmla="*/ 1409670 w 1712253"/>
              <a:gd name="connsiteY12" fmla="*/ 574781 h 700039"/>
              <a:gd name="connsiteX13" fmla="*/ 947446 w 1712253"/>
              <a:gd name="connsiteY13" fmla="*/ 635070 h 700039"/>
              <a:gd name="connsiteX14" fmla="*/ 595753 w 1712253"/>
              <a:gd name="connsiteY14" fmla="*/ 685312 h 700039"/>
              <a:gd name="connsiteX15" fmla="*/ 344545 w 1712253"/>
              <a:gd name="connsiteY15" fmla="*/ 685312 h 700039"/>
              <a:gd name="connsiteX16" fmla="*/ 93336 w 1712253"/>
              <a:gd name="connsiteY16" fmla="*/ 514490 h 700039"/>
              <a:gd name="connsiteX17" fmla="*/ 93336 w 1712253"/>
              <a:gd name="connsiteY17" fmla="*/ 414007 h 700039"/>
              <a:gd name="connsiteX18" fmla="*/ 103384 w 1712253"/>
              <a:gd name="connsiteY18" fmla="*/ 293427 h 700039"/>
              <a:gd name="connsiteX19" fmla="*/ 83287 w 1712253"/>
              <a:gd name="connsiteY19" fmla="*/ 162798 h 700039"/>
              <a:gd name="connsiteX20" fmla="*/ 22997 w 1712253"/>
              <a:gd name="connsiteY20" fmla="*/ 2024 h 700039"/>
              <a:gd name="connsiteX0" fmla="*/ 22997 w 1712253"/>
              <a:gd name="connsiteY0" fmla="*/ 2024 h 719973"/>
              <a:gd name="connsiteX1" fmla="*/ 515367 w 1712253"/>
              <a:gd name="connsiteY1" fmla="*/ 72363 h 719973"/>
              <a:gd name="connsiteX2" fmla="*/ 917301 w 1712253"/>
              <a:gd name="connsiteY2" fmla="*/ 72363 h 719973"/>
              <a:gd name="connsiteX3" fmla="*/ 1248896 w 1712253"/>
              <a:gd name="connsiteY3" fmla="*/ 82411 h 719973"/>
              <a:gd name="connsiteX4" fmla="*/ 1409670 w 1712253"/>
              <a:gd name="connsiteY4" fmla="*/ 102508 h 719973"/>
              <a:gd name="connsiteX5" fmla="*/ 1490057 w 1712253"/>
              <a:gd name="connsiteY5" fmla="*/ 122605 h 719973"/>
              <a:gd name="connsiteX6" fmla="*/ 1530250 w 1712253"/>
              <a:gd name="connsiteY6" fmla="*/ 12073 h 719973"/>
              <a:gd name="connsiteX7" fmla="*/ 1650830 w 1712253"/>
              <a:gd name="connsiteY7" fmla="*/ 112556 h 719973"/>
              <a:gd name="connsiteX8" fmla="*/ 1711120 w 1712253"/>
              <a:gd name="connsiteY8" fmla="*/ 243185 h 719973"/>
              <a:gd name="connsiteX9" fmla="*/ 1691024 w 1712253"/>
              <a:gd name="connsiteY9" fmla="*/ 373813 h 719973"/>
              <a:gd name="connsiteX10" fmla="*/ 1701072 w 1712253"/>
              <a:gd name="connsiteY10" fmla="*/ 514490 h 719973"/>
              <a:gd name="connsiteX11" fmla="*/ 1600589 w 1712253"/>
              <a:gd name="connsiteY11" fmla="*/ 544636 h 719973"/>
              <a:gd name="connsiteX12" fmla="*/ 1409670 w 1712253"/>
              <a:gd name="connsiteY12" fmla="*/ 574781 h 719973"/>
              <a:gd name="connsiteX13" fmla="*/ 977591 w 1712253"/>
              <a:gd name="connsiteY13" fmla="*/ 715456 h 719973"/>
              <a:gd name="connsiteX14" fmla="*/ 595753 w 1712253"/>
              <a:gd name="connsiteY14" fmla="*/ 685312 h 719973"/>
              <a:gd name="connsiteX15" fmla="*/ 344545 w 1712253"/>
              <a:gd name="connsiteY15" fmla="*/ 685312 h 719973"/>
              <a:gd name="connsiteX16" fmla="*/ 93336 w 1712253"/>
              <a:gd name="connsiteY16" fmla="*/ 514490 h 719973"/>
              <a:gd name="connsiteX17" fmla="*/ 93336 w 1712253"/>
              <a:gd name="connsiteY17" fmla="*/ 414007 h 719973"/>
              <a:gd name="connsiteX18" fmla="*/ 103384 w 1712253"/>
              <a:gd name="connsiteY18" fmla="*/ 293427 h 719973"/>
              <a:gd name="connsiteX19" fmla="*/ 83287 w 1712253"/>
              <a:gd name="connsiteY19" fmla="*/ 162798 h 719973"/>
              <a:gd name="connsiteX20" fmla="*/ 22997 w 1712253"/>
              <a:gd name="connsiteY20" fmla="*/ 2024 h 719973"/>
              <a:gd name="connsiteX0" fmla="*/ 22997 w 1712253"/>
              <a:gd name="connsiteY0" fmla="*/ 2024 h 716792"/>
              <a:gd name="connsiteX1" fmla="*/ 515367 w 1712253"/>
              <a:gd name="connsiteY1" fmla="*/ 72363 h 716792"/>
              <a:gd name="connsiteX2" fmla="*/ 917301 w 1712253"/>
              <a:gd name="connsiteY2" fmla="*/ 72363 h 716792"/>
              <a:gd name="connsiteX3" fmla="*/ 1248896 w 1712253"/>
              <a:gd name="connsiteY3" fmla="*/ 82411 h 716792"/>
              <a:gd name="connsiteX4" fmla="*/ 1409670 w 1712253"/>
              <a:gd name="connsiteY4" fmla="*/ 102508 h 716792"/>
              <a:gd name="connsiteX5" fmla="*/ 1490057 w 1712253"/>
              <a:gd name="connsiteY5" fmla="*/ 122605 h 716792"/>
              <a:gd name="connsiteX6" fmla="*/ 1530250 w 1712253"/>
              <a:gd name="connsiteY6" fmla="*/ 12073 h 716792"/>
              <a:gd name="connsiteX7" fmla="*/ 1650830 w 1712253"/>
              <a:gd name="connsiteY7" fmla="*/ 112556 h 716792"/>
              <a:gd name="connsiteX8" fmla="*/ 1711120 w 1712253"/>
              <a:gd name="connsiteY8" fmla="*/ 243185 h 716792"/>
              <a:gd name="connsiteX9" fmla="*/ 1691024 w 1712253"/>
              <a:gd name="connsiteY9" fmla="*/ 373813 h 716792"/>
              <a:gd name="connsiteX10" fmla="*/ 1701072 w 1712253"/>
              <a:gd name="connsiteY10" fmla="*/ 514490 h 716792"/>
              <a:gd name="connsiteX11" fmla="*/ 1600589 w 1712253"/>
              <a:gd name="connsiteY11" fmla="*/ 544636 h 716792"/>
              <a:gd name="connsiteX12" fmla="*/ 1429767 w 1712253"/>
              <a:gd name="connsiteY12" fmla="*/ 635071 h 716792"/>
              <a:gd name="connsiteX13" fmla="*/ 977591 w 1712253"/>
              <a:gd name="connsiteY13" fmla="*/ 715456 h 716792"/>
              <a:gd name="connsiteX14" fmla="*/ 595753 w 1712253"/>
              <a:gd name="connsiteY14" fmla="*/ 685312 h 716792"/>
              <a:gd name="connsiteX15" fmla="*/ 344545 w 1712253"/>
              <a:gd name="connsiteY15" fmla="*/ 685312 h 716792"/>
              <a:gd name="connsiteX16" fmla="*/ 93336 w 1712253"/>
              <a:gd name="connsiteY16" fmla="*/ 514490 h 716792"/>
              <a:gd name="connsiteX17" fmla="*/ 93336 w 1712253"/>
              <a:gd name="connsiteY17" fmla="*/ 414007 h 716792"/>
              <a:gd name="connsiteX18" fmla="*/ 103384 w 1712253"/>
              <a:gd name="connsiteY18" fmla="*/ 293427 h 716792"/>
              <a:gd name="connsiteX19" fmla="*/ 83287 w 1712253"/>
              <a:gd name="connsiteY19" fmla="*/ 162798 h 716792"/>
              <a:gd name="connsiteX20" fmla="*/ 22997 w 1712253"/>
              <a:gd name="connsiteY20" fmla="*/ 2024 h 716792"/>
              <a:gd name="connsiteX0" fmla="*/ 22997 w 1712253"/>
              <a:gd name="connsiteY0" fmla="*/ 2024 h 716792"/>
              <a:gd name="connsiteX1" fmla="*/ 515367 w 1712253"/>
              <a:gd name="connsiteY1" fmla="*/ 72363 h 716792"/>
              <a:gd name="connsiteX2" fmla="*/ 917301 w 1712253"/>
              <a:gd name="connsiteY2" fmla="*/ 72363 h 716792"/>
              <a:gd name="connsiteX3" fmla="*/ 1248896 w 1712253"/>
              <a:gd name="connsiteY3" fmla="*/ 82411 h 716792"/>
              <a:gd name="connsiteX4" fmla="*/ 1409670 w 1712253"/>
              <a:gd name="connsiteY4" fmla="*/ 102508 h 716792"/>
              <a:gd name="connsiteX5" fmla="*/ 1490057 w 1712253"/>
              <a:gd name="connsiteY5" fmla="*/ 122605 h 716792"/>
              <a:gd name="connsiteX6" fmla="*/ 1530250 w 1712253"/>
              <a:gd name="connsiteY6" fmla="*/ 12073 h 716792"/>
              <a:gd name="connsiteX7" fmla="*/ 1650830 w 1712253"/>
              <a:gd name="connsiteY7" fmla="*/ 112556 h 716792"/>
              <a:gd name="connsiteX8" fmla="*/ 1711120 w 1712253"/>
              <a:gd name="connsiteY8" fmla="*/ 243185 h 716792"/>
              <a:gd name="connsiteX9" fmla="*/ 1691024 w 1712253"/>
              <a:gd name="connsiteY9" fmla="*/ 373813 h 716792"/>
              <a:gd name="connsiteX10" fmla="*/ 1701072 w 1712253"/>
              <a:gd name="connsiteY10" fmla="*/ 514490 h 716792"/>
              <a:gd name="connsiteX11" fmla="*/ 1600589 w 1712253"/>
              <a:gd name="connsiteY11" fmla="*/ 544636 h 716792"/>
              <a:gd name="connsiteX12" fmla="*/ 1429767 w 1712253"/>
              <a:gd name="connsiteY12" fmla="*/ 635071 h 716792"/>
              <a:gd name="connsiteX13" fmla="*/ 977591 w 1712253"/>
              <a:gd name="connsiteY13" fmla="*/ 715456 h 716792"/>
              <a:gd name="connsiteX14" fmla="*/ 595753 w 1712253"/>
              <a:gd name="connsiteY14" fmla="*/ 685312 h 716792"/>
              <a:gd name="connsiteX15" fmla="*/ 304352 w 1712253"/>
              <a:gd name="connsiteY15" fmla="*/ 685312 h 716792"/>
              <a:gd name="connsiteX16" fmla="*/ 93336 w 1712253"/>
              <a:gd name="connsiteY16" fmla="*/ 514490 h 716792"/>
              <a:gd name="connsiteX17" fmla="*/ 93336 w 1712253"/>
              <a:gd name="connsiteY17" fmla="*/ 414007 h 716792"/>
              <a:gd name="connsiteX18" fmla="*/ 103384 w 1712253"/>
              <a:gd name="connsiteY18" fmla="*/ 293427 h 716792"/>
              <a:gd name="connsiteX19" fmla="*/ 83287 w 1712253"/>
              <a:gd name="connsiteY19" fmla="*/ 162798 h 716792"/>
              <a:gd name="connsiteX20" fmla="*/ 22997 w 1712253"/>
              <a:gd name="connsiteY20" fmla="*/ 2024 h 716792"/>
              <a:gd name="connsiteX0" fmla="*/ 22997 w 1712253"/>
              <a:gd name="connsiteY0" fmla="*/ 2024 h 718485"/>
              <a:gd name="connsiteX1" fmla="*/ 515367 w 1712253"/>
              <a:gd name="connsiteY1" fmla="*/ 72363 h 718485"/>
              <a:gd name="connsiteX2" fmla="*/ 917301 w 1712253"/>
              <a:gd name="connsiteY2" fmla="*/ 72363 h 718485"/>
              <a:gd name="connsiteX3" fmla="*/ 1248896 w 1712253"/>
              <a:gd name="connsiteY3" fmla="*/ 82411 h 718485"/>
              <a:gd name="connsiteX4" fmla="*/ 1409670 w 1712253"/>
              <a:gd name="connsiteY4" fmla="*/ 102508 h 718485"/>
              <a:gd name="connsiteX5" fmla="*/ 1490057 w 1712253"/>
              <a:gd name="connsiteY5" fmla="*/ 122605 h 718485"/>
              <a:gd name="connsiteX6" fmla="*/ 1530250 w 1712253"/>
              <a:gd name="connsiteY6" fmla="*/ 12073 h 718485"/>
              <a:gd name="connsiteX7" fmla="*/ 1650830 w 1712253"/>
              <a:gd name="connsiteY7" fmla="*/ 112556 h 718485"/>
              <a:gd name="connsiteX8" fmla="*/ 1711120 w 1712253"/>
              <a:gd name="connsiteY8" fmla="*/ 243185 h 718485"/>
              <a:gd name="connsiteX9" fmla="*/ 1691024 w 1712253"/>
              <a:gd name="connsiteY9" fmla="*/ 373813 h 718485"/>
              <a:gd name="connsiteX10" fmla="*/ 1701072 w 1712253"/>
              <a:gd name="connsiteY10" fmla="*/ 514490 h 718485"/>
              <a:gd name="connsiteX11" fmla="*/ 1600589 w 1712253"/>
              <a:gd name="connsiteY11" fmla="*/ 544636 h 718485"/>
              <a:gd name="connsiteX12" fmla="*/ 1429767 w 1712253"/>
              <a:gd name="connsiteY12" fmla="*/ 635071 h 718485"/>
              <a:gd name="connsiteX13" fmla="*/ 977591 w 1712253"/>
              <a:gd name="connsiteY13" fmla="*/ 715456 h 718485"/>
              <a:gd name="connsiteX14" fmla="*/ 595753 w 1712253"/>
              <a:gd name="connsiteY14" fmla="*/ 685312 h 718485"/>
              <a:gd name="connsiteX15" fmla="*/ 373926 w 1712253"/>
              <a:gd name="connsiteY15" fmla="*/ 536225 h 718485"/>
              <a:gd name="connsiteX16" fmla="*/ 93336 w 1712253"/>
              <a:gd name="connsiteY16" fmla="*/ 514490 h 718485"/>
              <a:gd name="connsiteX17" fmla="*/ 93336 w 1712253"/>
              <a:gd name="connsiteY17" fmla="*/ 414007 h 718485"/>
              <a:gd name="connsiteX18" fmla="*/ 103384 w 1712253"/>
              <a:gd name="connsiteY18" fmla="*/ 293427 h 718485"/>
              <a:gd name="connsiteX19" fmla="*/ 83287 w 1712253"/>
              <a:gd name="connsiteY19" fmla="*/ 162798 h 718485"/>
              <a:gd name="connsiteX20" fmla="*/ 22997 w 1712253"/>
              <a:gd name="connsiteY20" fmla="*/ 2024 h 718485"/>
              <a:gd name="connsiteX0" fmla="*/ 22997 w 1712253"/>
              <a:gd name="connsiteY0" fmla="*/ 2024 h 719808"/>
              <a:gd name="connsiteX1" fmla="*/ 515367 w 1712253"/>
              <a:gd name="connsiteY1" fmla="*/ 72363 h 719808"/>
              <a:gd name="connsiteX2" fmla="*/ 917301 w 1712253"/>
              <a:gd name="connsiteY2" fmla="*/ 72363 h 719808"/>
              <a:gd name="connsiteX3" fmla="*/ 1248896 w 1712253"/>
              <a:gd name="connsiteY3" fmla="*/ 82411 h 719808"/>
              <a:gd name="connsiteX4" fmla="*/ 1409670 w 1712253"/>
              <a:gd name="connsiteY4" fmla="*/ 102508 h 719808"/>
              <a:gd name="connsiteX5" fmla="*/ 1490057 w 1712253"/>
              <a:gd name="connsiteY5" fmla="*/ 122605 h 719808"/>
              <a:gd name="connsiteX6" fmla="*/ 1530250 w 1712253"/>
              <a:gd name="connsiteY6" fmla="*/ 12073 h 719808"/>
              <a:gd name="connsiteX7" fmla="*/ 1650830 w 1712253"/>
              <a:gd name="connsiteY7" fmla="*/ 112556 h 719808"/>
              <a:gd name="connsiteX8" fmla="*/ 1711120 w 1712253"/>
              <a:gd name="connsiteY8" fmla="*/ 243185 h 719808"/>
              <a:gd name="connsiteX9" fmla="*/ 1691024 w 1712253"/>
              <a:gd name="connsiteY9" fmla="*/ 373813 h 719808"/>
              <a:gd name="connsiteX10" fmla="*/ 1701072 w 1712253"/>
              <a:gd name="connsiteY10" fmla="*/ 514490 h 719808"/>
              <a:gd name="connsiteX11" fmla="*/ 1600589 w 1712253"/>
              <a:gd name="connsiteY11" fmla="*/ 544636 h 719808"/>
              <a:gd name="connsiteX12" fmla="*/ 1429767 w 1712253"/>
              <a:gd name="connsiteY12" fmla="*/ 635071 h 719808"/>
              <a:gd name="connsiteX13" fmla="*/ 977591 w 1712253"/>
              <a:gd name="connsiteY13" fmla="*/ 715456 h 719808"/>
              <a:gd name="connsiteX14" fmla="*/ 655387 w 1712253"/>
              <a:gd name="connsiteY14" fmla="*/ 496468 h 719808"/>
              <a:gd name="connsiteX15" fmla="*/ 373926 w 1712253"/>
              <a:gd name="connsiteY15" fmla="*/ 536225 h 719808"/>
              <a:gd name="connsiteX16" fmla="*/ 93336 w 1712253"/>
              <a:gd name="connsiteY16" fmla="*/ 514490 h 719808"/>
              <a:gd name="connsiteX17" fmla="*/ 93336 w 1712253"/>
              <a:gd name="connsiteY17" fmla="*/ 414007 h 719808"/>
              <a:gd name="connsiteX18" fmla="*/ 103384 w 1712253"/>
              <a:gd name="connsiteY18" fmla="*/ 293427 h 719808"/>
              <a:gd name="connsiteX19" fmla="*/ 83287 w 1712253"/>
              <a:gd name="connsiteY19" fmla="*/ 162798 h 719808"/>
              <a:gd name="connsiteX20" fmla="*/ 22997 w 1712253"/>
              <a:gd name="connsiteY20" fmla="*/ 2024 h 719808"/>
              <a:gd name="connsiteX0" fmla="*/ 22997 w 1712253"/>
              <a:gd name="connsiteY0" fmla="*/ 2024 h 635279"/>
              <a:gd name="connsiteX1" fmla="*/ 515367 w 1712253"/>
              <a:gd name="connsiteY1" fmla="*/ 72363 h 635279"/>
              <a:gd name="connsiteX2" fmla="*/ 917301 w 1712253"/>
              <a:gd name="connsiteY2" fmla="*/ 72363 h 635279"/>
              <a:gd name="connsiteX3" fmla="*/ 1248896 w 1712253"/>
              <a:gd name="connsiteY3" fmla="*/ 82411 h 635279"/>
              <a:gd name="connsiteX4" fmla="*/ 1409670 w 1712253"/>
              <a:gd name="connsiteY4" fmla="*/ 102508 h 635279"/>
              <a:gd name="connsiteX5" fmla="*/ 1490057 w 1712253"/>
              <a:gd name="connsiteY5" fmla="*/ 122605 h 635279"/>
              <a:gd name="connsiteX6" fmla="*/ 1530250 w 1712253"/>
              <a:gd name="connsiteY6" fmla="*/ 12073 h 635279"/>
              <a:gd name="connsiteX7" fmla="*/ 1650830 w 1712253"/>
              <a:gd name="connsiteY7" fmla="*/ 112556 h 635279"/>
              <a:gd name="connsiteX8" fmla="*/ 1711120 w 1712253"/>
              <a:gd name="connsiteY8" fmla="*/ 243185 h 635279"/>
              <a:gd name="connsiteX9" fmla="*/ 1691024 w 1712253"/>
              <a:gd name="connsiteY9" fmla="*/ 373813 h 635279"/>
              <a:gd name="connsiteX10" fmla="*/ 1701072 w 1712253"/>
              <a:gd name="connsiteY10" fmla="*/ 514490 h 635279"/>
              <a:gd name="connsiteX11" fmla="*/ 1600589 w 1712253"/>
              <a:gd name="connsiteY11" fmla="*/ 544636 h 635279"/>
              <a:gd name="connsiteX12" fmla="*/ 1429767 w 1712253"/>
              <a:gd name="connsiteY12" fmla="*/ 635071 h 635279"/>
              <a:gd name="connsiteX13" fmla="*/ 1007409 w 1712253"/>
              <a:gd name="connsiteY13" fmla="*/ 516673 h 635279"/>
              <a:gd name="connsiteX14" fmla="*/ 655387 w 1712253"/>
              <a:gd name="connsiteY14" fmla="*/ 496468 h 635279"/>
              <a:gd name="connsiteX15" fmla="*/ 373926 w 1712253"/>
              <a:gd name="connsiteY15" fmla="*/ 536225 h 635279"/>
              <a:gd name="connsiteX16" fmla="*/ 93336 w 1712253"/>
              <a:gd name="connsiteY16" fmla="*/ 514490 h 635279"/>
              <a:gd name="connsiteX17" fmla="*/ 93336 w 1712253"/>
              <a:gd name="connsiteY17" fmla="*/ 414007 h 635279"/>
              <a:gd name="connsiteX18" fmla="*/ 103384 w 1712253"/>
              <a:gd name="connsiteY18" fmla="*/ 293427 h 635279"/>
              <a:gd name="connsiteX19" fmla="*/ 83287 w 1712253"/>
              <a:gd name="connsiteY19" fmla="*/ 162798 h 635279"/>
              <a:gd name="connsiteX20" fmla="*/ 22997 w 1712253"/>
              <a:gd name="connsiteY20" fmla="*/ 2024 h 635279"/>
              <a:gd name="connsiteX0" fmla="*/ 22997 w 1712253"/>
              <a:gd name="connsiteY0" fmla="*/ 2024 h 548043"/>
              <a:gd name="connsiteX1" fmla="*/ 515367 w 1712253"/>
              <a:gd name="connsiteY1" fmla="*/ 72363 h 548043"/>
              <a:gd name="connsiteX2" fmla="*/ 917301 w 1712253"/>
              <a:gd name="connsiteY2" fmla="*/ 72363 h 548043"/>
              <a:gd name="connsiteX3" fmla="*/ 1248896 w 1712253"/>
              <a:gd name="connsiteY3" fmla="*/ 82411 h 548043"/>
              <a:gd name="connsiteX4" fmla="*/ 1409670 w 1712253"/>
              <a:gd name="connsiteY4" fmla="*/ 102508 h 548043"/>
              <a:gd name="connsiteX5" fmla="*/ 1490057 w 1712253"/>
              <a:gd name="connsiteY5" fmla="*/ 122605 h 548043"/>
              <a:gd name="connsiteX6" fmla="*/ 1530250 w 1712253"/>
              <a:gd name="connsiteY6" fmla="*/ 12073 h 548043"/>
              <a:gd name="connsiteX7" fmla="*/ 1650830 w 1712253"/>
              <a:gd name="connsiteY7" fmla="*/ 112556 h 548043"/>
              <a:gd name="connsiteX8" fmla="*/ 1711120 w 1712253"/>
              <a:gd name="connsiteY8" fmla="*/ 243185 h 548043"/>
              <a:gd name="connsiteX9" fmla="*/ 1691024 w 1712253"/>
              <a:gd name="connsiteY9" fmla="*/ 373813 h 548043"/>
              <a:gd name="connsiteX10" fmla="*/ 1701072 w 1712253"/>
              <a:gd name="connsiteY10" fmla="*/ 514490 h 548043"/>
              <a:gd name="connsiteX11" fmla="*/ 1600589 w 1712253"/>
              <a:gd name="connsiteY11" fmla="*/ 544636 h 548043"/>
              <a:gd name="connsiteX12" fmla="*/ 1469524 w 1712253"/>
              <a:gd name="connsiteY12" fmla="*/ 456166 h 548043"/>
              <a:gd name="connsiteX13" fmla="*/ 1007409 w 1712253"/>
              <a:gd name="connsiteY13" fmla="*/ 516673 h 548043"/>
              <a:gd name="connsiteX14" fmla="*/ 655387 w 1712253"/>
              <a:gd name="connsiteY14" fmla="*/ 496468 h 548043"/>
              <a:gd name="connsiteX15" fmla="*/ 373926 w 1712253"/>
              <a:gd name="connsiteY15" fmla="*/ 536225 h 548043"/>
              <a:gd name="connsiteX16" fmla="*/ 93336 w 1712253"/>
              <a:gd name="connsiteY16" fmla="*/ 514490 h 548043"/>
              <a:gd name="connsiteX17" fmla="*/ 93336 w 1712253"/>
              <a:gd name="connsiteY17" fmla="*/ 414007 h 548043"/>
              <a:gd name="connsiteX18" fmla="*/ 103384 w 1712253"/>
              <a:gd name="connsiteY18" fmla="*/ 293427 h 548043"/>
              <a:gd name="connsiteX19" fmla="*/ 83287 w 1712253"/>
              <a:gd name="connsiteY19" fmla="*/ 162798 h 548043"/>
              <a:gd name="connsiteX20" fmla="*/ 22997 w 1712253"/>
              <a:gd name="connsiteY20" fmla="*/ 2024 h 548043"/>
              <a:gd name="connsiteX0" fmla="*/ 22997 w 1712253"/>
              <a:gd name="connsiteY0" fmla="*/ 2024 h 617004"/>
              <a:gd name="connsiteX1" fmla="*/ 515367 w 1712253"/>
              <a:gd name="connsiteY1" fmla="*/ 72363 h 617004"/>
              <a:gd name="connsiteX2" fmla="*/ 917301 w 1712253"/>
              <a:gd name="connsiteY2" fmla="*/ 72363 h 617004"/>
              <a:gd name="connsiteX3" fmla="*/ 1248896 w 1712253"/>
              <a:gd name="connsiteY3" fmla="*/ 82411 h 617004"/>
              <a:gd name="connsiteX4" fmla="*/ 1409670 w 1712253"/>
              <a:gd name="connsiteY4" fmla="*/ 102508 h 617004"/>
              <a:gd name="connsiteX5" fmla="*/ 1490057 w 1712253"/>
              <a:gd name="connsiteY5" fmla="*/ 122605 h 617004"/>
              <a:gd name="connsiteX6" fmla="*/ 1530250 w 1712253"/>
              <a:gd name="connsiteY6" fmla="*/ 12073 h 617004"/>
              <a:gd name="connsiteX7" fmla="*/ 1650830 w 1712253"/>
              <a:gd name="connsiteY7" fmla="*/ 112556 h 617004"/>
              <a:gd name="connsiteX8" fmla="*/ 1711120 w 1712253"/>
              <a:gd name="connsiteY8" fmla="*/ 243185 h 617004"/>
              <a:gd name="connsiteX9" fmla="*/ 1691024 w 1712253"/>
              <a:gd name="connsiteY9" fmla="*/ 373813 h 617004"/>
              <a:gd name="connsiteX10" fmla="*/ 1701072 w 1712253"/>
              <a:gd name="connsiteY10" fmla="*/ 514490 h 617004"/>
              <a:gd name="connsiteX11" fmla="*/ 1600589 w 1712253"/>
              <a:gd name="connsiteY11" fmla="*/ 544636 h 617004"/>
              <a:gd name="connsiteX12" fmla="*/ 1469524 w 1712253"/>
              <a:gd name="connsiteY12" fmla="*/ 456166 h 617004"/>
              <a:gd name="connsiteX13" fmla="*/ 1182284 w 1712253"/>
              <a:gd name="connsiteY13" fmla="*/ 616217 h 617004"/>
              <a:gd name="connsiteX14" fmla="*/ 1007409 w 1712253"/>
              <a:gd name="connsiteY14" fmla="*/ 516673 h 617004"/>
              <a:gd name="connsiteX15" fmla="*/ 655387 w 1712253"/>
              <a:gd name="connsiteY15" fmla="*/ 496468 h 617004"/>
              <a:gd name="connsiteX16" fmla="*/ 373926 w 1712253"/>
              <a:gd name="connsiteY16" fmla="*/ 536225 h 617004"/>
              <a:gd name="connsiteX17" fmla="*/ 93336 w 1712253"/>
              <a:gd name="connsiteY17" fmla="*/ 514490 h 617004"/>
              <a:gd name="connsiteX18" fmla="*/ 93336 w 1712253"/>
              <a:gd name="connsiteY18" fmla="*/ 414007 h 617004"/>
              <a:gd name="connsiteX19" fmla="*/ 103384 w 1712253"/>
              <a:gd name="connsiteY19" fmla="*/ 293427 h 617004"/>
              <a:gd name="connsiteX20" fmla="*/ 83287 w 1712253"/>
              <a:gd name="connsiteY20" fmla="*/ 162798 h 617004"/>
              <a:gd name="connsiteX21" fmla="*/ 22997 w 1712253"/>
              <a:gd name="connsiteY21" fmla="*/ 2024 h 617004"/>
              <a:gd name="connsiteX0" fmla="*/ 22997 w 1712253"/>
              <a:gd name="connsiteY0" fmla="*/ 2024 h 617004"/>
              <a:gd name="connsiteX1" fmla="*/ 515367 w 1712253"/>
              <a:gd name="connsiteY1" fmla="*/ 72363 h 617004"/>
              <a:gd name="connsiteX2" fmla="*/ 917301 w 1712253"/>
              <a:gd name="connsiteY2" fmla="*/ 72363 h 617004"/>
              <a:gd name="connsiteX3" fmla="*/ 1248896 w 1712253"/>
              <a:gd name="connsiteY3" fmla="*/ 82411 h 617004"/>
              <a:gd name="connsiteX4" fmla="*/ 1409670 w 1712253"/>
              <a:gd name="connsiteY4" fmla="*/ 102508 h 617004"/>
              <a:gd name="connsiteX5" fmla="*/ 1490057 w 1712253"/>
              <a:gd name="connsiteY5" fmla="*/ 122605 h 617004"/>
              <a:gd name="connsiteX6" fmla="*/ 1530250 w 1712253"/>
              <a:gd name="connsiteY6" fmla="*/ 12073 h 617004"/>
              <a:gd name="connsiteX7" fmla="*/ 1650830 w 1712253"/>
              <a:gd name="connsiteY7" fmla="*/ 112556 h 617004"/>
              <a:gd name="connsiteX8" fmla="*/ 1711120 w 1712253"/>
              <a:gd name="connsiteY8" fmla="*/ 243185 h 617004"/>
              <a:gd name="connsiteX9" fmla="*/ 1691024 w 1712253"/>
              <a:gd name="connsiteY9" fmla="*/ 373813 h 617004"/>
              <a:gd name="connsiteX10" fmla="*/ 1701072 w 1712253"/>
              <a:gd name="connsiteY10" fmla="*/ 514490 h 617004"/>
              <a:gd name="connsiteX11" fmla="*/ 1600589 w 1712253"/>
              <a:gd name="connsiteY11" fmla="*/ 544636 h 617004"/>
              <a:gd name="connsiteX12" fmla="*/ 1469524 w 1712253"/>
              <a:gd name="connsiteY12" fmla="*/ 589730 h 617004"/>
              <a:gd name="connsiteX13" fmla="*/ 1182284 w 1712253"/>
              <a:gd name="connsiteY13" fmla="*/ 616217 h 617004"/>
              <a:gd name="connsiteX14" fmla="*/ 1007409 w 1712253"/>
              <a:gd name="connsiteY14" fmla="*/ 516673 h 617004"/>
              <a:gd name="connsiteX15" fmla="*/ 655387 w 1712253"/>
              <a:gd name="connsiteY15" fmla="*/ 496468 h 617004"/>
              <a:gd name="connsiteX16" fmla="*/ 373926 w 1712253"/>
              <a:gd name="connsiteY16" fmla="*/ 536225 h 617004"/>
              <a:gd name="connsiteX17" fmla="*/ 93336 w 1712253"/>
              <a:gd name="connsiteY17" fmla="*/ 514490 h 617004"/>
              <a:gd name="connsiteX18" fmla="*/ 93336 w 1712253"/>
              <a:gd name="connsiteY18" fmla="*/ 414007 h 617004"/>
              <a:gd name="connsiteX19" fmla="*/ 103384 w 1712253"/>
              <a:gd name="connsiteY19" fmla="*/ 293427 h 617004"/>
              <a:gd name="connsiteX20" fmla="*/ 83287 w 1712253"/>
              <a:gd name="connsiteY20" fmla="*/ 162798 h 617004"/>
              <a:gd name="connsiteX21" fmla="*/ 22997 w 1712253"/>
              <a:gd name="connsiteY21" fmla="*/ 2024 h 617004"/>
              <a:gd name="connsiteX0" fmla="*/ 22997 w 1712253"/>
              <a:gd name="connsiteY0" fmla="*/ 2024 h 628920"/>
              <a:gd name="connsiteX1" fmla="*/ 515367 w 1712253"/>
              <a:gd name="connsiteY1" fmla="*/ 72363 h 628920"/>
              <a:gd name="connsiteX2" fmla="*/ 917301 w 1712253"/>
              <a:gd name="connsiteY2" fmla="*/ 72363 h 628920"/>
              <a:gd name="connsiteX3" fmla="*/ 1248896 w 1712253"/>
              <a:gd name="connsiteY3" fmla="*/ 82411 h 628920"/>
              <a:gd name="connsiteX4" fmla="*/ 1409670 w 1712253"/>
              <a:gd name="connsiteY4" fmla="*/ 102508 h 628920"/>
              <a:gd name="connsiteX5" fmla="*/ 1490057 w 1712253"/>
              <a:gd name="connsiteY5" fmla="*/ 122605 h 628920"/>
              <a:gd name="connsiteX6" fmla="*/ 1530250 w 1712253"/>
              <a:gd name="connsiteY6" fmla="*/ 12073 h 628920"/>
              <a:gd name="connsiteX7" fmla="*/ 1650830 w 1712253"/>
              <a:gd name="connsiteY7" fmla="*/ 112556 h 628920"/>
              <a:gd name="connsiteX8" fmla="*/ 1711120 w 1712253"/>
              <a:gd name="connsiteY8" fmla="*/ 243185 h 628920"/>
              <a:gd name="connsiteX9" fmla="*/ 1691024 w 1712253"/>
              <a:gd name="connsiteY9" fmla="*/ 373813 h 628920"/>
              <a:gd name="connsiteX10" fmla="*/ 1701072 w 1712253"/>
              <a:gd name="connsiteY10" fmla="*/ 514490 h 628920"/>
              <a:gd name="connsiteX11" fmla="*/ 1631412 w 1712253"/>
              <a:gd name="connsiteY11" fmla="*/ 626829 h 628920"/>
              <a:gd name="connsiteX12" fmla="*/ 1469524 w 1712253"/>
              <a:gd name="connsiteY12" fmla="*/ 589730 h 628920"/>
              <a:gd name="connsiteX13" fmla="*/ 1182284 w 1712253"/>
              <a:gd name="connsiteY13" fmla="*/ 616217 h 628920"/>
              <a:gd name="connsiteX14" fmla="*/ 1007409 w 1712253"/>
              <a:gd name="connsiteY14" fmla="*/ 516673 h 628920"/>
              <a:gd name="connsiteX15" fmla="*/ 655387 w 1712253"/>
              <a:gd name="connsiteY15" fmla="*/ 496468 h 628920"/>
              <a:gd name="connsiteX16" fmla="*/ 373926 w 1712253"/>
              <a:gd name="connsiteY16" fmla="*/ 536225 h 628920"/>
              <a:gd name="connsiteX17" fmla="*/ 93336 w 1712253"/>
              <a:gd name="connsiteY17" fmla="*/ 514490 h 628920"/>
              <a:gd name="connsiteX18" fmla="*/ 93336 w 1712253"/>
              <a:gd name="connsiteY18" fmla="*/ 414007 h 628920"/>
              <a:gd name="connsiteX19" fmla="*/ 103384 w 1712253"/>
              <a:gd name="connsiteY19" fmla="*/ 293427 h 628920"/>
              <a:gd name="connsiteX20" fmla="*/ 83287 w 1712253"/>
              <a:gd name="connsiteY20" fmla="*/ 162798 h 628920"/>
              <a:gd name="connsiteX21" fmla="*/ 22997 w 1712253"/>
              <a:gd name="connsiteY21" fmla="*/ 2024 h 628920"/>
              <a:gd name="connsiteX0" fmla="*/ 22997 w 1712253"/>
              <a:gd name="connsiteY0" fmla="*/ 2024 h 651768"/>
              <a:gd name="connsiteX1" fmla="*/ 515367 w 1712253"/>
              <a:gd name="connsiteY1" fmla="*/ 72363 h 651768"/>
              <a:gd name="connsiteX2" fmla="*/ 917301 w 1712253"/>
              <a:gd name="connsiteY2" fmla="*/ 72363 h 651768"/>
              <a:gd name="connsiteX3" fmla="*/ 1248896 w 1712253"/>
              <a:gd name="connsiteY3" fmla="*/ 82411 h 651768"/>
              <a:gd name="connsiteX4" fmla="*/ 1409670 w 1712253"/>
              <a:gd name="connsiteY4" fmla="*/ 102508 h 651768"/>
              <a:gd name="connsiteX5" fmla="*/ 1490057 w 1712253"/>
              <a:gd name="connsiteY5" fmla="*/ 122605 h 651768"/>
              <a:gd name="connsiteX6" fmla="*/ 1530250 w 1712253"/>
              <a:gd name="connsiteY6" fmla="*/ 12073 h 651768"/>
              <a:gd name="connsiteX7" fmla="*/ 1650830 w 1712253"/>
              <a:gd name="connsiteY7" fmla="*/ 112556 h 651768"/>
              <a:gd name="connsiteX8" fmla="*/ 1711120 w 1712253"/>
              <a:gd name="connsiteY8" fmla="*/ 243185 h 651768"/>
              <a:gd name="connsiteX9" fmla="*/ 1691024 w 1712253"/>
              <a:gd name="connsiteY9" fmla="*/ 373813 h 651768"/>
              <a:gd name="connsiteX10" fmla="*/ 1701072 w 1712253"/>
              <a:gd name="connsiteY10" fmla="*/ 514490 h 651768"/>
              <a:gd name="connsiteX11" fmla="*/ 1631412 w 1712253"/>
              <a:gd name="connsiteY11" fmla="*/ 626829 h 651768"/>
              <a:gd name="connsiteX12" fmla="*/ 1469524 w 1712253"/>
              <a:gd name="connsiteY12" fmla="*/ 651374 h 651768"/>
              <a:gd name="connsiteX13" fmla="*/ 1182284 w 1712253"/>
              <a:gd name="connsiteY13" fmla="*/ 616217 h 651768"/>
              <a:gd name="connsiteX14" fmla="*/ 1007409 w 1712253"/>
              <a:gd name="connsiteY14" fmla="*/ 516673 h 651768"/>
              <a:gd name="connsiteX15" fmla="*/ 655387 w 1712253"/>
              <a:gd name="connsiteY15" fmla="*/ 496468 h 651768"/>
              <a:gd name="connsiteX16" fmla="*/ 373926 w 1712253"/>
              <a:gd name="connsiteY16" fmla="*/ 536225 h 651768"/>
              <a:gd name="connsiteX17" fmla="*/ 93336 w 1712253"/>
              <a:gd name="connsiteY17" fmla="*/ 514490 h 651768"/>
              <a:gd name="connsiteX18" fmla="*/ 93336 w 1712253"/>
              <a:gd name="connsiteY18" fmla="*/ 414007 h 651768"/>
              <a:gd name="connsiteX19" fmla="*/ 103384 w 1712253"/>
              <a:gd name="connsiteY19" fmla="*/ 293427 h 651768"/>
              <a:gd name="connsiteX20" fmla="*/ 83287 w 1712253"/>
              <a:gd name="connsiteY20" fmla="*/ 162798 h 651768"/>
              <a:gd name="connsiteX21" fmla="*/ 22997 w 1712253"/>
              <a:gd name="connsiteY21" fmla="*/ 2024 h 651768"/>
              <a:gd name="connsiteX0" fmla="*/ 22997 w 1712253"/>
              <a:gd name="connsiteY0" fmla="*/ 2024 h 651768"/>
              <a:gd name="connsiteX1" fmla="*/ 515367 w 1712253"/>
              <a:gd name="connsiteY1" fmla="*/ 72363 h 651768"/>
              <a:gd name="connsiteX2" fmla="*/ 917301 w 1712253"/>
              <a:gd name="connsiteY2" fmla="*/ 72363 h 651768"/>
              <a:gd name="connsiteX3" fmla="*/ 1248896 w 1712253"/>
              <a:gd name="connsiteY3" fmla="*/ 82411 h 651768"/>
              <a:gd name="connsiteX4" fmla="*/ 1409670 w 1712253"/>
              <a:gd name="connsiteY4" fmla="*/ 102508 h 651768"/>
              <a:gd name="connsiteX5" fmla="*/ 1490057 w 1712253"/>
              <a:gd name="connsiteY5" fmla="*/ 122605 h 651768"/>
              <a:gd name="connsiteX6" fmla="*/ 1530250 w 1712253"/>
              <a:gd name="connsiteY6" fmla="*/ 12073 h 651768"/>
              <a:gd name="connsiteX7" fmla="*/ 1650830 w 1712253"/>
              <a:gd name="connsiteY7" fmla="*/ 112556 h 651768"/>
              <a:gd name="connsiteX8" fmla="*/ 1711120 w 1712253"/>
              <a:gd name="connsiteY8" fmla="*/ 243185 h 651768"/>
              <a:gd name="connsiteX9" fmla="*/ 1691024 w 1712253"/>
              <a:gd name="connsiteY9" fmla="*/ 373813 h 651768"/>
              <a:gd name="connsiteX10" fmla="*/ 1701072 w 1712253"/>
              <a:gd name="connsiteY10" fmla="*/ 514490 h 651768"/>
              <a:gd name="connsiteX11" fmla="*/ 1631412 w 1712253"/>
              <a:gd name="connsiteY11" fmla="*/ 626829 h 651768"/>
              <a:gd name="connsiteX12" fmla="*/ 1469524 w 1712253"/>
              <a:gd name="connsiteY12" fmla="*/ 651374 h 651768"/>
              <a:gd name="connsiteX13" fmla="*/ 1182284 w 1712253"/>
              <a:gd name="connsiteY13" fmla="*/ 616217 h 651768"/>
              <a:gd name="connsiteX14" fmla="*/ 976586 w 1712253"/>
              <a:gd name="connsiteY14" fmla="*/ 557770 h 651768"/>
              <a:gd name="connsiteX15" fmla="*/ 655387 w 1712253"/>
              <a:gd name="connsiteY15" fmla="*/ 496468 h 651768"/>
              <a:gd name="connsiteX16" fmla="*/ 373926 w 1712253"/>
              <a:gd name="connsiteY16" fmla="*/ 536225 h 651768"/>
              <a:gd name="connsiteX17" fmla="*/ 93336 w 1712253"/>
              <a:gd name="connsiteY17" fmla="*/ 514490 h 651768"/>
              <a:gd name="connsiteX18" fmla="*/ 93336 w 1712253"/>
              <a:gd name="connsiteY18" fmla="*/ 414007 h 651768"/>
              <a:gd name="connsiteX19" fmla="*/ 103384 w 1712253"/>
              <a:gd name="connsiteY19" fmla="*/ 293427 h 651768"/>
              <a:gd name="connsiteX20" fmla="*/ 83287 w 1712253"/>
              <a:gd name="connsiteY20" fmla="*/ 162798 h 651768"/>
              <a:gd name="connsiteX21" fmla="*/ 22997 w 1712253"/>
              <a:gd name="connsiteY21" fmla="*/ 2024 h 651768"/>
              <a:gd name="connsiteX0" fmla="*/ 22997 w 1712253"/>
              <a:gd name="connsiteY0" fmla="*/ 2024 h 651768"/>
              <a:gd name="connsiteX1" fmla="*/ 515367 w 1712253"/>
              <a:gd name="connsiteY1" fmla="*/ 72363 h 651768"/>
              <a:gd name="connsiteX2" fmla="*/ 917301 w 1712253"/>
              <a:gd name="connsiteY2" fmla="*/ 72363 h 651768"/>
              <a:gd name="connsiteX3" fmla="*/ 1248896 w 1712253"/>
              <a:gd name="connsiteY3" fmla="*/ 82411 h 651768"/>
              <a:gd name="connsiteX4" fmla="*/ 1409670 w 1712253"/>
              <a:gd name="connsiteY4" fmla="*/ 102508 h 651768"/>
              <a:gd name="connsiteX5" fmla="*/ 1490057 w 1712253"/>
              <a:gd name="connsiteY5" fmla="*/ 122605 h 651768"/>
              <a:gd name="connsiteX6" fmla="*/ 1530250 w 1712253"/>
              <a:gd name="connsiteY6" fmla="*/ 12073 h 651768"/>
              <a:gd name="connsiteX7" fmla="*/ 1650830 w 1712253"/>
              <a:gd name="connsiteY7" fmla="*/ 112556 h 651768"/>
              <a:gd name="connsiteX8" fmla="*/ 1711120 w 1712253"/>
              <a:gd name="connsiteY8" fmla="*/ 243185 h 651768"/>
              <a:gd name="connsiteX9" fmla="*/ 1691024 w 1712253"/>
              <a:gd name="connsiteY9" fmla="*/ 373813 h 651768"/>
              <a:gd name="connsiteX10" fmla="*/ 1701072 w 1712253"/>
              <a:gd name="connsiteY10" fmla="*/ 514490 h 651768"/>
              <a:gd name="connsiteX11" fmla="*/ 1631412 w 1712253"/>
              <a:gd name="connsiteY11" fmla="*/ 626829 h 651768"/>
              <a:gd name="connsiteX12" fmla="*/ 1469524 w 1712253"/>
              <a:gd name="connsiteY12" fmla="*/ 651374 h 651768"/>
              <a:gd name="connsiteX13" fmla="*/ 1182284 w 1712253"/>
              <a:gd name="connsiteY13" fmla="*/ 616217 h 651768"/>
              <a:gd name="connsiteX14" fmla="*/ 976586 w 1712253"/>
              <a:gd name="connsiteY14" fmla="*/ 557770 h 651768"/>
              <a:gd name="connsiteX15" fmla="*/ 655387 w 1712253"/>
              <a:gd name="connsiteY15" fmla="*/ 496468 h 651768"/>
              <a:gd name="connsiteX16" fmla="*/ 322556 w 1712253"/>
              <a:gd name="connsiteY16" fmla="*/ 618418 h 651768"/>
              <a:gd name="connsiteX17" fmla="*/ 93336 w 1712253"/>
              <a:gd name="connsiteY17" fmla="*/ 514490 h 651768"/>
              <a:gd name="connsiteX18" fmla="*/ 93336 w 1712253"/>
              <a:gd name="connsiteY18" fmla="*/ 414007 h 651768"/>
              <a:gd name="connsiteX19" fmla="*/ 103384 w 1712253"/>
              <a:gd name="connsiteY19" fmla="*/ 293427 h 651768"/>
              <a:gd name="connsiteX20" fmla="*/ 83287 w 1712253"/>
              <a:gd name="connsiteY20" fmla="*/ 162798 h 651768"/>
              <a:gd name="connsiteX21" fmla="*/ 22997 w 1712253"/>
              <a:gd name="connsiteY21" fmla="*/ 2024 h 651768"/>
              <a:gd name="connsiteX0" fmla="*/ 22997 w 1712253"/>
              <a:gd name="connsiteY0" fmla="*/ 2024 h 651768"/>
              <a:gd name="connsiteX1" fmla="*/ 515367 w 1712253"/>
              <a:gd name="connsiteY1" fmla="*/ 72363 h 651768"/>
              <a:gd name="connsiteX2" fmla="*/ 917301 w 1712253"/>
              <a:gd name="connsiteY2" fmla="*/ 72363 h 651768"/>
              <a:gd name="connsiteX3" fmla="*/ 1248896 w 1712253"/>
              <a:gd name="connsiteY3" fmla="*/ 82411 h 651768"/>
              <a:gd name="connsiteX4" fmla="*/ 1409670 w 1712253"/>
              <a:gd name="connsiteY4" fmla="*/ 102508 h 651768"/>
              <a:gd name="connsiteX5" fmla="*/ 1490057 w 1712253"/>
              <a:gd name="connsiteY5" fmla="*/ 122605 h 651768"/>
              <a:gd name="connsiteX6" fmla="*/ 1530250 w 1712253"/>
              <a:gd name="connsiteY6" fmla="*/ 12073 h 651768"/>
              <a:gd name="connsiteX7" fmla="*/ 1650830 w 1712253"/>
              <a:gd name="connsiteY7" fmla="*/ 112556 h 651768"/>
              <a:gd name="connsiteX8" fmla="*/ 1711120 w 1712253"/>
              <a:gd name="connsiteY8" fmla="*/ 243185 h 651768"/>
              <a:gd name="connsiteX9" fmla="*/ 1691024 w 1712253"/>
              <a:gd name="connsiteY9" fmla="*/ 373813 h 651768"/>
              <a:gd name="connsiteX10" fmla="*/ 1701072 w 1712253"/>
              <a:gd name="connsiteY10" fmla="*/ 514490 h 651768"/>
              <a:gd name="connsiteX11" fmla="*/ 1631412 w 1712253"/>
              <a:gd name="connsiteY11" fmla="*/ 626829 h 651768"/>
              <a:gd name="connsiteX12" fmla="*/ 1469524 w 1712253"/>
              <a:gd name="connsiteY12" fmla="*/ 651374 h 651768"/>
              <a:gd name="connsiteX13" fmla="*/ 1182284 w 1712253"/>
              <a:gd name="connsiteY13" fmla="*/ 616217 h 651768"/>
              <a:gd name="connsiteX14" fmla="*/ 976586 w 1712253"/>
              <a:gd name="connsiteY14" fmla="*/ 557770 h 651768"/>
              <a:gd name="connsiteX15" fmla="*/ 655387 w 1712253"/>
              <a:gd name="connsiteY15" fmla="*/ 547839 h 651768"/>
              <a:gd name="connsiteX16" fmla="*/ 322556 w 1712253"/>
              <a:gd name="connsiteY16" fmla="*/ 618418 h 651768"/>
              <a:gd name="connsiteX17" fmla="*/ 93336 w 1712253"/>
              <a:gd name="connsiteY17" fmla="*/ 514490 h 651768"/>
              <a:gd name="connsiteX18" fmla="*/ 93336 w 1712253"/>
              <a:gd name="connsiteY18" fmla="*/ 414007 h 651768"/>
              <a:gd name="connsiteX19" fmla="*/ 103384 w 1712253"/>
              <a:gd name="connsiteY19" fmla="*/ 293427 h 651768"/>
              <a:gd name="connsiteX20" fmla="*/ 83287 w 1712253"/>
              <a:gd name="connsiteY20" fmla="*/ 162798 h 651768"/>
              <a:gd name="connsiteX21" fmla="*/ 22997 w 1712253"/>
              <a:gd name="connsiteY21" fmla="*/ 2024 h 651768"/>
              <a:gd name="connsiteX0" fmla="*/ 22997 w 1712253"/>
              <a:gd name="connsiteY0" fmla="*/ 2024 h 680254"/>
              <a:gd name="connsiteX1" fmla="*/ 515367 w 1712253"/>
              <a:gd name="connsiteY1" fmla="*/ 72363 h 680254"/>
              <a:gd name="connsiteX2" fmla="*/ 917301 w 1712253"/>
              <a:gd name="connsiteY2" fmla="*/ 72363 h 680254"/>
              <a:gd name="connsiteX3" fmla="*/ 1248896 w 1712253"/>
              <a:gd name="connsiteY3" fmla="*/ 82411 h 680254"/>
              <a:gd name="connsiteX4" fmla="*/ 1409670 w 1712253"/>
              <a:gd name="connsiteY4" fmla="*/ 102508 h 680254"/>
              <a:gd name="connsiteX5" fmla="*/ 1490057 w 1712253"/>
              <a:gd name="connsiteY5" fmla="*/ 122605 h 680254"/>
              <a:gd name="connsiteX6" fmla="*/ 1530250 w 1712253"/>
              <a:gd name="connsiteY6" fmla="*/ 12073 h 680254"/>
              <a:gd name="connsiteX7" fmla="*/ 1650830 w 1712253"/>
              <a:gd name="connsiteY7" fmla="*/ 112556 h 680254"/>
              <a:gd name="connsiteX8" fmla="*/ 1711120 w 1712253"/>
              <a:gd name="connsiteY8" fmla="*/ 243185 h 680254"/>
              <a:gd name="connsiteX9" fmla="*/ 1691024 w 1712253"/>
              <a:gd name="connsiteY9" fmla="*/ 373813 h 680254"/>
              <a:gd name="connsiteX10" fmla="*/ 1701072 w 1712253"/>
              <a:gd name="connsiteY10" fmla="*/ 514490 h 680254"/>
              <a:gd name="connsiteX11" fmla="*/ 1631412 w 1712253"/>
              <a:gd name="connsiteY11" fmla="*/ 626829 h 680254"/>
              <a:gd name="connsiteX12" fmla="*/ 1469524 w 1712253"/>
              <a:gd name="connsiteY12" fmla="*/ 651374 h 680254"/>
              <a:gd name="connsiteX13" fmla="*/ 1182284 w 1712253"/>
              <a:gd name="connsiteY13" fmla="*/ 616217 h 680254"/>
              <a:gd name="connsiteX14" fmla="*/ 976586 w 1712253"/>
              <a:gd name="connsiteY14" fmla="*/ 557770 h 680254"/>
              <a:gd name="connsiteX15" fmla="*/ 655387 w 1712253"/>
              <a:gd name="connsiteY15" fmla="*/ 547839 h 680254"/>
              <a:gd name="connsiteX16" fmla="*/ 281459 w 1712253"/>
              <a:gd name="connsiteY16" fmla="*/ 680063 h 680254"/>
              <a:gd name="connsiteX17" fmla="*/ 93336 w 1712253"/>
              <a:gd name="connsiteY17" fmla="*/ 514490 h 680254"/>
              <a:gd name="connsiteX18" fmla="*/ 93336 w 1712253"/>
              <a:gd name="connsiteY18" fmla="*/ 414007 h 680254"/>
              <a:gd name="connsiteX19" fmla="*/ 103384 w 1712253"/>
              <a:gd name="connsiteY19" fmla="*/ 293427 h 680254"/>
              <a:gd name="connsiteX20" fmla="*/ 83287 w 1712253"/>
              <a:gd name="connsiteY20" fmla="*/ 162798 h 680254"/>
              <a:gd name="connsiteX21" fmla="*/ 22997 w 1712253"/>
              <a:gd name="connsiteY21" fmla="*/ 2024 h 680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712253" h="680254">
                <a:moveTo>
                  <a:pt x="22997" y="2024"/>
                </a:moveTo>
                <a:cubicBezTo>
                  <a:pt x="95010" y="-13048"/>
                  <a:pt x="366316" y="60640"/>
                  <a:pt x="515367" y="72363"/>
                </a:cubicBezTo>
                <a:cubicBezTo>
                  <a:pt x="664418" y="84086"/>
                  <a:pt x="795046" y="70688"/>
                  <a:pt x="917301" y="72363"/>
                </a:cubicBezTo>
                <a:cubicBezTo>
                  <a:pt x="1039556" y="74038"/>
                  <a:pt x="1166835" y="77387"/>
                  <a:pt x="1248896" y="82411"/>
                </a:cubicBezTo>
                <a:cubicBezTo>
                  <a:pt x="1330957" y="87435"/>
                  <a:pt x="1369477" y="95809"/>
                  <a:pt x="1409670" y="102508"/>
                </a:cubicBezTo>
                <a:cubicBezTo>
                  <a:pt x="1449863" y="109207"/>
                  <a:pt x="1469960" y="137677"/>
                  <a:pt x="1490057" y="122605"/>
                </a:cubicBezTo>
                <a:cubicBezTo>
                  <a:pt x="1510154" y="107533"/>
                  <a:pt x="1503455" y="13748"/>
                  <a:pt x="1530250" y="12073"/>
                </a:cubicBezTo>
                <a:cubicBezTo>
                  <a:pt x="1557045" y="10398"/>
                  <a:pt x="1620685" y="74037"/>
                  <a:pt x="1650830" y="112556"/>
                </a:cubicBezTo>
                <a:cubicBezTo>
                  <a:pt x="1680975" y="151075"/>
                  <a:pt x="1704421" y="199642"/>
                  <a:pt x="1711120" y="243185"/>
                </a:cubicBezTo>
                <a:cubicBezTo>
                  <a:pt x="1717819" y="286728"/>
                  <a:pt x="1692699" y="328596"/>
                  <a:pt x="1691024" y="373813"/>
                </a:cubicBezTo>
                <a:cubicBezTo>
                  <a:pt x="1689349" y="419030"/>
                  <a:pt x="1711007" y="472321"/>
                  <a:pt x="1701072" y="514490"/>
                </a:cubicBezTo>
                <a:cubicBezTo>
                  <a:pt x="1691137" y="556659"/>
                  <a:pt x="1670003" y="604015"/>
                  <a:pt x="1631412" y="626829"/>
                </a:cubicBezTo>
                <a:cubicBezTo>
                  <a:pt x="1592821" y="649643"/>
                  <a:pt x="1544379" y="653143"/>
                  <a:pt x="1469524" y="651374"/>
                </a:cubicBezTo>
                <a:cubicBezTo>
                  <a:pt x="1394669" y="649605"/>
                  <a:pt x="1259303" y="606133"/>
                  <a:pt x="1182284" y="616217"/>
                </a:cubicBezTo>
                <a:cubicBezTo>
                  <a:pt x="1105265" y="626301"/>
                  <a:pt x="1064402" y="569166"/>
                  <a:pt x="976586" y="557770"/>
                </a:cubicBezTo>
                <a:cubicBezTo>
                  <a:pt x="888770" y="546374"/>
                  <a:pt x="771241" y="527457"/>
                  <a:pt x="655387" y="547839"/>
                </a:cubicBezTo>
                <a:cubicBezTo>
                  <a:pt x="539533" y="568221"/>
                  <a:pt x="375134" y="685621"/>
                  <a:pt x="281459" y="680063"/>
                </a:cubicBezTo>
                <a:cubicBezTo>
                  <a:pt x="187784" y="674505"/>
                  <a:pt x="124690" y="558833"/>
                  <a:pt x="93336" y="514490"/>
                </a:cubicBezTo>
                <a:cubicBezTo>
                  <a:pt x="61982" y="470147"/>
                  <a:pt x="91661" y="450851"/>
                  <a:pt x="93336" y="414007"/>
                </a:cubicBezTo>
                <a:cubicBezTo>
                  <a:pt x="95011" y="377163"/>
                  <a:pt x="105059" y="335295"/>
                  <a:pt x="103384" y="293427"/>
                </a:cubicBezTo>
                <a:cubicBezTo>
                  <a:pt x="101709" y="251559"/>
                  <a:pt x="105058" y="209690"/>
                  <a:pt x="83287" y="162798"/>
                </a:cubicBezTo>
                <a:cubicBezTo>
                  <a:pt x="69889" y="114231"/>
                  <a:pt x="-49016" y="17096"/>
                  <a:pt x="22997" y="2024"/>
                </a:cubicBezTo>
                <a:close/>
              </a:path>
            </a:pathLst>
          </a:custGeom>
          <a:solidFill>
            <a:srgbClr val="6AA84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: Shape 104">
            <a:extLst>
              <a:ext uri="{FF2B5EF4-FFF2-40B4-BE49-F238E27FC236}">
                <a16:creationId xmlns:a16="http://schemas.microsoft.com/office/drawing/2014/main" id="{CCB65967-50E0-3971-1520-C3EDE43015D2}"/>
              </a:ext>
            </a:extLst>
          </p:cNvPr>
          <p:cNvSpPr/>
          <p:nvPr/>
        </p:nvSpPr>
        <p:spPr>
          <a:xfrm>
            <a:off x="1052523" y="2326469"/>
            <a:ext cx="1742663" cy="1349163"/>
          </a:xfrm>
          <a:custGeom>
            <a:avLst/>
            <a:gdLst>
              <a:gd name="connsiteX0" fmla="*/ 80911 w 1705680"/>
              <a:gd name="connsiteY0" fmla="*/ 73339 h 760268"/>
              <a:gd name="connsiteX1" fmla="*/ 573280 w 1705680"/>
              <a:gd name="connsiteY1" fmla="*/ 103484 h 760268"/>
              <a:gd name="connsiteX2" fmla="*/ 734054 w 1705680"/>
              <a:gd name="connsiteY2" fmla="*/ 63290 h 760268"/>
              <a:gd name="connsiteX3" fmla="*/ 975214 w 1705680"/>
              <a:gd name="connsiteY3" fmla="*/ 93435 h 760268"/>
              <a:gd name="connsiteX4" fmla="*/ 1125940 w 1705680"/>
              <a:gd name="connsiteY4" fmla="*/ 93435 h 760268"/>
              <a:gd name="connsiteX5" fmla="*/ 1176182 w 1705680"/>
              <a:gd name="connsiteY5" fmla="*/ 103484 h 760268"/>
              <a:gd name="connsiteX6" fmla="*/ 1246520 w 1705680"/>
              <a:gd name="connsiteY6" fmla="*/ 53242 h 760268"/>
              <a:gd name="connsiteX7" fmla="*/ 1296762 w 1705680"/>
              <a:gd name="connsiteY7" fmla="*/ 3000 h 760268"/>
              <a:gd name="connsiteX8" fmla="*/ 1437439 w 1705680"/>
              <a:gd name="connsiteY8" fmla="*/ 13049 h 760268"/>
              <a:gd name="connsiteX9" fmla="*/ 1507777 w 1705680"/>
              <a:gd name="connsiteY9" fmla="*/ 73339 h 760268"/>
              <a:gd name="connsiteX10" fmla="*/ 1437439 w 1705680"/>
              <a:gd name="connsiteY10" fmla="*/ 244161 h 760268"/>
              <a:gd name="connsiteX11" fmla="*/ 1497729 w 1705680"/>
              <a:gd name="connsiteY11" fmla="*/ 314499 h 760268"/>
              <a:gd name="connsiteX12" fmla="*/ 1638406 w 1705680"/>
              <a:gd name="connsiteY12" fmla="*/ 475273 h 760268"/>
              <a:gd name="connsiteX13" fmla="*/ 1698696 w 1705680"/>
              <a:gd name="connsiteY13" fmla="*/ 515466 h 760268"/>
              <a:gd name="connsiteX14" fmla="*/ 1688647 w 1705680"/>
              <a:gd name="connsiteY14" fmla="*/ 595853 h 760268"/>
              <a:gd name="connsiteX15" fmla="*/ 1558019 w 1705680"/>
              <a:gd name="connsiteY15" fmla="*/ 686288 h 760268"/>
              <a:gd name="connsiteX16" fmla="*/ 1537922 w 1705680"/>
              <a:gd name="connsiteY16" fmla="*/ 565708 h 760268"/>
              <a:gd name="connsiteX17" fmla="*/ 1487680 w 1705680"/>
              <a:gd name="connsiteY17" fmla="*/ 515466 h 760268"/>
              <a:gd name="connsiteX18" fmla="*/ 1256568 w 1705680"/>
              <a:gd name="connsiteY18" fmla="*/ 515466 h 760268"/>
              <a:gd name="connsiteX19" fmla="*/ 965166 w 1705680"/>
              <a:gd name="connsiteY19" fmla="*/ 615950 h 760268"/>
              <a:gd name="connsiteX20" fmla="*/ 945069 w 1705680"/>
              <a:gd name="connsiteY20" fmla="*/ 696336 h 760268"/>
              <a:gd name="connsiteX21" fmla="*/ 734054 w 1705680"/>
              <a:gd name="connsiteY21" fmla="*/ 605901 h 760268"/>
              <a:gd name="connsiteX22" fmla="*/ 593377 w 1705680"/>
              <a:gd name="connsiteY22" fmla="*/ 756627 h 760268"/>
              <a:gd name="connsiteX23" fmla="*/ 332120 w 1705680"/>
              <a:gd name="connsiteY23" fmla="*/ 706385 h 760268"/>
              <a:gd name="connsiteX24" fmla="*/ 281878 w 1705680"/>
              <a:gd name="connsiteY24" fmla="*/ 625998 h 760268"/>
              <a:gd name="connsiteX25" fmla="*/ 131153 w 1705680"/>
              <a:gd name="connsiteY25" fmla="*/ 595853 h 760268"/>
              <a:gd name="connsiteX26" fmla="*/ 80911 w 1705680"/>
              <a:gd name="connsiteY26" fmla="*/ 575756 h 760268"/>
              <a:gd name="connsiteX27" fmla="*/ 40718 w 1705680"/>
              <a:gd name="connsiteY27" fmla="*/ 485321 h 760268"/>
              <a:gd name="connsiteX28" fmla="*/ 40718 w 1705680"/>
              <a:gd name="connsiteY28" fmla="*/ 374789 h 760268"/>
              <a:gd name="connsiteX29" fmla="*/ 40718 w 1705680"/>
              <a:gd name="connsiteY29" fmla="*/ 374789 h 760268"/>
              <a:gd name="connsiteX30" fmla="*/ 524 w 1705680"/>
              <a:gd name="connsiteY30" fmla="*/ 314499 h 760268"/>
              <a:gd name="connsiteX31" fmla="*/ 20621 w 1705680"/>
              <a:gd name="connsiteY31" fmla="*/ 163774 h 760268"/>
              <a:gd name="connsiteX32" fmla="*/ 80911 w 1705680"/>
              <a:gd name="connsiteY32" fmla="*/ 73339 h 760268"/>
              <a:gd name="connsiteX0" fmla="*/ 80911 w 1705680"/>
              <a:gd name="connsiteY0" fmla="*/ 73339 h 760268"/>
              <a:gd name="connsiteX1" fmla="*/ 573280 w 1705680"/>
              <a:gd name="connsiteY1" fmla="*/ 103484 h 760268"/>
              <a:gd name="connsiteX2" fmla="*/ 734054 w 1705680"/>
              <a:gd name="connsiteY2" fmla="*/ 63290 h 760268"/>
              <a:gd name="connsiteX3" fmla="*/ 975214 w 1705680"/>
              <a:gd name="connsiteY3" fmla="*/ 93435 h 760268"/>
              <a:gd name="connsiteX4" fmla="*/ 1125940 w 1705680"/>
              <a:gd name="connsiteY4" fmla="*/ 93435 h 760268"/>
              <a:gd name="connsiteX5" fmla="*/ 1176182 w 1705680"/>
              <a:gd name="connsiteY5" fmla="*/ 103484 h 760268"/>
              <a:gd name="connsiteX6" fmla="*/ 1246520 w 1705680"/>
              <a:gd name="connsiteY6" fmla="*/ 53242 h 760268"/>
              <a:gd name="connsiteX7" fmla="*/ 1296762 w 1705680"/>
              <a:gd name="connsiteY7" fmla="*/ 3000 h 760268"/>
              <a:gd name="connsiteX8" fmla="*/ 1437439 w 1705680"/>
              <a:gd name="connsiteY8" fmla="*/ 13049 h 760268"/>
              <a:gd name="connsiteX9" fmla="*/ 1507777 w 1705680"/>
              <a:gd name="connsiteY9" fmla="*/ 73339 h 760268"/>
              <a:gd name="connsiteX10" fmla="*/ 1437439 w 1705680"/>
              <a:gd name="connsiteY10" fmla="*/ 244161 h 760268"/>
              <a:gd name="connsiteX11" fmla="*/ 1497729 w 1705680"/>
              <a:gd name="connsiteY11" fmla="*/ 314499 h 760268"/>
              <a:gd name="connsiteX12" fmla="*/ 1638406 w 1705680"/>
              <a:gd name="connsiteY12" fmla="*/ 475273 h 760268"/>
              <a:gd name="connsiteX13" fmla="*/ 1698696 w 1705680"/>
              <a:gd name="connsiteY13" fmla="*/ 515466 h 760268"/>
              <a:gd name="connsiteX14" fmla="*/ 1688647 w 1705680"/>
              <a:gd name="connsiteY14" fmla="*/ 595853 h 760268"/>
              <a:gd name="connsiteX15" fmla="*/ 1558019 w 1705680"/>
              <a:gd name="connsiteY15" fmla="*/ 686288 h 760268"/>
              <a:gd name="connsiteX16" fmla="*/ 1537922 w 1705680"/>
              <a:gd name="connsiteY16" fmla="*/ 565708 h 760268"/>
              <a:gd name="connsiteX17" fmla="*/ 1487680 w 1705680"/>
              <a:gd name="connsiteY17" fmla="*/ 515466 h 760268"/>
              <a:gd name="connsiteX18" fmla="*/ 1256568 w 1705680"/>
              <a:gd name="connsiteY18" fmla="*/ 515466 h 760268"/>
              <a:gd name="connsiteX19" fmla="*/ 965166 w 1705680"/>
              <a:gd name="connsiteY19" fmla="*/ 615950 h 760268"/>
              <a:gd name="connsiteX20" fmla="*/ 734054 w 1705680"/>
              <a:gd name="connsiteY20" fmla="*/ 605901 h 760268"/>
              <a:gd name="connsiteX21" fmla="*/ 593377 w 1705680"/>
              <a:gd name="connsiteY21" fmla="*/ 756627 h 760268"/>
              <a:gd name="connsiteX22" fmla="*/ 332120 w 1705680"/>
              <a:gd name="connsiteY22" fmla="*/ 706385 h 760268"/>
              <a:gd name="connsiteX23" fmla="*/ 281878 w 1705680"/>
              <a:gd name="connsiteY23" fmla="*/ 625998 h 760268"/>
              <a:gd name="connsiteX24" fmla="*/ 131153 w 1705680"/>
              <a:gd name="connsiteY24" fmla="*/ 595853 h 760268"/>
              <a:gd name="connsiteX25" fmla="*/ 80911 w 1705680"/>
              <a:gd name="connsiteY25" fmla="*/ 575756 h 760268"/>
              <a:gd name="connsiteX26" fmla="*/ 40718 w 1705680"/>
              <a:gd name="connsiteY26" fmla="*/ 485321 h 760268"/>
              <a:gd name="connsiteX27" fmla="*/ 40718 w 1705680"/>
              <a:gd name="connsiteY27" fmla="*/ 374789 h 760268"/>
              <a:gd name="connsiteX28" fmla="*/ 40718 w 1705680"/>
              <a:gd name="connsiteY28" fmla="*/ 374789 h 760268"/>
              <a:gd name="connsiteX29" fmla="*/ 524 w 1705680"/>
              <a:gd name="connsiteY29" fmla="*/ 314499 h 760268"/>
              <a:gd name="connsiteX30" fmla="*/ 20621 w 1705680"/>
              <a:gd name="connsiteY30" fmla="*/ 163774 h 760268"/>
              <a:gd name="connsiteX31" fmla="*/ 80911 w 1705680"/>
              <a:gd name="connsiteY31" fmla="*/ 73339 h 760268"/>
              <a:gd name="connsiteX0" fmla="*/ 80911 w 1705680"/>
              <a:gd name="connsiteY0" fmla="*/ 73339 h 756703"/>
              <a:gd name="connsiteX1" fmla="*/ 573280 w 1705680"/>
              <a:gd name="connsiteY1" fmla="*/ 103484 h 756703"/>
              <a:gd name="connsiteX2" fmla="*/ 734054 w 1705680"/>
              <a:gd name="connsiteY2" fmla="*/ 63290 h 756703"/>
              <a:gd name="connsiteX3" fmla="*/ 975214 w 1705680"/>
              <a:gd name="connsiteY3" fmla="*/ 93435 h 756703"/>
              <a:gd name="connsiteX4" fmla="*/ 1125940 w 1705680"/>
              <a:gd name="connsiteY4" fmla="*/ 93435 h 756703"/>
              <a:gd name="connsiteX5" fmla="*/ 1176182 w 1705680"/>
              <a:gd name="connsiteY5" fmla="*/ 103484 h 756703"/>
              <a:gd name="connsiteX6" fmla="*/ 1246520 w 1705680"/>
              <a:gd name="connsiteY6" fmla="*/ 53242 h 756703"/>
              <a:gd name="connsiteX7" fmla="*/ 1296762 w 1705680"/>
              <a:gd name="connsiteY7" fmla="*/ 3000 h 756703"/>
              <a:gd name="connsiteX8" fmla="*/ 1437439 w 1705680"/>
              <a:gd name="connsiteY8" fmla="*/ 13049 h 756703"/>
              <a:gd name="connsiteX9" fmla="*/ 1507777 w 1705680"/>
              <a:gd name="connsiteY9" fmla="*/ 73339 h 756703"/>
              <a:gd name="connsiteX10" fmla="*/ 1437439 w 1705680"/>
              <a:gd name="connsiteY10" fmla="*/ 244161 h 756703"/>
              <a:gd name="connsiteX11" fmla="*/ 1497729 w 1705680"/>
              <a:gd name="connsiteY11" fmla="*/ 314499 h 756703"/>
              <a:gd name="connsiteX12" fmla="*/ 1638406 w 1705680"/>
              <a:gd name="connsiteY12" fmla="*/ 475273 h 756703"/>
              <a:gd name="connsiteX13" fmla="*/ 1698696 w 1705680"/>
              <a:gd name="connsiteY13" fmla="*/ 515466 h 756703"/>
              <a:gd name="connsiteX14" fmla="*/ 1688647 w 1705680"/>
              <a:gd name="connsiteY14" fmla="*/ 595853 h 756703"/>
              <a:gd name="connsiteX15" fmla="*/ 1558019 w 1705680"/>
              <a:gd name="connsiteY15" fmla="*/ 686288 h 756703"/>
              <a:gd name="connsiteX16" fmla="*/ 1537922 w 1705680"/>
              <a:gd name="connsiteY16" fmla="*/ 565708 h 756703"/>
              <a:gd name="connsiteX17" fmla="*/ 1487680 w 1705680"/>
              <a:gd name="connsiteY17" fmla="*/ 515466 h 756703"/>
              <a:gd name="connsiteX18" fmla="*/ 1256568 w 1705680"/>
              <a:gd name="connsiteY18" fmla="*/ 515466 h 756703"/>
              <a:gd name="connsiteX19" fmla="*/ 965166 w 1705680"/>
              <a:gd name="connsiteY19" fmla="*/ 615950 h 756703"/>
              <a:gd name="connsiteX20" fmla="*/ 734054 w 1705680"/>
              <a:gd name="connsiteY20" fmla="*/ 605901 h 756703"/>
              <a:gd name="connsiteX21" fmla="*/ 593377 w 1705680"/>
              <a:gd name="connsiteY21" fmla="*/ 756627 h 756703"/>
              <a:gd name="connsiteX22" fmla="*/ 281878 w 1705680"/>
              <a:gd name="connsiteY22" fmla="*/ 625998 h 756703"/>
              <a:gd name="connsiteX23" fmla="*/ 131153 w 1705680"/>
              <a:gd name="connsiteY23" fmla="*/ 595853 h 756703"/>
              <a:gd name="connsiteX24" fmla="*/ 80911 w 1705680"/>
              <a:gd name="connsiteY24" fmla="*/ 575756 h 756703"/>
              <a:gd name="connsiteX25" fmla="*/ 40718 w 1705680"/>
              <a:gd name="connsiteY25" fmla="*/ 485321 h 756703"/>
              <a:gd name="connsiteX26" fmla="*/ 40718 w 1705680"/>
              <a:gd name="connsiteY26" fmla="*/ 374789 h 756703"/>
              <a:gd name="connsiteX27" fmla="*/ 40718 w 1705680"/>
              <a:gd name="connsiteY27" fmla="*/ 374789 h 756703"/>
              <a:gd name="connsiteX28" fmla="*/ 524 w 1705680"/>
              <a:gd name="connsiteY28" fmla="*/ 314499 h 756703"/>
              <a:gd name="connsiteX29" fmla="*/ 20621 w 1705680"/>
              <a:gd name="connsiteY29" fmla="*/ 163774 h 756703"/>
              <a:gd name="connsiteX30" fmla="*/ 80911 w 1705680"/>
              <a:gd name="connsiteY30" fmla="*/ 73339 h 756703"/>
              <a:gd name="connsiteX0" fmla="*/ 80911 w 1705680"/>
              <a:gd name="connsiteY0" fmla="*/ 73339 h 756703"/>
              <a:gd name="connsiteX1" fmla="*/ 573280 w 1705680"/>
              <a:gd name="connsiteY1" fmla="*/ 103484 h 756703"/>
              <a:gd name="connsiteX2" fmla="*/ 734054 w 1705680"/>
              <a:gd name="connsiteY2" fmla="*/ 63290 h 756703"/>
              <a:gd name="connsiteX3" fmla="*/ 975214 w 1705680"/>
              <a:gd name="connsiteY3" fmla="*/ 93435 h 756703"/>
              <a:gd name="connsiteX4" fmla="*/ 1125940 w 1705680"/>
              <a:gd name="connsiteY4" fmla="*/ 93435 h 756703"/>
              <a:gd name="connsiteX5" fmla="*/ 1176182 w 1705680"/>
              <a:gd name="connsiteY5" fmla="*/ 103484 h 756703"/>
              <a:gd name="connsiteX6" fmla="*/ 1246520 w 1705680"/>
              <a:gd name="connsiteY6" fmla="*/ 53242 h 756703"/>
              <a:gd name="connsiteX7" fmla="*/ 1296762 w 1705680"/>
              <a:gd name="connsiteY7" fmla="*/ 3000 h 756703"/>
              <a:gd name="connsiteX8" fmla="*/ 1437439 w 1705680"/>
              <a:gd name="connsiteY8" fmla="*/ 13049 h 756703"/>
              <a:gd name="connsiteX9" fmla="*/ 1507777 w 1705680"/>
              <a:gd name="connsiteY9" fmla="*/ 73339 h 756703"/>
              <a:gd name="connsiteX10" fmla="*/ 1437439 w 1705680"/>
              <a:gd name="connsiteY10" fmla="*/ 244161 h 756703"/>
              <a:gd name="connsiteX11" fmla="*/ 1497729 w 1705680"/>
              <a:gd name="connsiteY11" fmla="*/ 314499 h 756703"/>
              <a:gd name="connsiteX12" fmla="*/ 1638406 w 1705680"/>
              <a:gd name="connsiteY12" fmla="*/ 475273 h 756703"/>
              <a:gd name="connsiteX13" fmla="*/ 1698696 w 1705680"/>
              <a:gd name="connsiteY13" fmla="*/ 515466 h 756703"/>
              <a:gd name="connsiteX14" fmla="*/ 1688647 w 1705680"/>
              <a:gd name="connsiteY14" fmla="*/ 595853 h 756703"/>
              <a:gd name="connsiteX15" fmla="*/ 1558019 w 1705680"/>
              <a:gd name="connsiteY15" fmla="*/ 686288 h 756703"/>
              <a:gd name="connsiteX16" fmla="*/ 1537922 w 1705680"/>
              <a:gd name="connsiteY16" fmla="*/ 565708 h 756703"/>
              <a:gd name="connsiteX17" fmla="*/ 1487680 w 1705680"/>
              <a:gd name="connsiteY17" fmla="*/ 515466 h 756703"/>
              <a:gd name="connsiteX18" fmla="*/ 1256568 w 1705680"/>
              <a:gd name="connsiteY18" fmla="*/ 515466 h 756703"/>
              <a:gd name="connsiteX19" fmla="*/ 965166 w 1705680"/>
              <a:gd name="connsiteY19" fmla="*/ 615950 h 756703"/>
              <a:gd name="connsiteX20" fmla="*/ 734054 w 1705680"/>
              <a:gd name="connsiteY20" fmla="*/ 605901 h 756703"/>
              <a:gd name="connsiteX21" fmla="*/ 593377 w 1705680"/>
              <a:gd name="connsiteY21" fmla="*/ 756627 h 756703"/>
              <a:gd name="connsiteX22" fmla="*/ 281878 w 1705680"/>
              <a:gd name="connsiteY22" fmla="*/ 625998 h 756703"/>
              <a:gd name="connsiteX23" fmla="*/ 131153 w 1705680"/>
              <a:gd name="connsiteY23" fmla="*/ 595853 h 756703"/>
              <a:gd name="connsiteX24" fmla="*/ 40718 w 1705680"/>
              <a:gd name="connsiteY24" fmla="*/ 485321 h 756703"/>
              <a:gd name="connsiteX25" fmla="*/ 40718 w 1705680"/>
              <a:gd name="connsiteY25" fmla="*/ 374789 h 756703"/>
              <a:gd name="connsiteX26" fmla="*/ 40718 w 1705680"/>
              <a:gd name="connsiteY26" fmla="*/ 374789 h 756703"/>
              <a:gd name="connsiteX27" fmla="*/ 524 w 1705680"/>
              <a:gd name="connsiteY27" fmla="*/ 314499 h 756703"/>
              <a:gd name="connsiteX28" fmla="*/ 20621 w 1705680"/>
              <a:gd name="connsiteY28" fmla="*/ 163774 h 756703"/>
              <a:gd name="connsiteX29" fmla="*/ 80911 w 1705680"/>
              <a:gd name="connsiteY29" fmla="*/ 73339 h 756703"/>
              <a:gd name="connsiteX0" fmla="*/ 131153 w 1705680"/>
              <a:gd name="connsiteY0" fmla="*/ 595853 h 756704"/>
              <a:gd name="connsiteX1" fmla="*/ 40718 w 1705680"/>
              <a:gd name="connsiteY1" fmla="*/ 485321 h 756704"/>
              <a:gd name="connsiteX2" fmla="*/ 40718 w 1705680"/>
              <a:gd name="connsiteY2" fmla="*/ 374789 h 756704"/>
              <a:gd name="connsiteX3" fmla="*/ 40718 w 1705680"/>
              <a:gd name="connsiteY3" fmla="*/ 374789 h 756704"/>
              <a:gd name="connsiteX4" fmla="*/ 524 w 1705680"/>
              <a:gd name="connsiteY4" fmla="*/ 314499 h 756704"/>
              <a:gd name="connsiteX5" fmla="*/ 20621 w 1705680"/>
              <a:gd name="connsiteY5" fmla="*/ 163774 h 756704"/>
              <a:gd name="connsiteX6" fmla="*/ 80911 w 1705680"/>
              <a:gd name="connsiteY6" fmla="*/ 73339 h 756704"/>
              <a:gd name="connsiteX7" fmla="*/ 573280 w 1705680"/>
              <a:gd name="connsiteY7" fmla="*/ 103484 h 756704"/>
              <a:gd name="connsiteX8" fmla="*/ 734054 w 1705680"/>
              <a:gd name="connsiteY8" fmla="*/ 63290 h 756704"/>
              <a:gd name="connsiteX9" fmla="*/ 975214 w 1705680"/>
              <a:gd name="connsiteY9" fmla="*/ 93435 h 756704"/>
              <a:gd name="connsiteX10" fmla="*/ 1125940 w 1705680"/>
              <a:gd name="connsiteY10" fmla="*/ 93435 h 756704"/>
              <a:gd name="connsiteX11" fmla="*/ 1176182 w 1705680"/>
              <a:gd name="connsiteY11" fmla="*/ 103484 h 756704"/>
              <a:gd name="connsiteX12" fmla="*/ 1246520 w 1705680"/>
              <a:gd name="connsiteY12" fmla="*/ 53242 h 756704"/>
              <a:gd name="connsiteX13" fmla="*/ 1296762 w 1705680"/>
              <a:gd name="connsiteY13" fmla="*/ 3000 h 756704"/>
              <a:gd name="connsiteX14" fmla="*/ 1437439 w 1705680"/>
              <a:gd name="connsiteY14" fmla="*/ 13049 h 756704"/>
              <a:gd name="connsiteX15" fmla="*/ 1507777 w 1705680"/>
              <a:gd name="connsiteY15" fmla="*/ 73339 h 756704"/>
              <a:gd name="connsiteX16" fmla="*/ 1437439 w 1705680"/>
              <a:gd name="connsiteY16" fmla="*/ 244161 h 756704"/>
              <a:gd name="connsiteX17" fmla="*/ 1497729 w 1705680"/>
              <a:gd name="connsiteY17" fmla="*/ 314499 h 756704"/>
              <a:gd name="connsiteX18" fmla="*/ 1638406 w 1705680"/>
              <a:gd name="connsiteY18" fmla="*/ 475273 h 756704"/>
              <a:gd name="connsiteX19" fmla="*/ 1698696 w 1705680"/>
              <a:gd name="connsiteY19" fmla="*/ 515466 h 756704"/>
              <a:gd name="connsiteX20" fmla="*/ 1688647 w 1705680"/>
              <a:gd name="connsiteY20" fmla="*/ 595853 h 756704"/>
              <a:gd name="connsiteX21" fmla="*/ 1558019 w 1705680"/>
              <a:gd name="connsiteY21" fmla="*/ 686288 h 756704"/>
              <a:gd name="connsiteX22" fmla="*/ 1537922 w 1705680"/>
              <a:gd name="connsiteY22" fmla="*/ 565708 h 756704"/>
              <a:gd name="connsiteX23" fmla="*/ 1487680 w 1705680"/>
              <a:gd name="connsiteY23" fmla="*/ 515466 h 756704"/>
              <a:gd name="connsiteX24" fmla="*/ 1256568 w 1705680"/>
              <a:gd name="connsiteY24" fmla="*/ 515466 h 756704"/>
              <a:gd name="connsiteX25" fmla="*/ 965166 w 1705680"/>
              <a:gd name="connsiteY25" fmla="*/ 615950 h 756704"/>
              <a:gd name="connsiteX26" fmla="*/ 734054 w 1705680"/>
              <a:gd name="connsiteY26" fmla="*/ 605901 h 756704"/>
              <a:gd name="connsiteX27" fmla="*/ 593377 w 1705680"/>
              <a:gd name="connsiteY27" fmla="*/ 756627 h 756704"/>
              <a:gd name="connsiteX28" fmla="*/ 373318 w 1705680"/>
              <a:gd name="connsiteY28" fmla="*/ 717438 h 756704"/>
              <a:gd name="connsiteX0" fmla="*/ 131153 w 1705680"/>
              <a:gd name="connsiteY0" fmla="*/ 595853 h 717438"/>
              <a:gd name="connsiteX1" fmla="*/ 40718 w 1705680"/>
              <a:gd name="connsiteY1" fmla="*/ 485321 h 717438"/>
              <a:gd name="connsiteX2" fmla="*/ 40718 w 1705680"/>
              <a:gd name="connsiteY2" fmla="*/ 374789 h 717438"/>
              <a:gd name="connsiteX3" fmla="*/ 40718 w 1705680"/>
              <a:gd name="connsiteY3" fmla="*/ 374789 h 717438"/>
              <a:gd name="connsiteX4" fmla="*/ 524 w 1705680"/>
              <a:gd name="connsiteY4" fmla="*/ 314499 h 717438"/>
              <a:gd name="connsiteX5" fmla="*/ 20621 w 1705680"/>
              <a:gd name="connsiteY5" fmla="*/ 163774 h 717438"/>
              <a:gd name="connsiteX6" fmla="*/ 80911 w 1705680"/>
              <a:gd name="connsiteY6" fmla="*/ 73339 h 717438"/>
              <a:gd name="connsiteX7" fmla="*/ 573280 w 1705680"/>
              <a:gd name="connsiteY7" fmla="*/ 103484 h 717438"/>
              <a:gd name="connsiteX8" fmla="*/ 734054 w 1705680"/>
              <a:gd name="connsiteY8" fmla="*/ 63290 h 717438"/>
              <a:gd name="connsiteX9" fmla="*/ 975214 w 1705680"/>
              <a:gd name="connsiteY9" fmla="*/ 93435 h 717438"/>
              <a:gd name="connsiteX10" fmla="*/ 1125940 w 1705680"/>
              <a:gd name="connsiteY10" fmla="*/ 93435 h 717438"/>
              <a:gd name="connsiteX11" fmla="*/ 1176182 w 1705680"/>
              <a:gd name="connsiteY11" fmla="*/ 103484 h 717438"/>
              <a:gd name="connsiteX12" fmla="*/ 1246520 w 1705680"/>
              <a:gd name="connsiteY12" fmla="*/ 53242 h 717438"/>
              <a:gd name="connsiteX13" fmla="*/ 1296762 w 1705680"/>
              <a:gd name="connsiteY13" fmla="*/ 3000 h 717438"/>
              <a:gd name="connsiteX14" fmla="*/ 1437439 w 1705680"/>
              <a:gd name="connsiteY14" fmla="*/ 13049 h 717438"/>
              <a:gd name="connsiteX15" fmla="*/ 1507777 w 1705680"/>
              <a:gd name="connsiteY15" fmla="*/ 73339 h 717438"/>
              <a:gd name="connsiteX16" fmla="*/ 1437439 w 1705680"/>
              <a:gd name="connsiteY16" fmla="*/ 244161 h 717438"/>
              <a:gd name="connsiteX17" fmla="*/ 1497729 w 1705680"/>
              <a:gd name="connsiteY17" fmla="*/ 314499 h 717438"/>
              <a:gd name="connsiteX18" fmla="*/ 1638406 w 1705680"/>
              <a:gd name="connsiteY18" fmla="*/ 475273 h 717438"/>
              <a:gd name="connsiteX19" fmla="*/ 1698696 w 1705680"/>
              <a:gd name="connsiteY19" fmla="*/ 515466 h 717438"/>
              <a:gd name="connsiteX20" fmla="*/ 1688647 w 1705680"/>
              <a:gd name="connsiteY20" fmla="*/ 595853 h 717438"/>
              <a:gd name="connsiteX21" fmla="*/ 1558019 w 1705680"/>
              <a:gd name="connsiteY21" fmla="*/ 686288 h 717438"/>
              <a:gd name="connsiteX22" fmla="*/ 1537922 w 1705680"/>
              <a:gd name="connsiteY22" fmla="*/ 565708 h 717438"/>
              <a:gd name="connsiteX23" fmla="*/ 1487680 w 1705680"/>
              <a:gd name="connsiteY23" fmla="*/ 515466 h 717438"/>
              <a:gd name="connsiteX24" fmla="*/ 1256568 w 1705680"/>
              <a:gd name="connsiteY24" fmla="*/ 515466 h 717438"/>
              <a:gd name="connsiteX25" fmla="*/ 965166 w 1705680"/>
              <a:gd name="connsiteY25" fmla="*/ 615950 h 717438"/>
              <a:gd name="connsiteX26" fmla="*/ 734054 w 1705680"/>
              <a:gd name="connsiteY26" fmla="*/ 605901 h 717438"/>
              <a:gd name="connsiteX27" fmla="*/ 373318 w 1705680"/>
              <a:gd name="connsiteY27" fmla="*/ 717438 h 717438"/>
              <a:gd name="connsiteX0" fmla="*/ 131153 w 1705680"/>
              <a:gd name="connsiteY0" fmla="*/ 595853 h 686555"/>
              <a:gd name="connsiteX1" fmla="*/ 40718 w 1705680"/>
              <a:gd name="connsiteY1" fmla="*/ 485321 h 686555"/>
              <a:gd name="connsiteX2" fmla="*/ 40718 w 1705680"/>
              <a:gd name="connsiteY2" fmla="*/ 374789 h 686555"/>
              <a:gd name="connsiteX3" fmla="*/ 40718 w 1705680"/>
              <a:gd name="connsiteY3" fmla="*/ 374789 h 686555"/>
              <a:gd name="connsiteX4" fmla="*/ 524 w 1705680"/>
              <a:gd name="connsiteY4" fmla="*/ 314499 h 686555"/>
              <a:gd name="connsiteX5" fmla="*/ 20621 w 1705680"/>
              <a:gd name="connsiteY5" fmla="*/ 163774 h 686555"/>
              <a:gd name="connsiteX6" fmla="*/ 80911 w 1705680"/>
              <a:gd name="connsiteY6" fmla="*/ 73339 h 686555"/>
              <a:gd name="connsiteX7" fmla="*/ 573280 w 1705680"/>
              <a:gd name="connsiteY7" fmla="*/ 103484 h 686555"/>
              <a:gd name="connsiteX8" fmla="*/ 734054 w 1705680"/>
              <a:gd name="connsiteY8" fmla="*/ 63290 h 686555"/>
              <a:gd name="connsiteX9" fmla="*/ 975214 w 1705680"/>
              <a:gd name="connsiteY9" fmla="*/ 93435 h 686555"/>
              <a:gd name="connsiteX10" fmla="*/ 1125940 w 1705680"/>
              <a:gd name="connsiteY10" fmla="*/ 93435 h 686555"/>
              <a:gd name="connsiteX11" fmla="*/ 1176182 w 1705680"/>
              <a:gd name="connsiteY11" fmla="*/ 103484 h 686555"/>
              <a:gd name="connsiteX12" fmla="*/ 1246520 w 1705680"/>
              <a:gd name="connsiteY12" fmla="*/ 53242 h 686555"/>
              <a:gd name="connsiteX13" fmla="*/ 1296762 w 1705680"/>
              <a:gd name="connsiteY13" fmla="*/ 3000 h 686555"/>
              <a:gd name="connsiteX14" fmla="*/ 1437439 w 1705680"/>
              <a:gd name="connsiteY14" fmla="*/ 13049 h 686555"/>
              <a:gd name="connsiteX15" fmla="*/ 1507777 w 1705680"/>
              <a:gd name="connsiteY15" fmla="*/ 73339 h 686555"/>
              <a:gd name="connsiteX16" fmla="*/ 1437439 w 1705680"/>
              <a:gd name="connsiteY16" fmla="*/ 244161 h 686555"/>
              <a:gd name="connsiteX17" fmla="*/ 1497729 w 1705680"/>
              <a:gd name="connsiteY17" fmla="*/ 314499 h 686555"/>
              <a:gd name="connsiteX18" fmla="*/ 1638406 w 1705680"/>
              <a:gd name="connsiteY18" fmla="*/ 475273 h 686555"/>
              <a:gd name="connsiteX19" fmla="*/ 1698696 w 1705680"/>
              <a:gd name="connsiteY19" fmla="*/ 515466 h 686555"/>
              <a:gd name="connsiteX20" fmla="*/ 1688647 w 1705680"/>
              <a:gd name="connsiteY20" fmla="*/ 595853 h 686555"/>
              <a:gd name="connsiteX21" fmla="*/ 1558019 w 1705680"/>
              <a:gd name="connsiteY21" fmla="*/ 686288 h 686555"/>
              <a:gd name="connsiteX22" fmla="*/ 1537922 w 1705680"/>
              <a:gd name="connsiteY22" fmla="*/ 565708 h 686555"/>
              <a:gd name="connsiteX23" fmla="*/ 1487680 w 1705680"/>
              <a:gd name="connsiteY23" fmla="*/ 515466 h 686555"/>
              <a:gd name="connsiteX24" fmla="*/ 1256568 w 1705680"/>
              <a:gd name="connsiteY24" fmla="*/ 515466 h 686555"/>
              <a:gd name="connsiteX25" fmla="*/ 965166 w 1705680"/>
              <a:gd name="connsiteY25" fmla="*/ 615950 h 686555"/>
              <a:gd name="connsiteX26" fmla="*/ 734054 w 1705680"/>
              <a:gd name="connsiteY26" fmla="*/ 605901 h 686555"/>
              <a:gd name="connsiteX0" fmla="*/ 131153 w 1705680"/>
              <a:gd name="connsiteY0" fmla="*/ 595853 h 686555"/>
              <a:gd name="connsiteX1" fmla="*/ 40718 w 1705680"/>
              <a:gd name="connsiteY1" fmla="*/ 485321 h 686555"/>
              <a:gd name="connsiteX2" fmla="*/ 40718 w 1705680"/>
              <a:gd name="connsiteY2" fmla="*/ 374789 h 686555"/>
              <a:gd name="connsiteX3" fmla="*/ 40718 w 1705680"/>
              <a:gd name="connsiteY3" fmla="*/ 374789 h 686555"/>
              <a:gd name="connsiteX4" fmla="*/ 524 w 1705680"/>
              <a:gd name="connsiteY4" fmla="*/ 314499 h 686555"/>
              <a:gd name="connsiteX5" fmla="*/ 20621 w 1705680"/>
              <a:gd name="connsiteY5" fmla="*/ 163774 h 686555"/>
              <a:gd name="connsiteX6" fmla="*/ 80911 w 1705680"/>
              <a:gd name="connsiteY6" fmla="*/ 73339 h 686555"/>
              <a:gd name="connsiteX7" fmla="*/ 573280 w 1705680"/>
              <a:gd name="connsiteY7" fmla="*/ 103484 h 686555"/>
              <a:gd name="connsiteX8" fmla="*/ 734054 w 1705680"/>
              <a:gd name="connsiteY8" fmla="*/ 63290 h 686555"/>
              <a:gd name="connsiteX9" fmla="*/ 975214 w 1705680"/>
              <a:gd name="connsiteY9" fmla="*/ 93435 h 686555"/>
              <a:gd name="connsiteX10" fmla="*/ 1125940 w 1705680"/>
              <a:gd name="connsiteY10" fmla="*/ 93435 h 686555"/>
              <a:gd name="connsiteX11" fmla="*/ 1176182 w 1705680"/>
              <a:gd name="connsiteY11" fmla="*/ 103484 h 686555"/>
              <a:gd name="connsiteX12" fmla="*/ 1246520 w 1705680"/>
              <a:gd name="connsiteY12" fmla="*/ 53242 h 686555"/>
              <a:gd name="connsiteX13" fmla="*/ 1296762 w 1705680"/>
              <a:gd name="connsiteY13" fmla="*/ 3000 h 686555"/>
              <a:gd name="connsiteX14" fmla="*/ 1437439 w 1705680"/>
              <a:gd name="connsiteY14" fmla="*/ 13049 h 686555"/>
              <a:gd name="connsiteX15" fmla="*/ 1507777 w 1705680"/>
              <a:gd name="connsiteY15" fmla="*/ 73339 h 686555"/>
              <a:gd name="connsiteX16" fmla="*/ 1437439 w 1705680"/>
              <a:gd name="connsiteY16" fmla="*/ 244161 h 686555"/>
              <a:gd name="connsiteX17" fmla="*/ 1497729 w 1705680"/>
              <a:gd name="connsiteY17" fmla="*/ 314499 h 686555"/>
              <a:gd name="connsiteX18" fmla="*/ 1638406 w 1705680"/>
              <a:gd name="connsiteY18" fmla="*/ 475273 h 686555"/>
              <a:gd name="connsiteX19" fmla="*/ 1698696 w 1705680"/>
              <a:gd name="connsiteY19" fmla="*/ 515466 h 686555"/>
              <a:gd name="connsiteX20" fmla="*/ 1688647 w 1705680"/>
              <a:gd name="connsiteY20" fmla="*/ 595853 h 686555"/>
              <a:gd name="connsiteX21" fmla="*/ 1558019 w 1705680"/>
              <a:gd name="connsiteY21" fmla="*/ 686288 h 686555"/>
              <a:gd name="connsiteX22" fmla="*/ 1537922 w 1705680"/>
              <a:gd name="connsiteY22" fmla="*/ 565708 h 686555"/>
              <a:gd name="connsiteX23" fmla="*/ 1487680 w 1705680"/>
              <a:gd name="connsiteY23" fmla="*/ 515466 h 686555"/>
              <a:gd name="connsiteX24" fmla="*/ 1256568 w 1705680"/>
              <a:gd name="connsiteY24" fmla="*/ 515466 h 686555"/>
              <a:gd name="connsiteX25" fmla="*/ 965166 w 1705680"/>
              <a:gd name="connsiteY25" fmla="*/ 615950 h 686555"/>
              <a:gd name="connsiteX26" fmla="*/ 734054 w 1705680"/>
              <a:gd name="connsiteY26" fmla="*/ 605901 h 686555"/>
              <a:gd name="connsiteX27" fmla="*/ 131153 w 1705680"/>
              <a:gd name="connsiteY27" fmla="*/ 595853 h 686555"/>
              <a:gd name="connsiteX0" fmla="*/ 131153 w 1706867"/>
              <a:gd name="connsiteY0" fmla="*/ 595853 h 619275"/>
              <a:gd name="connsiteX1" fmla="*/ 40718 w 1706867"/>
              <a:gd name="connsiteY1" fmla="*/ 485321 h 619275"/>
              <a:gd name="connsiteX2" fmla="*/ 40718 w 1706867"/>
              <a:gd name="connsiteY2" fmla="*/ 374789 h 619275"/>
              <a:gd name="connsiteX3" fmla="*/ 40718 w 1706867"/>
              <a:gd name="connsiteY3" fmla="*/ 374789 h 619275"/>
              <a:gd name="connsiteX4" fmla="*/ 524 w 1706867"/>
              <a:gd name="connsiteY4" fmla="*/ 314499 h 619275"/>
              <a:gd name="connsiteX5" fmla="*/ 20621 w 1706867"/>
              <a:gd name="connsiteY5" fmla="*/ 163774 h 619275"/>
              <a:gd name="connsiteX6" fmla="*/ 80911 w 1706867"/>
              <a:gd name="connsiteY6" fmla="*/ 73339 h 619275"/>
              <a:gd name="connsiteX7" fmla="*/ 573280 w 1706867"/>
              <a:gd name="connsiteY7" fmla="*/ 103484 h 619275"/>
              <a:gd name="connsiteX8" fmla="*/ 734054 w 1706867"/>
              <a:gd name="connsiteY8" fmla="*/ 63290 h 619275"/>
              <a:gd name="connsiteX9" fmla="*/ 975214 w 1706867"/>
              <a:gd name="connsiteY9" fmla="*/ 93435 h 619275"/>
              <a:gd name="connsiteX10" fmla="*/ 1125940 w 1706867"/>
              <a:gd name="connsiteY10" fmla="*/ 93435 h 619275"/>
              <a:gd name="connsiteX11" fmla="*/ 1176182 w 1706867"/>
              <a:gd name="connsiteY11" fmla="*/ 103484 h 619275"/>
              <a:gd name="connsiteX12" fmla="*/ 1246520 w 1706867"/>
              <a:gd name="connsiteY12" fmla="*/ 53242 h 619275"/>
              <a:gd name="connsiteX13" fmla="*/ 1296762 w 1706867"/>
              <a:gd name="connsiteY13" fmla="*/ 3000 h 619275"/>
              <a:gd name="connsiteX14" fmla="*/ 1437439 w 1706867"/>
              <a:gd name="connsiteY14" fmla="*/ 13049 h 619275"/>
              <a:gd name="connsiteX15" fmla="*/ 1507777 w 1706867"/>
              <a:gd name="connsiteY15" fmla="*/ 73339 h 619275"/>
              <a:gd name="connsiteX16" fmla="*/ 1437439 w 1706867"/>
              <a:gd name="connsiteY16" fmla="*/ 244161 h 619275"/>
              <a:gd name="connsiteX17" fmla="*/ 1497729 w 1706867"/>
              <a:gd name="connsiteY17" fmla="*/ 314499 h 619275"/>
              <a:gd name="connsiteX18" fmla="*/ 1638406 w 1706867"/>
              <a:gd name="connsiteY18" fmla="*/ 475273 h 619275"/>
              <a:gd name="connsiteX19" fmla="*/ 1698696 w 1706867"/>
              <a:gd name="connsiteY19" fmla="*/ 515466 h 619275"/>
              <a:gd name="connsiteX20" fmla="*/ 1688647 w 1706867"/>
              <a:gd name="connsiteY20" fmla="*/ 595853 h 619275"/>
              <a:gd name="connsiteX21" fmla="*/ 1537922 w 1706867"/>
              <a:gd name="connsiteY21" fmla="*/ 565708 h 619275"/>
              <a:gd name="connsiteX22" fmla="*/ 1487680 w 1706867"/>
              <a:gd name="connsiteY22" fmla="*/ 515466 h 619275"/>
              <a:gd name="connsiteX23" fmla="*/ 1256568 w 1706867"/>
              <a:gd name="connsiteY23" fmla="*/ 515466 h 619275"/>
              <a:gd name="connsiteX24" fmla="*/ 965166 w 1706867"/>
              <a:gd name="connsiteY24" fmla="*/ 615950 h 619275"/>
              <a:gd name="connsiteX25" fmla="*/ 734054 w 1706867"/>
              <a:gd name="connsiteY25" fmla="*/ 605901 h 619275"/>
              <a:gd name="connsiteX26" fmla="*/ 131153 w 1706867"/>
              <a:gd name="connsiteY26" fmla="*/ 595853 h 619275"/>
              <a:gd name="connsiteX0" fmla="*/ 131153 w 1702400"/>
              <a:gd name="connsiteY0" fmla="*/ 595853 h 619275"/>
              <a:gd name="connsiteX1" fmla="*/ 40718 w 1702400"/>
              <a:gd name="connsiteY1" fmla="*/ 485321 h 619275"/>
              <a:gd name="connsiteX2" fmla="*/ 40718 w 1702400"/>
              <a:gd name="connsiteY2" fmla="*/ 374789 h 619275"/>
              <a:gd name="connsiteX3" fmla="*/ 40718 w 1702400"/>
              <a:gd name="connsiteY3" fmla="*/ 374789 h 619275"/>
              <a:gd name="connsiteX4" fmla="*/ 524 w 1702400"/>
              <a:gd name="connsiteY4" fmla="*/ 314499 h 619275"/>
              <a:gd name="connsiteX5" fmla="*/ 20621 w 1702400"/>
              <a:gd name="connsiteY5" fmla="*/ 163774 h 619275"/>
              <a:gd name="connsiteX6" fmla="*/ 80911 w 1702400"/>
              <a:gd name="connsiteY6" fmla="*/ 73339 h 619275"/>
              <a:gd name="connsiteX7" fmla="*/ 573280 w 1702400"/>
              <a:gd name="connsiteY7" fmla="*/ 103484 h 619275"/>
              <a:gd name="connsiteX8" fmla="*/ 734054 w 1702400"/>
              <a:gd name="connsiteY8" fmla="*/ 63290 h 619275"/>
              <a:gd name="connsiteX9" fmla="*/ 975214 w 1702400"/>
              <a:gd name="connsiteY9" fmla="*/ 93435 h 619275"/>
              <a:gd name="connsiteX10" fmla="*/ 1125940 w 1702400"/>
              <a:gd name="connsiteY10" fmla="*/ 93435 h 619275"/>
              <a:gd name="connsiteX11" fmla="*/ 1176182 w 1702400"/>
              <a:gd name="connsiteY11" fmla="*/ 103484 h 619275"/>
              <a:gd name="connsiteX12" fmla="*/ 1246520 w 1702400"/>
              <a:gd name="connsiteY12" fmla="*/ 53242 h 619275"/>
              <a:gd name="connsiteX13" fmla="*/ 1296762 w 1702400"/>
              <a:gd name="connsiteY13" fmla="*/ 3000 h 619275"/>
              <a:gd name="connsiteX14" fmla="*/ 1437439 w 1702400"/>
              <a:gd name="connsiteY14" fmla="*/ 13049 h 619275"/>
              <a:gd name="connsiteX15" fmla="*/ 1507777 w 1702400"/>
              <a:gd name="connsiteY15" fmla="*/ 73339 h 619275"/>
              <a:gd name="connsiteX16" fmla="*/ 1437439 w 1702400"/>
              <a:gd name="connsiteY16" fmla="*/ 244161 h 619275"/>
              <a:gd name="connsiteX17" fmla="*/ 1497729 w 1702400"/>
              <a:gd name="connsiteY17" fmla="*/ 314499 h 619275"/>
              <a:gd name="connsiteX18" fmla="*/ 1638406 w 1702400"/>
              <a:gd name="connsiteY18" fmla="*/ 475273 h 619275"/>
              <a:gd name="connsiteX19" fmla="*/ 1698696 w 1702400"/>
              <a:gd name="connsiteY19" fmla="*/ 515466 h 619275"/>
              <a:gd name="connsiteX20" fmla="*/ 1537922 w 1702400"/>
              <a:gd name="connsiteY20" fmla="*/ 565708 h 619275"/>
              <a:gd name="connsiteX21" fmla="*/ 1487680 w 1702400"/>
              <a:gd name="connsiteY21" fmla="*/ 515466 h 619275"/>
              <a:gd name="connsiteX22" fmla="*/ 1256568 w 1702400"/>
              <a:gd name="connsiteY22" fmla="*/ 515466 h 619275"/>
              <a:gd name="connsiteX23" fmla="*/ 965166 w 1702400"/>
              <a:gd name="connsiteY23" fmla="*/ 615950 h 619275"/>
              <a:gd name="connsiteX24" fmla="*/ 734054 w 1702400"/>
              <a:gd name="connsiteY24" fmla="*/ 605901 h 619275"/>
              <a:gd name="connsiteX25" fmla="*/ 131153 w 1702400"/>
              <a:gd name="connsiteY25" fmla="*/ 595853 h 619275"/>
              <a:gd name="connsiteX0" fmla="*/ 131153 w 1702400"/>
              <a:gd name="connsiteY0" fmla="*/ 595853 h 619275"/>
              <a:gd name="connsiteX1" fmla="*/ 40718 w 1702400"/>
              <a:gd name="connsiteY1" fmla="*/ 485321 h 619275"/>
              <a:gd name="connsiteX2" fmla="*/ 40718 w 1702400"/>
              <a:gd name="connsiteY2" fmla="*/ 374789 h 619275"/>
              <a:gd name="connsiteX3" fmla="*/ 40718 w 1702400"/>
              <a:gd name="connsiteY3" fmla="*/ 374789 h 619275"/>
              <a:gd name="connsiteX4" fmla="*/ 524 w 1702400"/>
              <a:gd name="connsiteY4" fmla="*/ 314499 h 619275"/>
              <a:gd name="connsiteX5" fmla="*/ 20621 w 1702400"/>
              <a:gd name="connsiteY5" fmla="*/ 163774 h 619275"/>
              <a:gd name="connsiteX6" fmla="*/ 80911 w 1702400"/>
              <a:gd name="connsiteY6" fmla="*/ 73339 h 619275"/>
              <a:gd name="connsiteX7" fmla="*/ 573280 w 1702400"/>
              <a:gd name="connsiteY7" fmla="*/ 103484 h 619275"/>
              <a:gd name="connsiteX8" fmla="*/ 734054 w 1702400"/>
              <a:gd name="connsiteY8" fmla="*/ 63290 h 619275"/>
              <a:gd name="connsiteX9" fmla="*/ 975214 w 1702400"/>
              <a:gd name="connsiteY9" fmla="*/ 93435 h 619275"/>
              <a:gd name="connsiteX10" fmla="*/ 1125940 w 1702400"/>
              <a:gd name="connsiteY10" fmla="*/ 93435 h 619275"/>
              <a:gd name="connsiteX11" fmla="*/ 1176182 w 1702400"/>
              <a:gd name="connsiteY11" fmla="*/ 103484 h 619275"/>
              <a:gd name="connsiteX12" fmla="*/ 1246520 w 1702400"/>
              <a:gd name="connsiteY12" fmla="*/ 53242 h 619275"/>
              <a:gd name="connsiteX13" fmla="*/ 1296762 w 1702400"/>
              <a:gd name="connsiteY13" fmla="*/ 3000 h 619275"/>
              <a:gd name="connsiteX14" fmla="*/ 1437439 w 1702400"/>
              <a:gd name="connsiteY14" fmla="*/ 13049 h 619275"/>
              <a:gd name="connsiteX15" fmla="*/ 1507777 w 1702400"/>
              <a:gd name="connsiteY15" fmla="*/ 73339 h 619275"/>
              <a:gd name="connsiteX16" fmla="*/ 1437439 w 1702400"/>
              <a:gd name="connsiteY16" fmla="*/ 244161 h 619275"/>
              <a:gd name="connsiteX17" fmla="*/ 1497729 w 1702400"/>
              <a:gd name="connsiteY17" fmla="*/ 314499 h 619275"/>
              <a:gd name="connsiteX18" fmla="*/ 1638406 w 1702400"/>
              <a:gd name="connsiteY18" fmla="*/ 475273 h 619275"/>
              <a:gd name="connsiteX19" fmla="*/ 1698696 w 1702400"/>
              <a:gd name="connsiteY19" fmla="*/ 515466 h 619275"/>
              <a:gd name="connsiteX20" fmla="*/ 1537922 w 1702400"/>
              <a:gd name="connsiteY20" fmla="*/ 565708 h 619275"/>
              <a:gd name="connsiteX21" fmla="*/ 1256568 w 1702400"/>
              <a:gd name="connsiteY21" fmla="*/ 515466 h 619275"/>
              <a:gd name="connsiteX22" fmla="*/ 965166 w 1702400"/>
              <a:gd name="connsiteY22" fmla="*/ 615950 h 619275"/>
              <a:gd name="connsiteX23" fmla="*/ 734054 w 1702400"/>
              <a:gd name="connsiteY23" fmla="*/ 605901 h 619275"/>
              <a:gd name="connsiteX24" fmla="*/ 131153 w 1702400"/>
              <a:gd name="connsiteY24" fmla="*/ 595853 h 619275"/>
              <a:gd name="connsiteX0" fmla="*/ 734054 w 1702400"/>
              <a:gd name="connsiteY0" fmla="*/ 605901 h 619275"/>
              <a:gd name="connsiteX1" fmla="*/ 40718 w 1702400"/>
              <a:gd name="connsiteY1" fmla="*/ 485321 h 619275"/>
              <a:gd name="connsiteX2" fmla="*/ 40718 w 1702400"/>
              <a:gd name="connsiteY2" fmla="*/ 374789 h 619275"/>
              <a:gd name="connsiteX3" fmla="*/ 40718 w 1702400"/>
              <a:gd name="connsiteY3" fmla="*/ 374789 h 619275"/>
              <a:gd name="connsiteX4" fmla="*/ 524 w 1702400"/>
              <a:gd name="connsiteY4" fmla="*/ 314499 h 619275"/>
              <a:gd name="connsiteX5" fmla="*/ 20621 w 1702400"/>
              <a:gd name="connsiteY5" fmla="*/ 163774 h 619275"/>
              <a:gd name="connsiteX6" fmla="*/ 80911 w 1702400"/>
              <a:gd name="connsiteY6" fmla="*/ 73339 h 619275"/>
              <a:gd name="connsiteX7" fmla="*/ 573280 w 1702400"/>
              <a:gd name="connsiteY7" fmla="*/ 103484 h 619275"/>
              <a:gd name="connsiteX8" fmla="*/ 734054 w 1702400"/>
              <a:gd name="connsiteY8" fmla="*/ 63290 h 619275"/>
              <a:gd name="connsiteX9" fmla="*/ 975214 w 1702400"/>
              <a:gd name="connsiteY9" fmla="*/ 93435 h 619275"/>
              <a:gd name="connsiteX10" fmla="*/ 1125940 w 1702400"/>
              <a:gd name="connsiteY10" fmla="*/ 93435 h 619275"/>
              <a:gd name="connsiteX11" fmla="*/ 1176182 w 1702400"/>
              <a:gd name="connsiteY11" fmla="*/ 103484 h 619275"/>
              <a:gd name="connsiteX12" fmla="*/ 1246520 w 1702400"/>
              <a:gd name="connsiteY12" fmla="*/ 53242 h 619275"/>
              <a:gd name="connsiteX13" fmla="*/ 1296762 w 1702400"/>
              <a:gd name="connsiteY13" fmla="*/ 3000 h 619275"/>
              <a:gd name="connsiteX14" fmla="*/ 1437439 w 1702400"/>
              <a:gd name="connsiteY14" fmla="*/ 13049 h 619275"/>
              <a:gd name="connsiteX15" fmla="*/ 1507777 w 1702400"/>
              <a:gd name="connsiteY15" fmla="*/ 73339 h 619275"/>
              <a:gd name="connsiteX16" fmla="*/ 1437439 w 1702400"/>
              <a:gd name="connsiteY16" fmla="*/ 244161 h 619275"/>
              <a:gd name="connsiteX17" fmla="*/ 1497729 w 1702400"/>
              <a:gd name="connsiteY17" fmla="*/ 314499 h 619275"/>
              <a:gd name="connsiteX18" fmla="*/ 1638406 w 1702400"/>
              <a:gd name="connsiteY18" fmla="*/ 475273 h 619275"/>
              <a:gd name="connsiteX19" fmla="*/ 1698696 w 1702400"/>
              <a:gd name="connsiteY19" fmla="*/ 515466 h 619275"/>
              <a:gd name="connsiteX20" fmla="*/ 1537922 w 1702400"/>
              <a:gd name="connsiteY20" fmla="*/ 565708 h 619275"/>
              <a:gd name="connsiteX21" fmla="*/ 1256568 w 1702400"/>
              <a:gd name="connsiteY21" fmla="*/ 515466 h 619275"/>
              <a:gd name="connsiteX22" fmla="*/ 965166 w 1702400"/>
              <a:gd name="connsiteY22" fmla="*/ 615950 h 619275"/>
              <a:gd name="connsiteX23" fmla="*/ 734054 w 1702400"/>
              <a:gd name="connsiteY23" fmla="*/ 605901 h 619275"/>
              <a:gd name="connsiteX0" fmla="*/ 734054 w 1702400"/>
              <a:gd name="connsiteY0" fmla="*/ 605901 h 606106"/>
              <a:gd name="connsiteX1" fmla="*/ 40718 w 1702400"/>
              <a:gd name="connsiteY1" fmla="*/ 485321 h 606106"/>
              <a:gd name="connsiteX2" fmla="*/ 40718 w 1702400"/>
              <a:gd name="connsiteY2" fmla="*/ 374789 h 606106"/>
              <a:gd name="connsiteX3" fmla="*/ 40718 w 1702400"/>
              <a:gd name="connsiteY3" fmla="*/ 374789 h 606106"/>
              <a:gd name="connsiteX4" fmla="*/ 524 w 1702400"/>
              <a:gd name="connsiteY4" fmla="*/ 314499 h 606106"/>
              <a:gd name="connsiteX5" fmla="*/ 20621 w 1702400"/>
              <a:gd name="connsiteY5" fmla="*/ 163774 h 606106"/>
              <a:gd name="connsiteX6" fmla="*/ 80911 w 1702400"/>
              <a:gd name="connsiteY6" fmla="*/ 73339 h 606106"/>
              <a:gd name="connsiteX7" fmla="*/ 573280 w 1702400"/>
              <a:gd name="connsiteY7" fmla="*/ 103484 h 606106"/>
              <a:gd name="connsiteX8" fmla="*/ 734054 w 1702400"/>
              <a:gd name="connsiteY8" fmla="*/ 63290 h 606106"/>
              <a:gd name="connsiteX9" fmla="*/ 975214 w 1702400"/>
              <a:gd name="connsiteY9" fmla="*/ 93435 h 606106"/>
              <a:gd name="connsiteX10" fmla="*/ 1125940 w 1702400"/>
              <a:gd name="connsiteY10" fmla="*/ 93435 h 606106"/>
              <a:gd name="connsiteX11" fmla="*/ 1176182 w 1702400"/>
              <a:gd name="connsiteY11" fmla="*/ 103484 h 606106"/>
              <a:gd name="connsiteX12" fmla="*/ 1246520 w 1702400"/>
              <a:gd name="connsiteY12" fmla="*/ 53242 h 606106"/>
              <a:gd name="connsiteX13" fmla="*/ 1296762 w 1702400"/>
              <a:gd name="connsiteY13" fmla="*/ 3000 h 606106"/>
              <a:gd name="connsiteX14" fmla="*/ 1437439 w 1702400"/>
              <a:gd name="connsiteY14" fmla="*/ 13049 h 606106"/>
              <a:gd name="connsiteX15" fmla="*/ 1507777 w 1702400"/>
              <a:gd name="connsiteY15" fmla="*/ 73339 h 606106"/>
              <a:gd name="connsiteX16" fmla="*/ 1437439 w 1702400"/>
              <a:gd name="connsiteY16" fmla="*/ 244161 h 606106"/>
              <a:gd name="connsiteX17" fmla="*/ 1497729 w 1702400"/>
              <a:gd name="connsiteY17" fmla="*/ 314499 h 606106"/>
              <a:gd name="connsiteX18" fmla="*/ 1638406 w 1702400"/>
              <a:gd name="connsiteY18" fmla="*/ 475273 h 606106"/>
              <a:gd name="connsiteX19" fmla="*/ 1698696 w 1702400"/>
              <a:gd name="connsiteY19" fmla="*/ 515466 h 606106"/>
              <a:gd name="connsiteX20" fmla="*/ 1537922 w 1702400"/>
              <a:gd name="connsiteY20" fmla="*/ 565708 h 606106"/>
              <a:gd name="connsiteX21" fmla="*/ 1256568 w 1702400"/>
              <a:gd name="connsiteY21" fmla="*/ 515466 h 606106"/>
              <a:gd name="connsiteX22" fmla="*/ 734054 w 1702400"/>
              <a:gd name="connsiteY22" fmla="*/ 605901 h 606106"/>
              <a:gd name="connsiteX0" fmla="*/ 734054 w 1639085"/>
              <a:gd name="connsiteY0" fmla="*/ 605901 h 606106"/>
              <a:gd name="connsiteX1" fmla="*/ 40718 w 1639085"/>
              <a:gd name="connsiteY1" fmla="*/ 485321 h 606106"/>
              <a:gd name="connsiteX2" fmla="*/ 40718 w 1639085"/>
              <a:gd name="connsiteY2" fmla="*/ 374789 h 606106"/>
              <a:gd name="connsiteX3" fmla="*/ 40718 w 1639085"/>
              <a:gd name="connsiteY3" fmla="*/ 374789 h 606106"/>
              <a:gd name="connsiteX4" fmla="*/ 524 w 1639085"/>
              <a:gd name="connsiteY4" fmla="*/ 314499 h 606106"/>
              <a:gd name="connsiteX5" fmla="*/ 20621 w 1639085"/>
              <a:gd name="connsiteY5" fmla="*/ 163774 h 606106"/>
              <a:gd name="connsiteX6" fmla="*/ 80911 w 1639085"/>
              <a:gd name="connsiteY6" fmla="*/ 73339 h 606106"/>
              <a:gd name="connsiteX7" fmla="*/ 573280 w 1639085"/>
              <a:gd name="connsiteY7" fmla="*/ 103484 h 606106"/>
              <a:gd name="connsiteX8" fmla="*/ 734054 w 1639085"/>
              <a:gd name="connsiteY8" fmla="*/ 63290 h 606106"/>
              <a:gd name="connsiteX9" fmla="*/ 975214 w 1639085"/>
              <a:gd name="connsiteY9" fmla="*/ 93435 h 606106"/>
              <a:gd name="connsiteX10" fmla="*/ 1125940 w 1639085"/>
              <a:gd name="connsiteY10" fmla="*/ 93435 h 606106"/>
              <a:gd name="connsiteX11" fmla="*/ 1176182 w 1639085"/>
              <a:gd name="connsiteY11" fmla="*/ 103484 h 606106"/>
              <a:gd name="connsiteX12" fmla="*/ 1246520 w 1639085"/>
              <a:gd name="connsiteY12" fmla="*/ 53242 h 606106"/>
              <a:gd name="connsiteX13" fmla="*/ 1296762 w 1639085"/>
              <a:gd name="connsiteY13" fmla="*/ 3000 h 606106"/>
              <a:gd name="connsiteX14" fmla="*/ 1437439 w 1639085"/>
              <a:gd name="connsiteY14" fmla="*/ 13049 h 606106"/>
              <a:gd name="connsiteX15" fmla="*/ 1507777 w 1639085"/>
              <a:gd name="connsiteY15" fmla="*/ 73339 h 606106"/>
              <a:gd name="connsiteX16" fmla="*/ 1437439 w 1639085"/>
              <a:gd name="connsiteY16" fmla="*/ 244161 h 606106"/>
              <a:gd name="connsiteX17" fmla="*/ 1497729 w 1639085"/>
              <a:gd name="connsiteY17" fmla="*/ 314499 h 606106"/>
              <a:gd name="connsiteX18" fmla="*/ 1638406 w 1639085"/>
              <a:gd name="connsiteY18" fmla="*/ 475273 h 606106"/>
              <a:gd name="connsiteX19" fmla="*/ 1537922 w 1639085"/>
              <a:gd name="connsiteY19" fmla="*/ 565708 h 606106"/>
              <a:gd name="connsiteX20" fmla="*/ 1256568 w 1639085"/>
              <a:gd name="connsiteY20" fmla="*/ 515466 h 606106"/>
              <a:gd name="connsiteX21" fmla="*/ 734054 w 1639085"/>
              <a:gd name="connsiteY21" fmla="*/ 605901 h 606106"/>
              <a:gd name="connsiteX0" fmla="*/ 734054 w 1645294"/>
              <a:gd name="connsiteY0" fmla="*/ 605901 h 606106"/>
              <a:gd name="connsiteX1" fmla="*/ 40718 w 1645294"/>
              <a:gd name="connsiteY1" fmla="*/ 485321 h 606106"/>
              <a:gd name="connsiteX2" fmla="*/ 40718 w 1645294"/>
              <a:gd name="connsiteY2" fmla="*/ 374789 h 606106"/>
              <a:gd name="connsiteX3" fmla="*/ 40718 w 1645294"/>
              <a:gd name="connsiteY3" fmla="*/ 374789 h 606106"/>
              <a:gd name="connsiteX4" fmla="*/ 524 w 1645294"/>
              <a:gd name="connsiteY4" fmla="*/ 314499 h 606106"/>
              <a:gd name="connsiteX5" fmla="*/ 20621 w 1645294"/>
              <a:gd name="connsiteY5" fmla="*/ 163774 h 606106"/>
              <a:gd name="connsiteX6" fmla="*/ 80911 w 1645294"/>
              <a:gd name="connsiteY6" fmla="*/ 73339 h 606106"/>
              <a:gd name="connsiteX7" fmla="*/ 573280 w 1645294"/>
              <a:gd name="connsiteY7" fmla="*/ 103484 h 606106"/>
              <a:gd name="connsiteX8" fmla="*/ 734054 w 1645294"/>
              <a:gd name="connsiteY8" fmla="*/ 63290 h 606106"/>
              <a:gd name="connsiteX9" fmla="*/ 975214 w 1645294"/>
              <a:gd name="connsiteY9" fmla="*/ 93435 h 606106"/>
              <a:gd name="connsiteX10" fmla="*/ 1125940 w 1645294"/>
              <a:gd name="connsiteY10" fmla="*/ 93435 h 606106"/>
              <a:gd name="connsiteX11" fmla="*/ 1176182 w 1645294"/>
              <a:gd name="connsiteY11" fmla="*/ 103484 h 606106"/>
              <a:gd name="connsiteX12" fmla="*/ 1246520 w 1645294"/>
              <a:gd name="connsiteY12" fmla="*/ 53242 h 606106"/>
              <a:gd name="connsiteX13" fmla="*/ 1296762 w 1645294"/>
              <a:gd name="connsiteY13" fmla="*/ 3000 h 606106"/>
              <a:gd name="connsiteX14" fmla="*/ 1437439 w 1645294"/>
              <a:gd name="connsiteY14" fmla="*/ 13049 h 606106"/>
              <a:gd name="connsiteX15" fmla="*/ 1507777 w 1645294"/>
              <a:gd name="connsiteY15" fmla="*/ 73339 h 606106"/>
              <a:gd name="connsiteX16" fmla="*/ 1437439 w 1645294"/>
              <a:gd name="connsiteY16" fmla="*/ 244161 h 606106"/>
              <a:gd name="connsiteX17" fmla="*/ 1497729 w 1645294"/>
              <a:gd name="connsiteY17" fmla="*/ 314499 h 606106"/>
              <a:gd name="connsiteX18" fmla="*/ 1638406 w 1645294"/>
              <a:gd name="connsiteY18" fmla="*/ 475273 h 606106"/>
              <a:gd name="connsiteX19" fmla="*/ 1256568 w 1645294"/>
              <a:gd name="connsiteY19" fmla="*/ 515466 h 606106"/>
              <a:gd name="connsiteX20" fmla="*/ 734054 w 1645294"/>
              <a:gd name="connsiteY20" fmla="*/ 605901 h 606106"/>
              <a:gd name="connsiteX0" fmla="*/ 734054 w 1507777"/>
              <a:gd name="connsiteY0" fmla="*/ 605901 h 606106"/>
              <a:gd name="connsiteX1" fmla="*/ 40718 w 1507777"/>
              <a:gd name="connsiteY1" fmla="*/ 485321 h 606106"/>
              <a:gd name="connsiteX2" fmla="*/ 40718 w 1507777"/>
              <a:gd name="connsiteY2" fmla="*/ 374789 h 606106"/>
              <a:gd name="connsiteX3" fmla="*/ 40718 w 1507777"/>
              <a:gd name="connsiteY3" fmla="*/ 374789 h 606106"/>
              <a:gd name="connsiteX4" fmla="*/ 524 w 1507777"/>
              <a:gd name="connsiteY4" fmla="*/ 314499 h 606106"/>
              <a:gd name="connsiteX5" fmla="*/ 20621 w 1507777"/>
              <a:gd name="connsiteY5" fmla="*/ 163774 h 606106"/>
              <a:gd name="connsiteX6" fmla="*/ 80911 w 1507777"/>
              <a:gd name="connsiteY6" fmla="*/ 73339 h 606106"/>
              <a:gd name="connsiteX7" fmla="*/ 573280 w 1507777"/>
              <a:gd name="connsiteY7" fmla="*/ 103484 h 606106"/>
              <a:gd name="connsiteX8" fmla="*/ 734054 w 1507777"/>
              <a:gd name="connsiteY8" fmla="*/ 63290 h 606106"/>
              <a:gd name="connsiteX9" fmla="*/ 975214 w 1507777"/>
              <a:gd name="connsiteY9" fmla="*/ 93435 h 606106"/>
              <a:gd name="connsiteX10" fmla="*/ 1125940 w 1507777"/>
              <a:gd name="connsiteY10" fmla="*/ 93435 h 606106"/>
              <a:gd name="connsiteX11" fmla="*/ 1176182 w 1507777"/>
              <a:gd name="connsiteY11" fmla="*/ 103484 h 606106"/>
              <a:gd name="connsiteX12" fmla="*/ 1246520 w 1507777"/>
              <a:gd name="connsiteY12" fmla="*/ 53242 h 606106"/>
              <a:gd name="connsiteX13" fmla="*/ 1296762 w 1507777"/>
              <a:gd name="connsiteY13" fmla="*/ 3000 h 606106"/>
              <a:gd name="connsiteX14" fmla="*/ 1437439 w 1507777"/>
              <a:gd name="connsiteY14" fmla="*/ 13049 h 606106"/>
              <a:gd name="connsiteX15" fmla="*/ 1507777 w 1507777"/>
              <a:gd name="connsiteY15" fmla="*/ 73339 h 606106"/>
              <a:gd name="connsiteX16" fmla="*/ 1437439 w 1507777"/>
              <a:gd name="connsiteY16" fmla="*/ 244161 h 606106"/>
              <a:gd name="connsiteX17" fmla="*/ 1497729 w 1507777"/>
              <a:gd name="connsiteY17" fmla="*/ 314499 h 606106"/>
              <a:gd name="connsiteX18" fmla="*/ 1256568 w 1507777"/>
              <a:gd name="connsiteY18" fmla="*/ 515466 h 606106"/>
              <a:gd name="connsiteX19" fmla="*/ 734054 w 1507777"/>
              <a:gd name="connsiteY19" fmla="*/ 605901 h 606106"/>
              <a:gd name="connsiteX0" fmla="*/ 734054 w 1507777"/>
              <a:gd name="connsiteY0" fmla="*/ 605901 h 606454"/>
              <a:gd name="connsiteX1" fmla="*/ 40718 w 1507777"/>
              <a:gd name="connsiteY1" fmla="*/ 485321 h 606454"/>
              <a:gd name="connsiteX2" fmla="*/ 40718 w 1507777"/>
              <a:gd name="connsiteY2" fmla="*/ 374789 h 606454"/>
              <a:gd name="connsiteX3" fmla="*/ 40718 w 1507777"/>
              <a:gd name="connsiteY3" fmla="*/ 374789 h 606454"/>
              <a:gd name="connsiteX4" fmla="*/ 524 w 1507777"/>
              <a:gd name="connsiteY4" fmla="*/ 314499 h 606454"/>
              <a:gd name="connsiteX5" fmla="*/ 20621 w 1507777"/>
              <a:gd name="connsiteY5" fmla="*/ 163774 h 606454"/>
              <a:gd name="connsiteX6" fmla="*/ 80911 w 1507777"/>
              <a:gd name="connsiteY6" fmla="*/ 73339 h 606454"/>
              <a:gd name="connsiteX7" fmla="*/ 573280 w 1507777"/>
              <a:gd name="connsiteY7" fmla="*/ 103484 h 606454"/>
              <a:gd name="connsiteX8" fmla="*/ 734054 w 1507777"/>
              <a:gd name="connsiteY8" fmla="*/ 63290 h 606454"/>
              <a:gd name="connsiteX9" fmla="*/ 975214 w 1507777"/>
              <a:gd name="connsiteY9" fmla="*/ 93435 h 606454"/>
              <a:gd name="connsiteX10" fmla="*/ 1125940 w 1507777"/>
              <a:gd name="connsiteY10" fmla="*/ 93435 h 606454"/>
              <a:gd name="connsiteX11" fmla="*/ 1176182 w 1507777"/>
              <a:gd name="connsiteY11" fmla="*/ 103484 h 606454"/>
              <a:gd name="connsiteX12" fmla="*/ 1246520 w 1507777"/>
              <a:gd name="connsiteY12" fmla="*/ 53242 h 606454"/>
              <a:gd name="connsiteX13" fmla="*/ 1296762 w 1507777"/>
              <a:gd name="connsiteY13" fmla="*/ 3000 h 606454"/>
              <a:gd name="connsiteX14" fmla="*/ 1437439 w 1507777"/>
              <a:gd name="connsiteY14" fmla="*/ 13049 h 606454"/>
              <a:gd name="connsiteX15" fmla="*/ 1507777 w 1507777"/>
              <a:gd name="connsiteY15" fmla="*/ 73339 h 606454"/>
              <a:gd name="connsiteX16" fmla="*/ 1437439 w 1507777"/>
              <a:gd name="connsiteY16" fmla="*/ 244161 h 606454"/>
              <a:gd name="connsiteX17" fmla="*/ 1497729 w 1507777"/>
              <a:gd name="connsiteY17" fmla="*/ 314499 h 606454"/>
              <a:gd name="connsiteX18" fmla="*/ 1256568 w 1507777"/>
              <a:gd name="connsiteY18" fmla="*/ 435079 h 606454"/>
              <a:gd name="connsiteX19" fmla="*/ 734054 w 1507777"/>
              <a:gd name="connsiteY19" fmla="*/ 605901 h 606454"/>
              <a:gd name="connsiteX0" fmla="*/ 647560 w 1511718"/>
              <a:gd name="connsiteY0" fmla="*/ 465224 h 489836"/>
              <a:gd name="connsiteX1" fmla="*/ 44659 w 1511718"/>
              <a:gd name="connsiteY1" fmla="*/ 485321 h 489836"/>
              <a:gd name="connsiteX2" fmla="*/ 44659 w 1511718"/>
              <a:gd name="connsiteY2" fmla="*/ 374789 h 489836"/>
              <a:gd name="connsiteX3" fmla="*/ 44659 w 1511718"/>
              <a:gd name="connsiteY3" fmla="*/ 374789 h 489836"/>
              <a:gd name="connsiteX4" fmla="*/ 4465 w 1511718"/>
              <a:gd name="connsiteY4" fmla="*/ 314499 h 489836"/>
              <a:gd name="connsiteX5" fmla="*/ 24562 w 1511718"/>
              <a:gd name="connsiteY5" fmla="*/ 163774 h 489836"/>
              <a:gd name="connsiteX6" fmla="*/ 84852 w 1511718"/>
              <a:gd name="connsiteY6" fmla="*/ 73339 h 489836"/>
              <a:gd name="connsiteX7" fmla="*/ 577221 w 1511718"/>
              <a:gd name="connsiteY7" fmla="*/ 103484 h 489836"/>
              <a:gd name="connsiteX8" fmla="*/ 737995 w 1511718"/>
              <a:gd name="connsiteY8" fmla="*/ 63290 h 489836"/>
              <a:gd name="connsiteX9" fmla="*/ 979155 w 1511718"/>
              <a:gd name="connsiteY9" fmla="*/ 93435 h 489836"/>
              <a:gd name="connsiteX10" fmla="*/ 1129881 w 1511718"/>
              <a:gd name="connsiteY10" fmla="*/ 93435 h 489836"/>
              <a:gd name="connsiteX11" fmla="*/ 1180123 w 1511718"/>
              <a:gd name="connsiteY11" fmla="*/ 103484 h 489836"/>
              <a:gd name="connsiteX12" fmla="*/ 1250461 w 1511718"/>
              <a:gd name="connsiteY12" fmla="*/ 53242 h 489836"/>
              <a:gd name="connsiteX13" fmla="*/ 1300703 w 1511718"/>
              <a:gd name="connsiteY13" fmla="*/ 3000 h 489836"/>
              <a:gd name="connsiteX14" fmla="*/ 1441380 w 1511718"/>
              <a:gd name="connsiteY14" fmla="*/ 13049 h 489836"/>
              <a:gd name="connsiteX15" fmla="*/ 1511718 w 1511718"/>
              <a:gd name="connsiteY15" fmla="*/ 73339 h 489836"/>
              <a:gd name="connsiteX16" fmla="*/ 1441380 w 1511718"/>
              <a:gd name="connsiteY16" fmla="*/ 244161 h 489836"/>
              <a:gd name="connsiteX17" fmla="*/ 1501670 w 1511718"/>
              <a:gd name="connsiteY17" fmla="*/ 314499 h 489836"/>
              <a:gd name="connsiteX18" fmla="*/ 1260509 w 1511718"/>
              <a:gd name="connsiteY18" fmla="*/ 435079 h 489836"/>
              <a:gd name="connsiteX19" fmla="*/ 647560 w 1511718"/>
              <a:gd name="connsiteY19" fmla="*/ 465224 h 489836"/>
              <a:gd name="connsiteX0" fmla="*/ 647560 w 1511718"/>
              <a:gd name="connsiteY0" fmla="*/ 465224 h 523682"/>
              <a:gd name="connsiteX1" fmla="*/ 44659 w 1511718"/>
              <a:gd name="connsiteY1" fmla="*/ 485321 h 523682"/>
              <a:gd name="connsiteX2" fmla="*/ 44659 w 1511718"/>
              <a:gd name="connsiteY2" fmla="*/ 374789 h 523682"/>
              <a:gd name="connsiteX3" fmla="*/ 44659 w 1511718"/>
              <a:gd name="connsiteY3" fmla="*/ 374789 h 523682"/>
              <a:gd name="connsiteX4" fmla="*/ 4465 w 1511718"/>
              <a:gd name="connsiteY4" fmla="*/ 314499 h 523682"/>
              <a:gd name="connsiteX5" fmla="*/ 24562 w 1511718"/>
              <a:gd name="connsiteY5" fmla="*/ 163774 h 523682"/>
              <a:gd name="connsiteX6" fmla="*/ 84852 w 1511718"/>
              <a:gd name="connsiteY6" fmla="*/ 73339 h 523682"/>
              <a:gd name="connsiteX7" fmla="*/ 577221 w 1511718"/>
              <a:gd name="connsiteY7" fmla="*/ 103484 h 523682"/>
              <a:gd name="connsiteX8" fmla="*/ 737995 w 1511718"/>
              <a:gd name="connsiteY8" fmla="*/ 63290 h 523682"/>
              <a:gd name="connsiteX9" fmla="*/ 979155 w 1511718"/>
              <a:gd name="connsiteY9" fmla="*/ 93435 h 523682"/>
              <a:gd name="connsiteX10" fmla="*/ 1129881 w 1511718"/>
              <a:gd name="connsiteY10" fmla="*/ 93435 h 523682"/>
              <a:gd name="connsiteX11" fmla="*/ 1180123 w 1511718"/>
              <a:gd name="connsiteY11" fmla="*/ 103484 h 523682"/>
              <a:gd name="connsiteX12" fmla="*/ 1250461 w 1511718"/>
              <a:gd name="connsiteY12" fmla="*/ 53242 h 523682"/>
              <a:gd name="connsiteX13" fmla="*/ 1300703 w 1511718"/>
              <a:gd name="connsiteY13" fmla="*/ 3000 h 523682"/>
              <a:gd name="connsiteX14" fmla="*/ 1441380 w 1511718"/>
              <a:gd name="connsiteY14" fmla="*/ 13049 h 523682"/>
              <a:gd name="connsiteX15" fmla="*/ 1511718 w 1511718"/>
              <a:gd name="connsiteY15" fmla="*/ 73339 h 523682"/>
              <a:gd name="connsiteX16" fmla="*/ 1441380 w 1511718"/>
              <a:gd name="connsiteY16" fmla="*/ 244161 h 523682"/>
              <a:gd name="connsiteX17" fmla="*/ 1501670 w 1511718"/>
              <a:gd name="connsiteY17" fmla="*/ 314499 h 523682"/>
              <a:gd name="connsiteX18" fmla="*/ 1260509 w 1511718"/>
              <a:gd name="connsiteY18" fmla="*/ 435079 h 523682"/>
              <a:gd name="connsiteX19" fmla="*/ 647560 w 1511718"/>
              <a:gd name="connsiteY19" fmla="*/ 465224 h 523682"/>
              <a:gd name="connsiteX0" fmla="*/ 647560 w 1511718"/>
              <a:gd name="connsiteY0" fmla="*/ 465224 h 490431"/>
              <a:gd name="connsiteX1" fmla="*/ 44659 w 1511718"/>
              <a:gd name="connsiteY1" fmla="*/ 485321 h 490431"/>
              <a:gd name="connsiteX2" fmla="*/ 44659 w 1511718"/>
              <a:gd name="connsiteY2" fmla="*/ 374789 h 490431"/>
              <a:gd name="connsiteX3" fmla="*/ 44659 w 1511718"/>
              <a:gd name="connsiteY3" fmla="*/ 374789 h 490431"/>
              <a:gd name="connsiteX4" fmla="*/ 4465 w 1511718"/>
              <a:gd name="connsiteY4" fmla="*/ 314499 h 490431"/>
              <a:gd name="connsiteX5" fmla="*/ 24562 w 1511718"/>
              <a:gd name="connsiteY5" fmla="*/ 163774 h 490431"/>
              <a:gd name="connsiteX6" fmla="*/ 84852 w 1511718"/>
              <a:gd name="connsiteY6" fmla="*/ 73339 h 490431"/>
              <a:gd name="connsiteX7" fmla="*/ 577221 w 1511718"/>
              <a:gd name="connsiteY7" fmla="*/ 103484 h 490431"/>
              <a:gd name="connsiteX8" fmla="*/ 737995 w 1511718"/>
              <a:gd name="connsiteY8" fmla="*/ 63290 h 490431"/>
              <a:gd name="connsiteX9" fmla="*/ 979155 w 1511718"/>
              <a:gd name="connsiteY9" fmla="*/ 93435 h 490431"/>
              <a:gd name="connsiteX10" fmla="*/ 1129881 w 1511718"/>
              <a:gd name="connsiteY10" fmla="*/ 93435 h 490431"/>
              <a:gd name="connsiteX11" fmla="*/ 1180123 w 1511718"/>
              <a:gd name="connsiteY11" fmla="*/ 103484 h 490431"/>
              <a:gd name="connsiteX12" fmla="*/ 1250461 w 1511718"/>
              <a:gd name="connsiteY12" fmla="*/ 53242 h 490431"/>
              <a:gd name="connsiteX13" fmla="*/ 1300703 w 1511718"/>
              <a:gd name="connsiteY13" fmla="*/ 3000 h 490431"/>
              <a:gd name="connsiteX14" fmla="*/ 1441380 w 1511718"/>
              <a:gd name="connsiteY14" fmla="*/ 13049 h 490431"/>
              <a:gd name="connsiteX15" fmla="*/ 1511718 w 1511718"/>
              <a:gd name="connsiteY15" fmla="*/ 73339 h 490431"/>
              <a:gd name="connsiteX16" fmla="*/ 1441380 w 1511718"/>
              <a:gd name="connsiteY16" fmla="*/ 244161 h 490431"/>
              <a:gd name="connsiteX17" fmla="*/ 1501670 w 1511718"/>
              <a:gd name="connsiteY17" fmla="*/ 314499 h 490431"/>
              <a:gd name="connsiteX18" fmla="*/ 1260509 w 1511718"/>
              <a:gd name="connsiteY18" fmla="*/ 404934 h 490431"/>
              <a:gd name="connsiteX19" fmla="*/ 647560 w 1511718"/>
              <a:gd name="connsiteY19" fmla="*/ 465224 h 490431"/>
              <a:gd name="connsiteX0" fmla="*/ 643620 w 1507778"/>
              <a:gd name="connsiteY0" fmla="*/ 465224 h 490431"/>
              <a:gd name="connsiteX1" fmla="*/ 111057 w 1507778"/>
              <a:gd name="connsiteY1" fmla="*/ 485321 h 490431"/>
              <a:gd name="connsiteX2" fmla="*/ 40719 w 1507778"/>
              <a:gd name="connsiteY2" fmla="*/ 374789 h 490431"/>
              <a:gd name="connsiteX3" fmla="*/ 40719 w 1507778"/>
              <a:gd name="connsiteY3" fmla="*/ 374789 h 490431"/>
              <a:gd name="connsiteX4" fmla="*/ 525 w 1507778"/>
              <a:gd name="connsiteY4" fmla="*/ 314499 h 490431"/>
              <a:gd name="connsiteX5" fmla="*/ 20622 w 1507778"/>
              <a:gd name="connsiteY5" fmla="*/ 163774 h 490431"/>
              <a:gd name="connsiteX6" fmla="*/ 80912 w 1507778"/>
              <a:gd name="connsiteY6" fmla="*/ 73339 h 490431"/>
              <a:gd name="connsiteX7" fmla="*/ 573281 w 1507778"/>
              <a:gd name="connsiteY7" fmla="*/ 103484 h 490431"/>
              <a:gd name="connsiteX8" fmla="*/ 734055 w 1507778"/>
              <a:gd name="connsiteY8" fmla="*/ 63290 h 490431"/>
              <a:gd name="connsiteX9" fmla="*/ 975215 w 1507778"/>
              <a:gd name="connsiteY9" fmla="*/ 93435 h 490431"/>
              <a:gd name="connsiteX10" fmla="*/ 1125941 w 1507778"/>
              <a:gd name="connsiteY10" fmla="*/ 93435 h 490431"/>
              <a:gd name="connsiteX11" fmla="*/ 1176183 w 1507778"/>
              <a:gd name="connsiteY11" fmla="*/ 103484 h 490431"/>
              <a:gd name="connsiteX12" fmla="*/ 1246521 w 1507778"/>
              <a:gd name="connsiteY12" fmla="*/ 53242 h 490431"/>
              <a:gd name="connsiteX13" fmla="*/ 1296763 w 1507778"/>
              <a:gd name="connsiteY13" fmla="*/ 3000 h 490431"/>
              <a:gd name="connsiteX14" fmla="*/ 1437440 w 1507778"/>
              <a:gd name="connsiteY14" fmla="*/ 13049 h 490431"/>
              <a:gd name="connsiteX15" fmla="*/ 1507778 w 1507778"/>
              <a:gd name="connsiteY15" fmla="*/ 73339 h 490431"/>
              <a:gd name="connsiteX16" fmla="*/ 1437440 w 1507778"/>
              <a:gd name="connsiteY16" fmla="*/ 244161 h 490431"/>
              <a:gd name="connsiteX17" fmla="*/ 1497730 w 1507778"/>
              <a:gd name="connsiteY17" fmla="*/ 314499 h 490431"/>
              <a:gd name="connsiteX18" fmla="*/ 1256569 w 1507778"/>
              <a:gd name="connsiteY18" fmla="*/ 404934 h 490431"/>
              <a:gd name="connsiteX19" fmla="*/ 643620 w 1507778"/>
              <a:gd name="connsiteY19" fmla="*/ 465224 h 490431"/>
              <a:gd name="connsiteX0" fmla="*/ 653669 w 1507778"/>
              <a:gd name="connsiteY0" fmla="*/ 404934 h 485571"/>
              <a:gd name="connsiteX1" fmla="*/ 111057 w 1507778"/>
              <a:gd name="connsiteY1" fmla="*/ 485321 h 485571"/>
              <a:gd name="connsiteX2" fmla="*/ 40719 w 1507778"/>
              <a:gd name="connsiteY2" fmla="*/ 374789 h 485571"/>
              <a:gd name="connsiteX3" fmla="*/ 40719 w 1507778"/>
              <a:gd name="connsiteY3" fmla="*/ 374789 h 485571"/>
              <a:gd name="connsiteX4" fmla="*/ 525 w 1507778"/>
              <a:gd name="connsiteY4" fmla="*/ 314499 h 485571"/>
              <a:gd name="connsiteX5" fmla="*/ 20622 w 1507778"/>
              <a:gd name="connsiteY5" fmla="*/ 163774 h 485571"/>
              <a:gd name="connsiteX6" fmla="*/ 80912 w 1507778"/>
              <a:gd name="connsiteY6" fmla="*/ 73339 h 485571"/>
              <a:gd name="connsiteX7" fmla="*/ 573281 w 1507778"/>
              <a:gd name="connsiteY7" fmla="*/ 103484 h 485571"/>
              <a:gd name="connsiteX8" fmla="*/ 734055 w 1507778"/>
              <a:gd name="connsiteY8" fmla="*/ 63290 h 485571"/>
              <a:gd name="connsiteX9" fmla="*/ 975215 w 1507778"/>
              <a:gd name="connsiteY9" fmla="*/ 93435 h 485571"/>
              <a:gd name="connsiteX10" fmla="*/ 1125941 w 1507778"/>
              <a:gd name="connsiteY10" fmla="*/ 93435 h 485571"/>
              <a:gd name="connsiteX11" fmla="*/ 1176183 w 1507778"/>
              <a:gd name="connsiteY11" fmla="*/ 103484 h 485571"/>
              <a:gd name="connsiteX12" fmla="*/ 1246521 w 1507778"/>
              <a:gd name="connsiteY12" fmla="*/ 53242 h 485571"/>
              <a:gd name="connsiteX13" fmla="*/ 1296763 w 1507778"/>
              <a:gd name="connsiteY13" fmla="*/ 3000 h 485571"/>
              <a:gd name="connsiteX14" fmla="*/ 1437440 w 1507778"/>
              <a:gd name="connsiteY14" fmla="*/ 13049 h 485571"/>
              <a:gd name="connsiteX15" fmla="*/ 1507778 w 1507778"/>
              <a:gd name="connsiteY15" fmla="*/ 73339 h 485571"/>
              <a:gd name="connsiteX16" fmla="*/ 1437440 w 1507778"/>
              <a:gd name="connsiteY16" fmla="*/ 244161 h 485571"/>
              <a:gd name="connsiteX17" fmla="*/ 1497730 w 1507778"/>
              <a:gd name="connsiteY17" fmla="*/ 314499 h 485571"/>
              <a:gd name="connsiteX18" fmla="*/ 1256569 w 1507778"/>
              <a:gd name="connsiteY18" fmla="*/ 404934 h 485571"/>
              <a:gd name="connsiteX19" fmla="*/ 653669 w 1507778"/>
              <a:gd name="connsiteY19" fmla="*/ 404934 h 485571"/>
              <a:gd name="connsiteX0" fmla="*/ 653669 w 1507778"/>
              <a:gd name="connsiteY0" fmla="*/ 404934 h 409469"/>
              <a:gd name="connsiteX1" fmla="*/ 40719 w 1507778"/>
              <a:gd name="connsiteY1" fmla="*/ 374789 h 409469"/>
              <a:gd name="connsiteX2" fmla="*/ 40719 w 1507778"/>
              <a:gd name="connsiteY2" fmla="*/ 374789 h 409469"/>
              <a:gd name="connsiteX3" fmla="*/ 525 w 1507778"/>
              <a:gd name="connsiteY3" fmla="*/ 314499 h 409469"/>
              <a:gd name="connsiteX4" fmla="*/ 20622 w 1507778"/>
              <a:gd name="connsiteY4" fmla="*/ 163774 h 409469"/>
              <a:gd name="connsiteX5" fmla="*/ 80912 w 1507778"/>
              <a:gd name="connsiteY5" fmla="*/ 73339 h 409469"/>
              <a:gd name="connsiteX6" fmla="*/ 573281 w 1507778"/>
              <a:gd name="connsiteY6" fmla="*/ 103484 h 409469"/>
              <a:gd name="connsiteX7" fmla="*/ 734055 w 1507778"/>
              <a:gd name="connsiteY7" fmla="*/ 63290 h 409469"/>
              <a:gd name="connsiteX8" fmla="*/ 975215 w 1507778"/>
              <a:gd name="connsiteY8" fmla="*/ 93435 h 409469"/>
              <a:gd name="connsiteX9" fmla="*/ 1125941 w 1507778"/>
              <a:gd name="connsiteY9" fmla="*/ 93435 h 409469"/>
              <a:gd name="connsiteX10" fmla="*/ 1176183 w 1507778"/>
              <a:gd name="connsiteY10" fmla="*/ 103484 h 409469"/>
              <a:gd name="connsiteX11" fmla="*/ 1246521 w 1507778"/>
              <a:gd name="connsiteY11" fmla="*/ 53242 h 409469"/>
              <a:gd name="connsiteX12" fmla="*/ 1296763 w 1507778"/>
              <a:gd name="connsiteY12" fmla="*/ 3000 h 409469"/>
              <a:gd name="connsiteX13" fmla="*/ 1437440 w 1507778"/>
              <a:gd name="connsiteY13" fmla="*/ 13049 h 409469"/>
              <a:gd name="connsiteX14" fmla="*/ 1507778 w 1507778"/>
              <a:gd name="connsiteY14" fmla="*/ 73339 h 409469"/>
              <a:gd name="connsiteX15" fmla="*/ 1437440 w 1507778"/>
              <a:gd name="connsiteY15" fmla="*/ 244161 h 409469"/>
              <a:gd name="connsiteX16" fmla="*/ 1497730 w 1507778"/>
              <a:gd name="connsiteY16" fmla="*/ 314499 h 409469"/>
              <a:gd name="connsiteX17" fmla="*/ 1256569 w 1507778"/>
              <a:gd name="connsiteY17" fmla="*/ 404934 h 409469"/>
              <a:gd name="connsiteX18" fmla="*/ 653669 w 1507778"/>
              <a:gd name="connsiteY18" fmla="*/ 404934 h 409469"/>
              <a:gd name="connsiteX0" fmla="*/ 635510 w 1489619"/>
              <a:gd name="connsiteY0" fmla="*/ 404934 h 409469"/>
              <a:gd name="connsiteX1" fmla="*/ 22560 w 1489619"/>
              <a:gd name="connsiteY1" fmla="*/ 374789 h 409469"/>
              <a:gd name="connsiteX2" fmla="*/ 22560 w 1489619"/>
              <a:gd name="connsiteY2" fmla="*/ 374789 h 409469"/>
              <a:gd name="connsiteX3" fmla="*/ 2463 w 1489619"/>
              <a:gd name="connsiteY3" fmla="*/ 163774 h 409469"/>
              <a:gd name="connsiteX4" fmla="*/ 62753 w 1489619"/>
              <a:gd name="connsiteY4" fmla="*/ 73339 h 409469"/>
              <a:gd name="connsiteX5" fmla="*/ 555122 w 1489619"/>
              <a:gd name="connsiteY5" fmla="*/ 103484 h 409469"/>
              <a:gd name="connsiteX6" fmla="*/ 715896 w 1489619"/>
              <a:gd name="connsiteY6" fmla="*/ 63290 h 409469"/>
              <a:gd name="connsiteX7" fmla="*/ 957056 w 1489619"/>
              <a:gd name="connsiteY7" fmla="*/ 93435 h 409469"/>
              <a:gd name="connsiteX8" fmla="*/ 1107782 w 1489619"/>
              <a:gd name="connsiteY8" fmla="*/ 93435 h 409469"/>
              <a:gd name="connsiteX9" fmla="*/ 1158024 w 1489619"/>
              <a:gd name="connsiteY9" fmla="*/ 103484 h 409469"/>
              <a:gd name="connsiteX10" fmla="*/ 1228362 w 1489619"/>
              <a:gd name="connsiteY10" fmla="*/ 53242 h 409469"/>
              <a:gd name="connsiteX11" fmla="*/ 1278604 w 1489619"/>
              <a:gd name="connsiteY11" fmla="*/ 3000 h 409469"/>
              <a:gd name="connsiteX12" fmla="*/ 1419281 w 1489619"/>
              <a:gd name="connsiteY12" fmla="*/ 13049 h 409469"/>
              <a:gd name="connsiteX13" fmla="*/ 1489619 w 1489619"/>
              <a:gd name="connsiteY13" fmla="*/ 73339 h 409469"/>
              <a:gd name="connsiteX14" fmla="*/ 1419281 w 1489619"/>
              <a:gd name="connsiteY14" fmla="*/ 244161 h 409469"/>
              <a:gd name="connsiteX15" fmla="*/ 1479571 w 1489619"/>
              <a:gd name="connsiteY15" fmla="*/ 314499 h 409469"/>
              <a:gd name="connsiteX16" fmla="*/ 1238410 w 1489619"/>
              <a:gd name="connsiteY16" fmla="*/ 404934 h 409469"/>
              <a:gd name="connsiteX17" fmla="*/ 635510 w 1489619"/>
              <a:gd name="connsiteY17" fmla="*/ 404934 h 409469"/>
              <a:gd name="connsiteX0" fmla="*/ 663590 w 1517699"/>
              <a:gd name="connsiteY0" fmla="*/ 404934 h 409469"/>
              <a:gd name="connsiteX1" fmla="*/ 50640 w 1517699"/>
              <a:gd name="connsiteY1" fmla="*/ 374789 h 409469"/>
              <a:gd name="connsiteX2" fmla="*/ 398 w 1517699"/>
              <a:gd name="connsiteY2" fmla="*/ 214015 h 409469"/>
              <a:gd name="connsiteX3" fmla="*/ 30543 w 1517699"/>
              <a:gd name="connsiteY3" fmla="*/ 163774 h 409469"/>
              <a:gd name="connsiteX4" fmla="*/ 90833 w 1517699"/>
              <a:gd name="connsiteY4" fmla="*/ 73339 h 409469"/>
              <a:gd name="connsiteX5" fmla="*/ 583202 w 1517699"/>
              <a:gd name="connsiteY5" fmla="*/ 103484 h 409469"/>
              <a:gd name="connsiteX6" fmla="*/ 743976 w 1517699"/>
              <a:gd name="connsiteY6" fmla="*/ 63290 h 409469"/>
              <a:gd name="connsiteX7" fmla="*/ 985136 w 1517699"/>
              <a:gd name="connsiteY7" fmla="*/ 93435 h 409469"/>
              <a:gd name="connsiteX8" fmla="*/ 1135862 w 1517699"/>
              <a:gd name="connsiteY8" fmla="*/ 93435 h 409469"/>
              <a:gd name="connsiteX9" fmla="*/ 1186104 w 1517699"/>
              <a:gd name="connsiteY9" fmla="*/ 103484 h 409469"/>
              <a:gd name="connsiteX10" fmla="*/ 1256442 w 1517699"/>
              <a:gd name="connsiteY10" fmla="*/ 53242 h 409469"/>
              <a:gd name="connsiteX11" fmla="*/ 1306684 w 1517699"/>
              <a:gd name="connsiteY11" fmla="*/ 3000 h 409469"/>
              <a:gd name="connsiteX12" fmla="*/ 1447361 w 1517699"/>
              <a:gd name="connsiteY12" fmla="*/ 13049 h 409469"/>
              <a:gd name="connsiteX13" fmla="*/ 1517699 w 1517699"/>
              <a:gd name="connsiteY13" fmla="*/ 73339 h 409469"/>
              <a:gd name="connsiteX14" fmla="*/ 1447361 w 1517699"/>
              <a:gd name="connsiteY14" fmla="*/ 244161 h 409469"/>
              <a:gd name="connsiteX15" fmla="*/ 1507651 w 1517699"/>
              <a:gd name="connsiteY15" fmla="*/ 314499 h 409469"/>
              <a:gd name="connsiteX16" fmla="*/ 1266490 w 1517699"/>
              <a:gd name="connsiteY16" fmla="*/ 404934 h 409469"/>
              <a:gd name="connsiteX17" fmla="*/ 663590 w 1517699"/>
              <a:gd name="connsiteY17" fmla="*/ 404934 h 409469"/>
              <a:gd name="connsiteX0" fmla="*/ 706059 w 1560168"/>
              <a:gd name="connsiteY0" fmla="*/ 404934 h 409469"/>
              <a:gd name="connsiteX1" fmla="*/ 42867 w 1560168"/>
              <a:gd name="connsiteY1" fmla="*/ 214015 h 409469"/>
              <a:gd name="connsiteX2" fmla="*/ 73012 w 1560168"/>
              <a:gd name="connsiteY2" fmla="*/ 163774 h 409469"/>
              <a:gd name="connsiteX3" fmla="*/ 133302 w 1560168"/>
              <a:gd name="connsiteY3" fmla="*/ 73339 h 409469"/>
              <a:gd name="connsiteX4" fmla="*/ 625671 w 1560168"/>
              <a:gd name="connsiteY4" fmla="*/ 103484 h 409469"/>
              <a:gd name="connsiteX5" fmla="*/ 786445 w 1560168"/>
              <a:gd name="connsiteY5" fmla="*/ 63290 h 409469"/>
              <a:gd name="connsiteX6" fmla="*/ 1027605 w 1560168"/>
              <a:gd name="connsiteY6" fmla="*/ 93435 h 409469"/>
              <a:gd name="connsiteX7" fmla="*/ 1178331 w 1560168"/>
              <a:gd name="connsiteY7" fmla="*/ 93435 h 409469"/>
              <a:gd name="connsiteX8" fmla="*/ 1228573 w 1560168"/>
              <a:gd name="connsiteY8" fmla="*/ 103484 h 409469"/>
              <a:gd name="connsiteX9" fmla="*/ 1298911 w 1560168"/>
              <a:gd name="connsiteY9" fmla="*/ 53242 h 409469"/>
              <a:gd name="connsiteX10" fmla="*/ 1349153 w 1560168"/>
              <a:gd name="connsiteY10" fmla="*/ 3000 h 409469"/>
              <a:gd name="connsiteX11" fmla="*/ 1489830 w 1560168"/>
              <a:gd name="connsiteY11" fmla="*/ 13049 h 409469"/>
              <a:gd name="connsiteX12" fmla="*/ 1560168 w 1560168"/>
              <a:gd name="connsiteY12" fmla="*/ 73339 h 409469"/>
              <a:gd name="connsiteX13" fmla="*/ 1489830 w 1560168"/>
              <a:gd name="connsiteY13" fmla="*/ 244161 h 409469"/>
              <a:gd name="connsiteX14" fmla="*/ 1550120 w 1560168"/>
              <a:gd name="connsiteY14" fmla="*/ 314499 h 409469"/>
              <a:gd name="connsiteX15" fmla="*/ 1308959 w 1560168"/>
              <a:gd name="connsiteY15" fmla="*/ 404934 h 409469"/>
              <a:gd name="connsiteX16" fmla="*/ 706059 w 1560168"/>
              <a:gd name="connsiteY16" fmla="*/ 404934 h 409469"/>
              <a:gd name="connsiteX0" fmla="*/ 786445 w 1560168"/>
              <a:gd name="connsiteY0" fmla="*/ 294402 h 405055"/>
              <a:gd name="connsiteX1" fmla="*/ 42867 w 1560168"/>
              <a:gd name="connsiteY1" fmla="*/ 214015 h 405055"/>
              <a:gd name="connsiteX2" fmla="*/ 73012 w 1560168"/>
              <a:gd name="connsiteY2" fmla="*/ 163774 h 405055"/>
              <a:gd name="connsiteX3" fmla="*/ 133302 w 1560168"/>
              <a:gd name="connsiteY3" fmla="*/ 73339 h 405055"/>
              <a:gd name="connsiteX4" fmla="*/ 625671 w 1560168"/>
              <a:gd name="connsiteY4" fmla="*/ 103484 h 405055"/>
              <a:gd name="connsiteX5" fmla="*/ 786445 w 1560168"/>
              <a:gd name="connsiteY5" fmla="*/ 63290 h 405055"/>
              <a:gd name="connsiteX6" fmla="*/ 1027605 w 1560168"/>
              <a:gd name="connsiteY6" fmla="*/ 93435 h 405055"/>
              <a:gd name="connsiteX7" fmla="*/ 1178331 w 1560168"/>
              <a:gd name="connsiteY7" fmla="*/ 93435 h 405055"/>
              <a:gd name="connsiteX8" fmla="*/ 1228573 w 1560168"/>
              <a:gd name="connsiteY8" fmla="*/ 103484 h 405055"/>
              <a:gd name="connsiteX9" fmla="*/ 1298911 w 1560168"/>
              <a:gd name="connsiteY9" fmla="*/ 53242 h 405055"/>
              <a:gd name="connsiteX10" fmla="*/ 1349153 w 1560168"/>
              <a:gd name="connsiteY10" fmla="*/ 3000 h 405055"/>
              <a:gd name="connsiteX11" fmla="*/ 1489830 w 1560168"/>
              <a:gd name="connsiteY11" fmla="*/ 13049 h 405055"/>
              <a:gd name="connsiteX12" fmla="*/ 1560168 w 1560168"/>
              <a:gd name="connsiteY12" fmla="*/ 73339 h 405055"/>
              <a:gd name="connsiteX13" fmla="*/ 1489830 w 1560168"/>
              <a:gd name="connsiteY13" fmla="*/ 244161 h 405055"/>
              <a:gd name="connsiteX14" fmla="*/ 1550120 w 1560168"/>
              <a:gd name="connsiteY14" fmla="*/ 314499 h 405055"/>
              <a:gd name="connsiteX15" fmla="*/ 1308959 w 1560168"/>
              <a:gd name="connsiteY15" fmla="*/ 404934 h 405055"/>
              <a:gd name="connsiteX16" fmla="*/ 786445 w 1560168"/>
              <a:gd name="connsiteY16" fmla="*/ 294402 h 405055"/>
              <a:gd name="connsiteX0" fmla="*/ 755144 w 1528867"/>
              <a:gd name="connsiteY0" fmla="*/ 294402 h 405055"/>
              <a:gd name="connsiteX1" fmla="*/ 51759 w 1528867"/>
              <a:gd name="connsiteY1" fmla="*/ 324547 h 405055"/>
              <a:gd name="connsiteX2" fmla="*/ 41711 w 1528867"/>
              <a:gd name="connsiteY2" fmla="*/ 163774 h 405055"/>
              <a:gd name="connsiteX3" fmla="*/ 102001 w 1528867"/>
              <a:gd name="connsiteY3" fmla="*/ 73339 h 405055"/>
              <a:gd name="connsiteX4" fmla="*/ 594370 w 1528867"/>
              <a:gd name="connsiteY4" fmla="*/ 103484 h 405055"/>
              <a:gd name="connsiteX5" fmla="*/ 755144 w 1528867"/>
              <a:gd name="connsiteY5" fmla="*/ 63290 h 405055"/>
              <a:gd name="connsiteX6" fmla="*/ 996304 w 1528867"/>
              <a:gd name="connsiteY6" fmla="*/ 93435 h 405055"/>
              <a:gd name="connsiteX7" fmla="*/ 1147030 w 1528867"/>
              <a:gd name="connsiteY7" fmla="*/ 93435 h 405055"/>
              <a:gd name="connsiteX8" fmla="*/ 1197272 w 1528867"/>
              <a:gd name="connsiteY8" fmla="*/ 103484 h 405055"/>
              <a:gd name="connsiteX9" fmla="*/ 1267610 w 1528867"/>
              <a:gd name="connsiteY9" fmla="*/ 53242 h 405055"/>
              <a:gd name="connsiteX10" fmla="*/ 1317852 w 1528867"/>
              <a:gd name="connsiteY10" fmla="*/ 3000 h 405055"/>
              <a:gd name="connsiteX11" fmla="*/ 1458529 w 1528867"/>
              <a:gd name="connsiteY11" fmla="*/ 13049 h 405055"/>
              <a:gd name="connsiteX12" fmla="*/ 1528867 w 1528867"/>
              <a:gd name="connsiteY12" fmla="*/ 73339 h 405055"/>
              <a:gd name="connsiteX13" fmla="*/ 1458529 w 1528867"/>
              <a:gd name="connsiteY13" fmla="*/ 244161 h 405055"/>
              <a:gd name="connsiteX14" fmla="*/ 1518819 w 1528867"/>
              <a:gd name="connsiteY14" fmla="*/ 314499 h 405055"/>
              <a:gd name="connsiteX15" fmla="*/ 1277658 w 1528867"/>
              <a:gd name="connsiteY15" fmla="*/ 404934 h 405055"/>
              <a:gd name="connsiteX16" fmla="*/ 755144 w 1528867"/>
              <a:gd name="connsiteY16" fmla="*/ 294402 h 405055"/>
              <a:gd name="connsiteX0" fmla="*/ 755144 w 1528867"/>
              <a:gd name="connsiteY0" fmla="*/ 414982 h 422109"/>
              <a:gd name="connsiteX1" fmla="*/ 51759 w 1528867"/>
              <a:gd name="connsiteY1" fmla="*/ 324547 h 422109"/>
              <a:gd name="connsiteX2" fmla="*/ 41711 w 1528867"/>
              <a:gd name="connsiteY2" fmla="*/ 163774 h 422109"/>
              <a:gd name="connsiteX3" fmla="*/ 102001 w 1528867"/>
              <a:gd name="connsiteY3" fmla="*/ 73339 h 422109"/>
              <a:gd name="connsiteX4" fmla="*/ 594370 w 1528867"/>
              <a:gd name="connsiteY4" fmla="*/ 103484 h 422109"/>
              <a:gd name="connsiteX5" fmla="*/ 755144 w 1528867"/>
              <a:gd name="connsiteY5" fmla="*/ 63290 h 422109"/>
              <a:gd name="connsiteX6" fmla="*/ 996304 w 1528867"/>
              <a:gd name="connsiteY6" fmla="*/ 93435 h 422109"/>
              <a:gd name="connsiteX7" fmla="*/ 1147030 w 1528867"/>
              <a:gd name="connsiteY7" fmla="*/ 93435 h 422109"/>
              <a:gd name="connsiteX8" fmla="*/ 1197272 w 1528867"/>
              <a:gd name="connsiteY8" fmla="*/ 103484 h 422109"/>
              <a:gd name="connsiteX9" fmla="*/ 1267610 w 1528867"/>
              <a:gd name="connsiteY9" fmla="*/ 53242 h 422109"/>
              <a:gd name="connsiteX10" fmla="*/ 1317852 w 1528867"/>
              <a:gd name="connsiteY10" fmla="*/ 3000 h 422109"/>
              <a:gd name="connsiteX11" fmla="*/ 1458529 w 1528867"/>
              <a:gd name="connsiteY11" fmla="*/ 13049 h 422109"/>
              <a:gd name="connsiteX12" fmla="*/ 1528867 w 1528867"/>
              <a:gd name="connsiteY12" fmla="*/ 73339 h 422109"/>
              <a:gd name="connsiteX13" fmla="*/ 1458529 w 1528867"/>
              <a:gd name="connsiteY13" fmla="*/ 244161 h 422109"/>
              <a:gd name="connsiteX14" fmla="*/ 1518819 w 1528867"/>
              <a:gd name="connsiteY14" fmla="*/ 314499 h 422109"/>
              <a:gd name="connsiteX15" fmla="*/ 1277658 w 1528867"/>
              <a:gd name="connsiteY15" fmla="*/ 404934 h 422109"/>
              <a:gd name="connsiteX16" fmla="*/ 755144 w 1528867"/>
              <a:gd name="connsiteY16" fmla="*/ 414982 h 422109"/>
              <a:gd name="connsiteX0" fmla="*/ 755144 w 1528867"/>
              <a:gd name="connsiteY0" fmla="*/ 414982 h 447939"/>
              <a:gd name="connsiteX1" fmla="*/ 51759 w 1528867"/>
              <a:gd name="connsiteY1" fmla="*/ 324547 h 447939"/>
              <a:gd name="connsiteX2" fmla="*/ 41711 w 1528867"/>
              <a:gd name="connsiteY2" fmla="*/ 163774 h 447939"/>
              <a:gd name="connsiteX3" fmla="*/ 102001 w 1528867"/>
              <a:gd name="connsiteY3" fmla="*/ 73339 h 447939"/>
              <a:gd name="connsiteX4" fmla="*/ 594370 w 1528867"/>
              <a:gd name="connsiteY4" fmla="*/ 103484 h 447939"/>
              <a:gd name="connsiteX5" fmla="*/ 755144 w 1528867"/>
              <a:gd name="connsiteY5" fmla="*/ 63290 h 447939"/>
              <a:gd name="connsiteX6" fmla="*/ 996304 w 1528867"/>
              <a:gd name="connsiteY6" fmla="*/ 93435 h 447939"/>
              <a:gd name="connsiteX7" fmla="*/ 1147030 w 1528867"/>
              <a:gd name="connsiteY7" fmla="*/ 93435 h 447939"/>
              <a:gd name="connsiteX8" fmla="*/ 1197272 w 1528867"/>
              <a:gd name="connsiteY8" fmla="*/ 103484 h 447939"/>
              <a:gd name="connsiteX9" fmla="*/ 1267610 w 1528867"/>
              <a:gd name="connsiteY9" fmla="*/ 53242 h 447939"/>
              <a:gd name="connsiteX10" fmla="*/ 1317852 w 1528867"/>
              <a:gd name="connsiteY10" fmla="*/ 3000 h 447939"/>
              <a:gd name="connsiteX11" fmla="*/ 1458529 w 1528867"/>
              <a:gd name="connsiteY11" fmla="*/ 13049 h 447939"/>
              <a:gd name="connsiteX12" fmla="*/ 1528867 w 1528867"/>
              <a:gd name="connsiteY12" fmla="*/ 73339 h 447939"/>
              <a:gd name="connsiteX13" fmla="*/ 1458529 w 1528867"/>
              <a:gd name="connsiteY13" fmla="*/ 244161 h 447939"/>
              <a:gd name="connsiteX14" fmla="*/ 1518819 w 1528867"/>
              <a:gd name="connsiteY14" fmla="*/ 314499 h 447939"/>
              <a:gd name="connsiteX15" fmla="*/ 1498723 w 1528867"/>
              <a:gd name="connsiteY15" fmla="*/ 445130 h 447939"/>
              <a:gd name="connsiteX16" fmla="*/ 1277658 w 1528867"/>
              <a:gd name="connsiteY16" fmla="*/ 404934 h 447939"/>
              <a:gd name="connsiteX17" fmla="*/ 755144 w 1528867"/>
              <a:gd name="connsiteY17" fmla="*/ 414982 h 447939"/>
              <a:gd name="connsiteX0" fmla="*/ 755144 w 1528867"/>
              <a:gd name="connsiteY0" fmla="*/ 414982 h 447939"/>
              <a:gd name="connsiteX1" fmla="*/ 51759 w 1528867"/>
              <a:gd name="connsiteY1" fmla="*/ 324547 h 447939"/>
              <a:gd name="connsiteX2" fmla="*/ 41711 w 1528867"/>
              <a:gd name="connsiteY2" fmla="*/ 163774 h 447939"/>
              <a:gd name="connsiteX3" fmla="*/ 102001 w 1528867"/>
              <a:gd name="connsiteY3" fmla="*/ 73339 h 447939"/>
              <a:gd name="connsiteX4" fmla="*/ 584003 w 1528867"/>
              <a:gd name="connsiteY4" fmla="*/ 73339 h 447939"/>
              <a:gd name="connsiteX5" fmla="*/ 755144 w 1528867"/>
              <a:gd name="connsiteY5" fmla="*/ 63290 h 447939"/>
              <a:gd name="connsiteX6" fmla="*/ 996304 w 1528867"/>
              <a:gd name="connsiteY6" fmla="*/ 93435 h 447939"/>
              <a:gd name="connsiteX7" fmla="*/ 1147030 w 1528867"/>
              <a:gd name="connsiteY7" fmla="*/ 93435 h 447939"/>
              <a:gd name="connsiteX8" fmla="*/ 1197272 w 1528867"/>
              <a:gd name="connsiteY8" fmla="*/ 103484 h 447939"/>
              <a:gd name="connsiteX9" fmla="*/ 1267610 w 1528867"/>
              <a:gd name="connsiteY9" fmla="*/ 53242 h 447939"/>
              <a:gd name="connsiteX10" fmla="*/ 1317852 w 1528867"/>
              <a:gd name="connsiteY10" fmla="*/ 3000 h 447939"/>
              <a:gd name="connsiteX11" fmla="*/ 1458529 w 1528867"/>
              <a:gd name="connsiteY11" fmla="*/ 13049 h 447939"/>
              <a:gd name="connsiteX12" fmla="*/ 1528867 w 1528867"/>
              <a:gd name="connsiteY12" fmla="*/ 73339 h 447939"/>
              <a:gd name="connsiteX13" fmla="*/ 1458529 w 1528867"/>
              <a:gd name="connsiteY13" fmla="*/ 244161 h 447939"/>
              <a:gd name="connsiteX14" fmla="*/ 1518819 w 1528867"/>
              <a:gd name="connsiteY14" fmla="*/ 314499 h 447939"/>
              <a:gd name="connsiteX15" fmla="*/ 1498723 w 1528867"/>
              <a:gd name="connsiteY15" fmla="*/ 445130 h 447939"/>
              <a:gd name="connsiteX16" fmla="*/ 1277658 w 1528867"/>
              <a:gd name="connsiteY16" fmla="*/ 404934 h 447939"/>
              <a:gd name="connsiteX17" fmla="*/ 755144 w 1528867"/>
              <a:gd name="connsiteY17" fmla="*/ 414982 h 447939"/>
              <a:gd name="connsiteX0" fmla="*/ 787486 w 1561209"/>
              <a:gd name="connsiteY0" fmla="*/ 414982 h 447939"/>
              <a:gd name="connsiteX1" fmla="*/ 42634 w 1561209"/>
              <a:gd name="connsiteY1" fmla="*/ 324547 h 447939"/>
              <a:gd name="connsiteX2" fmla="*/ 74053 w 1561209"/>
              <a:gd name="connsiteY2" fmla="*/ 163774 h 447939"/>
              <a:gd name="connsiteX3" fmla="*/ 134343 w 1561209"/>
              <a:gd name="connsiteY3" fmla="*/ 73339 h 447939"/>
              <a:gd name="connsiteX4" fmla="*/ 616345 w 1561209"/>
              <a:gd name="connsiteY4" fmla="*/ 73339 h 447939"/>
              <a:gd name="connsiteX5" fmla="*/ 787486 w 1561209"/>
              <a:gd name="connsiteY5" fmla="*/ 63290 h 447939"/>
              <a:gd name="connsiteX6" fmla="*/ 1028646 w 1561209"/>
              <a:gd name="connsiteY6" fmla="*/ 93435 h 447939"/>
              <a:gd name="connsiteX7" fmla="*/ 1179372 w 1561209"/>
              <a:gd name="connsiteY7" fmla="*/ 93435 h 447939"/>
              <a:gd name="connsiteX8" fmla="*/ 1229614 w 1561209"/>
              <a:gd name="connsiteY8" fmla="*/ 103484 h 447939"/>
              <a:gd name="connsiteX9" fmla="*/ 1299952 w 1561209"/>
              <a:gd name="connsiteY9" fmla="*/ 53242 h 447939"/>
              <a:gd name="connsiteX10" fmla="*/ 1350194 w 1561209"/>
              <a:gd name="connsiteY10" fmla="*/ 3000 h 447939"/>
              <a:gd name="connsiteX11" fmla="*/ 1490871 w 1561209"/>
              <a:gd name="connsiteY11" fmla="*/ 13049 h 447939"/>
              <a:gd name="connsiteX12" fmla="*/ 1561209 w 1561209"/>
              <a:gd name="connsiteY12" fmla="*/ 73339 h 447939"/>
              <a:gd name="connsiteX13" fmla="*/ 1490871 w 1561209"/>
              <a:gd name="connsiteY13" fmla="*/ 244161 h 447939"/>
              <a:gd name="connsiteX14" fmla="*/ 1551161 w 1561209"/>
              <a:gd name="connsiteY14" fmla="*/ 314499 h 447939"/>
              <a:gd name="connsiteX15" fmla="*/ 1531065 w 1561209"/>
              <a:gd name="connsiteY15" fmla="*/ 445130 h 447939"/>
              <a:gd name="connsiteX16" fmla="*/ 1310000 w 1561209"/>
              <a:gd name="connsiteY16" fmla="*/ 404934 h 447939"/>
              <a:gd name="connsiteX17" fmla="*/ 787486 w 1561209"/>
              <a:gd name="connsiteY17" fmla="*/ 414982 h 447939"/>
              <a:gd name="connsiteX0" fmla="*/ 787486 w 1663785"/>
              <a:gd name="connsiteY0" fmla="*/ 414982 h 447939"/>
              <a:gd name="connsiteX1" fmla="*/ 42634 w 1663785"/>
              <a:gd name="connsiteY1" fmla="*/ 324547 h 447939"/>
              <a:gd name="connsiteX2" fmla="*/ 74053 w 1663785"/>
              <a:gd name="connsiteY2" fmla="*/ 163774 h 447939"/>
              <a:gd name="connsiteX3" fmla="*/ 134343 w 1663785"/>
              <a:gd name="connsiteY3" fmla="*/ 73339 h 447939"/>
              <a:gd name="connsiteX4" fmla="*/ 616345 w 1663785"/>
              <a:gd name="connsiteY4" fmla="*/ 73339 h 447939"/>
              <a:gd name="connsiteX5" fmla="*/ 787486 w 1663785"/>
              <a:gd name="connsiteY5" fmla="*/ 63290 h 447939"/>
              <a:gd name="connsiteX6" fmla="*/ 1028646 w 1663785"/>
              <a:gd name="connsiteY6" fmla="*/ 93435 h 447939"/>
              <a:gd name="connsiteX7" fmla="*/ 1179372 w 1663785"/>
              <a:gd name="connsiteY7" fmla="*/ 93435 h 447939"/>
              <a:gd name="connsiteX8" fmla="*/ 1229614 w 1663785"/>
              <a:gd name="connsiteY8" fmla="*/ 103484 h 447939"/>
              <a:gd name="connsiteX9" fmla="*/ 1299952 w 1663785"/>
              <a:gd name="connsiteY9" fmla="*/ 53242 h 447939"/>
              <a:gd name="connsiteX10" fmla="*/ 1350194 w 1663785"/>
              <a:gd name="connsiteY10" fmla="*/ 3000 h 447939"/>
              <a:gd name="connsiteX11" fmla="*/ 1490871 w 1663785"/>
              <a:gd name="connsiteY11" fmla="*/ 13049 h 447939"/>
              <a:gd name="connsiteX12" fmla="*/ 1561209 w 1663785"/>
              <a:gd name="connsiteY12" fmla="*/ 73339 h 447939"/>
              <a:gd name="connsiteX13" fmla="*/ 1490871 w 1663785"/>
              <a:gd name="connsiteY13" fmla="*/ 244161 h 447939"/>
              <a:gd name="connsiteX14" fmla="*/ 1551161 w 1663785"/>
              <a:gd name="connsiteY14" fmla="*/ 314499 h 447939"/>
              <a:gd name="connsiteX15" fmla="*/ 1655467 w 1663785"/>
              <a:gd name="connsiteY15" fmla="*/ 445130 h 447939"/>
              <a:gd name="connsiteX16" fmla="*/ 1310000 w 1663785"/>
              <a:gd name="connsiteY16" fmla="*/ 404934 h 447939"/>
              <a:gd name="connsiteX17" fmla="*/ 787486 w 1663785"/>
              <a:gd name="connsiteY17" fmla="*/ 414982 h 447939"/>
              <a:gd name="connsiteX0" fmla="*/ 787486 w 1663785"/>
              <a:gd name="connsiteY0" fmla="*/ 414982 h 476060"/>
              <a:gd name="connsiteX1" fmla="*/ 42634 w 1663785"/>
              <a:gd name="connsiteY1" fmla="*/ 324547 h 476060"/>
              <a:gd name="connsiteX2" fmla="*/ 74053 w 1663785"/>
              <a:gd name="connsiteY2" fmla="*/ 163774 h 476060"/>
              <a:gd name="connsiteX3" fmla="*/ 134343 w 1663785"/>
              <a:gd name="connsiteY3" fmla="*/ 73339 h 476060"/>
              <a:gd name="connsiteX4" fmla="*/ 616345 w 1663785"/>
              <a:gd name="connsiteY4" fmla="*/ 73339 h 476060"/>
              <a:gd name="connsiteX5" fmla="*/ 787486 w 1663785"/>
              <a:gd name="connsiteY5" fmla="*/ 63290 h 476060"/>
              <a:gd name="connsiteX6" fmla="*/ 1028646 w 1663785"/>
              <a:gd name="connsiteY6" fmla="*/ 93435 h 476060"/>
              <a:gd name="connsiteX7" fmla="*/ 1179372 w 1663785"/>
              <a:gd name="connsiteY7" fmla="*/ 93435 h 476060"/>
              <a:gd name="connsiteX8" fmla="*/ 1229614 w 1663785"/>
              <a:gd name="connsiteY8" fmla="*/ 103484 h 476060"/>
              <a:gd name="connsiteX9" fmla="*/ 1299952 w 1663785"/>
              <a:gd name="connsiteY9" fmla="*/ 53242 h 476060"/>
              <a:gd name="connsiteX10" fmla="*/ 1350194 w 1663785"/>
              <a:gd name="connsiteY10" fmla="*/ 3000 h 476060"/>
              <a:gd name="connsiteX11" fmla="*/ 1490871 w 1663785"/>
              <a:gd name="connsiteY11" fmla="*/ 13049 h 476060"/>
              <a:gd name="connsiteX12" fmla="*/ 1561209 w 1663785"/>
              <a:gd name="connsiteY12" fmla="*/ 73339 h 476060"/>
              <a:gd name="connsiteX13" fmla="*/ 1490871 w 1663785"/>
              <a:gd name="connsiteY13" fmla="*/ 244161 h 476060"/>
              <a:gd name="connsiteX14" fmla="*/ 1551161 w 1663785"/>
              <a:gd name="connsiteY14" fmla="*/ 314499 h 476060"/>
              <a:gd name="connsiteX15" fmla="*/ 1655467 w 1663785"/>
              <a:gd name="connsiteY15" fmla="*/ 445130 h 476060"/>
              <a:gd name="connsiteX16" fmla="*/ 1310000 w 1663785"/>
              <a:gd name="connsiteY16" fmla="*/ 475273 h 476060"/>
              <a:gd name="connsiteX17" fmla="*/ 787486 w 1663785"/>
              <a:gd name="connsiteY17" fmla="*/ 414982 h 476060"/>
              <a:gd name="connsiteX0" fmla="*/ 787486 w 1663785"/>
              <a:gd name="connsiteY0" fmla="*/ 414982 h 487520"/>
              <a:gd name="connsiteX1" fmla="*/ 42634 w 1663785"/>
              <a:gd name="connsiteY1" fmla="*/ 324547 h 487520"/>
              <a:gd name="connsiteX2" fmla="*/ 74053 w 1663785"/>
              <a:gd name="connsiteY2" fmla="*/ 163774 h 487520"/>
              <a:gd name="connsiteX3" fmla="*/ 134343 w 1663785"/>
              <a:gd name="connsiteY3" fmla="*/ 73339 h 487520"/>
              <a:gd name="connsiteX4" fmla="*/ 616345 w 1663785"/>
              <a:gd name="connsiteY4" fmla="*/ 73339 h 487520"/>
              <a:gd name="connsiteX5" fmla="*/ 787486 w 1663785"/>
              <a:gd name="connsiteY5" fmla="*/ 63290 h 487520"/>
              <a:gd name="connsiteX6" fmla="*/ 1028646 w 1663785"/>
              <a:gd name="connsiteY6" fmla="*/ 93435 h 487520"/>
              <a:gd name="connsiteX7" fmla="*/ 1179372 w 1663785"/>
              <a:gd name="connsiteY7" fmla="*/ 93435 h 487520"/>
              <a:gd name="connsiteX8" fmla="*/ 1229614 w 1663785"/>
              <a:gd name="connsiteY8" fmla="*/ 103484 h 487520"/>
              <a:gd name="connsiteX9" fmla="*/ 1299952 w 1663785"/>
              <a:gd name="connsiteY9" fmla="*/ 53242 h 487520"/>
              <a:gd name="connsiteX10" fmla="*/ 1350194 w 1663785"/>
              <a:gd name="connsiteY10" fmla="*/ 3000 h 487520"/>
              <a:gd name="connsiteX11" fmla="*/ 1490871 w 1663785"/>
              <a:gd name="connsiteY11" fmla="*/ 13049 h 487520"/>
              <a:gd name="connsiteX12" fmla="*/ 1561209 w 1663785"/>
              <a:gd name="connsiteY12" fmla="*/ 73339 h 487520"/>
              <a:gd name="connsiteX13" fmla="*/ 1490871 w 1663785"/>
              <a:gd name="connsiteY13" fmla="*/ 244161 h 487520"/>
              <a:gd name="connsiteX14" fmla="*/ 1551161 w 1663785"/>
              <a:gd name="connsiteY14" fmla="*/ 314499 h 487520"/>
              <a:gd name="connsiteX15" fmla="*/ 1655467 w 1663785"/>
              <a:gd name="connsiteY15" fmla="*/ 445130 h 487520"/>
              <a:gd name="connsiteX16" fmla="*/ 1310000 w 1663785"/>
              <a:gd name="connsiteY16" fmla="*/ 475273 h 487520"/>
              <a:gd name="connsiteX17" fmla="*/ 787486 w 1663785"/>
              <a:gd name="connsiteY17" fmla="*/ 414982 h 487520"/>
              <a:gd name="connsiteX0" fmla="*/ 805594 w 1670526"/>
              <a:gd name="connsiteY0" fmla="*/ 536168 h 541507"/>
              <a:gd name="connsiteX1" fmla="*/ 49375 w 1670526"/>
              <a:gd name="connsiteY1" fmla="*/ 324547 h 541507"/>
              <a:gd name="connsiteX2" fmla="*/ 80794 w 1670526"/>
              <a:gd name="connsiteY2" fmla="*/ 163774 h 541507"/>
              <a:gd name="connsiteX3" fmla="*/ 141084 w 1670526"/>
              <a:gd name="connsiteY3" fmla="*/ 73339 h 541507"/>
              <a:gd name="connsiteX4" fmla="*/ 623086 w 1670526"/>
              <a:gd name="connsiteY4" fmla="*/ 73339 h 541507"/>
              <a:gd name="connsiteX5" fmla="*/ 794227 w 1670526"/>
              <a:gd name="connsiteY5" fmla="*/ 63290 h 541507"/>
              <a:gd name="connsiteX6" fmla="*/ 1035387 w 1670526"/>
              <a:gd name="connsiteY6" fmla="*/ 93435 h 541507"/>
              <a:gd name="connsiteX7" fmla="*/ 1186113 w 1670526"/>
              <a:gd name="connsiteY7" fmla="*/ 93435 h 541507"/>
              <a:gd name="connsiteX8" fmla="*/ 1236355 w 1670526"/>
              <a:gd name="connsiteY8" fmla="*/ 103484 h 541507"/>
              <a:gd name="connsiteX9" fmla="*/ 1306693 w 1670526"/>
              <a:gd name="connsiteY9" fmla="*/ 53242 h 541507"/>
              <a:gd name="connsiteX10" fmla="*/ 1356935 w 1670526"/>
              <a:gd name="connsiteY10" fmla="*/ 3000 h 541507"/>
              <a:gd name="connsiteX11" fmla="*/ 1497612 w 1670526"/>
              <a:gd name="connsiteY11" fmla="*/ 13049 h 541507"/>
              <a:gd name="connsiteX12" fmla="*/ 1567950 w 1670526"/>
              <a:gd name="connsiteY12" fmla="*/ 73339 h 541507"/>
              <a:gd name="connsiteX13" fmla="*/ 1497612 w 1670526"/>
              <a:gd name="connsiteY13" fmla="*/ 244161 h 541507"/>
              <a:gd name="connsiteX14" fmla="*/ 1557902 w 1670526"/>
              <a:gd name="connsiteY14" fmla="*/ 314499 h 541507"/>
              <a:gd name="connsiteX15" fmla="*/ 1662208 w 1670526"/>
              <a:gd name="connsiteY15" fmla="*/ 445130 h 541507"/>
              <a:gd name="connsiteX16" fmla="*/ 1316741 w 1670526"/>
              <a:gd name="connsiteY16" fmla="*/ 475273 h 541507"/>
              <a:gd name="connsiteX17" fmla="*/ 805594 w 1670526"/>
              <a:gd name="connsiteY17" fmla="*/ 536168 h 541507"/>
              <a:gd name="connsiteX0" fmla="*/ 805594 w 1670526"/>
              <a:gd name="connsiteY0" fmla="*/ 536168 h 675204"/>
              <a:gd name="connsiteX1" fmla="*/ 49375 w 1670526"/>
              <a:gd name="connsiteY1" fmla="*/ 324547 h 675204"/>
              <a:gd name="connsiteX2" fmla="*/ 80794 w 1670526"/>
              <a:gd name="connsiteY2" fmla="*/ 163774 h 675204"/>
              <a:gd name="connsiteX3" fmla="*/ 141084 w 1670526"/>
              <a:gd name="connsiteY3" fmla="*/ 73339 h 675204"/>
              <a:gd name="connsiteX4" fmla="*/ 623086 w 1670526"/>
              <a:gd name="connsiteY4" fmla="*/ 73339 h 675204"/>
              <a:gd name="connsiteX5" fmla="*/ 794227 w 1670526"/>
              <a:gd name="connsiteY5" fmla="*/ 63290 h 675204"/>
              <a:gd name="connsiteX6" fmla="*/ 1035387 w 1670526"/>
              <a:gd name="connsiteY6" fmla="*/ 93435 h 675204"/>
              <a:gd name="connsiteX7" fmla="*/ 1186113 w 1670526"/>
              <a:gd name="connsiteY7" fmla="*/ 93435 h 675204"/>
              <a:gd name="connsiteX8" fmla="*/ 1236355 w 1670526"/>
              <a:gd name="connsiteY8" fmla="*/ 103484 h 675204"/>
              <a:gd name="connsiteX9" fmla="*/ 1306693 w 1670526"/>
              <a:gd name="connsiteY9" fmla="*/ 53242 h 675204"/>
              <a:gd name="connsiteX10" fmla="*/ 1356935 w 1670526"/>
              <a:gd name="connsiteY10" fmla="*/ 3000 h 675204"/>
              <a:gd name="connsiteX11" fmla="*/ 1497612 w 1670526"/>
              <a:gd name="connsiteY11" fmla="*/ 13049 h 675204"/>
              <a:gd name="connsiteX12" fmla="*/ 1567950 w 1670526"/>
              <a:gd name="connsiteY12" fmla="*/ 73339 h 675204"/>
              <a:gd name="connsiteX13" fmla="*/ 1497612 w 1670526"/>
              <a:gd name="connsiteY13" fmla="*/ 244161 h 675204"/>
              <a:gd name="connsiteX14" fmla="*/ 1557902 w 1670526"/>
              <a:gd name="connsiteY14" fmla="*/ 314499 h 675204"/>
              <a:gd name="connsiteX15" fmla="*/ 1662208 w 1670526"/>
              <a:gd name="connsiteY15" fmla="*/ 445130 h 675204"/>
              <a:gd name="connsiteX16" fmla="*/ 1396303 w 1670526"/>
              <a:gd name="connsiteY16" fmla="*/ 673577 h 675204"/>
              <a:gd name="connsiteX17" fmla="*/ 805594 w 1670526"/>
              <a:gd name="connsiteY17" fmla="*/ 536168 h 675204"/>
              <a:gd name="connsiteX0" fmla="*/ 805594 w 1699854"/>
              <a:gd name="connsiteY0" fmla="*/ 536168 h 751518"/>
              <a:gd name="connsiteX1" fmla="*/ 49375 w 1699854"/>
              <a:gd name="connsiteY1" fmla="*/ 324547 h 751518"/>
              <a:gd name="connsiteX2" fmla="*/ 80794 w 1699854"/>
              <a:gd name="connsiteY2" fmla="*/ 163774 h 751518"/>
              <a:gd name="connsiteX3" fmla="*/ 141084 w 1699854"/>
              <a:gd name="connsiteY3" fmla="*/ 73339 h 751518"/>
              <a:gd name="connsiteX4" fmla="*/ 623086 w 1699854"/>
              <a:gd name="connsiteY4" fmla="*/ 73339 h 751518"/>
              <a:gd name="connsiteX5" fmla="*/ 794227 w 1699854"/>
              <a:gd name="connsiteY5" fmla="*/ 63290 h 751518"/>
              <a:gd name="connsiteX6" fmla="*/ 1035387 w 1699854"/>
              <a:gd name="connsiteY6" fmla="*/ 93435 h 751518"/>
              <a:gd name="connsiteX7" fmla="*/ 1186113 w 1699854"/>
              <a:gd name="connsiteY7" fmla="*/ 93435 h 751518"/>
              <a:gd name="connsiteX8" fmla="*/ 1236355 w 1699854"/>
              <a:gd name="connsiteY8" fmla="*/ 103484 h 751518"/>
              <a:gd name="connsiteX9" fmla="*/ 1306693 w 1699854"/>
              <a:gd name="connsiteY9" fmla="*/ 53242 h 751518"/>
              <a:gd name="connsiteX10" fmla="*/ 1356935 w 1699854"/>
              <a:gd name="connsiteY10" fmla="*/ 3000 h 751518"/>
              <a:gd name="connsiteX11" fmla="*/ 1497612 w 1699854"/>
              <a:gd name="connsiteY11" fmla="*/ 13049 h 751518"/>
              <a:gd name="connsiteX12" fmla="*/ 1567950 w 1699854"/>
              <a:gd name="connsiteY12" fmla="*/ 73339 h 751518"/>
              <a:gd name="connsiteX13" fmla="*/ 1497612 w 1699854"/>
              <a:gd name="connsiteY13" fmla="*/ 244161 h 751518"/>
              <a:gd name="connsiteX14" fmla="*/ 1557902 w 1699854"/>
              <a:gd name="connsiteY14" fmla="*/ 314499 h 751518"/>
              <a:gd name="connsiteX15" fmla="*/ 1662208 w 1699854"/>
              <a:gd name="connsiteY15" fmla="*/ 445130 h 751518"/>
              <a:gd name="connsiteX16" fmla="*/ 1396303 w 1699854"/>
              <a:gd name="connsiteY16" fmla="*/ 673577 h 751518"/>
              <a:gd name="connsiteX17" fmla="*/ 805594 w 1699854"/>
              <a:gd name="connsiteY17" fmla="*/ 536168 h 751518"/>
              <a:gd name="connsiteX0" fmla="*/ 805594 w 1737554"/>
              <a:gd name="connsiteY0" fmla="*/ 536168 h 911278"/>
              <a:gd name="connsiteX1" fmla="*/ 49375 w 1737554"/>
              <a:gd name="connsiteY1" fmla="*/ 324547 h 911278"/>
              <a:gd name="connsiteX2" fmla="*/ 80794 w 1737554"/>
              <a:gd name="connsiteY2" fmla="*/ 163774 h 911278"/>
              <a:gd name="connsiteX3" fmla="*/ 141084 w 1737554"/>
              <a:gd name="connsiteY3" fmla="*/ 73339 h 911278"/>
              <a:gd name="connsiteX4" fmla="*/ 623086 w 1737554"/>
              <a:gd name="connsiteY4" fmla="*/ 73339 h 911278"/>
              <a:gd name="connsiteX5" fmla="*/ 794227 w 1737554"/>
              <a:gd name="connsiteY5" fmla="*/ 63290 h 911278"/>
              <a:gd name="connsiteX6" fmla="*/ 1035387 w 1737554"/>
              <a:gd name="connsiteY6" fmla="*/ 93435 h 911278"/>
              <a:gd name="connsiteX7" fmla="*/ 1186113 w 1737554"/>
              <a:gd name="connsiteY7" fmla="*/ 93435 h 911278"/>
              <a:gd name="connsiteX8" fmla="*/ 1236355 w 1737554"/>
              <a:gd name="connsiteY8" fmla="*/ 103484 h 911278"/>
              <a:gd name="connsiteX9" fmla="*/ 1306693 w 1737554"/>
              <a:gd name="connsiteY9" fmla="*/ 53242 h 911278"/>
              <a:gd name="connsiteX10" fmla="*/ 1356935 w 1737554"/>
              <a:gd name="connsiteY10" fmla="*/ 3000 h 911278"/>
              <a:gd name="connsiteX11" fmla="*/ 1497612 w 1737554"/>
              <a:gd name="connsiteY11" fmla="*/ 13049 h 911278"/>
              <a:gd name="connsiteX12" fmla="*/ 1567950 w 1737554"/>
              <a:gd name="connsiteY12" fmla="*/ 73339 h 911278"/>
              <a:gd name="connsiteX13" fmla="*/ 1497612 w 1737554"/>
              <a:gd name="connsiteY13" fmla="*/ 244161 h 911278"/>
              <a:gd name="connsiteX14" fmla="*/ 1557902 w 1737554"/>
              <a:gd name="connsiteY14" fmla="*/ 314499 h 911278"/>
              <a:gd name="connsiteX15" fmla="*/ 1662208 w 1737554"/>
              <a:gd name="connsiteY15" fmla="*/ 445130 h 911278"/>
              <a:gd name="connsiteX16" fmla="*/ 1464499 w 1737554"/>
              <a:gd name="connsiteY16" fmla="*/ 849847 h 911278"/>
              <a:gd name="connsiteX17" fmla="*/ 805594 w 1737554"/>
              <a:gd name="connsiteY17" fmla="*/ 536168 h 911278"/>
              <a:gd name="connsiteX0" fmla="*/ 732388 w 1665516"/>
              <a:gd name="connsiteY0" fmla="*/ 767522 h 872340"/>
              <a:gd name="connsiteX1" fmla="*/ 44365 w 1665516"/>
              <a:gd name="connsiteY1" fmla="*/ 324547 h 872340"/>
              <a:gd name="connsiteX2" fmla="*/ 75784 w 1665516"/>
              <a:gd name="connsiteY2" fmla="*/ 163774 h 872340"/>
              <a:gd name="connsiteX3" fmla="*/ 136074 w 1665516"/>
              <a:gd name="connsiteY3" fmla="*/ 73339 h 872340"/>
              <a:gd name="connsiteX4" fmla="*/ 618076 w 1665516"/>
              <a:gd name="connsiteY4" fmla="*/ 73339 h 872340"/>
              <a:gd name="connsiteX5" fmla="*/ 789217 w 1665516"/>
              <a:gd name="connsiteY5" fmla="*/ 63290 h 872340"/>
              <a:gd name="connsiteX6" fmla="*/ 1030377 w 1665516"/>
              <a:gd name="connsiteY6" fmla="*/ 93435 h 872340"/>
              <a:gd name="connsiteX7" fmla="*/ 1181103 w 1665516"/>
              <a:gd name="connsiteY7" fmla="*/ 93435 h 872340"/>
              <a:gd name="connsiteX8" fmla="*/ 1231345 w 1665516"/>
              <a:gd name="connsiteY8" fmla="*/ 103484 h 872340"/>
              <a:gd name="connsiteX9" fmla="*/ 1301683 w 1665516"/>
              <a:gd name="connsiteY9" fmla="*/ 53242 h 872340"/>
              <a:gd name="connsiteX10" fmla="*/ 1351925 w 1665516"/>
              <a:gd name="connsiteY10" fmla="*/ 3000 h 872340"/>
              <a:gd name="connsiteX11" fmla="*/ 1492602 w 1665516"/>
              <a:gd name="connsiteY11" fmla="*/ 13049 h 872340"/>
              <a:gd name="connsiteX12" fmla="*/ 1562940 w 1665516"/>
              <a:gd name="connsiteY12" fmla="*/ 73339 h 872340"/>
              <a:gd name="connsiteX13" fmla="*/ 1492602 w 1665516"/>
              <a:gd name="connsiteY13" fmla="*/ 244161 h 872340"/>
              <a:gd name="connsiteX14" fmla="*/ 1552892 w 1665516"/>
              <a:gd name="connsiteY14" fmla="*/ 314499 h 872340"/>
              <a:gd name="connsiteX15" fmla="*/ 1657198 w 1665516"/>
              <a:gd name="connsiteY15" fmla="*/ 445130 h 872340"/>
              <a:gd name="connsiteX16" fmla="*/ 1459489 w 1665516"/>
              <a:gd name="connsiteY16" fmla="*/ 849847 h 872340"/>
              <a:gd name="connsiteX17" fmla="*/ 732388 w 1665516"/>
              <a:gd name="connsiteY17" fmla="*/ 767522 h 872340"/>
              <a:gd name="connsiteX0" fmla="*/ 691796 w 1624924"/>
              <a:gd name="connsiteY0" fmla="*/ 767522 h 864299"/>
              <a:gd name="connsiteX1" fmla="*/ 121792 w 1624924"/>
              <a:gd name="connsiteY1" fmla="*/ 703169 h 864299"/>
              <a:gd name="connsiteX2" fmla="*/ 3773 w 1624924"/>
              <a:gd name="connsiteY2" fmla="*/ 324547 h 864299"/>
              <a:gd name="connsiteX3" fmla="*/ 35192 w 1624924"/>
              <a:gd name="connsiteY3" fmla="*/ 163774 h 864299"/>
              <a:gd name="connsiteX4" fmla="*/ 95482 w 1624924"/>
              <a:gd name="connsiteY4" fmla="*/ 73339 h 864299"/>
              <a:gd name="connsiteX5" fmla="*/ 577484 w 1624924"/>
              <a:gd name="connsiteY5" fmla="*/ 73339 h 864299"/>
              <a:gd name="connsiteX6" fmla="*/ 748625 w 1624924"/>
              <a:gd name="connsiteY6" fmla="*/ 63290 h 864299"/>
              <a:gd name="connsiteX7" fmla="*/ 989785 w 1624924"/>
              <a:gd name="connsiteY7" fmla="*/ 93435 h 864299"/>
              <a:gd name="connsiteX8" fmla="*/ 1140511 w 1624924"/>
              <a:gd name="connsiteY8" fmla="*/ 93435 h 864299"/>
              <a:gd name="connsiteX9" fmla="*/ 1190753 w 1624924"/>
              <a:gd name="connsiteY9" fmla="*/ 103484 h 864299"/>
              <a:gd name="connsiteX10" fmla="*/ 1261091 w 1624924"/>
              <a:gd name="connsiteY10" fmla="*/ 53242 h 864299"/>
              <a:gd name="connsiteX11" fmla="*/ 1311333 w 1624924"/>
              <a:gd name="connsiteY11" fmla="*/ 3000 h 864299"/>
              <a:gd name="connsiteX12" fmla="*/ 1452010 w 1624924"/>
              <a:gd name="connsiteY12" fmla="*/ 13049 h 864299"/>
              <a:gd name="connsiteX13" fmla="*/ 1522348 w 1624924"/>
              <a:gd name="connsiteY13" fmla="*/ 73339 h 864299"/>
              <a:gd name="connsiteX14" fmla="*/ 1452010 w 1624924"/>
              <a:gd name="connsiteY14" fmla="*/ 244161 h 864299"/>
              <a:gd name="connsiteX15" fmla="*/ 1512300 w 1624924"/>
              <a:gd name="connsiteY15" fmla="*/ 314499 h 864299"/>
              <a:gd name="connsiteX16" fmla="*/ 1616606 w 1624924"/>
              <a:gd name="connsiteY16" fmla="*/ 445130 h 864299"/>
              <a:gd name="connsiteX17" fmla="*/ 1418897 w 1624924"/>
              <a:gd name="connsiteY17" fmla="*/ 849847 h 864299"/>
              <a:gd name="connsiteX18" fmla="*/ 691796 w 1624924"/>
              <a:gd name="connsiteY18" fmla="*/ 767522 h 864299"/>
              <a:gd name="connsiteX0" fmla="*/ 691796 w 1664633"/>
              <a:gd name="connsiteY0" fmla="*/ 767522 h 905529"/>
              <a:gd name="connsiteX1" fmla="*/ 121792 w 1664633"/>
              <a:gd name="connsiteY1" fmla="*/ 703169 h 905529"/>
              <a:gd name="connsiteX2" fmla="*/ 3773 w 1664633"/>
              <a:gd name="connsiteY2" fmla="*/ 324547 h 905529"/>
              <a:gd name="connsiteX3" fmla="*/ 35192 w 1664633"/>
              <a:gd name="connsiteY3" fmla="*/ 163774 h 905529"/>
              <a:gd name="connsiteX4" fmla="*/ 95482 w 1664633"/>
              <a:gd name="connsiteY4" fmla="*/ 73339 h 905529"/>
              <a:gd name="connsiteX5" fmla="*/ 577484 w 1664633"/>
              <a:gd name="connsiteY5" fmla="*/ 73339 h 905529"/>
              <a:gd name="connsiteX6" fmla="*/ 748625 w 1664633"/>
              <a:gd name="connsiteY6" fmla="*/ 63290 h 905529"/>
              <a:gd name="connsiteX7" fmla="*/ 989785 w 1664633"/>
              <a:gd name="connsiteY7" fmla="*/ 93435 h 905529"/>
              <a:gd name="connsiteX8" fmla="*/ 1140511 w 1664633"/>
              <a:gd name="connsiteY8" fmla="*/ 93435 h 905529"/>
              <a:gd name="connsiteX9" fmla="*/ 1190753 w 1664633"/>
              <a:gd name="connsiteY9" fmla="*/ 103484 h 905529"/>
              <a:gd name="connsiteX10" fmla="*/ 1261091 w 1664633"/>
              <a:gd name="connsiteY10" fmla="*/ 53242 h 905529"/>
              <a:gd name="connsiteX11" fmla="*/ 1311333 w 1664633"/>
              <a:gd name="connsiteY11" fmla="*/ 3000 h 905529"/>
              <a:gd name="connsiteX12" fmla="*/ 1452010 w 1664633"/>
              <a:gd name="connsiteY12" fmla="*/ 13049 h 905529"/>
              <a:gd name="connsiteX13" fmla="*/ 1522348 w 1664633"/>
              <a:gd name="connsiteY13" fmla="*/ 73339 h 905529"/>
              <a:gd name="connsiteX14" fmla="*/ 1452010 w 1664633"/>
              <a:gd name="connsiteY14" fmla="*/ 244161 h 905529"/>
              <a:gd name="connsiteX15" fmla="*/ 1512300 w 1664633"/>
              <a:gd name="connsiteY15" fmla="*/ 314499 h 905529"/>
              <a:gd name="connsiteX16" fmla="*/ 1616606 w 1664633"/>
              <a:gd name="connsiteY16" fmla="*/ 445130 h 905529"/>
              <a:gd name="connsiteX17" fmla="*/ 1600753 w 1664633"/>
              <a:gd name="connsiteY17" fmla="*/ 893914 h 905529"/>
              <a:gd name="connsiteX18" fmla="*/ 691796 w 1664633"/>
              <a:gd name="connsiteY18" fmla="*/ 767522 h 905529"/>
              <a:gd name="connsiteX0" fmla="*/ 691796 w 1689227"/>
              <a:gd name="connsiteY0" fmla="*/ 767522 h 900774"/>
              <a:gd name="connsiteX1" fmla="*/ 121792 w 1689227"/>
              <a:gd name="connsiteY1" fmla="*/ 703169 h 900774"/>
              <a:gd name="connsiteX2" fmla="*/ 3773 w 1689227"/>
              <a:gd name="connsiteY2" fmla="*/ 324547 h 900774"/>
              <a:gd name="connsiteX3" fmla="*/ 35192 w 1689227"/>
              <a:gd name="connsiteY3" fmla="*/ 163774 h 900774"/>
              <a:gd name="connsiteX4" fmla="*/ 95482 w 1689227"/>
              <a:gd name="connsiteY4" fmla="*/ 73339 h 900774"/>
              <a:gd name="connsiteX5" fmla="*/ 577484 w 1689227"/>
              <a:gd name="connsiteY5" fmla="*/ 73339 h 900774"/>
              <a:gd name="connsiteX6" fmla="*/ 748625 w 1689227"/>
              <a:gd name="connsiteY6" fmla="*/ 63290 h 900774"/>
              <a:gd name="connsiteX7" fmla="*/ 989785 w 1689227"/>
              <a:gd name="connsiteY7" fmla="*/ 93435 h 900774"/>
              <a:gd name="connsiteX8" fmla="*/ 1140511 w 1689227"/>
              <a:gd name="connsiteY8" fmla="*/ 93435 h 900774"/>
              <a:gd name="connsiteX9" fmla="*/ 1190753 w 1689227"/>
              <a:gd name="connsiteY9" fmla="*/ 103484 h 900774"/>
              <a:gd name="connsiteX10" fmla="*/ 1261091 w 1689227"/>
              <a:gd name="connsiteY10" fmla="*/ 53242 h 900774"/>
              <a:gd name="connsiteX11" fmla="*/ 1311333 w 1689227"/>
              <a:gd name="connsiteY11" fmla="*/ 3000 h 900774"/>
              <a:gd name="connsiteX12" fmla="*/ 1452010 w 1689227"/>
              <a:gd name="connsiteY12" fmla="*/ 13049 h 900774"/>
              <a:gd name="connsiteX13" fmla="*/ 1522348 w 1689227"/>
              <a:gd name="connsiteY13" fmla="*/ 73339 h 900774"/>
              <a:gd name="connsiteX14" fmla="*/ 1452010 w 1689227"/>
              <a:gd name="connsiteY14" fmla="*/ 244161 h 900774"/>
              <a:gd name="connsiteX15" fmla="*/ 1512300 w 1689227"/>
              <a:gd name="connsiteY15" fmla="*/ 314499 h 900774"/>
              <a:gd name="connsiteX16" fmla="*/ 1616606 w 1689227"/>
              <a:gd name="connsiteY16" fmla="*/ 445130 h 900774"/>
              <a:gd name="connsiteX17" fmla="*/ 1656205 w 1689227"/>
              <a:gd name="connsiteY17" fmla="*/ 537917 h 900774"/>
              <a:gd name="connsiteX18" fmla="*/ 1600753 w 1689227"/>
              <a:gd name="connsiteY18" fmla="*/ 893914 h 900774"/>
              <a:gd name="connsiteX19" fmla="*/ 691796 w 1689227"/>
              <a:gd name="connsiteY19" fmla="*/ 767522 h 900774"/>
              <a:gd name="connsiteX0" fmla="*/ 737261 w 1686058"/>
              <a:gd name="connsiteY0" fmla="*/ 899724 h 931637"/>
              <a:gd name="connsiteX1" fmla="*/ 121792 w 1686058"/>
              <a:gd name="connsiteY1" fmla="*/ 703169 h 931637"/>
              <a:gd name="connsiteX2" fmla="*/ 3773 w 1686058"/>
              <a:gd name="connsiteY2" fmla="*/ 324547 h 931637"/>
              <a:gd name="connsiteX3" fmla="*/ 35192 w 1686058"/>
              <a:gd name="connsiteY3" fmla="*/ 163774 h 931637"/>
              <a:gd name="connsiteX4" fmla="*/ 95482 w 1686058"/>
              <a:gd name="connsiteY4" fmla="*/ 73339 h 931637"/>
              <a:gd name="connsiteX5" fmla="*/ 577484 w 1686058"/>
              <a:gd name="connsiteY5" fmla="*/ 73339 h 931637"/>
              <a:gd name="connsiteX6" fmla="*/ 748625 w 1686058"/>
              <a:gd name="connsiteY6" fmla="*/ 63290 h 931637"/>
              <a:gd name="connsiteX7" fmla="*/ 989785 w 1686058"/>
              <a:gd name="connsiteY7" fmla="*/ 93435 h 931637"/>
              <a:gd name="connsiteX8" fmla="*/ 1140511 w 1686058"/>
              <a:gd name="connsiteY8" fmla="*/ 93435 h 931637"/>
              <a:gd name="connsiteX9" fmla="*/ 1190753 w 1686058"/>
              <a:gd name="connsiteY9" fmla="*/ 103484 h 931637"/>
              <a:gd name="connsiteX10" fmla="*/ 1261091 w 1686058"/>
              <a:gd name="connsiteY10" fmla="*/ 53242 h 931637"/>
              <a:gd name="connsiteX11" fmla="*/ 1311333 w 1686058"/>
              <a:gd name="connsiteY11" fmla="*/ 3000 h 931637"/>
              <a:gd name="connsiteX12" fmla="*/ 1452010 w 1686058"/>
              <a:gd name="connsiteY12" fmla="*/ 13049 h 931637"/>
              <a:gd name="connsiteX13" fmla="*/ 1522348 w 1686058"/>
              <a:gd name="connsiteY13" fmla="*/ 73339 h 931637"/>
              <a:gd name="connsiteX14" fmla="*/ 1452010 w 1686058"/>
              <a:gd name="connsiteY14" fmla="*/ 244161 h 931637"/>
              <a:gd name="connsiteX15" fmla="*/ 1512300 w 1686058"/>
              <a:gd name="connsiteY15" fmla="*/ 314499 h 931637"/>
              <a:gd name="connsiteX16" fmla="*/ 1616606 w 1686058"/>
              <a:gd name="connsiteY16" fmla="*/ 445130 h 931637"/>
              <a:gd name="connsiteX17" fmla="*/ 1656205 w 1686058"/>
              <a:gd name="connsiteY17" fmla="*/ 537917 h 931637"/>
              <a:gd name="connsiteX18" fmla="*/ 1600753 w 1686058"/>
              <a:gd name="connsiteY18" fmla="*/ 893914 h 931637"/>
              <a:gd name="connsiteX19" fmla="*/ 737261 w 1686058"/>
              <a:gd name="connsiteY19" fmla="*/ 899724 h 931637"/>
              <a:gd name="connsiteX0" fmla="*/ 714528 w 1687639"/>
              <a:gd name="connsiteY0" fmla="*/ 987859 h 997508"/>
              <a:gd name="connsiteX1" fmla="*/ 121792 w 1687639"/>
              <a:gd name="connsiteY1" fmla="*/ 703169 h 997508"/>
              <a:gd name="connsiteX2" fmla="*/ 3773 w 1687639"/>
              <a:gd name="connsiteY2" fmla="*/ 324547 h 997508"/>
              <a:gd name="connsiteX3" fmla="*/ 35192 w 1687639"/>
              <a:gd name="connsiteY3" fmla="*/ 163774 h 997508"/>
              <a:gd name="connsiteX4" fmla="*/ 95482 w 1687639"/>
              <a:gd name="connsiteY4" fmla="*/ 73339 h 997508"/>
              <a:gd name="connsiteX5" fmla="*/ 577484 w 1687639"/>
              <a:gd name="connsiteY5" fmla="*/ 73339 h 997508"/>
              <a:gd name="connsiteX6" fmla="*/ 748625 w 1687639"/>
              <a:gd name="connsiteY6" fmla="*/ 63290 h 997508"/>
              <a:gd name="connsiteX7" fmla="*/ 989785 w 1687639"/>
              <a:gd name="connsiteY7" fmla="*/ 93435 h 997508"/>
              <a:gd name="connsiteX8" fmla="*/ 1140511 w 1687639"/>
              <a:gd name="connsiteY8" fmla="*/ 93435 h 997508"/>
              <a:gd name="connsiteX9" fmla="*/ 1190753 w 1687639"/>
              <a:gd name="connsiteY9" fmla="*/ 103484 h 997508"/>
              <a:gd name="connsiteX10" fmla="*/ 1261091 w 1687639"/>
              <a:gd name="connsiteY10" fmla="*/ 53242 h 997508"/>
              <a:gd name="connsiteX11" fmla="*/ 1311333 w 1687639"/>
              <a:gd name="connsiteY11" fmla="*/ 3000 h 997508"/>
              <a:gd name="connsiteX12" fmla="*/ 1452010 w 1687639"/>
              <a:gd name="connsiteY12" fmla="*/ 13049 h 997508"/>
              <a:gd name="connsiteX13" fmla="*/ 1522348 w 1687639"/>
              <a:gd name="connsiteY13" fmla="*/ 73339 h 997508"/>
              <a:gd name="connsiteX14" fmla="*/ 1452010 w 1687639"/>
              <a:gd name="connsiteY14" fmla="*/ 244161 h 997508"/>
              <a:gd name="connsiteX15" fmla="*/ 1512300 w 1687639"/>
              <a:gd name="connsiteY15" fmla="*/ 314499 h 997508"/>
              <a:gd name="connsiteX16" fmla="*/ 1616606 w 1687639"/>
              <a:gd name="connsiteY16" fmla="*/ 445130 h 997508"/>
              <a:gd name="connsiteX17" fmla="*/ 1656205 w 1687639"/>
              <a:gd name="connsiteY17" fmla="*/ 537917 h 997508"/>
              <a:gd name="connsiteX18" fmla="*/ 1600753 w 1687639"/>
              <a:gd name="connsiteY18" fmla="*/ 893914 h 997508"/>
              <a:gd name="connsiteX19" fmla="*/ 714528 w 1687639"/>
              <a:gd name="connsiteY19" fmla="*/ 987859 h 997508"/>
              <a:gd name="connsiteX0" fmla="*/ 714528 w 1656392"/>
              <a:gd name="connsiteY0" fmla="*/ 987859 h 1041094"/>
              <a:gd name="connsiteX1" fmla="*/ 121792 w 1656392"/>
              <a:gd name="connsiteY1" fmla="*/ 703169 h 1041094"/>
              <a:gd name="connsiteX2" fmla="*/ 3773 w 1656392"/>
              <a:gd name="connsiteY2" fmla="*/ 324547 h 1041094"/>
              <a:gd name="connsiteX3" fmla="*/ 35192 w 1656392"/>
              <a:gd name="connsiteY3" fmla="*/ 163774 h 1041094"/>
              <a:gd name="connsiteX4" fmla="*/ 95482 w 1656392"/>
              <a:gd name="connsiteY4" fmla="*/ 73339 h 1041094"/>
              <a:gd name="connsiteX5" fmla="*/ 577484 w 1656392"/>
              <a:gd name="connsiteY5" fmla="*/ 73339 h 1041094"/>
              <a:gd name="connsiteX6" fmla="*/ 748625 w 1656392"/>
              <a:gd name="connsiteY6" fmla="*/ 63290 h 1041094"/>
              <a:gd name="connsiteX7" fmla="*/ 989785 w 1656392"/>
              <a:gd name="connsiteY7" fmla="*/ 93435 h 1041094"/>
              <a:gd name="connsiteX8" fmla="*/ 1140511 w 1656392"/>
              <a:gd name="connsiteY8" fmla="*/ 93435 h 1041094"/>
              <a:gd name="connsiteX9" fmla="*/ 1190753 w 1656392"/>
              <a:gd name="connsiteY9" fmla="*/ 103484 h 1041094"/>
              <a:gd name="connsiteX10" fmla="*/ 1261091 w 1656392"/>
              <a:gd name="connsiteY10" fmla="*/ 53242 h 1041094"/>
              <a:gd name="connsiteX11" fmla="*/ 1311333 w 1656392"/>
              <a:gd name="connsiteY11" fmla="*/ 3000 h 1041094"/>
              <a:gd name="connsiteX12" fmla="*/ 1452010 w 1656392"/>
              <a:gd name="connsiteY12" fmla="*/ 13049 h 1041094"/>
              <a:gd name="connsiteX13" fmla="*/ 1522348 w 1656392"/>
              <a:gd name="connsiteY13" fmla="*/ 73339 h 1041094"/>
              <a:gd name="connsiteX14" fmla="*/ 1452010 w 1656392"/>
              <a:gd name="connsiteY14" fmla="*/ 244161 h 1041094"/>
              <a:gd name="connsiteX15" fmla="*/ 1512300 w 1656392"/>
              <a:gd name="connsiteY15" fmla="*/ 314499 h 1041094"/>
              <a:gd name="connsiteX16" fmla="*/ 1616606 w 1656392"/>
              <a:gd name="connsiteY16" fmla="*/ 445130 h 1041094"/>
              <a:gd name="connsiteX17" fmla="*/ 1656205 w 1656392"/>
              <a:gd name="connsiteY17" fmla="*/ 537917 h 1041094"/>
              <a:gd name="connsiteX18" fmla="*/ 1600753 w 1656392"/>
              <a:gd name="connsiteY18" fmla="*/ 893914 h 1041094"/>
              <a:gd name="connsiteX19" fmla="*/ 1451617 w 1656392"/>
              <a:gd name="connsiteY19" fmla="*/ 1033675 h 1041094"/>
              <a:gd name="connsiteX20" fmla="*/ 714528 w 1656392"/>
              <a:gd name="connsiteY20" fmla="*/ 987859 h 1041094"/>
              <a:gd name="connsiteX0" fmla="*/ 714528 w 1656392"/>
              <a:gd name="connsiteY0" fmla="*/ 987859 h 1038271"/>
              <a:gd name="connsiteX1" fmla="*/ 121793 w 1656392"/>
              <a:gd name="connsiteY1" fmla="*/ 824354 h 1038271"/>
              <a:gd name="connsiteX2" fmla="*/ 3773 w 1656392"/>
              <a:gd name="connsiteY2" fmla="*/ 324547 h 1038271"/>
              <a:gd name="connsiteX3" fmla="*/ 35192 w 1656392"/>
              <a:gd name="connsiteY3" fmla="*/ 163774 h 1038271"/>
              <a:gd name="connsiteX4" fmla="*/ 95482 w 1656392"/>
              <a:gd name="connsiteY4" fmla="*/ 73339 h 1038271"/>
              <a:gd name="connsiteX5" fmla="*/ 577484 w 1656392"/>
              <a:gd name="connsiteY5" fmla="*/ 73339 h 1038271"/>
              <a:gd name="connsiteX6" fmla="*/ 748625 w 1656392"/>
              <a:gd name="connsiteY6" fmla="*/ 63290 h 1038271"/>
              <a:gd name="connsiteX7" fmla="*/ 989785 w 1656392"/>
              <a:gd name="connsiteY7" fmla="*/ 93435 h 1038271"/>
              <a:gd name="connsiteX8" fmla="*/ 1140511 w 1656392"/>
              <a:gd name="connsiteY8" fmla="*/ 93435 h 1038271"/>
              <a:gd name="connsiteX9" fmla="*/ 1190753 w 1656392"/>
              <a:gd name="connsiteY9" fmla="*/ 103484 h 1038271"/>
              <a:gd name="connsiteX10" fmla="*/ 1261091 w 1656392"/>
              <a:gd name="connsiteY10" fmla="*/ 53242 h 1038271"/>
              <a:gd name="connsiteX11" fmla="*/ 1311333 w 1656392"/>
              <a:gd name="connsiteY11" fmla="*/ 3000 h 1038271"/>
              <a:gd name="connsiteX12" fmla="*/ 1452010 w 1656392"/>
              <a:gd name="connsiteY12" fmla="*/ 13049 h 1038271"/>
              <a:gd name="connsiteX13" fmla="*/ 1522348 w 1656392"/>
              <a:gd name="connsiteY13" fmla="*/ 73339 h 1038271"/>
              <a:gd name="connsiteX14" fmla="*/ 1452010 w 1656392"/>
              <a:gd name="connsiteY14" fmla="*/ 244161 h 1038271"/>
              <a:gd name="connsiteX15" fmla="*/ 1512300 w 1656392"/>
              <a:gd name="connsiteY15" fmla="*/ 314499 h 1038271"/>
              <a:gd name="connsiteX16" fmla="*/ 1616606 w 1656392"/>
              <a:gd name="connsiteY16" fmla="*/ 445130 h 1038271"/>
              <a:gd name="connsiteX17" fmla="*/ 1656205 w 1656392"/>
              <a:gd name="connsiteY17" fmla="*/ 537917 h 1038271"/>
              <a:gd name="connsiteX18" fmla="*/ 1600753 w 1656392"/>
              <a:gd name="connsiteY18" fmla="*/ 893914 h 1038271"/>
              <a:gd name="connsiteX19" fmla="*/ 1451617 w 1656392"/>
              <a:gd name="connsiteY19" fmla="*/ 1033675 h 1038271"/>
              <a:gd name="connsiteX20" fmla="*/ 714528 w 1656392"/>
              <a:gd name="connsiteY20" fmla="*/ 987859 h 1038271"/>
              <a:gd name="connsiteX0" fmla="*/ 714528 w 1663702"/>
              <a:gd name="connsiteY0" fmla="*/ 987859 h 1038271"/>
              <a:gd name="connsiteX1" fmla="*/ 121793 w 1663702"/>
              <a:gd name="connsiteY1" fmla="*/ 824354 h 1038271"/>
              <a:gd name="connsiteX2" fmla="*/ 3773 w 1663702"/>
              <a:gd name="connsiteY2" fmla="*/ 324547 h 1038271"/>
              <a:gd name="connsiteX3" fmla="*/ 35192 w 1663702"/>
              <a:gd name="connsiteY3" fmla="*/ 163774 h 1038271"/>
              <a:gd name="connsiteX4" fmla="*/ 95482 w 1663702"/>
              <a:gd name="connsiteY4" fmla="*/ 73339 h 1038271"/>
              <a:gd name="connsiteX5" fmla="*/ 577484 w 1663702"/>
              <a:gd name="connsiteY5" fmla="*/ 73339 h 1038271"/>
              <a:gd name="connsiteX6" fmla="*/ 748625 w 1663702"/>
              <a:gd name="connsiteY6" fmla="*/ 63290 h 1038271"/>
              <a:gd name="connsiteX7" fmla="*/ 989785 w 1663702"/>
              <a:gd name="connsiteY7" fmla="*/ 93435 h 1038271"/>
              <a:gd name="connsiteX8" fmla="*/ 1140511 w 1663702"/>
              <a:gd name="connsiteY8" fmla="*/ 93435 h 1038271"/>
              <a:gd name="connsiteX9" fmla="*/ 1190753 w 1663702"/>
              <a:gd name="connsiteY9" fmla="*/ 103484 h 1038271"/>
              <a:gd name="connsiteX10" fmla="*/ 1261091 w 1663702"/>
              <a:gd name="connsiteY10" fmla="*/ 53242 h 1038271"/>
              <a:gd name="connsiteX11" fmla="*/ 1311333 w 1663702"/>
              <a:gd name="connsiteY11" fmla="*/ 3000 h 1038271"/>
              <a:gd name="connsiteX12" fmla="*/ 1452010 w 1663702"/>
              <a:gd name="connsiteY12" fmla="*/ 13049 h 1038271"/>
              <a:gd name="connsiteX13" fmla="*/ 1522348 w 1663702"/>
              <a:gd name="connsiteY13" fmla="*/ 73339 h 1038271"/>
              <a:gd name="connsiteX14" fmla="*/ 1452010 w 1663702"/>
              <a:gd name="connsiteY14" fmla="*/ 244161 h 1038271"/>
              <a:gd name="connsiteX15" fmla="*/ 1512300 w 1663702"/>
              <a:gd name="connsiteY15" fmla="*/ 314499 h 1038271"/>
              <a:gd name="connsiteX16" fmla="*/ 1616606 w 1663702"/>
              <a:gd name="connsiteY16" fmla="*/ 445130 h 1038271"/>
              <a:gd name="connsiteX17" fmla="*/ 1656205 w 1663702"/>
              <a:gd name="connsiteY17" fmla="*/ 537917 h 1038271"/>
              <a:gd name="connsiteX18" fmla="*/ 1646216 w 1663702"/>
              <a:gd name="connsiteY18" fmla="*/ 893914 h 1038271"/>
              <a:gd name="connsiteX19" fmla="*/ 1451617 w 1663702"/>
              <a:gd name="connsiteY19" fmla="*/ 1033675 h 1038271"/>
              <a:gd name="connsiteX20" fmla="*/ 714528 w 1663702"/>
              <a:gd name="connsiteY20" fmla="*/ 987859 h 1038271"/>
              <a:gd name="connsiteX0" fmla="*/ 597931 w 1663702"/>
              <a:gd name="connsiteY0" fmla="*/ 1162520 h 1167823"/>
              <a:gd name="connsiteX1" fmla="*/ 121793 w 1663702"/>
              <a:gd name="connsiteY1" fmla="*/ 824354 h 1167823"/>
              <a:gd name="connsiteX2" fmla="*/ 3773 w 1663702"/>
              <a:gd name="connsiteY2" fmla="*/ 324547 h 1167823"/>
              <a:gd name="connsiteX3" fmla="*/ 35192 w 1663702"/>
              <a:gd name="connsiteY3" fmla="*/ 163774 h 1167823"/>
              <a:gd name="connsiteX4" fmla="*/ 95482 w 1663702"/>
              <a:gd name="connsiteY4" fmla="*/ 73339 h 1167823"/>
              <a:gd name="connsiteX5" fmla="*/ 577484 w 1663702"/>
              <a:gd name="connsiteY5" fmla="*/ 73339 h 1167823"/>
              <a:gd name="connsiteX6" fmla="*/ 748625 w 1663702"/>
              <a:gd name="connsiteY6" fmla="*/ 63290 h 1167823"/>
              <a:gd name="connsiteX7" fmla="*/ 989785 w 1663702"/>
              <a:gd name="connsiteY7" fmla="*/ 93435 h 1167823"/>
              <a:gd name="connsiteX8" fmla="*/ 1140511 w 1663702"/>
              <a:gd name="connsiteY8" fmla="*/ 93435 h 1167823"/>
              <a:gd name="connsiteX9" fmla="*/ 1190753 w 1663702"/>
              <a:gd name="connsiteY9" fmla="*/ 103484 h 1167823"/>
              <a:gd name="connsiteX10" fmla="*/ 1261091 w 1663702"/>
              <a:gd name="connsiteY10" fmla="*/ 53242 h 1167823"/>
              <a:gd name="connsiteX11" fmla="*/ 1311333 w 1663702"/>
              <a:gd name="connsiteY11" fmla="*/ 3000 h 1167823"/>
              <a:gd name="connsiteX12" fmla="*/ 1452010 w 1663702"/>
              <a:gd name="connsiteY12" fmla="*/ 13049 h 1167823"/>
              <a:gd name="connsiteX13" fmla="*/ 1522348 w 1663702"/>
              <a:gd name="connsiteY13" fmla="*/ 73339 h 1167823"/>
              <a:gd name="connsiteX14" fmla="*/ 1452010 w 1663702"/>
              <a:gd name="connsiteY14" fmla="*/ 244161 h 1167823"/>
              <a:gd name="connsiteX15" fmla="*/ 1512300 w 1663702"/>
              <a:gd name="connsiteY15" fmla="*/ 314499 h 1167823"/>
              <a:gd name="connsiteX16" fmla="*/ 1616606 w 1663702"/>
              <a:gd name="connsiteY16" fmla="*/ 445130 h 1167823"/>
              <a:gd name="connsiteX17" fmla="*/ 1656205 w 1663702"/>
              <a:gd name="connsiteY17" fmla="*/ 537917 h 1167823"/>
              <a:gd name="connsiteX18" fmla="*/ 1646216 w 1663702"/>
              <a:gd name="connsiteY18" fmla="*/ 893914 h 1167823"/>
              <a:gd name="connsiteX19" fmla="*/ 1451617 w 1663702"/>
              <a:gd name="connsiteY19" fmla="*/ 1033675 h 1167823"/>
              <a:gd name="connsiteX20" fmla="*/ 597931 w 1663702"/>
              <a:gd name="connsiteY20" fmla="*/ 1162520 h 1167823"/>
              <a:gd name="connsiteX0" fmla="*/ 597931 w 1663702"/>
              <a:gd name="connsiteY0" fmla="*/ 1162520 h 1274441"/>
              <a:gd name="connsiteX1" fmla="*/ 146567 w 1663702"/>
              <a:gd name="connsiteY1" fmla="*/ 1259212 h 1274441"/>
              <a:gd name="connsiteX2" fmla="*/ 121793 w 1663702"/>
              <a:gd name="connsiteY2" fmla="*/ 824354 h 1274441"/>
              <a:gd name="connsiteX3" fmla="*/ 3773 w 1663702"/>
              <a:gd name="connsiteY3" fmla="*/ 324547 h 1274441"/>
              <a:gd name="connsiteX4" fmla="*/ 35192 w 1663702"/>
              <a:gd name="connsiteY4" fmla="*/ 163774 h 1274441"/>
              <a:gd name="connsiteX5" fmla="*/ 95482 w 1663702"/>
              <a:gd name="connsiteY5" fmla="*/ 73339 h 1274441"/>
              <a:gd name="connsiteX6" fmla="*/ 577484 w 1663702"/>
              <a:gd name="connsiteY6" fmla="*/ 73339 h 1274441"/>
              <a:gd name="connsiteX7" fmla="*/ 748625 w 1663702"/>
              <a:gd name="connsiteY7" fmla="*/ 63290 h 1274441"/>
              <a:gd name="connsiteX8" fmla="*/ 989785 w 1663702"/>
              <a:gd name="connsiteY8" fmla="*/ 93435 h 1274441"/>
              <a:gd name="connsiteX9" fmla="*/ 1140511 w 1663702"/>
              <a:gd name="connsiteY9" fmla="*/ 93435 h 1274441"/>
              <a:gd name="connsiteX10" fmla="*/ 1190753 w 1663702"/>
              <a:gd name="connsiteY10" fmla="*/ 103484 h 1274441"/>
              <a:gd name="connsiteX11" fmla="*/ 1261091 w 1663702"/>
              <a:gd name="connsiteY11" fmla="*/ 53242 h 1274441"/>
              <a:gd name="connsiteX12" fmla="*/ 1311333 w 1663702"/>
              <a:gd name="connsiteY12" fmla="*/ 3000 h 1274441"/>
              <a:gd name="connsiteX13" fmla="*/ 1452010 w 1663702"/>
              <a:gd name="connsiteY13" fmla="*/ 13049 h 1274441"/>
              <a:gd name="connsiteX14" fmla="*/ 1522348 w 1663702"/>
              <a:gd name="connsiteY14" fmla="*/ 73339 h 1274441"/>
              <a:gd name="connsiteX15" fmla="*/ 1452010 w 1663702"/>
              <a:gd name="connsiteY15" fmla="*/ 244161 h 1274441"/>
              <a:gd name="connsiteX16" fmla="*/ 1512300 w 1663702"/>
              <a:gd name="connsiteY16" fmla="*/ 314499 h 1274441"/>
              <a:gd name="connsiteX17" fmla="*/ 1616606 w 1663702"/>
              <a:gd name="connsiteY17" fmla="*/ 445130 h 1274441"/>
              <a:gd name="connsiteX18" fmla="*/ 1656205 w 1663702"/>
              <a:gd name="connsiteY18" fmla="*/ 537917 h 1274441"/>
              <a:gd name="connsiteX19" fmla="*/ 1646216 w 1663702"/>
              <a:gd name="connsiteY19" fmla="*/ 893914 h 1274441"/>
              <a:gd name="connsiteX20" fmla="*/ 1451617 w 1663702"/>
              <a:gd name="connsiteY20" fmla="*/ 1033675 h 1274441"/>
              <a:gd name="connsiteX21" fmla="*/ 597931 w 1663702"/>
              <a:gd name="connsiteY21" fmla="*/ 1162520 h 1274441"/>
              <a:gd name="connsiteX0" fmla="*/ 597931 w 1708538"/>
              <a:gd name="connsiteY0" fmla="*/ 1162520 h 1272807"/>
              <a:gd name="connsiteX1" fmla="*/ 146567 w 1708538"/>
              <a:gd name="connsiteY1" fmla="*/ 1259212 h 1272807"/>
              <a:gd name="connsiteX2" fmla="*/ 121793 w 1708538"/>
              <a:gd name="connsiteY2" fmla="*/ 824354 h 1272807"/>
              <a:gd name="connsiteX3" fmla="*/ 3773 w 1708538"/>
              <a:gd name="connsiteY3" fmla="*/ 324547 h 1272807"/>
              <a:gd name="connsiteX4" fmla="*/ 35192 w 1708538"/>
              <a:gd name="connsiteY4" fmla="*/ 163774 h 1272807"/>
              <a:gd name="connsiteX5" fmla="*/ 95482 w 1708538"/>
              <a:gd name="connsiteY5" fmla="*/ 73339 h 1272807"/>
              <a:gd name="connsiteX6" fmla="*/ 577484 w 1708538"/>
              <a:gd name="connsiteY6" fmla="*/ 73339 h 1272807"/>
              <a:gd name="connsiteX7" fmla="*/ 748625 w 1708538"/>
              <a:gd name="connsiteY7" fmla="*/ 63290 h 1272807"/>
              <a:gd name="connsiteX8" fmla="*/ 989785 w 1708538"/>
              <a:gd name="connsiteY8" fmla="*/ 93435 h 1272807"/>
              <a:gd name="connsiteX9" fmla="*/ 1140511 w 1708538"/>
              <a:gd name="connsiteY9" fmla="*/ 93435 h 1272807"/>
              <a:gd name="connsiteX10" fmla="*/ 1190753 w 1708538"/>
              <a:gd name="connsiteY10" fmla="*/ 103484 h 1272807"/>
              <a:gd name="connsiteX11" fmla="*/ 1261091 w 1708538"/>
              <a:gd name="connsiteY11" fmla="*/ 53242 h 1272807"/>
              <a:gd name="connsiteX12" fmla="*/ 1311333 w 1708538"/>
              <a:gd name="connsiteY12" fmla="*/ 3000 h 1272807"/>
              <a:gd name="connsiteX13" fmla="*/ 1452010 w 1708538"/>
              <a:gd name="connsiteY13" fmla="*/ 13049 h 1272807"/>
              <a:gd name="connsiteX14" fmla="*/ 1522348 w 1708538"/>
              <a:gd name="connsiteY14" fmla="*/ 73339 h 1272807"/>
              <a:gd name="connsiteX15" fmla="*/ 1452010 w 1708538"/>
              <a:gd name="connsiteY15" fmla="*/ 244161 h 1272807"/>
              <a:gd name="connsiteX16" fmla="*/ 1512300 w 1708538"/>
              <a:gd name="connsiteY16" fmla="*/ 314499 h 1272807"/>
              <a:gd name="connsiteX17" fmla="*/ 1616606 w 1708538"/>
              <a:gd name="connsiteY17" fmla="*/ 445130 h 1272807"/>
              <a:gd name="connsiteX18" fmla="*/ 1656205 w 1708538"/>
              <a:gd name="connsiteY18" fmla="*/ 537917 h 1272807"/>
              <a:gd name="connsiteX19" fmla="*/ 1646216 w 1708538"/>
              <a:gd name="connsiteY19" fmla="*/ 893914 h 1272807"/>
              <a:gd name="connsiteX20" fmla="*/ 1642413 w 1708538"/>
              <a:gd name="connsiteY20" fmla="*/ 1156965 h 1272807"/>
              <a:gd name="connsiteX21" fmla="*/ 597931 w 1708538"/>
              <a:gd name="connsiteY21" fmla="*/ 1162520 h 1272807"/>
              <a:gd name="connsiteX0" fmla="*/ 629731 w 1708538"/>
              <a:gd name="connsiteY0" fmla="*/ 1254988 h 1287145"/>
              <a:gd name="connsiteX1" fmla="*/ 146567 w 1708538"/>
              <a:gd name="connsiteY1" fmla="*/ 1259212 h 1287145"/>
              <a:gd name="connsiteX2" fmla="*/ 121793 w 1708538"/>
              <a:gd name="connsiteY2" fmla="*/ 824354 h 1287145"/>
              <a:gd name="connsiteX3" fmla="*/ 3773 w 1708538"/>
              <a:gd name="connsiteY3" fmla="*/ 324547 h 1287145"/>
              <a:gd name="connsiteX4" fmla="*/ 35192 w 1708538"/>
              <a:gd name="connsiteY4" fmla="*/ 163774 h 1287145"/>
              <a:gd name="connsiteX5" fmla="*/ 95482 w 1708538"/>
              <a:gd name="connsiteY5" fmla="*/ 73339 h 1287145"/>
              <a:gd name="connsiteX6" fmla="*/ 577484 w 1708538"/>
              <a:gd name="connsiteY6" fmla="*/ 73339 h 1287145"/>
              <a:gd name="connsiteX7" fmla="*/ 748625 w 1708538"/>
              <a:gd name="connsiteY7" fmla="*/ 63290 h 1287145"/>
              <a:gd name="connsiteX8" fmla="*/ 989785 w 1708538"/>
              <a:gd name="connsiteY8" fmla="*/ 93435 h 1287145"/>
              <a:gd name="connsiteX9" fmla="*/ 1140511 w 1708538"/>
              <a:gd name="connsiteY9" fmla="*/ 93435 h 1287145"/>
              <a:gd name="connsiteX10" fmla="*/ 1190753 w 1708538"/>
              <a:gd name="connsiteY10" fmla="*/ 103484 h 1287145"/>
              <a:gd name="connsiteX11" fmla="*/ 1261091 w 1708538"/>
              <a:gd name="connsiteY11" fmla="*/ 53242 h 1287145"/>
              <a:gd name="connsiteX12" fmla="*/ 1311333 w 1708538"/>
              <a:gd name="connsiteY12" fmla="*/ 3000 h 1287145"/>
              <a:gd name="connsiteX13" fmla="*/ 1452010 w 1708538"/>
              <a:gd name="connsiteY13" fmla="*/ 13049 h 1287145"/>
              <a:gd name="connsiteX14" fmla="*/ 1522348 w 1708538"/>
              <a:gd name="connsiteY14" fmla="*/ 73339 h 1287145"/>
              <a:gd name="connsiteX15" fmla="*/ 1452010 w 1708538"/>
              <a:gd name="connsiteY15" fmla="*/ 244161 h 1287145"/>
              <a:gd name="connsiteX16" fmla="*/ 1512300 w 1708538"/>
              <a:gd name="connsiteY16" fmla="*/ 314499 h 1287145"/>
              <a:gd name="connsiteX17" fmla="*/ 1616606 w 1708538"/>
              <a:gd name="connsiteY17" fmla="*/ 445130 h 1287145"/>
              <a:gd name="connsiteX18" fmla="*/ 1656205 w 1708538"/>
              <a:gd name="connsiteY18" fmla="*/ 537917 h 1287145"/>
              <a:gd name="connsiteX19" fmla="*/ 1646216 w 1708538"/>
              <a:gd name="connsiteY19" fmla="*/ 893914 h 1287145"/>
              <a:gd name="connsiteX20" fmla="*/ 1642413 w 1708538"/>
              <a:gd name="connsiteY20" fmla="*/ 1156965 h 1287145"/>
              <a:gd name="connsiteX21" fmla="*/ 629731 w 1708538"/>
              <a:gd name="connsiteY21" fmla="*/ 1254988 h 1287145"/>
              <a:gd name="connsiteX0" fmla="*/ 626859 w 1705666"/>
              <a:gd name="connsiteY0" fmla="*/ 1254988 h 1287145"/>
              <a:gd name="connsiteX1" fmla="*/ 143695 w 1705666"/>
              <a:gd name="connsiteY1" fmla="*/ 1259212 h 1287145"/>
              <a:gd name="connsiteX2" fmla="*/ 65921 w 1705666"/>
              <a:gd name="connsiteY2" fmla="*/ 824354 h 1287145"/>
              <a:gd name="connsiteX3" fmla="*/ 901 w 1705666"/>
              <a:gd name="connsiteY3" fmla="*/ 324547 h 1287145"/>
              <a:gd name="connsiteX4" fmla="*/ 32320 w 1705666"/>
              <a:gd name="connsiteY4" fmla="*/ 163774 h 1287145"/>
              <a:gd name="connsiteX5" fmla="*/ 92610 w 1705666"/>
              <a:gd name="connsiteY5" fmla="*/ 73339 h 1287145"/>
              <a:gd name="connsiteX6" fmla="*/ 574612 w 1705666"/>
              <a:gd name="connsiteY6" fmla="*/ 73339 h 1287145"/>
              <a:gd name="connsiteX7" fmla="*/ 745753 w 1705666"/>
              <a:gd name="connsiteY7" fmla="*/ 63290 h 1287145"/>
              <a:gd name="connsiteX8" fmla="*/ 986913 w 1705666"/>
              <a:gd name="connsiteY8" fmla="*/ 93435 h 1287145"/>
              <a:gd name="connsiteX9" fmla="*/ 1137639 w 1705666"/>
              <a:gd name="connsiteY9" fmla="*/ 93435 h 1287145"/>
              <a:gd name="connsiteX10" fmla="*/ 1187881 w 1705666"/>
              <a:gd name="connsiteY10" fmla="*/ 103484 h 1287145"/>
              <a:gd name="connsiteX11" fmla="*/ 1258219 w 1705666"/>
              <a:gd name="connsiteY11" fmla="*/ 53242 h 1287145"/>
              <a:gd name="connsiteX12" fmla="*/ 1308461 w 1705666"/>
              <a:gd name="connsiteY12" fmla="*/ 3000 h 1287145"/>
              <a:gd name="connsiteX13" fmla="*/ 1449138 w 1705666"/>
              <a:gd name="connsiteY13" fmla="*/ 13049 h 1287145"/>
              <a:gd name="connsiteX14" fmla="*/ 1519476 w 1705666"/>
              <a:gd name="connsiteY14" fmla="*/ 73339 h 1287145"/>
              <a:gd name="connsiteX15" fmla="*/ 1449138 w 1705666"/>
              <a:gd name="connsiteY15" fmla="*/ 244161 h 1287145"/>
              <a:gd name="connsiteX16" fmla="*/ 1509428 w 1705666"/>
              <a:gd name="connsiteY16" fmla="*/ 314499 h 1287145"/>
              <a:gd name="connsiteX17" fmla="*/ 1613734 w 1705666"/>
              <a:gd name="connsiteY17" fmla="*/ 445130 h 1287145"/>
              <a:gd name="connsiteX18" fmla="*/ 1653333 w 1705666"/>
              <a:gd name="connsiteY18" fmla="*/ 537917 h 1287145"/>
              <a:gd name="connsiteX19" fmla="*/ 1643344 w 1705666"/>
              <a:gd name="connsiteY19" fmla="*/ 893914 h 1287145"/>
              <a:gd name="connsiteX20" fmla="*/ 1639541 w 1705666"/>
              <a:gd name="connsiteY20" fmla="*/ 1156965 h 1287145"/>
              <a:gd name="connsiteX21" fmla="*/ 626859 w 1705666"/>
              <a:gd name="connsiteY21" fmla="*/ 1254988 h 1287145"/>
              <a:gd name="connsiteX0" fmla="*/ 626859 w 1757497"/>
              <a:gd name="connsiteY0" fmla="*/ 1254988 h 1311077"/>
              <a:gd name="connsiteX1" fmla="*/ 143695 w 1757497"/>
              <a:gd name="connsiteY1" fmla="*/ 1259212 h 1311077"/>
              <a:gd name="connsiteX2" fmla="*/ 65921 w 1757497"/>
              <a:gd name="connsiteY2" fmla="*/ 824354 h 1311077"/>
              <a:gd name="connsiteX3" fmla="*/ 901 w 1757497"/>
              <a:gd name="connsiteY3" fmla="*/ 324547 h 1311077"/>
              <a:gd name="connsiteX4" fmla="*/ 32320 w 1757497"/>
              <a:gd name="connsiteY4" fmla="*/ 163774 h 1311077"/>
              <a:gd name="connsiteX5" fmla="*/ 92610 w 1757497"/>
              <a:gd name="connsiteY5" fmla="*/ 73339 h 1311077"/>
              <a:gd name="connsiteX6" fmla="*/ 574612 w 1757497"/>
              <a:gd name="connsiteY6" fmla="*/ 73339 h 1311077"/>
              <a:gd name="connsiteX7" fmla="*/ 745753 w 1757497"/>
              <a:gd name="connsiteY7" fmla="*/ 63290 h 1311077"/>
              <a:gd name="connsiteX8" fmla="*/ 986913 w 1757497"/>
              <a:gd name="connsiteY8" fmla="*/ 93435 h 1311077"/>
              <a:gd name="connsiteX9" fmla="*/ 1137639 w 1757497"/>
              <a:gd name="connsiteY9" fmla="*/ 93435 h 1311077"/>
              <a:gd name="connsiteX10" fmla="*/ 1187881 w 1757497"/>
              <a:gd name="connsiteY10" fmla="*/ 103484 h 1311077"/>
              <a:gd name="connsiteX11" fmla="*/ 1258219 w 1757497"/>
              <a:gd name="connsiteY11" fmla="*/ 53242 h 1311077"/>
              <a:gd name="connsiteX12" fmla="*/ 1308461 w 1757497"/>
              <a:gd name="connsiteY12" fmla="*/ 3000 h 1311077"/>
              <a:gd name="connsiteX13" fmla="*/ 1449138 w 1757497"/>
              <a:gd name="connsiteY13" fmla="*/ 13049 h 1311077"/>
              <a:gd name="connsiteX14" fmla="*/ 1519476 w 1757497"/>
              <a:gd name="connsiteY14" fmla="*/ 73339 h 1311077"/>
              <a:gd name="connsiteX15" fmla="*/ 1449138 w 1757497"/>
              <a:gd name="connsiteY15" fmla="*/ 244161 h 1311077"/>
              <a:gd name="connsiteX16" fmla="*/ 1509428 w 1757497"/>
              <a:gd name="connsiteY16" fmla="*/ 314499 h 1311077"/>
              <a:gd name="connsiteX17" fmla="*/ 1613734 w 1757497"/>
              <a:gd name="connsiteY17" fmla="*/ 445130 h 1311077"/>
              <a:gd name="connsiteX18" fmla="*/ 1653333 w 1757497"/>
              <a:gd name="connsiteY18" fmla="*/ 537917 h 1311077"/>
              <a:gd name="connsiteX19" fmla="*/ 1643344 w 1757497"/>
              <a:gd name="connsiteY19" fmla="*/ 893914 h 1311077"/>
              <a:gd name="connsiteX20" fmla="*/ 1703139 w 1757497"/>
              <a:gd name="connsiteY20" fmla="*/ 1311077 h 1311077"/>
              <a:gd name="connsiteX21" fmla="*/ 626859 w 1757497"/>
              <a:gd name="connsiteY21" fmla="*/ 1254988 h 1311077"/>
              <a:gd name="connsiteX0" fmla="*/ 626859 w 1757497"/>
              <a:gd name="connsiteY0" fmla="*/ 1254988 h 1349163"/>
              <a:gd name="connsiteX1" fmla="*/ 143695 w 1757497"/>
              <a:gd name="connsiteY1" fmla="*/ 1259212 h 1349163"/>
              <a:gd name="connsiteX2" fmla="*/ 65921 w 1757497"/>
              <a:gd name="connsiteY2" fmla="*/ 824354 h 1349163"/>
              <a:gd name="connsiteX3" fmla="*/ 901 w 1757497"/>
              <a:gd name="connsiteY3" fmla="*/ 324547 h 1349163"/>
              <a:gd name="connsiteX4" fmla="*/ 32320 w 1757497"/>
              <a:gd name="connsiteY4" fmla="*/ 163774 h 1349163"/>
              <a:gd name="connsiteX5" fmla="*/ 92610 w 1757497"/>
              <a:gd name="connsiteY5" fmla="*/ 73339 h 1349163"/>
              <a:gd name="connsiteX6" fmla="*/ 574612 w 1757497"/>
              <a:gd name="connsiteY6" fmla="*/ 73339 h 1349163"/>
              <a:gd name="connsiteX7" fmla="*/ 745753 w 1757497"/>
              <a:gd name="connsiteY7" fmla="*/ 63290 h 1349163"/>
              <a:gd name="connsiteX8" fmla="*/ 986913 w 1757497"/>
              <a:gd name="connsiteY8" fmla="*/ 93435 h 1349163"/>
              <a:gd name="connsiteX9" fmla="*/ 1137639 w 1757497"/>
              <a:gd name="connsiteY9" fmla="*/ 93435 h 1349163"/>
              <a:gd name="connsiteX10" fmla="*/ 1187881 w 1757497"/>
              <a:gd name="connsiteY10" fmla="*/ 103484 h 1349163"/>
              <a:gd name="connsiteX11" fmla="*/ 1258219 w 1757497"/>
              <a:gd name="connsiteY11" fmla="*/ 53242 h 1349163"/>
              <a:gd name="connsiteX12" fmla="*/ 1308461 w 1757497"/>
              <a:gd name="connsiteY12" fmla="*/ 3000 h 1349163"/>
              <a:gd name="connsiteX13" fmla="*/ 1449138 w 1757497"/>
              <a:gd name="connsiteY13" fmla="*/ 13049 h 1349163"/>
              <a:gd name="connsiteX14" fmla="*/ 1519476 w 1757497"/>
              <a:gd name="connsiteY14" fmla="*/ 73339 h 1349163"/>
              <a:gd name="connsiteX15" fmla="*/ 1449138 w 1757497"/>
              <a:gd name="connsiteY15" fmla="*/ 244161 h 1349163"/>
              <a:gd name="connsiteX16" fmla="*/ 1509428 w 1757497"/>
              <a:gd name="connsiteY16" fmla="*/ 314499 h 1349163"/>
              <a:gd name="connsiteX17" fmla="*/ 1613734 w 1757497"/>
              <a:gd name="connsiteY17" fmla="*/ 445130 h 1349163"/>
              <a:gd name="connsiteX18" fmla="*/ 1653333 w 1757497"/>
              <a:gd name="connsiteY18" fmla="*/ 537917 h 1349163"/>
              <a:gd name="connsiteX19" fmla="*/ 1643344 w 1757497"/>
              <a:gd name="connsiteY19" fmla="*/ 893914 h 1349163"/>
              <a:gd name="connsiteX20" fmla="*/ 1703139 w 1757497"/>
              <a:gd name="connsiteY20" fmla="*/ 1311077 h 1349163"/>
              <a:gd name="connsiteX21" fmla="*/ 626859 w 1757497"/>
              <a:gd name="connsiteY21" fmla="*/ 1254988 h 1349163"/>
              <a:gd name="connsiteX0" fmla="*/ 626859 w 1797895"/>
              <a:gd name="connsiteY0" fmla="*/ 1254988 h 1349163"/>
              <a:gd name="connsiteX1" fmla="*/ 143695 w 1797895"/>
              <a:gd name="connsiteY1" fmla="*/ 1259212 h 1349163"/>
              <a:gd name="connsiteX2" fmla="*/ 65921 w 1797895"/>
              <a:gd name="connsiteY2" fmla="*/ 824354 h 1349163"/>
              <a:gd name="connsiteX3" fmla="*/ 901 w 1797895"/>
              <a:gd name="connsiteY3" fmla="*/ 324547 h 1349163"/>
              <a:gd name="connsiteX4" fmla="*/ 32320 w 1797895"/>
              <a:gd name="connsiteY4" fmla="*/ 163774 h 1349163"/>
              <a:gd name="connsiteX5" fmla="*/ 92610 w 1797895"/>
              <a:gd name="connsiteY5" fmla="*/ 73339 h 1349163"/>
              <a:gd name="connsiteX6" fmla="*/ 574612 w 1797895"/>
              <a:gd name="connsiteY6" fmla="*/ 73339 h 1349163"/>
              <a:gd name="connsiteX7" fmla="*/ 745753 w 1797895"/>
              <a:gd name="connsiteY7" fmla="*/ 63290 h 1349163"/>
              <a:gd name="connsiteX8" fmla="*/ 986913 w 1797895"/>
              <a:gd name="connsiteY8" fmla="*/ 93435 h 1349163"/>
              <a:gd name="connsiteX9" fmla="*/ 1137639 w 1797895"/>
              <a:gd name="connsiteY9" fmla="*/ 93435 h 1349163"/>
              <a:gd name="connsiteX10" fmla="*/ 1187881 w 1797895"/>
              <a:gd name="connsiteY10" fmla="*/ 103484 h 1349163"/>
              <a:gd name="connsiteX11" fmla="*/ 1258219 w 1797895"/>
              <a:gd name="connsiteY11" fmla="*/ 53242 h 1349163"/>
              <a:gd name="connsiteX12" fmla="*/ 1308461 w 1797895"/>
              <a:gd name="connsiteY12" fmla="*/ 3000 h 1349163"/>
              <a:gd name="connsiteX13" fmla="*/ 1449138 w 1797895"/>
              <a:gd name="connsiteY13" fmla="*/ 13049 h 1349163"/>
              <a:gd name="connsiteX14" fmla="*/ 1519476 w 1797895"/>
              <a:gd name="connsiteY14" fmla="*/ 73339 h 1349163"/>
              <a:gd name="connsiteX15" fmla="*/ 1449138 w 1797895"/>
              <a:gd name="connsiteY15" fmla="*/ 244161 h 1349163"/>
              <a:gd name="connsiteX16" fmla="*/ 1509428 w 1797895"/>
              <a:gd name="connsiteY16" fmla="*/ 314499 h 1349163"/>
              <a:gd name="connsiteX17" fmla="*/ 1613734 w 1797895"/>
              <a:gd name="connsiteY17" fmla="*/ 445130 h 1349163"/>
              <a:gd name="connsiteX18" fmla="*/ 1653333 w 1797895"/>
              <a:gd name="connsiteY18" fmla="*/ 537917 h 1349163"/>
              <a:gd name="connsiteX19" fmla="*/ 1643344 w 1797895"/>
              <a:gd name="connsiteY19" fmla="*/ 893914 h 1349163"/>
              <a:gd name="connsiteX20" fmla="*/ 1744261 w 1797895"/>
              <a:gd name="connsiteY20" fmla="*/ 1002358 h 1349163"/>
              <a:gd name="connsiteX21" fmla="*/ 1703139 w 1797895"/>
              <a:gd name="connsiteY21" fmla="*/ 1311077 h 1349163"/>
              <a:gd name="connsiteX22" fmla="*/ 626859 w 1797895"/>
              <a:gd name="connsiteY22" fmla="*/ 1254988 h 1349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797895" h="1349163">
                <a:moveTo>
                  <a:pt x="626859" y="1254988"/>
                </a:moveTo>
                <a:cubicBezTo>
                  <a:pt x="366952" y="1246344"/>
                  <a:pt x="223051" y="1315573"/>
                  <a:pt x="143695" y="1259212"/>
                </a:cubicBezTo>
                <a:cubicBezTo>
                  <a:pt x="64339" y="1202851"/>
                  <a:pt x="114453" y="940747"/>
                  <a:pt x="65921" y="824354"/>
                </a:cubicBezTo>
                <a:cubicBezTo>
                  <a:pt x="17389" y="707961"/>
                  <a:pt x="6501" y="434644"/>
                  <a:pt x="901" y="324547"/>
                </a:cubicBezTo>
                <a:cubicBezTo>
                  <a:pt x="-4699" y="214450"/>
                  <a:pt x="17035" y="205642"/>
                  <a:pt x="32320" y="163774"/>
                </a:cubicBezTo>
                <a:cubicBezTo>
                  <a:pt x="47605" y="121906"/>
                  <a:pt x="2228" y="88411"/>
                  <a:pt x="92610" y="73339"/>
                </a:cubicBezTo>
                <a:cubicBezTo>
                  <a:pt x="182992" y="58267"/>
                  <a:pt x="465755" y="75014"/>
                  <a:pt x="574612" y="73339"/>
                </a:cubicBezTo>
                <a:cubicBezTo>
                  <a:pt x="683469" y="71664"/>
                  <a:pt x="677036" y="59941"/>
                  <a:pt x="745753" y="63290"/>
                </a:cubicBezTo>
                <a:cubicBezTo>
                  <a:pt x="814470" y="66639"/>
                  <a:pt x="921599" y="88411"/>
                  <a:pt x="986913" y="93435"/>
                </a:cubicBezTo>
                <a:cubicBezTo>
                  <a:pt x="1052227" y="98459"/>
                  <a:pt x="1104144" y="91760"/>
                  <a:pt x="1137639" y="93435"/>
                </a:cubicBezTo>
                <a:cubicBezTo>
                  <a:pt x="1171134" y="95110"/>
                  <a:pt x="1167784" y="110183"/>
                  <a:pt x="1187881" y="103484"/>
                </a:cubicBezTo>
                <a:cubicBezTo>
                  <a:pt x="1207978" y="96785"/>
                  <a:pt x="1238122" y="69989"/>
                  <a:pt x="1258219" y="53242"/>
                </a:cubicBezTo>
                <a:cubicBezTo>
                  <a:pt x="1278316" y="36495"/>
                  <a:pt x="1276641" y="9699"/>
                  <a:pt x="1308461" y="3000"/>
                </a:cubicBezTo>
                <a:cubicBezTo>
                  <a:pt x="1340281" y="-3699"/>
                  <a:pt x="1413969" y="1326"/>
                  <a:pt x="1449138" y="13049"/>
                </a:cubicBezTo>
                <a:cubicBezTo>
                  <a:pt x="1484307" y="24772"/>
                  <a:pt x="1519476" y="34820"/>
                  <a:pt x="1519476" y="73339"/>
                </a:cubicBezTo>
                <a:cubicBezTo>
                  <a:pt x="1519476" y="111858"/>
                  <a:pt x="1450813" y="203968"/>
                  <a:pt x="1449138" y="244161"/>
                </a:cubicBezTo>
                <a:cubicBezTo>
                  <a:pt x="1447463" y="284354"/>
                  <a:pt x="1481995" y="281004"/>
                  <a:pt x="1509428" y="314499"/>
                </a:cubicBezTo>
                <a:cubicBezTo>
                  <a:pt x="1536861" y="347994"/>
                  <a:pt x="1597327" y="406058"/>
                  <a:pt x="1613734" y="445130"/>
                </a:cubicBezTo>
                <a:cubicBezTo>
                  <a:pt x="1630141" y="484202"/>
                  <a:pt x="1655975" y="463120"/>
                  <a:pt x="1653333" y="537917"/>
                </a:cubicBezTo>
                <a:cubicBezTo>
                  <a:pt x="1650691" y="612714"/>
                  <a:pt x="1628189" y="816507"/>
                  <a:pt x="1643344" y="893914"/>
                </a:cubicBezTo>
                <a:cubicBezTo>
                  <a:pt x="1658499" y="971321"/>
                  <a:pt x="1734295" y="932831"/>
                  <a:pt x="1744261" y="1002358"/>
                </a:cubicBezTo>
                <a:cubicBezTo>
                  <a:pt x="1754227" y="1071885"/>
                  <a:pt x="1882306" y="1282671"/>
                  <a:pt x="1703139" y="1311077"/>
                </a:cubicBezTo>
                <a:cubicBezTo>
                  <a:pt x="1376178" y="1415670"/>
                  <a:pt x="985619" y="1273684"/>
                  <a:pt x="626859" y="1254988"/>
                </a:cubicBezTo>
                <a:close/>
              </a:path>
            </a:pathLst>
          </a:custGeom>
          <a:solidFill>
            <a:srgbClr val="6AA84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7" name="Picture 106" descr="A black and white image of a person's hand&#10;&#10;Description automatically generated">
            <a:extLst>
              <a:ext uri="{FF2B5EF4-FFF2-40B4-BE49-F238E27FC236}">
                <a16:creationId xmlns:a16="http://schemas.microsoft.com/office/drawing/2014/main" id="{C4E209E1-A418-05D6-66AC-95D9F4CF0955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40981" t="35505" r="44959"/>
          <a:stretch/>
        </p:blipFill>
        <p:spPr>
          <a:xfrm>
            <a:off x="1094088" y="2990290"/>
            <a:ext cx="344107" cy="352686"/>
          </a:xfrm>
          <a:prstGeom prst="rect">
            <a:avLst/>
          </a:prstGeom>
        </p:spPr>
      </p:pic>
      <p:sp>
        <p:nvSpPr>
          <p:cNvPr id="113" name="TextBox 112">
            <a:extLst>
              <a:ext uri="{FF2B5EF4-FFF2-40B4-BE49-F238E27FC236}">
                <a16:creationId xmlns:a16="http://schemas.microsoft.com/office/drawing/2014/main" id="{45138A05-0038-BC70-5715-05C0E18D747A}"/>
              </a:ext>
            </a:extLst>
          </p:cNvPr>
          <p:cNvSpPr txBox="1"/>
          <p:nvPr/>
        </p:nvSpPr>
        <p:spPr>
          <a:xfrm flipH="1">
            <a:off x="1530210" y="2785375"/>
            <a:ext cx="50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D</a:t>
            </a:r>
          </a:p>
        </p:txBody>
      </p:sp>
      <p:pic>
        <p:nvPicPr>
          <p:cNvPr id="257" name="Picture 256" descr="A black and white image of a person's hand&#10;&#10;Description automatically generated">
            <a:extLst>
              <a:ext uri="{FF2B5EF4-FFF2-40B4-BE49-F238E27FC236}">
                <a16:creationId xmlns:a16="http://schemas.microsoft.com/office/drawing/2014/main" id="{E93256C4-9549-B5B0-CE3F-C528DF49C61D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40981" t="35505" r="44959"/>
          <a:stretch/>
        </p:blipFill>
        <p:spPr>
          <a:xfrm>
            <a:off x="4223656" y="2476306"/>
            <a:ext cx="344107" cy="352686"/>
          </a:xfrm>
          <a:prstGeom prst="rect">
            <a:avLst/>
          </a:prstGeom>
        </p:spPr>
      </p:pic>
      <p:pic>
        <p:nvPicPr>
          <p:cNvPr id="258" name="Picture 257" descr="A black and white image of a person's hand&#10;&#10;Description automatically generated">
            <a:extLst>
              <a:ext uri="{FF2B5EF4-FFF2-40B4-BE49-F238E27FC236}">
                <a16:creationId xmlns:a16="http://schemas.microsoft.com/office/drawing/2014/main" id="{2EF35CF4-8EEE-DBB2-D44F-9C545823C7B9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40981" t="35505" r="44959"/>
          <a:stretch/>
        </p:blipFill>
        <p:spPr>
          <a:xfrm>
            <a:off x="4780342" y="2770494"/>
            <a:ext cx="344107" cy="352686"/>
          </a:xfrm>
          <a:prstGeom prst="rect">
            <a:avLst/>
          </a:prstGeom>
        </p:spPr>
      </p:pic>
      <p:sp>
        <p:nvSpPr>
          <p:cNvPr id="259" name="TextBox 258">
            <a:extLst>
              <a:ext uri="{FF2B5EF4-FFF2-40B4-BE49-F238E27FC236}">
                <a16:creationId xmlns:a16="http://schemas.microsoft.com/office/drawing/2014/main" id="{392412F3-3F28-2ECD-1F6A-B2124F8E5C7B}"/>
              </a:ext>
            </a:extLst>
          </p:cNvPr>
          <p:cNvSpPr txBox="1"/>
          <p:nvPr/>
        </p:nvSpPr>
        <p:spPr>
          <a:xfrm flipH="1">
            <a:off x="5129495" y="2797301"/>
            <a:ext cx="50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D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F7AA1937-BF15-46BA-322D-8847CF67EB2E}"/>
              </a:ext>
            </a:extLst>
          </p:cNvPr>
          <p:cNvSpPr txBox="1"/>
          <p:nvPr/>
        </p:nvSpPr>
        <p:spPr>
          <a:xfrm flipH="1">
            <a:off x="4537096" y="2424830"/>
            <a:ext cx="50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E</a:t>
            </a:r>
          </a:p>
        </p:txBody>
      </p:sp>
      <p:sp>
        <p:nvSpPr>
          <p:cNvPr id="261" name="Freeform: Shape 260">
            <a:extLst>
              <a:ext uri="{FF2B5EF4-FFF2-40B4-BE49-F238E27FC236}">
                <a16:creationId xmlns:a16="http://schemas.microsoft.com/office/drawing/2014/main" id="{1017CA40-A051-C1DD-CF58-D3B2CC53F413}"/>
              </a:ext>
            </a:extLst>
          </p:cNvPr>
          <p:cNvSpPr/>
          <p:nvPr/>
        </p:nvSpPr>
        <p:spPr>
          <a:xfrm>
            <a:off x="6963017" y="2286107"/>
            <a:ext cx="1541074" cy="555798"/>
          </a:xfrm>
          <a:custGeom>
            <a:avLst/>
            <a:gdLst>
              <a:gd name="connsiteX0" fmla="*/ 75368 w 1525516"/>
              <a:gd name="connsiteY0" fmla="*/ 125497 h 547976"/>
              <a:gd name="connsiteX1" fmla="*/ 527544 w 1525516"/>
              <a:gd name="connsiteY1" fmla="*/ 115449 h 547976"/>
              <a:gd name="connsiteX2" fmla="*/ 798849 w 1525516"/>
              <a:gd name="connsiteY2" fmla="*/ 115449 h 547976"/>
              <a:gd name="connsiteX3" fmla="*/ 1090251 w 1525516"/>
              <a:gd name="connsiteY3" fmla="*/ 125497 h 547976"/>
              <a:gd name="connsiteX4" fmla="*/ 1190735 w 1525516"/>
              <a:gd name="connsiteY4" fmla="*/ 105401 h 547976"/>
              <a:gd name="connsiteX5" fmla="*/ 1251025 w 1525516"/>
              <a:gd name="connsiteY5" fmla="*/ 14966 h 547976"/>
              <a:gd name="connsiteX6" fmla="*/ 1331412 w 1525516"/>
              <a:gd name="connsiteY6" fmla="*/ 4917 h 547976"/>
              <a:gd name="connsiteX7" fmla="*/ 1401750 w 1525516"/>
              <a:gd name="connsiteY7" fmla="*/ 65207 h 547976"/>
              <a:gd name="connsiteX8" fmla="*/ 1441944 w 1525516"/>
              <a:gd name="connsiteY8" fmla="*/ 65207 h 547976"/>
              <a:gd name="connsiteX9" fmla="*/ 1381654 w 1525516"/>
              <a:gd name="connsiteY9" fmla="*/ 276223 h 547976"/>
              <a:gd name="connsiteX10" fmla="*/ 1462040 w 1525516"/>
              <a:gd name="connsiteY10" fmla="*/ 346561 h 547976"/>
              <a:gd name="connsiteX11" fmla="*/ 1522330 w 1525516"/>
              <a:gd name="connsiteY11" fmla="*/ 426948 h 547976"/>
              <a:gd name="connsiteX12" fmla="*/ 1361557 w 1525516"/>
              <a:gd name="connsiteY12" fmla="*/ 547528 h 547976"/>
              <a:gd name="connsiteX13" fmla="*/ 1060106 w 1525516"/>
              <a:gd name="connsiteY13" fmla="*/ 447045 h 547976"/>
              <a:gd name="connsiteX14" fmla="*/ 738559 w 1525516"/>
              <a:gd name="connsiteY14" fmla="*/ 497286 h 547976"/>
              <a:gd name="connsiteX15" fmla="*/ 597882 w 1525516"/>
              <a:gd name="connsiteY15" fmla="*/ 547528 h 547976"/>
              <a:gd name="connsiteX16" fmla="*/ 306480 w 1525516"/>
              <a:gd name="connsiteY16" fmla="*/ 467141 h 547976"/>
              <a:gd name="connsiteX17" fmla="*/ 105513 w 1525516"/>
              <a:gd name="connsiteY17" fmla="*/ 436996 h 547976"/>
              <a:gd name="connsiteX18" fmla="*/ 5029 w 1525516"/>
              <a:gd name="connsiteY18" fmla="*/ 416900 h 547976"/>
              <a:gd name="connsiteX19" fmla="*/ 15078 w 1525516"/>
              <a:gd name="connsiteY19" fmla="*/ 266174 h 547976"/>
              <a:gd name="connsiteX20" fmla="*/ 15078 w 1525516"/>
              <a:gd name="connsiteY20" fmla="*/ 135546 h 547976"/>
              <a:gd name="connsiteX21" fmla="*/ 75368 w 1525516"/>
              <a:gd name="connsiteY21" fmla="*/ 125497 h 547976"/>
              <a:gd name="connsiteX0" fmla="*/ 90926 w 1541074"/>
              <a:gd name="connsiteY0" fmla="*/ 125497 h 547976"/>
              <a:gd name="connsiteX1" fmla="*/ 543102 w 1541074"/>
              <a:gd name="connsiteY1" fmla="*/ 115449 h 547976"/>
              <a:gd name="connsiteX2" fmla="*/ 814407 w 1541074"/>
              <a:gd name="connsiteY2" fmla="*/ 115449 h 547976"/>
              <a:gd name="connsiteX3" fmla="*/ 1105809 w 1541074"/>
              <a:gd name="connsiteY3" fmla="*/ 125497 h 547976"/>
              <a:gd name="connsiteX4" fmla="*/ 1206293 w 1541074"/>
              <a:gd name="connsiteY4" fmla="*/ 105401 h 547976"/>
              <a:gd name="connsiteX5" fmla="*/ 1266583 w 1541074"/>
              <a:gd name="connsiteY5" fmla="*/ 14966 h 547976"/>
              <a:gd name="connsiteX6" fmla="*/ 1346970 w 1541074"/>
              <a:gd name="connsiteY6" fmla="*/ 4917 h 547976"/>
              <a:gd name="connsiteX7" fmla="*/ 1417308 w 1541074"/>
              <a:gd name="connsiteY7" fmla="*/ 65207 h 547976"/>
              <a:gd name="connsiteX8" fmla="*/ 1457502 w 1541074"/>
              <a:gd name="connsiteY8" fmla="*/ 65207 h 547976"/>
              <a:gd name="connsiteX9" fmla="*/ 1397212 w 1541074"/>
              <a:gd name="connsiteY9" fmla="*/ 276223 h 547976"/>
              <a:gd name="connsiteX10" fmla="*/ 1477598 w 1541074"/>
              <a:gd name="connsiteY10" fmla="*/ 346561 h 547976"/>
              <a:gd name="connsiteX11" fmla="*/ 1537888 w 1541074"/>
              <a:gd name="connsiteY11" fmla="*/ 426948 h 547976"/>
              <a:gd name="connsiteX12" fmla="*/ 1377115 w 1541074"/>
              <a:gd name="connsiteY12" fmla="*/ 547528 h 547976"/>
              <a:gd name="connsiteX13" fmla="*/ 1075664 w 1541074"/>
              <a:gd name="connsiteY13" fmla="*/ 447045 h 547976"/>
              <a:gd name="connsiteX14" fmla="*/ 754117 w 1541074"/>
              <a:gd name="connsiteY14" fmla="*/ 497286 h 547976"/>
              <a:gd name="connsiteX15" fmla="*/ 613440 w 1541074"/>
              <a:gd name="connsiteY15" fmla="*/ 547528 h 547976"/>
              <a:gd name="connsiteX16" fmla="*/ 322038 w 1541074"/>
              <a:gd name="connsiteY16" fmla="*/ 467141 h 547976"/>
              <a:gd name="connsiteX17" fmla="*/ 121071 w 1541074"/>
              <a:gd name="connsiteY17" fmla="*/ 436996 h 547976"/>
              <a:gd name="connsiteX18" fmla="*/ 20587 w 1541074"/>
              <a:gd name="connsiteY18" fmla="*/ 416900 h 547976"/>
              <a:gd name="connsiteX19" fmla="*/ 491 w 1541074"/>
              <a:gd name="connsiteY19" fmla="*/ 266174 h 547976"/>
              <a:gd name="connsiteX20" fmla="*/ 30636 w 1541074"/>
              <a:gd name="connsiteY20" fmla="*/ 135546 h 547976"/>
              <a:gd name="connsiteX21" fmla="*/ 90926 w 1541074"/>
              <a:gd name="connsiteY21" fmla="*/ 125497 h 547976"/>
              <a:gd name="connsiteX0" fmla="*/ 90926 w 1541074"/>
              <a:gd name="connsiteY0" fmla="*/ 125497 h 547959"/>
              <a:gd name="connsiteX1" fmla="*/ 543102 w 1541074"/>
              <a:gd name="connsiteY1" fmla="*/ 115449 h 547959"/>
              <a:gd name="connsiteX2" fmla="*/ 814407 w 1541074"/>
              <a:gd name="connsiteY2" fmla="*/ 115449 h 547959"/>
              <a:gd name="connsiteX3" fmla="*/ 1105809 w 1541074"/>
              <a:gd name="connsiteY3" fmla="*/ 125497 h 547959"/>
              <a:gd name="connsiteX4" fmla="*/ 1206293 w 1541074"/>
              <a:gd name="connsiteY4" fmla="*/ 105401 h 547959"/>
              <a:gd name="connsiteX5" fmla="*/ 1266583 w 1541074"/>
              <a:gd name="connsiteY5" fmla="*/ 14966 h 547959"/>
              <a:gd name="connsiteX6" fmla="*/ 1346970 w 1541074"/>
              <a:gd name="connsiteY6" fmla="*/ 4917 h 547959"/>
              <a:gd name="connsiteX7" fmla="*/ 1417308 w 1541074"/>
              <a:gd name="connsiteY7" fmla="*/ 65207 h 547959"/>
              <a:gd name="connsiteX8" fmla="*/ 1457502 w 1541074"/>
              <a:gd name="connsiteY8" fmla="*/ 65207 h 547959"/>
              <a:gd name="connsiteX9" fmla="*/ 1397212 w 1541074"/>
              <a:gd name="connsiteY9" fmla="*/ 276223 h 547959"/>
              <a:gd name="connsiteX10" fmla="*/ 1477598 w 1541074"/>
              <a:gd name="connsiteY10" fmla="*/ 346561 h 547959"/>
              <a:gd name="connsiteX11" fmla="*/ 1537888 w 1541074"/>
              <a:gd name="connsiteY11" fmla="*/ 426948 h 547959"/>
              <a:gd name="connsiteX12" fmla="*/ 1377115 w 1541074"/>
              <a:gd name="connsiteY12" fmla="*/ 547528 h 547959"/>
              <a:gd name="connsiteX13" fmla="*/ 1125905 w 1541074"/>
              <a:gd name="connsiteY13" fmla="*/ 457094 h 547959"/>
              <a:gd name="connsiteX14" fmla="*/ 754117 w 1541074"/>
              <a:gd name="connsiteY14" fmla="*/ 497286 h 547959"/>
              <a:gd name="connsiteX15" fmla="*/ 613440 w 1541074"/>
              <a:gd name="connsiteY15" fmla="*/ 547528 h 547959"/>
              <a:gd name="connsiteX16" fmla="*/ 322038 w 1541074"/>
              <a:gd name="connsiteY16" fmla="*/ 467141 h 547959"/>
              <a:gd name="connsiteX17" fmla="*/ 121071 w 1541074"/>
              <a:gd name="connsiteY17" fmla="*/ 436996 h 547959"/>
              <a:gd name="connsiteX18" fmla="*/ 20587 w 1541074"/>
              <a:gd name="connsiteY18" fmla="*/ 416900 h 547959"/>
              <a:gd name="connsiteX19" fmla="*/ 491 w 1541074"/>
              <a:gd name="connsiteY19" fmla="*/ 266174 h 547959"/>
              <a:gd name="connsiteX20" fmla="*/ 30636 w 1541074"/>
              <a:gd name="connsiteY20" fmla="*/ 135546 h 547959"/>
              <a:gd name="connsiteX21" fmla="*/ 90926 w 1541074"/>
              <a:gd name="connsiteY21" fmla="*/ 125497 h 547959"/>
              <a:gd name="connsiteX0" fmla="*/ 90926 w 1541074"/>
              <a:gd name="connsiteY0" fmla="*/ 125497 h 547959"/>
              <a:gd name="connsiteX1" fmla="*/ 543102 w 1541074"/>
              <a:gd name="connsiteY1" fmla="*/ 115449 h 547959"/>
              <a:gd name="connsiteX2" fmla="*/ 814407 w 1541074"/>
              <a:gd name="connsiteY2" fmla="*/ 115449 h 547959"/>
              <a:gd name="connsiteX3" fmla="*/ 1105809 w 1541074"/>
              <a:gd name="connsiteY3" fmla="*/ 125497 h 547959"/>
              <a:gd name="connsiteX4" fmla="*/ 1206293 w 1541074"/>
              <a:gd name="connsiteY4" fmla="*/ 105401 h 547959"/>
              <a:gd name="connsiteX5" fmla="*/ 1266583 w 1541074"/>
              <a:gd name="connsiteY5" fmla="*/ 14966 h 547959"/>
              <a:gd name="connsiteX6" fmla="*/ 1346970 w 1541074"/>
              <a:gd name="connsiteY6" fmla="*/ 4917 h 547959"/>
              <a:gd name="connsiteX7" fmla="*/ 1417308 w 1541074"/>
              <a:gd name="connsiteY7" fmla="*/ 65207 h 547959"/>
              <a:gd name="connsiteX8" fmla="*/ 1457502 w 1541074"/>
              <a:gd name="connsiteY8" fmla="*/ 65207 h 547959"/>
              <a:gd name="connsiteX9" fmla="*/ 1397212 w 1541074"/>
              <a:gd name="connsiteY9" fmla="*/ 276223 h 547959"/>
              <a:gd name="connsiteX10" fmla="*/ 1477598 w 1541074"/>
              <a:gd name="connsiteY10" fmla="*/ 346561 h 547959"/>
              <a:gd name="connsiteX11" fmla="*/ 1537888 w 1541074"/>
              <a:gd name="connsiteY11" fmla="*/ 426948 h 547959"/>
              <a:gd name="connsiteX12" fmla="*/ 1377115 w 1541074"/>
              <a:gd name="connsiteY12" fmla="*/ 547528 h 547959"/>
              <a:gd name="connsiteX13" fmla="*/ 1125905 w 1541074"/>
              <a:gd name="connsiteY13" fmla="*/ 457094 h 547959"/>
              <a:gd name="connsiteX14" fmla="*/ 754117 w 1541074"/>
              <a:gd name="connsiteY14" fmla="*/ 497286 h 547959"/>
              <a:gd name="connsiteX15" fmla="*/ 583295 w 1541074"/>
              <a:gd name="connsiteY15" fmla="*/ 547528 h 547959"/>
              <a:gd name="connsiteX16" fmla="*/ 322038 w 1541074"/>
              <a:gd name="connsiteY16" fmla="*/ 467141 h 547959"/>
              <a:gd name="connsiteX17" fmla="*/ 121071 w 1541074"/>
              <a:gd name="connsiteY17" fmla="*/ 436996 h 547959"/>
              <a:gd name="connsiteX18" fmla="*/ 20587 w 1541074"/>
              <a:gd name="connsiteY18" fmla="*/ 416900 h 547959"/>
              <a:gd name="connsiteX19" fmla="*/ 491 w 1541074"/>
              <a:gd name="connsiteY19" fmla="*/ 266174 h 547959"/>
              <a:gd name="connsiteX20" fmla="*/ 30636 w 1541074"/>
              <a:gd name="connsiteY20" fmla="*/ 135546 h 547959"/>
              <a:gd name="connsiteX21" fmla="*/ 90926 w 1541074"/>
              <a:gd name="connsiteY21" fmla="*/ 125497 h 547959"/>
              <a:gd name="connsiteX0" fmla="*/ 90926 w 1541074"/>
              <a:gd name="connsiteY0" fmla="*/ 125497 h 549196"/>
              <a:gd name="connsiteX1" fmla="*/ 543102 w 1541074"/>
              <a:gd name="connsiteY1" fmla="*/ 115449 h 549196"/>
              <a:gd name="connsiteX2" fmla="*/ 814407 w 1541074"/>
              <a:gd name="connsiteY2" fmla="*/ 115449 h 549196"/>
              <a:gd name="connsiteX3" fmla="*/ 1105809 w 1541074"/>
              <a:gd name="connsiteY3" fmla="*/ 125497 h 549196"/>
              <a:gd name="connsiteX4" fmla="*/ 1206293 w 1541074"/>
              <a:gd name="connsiteY4" fmla="*/ 105401 h 549196"/>
              <a:gd name="connsiteX5" fmla="*/ 1266583 w 1541074"/>
              <a:gd name="connsiteY5" fmla="*/ 14966 h 549196"/>
              <a:gd name="connsiteX6" fmla="*/ 1346970 w 1541074"/>
              <a:gd name="connsiteY6" fmla="*/ 4917 h 549196"/>
              <a:gd name="connsiteX7" fmla="*/ 1417308 w 1541074"/>
              <a:gd name="connsiteY7" fmla="*/ 65207 h 549196"/>
              <a:gd name="connsiteX8" fmla="*/ 1457502 w 1541074"/>
              <a:gd name="connsiteY8" fmla="*/ 65207 h 549196"/>
              <a:gd name="connsiteX9" fmla="*/ 1397212 w 1541074"/>
              <a:gd name="connsiteY9" fmla="*/ 276223 h 549196"/>
              <a:gd name="connsiteX10" fmla="*/ 1477598 w 1541074"/>
              <a:gd name="connsiteY10" fmla="*/ 346561 h 549196"/>
              <a:gd name="connsiteX11" fmla="*/ 1537888 w 1541074"/>
              <a:gd name="connsiteY11" fmla="*/ 426948 h 549196"/>
              <a:gd name="connsiteX12" fmla="*/ 1377115 w 1541074"/>
              <a:gd name="connsiteY12" fmla="*/ 547528 h 549196"/>
              <a:gd name="connsiteX13" fmla="*/ 1166099 w 1541074"/>
              <a:gd name="connsiteY13" fmla="*/ 497287 h 549196"/>
              <a:gd name="connsiteX14" fmla="*/ 754117 w 1541074"/>
              <a:gd name="connsiteY14" fmla="*/ 497286 h 549196"/>
              <a:gd name="connsiteX15" fmla="*/ 583295 w 1541074"/>
              <a:gd name="connsiteY15" fmla="*/ 547528 h 549196"/>
              <a:gd name="connsiteX16" fmla="*/ 322038 w 1541074"/>
              <a:gd name="connsiteY16" fmla="*/ 467141 h 549196"/>
              <a:gd name="connsiteX17" fmla="*/ 121071 w 1541074"/>
              <a:gd name="connsiteY17" fmla="*/ 436996 h 549196"/>
              <a:gd name="connsiteX18" fmla="*/ 20587 w 1541074"/>
              <a:gd name="connsiteY18" fmla="*/ 416900 h 549196"/>
              <a:gd name="connsiteX19" fmla="*/ 491 w 1541074"/>
              <a:gd name="connsiteY19" fmla="*/ 266174 h 549196"/>
              <a:gd name="connsiteX20" fmla="*/ 30636 w 1541074"/>
              <a:gd name="connsiteY20" fmla="*/ 135546 h 549196"/>
              <a:gd name="connsiteX21" fmla="*/ 90926 w 1541074"/>
              <a:gd name="connsiteY21" fmla="*/ 125497 h 549196"/>
              <a:gd name="connsiteX0" fmla="*/ 90926 w 1541074"/>
              <a:gd name="connsiteY0" fmla="*/ 125497 h 555798"/>
              <a:gd name="connsiteX1" fmla="*/ 543102 w 1541074"/>
              <a:gd name="connsiteY1" fmla="*/ 115449 h 555798"/>
              <a:gd name="connsiteX2" fmla="*/ 814407 w 1541074"/>
              <a:gd name="connsiteY2" fmla="*/ 115449 h 555798"/>
              <a:gd name="connsiteX3" fmla="*/ 1105809 w 1541074"/>
              <a:gd name="connsiteY3" fmla="*/ 125497 h 555798"/>
              <a:gd name="connsiteX4" fmla="*/ 1206293 w 1541074"/>
              <a:gd name="connsiteY4" fmla="*/ 105401 h 555798"/>
              <a:gd name="connsiteX5" fmla="*/ 1266583 w 1541074"/>
              <a:gd name="connsiteY5" fmla="*/ 14966 h 555798"/>
              <a:gd name="connsiteX6" fmla="*/ 1346970 w 1541074"/>
              <a:gd name="connsiteY6" fmla="*/ 4917 h 555798"/>
              <a:gd name="connsiteX7" fmla="*/ 1417308 w 1541074"/>
              <a:gd name="connsiteY7" fmla="*/ 65207 h 555798"/>
              <a:gd name="connsiteX8" fmla="*/ 1457502 w 1541074"/>
              <a:gd name="connsiteY8" fmla="*/ 65207 h 555798"/>
              <a:gd name="connsiteX9" fmla="*/ 1397212 w 1541074"/>
              <a:gd name="connsiteY9" fmla="*/ 276223 h 555798"/>
              <a:gd name="connsiteX10" fmla="*/ 1477598 w 1541074"/>
              <a:gd name="connsiteY10" fmla="*/ 346561 h 555798"/>
              <a:gd name="connsiteX11" fmla="*/ 1537888 w 1541074"/>
              <a:gd name="connsiteY11" fmla="*/ 426948 h 555798"/>
              <a:gd name="connsiteX12" fmla="*/ 1377115 w 1541074"/>
              <a:gd name="connsiteY12" fmla="*/ 547528 h 555798"/>
              <a:gd name="connsiteX13" fmla="*/ 1166099 w 1541074"/>
              <a:gd name="connsiteY13" fmla="*/ 497287 h 555798"/>
              <a:gd name="connsiteX14" fmla="*/ 854601 w 1541074"/>
              <a:gd name="connsiteY14" fmla="*/ 547528 h 555798"/>
              <a:gd name="connsiteX15" fmla="*/ 583295 w 1541074"/>
              <a:gd name="connsiteY15" fmla="*/ 547528 h 555798"/>
              <a:gd name="connsiteX16" fmla="*/ 322038 w 1541074"/>
              <a:gd name="connsiteY16" fmla="*/ 467141 h 555798"/>
              <a:gd name="connsiteX17" fmla="*/ 121071 w 1541074"/>
              <a:gd name="connsiteY17" fmla="*/ 436996 h 555798"/>
              <a:gd name="connsiteX18" fmla="*/ 20587 w 1541074"/>
              <a:gd name="connsiteY18" fmla="*/ 416900 h 555798"/>
              <a:gd name="connsiteX19" fmla="*/ 491 w 1541074"/>
              <a:gd name="connsiteY19" fmla="*/ 266174 h 555798"/>
              <a:gd name="connsiteX20" fmla="*/ 30636 w 1541074"/>
              <a:gd name="connsiteY20" fmla="*/ 135546 h 555798"/>
              <a:gd name="connsiteX21" fmla="*/ 90926 w 1541074"/>
              <a:gd name="connsiteY21" fmla="*/ 125497 h 555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541074" h="555798">
                <a:moveTo>
                  <a:pt x="90926" y="125497"/>
                </a:moveTo>
                <a:cubicBezTo>
                  <a:pt x="176337" y="122147"/>
                  <a:pt x="422522" y="117124"/>
                  <a:pt x="543102" y="115449"/>
                </a:cubicBezTo>
                <a:cubicBezTo>
                  <a:pt x="663682" y="113774"/>
                  <a:pt x="720623" y="113774"/>
                  <a:pt x="814407" y="115449"/>
                </a:cubicBezTo>
                <a:cubicBezTo>
                  <a:pt x="908191" y="117124"/>
                  <a:pt x="1040495" y="127172"/>
                  <a:pt x="1105809" y="125497"/>
                </a:cubicBezTo>
                <a:cubicBezTo>
                  <a:pt x="1171123" y="123822"/>
                  <a:pt x="1179497" y="123823"/>
                  <a:pt x="1206293" y="105401"/>
                </a:cubicBezTo>
                <a:cubicBezTo>
                  <a:pt x="1233089" y="86979"/>
                  <a:pt x="1243137" y="31713"/>
                  <a:pt x="1266583" y="14966"/>
                </a:cubicBezTo>
                <a:cubicBezTo>
                  <a:pt x="1290029" y="-1781"/>
                  <a:pt x="1321849" y="-3457"/>
                  <a:pt x="1346970" y="4917"/>
                </a:cubicBezTo>
                <a:cubicBezTo>
                  <a:pt x="1372091" y="13291"/>
                  <a:pt x="1417308" y="65207"/>
                  <a:pt x="1417308" y="65207"/>
                </a:cubicBezTo>
                <a:cubicBezTo>
                  <a:pt x="1435730" y="75255"/>
                  <a:pt x="1460851" y="30038"/>
                  <a:pt x="1457502" y="65207"/>
                </a:cubicBezTo>
                <a:cubicBezTo>
                  <a:pt x="1454153" y="100376"/>
                  <a:pt x="1393863" y="229331"/>
                  <a:pt x="1397212" y="276223"/>
                </a:cubicBezTo>
                <a:cubicBezTo>
                  <a:pt x="1400561" y="323115"/>
                  <a:pt x="1454152" y="321440"/>
                  <a:pt x="1477598" y="346561"/>
                </a:cubicBezTo>
                <a:cubicBezTo>
                  <a:pt x="1501044" y="371682"/>
                  <a:pt x="1554635" y="393454"/>
                  <a:pt x="1537888" y="426948"/>
                </a:cubicBezTo>
                <a:cubicBezTo>
                  <a:pt x="1521141" y="460442"/>
                  <a:pt x="1439080" y="535805"/>
                  <a:pt x="1377115" y="547528"/>
                </a:cubicBezTo>
                <a:cubicBezTo>
                  <a:pt x="1315150" y="559251"/>
                  <a:pt x="1253185" y="497287"/>
                  <a:pt x="1166099" y="497287"/>
                </a:cubicBezTo>
                <a:cubicBezTo>
                  <a:pt x="1079013" y="497287"/>
                  <a:pt x="951735" y="539155"/>
                  <a:pt x="854601" y="547528"/>
                </a:cubicBezTo>
                <a:cubicBezTo>
                  <a:pt x="757467" y="555901"/>
                  <a:pt x="672055" y="560926"/>
                  <a:pt x="583295" y="547528"/>
                </a:cubicBezTo>
                <a:cubicBezTo>
                  <a:pt x="494535" y="534130"/>
                  <a:pt x="399075" y="485563"/>
                  <a:pt x="322038" y="467141"/>
                </a:cubicBezTo>
                <a:cubicBezTo>
                  <a:pt x="245001" y="448719"/>
                  <a:pt x="171313" y="445369"/>
                  <a:pt x="121071" y="436996"/>
                </a:cubicBezTo>
                <a:cubicBezTo>
                  <a:pt x="70829" y="428623"/>
                  <a:pt x="40684" y="445370"/>
                  <a:pt x="20587" y="416900"/>
                </a:cubicBezTo>
                <a:cubicBezTo>
                  <a:pt x="490" y="388430"/>
                  <a:pt x="-1184" y="313066"/>
                  <a:pt x="491" y="266174"/>
                </a:cubicBezTo>
                <a:cubicBezTo>
                  <a:pt x="2166" y="219282"/>
                  <a:pt x="15564" y="158992"/>
                  <a:pt x="30636" y="135546"/>
                </a:cubicBezTo>
                <a:cubicBezTo>
                  <a:pt x="45708" y="112100"/>
                  <a:pt x="5515" y="128847"/>
                  <a:pt x="90926" y="125497"/>
                </a:cubicBezTo>
                <a:close/>
              </a:path>
            </a:pathLst>
          </a:custGeom>
          <a:solidFill>
            <a:srgbClr val="6AA84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B8A061B4-5313-C5AC-A3BC-C52747967C24}"/>
              </a:ext>
            </a:extLst>
          </p:cNvPr>
          <p:cNvSpPr txBox="1"/>
          <p:nvPr/>
        </p:nvSpPr>
        <p:spPr>
          <a:xfrm flipH="1">
            <a:off x="7762181" y="2456025"/>
            <a:ext cx="50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D</a:t>
            </a:r>
          </a:p>
        </p:txBody>
      </p:sp>
      <p:pic>
        <p:nvPicPr>
          <p:cNvPr id="263" name="Picture 262" descr="A black and white image of a person's hand&#10;&#10;Description automatically generated">
            <a:extLst>
              <a:ext uri="{FF2B5EF4-FFF2-40B4-BE49-F238E27FC236}">
                <a16:creationId xmlns:a16="http://schemas.microsoft.com/office/drawing/2014/main" id="{E729ADAE-DCE5-D0C4-FADF-C8EBC7A7FA5B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40981" t="35505" r="44959"/>
          <a:stretch/>
        </p:blipFill>
        <p:spPr>
          <a:xfrm>
            <a:off x="7269585" y="2437912"/>
            <a:ext cx="344107" cy="352686"/>
          </a:xfrm>
          <a:prstGeom prst="rect">
            <a:avLst/>
          </a:prstGeom>
        </p:spPr>
      </p:pic>
      <p:sp>
        <p:nvSpPr>
          <p:cNvPr id="264" name="Freeform: Shape 263">
            <a:extLst>
              <a:ext uri="{FF2B5EF4-FFF2-40B4-BE49-F238E27FC236}">
                <a16:creationId xmlns:a16="http://schemas.microsoft.com/office/drawing/2014/main" id="{9033059D-B2B1-7C9A-5135-4CF55FC39F47}"/>
              </a:ext>
            </a:extLst>
          </p:cNvPr>
          <p:cNvSpPr/>
          <p:nvPr/>
        </p:nvSpPr>
        <p:spPr>
          <a:xfrm>
            <a:off x="6862918" y="3929093"/>
            <a:ext cx="1891651" cy="1735111"/>
          </a:xfrm>
          <a:custGeom>
            <a:avLst/>
            <a:gdLst>
              <a:gd name="connsiteX0" fmla="*/ 72422 w 1640318"/>
              <a:gd name="connsiteY0" fmla="*/ 505536 h 817319"/>
              <a:gd name="connsiteX1" fmla="*/ 92518 w 1640318"/>
              <a:gd name="connsiteY1" fmla="*/ 555777 h 817319"/>
              <a:gd name="connsiteX2" fmla="*/ 172905 w 1640318"/>
              <a:gd name="connsiteY2" fmla="*/ 686406 h 817319"/>
              <a:gd name="connsiteX3" fmla="*/ 223147 w 1640318"/>
              <a:gd name="connsiteY3" fmla="*/ 746696 h 817319"/>
              <a:gd name="connsiteX4" fmla="*/ 454259 w 1640318"/>
              <a:gd name="connsiteY4" fmla="*/ 817035 h 817319"/>
              <a:gd name="connsiteX5" fmla="*/ 695419 w 1640318"/>
              <a:gd name="connsiteY5" fmla="*/ 766793 h 817319"/>
              <a:gd name="connsiteX6" fmla="*/ 896386 w 1640318"/>
              <a:gd name="connsiteY6" fmla="*/ 656261 h 817319"/>
              <a:gd name="connsiteX7" fmla="*/ 1207885 w 1640318"/>
              <a:gd name="connsiteY7" fmla="*/ 595971 h 817319"/>
              <a:gd name="connsiteX8" fmla="*/ 1388756 w 1640318"/>
              <a:gd name="connsiteY8" fmla="*/ 555777 h 817319"/>
              <a:gd name="connsiteX9" fmla="*/ 1469143 w 1640318"/>
              <a:gd name="connsiteY9" fmla="*/ 565826 h 817319"/>
              <a:gd name="connsiteX10" fmla="*/ 1609819 w 1640318"/>
              <a:gd name="connsiteY10" fmla="*/ 324665 h 817319"/>
              <a:gd name="connsiteX11" fmla="*/ 1639964 w 1640318"/>
              <a:gd name="connsiteY11" fmla="*/ 224182 h 817319"/>
              <a:gd name="connsiteX12" fmla="*/ 1599771 w 1640318"/>
              <a:gd name="connsiteY12" fmla="*/ 63408 h 817319"/>
              <a:gd name="connsiteX13" fmla="*/ 1479191 w 1640318"/>
              <a:gd name="connsiteY13" fmla="*/ 33263 h 817319"/>
              <a:gd name="connsiteX14" fmla="*/ 1217934 w 1640318"/>
              <a:gd name="connsiteY14" fmla="*/ 3118 h 817319"/>
              <a:gd name="connsiteX15" fmla="*/ 1077257 w 1640318"/>
              <a:gd name="connsiteY15" fmla="*/ 113650 h 817319"/>
              <a:gd name="connsiteX16" fmla="*/ 926532 w 1640318"/>
              <a:gd name="connsiteY16" fmla="*/ 173940 h 817319"/>
              <a:gd name="connsiteX17" fmla="*/ 735613 w 1640318"/>
              <a:gd name="connsiteY17" fmla="*/ 194037 h 817319"/>
              <a:gd name="connsiteX18" fmla="*/ 474356 w 1640318"/>
              <a:gd name="connsiteY18" fmla="*/ 173940 h 817319"/>
              <a:gd name="connsiteX19" fmla="*/ 132712 w 1640318"/>
              <a:gd name="connsiteY19" fmla="*/ 173940 h 817319"/>
              <a:gd name="connsiteX20" fmla="*/ 12132 w 1640318"/>
              <a:gd name="connsiteY20" fmla="*/ 214134 h 817319"/>
              <a:gd name="connsiteX21" fmla="*/ 12132 w 1640318"/>
              <a:gd name="connsiteY21" fmla="*/ 344762 h 817319"/>
              <a:gd name="connsiteX22" fmla="*/ 72422 w 1640318"/>
              <a:gd name="connsiteY22" fmla="*/ 505536 h 817319"/>
              <a:gd name="connsiteX0" fmla="*/ 72422 w 1639964"/>
              <a:gd name="connsiteY0" fmla="*/ 568371 h 880154"/>
              <a:gd name="connsiteX1" fmla="*/ 92518 w 1639964"/>
              <a:gd name="connsiteY1" fmla="*/ 618612 h 880154"/>
              <a:gd name="connsiteX2" fmla="*/ 172905 w 1639964"/>
              <a:gd name="connsiteY2" fmla="*/ 749241 h 880154"/>
              <a:gd name="connsiteX3" fmla="*/ 223147 w 1639964"/>
              <a:gd name="connsiteY3" fmla="*/ 809531 h 880154"/>
              <a:gd name="connsiteX4" fmla="*/ 454259 w 1639964"/>
              <a:gd name="connsiteY4" fmla="*/ 879870 h 880154"/>
              <a:gd name="connsiteX5" fmla="*/ 695419 w 1639964"/>
              <a:gd name="connsiteY5" fmla="*/ 829628 h 880154"/>
              <a:gd name="connsiteX6" fmla="*/ 896386 w 1639964"/>
              <a:gd name="connsiteY6" fmla="*/ 719096 h 880154"/>
              <a:gd name="connsiteX7" fmla="*/ 1207885 w 1639964"/>
              <a:gd name="connsiteY7" fmla="*/ 658806 h 880154"/>
              <a:gd name="connsiteX8" fmla="*/ 1388756 w 1639964"/>
              <a:gd name="connsiteY8" fmla="*/ 618612 h 880154"/>
              <a:gd name="connsiteX9" fmla="*/ 1469143 w 1639964"/>
              <a:gd name="connsiteY9" fmla="*/ 628661 h 880154"/>
              <a:gd name="connsiteX10" fmla="*/ 1609819 w 1639964"/>
              <a:gd name="connsiteY10" fmla="*/ 387500 h 880154"/>
              <a:gd name="connsiteX11" fmla="*/ 1639964 w 1639964"/>
              <a:gd name="connsiteY11" fmla="*/ 287017 h 880154"/>
              <a:gd name="connsiteX12" fmla="*/ 1609820 w 1639964"/>
              <a:gd name="connsiteY12" fmla="*/ 5662 h 880154"/>
              <a:gd name="connsiteX13" fmla="*/ 1479191 w 1639964"/>
              <a:gd name="connsiteY13" fmla="*/ 96098 h 880154"/>
              <a:gd name="connsiteX14" fmla="*/ 1217934 w 1639964"/>
              <a:gd name="connsiteY14" fmla="*/ 65953 h 880154"/>
              <a:gd name="connsiteX15" fmla="*/ 1077257 w 1639964"/>
              <a:gd name="connsiteY15" fmla="*/ 176485 h 880154"/>
              <a:gd name="connsiteX16" fmla="*/ 926532 w 1639964"/>
              <a:gd name="connsiteY16" fmla="*/ 236775 h 880154"/>
              <a:gd name="connsiteX17" fmla="*/ 735613 w 1639964"/>
              <a:gd name="connsiteY17" fmla="*/ 256872 h 880154"/>
              <a:gd name="connsiteX18" fmla="*/ 474356 w 1639964"/>
              <a:gd name="connsiteY18" fmla="*/ 236775 h 880154"/>
              <a:gd name="connsiteX19" fmla="*/ 132712 w 1639964"/>
              <a:gd name="connsiteY19" fmla="*/ 236775 h 880154"/>
              <a:gd name="connsiteX20" fmla="*/ 12132 w 1639964"/>
              <a:gd name="connsiteY20" fmla="*/ 276969 h 880154"/>
              <a:gd name="connsiteX21" fmla="*/ 12132 w 1639964"/>
              <a:gd name="connsiteY21" fmla="*/ 407597 h 880154"/>
              <a:gd name="connsiteX22" fmla="*/ 72422 w 1639964"/>
              <a:gd name="connsiteY22" fmla="*/ 568371 h 880154"/>
              <a:gd name="connsiteX0" fmla="*/ 72422 w 1639979"/>
              <a:gd name="connsiteY0" fmla="*/ 577075 h 888858"/>
              <a:gd name="connsiteX1" fmla="*/ 92518 w 1639979"/>
              <a:gd name="connsiteY1" fmla="*/ 627316 h 888858"/>
              <a:gd name="connsiteX2" fmla="*/ 172905 w 1639979"/>
              <a:gd name="connsiteY2" fmla="*/ 757945 h 888858"/>
              <a:gd name="connsiteX3" fmla="*/ 223147 w 1639979"/>
              <a:gd name="connsiteY3" fmla="*/ 818235 h 888858"/>
              <a:gd name="connsiteX4" fmla="*/ 454259 w 1639979"/>
              <a:gd name="connsiteY4" fmla="*/ 888574 h 888858"/>
              <a:gd name="connsiteX5" fmla="*/ 695419 w 1639979"/>
              <a:gd name="connsiteY5" fmla="*/ 838332 h 888858"/>
              <a:gd name="connsiteX6" fmla="*/ 896386 w 1639979"/>
              <a:gd name="connsiteY6" fmla="*/ 727800 h 888858"/>
              <a:gd name="connsiteX7" fmla="*/ 1207885 w 1639979"/>
              <a:gd name="connsiteY7" fmla="*/ 667510 h 888858"/>
              <a:gd name="connsiteX8" fmla="*/ 1388756 w 1639979"/>
              <a:gd name="connsiteY8" fmla="*/ 627316 h 888858"/>
              <a:gd name="connsiteX9" fmla="*/ 1469143 w 1639979"/>
              <a:gd name="connsiteY9" fmla="*/ 637365 h 888858"/>
              <a:gd name="connsiteX10" fmla="*/ 1609819 w 1639979"/>
              <a:gd name="connsiteY10" fmla="*/ 396204 h 888858"/>
              <a:gd name="connsiteX11" fmla="*/ 1639964 w 1639979"/>
              <a:gd name="connsiteY11" fmla="*/ 295721 h 888858"/>
              <a:gd name="connsiteX12" fmla="*/ 1609820 w 1639979"/>
              <a:gd name="connsiteY12" fmla="*/ 14366 h 888858"/>
              <a:gd name="connsiteX13" fmla="*/ 1449046 w 1639979"/>
              <a:gd name="connsiteY13" fmla="*/ 44512 h 888858"/>
              <a:gd name="connsiteX14" fmla="*/ 1217934 w 1639979"/>
              <a:gd name="connsiteY14" fmla="*/ 74657 h 888858"/>
              <a:gd name="connsiteX15" fmla="*/ 1077257 w 1639979"/>
              <a:gd name="connsiteY15" fmla="*/ 185189 h 888858"/>
              <a:gd name="connsiteX16" fmla="*/ 926532 w 1639979"/>
              <a:gd name="connsiteY16" fmla="*/ 245479 h 888858"/>
              <a:gd name="connsiteX17" fmla="*/ 735613 w 1639979"/>
              <a:gd name="connsiteY17" fmla="*/ 265576 h 888858"/>
              <a:gd name="connsiteX18" fmla="*/ 474356 w 1639979"/>
              <a:gd name="connsiteY18" fmla="*/ 245479 h 888858"/>
              <a:gd name="connsiteX19" fmla="*/ 132712 w 1639979"/>
              <a:gd name="connsiteY19" fmla="*/ 245479 h 888858"/>
              <a:gd name="connsiteX20" fmla="*/ 12132 w 1639979"/>
              <a:gd name="connsiteY20" fmla="*/ 285673 h 888858"/>
              <a:gd name="connsiteX21" fmla="*/ 12132 w 1639979"/>
              <a:gd name="connsiteY21" fmla="*/ 416301 h 888858"/>
              <a:gd name="connsiteX22" fmla="*/ 72422 w 1639979"/>
              <a:gd name="connsiteY22" fmla="*/ 577075 h 888858"/>
              <a:gd name="connsiteX0" fmla="*/ 72422 w 1716250"/>
              <a:gd name="connsiteY0" fmla="*/ 577075 h 888858"/>
              <a:gd name="connsiteX1" fmla="*/ 92518 w 1716250"/>
              <a:gd name="connsiteY1" fmla="*/ 627316 h 888858"/>
              <a:gd name="connsiteX2" fmla="*/ 172905 w 1716250"/>
              <a:gd name="connsiteY2" fmla="*/ 757945 h 888858"/>
              <a:gd name="connsiteX3" fmla="*/ 223147 w 1716250"/>
              <a:gd name="connsiteY3" fmla="*/ 818235 h 888858"/>
              <a:gd name="connsiteX4" fmla="*/ 454259 w 1716250"/>
              <a:gd name="connsiteY4" fmla="*/ 888574 h 888858"/>
              <a:gd name="connsiteX5" fmla="*/ 695419 w 1716250"/>
              <a:gd name="connsiteY5" fmla="*/ 838332 h 888858"/>
              <a:gd name="connsiteX6" fmla="*/ 896386 w 1716250"/>
              <a:gd name="connsiteY6" fmla="*/ 727800 h 888858"/>
              <a:gd name="connsiteX7" fmla="*/ 1207885 w 1716250"/>
              <a:gd name="connsiteY7" fmla="*/ 667510 h 888858"/>
              <a:gd name="connsiteX8" fmla="*/ 1388756 w 1716250"/>
              <a:gd name="connsiteY8" fmla="*/ 627316 h 888858"/>
              <a:gd name="connsiteX9" fmla="*/ 1469143 w 1716250"/>
              <a:gd name="connsiteY9" fmla="*/ 637365 h 888858"/>
              <a:gd name="connsiteX10" fmla="*/ 1710302 w 1716250"/>
              <a:gd name="connsiteY10" fmla="*/ 426349 h 888858"/>
              <a:gd name="connsiteX11" fmla="*/ 1639964 w 1716250"/>
              <a:gd name="connsiteY11" fmla="*/ 295721 h 888858"/>
              <a:gd name="connsiteX12" fmla="*/ 1609820 w 1716250"/>
              <a:gd name="connsiteY12" fmla="*/ 14366 h 888858"/>
              <a:gd name="connsiteX13" fmla="*/ 1449046 w 1716250"/>
              <a:gd name="connsiteY13" fmla="*/ 44512 h 888858"/>
              <a:gd name="connsiteX14" fmla="*/ 1217934 w 1716250"/>
              <a:gd name="connsiteY14" fmla="*/ 74657 h 888858"/>
              <a:gd name="connsiteX15" fmla="*/ 1077257 w 1716250"/>
              <a:gd name="connsiteY15" fmla="*/ 185189 h 888858"/>
              <a:gd name="connsiteX16" fmla="*/ 926532 w 1716250"/>
              <a:gd name="connsiteY16" fmla="*/ 245479 h 888858"/>
              <a:gd name="connsiteX17" fmla="*/ 735613 w 1716250"/>
              <a:gd name="connsiteY17" fmla="*/ 265576 h 888858"/>
              <a:gd name="connsiteX18" fmla="*/ 474356 w 1716250"/>
              <a:gd name="connsiteY18" fmla="*/ 245479 h 888858"/>
              <a:gd name="connsiteX19" fmla="*/ 132712 w 1716250"/>
              <a:gd name="connsiteY19" fmla="*/ 245479 h 888858"/>
              <a:gd name="connsiteX20" fmla="*/ 12132 w 1716250"/>
              <a:gd name="connsiteY20" fmla="*/ 285673 h 888858"/>
              <a:gd name="connsiteX21" fmla="*/ 12132 w 1716250"/>
              <a:gd name="connsiteY21" fmla="*/ 416301 h 888858"/>
              <a:gd name="connsiteX22" fmla="*/ 72422 w 1716250"/>
              <a:gd name="connsiteY22" fmla="*/ 577075 h 888858"/>
              <a:gd name="connsiteX0" fmla="*/ 72422 w 1766594"/>
              <a:gd name="connsiteY0" fmla="*/ 570873 h 882656"/>
              <a:gd name="connsiteX1" fmla="*/ 92518 w 1766594"/>
              <a:gd name="connsiteY1" fmla="*/ 621114 h 882656"/>
              <a:gd name="connsiteX2" fmla="*/ 172905 w 1766594"/>
              <a:gd name="connsiteY2" fmla="*/ 751743 h 882656"/>
              <a:gd name="connsiteX3" fmla="*/ 223147 w 1766594"/>
              <a:gd name="connsiteY3" fmla="*/ 812033 h 882656"/>
              <a:gd name="connsiteX4" fmla="*/ 454259 w 1766594"/>
              <a:gd name="connsiteY4" fmla="*/ 882372 h 882656"/>
              <a:gd name="connsiteX5" fmla="*/ 695419 w 1766594"/>
              <a:gd name="connsiteY5" fmla="*/ 832130 h 882656"/>
              <a:gd name="connsiteX6" fmla="*/ 896386 w 1766594"/>
              <a:gd name="connsiteY6" fmla="*/ 721598 h 882656"/>
              <a:gd name="connsiteX7" fmla="*/ 1207885 w 1766594"/>
              <a:gd name="connsiteY7" fmla="*/ 661308 h 882656"/>
              <a:gd name="connsiteX8" fmla="*/ 1388756 w 1766594"/>
              <a:gd name="connsiteY8" fmla="*/ 621114 h 882656"/>
              <a:gd name="connsiteX9" fmla="*/ 1469143 w 1766594"/>
              <a:gd name="connsiteY9" fmla="*/ 631163 h 882656"/>
              <a:gd name="connsiteX10" fmla="*/ 1710302 w 1766594"/>
              <a:gd name="connsiteY10" fmla="*/ 420147 h 882656"/>
              <a:gd name="connsiteX11" fmla="*/ 1760544 w 1766594"/>
              <a:gd name="connsiteY11" fmla="*/ 199084 h 882656"/>
              <a:gd name="connsiteX12" fmla="*/ 1609820 w 1766594"/>
              <a:gd name="connsiteY12" fmla="*/ 8164 h 882656"/>
              <a:gd name="connsiteX13" fmla="*/ 1449046 w 1766594"/>
              <a:gd name="connsiteY13" fmla="*/ 38310 h 882656"/>
              <a:gd name="connsiteX14" fmla="*/ 1217934 w 1766594"/>
              <a:gd name="connsiteY14" fmla="*/ 68455 h 882656"/>
              <a:gd name="connsiteX15" fmla="*/ 1077257 w 1766594"/>
              <a:gd name="connsiteY15" fmla="*/ 178987 h 882656"/>
              <a:gd name="connsiteX16" fmla="*/ 926532 w 1766594"/>
              <a:gd name="connsiteY16" fmla="*/ 239277 h 882656"/>
              <a:gd name="connsiteX17" fmla="*/ 735613 w 1766594"/>
              <a:gd name="connsiteY17" fmla="*/ 259374 h 882656"/>
              <a:gd name="connsiteX18" fmla="*/ 474356 w 1766594"/>
              <a:gd name="connsiteY18" fmla="*/ 239277 h 882656"/>
              <a:gd name="connsiteX19" fmla="*/ 132712 w 1766594"/>
              <a:gd name="connsiteY19" fmla="*/ 239277 h 882656"/>
              <a:gd name="connsiteX20" fmla="*/ 12132 w 1766594"/>
              <a:gd name="connsiteY20" fmla="*/ 279471 h 882656"/>
              <a:gd name="connsiteX21" fmla="*/ 12132 w 1766594"/>
              <a:gd name="connsiteY21" fmla="*/ 410099 h 882656"/>
              <a:gd name="connsiteX22" fmla="*/ 72422 w 1766594"/>
              <a:gd name="connsiteY22" fmla="*/ 570873 h 882656"/>
              <a:gd name="connsiteX0" fmla="*/ 72422 w 1766594"/>
              <a:gd name="connsiteY0" fmla="*/ 570873 h 882585"/>
              <a:gd name="connsiteX1" fmla="*/ 92518 w 1766594"/>
              <a:gd name="connsiteY1" fmla="*/ 621114 h 882585"/>
              <a:gd name="connsiteX2" fmla="*/ 172905 w 1766594"/>
              <a:gd name="connsiteY2" fmla="*/ 751743 h 882585"/>
              <a:gd name="connsiteX3" fmla="*/ 223147 w 1766594"/>
              <a:gd name="connsiteY3" fmla="*/ 812033 h 882585"/>
              <a:gd name="connsiteX4" fmla="*/ 454259 w 1766594"/>
              <a:gd name="connsiteY4" fmla="*/ 882372 h 882585"/>
              <a:gd name="connsiteX5" fmla="*/ 695419 w 1766594"/>
              <a:gd name="connsiteY5" fmla="*/ 832130 h 882585"/>
              <a:gd name="connsiteX6" fmla="*/ 896386 w 1766594"/>
              <a:gd name="connsiteY6" fmla="*/ 781888 h 882585"/>
              <a:gd name="connsiteX7" fmla="*/ 1207885 w 1766594"/>
              <a:gd name="connsiteY7" fmla="*/ 661308 h 882585"/>
              <a:gd name="connsiteX8" fmla="*/ 1388756 w 1766594"/>
              <a:gd name="connsiteY8" fmla="*/ 621114 h 882585"/>
              <a:gd name="connsiteX9" fmla="*/ 1469143 w 1766594"/>
              <a:gd name="connsiteY9" fmla="*/ 631163 h 882585"/>
              <a:gd name="connsiteX10" fmla="*/ 1710302 w 1766594"/>
              <a:gd name="connsiteY10" fmla="*/ 420147 h 882585"/>
              <a:gd name="connsiteX11" fmla="*/ 1760544 w 1766594"/>
              <a:gd name="connsiteY11" fmla="*/ 199084 h 882585"/>
              <a:gd name="connsiteX12" fmla="*/ 1609820 w 1766594"/>
              <a:gd name="connsiteY12" fmla="*/ 8164 h 882585"/>
              <a:gd name="connsiteX13" fmla="*/ 1449046 w 1766594"/>
              <a:gd name="connsiteY13" fmla="*/ 38310 h 882585"/>
              <a:gd name="connsiteX14" fmla="*/ 1217934 w 1766594"/>
              <a:gd name="connsiteY14" fmla="*/ 68455 h 882585"/>
              <a:gd name="connsiteX15" fmla="*/ 1077257 w 1766594"/>
              <a:gd name="connsiteY15" fmla="*/ 178987 h 882585"/>
              <a:gd name="connsiteX16" fmla="*/ 926532 w 1766594"/>
              <a:gd name="connsiteY16" fmla="*/ 239277 h 882585"/>
              <a:gd name="connsiteX17" fmla="*/ 735613 w 1766594"/>
              <a:gd name="connsiteY17" fmla="*/ 259374 h 882585"/>
              <a:gd name="connsiteX18" fmla="*/ 474356 w 1766594"/>
              <a:gd name="connsiteY18" fmla="*/ 239277 h 882585"/>
              <a:gd name="connsiteX19" fmla="*/ 132712 w 1766594"/>
              <a:gd name="connsiteY19" fmla="*/ 239277 h 882585"/>
              <a:gd name="connsiteX20" fmla="*/ 12132 w 1766594"/>
              <a:gd name="connsiteY20" fmla="*/ 279471 h 882585"/>
              <a:gd name="connsiteX21" fmla="*/ 12132 w 1766594"/>
              <a:gd name="connsiteY21" fmla="*/ 410099 h 882585"/>
              <a:gd name="connsiteX22" fmla="*/ 72422 w 1766594"/>
              <a:gd name="connsiteY22" fmla="*/ 570873 h 882585"/>
              <a:gd name="connsiteX0" fmla="*/ 72422 w 1766594"/>
              <a:gd name="connsiteY0" fmla="*/ 570873 h 882585"/>
              <a:gd name="connsiteX1" fmla="*/ 92518 w 1766594"/>
              <a:gd name="connsiteY1" fmla="*/ 621114 h 882585"/>
              <a:gd name="connsiteX2" fmla="*/ 172905 w 1766594"/>
              <a:gd name="connsiteY2" fmla="*/ 751743 h 882585"/>
              <a:gd name="connsiteX3" fmla="*/ 223147 w 1766594"/>
              <a:gd name="connsiteY3" fmla="*/ 812033 h 882585"/>
              <a:gd name="connsiteX4" fmla="*/ 454259 w 1766594"/>
              <a:gd name="connsiteY4" fmla="*/ 882372 h 882585"/>
              <a:gd name="connsiteX5" fmla="*/ 695419 w 1766594"/>
              <a:gd name="connsiteY5" fmla="*/ 832130 h 882585"/>
              <a:gd name="connsiteX6" fmla="*/ 896386 w 1766594"/>
              <a:gd name="connsiteY6" fmla="*/ 781888 h 882585"/>
              <a:gd name="connsiteX7" fmla="*/ 1147595 w 1766594"/>
              <a:gd name="connsiteY7" fmla="*/ 751744 h 882585"/>
              <a:gd name="connsiteX8" fmla="*/ 1388756 w 1766594"/>
              <a:gd name="connsiteY8" fmla="*/ 621114 h 882585"/>
              <a:gd name="connsiteX9" fmla="*/ 1469143 w 1766594"/>
              <a:gd name="connsiteY9" fmla="*/ 631163 h 882585"/>
              <a:gd name="connsiteX10" fmla="*/ 1710302 w 1766594"/>
              <a:gd name="connsiteY10" fmla="*/ 420147 h 882585"/>
              <a:gd name="connsiteX11" fmla="*/ 1760544 w 1766594"/>
              <a:gd name="connsiteY11" fmla="*/ 199084 h 882585"/>
              <a:gd name="connsiteX12" fmla="*/ 1609820 w 1766594"/>
              <a:gd name="connsiteY12" fmla="*/ 8164 h 882585"/>
              <a:gd name="connsiteX13" fmla="*/ 1449046 w 1766594"/>
              <a:gd name="connsiteY13" fmla="*/ 38310 h 882585"/>
              <a:gd name="connsiteX14" fmla="*/ 1217934 w 1766594"/>
              <a:gd name="connsiteY14" fmla="*/ 68455 h 882585"/>
              <a:gd name="connsiteX15" fmla="*/ 1077257 w 1766594"/>
              <a:gd name="connsiteY15" fmla="*/ 178987 h 882585"/>
              <a:gd name="connsiteX16" fmla="*/ 926532 w 1766594"/>
              <a:gd name="connsiteY16" fmla="*/ 239277 h 882585"/>
              <a:gd name="connsiteX17" fmla="*/ 735613 w 1766594"/>
              <a:gd name="connsiteY17" fmla="*/ 259374 h 882585"/>
              <a:gd name="connsiteX18" fmla="*/ 474356 w 1766594"/>
              <a:gd name="connsiteY18" fmla="*/ 239277 h 882585"/>
              <a:gd name="connsiteX19" fmla="*/ 132712 w 1766594"/>
              <a:gd name="connsiteY19" fmla="*/ 239277 h 882585"/>
              <a:gd name="connsiteX20" fmla="*/ 12132 w 1766594"/>
              <a:gd name="connsiteY20" fmla="*/ 279471 h 882585"/>
              <a:gd name="connsiteX21" fmla="*/ 12132 w 1766594"/>
              <a:gd name="connsiteY21" fmla="*/ 410099 h 882585"/>
              <a:gd name="connsiteX22" fmla="*/ 72422 w 1766594"/>
              <a:gd name="connsiteY22" fmla="*/ 570873 h 882585"/>
              <a:gd name="connsiteX0" fmla="*/ 72422 w 1766594"/>
              <a:gd name="connsiteY0" fmla="*/ 570873 h 882585"/>
              <a:gd name="connsiteX1" fmla="*/ 92518 w 1766594"/>
              <a:gd name="connsiteY1" fmla="*/ 621114 h 882585"/>
              <a:gd name="connsiteX2" fmla="*/ 172905 w 1766594"/>
              <a:gd name="connsiteY2" fmla="*/ 751743 h 882585"/>
              <a:gd name="connsiteX3" fmla="*/ 223147 w 1766594"/>
              <a:gd name="connsiteY3" fmla="*/ 812033 h 882585"/>
              <a:gd name="connsiteX4" fmla="*/ 454259 w 1766594"/>
              <a:gd name="connsiteY4" fmla="*/ 882372 h 882585"/>
              <a:gd name="connsiteX5" fmla="*/ 695419 w 1766594"/>
              <a:gd name="connsiteY5" fmla="*/ 832130 h 882585"/>
              <a:gd name="connsiteX6" fmla="*/ 896386 w 1766594"/>
              <a:gd name="connsiteY6" fmla="*/ 781888 h 882585"/>
              <a:gd name="connsiteX7" fmla="*/ 1147595 w 1766594"/>
              <a:gd name="connsiteY7" fmla="*/ 751744 h 882585"/>
              <a:gd name="connsiteX8" fmla="*/ 1469143 w 1766594"/>
              <a:gd name="connsiteY8" fmla="*/ 631163 h 882585"/>
              <a:gd name="connsiteX9" fmla="*/ 1710302 w 1766594"/>
              <a:gd name="connsiteY9" fmla="*/ 420147 h 882585"/>
              <a:gd name="connsiteX10" fmla="*/ 1760544 w 1766594"/>
              <a:gd name="connsiteY10" fmla="*/ 199084 h 882585"/>
              <a:gd name="connsiteX11" fmla="*/ 1609820 w 1766594"/>
              <a:gd name="connsiteY11" fmla="*/ 8164 h 882585"/>
              <a:gd name="connsiteX12" fmla="*/ 1449046 w 1766594"/>
              <a:gd name="connsiteY12" fmla="*/ 38310 h 882585"/>
              <a:gd name="connsiteX13" fmla="*/ 1217934 w 1766594"/>
              <a:gd name="connsiteY13" fmla="*/ 68455 h 882585"/>
              <a:gd name="connsiteX14" fmla="*/ 1077257 w 1766594"/>
              <a:gd name="connsiteY14" fmla="*/ 178987 h 882585"/>
              <a:gd name="connsiteX15" fmla="*/ 926532 w 1766594"/>
              <a:gd name="connsiteY15" fmla="*/ 239277 h 882585"/>
              <a:gd name="connsiteX16" fmla="*/ 735613 w 1766594"/>
              <a:gd name="connsiteY16" fmla="*/ 259374 h 882585"/>
              <a:gd name="connsiteX17" fmla="*/ 474356 w 1766594"/>
              <a:gd name="connsiteY17" fmla="*/ 239277 h 882585"/>
              <a:gd name="connsiteX18" fmla="*/ 132712 w 1766594"/>
              <a:gd name="connsiteY18" fmla="*/ 239277 h 882585"/>
              <a:gd name="connsiteX19" fmla="*/ 12132 w 1766594"/>
              <a:gd name="connsiteY19" fmla="*/ 279471 h 882585"/>
              <a:gd name="connsiteX20" fmla="*/ 12132 w 1766594"/>
              <a:gd name="connsiteY20" fmla="*/ 410099 h 882585"/>
              <a:gd name="connsiteX21" fmla="*/ 72422 w 1766594"/>
              <a:gd name="connsiteY21" fmla="*/ 570873 h 882585"/>
              <a:gd name="connsiteX0" fmla="*/ 72422 w 1766594"/>
              <a:gd name="connsiteY0" fmla="*/ 570873 h 882585"/>
              <a:gd name="connsiteX1" fmla="*/ 172905 w 1766594"/>
              <a:gd name="connsiteY1" fmla="*/ 751743 h 882585"/>
              <a:gd name="connsiteX2" fmla="*/ 223147 w 1766594"/>
              <a:gd name="connsiteY2" fmla="*/ 812033 h 882585"/>
              <a:gd name="connsiteX3" fmla="*/ 454259 w 1766594"/>
              <a:gd name="connsiteY3" fmla="*/ 882372 h 882585"/>
              <a:gd name="connsiteX4" fmla="*/ 695419 w 1766594"/>
              <a:gd name="connsiteY4" fmla="*/ 832130 h 882585"/>
              <a:gd name="connsiteX5" fmla="*/ 896386 w 1766594"/>
              <a:gd name="connsiteY5" fmla="*/ 781888 h 882585"/>
              <a:gd name="connsiteX6" fmla="*/ 1147595 w 1766594"/>
              <a:gd name="connsiteY6" fmla="*/ 751744 h 882585"/>
              <a:gd name="connsiteX7" fmla="*/ 1469143 w 1766594"/>
              <a:gd name="connsiteY7" fmla="*/ 631163 h 882585"/>
              <a:gd name="connsiteX8" fmla="*/ 1710302 w 1766594"/>
              <a:gd name="connsiteY8" fmla="*/ 420147 h 882585"/>
              <a:gd name="connsiteX9" fmla="*/ 1760544 w 1766594"/>
              <a:gd name="connsiteY9" fmla="*/ 199084 h 882585"/>
              <a:gd name="connsiteX10" fmla="*/ 1609820 w 1766594"/>
              <a:gd name="connsiteY10" fmla="*/ 8164 h 882585"/>
              <a:gd name="connsiteX11" fmla="*/ 1449046 w 1766594"/>
              <a:gd name="connsiteY11" fmla="*/ 38310 h 882585"/>
              <a:gd name="connsiteX12" fmla="*/ 1217934 w 1766594"/>
              <a:gd name="connsiteY12" fmla="*/ 68455 h 882585"/>
              <a:gd name="connsiteX13" fmla="*/ 1077257 w 1766594"/>
              <a:gd name="connsiteY13" fmla="*/ 178987 h 882585"/>
              <a:gd name="connsiteX14" fmla="*/ 926532 w 1766594"/>
              <a:gd name="connsiteY14" fmla="*/ 239277 h 882585"/>
              <a:gd name="connsiteX15" fmla="*/ 735613 w 1766594"/>
              <a:gd name="connsiteY15" fmla="*/ 259374 h 882585"/>
              <a:gd name="connsiteX16" fmla="*/ 474356 w 1766594"/>
              <a:gd name="connsiteY16" fmla="*/ 239277 h 882585"/>
              <a:gd name="connsiteX17" fmla="*/ 132712 w 1766594"/>
              <a:gd name="connsiteY17" fmla="*/ 239277 h 882585"/>
              <a:gd name="connsiteX18" fmla="*/ 12132 w 1766594"/>
              <a:gd name="connsiteY18" fmla="*/ 279471 h 882585"/>
              <a:gd name="connsiteX19" fmla="*/ 12132 w 1766594"/>
              <a:gd name="connsiteY19" fmla="*/ 410099 h 882585"/>
              <a:gd name="connsiteX20" fmla="*/ 72422 w 1766594"/>
              <a:gd name="connsiteY20" fmla="*/ 570873 h 882585"/>
              <a:gd name="connsiteX0" fmla="*/ 72422 w 1766594"/>
              <a:gd name="connsiteY0" fmla="*/ 570873 h 882585"/>
              <a:gd name="connsiteX1" fmla="*/ 32227 w 1766594"/>
              <a:gd name="connsiteY1" fmla="*/ 651261 h 882585"/>
              <a:gd name="connsiteX2" fmla="*/ 172905 w 1766594"/>
              <a:gd name="connsiteY2" fmla="*/ 751743 h 882585"/>
              <a:gd name="connsiteX3" fmla="*/ 223147 w 1766594"/>
              <a:gd name="connsiteY3" fmla="*/ 812033 h 882585"/>
              <a:gd name="connsiteX4" fmla="*/ 454259 w 1766594"/>
              <a:gd name="connsiteY4" fmla="*/ 882372 h 882585"/>
              <a:gd name="connsiteX5" fmla="*/ 695419 w 1766594"/>
              <a:gd name="connsiteY5" fmla="*/ 832130 h 882585"/>
              <a:gd name="connsiteX6" fmla="*/ 896386 w 1766594"/>
              <a:gd name="connsiteY6" fmla="*/ 781888 h 882585"/>
              <a:gd name="connsiteX7" fmla="*/ 1147595 w 1766594"/>
              <a:gd name="connsiteY7" fmla="*/ 751744 h 882585"/>
              <a:gd name="connsiteX8" fmla="*/ 1469143 w 1766594"/>
              <a:gd name="connsiteY8" fmla="*/ 631163 h 882585"/>
              <a:gd name="connsiteX9" fmla="*/ 1710302 w 1766594"/>
              <a:gd name="connsiteY9" fmla="*/ 420147 h 882585"/>
              <a:gd name="connsiteX10" fmla="*/ 1760544 w 1766594"/>
              <a:gd name="connsiteY10" fmla="*/ 199084 h 882585"/>
              <a:gd name="connsiteX11" fmla="*/ 1609820 w 1766594"/>
              <a:gd name="connsiteY11" fmla="*/ 8164 h 882585"/>
              <a:gd name="connsiteX12" fmla="*/ 1449046 w 1766594"/>
              <a:gd name="connsiteY12" fmla="*/ 38310 h 882585"/>
              <a:gd name="connsiteX13" fmla="*/ 1217934 w 1766594"/>
              <a:gd name="connsiteY13" fmla="*/ 68455 h 882585"/>
              <a:gd name="connsiteX14" fmla="*/ 1077257 w 1766594"/>
              <a:gd name="connsiteY14" fmla="*/ 178987 h 882585"/>
              <a:gd name="connsiteX15" fmla="*/ 926532 w 1766594"/>
              <a:gd name="connsiteY15" fmla="*/ 239277 h 882585"/>
              <a:gd name="connsiteX16" fmla="*/ 735613 w 1766594"/>
              <a:gd name="connsiteY16" fmla="*/ 259374 h 882585"/>
              <a:gd name="connsiteX17" fmla="*/ 474356 w 1766594"/>
              <a:gd name="connsiteY17" fmla="*/ 239277 h 882585"/>
              <a:gd name="connsiteX18" fmla="*/ 132712 w 1766594"/>
              <a:gd name="connsiteY18" fmla="*/ 239277 h 882585"/>
              <a:gd name="connsiteX19" fmla="*/ 12132 w 1766594"/>
              <a:gd name="connsiteY19" fmla="*/ 279471 h 882585"/>
              <a:gd name="connsiteX20" fmla="*/ 12132 w 1766594"/>
              <a:gd name="connsiteY20" fmla="*/ 410099 h 882585"/>
              <a:gd name="connsiteX21" fmla="*/ 72422 w 1766594"/>
              <a:gd name="connsiteY21" fmla="*/ 570873 h 882585"/>
              <a:gd name="connsiteX0" fmla="*/ 40302 w 1764619"/>
              <a:gd name="connsiteY0" fmla="*/ 550777 h 882585"/>
              <a:gd name="connsiteX1" fmla="*/ 30252 w 1764619"/>
              <a:gd name="connsiteY1" fmla="*/ 651261 h 882585"/>
              <a:gd name="connsiteX2" fmla="*/ 170930 w 1764619"/>
              <a:gd name="connsiteY2" fmla="*/ 751743 h 882585"/>
              <a:gd name="connsiteX3" fmla="*/ 221172 w 1764619"/>
              <a:gd name="connsiteY3" fmla="*/ 812033 h 882585"/>
              <a:gd name="connsiteX4" fmla="*/ 452284 w 1764619"/>
              <a:gd name="connsiteY4" fmla="*/ 882372 h 882585"/>
              <a:gd name="connsiteX5" fmla="*/ 693444 w 1764619"/>
              <a:gd name="connsiteY5" fmla="*/ 832130 h 882585"/>
              <a:gd name="connsiteX6" fmla="*/ 894411 w 1764619"/>
              <a:gd name="connsiteY6" fmla="*/ 781888 h 882585"/>
              <a:gd name="connsiteX7" fmla="*/ 1145620 w 1764619"/>
              <a:gd name="connsiteY7" fmla="*/ 751744 h 882585"/>
              <a:gd name="connsiteX8" fmla="*/ 1467168 w 1764619"/>
              <a:gd name="connsiteY8" fmla="*/ 631163 h 882585"/>
              <a:gd name="connsiteX9" fmla="*/ 1708327 w 1764619"/>
              <a:gd name="connsiteY9" fmla="*/ 420147 h 882585"/>
              <a:gd name="connsiteX10" fmla="*/ 1758569 w 1764619"/>
              <a:gd name="connsiteY10" fmla="*/ 199084 h 882585"/>
              <a:gd name="connsiteX11" fmla="*/ 1607845 w 1764619"/>
              <a:gd name="connsiteY11" fmla="*/ 8164 h 882585"/>
              <a:gd name="connsiteX12" fmla="*/ 1447071 w 1764619"/>
              <a:gd name="connsiteY12" fmla="*/ 38310 h 882585"/>
              <a:gd name="connsiteX13" fmla="*/ 1215959 w 1764619"/>
              <a:gd name="connsiteY13" fmla="*/ 68455 h 882585"/>
              <a:gd name="connsiteX14" fmla="*/ 1075282 w 1764619"/>
              <a:gd name="connsiteY14" fmla="*/ 178987 h 882585"/>
              <a:gd name="connsiteX15" fmla="*/ 924557 w 1764619"/>
              <a:gd name="connsiteY15" fmla="*/ 239277 h 882585"/>
              <a:gd name="connsiteX16" fmla="*/ 733638 w 1764619"/>
              <a:gd name="connsiteY16" fmla="*/ 259374 h 882585"/>
              <a:gd name="connsiteX17" fmla="*/ 472381 w 1764619"/>
              <a:gd name="connsiteY17" fmla="*/ 239277 h 882585"/>
              <a:gd name="connsiteX18" fmla="*/ 130737 w 1764619"/>
              <a:gd name="connsiteY18" fmla="*/ 239277 h 882585"/>
              <a:gd name="connsiteX19" fmla="*/ 10157 w 1764619"/>
              <a:gd name="connsiteY19" fmla="*/ 279471 h 882585"/>
              <a:gd name="connsiteX20" fmla="*/ 10157 w 1764619"/>
              <a:gd name="connsiteY20" fmla="*/ 410099 h 882585"/>
              <a:gd name="connsiteX21" fmla="*/ 40302 w 1764619"/>
              <a:gd name="connsiteY21" fmla="*/ 550777 h 882585"/>
              <a:gd name="connsiteX0" fmla="*/ 40302 w 1764619"/>
              <a:gd name="connsiteY0" fmla="*/ 550777 h 922681"/>
              <a:gd name="connsiteX1" fmla="*/ 30252 w 1764619"/>
              <a:gd name="connsiteY1" fmla="*/ 651261 h 922681"/>
              <a:gd name="connsiteX2" fmla="*/ 170930 w 1764619"/>
              <a:gd name="connsiteY2" fmla="*/ 751743 h 922681"/>
              <a:gd name="connsiteX3" fmla="*/ 221172 w 1764619"/>
              <a:gd name="connsiteY3" fmla="*/ 812033 h 922681"/>
              <a:gd name="connsiteX4" fmla="*/ 351800 w 1764619"/>
              <a:gd name="connsiteY4" fmla="*/ 922566 h 922681"/>
              <a:gd name="connsiteX5" fmla="*/ 693444 w 1764619"/>
              <a:gd name="connsiteY5" fmla="*/ 832130 h 922681"/>
              <a:gd name="connsiteX6" fmla="*/ 894411 w 1764619"/>
              <a:gd name="connsiteY6" fmla="*/ 781888 h 922681"/>
              <a:gd name="connsiteX7" fmla="*/ 1145620 w 1764619"/>
              <a:gd name="connsiteY7" fmla="*/ 751744 h 922681"/>
              <a:gd name="connsiteX8" fmla="*/ 1467168 w 1764619"/>
              <a:gd name="connsiteY8" fmla="*/ 631163 h 922681"/>
              <a:gd name="connsiteX9" fmla="*/ 1708327 w 1764619"/>
              <a:gd name="connsiteY9" fmla="*/ 420147 h 922681"/>
              <a:gd name="connsiteX10" fmla="*/ 1758569 w 1764619"/>
              <a:gd name="connsiteY10" fmla="*/ 199084 h 922681"/>
              <a:gd name="connsiteX11" fmla="*/ 1607845 w 1764619"/>
              <a:gd name="connsiteY11" fmla="*/ 8164 h 922681"/>
              <a:gd name="connsiteX12" fmla="*/ 1447071 w 1764619"/>
              <a:gd name="connsiteY12" fmla="*/ 38310 h 922681"/>
              <a:gd name="connsiteX13" fmla="*/ 1215959 w 1764619"/>
              <a:gd name="connsiteY13" fmla="*/ 68455 h 922681"/>
              <a:gd name="connsiteX14" fmla="*/ 1075282 w 1764619"/>
              <a:gd name="connsiteY14" fmla="*/ 178987 h 922681"/>
              <a:gd name="connsiteX15" fmla="*/ 924557 w 1764619"/>
              <a:gd name="connsiteY15" fmla="*/ 239277 h 922681"/>
              <a:gd name="connsiteX16" fmla="*/ 733638 w 1764619"/>
              <a:gd name="connsiteY16" fmla="*/ 259374 h 922681"/>
              <a:gd name="connsiteX17" fmla="*/ 472381 w 1764619"/>
              <a:gd name="connsiteY17" fmla="*/ 239277 h 922681"/>
              <a:gd name="connsiteX18" fmla="*/ 130737 w 1764619"/>
              <a:gd name="connsiteY18" fmla="*/ 239277 h 922681"/>
              <a:gd name="connsiteX19" fmla="*/ 10157 w 1764619"/>
              <a:gd name="connsiteY19" fmla="*/ 279471 h 922681"/>
              <a:gd name="connsiteX20" fmla="*/ 10157 w 1764619"/>
              <a:gd name="connsiteY20" fmla="*/ 410099 h 922681"/>
              <a:gd name="connsiteX21" fmla="*/ 40302 w 1764619"/>
              <a:gd name="connsiteY21" fmla="*/ 550777 h 922681"/>
              <a:gd name="connsiteX0" fmla="*/ 40302 w 1764619"/>
              <a:gd name="connsiteY0" fmla="*/ 550777 h 924464"/>
              <a:gd name="connsiteX1" fmla="*/ 30252 w 1764619"/>
              <a:gd name="connsiteY1" fmla="*/ 651261 h 924464"/>
              <a:gd name="connsiteX2" fmla="*/ 170930 w 1764619"/>
              <a:gd name="connsiteY2" fmla="*/ 751743 h 924464"/>
              <a:gd name="connsiteX3" fmla="*/ 221172 w 1764619"/>
              <a:gd name="connsiteY3" fmla="*/ 812033 h 924464"/>
              <a:gd name="connsiteX4" fmla="*/ 351800 w 1764619"/>
              <a:gd name="connsiteY4" fmla="*/ 922566 h 924464"/>
              <a:gd name="connsiteX5" fmla="*/ 693444 w 1764619"/>
              <a:gd name="connsiteY5" fmla="*/ 832130 h 924464"/>
              <a:gd name="connsiteX6" fmla="*/ 894411 w 1764619"/>
              <a:gd name="connsiteY6" fmla="*/ 781888 h 924464"/>
              <a:gd name="connsiteX7" fmla="*/ 1145620 w 1764619"/>
              <a:gd name="connsiteY7" fmla="*/ 751744 h 924464"/>
              <a:gd name="connsiteX8" fmla="*/ 1467168 w 1764619"/>
              <a:gd name="connsiteY8" fmla="*/ 631163 h 924464"/>
              <a:gd name="connsiteX9" fmla="*/ 1708327 w 1764619"/>
              <a:gd name="connsiteY9" fmla="*/ 420147 h 924464"/>
              <a:gd name="connsiteX10" fmla="*/ 1758569 w 1764619"/>
              <a:gd name="connsiteY10" fmla="*/ 199084 h 924464"/>
              <a:gd name="connsiteX11" fmla="*/ 1607845 w 1764619"/>
              <a:gd name="connsiteY11" fmla="*/ 8164 h 924464"/>
              <a:gd name="connsiteX12" fmla="*/ 1447071 w 1764619"/>
              <a:gd name="connsiteY12" fmla="*/ 38310 h 924464"/>
              <a:gd name="connsiteX13" fmla="*/ 1215959 w 1764619"/>
              <a:gd name="connsiteY13" fmla="*/ 68455 h 924464"/>
              <a:gd name="connsiteX14" fmla="*/ 1075282 w 1764619"/>
              <a:gd name="connsiteY14" fmla="*/ 178987 h 924464"/>
              <a:gd name="connsiteX15" fmla="*/ 924557 w 1764619"/>
              <a:gd name="connsiteY15" fmla="*/ 239277 h 924464"/>
              <a:gd name="connsiteX16" fmla="*/ 733638 w 1764619"/>
              <a:gd name="connsiteY16" fmla="*/ 259374 h 924464"/>
              <a:gd name="connsiteX17" fmla="*/ 472381 w 1764619"/>
              <a:gd name="connsiteY17" fmla="*/ 239277 h 924464"/>
              <a:gd name="connsiteX18" fmla="*/ 130737 w 1764619"/>
              <a:gd name="connsiteY18" fmla="*/ 239277 h 924464"/>
              <a:gd name="connsiteX19" fmla="*/ 10157 w 1764619"/>
              <a:gd name="connsiteY19" fmla="*/ 279471 h 924464"/>
              <a:gd name="connsiteX20" fmla="*/ 10157 w 1764619"/>
              <a:gd name="connsiteY20" fmla="*/ 410099 h 924464"/>
              <a:gd name="connsiteX21" fmla="*/ 40302 w 1764619"/>
              <a:gd name="connsiteY21" fmla="*/ 550777 h 924464"/>
              <a:gd name="connsiteX0" fmla="*/ 40302 w 1764619"/>
              <a:gd name="connsiteY0" fmla="*/ 550777 h 922741"/>
              <a:gd name="connsiteX1" fmla="*/ 30252 w 1764619"/>
              <a:gd name="connsiteY1" fmla="*/ 651261 h 922741"/>
              <a:gd name="connsiteX2" fmla="*/ 170930 w 1764619"/>
              <a:gd name="connsiteY2" fmla="*/ 751743 h 922741"/>
              <a:gd name="connsiteX3" fmla="*/ 191027 w 1764619"/>
              <a:gd name="connsiteY3" fmla="*/ 852226 h 922741"/>
              <a:gd name="connsiteX4" fmla="*/ 351800 w 1764619"/>
              <a:gd name="connsiteY4" fmla="*/ 922566 h 922741"/>
              <a:gd name="connsiteX5" fmla="*/ 693444 w 1764619"/>
              <a:gd name="connsiteY5" fmla="*/ 832130 h 922741"/>
              <a:gd name="connsiteX6" fmla="*/ 894411 w 1764619"/>
              <a:gd name="connsiteY6" fmla="*/ 781888 h 922741"/>
              <a:gd name="connsiteX7" fmla="*/ 1145620 w 1764619"/>
              <a:gd name="connsiteY7" fmla="*/ 751744 h 922741"/>
              <a:gd name="connsiteX8" fmla="*/ 1467168 w 1764619"/>
              <a:gd name="connsiteY8" fmla="*/ 631163 h 922741"/>
              <a:gd name="connsiteX9" fmla="*/ 1708327 w 1764619"/>
              <a:gd name="connsiteY9" fmla="*/ 420147 h 922741"/>
              <a:gd name="connsiteX10" fmla="*/ 1758569 w 1764619"/>
              <a:gd name="connsiteY10" fmla="*/ 199084 h 922741"/>
              <a:gd name="connsiteX11" fmla="*/ 1607845 w 1764619"/>
              <a:gd name="connsiteY11" fmla="*/ 8164 h 922741"/>
              <a:gd name="connsiteX12" fmla="*/ 1447071 w 1764619"/>
              <a:gd name="connsiteY12" fmla="*/ 38310 h 922741"/>
              <a:gd name="connsiteX13" fmla="*/ 1215959 w 1764619"/>
              <a:gd name="connsiteY13" fmla="*/ 68455 h 922741"/>
              <a:gd name="connsiteX14" fmla="*/ 1075282 w 1764619"/>
              <a:gd name="connsiteY14" fmla="*/ 178987 h 922741"/>
              <a:gd name="connsiteX15" fmla="*/ 924557 w 1764619"/>
              <a:gd name="connsiteY15" fmla="*/ 239277 h 922741"/>
              <a:gd name="connsiteX16" fmla="*/ 733638 w 1764619"/>
              <a:gd name="connsiteY16" fmla="*/ 259374 h 922741"/>
              <a:gd name="connsiteX17" fmla="*/ 472381 w 1764619"/>
              <a:gd name="connsiteY17" fmla="*/ 239277 h 922741"/>
              <a:gd name="connsiteX18" fmla="*/ 130737 w 1764619"/>
              <a:gd name="connsiteY18" fmla="*/ 239277 h 922741"/>
              <a:gd name="connsiteX19" fmla="*/ 10157 w 1764619"/>
              <a:gd name="connsiteY19" fmla="*/ 279471 h 922741"/>
              <a:gd name="connsiteX20" fmla="*/ 10157 w 1764619"/>
              <a:gd name="connsiteY20" fmla="*/ 410099 h 922741"/>
              <a:gd name="connsiteX21" fmla="*/ 40302 w 1764619"/>
              <a:gd name="connsiteY21" fmla="*/ 550777 h 922741"/>
              <a:gd name="connsiteX0" fmla="*/ 40302 w 1764619"/>
              <a:gd name="connsiteY0" fmla="*/ 633047 h 1005011"/>
              <a:gd name="connsiteX1" fmla="*/ 30252 w 1764619"/>
              <a:gd name="connsiteY1" fmla="*/ 733531 h 1005011"/>
              <a:gd name="connsiteX2" fmla="*/ 170930 w 1764619"/>
              <a:gd name="connsiteY2" fmla="*/ 834013 h 1005011"/>
              <a:gd name="connsiteX3" fmla="*/ 191027 w 1764619"/>
              <a:gd name="connsiteY3" fmla="*/ 934496 h 1005011"/>
              <a:gd name="connsiteX4" fmla="*/ 351800 w 1764619"/>
              <a:gd name="connsiteY4" fmla="*/ 1004836 h 1005011"/>
              <a:gd name="connsiteX5" fmla="*/ 693444 w 1764619"/>
              <a:gd name="connsiteY5" fmla="*/ 914400 h 1005011"/>
              <a:gd name="connsiteX6" fmla="*/ 894411 w 1764619"/>
              <a:gd name="connsiteY6" fmla="*/ 864158 h 1005011"/>
              <a:gd name="connsiteX7" fmla="*/ 1145620 w 1764619"/>
              <a:gd name="connsiteY7" fmla="*/ 834014 h 1005011"/>
              <a:gd name="connsiteX8" fmla="*/ 1467168 w 1764619"/>
              <a:gd name="connsiteY8" fmla="*/ 713433 h 1005011"/>
              <a:gd name="connsiteX9" fmla="*/ 1708327 w 1764619"/>
              <a:gd name="connsiteY9" fmla="*/ 502417 h 1005011"/>
              <a:gd name="connsiteX10" fmla="*/ 1758569 w 1764619"/>
              <a:gd name="connsiteY10" fmla="*/ 281354 h 1005011"/>
              <a:gd name="connsiteX11" fmla="*/ 1607845 w 1764619"/>
              <a:gd name="connsiteY11" fmla="*/ 90434 h 1005011"/>
              <a:gd name="connsiteX12" fmla="*/ 1447071 w 1764619"/>
              <a:gd name="connsiteY12" fmla="*/ 120580 h 1005011"/>
              <a:gd name="connsiteX13" fmla="*/ 1215959 w 1764619"/>
              <a:gd name="connsiteY13" fmla="*/ 150725 h 1005011"/>
              <a:gd name="connsiteX14" fmla="*/ 1075282 w 1764619"/>
              <a:gd name="connsiteY14" fmla="*/ 261257 h 1005011"/>
              <a:gd name="connsiteX15" fmla="*/ 924557 w 1764619"/>
              <a:gd name="connsiteY15" fmla="*/ 321547 h 1005011"/>
              <a:gd name="connsiteX16" fmla="*/ 884363 w 1764619"/>
              <a:gd name="connsiteY16" fmla="*/ 0 h 1005011"/>
              <a:gd name="connsiteX17" fmla="*/ 472381 w 1764619"/>
              <a:gd name="connsiteY17" fmla="*/ 321547 h 1005011"/>
              <a:gd name="connsiteX18" fmla="*/ 130737 w 1764619"/>
              <a:gd name="connsiteY18" fmla="*/ 321547 h 1005011"/>
              <a:gd name="connsiteX19" fmla="*/ 10157 w 1764619"/>
              <a:gd name="connsiteY19" fmla="*/ 361741 h 1005011"/>
              <a:gd name="connsiteX20" fmla="*/ 10157 w 1764619"/>
              <a:gd name="connsiteY20" fmla="*/ 492369 h 1005011"/>
              <a:gd name="connsiteX21" fmla="*/ 40302 w 1764619"/>
              <a:gd name="connsiteY21" fmla="*/ 633047 h 1005011"/>
              <a:gd name="connsiteX0" fmla="*/ 40302 w 1764619"/>
              <a:gd name="connsiteY0" fmla="*/ 633346 h 1005310"/>
              <a:gd name="connsiteX1" fmla="*/ 30252 w 1764619"/>
              <a:gd name="connsiteY1" fmla="*/ 733830 h 1005310"/>
              <a:gd name="connsiteX2" fmla="*/ 170930 w 1764619"/>
              <a:gd name="connsiteY2" fmla="*/ 834312 h 1005310"/>
              <a:gd name="connsiteX3" fmla="*/ 191027 w 1764619"/>
              <a:gd name="connsiteY3" fmla="*/ 934795 h 1005310"/>
              <a:gd name="connsiteX4" fmla="*/ 351800 w 1764619"/>
              <a:gd name="connsiteY4" fmla="*/ 1005135 h 1005310"/>
              <a:gd name="connsiteX5" fmla="*/ 693444 w 1764619"/>
              <a:gd name="connsiteY5" fmla="*/ 914699 h 1005310"/>
              <a:gd name="connsiteX6" fmla="*/ 894411 w 1764619"/>
              <a:gd name="connsiteY6" fmla="*/ 864457 h 1005310"/>
              <a:gd name="connsiteX7" fmla="*/ 1145620 w 1764619"/>
              <a:gd name="connsiteY7" fmla="*/ 834313 h 1005310"/>
              <a:gd name="connsiteX8" fmla="*/ 1467168 w 1764619"/>
              <a:gd name="connsiteY8" fmla="*/ 713732 h 1005310"/>
              <a:gd name="connsiteX9" fmla="*/ 1708327 w 1764619"/>
              <a:gd name="connsiteY9" fmla="*/ 502716 h 1005310"/>
              <a:gd name="connsiteX10" fmla="*/ 1758569 w 1764619"/>
              <a:gd name="connsiteY10" fmla="*/ 281653 h 1005310"/>
              <a:gd name="connsiteX11" fmla="*/ 1607845 w 1764619"/>
              <a:gd name="connsiteY11" fmla="*/ 90733 h 1005310"/>
              <a:gd name="connsiteX12" fmla="*/ 1447071 w 1764619"/>
              <a:gd name="connsiteY12" fmla="*/ 120879 h 1005310"/>
              <a:gd name="connsiteX13" fmla="*/ 1215959 w 1764619"/>
              <a:gd name="connsiteY13" fmla="*/ 151024 h 1005310"/>
              <a:gd name="connsiteX14" fmla="*/ 1075282 w 1764619"/>
              <a:gd name="connsiteY14" fmla="*/ 261556 h 1005310"/>
              <a:gd name="connsiteX15" fmla="*/ 884363 w 1764619"/>
              <a:gd name="connsiteY15" fmla="*/ 299 h 1005310"/>
              <a:gd name="connsiteX16" fmla="*/ 472381 w 1764619"/>
              <a:gd name="connsiteY16" fmla="*/ 321846 h 1005310"/>
              <a:gd name="connsiteX17" fmla="*/ 130737 w 1764619"/>
              <a:gd name="connsiteY17" fmla="*/ 321846 h 1005310"/>
              <a:gd name="connsiteX18" fmla="*/ 10157 w 1764619"/>
              <a:gd name="connsiteY18" fmla="*/ 362040 h 1005310"/>
              <a:gd name="connsiteX19" fmla="*/ 10157 w 1764619"/>
              <a:gd name="connsiteY19" fmla="*/ 492668 h 1005310"/>
              <a:gd name="connsiteX20" fmla="*/ 40302 w 1764619"/>
              <a:gd name="connsiteY20" fmla="*/ 633346 h 1005310"/>
              <a:gd name="connsiteX0" fmla="*/ 40302 w 1764619"/>
              <a:gd name="connsiteY0" fmla="*/ 636447 h 1008411"/>
              <a:gd name="connsiteX1" fmla="*/ 30252 w 1764619"/>
              <a:gd name="connsiteY1" fmla="*/ 736931 h 1008411"/>
              <a:gd name="connsiteX2" fmla="*/ 170930 w 1764619"/>
              <a:gd name="connsiteY2" fmla="*/ 837413 h 1008411"/>
              <a:gd name="connsiteX3" fmla="*/ 191027 w 1764619"/>
              <a:gd name="connsiteY3" fmla="*/ 937896 h 1008411"/>
              <a:gd name="connsiteX4" fmla="*/ 351800 w 1764619"/>
              <a:gd name="connsiteY4" fmla="*/ 1008236 h 1008411"/>
              <a:gd name="connsiteX5" fmla="*/ 693444 w 1764619"/>
              <a:gd name="connsiteY5" fmla="*/ 917800 h 1008411"/>
              <a:gd name="connsiteX6" fmla="*/ 894411 w 1764619"/>
              <a:gd name="connsiteY6" fmla="*/ 867558 h 1008411"/>
              <a:gd name="connsiteX7" fmla="*/ 1145620 w 1764619"/>
              <a:gd name="connsiteY7" fmla="*/ 837414 h 1008411"/>
              <a:gd name="connsiteX8" fmla="*/ 1467168 w 1764619"/>
              <a:gd name="connsiteY8" fmla="*/ 716833 h 1008411"/>
              <a:gd name="connsiteX9" fmla="*/ 1708327 w 1764619"/>
              <a:gd name="connsiteY9" fmla="*/ 505817 h 1008411"/>
              <a:gd name="connsiteX10" fmla="*/ 1758569 w 1764619"/>
              <a:gd name="connsiteY10" fmla="*/ 284754 h 1008411"/>
              <a:gd name="connsiteX11" fmla="*/ 1607845 w 1764619"/>
              <a:gd name="connsiteY11" fmla="*/ 93834 h 1008411"/>
              <a:gd name="connsiteX12" fmla="*/ 1447071 w 1764619"/>
              <a:gd name="connsiteY12" fmla="*/ 123980 h 1008411"/>
              <a:gd name="connsiteX13" fmla="*/ 1215959 w 1764619"/>
              <a:gd name="connsiteY13" fmla="*/ 154125 h 1008411"/>
              <a:gd name="connsiteX14" fmla="*/ 884363 w 1764619"/>
              <a:gd name="connsiteY14" fmla="*/ 3400 h 1008411"/>
              <a:gd name="connsiteX15" fmla="*/ 472381 w 1764619"/>
              <a:gd name="connsiteY15" fmla="*/ 324947 h 1008411"/>
              <a:gd name="connsiteX16" fmla="*/ 130737 w 1764619"/>
              <a:gd name="connsiteY16" fmla="*/ 324947 h 1008411"/>
              <a:gd name="connsiteX17" fmla="*/ 10157 w 1764619"/>
              <a:gd name="connsiteY17" fmla="*/ 365141 h 1008411"/>
              <a:gd name="connsiteX18" fmla="*/ 10157 w 1764619"/>
              <a:gd name="connsiteY18" fmla="*/ 495769 h 1008411"/>
              <a:gd name="connsiteX19" fmla="*/ 40302 w 1764619"/>
              <a:gd name="connsiteY19" fmla="*/ 636447 h 1008411"/>
              <a:gd name="connsiteX0" fmla="*/ 40302 w 1764619"/>
              <a:gd name="connsiteY0" fmla="*/ 685259 h 1057223"/>
              <a:gd name="connsiteX1" fmla="*/ 30252 w 1764619"/>
              <a:gd name="connsiteY1" fmla="*/ 785743 h 1057223"/>
              <a:gd name="connsiteX2" fmla="*/ 170930 w 1764619"/>
              <a:gd name="connsiteY2" fmla="*/ 886225 h 1057223"/>
              <a:gd name="connsiteX3" fmla="*/ 191027 w 1764619"/>
              <a:gd name="connsiteY3" fmla="*/ 986708 h 1057223"/>
              <a:gd name="connsiteX4" fmla="*/ 351800 w 1764619"/>
              <a:gd name="connsiteY4" fmla="*/ 1057048 h 1057223"/>
              <a:gd name="connsiteX5" fmla="*/ 693444 w 1764619"/>
              <a:gd name="connsiteY5" fmla="*/ 966612 h 1057223"/>
              <a:gd name="connsiteX6" fmla="*/ 894411 w 1764619"/>
              <a:gd name="connsiteY6" fmla="*/ 916370 h 1057223"/>
              <a:gd name="connsiteX7" fmla="*/ 1145620 w 1764619"/>
              <a:gd name="connsiteY7" fmla="*/ 886226 h 1057223"/>
              <a:gd name="connsiteX8" fmla="*/ 1467168 w 1764619"/>
              <a:gd name="connsiteY8" fmla="*/ 765645 h 1057223"/>
              <a:gd name="connsiteX9" fmla="*/ 1708327 w 1764619"/>
              <a:gd name="connsiteY9" fmla="*/ 554629 h 1057223"/>
              <a:gd name="connsiteX10" fmla="*/ 1758569 w 1764619"/>
              <a:gd name="connsiteY10" fmla="*/ 333566 h 1057223"/>
              <a:gd name="connsiteX11" fmla="*/ 1607845 w 1764619"/>
              <a:gd name="connsiteY11" fmla="*/ 142646 h 1057223"/>
              <a:gd name="connsiteX12" fmla="*/ 1447071 w 1764619"/>
              <a:gd name="connsiteY12" fmla="*/ 172792 h 1057223"/>
              <a:gd name="connsiteX13" fmla="*/ 1185814 w 1764619"/>
              <a:gd name="connsiteY13" fmla="*/ 12019 h 1057223"/>
              <a:gd name="connsiteX14" fmla="*/ 884363 w 1764619"/>
              <a:gd name="connsiteY14" fmla="*/ 52212 h 1057223"/>
              <a:gd name="connsiteX15" fmla="*/ 472381 w 1764619"/>
              <a:gd name="connsiteY15" fmla="*/ 373759 h 1057223"/>
              <a:gd name="connsiteX16" fmla="*/ 130737 w 1764619"/>
              <a:gd name="connsiteY16" fmla="*/ 373759 h 1057223"/>
              <a:gd name="connsiteX17" fmla="*/ 10157 w 1764619"/>
              <a:gd name="connsiteY17" fmla="*/ 413953 h 1057223"/>
              <a:gd name="connsiteX18" fmla="*/ 10157 w 1764619"/>
              <a:gd name="connsiteY18" fmla="*/ 544581 h 1057223"/>
              <a:gd name="connsiteX19" fmla="*/ 40302 w 1764619"/>
              <a:gd name="connsiteY19" fmla="*/ 685259 h 1057223"/>
              <a:gd name="connsiteX0" fmla="*/ 40302 w 1764619"/>
              <a:gd name="connsiteY0" fmla="*/ 714110 h 1086074"/>
              <a:gd name="connsiteX1" fmla="*/ 30252 w 1764619"/>
              <a:gd name="connsiteY1" fmla="*/ 814594 h 1086074"/>
              <a:gd name="connsiteX2" fmla="*/ 170930 w 1764619"/>
              <a:gd name="connsiteY2" fmla="*/ 915076 h 1086074"/>
              <a:gd name="connsiteX3" fmla="*/ 191027 w 1764619"/>
              <a:gd name="connsiteY3" fmla="*/ 1015559 h 1086074"/>
              <a:gd name="connsiteX4" fmla="*/ 351800 w 1764619"/>
              <a:gd name="connsiteY4" fmla="*/ 1085899 h 1086074"/>
              <a:gd name="connsiteX5" fmla="*/ 693444 w 1764619"/>
              <a:gd name="connsiteY5" fmla="*/ 995463 h 1086074"/>
              <a:gd name="connsiteX6" fmla="*/ 894411 w 1764619"/>
              <a:gd name="connsiteY6" fmla="*/ 945221 h 1086074"/>
              <a:gd name="connsiteX7" fmla="*/ 1145620 w 1764619"/>
              <a:gd name="connsiteY7" fmla="*/ 915077 h 1086074"/>
              <a:gd name="connsiteX8" fmla="*/ 1467168 w 1764619"/>
              <a:gd name="connsiteY8" fmla="*/ 794496 h 1086074"/>
              <a:gd name="connsiteX9" fmla="*/ 1708327 w 1764619"/>
              <a:gd name="connsiteY9" fmla="*/ 583480 h 1086074"/>
              <a:gd name="connsiteX10" fmla="*/ 1758569 w 1764619"/>
              <a:gd name="connsiteY10" fmla="*/ 362417 h 1086074"/>
              <a:gd name="connsiteX11" fmla="*/ 1607845 w 1764619"/>
              <a:gd name="connsiteY11" fmla="*/ 171497 h 1086074"/>
              <a:gd name="connsiteX12" fmla="*/ 1447071 w 1764619"/>
              <a:gd name="connsiteY12" fmla="*/ 201643 h 1086074"/>
              <a:gd name="connsiteX13" fmla="*/ 1185814 w 1764619"/>
              <a:gd name="connsiteY13" fmla="*/ 40870 h 1086074"/>
              <a:gd name="connsiteX14" fmla="*/ 914508 w 1764619"/>
              <a:gd name="connsiteY14" fmla="*/ 30821 h 1086074"/>
              <a:gd name="connsiteX15" fmla="*/ 472381 w 1764619"/>
              <a:gd name="connsiteY15" fmla="*/ 402610 h 1086074"/>
              <a:gd name="connsiteX16" fmla="*/ 130737 w 1764619"/>
              <a:gd name="connsiteY16" fmla="*/ 402610 h 1086074"/>
              <a:gd name="connsiteX17" fmla="*/ 10157 w 1764619"/>
              <a:gd name="connsiteY17" fmla="*/ 442804 h 1086074"/>
              <a:gd name="connsiteX18" fmla="*/ 10157 w 1764619"/>
              <a:gd name="connsiteY18" fmla="*/ 573432 h 1086074"/>
              <a:gd name="connsiteX19" fmla="*/ 40302 w 1764619"/>
              <a:gd name="connsiteY19" fmla="*/ 714110 h 1086074"/>
              <a:gd name="connsiteX0" fmla="*/ 40302 w 1764619"/>
              <a:gd name="connsiteY0" fmla="*/ 711607 h 1083571"/>
              <a:gd name="connsiteX1" fmla="*/ 30252 w 1764619"/>
              <a:gd name="connsiteY1" fmla="*/ 812091 h 1083571"/>
              <a:gd name="connsiteX2" fmla="*/ 170930 w 1764619"/>
              <a:gd name="connsiteY2" fmla="*/ 912573 h 1083571"/>
              <a:gd name="connsiteX3" fmla="*/ 191027 w 1764619"/>
              <a:gd name="connsiteY3" fmla="*/ 1013056 h 1083571"/>
              <a:gd name="connsiteX4" fmla="*/ 351800 w 1764619"/>
              <a:gd name="connsiteY4" fmla="*/ 1083396 h 1083571"/>
              <a:gd name="connsiteX5" fmla="*/ 693444 w 1764619"/>
              <a:gd name="connsiteY5" fmla="*/ 992960 h 1083571"/>
              <a:gd name="connsiteX6" fmla="*/ 894411 w 1764619"/>
              <a:gd name="connsiteY6" fmla="*/ 942718 h 1083571"/>
              <a:gd name="connsiteX7" fmla="*/ 1145620 w 1764619"/>
              <a:gd name="connsiteY7" fmla="*/ 912574 h 1083571"/>
              <a:gd name="connsiteX8" fmla="*/ 1467168 w 1764619"/>
              <a:gd name="connsiteY8" fmla="*/ 791993 h 1083571"/>
              <a:gd name="connsiteX9" fmla="*/ 1708327 w 1764619"/>
              <a:gd name="connsiteY9" fmla="*/ 580977 h 1083571"/>
              <a:gd name="connsiteX10" fmla="*/ 1758569 w 1764619"/>
              <a:gd name="connsiteY10" fmla="*/ 359914 h 1083571"/>
              <a:gd name="connsiteX11" fmla="*/ 1607845 w 1764619"/>
              <a:gd name="connsiteY11" fmla="*/ 168994 h 1083571"/>
              <a:gd name="connsiteX12" fmla="*/ 1457119 w 1764619"/>
              <a:gd name="connsiteY12" fmla="*/ 138850 h 1083571"/>
              <a:gd name="connsiteX13" fmla="*/ 1185814 w 1764619"/>
              <a:gd name="connsiteY13" fmla="*/ 38367 h 1083571"/>
              <a:gd name="connsiteX14" fmla="*/ 914508 w 1764619"/>
              <a:gd name="connsiteY14" fmla="*/ 28318 h 1083571"/>
              <a:gd name="connsiteX15" fmla="*/ 472381 w 1764619"/>
              <a:gd name="connsiteY15" fmla="*/ 400107 h 1083571"/>
              <a:gd name="connsiteX16" fmla="*/ 130737 w 1764619"/>
              <a:gd name="connsiteY16" fmla="*/ 400107 h 1083571"/>
              <a:gd name="connsiteX17" fmla="*/ 10157 w 1764619"/>
              <a:gd name="connsiteY17" fmla="*/ 440301 h 1083571"/>
              <a:gd name="connsiteX18" fmla="*/ 10157 w 1764619"/>
              <a:gd name="connsiteY18" fmla="*/ 570929 h 1083571"/>
              <a:gd name="connsiteX19" fmla="*/ 40302 w 1764619"/>
              <a:gd name="connsiteY19" fmla="*/ 711607 h 1083571"/>
              <a:gd name="connsiteX0" fmla="*/ 40302 w 1890700"/>
              <a:gd name="connsiteY0" fmla="*/ 711607 h 1083571"/>
              <a:gd name="connsiteX1" fmla="*/ 30252 w 1890700"/>
              <a:gd name="connsiteY1" fmla="*/ 812091 h 1083571"/>
              <a:gd name="connsiteX2" fmla="*/ 170930 w 1890700"/>
              <a:gd name="connsiteY2" fmla="*/ 912573 h 1083571"/>
              <a:gd name="connsiteX3" fmla="*/ 191027 w 1890700"/>
              <a:gd name="connsiteY3" fmla="*/ 1013056 h 1083571"/>
              <a:gd name="connsiteX4" fmla="*/ 351800 w 1890700"/>
              <a:gd name="connsiteY4" fmla="*/ 1083396 h 1083571"/>
              <a:gd name="connsiteX5" fmla="*/ 693444 w 1890700"/>
              <a:gd name="connsiteY5" fmla="*/ 992960 h 1083571"/>
              <a:gd name="connsiteX6" fmla="*/ 894411 w 1890700"/>
              <a:gd name="connsiteY6" fmla="*/ 942718 h 1083571"/>
              <a:gd name="connsiteX7" fmla="*/ 1145620 w 1890700"/>
              <a:gd name="connsiteY7" fmla="*/ 912574 h 1083571"/>
              <a:gd name="connsiteX8" fmla="*/ 1467168 w 1890700"/>
              <a:gd name="connsiteY8" fmla="*/ 791993 h 1083571"/>
              <a:gd name="connsiteX9" fmla="*/ 1708327 w 1890700"/>
              <a:gd name="connsiteY9" fmla="*/ 580977 h 1083571"/>
              <a:gd name="connsiteX10" fmla="*/ 1889198 w 1890700"/>
              <a:gd name="connsiteY10" fmla="*/ 319721 h 1083571"/>
              <a:gd name="connsiteX11" fmla="*/ 1607845 w 1890700"/>
              <a:gd name="connsiteY11" fmla="*/ 168994 h 1083571"/>
              <a:gd name="connsiteX12" fmla="*/ 1457119 w 1890700"/>
              <a:gd name="connsiteY12" fmla="*/ 138850 h 1083571"/>
              <a:gd name="connsiteX13" fmla="*/ 1185814 w 1890700"/>
              <a:gd name="connsiteY13" fmla="*/ 38367 h 1083571"/>
              <a:gd name="connsiteX14" fmla="*/ 914508 w 1890700"/>
              <a:gd name="connsiteY14" fmla="*/ 28318 h 1083571"/>
              <a:gd name="connsiteX15" fmla="*/ 472381 w 1890700"/>
              <a:gd name="connsiteY15" fmla="*/ 400107 h 1083571"/>
              <a:gd name="connsiteX16" fmla="*/ 130737 w 1890700"/>
              <a:gd name="connsiteY16" fmla="*/ 400107 h 1083571"/>
              <a:gd name="connsiteX17" fmla="*/ 10157 w 1890700"/>
              <a:gd name="connsiteY17" fmla="*/ 440301 h 1083571"/>
              <a:gd name="connsiteX18" fmla="*/ 10157 w 1890700"/>
              <a:gd name="connsiteY18" fmla="*/ 570929 h 1083571"/>
              <a:gd name="connsiteX19" fmla="*/ 40302 w 1890700"/>
              <a:gd name="connsiteY19" fmla="*/ 711607 h 1083571"/>
              <a:gd name="connsiteX0" fmla="*/ 40302 w 1890700"/>
              <a:gd name="connsiteY0" fmla="*/ 711607 h 1083571"/>
              <a:gd name="connsiteX1" fmla="*/ 30252 w 1890700"/>
              <a:gd name="connsiteY1" fmla="*/ 812091 h 1083571"/>
              <a:gd name="connsiteX2" fmla="*/ 170930 w 1890700"/>
              <a:gd name="connsiteY2" fmla="*/ 912573 h 1083571"/>
              <a:gd name="connsiteX3" fmla="*/ 191027 w 1890700"/>
              <a:gd name="connsiteY3" fmla="*/ 1013056 h 1083571"/>
              <a:gd name="connsiteX4" fmla="*/ 351800 w 1890700"/>
              <a:gd name="connsiteY4" fmla="*/ 1083396 h 1083571"/>
              <a:gd name="connsiteX5" fmla="*/ 693444 w 1890700"/>
              <a:gd name="connsiteY5" fmla="*/ 992960 h 1083571"/>
              <a:gd name="connsiteX6" fmla="*/ 894411 w 1890700"/>
              <a:gd name="connsiteY6" fmla="*/ 942718 h 1083571"/>
              <a:gd name="connsiteX7" fmla="*/ 1145620 w 1890700"/>
              <a:gd name="connsiteY7" fmla="*/ 912574 h 1083571"/>
              <a:gd name="connsiteX8" fmla="*/ 1467168 w 1890700"/>
              <a:gd name="connsiteY8" fmla="*/ 791993 h 1083571"/>
              <a:gd name="connsiteX9" fmla="*/ 1708327 w 1890700"/>
              <a:gd name="connsiteY9" fmla="*/ 580977 h 1083571"/>
              <a:gd name="connsiteX10" fmla="*/ 1889198 w 1890700"/>
              <a:gd name="connsiteY10" fmla="*/ 319721 h 1083571"/>
              <a:gd name="connsiteX11" fmla="*/ 1607845 w 1890700"/>
              <a:gd name="connsiteY11" fmla="*/ 58462 h 1083571"/>
              <a:gd name="connsiteX12" fmla="*/ 1457119 w 1890700"/>
              <a:gd name="connsiteY12" fmla="*/ 138850 h 1083571"/>
              <a:gd name="connsiteX13" fmla="*/ 1185814 w 1890700"/>
              <a:gd name="connsiteY13" fmla="*/ 38367 h 1083571"/>
              <a:gd name="connsiteX14" fmla="*/ 914508 w 1890700"/>
              <a:gd name="connsiteY14" fmla="*/ 28318 h 1083571"/>
              <a:gd name="connsiteX15" fmla="*/ 472381 w 1890700"/>
              <a:gd name="connsiteY15" fmla="*/ 400107 h 1083571"/>
              <a:gd name="connsiteX16" fmla="*/ 130737 w 1890700"/>
              <a:gd name="connsiteY16" fmla="*/ 400107 h 1083571"/>
              <a:gd name="connsiteX17" fmla="*/ 10157 w 1890700"/>
              <a:gd name="connsiteY17" fmla="*/ 440301 h 1083571"/>
              <a:gd name="connsiteX18" fmla="*/ 10157 w 1890700"/>
              <a:gd name="connsiteY18" fmla="*/ 570929 h 1083571"/>
              <a:gd name="connsiteX19" fmla="*/ 40302 w 1890700"/>
              <a:gd name="connsiteY19" fmla="*/ 711607 h 1083571"/>
              <a:gd name="connsiteX0" fmla="*/ 40302 w 1892181"/>
              <a:gd name="connsiteY0" fmla="*/ 711607 h 1083571"/>
              <a:gd name="connsiteX1" fmla="*/ 30252 w 1892181"/>
              <a:gd name="connsiteY1" fmla="*/ 812091 h 1083571"/>
              <a:gd name="connsiteX2" fmla="*/ 170930 w 1892181"/>
              <a:gd name="connsiteY2" fmla="*/ 912573 h 1083571"/>
              <a:gd name="connsiteX3" fmla="*/ 191027 w 1892181"/>
              <a:gd name="connsiteY3" fmla="*/ 1013056 h 1083571"/>
              <a:gd name="connsiteX4" fmla="*/ 351800 w 1892181"/>
              <a:gd name="connsiteY4" fmla="*/ 1083396 h 1083571"/>
              <a:gd name="connsiteX5" fmla="*/ 693444 w 1892181"/>
              <a:gd name="connsiteY5" fmla="*/ 992960 h 1083571"/>
              <a:gd name="connsiteX6" fmla="*/ 894411 w 1892181"/>
              <a:gd name="connsiteY6" fmla="*/ 942718 h 1083571"/>
              <a:gd name="connsiteX7" fmla="*/ 1145620 w 1892181"/>
              <a:gd name="connsiteY7" fmla="*/ 912574 h 1083571"/>
              <a:gd name="connsiteX8" fmla="*/ 1467168 w 1892181"/>
              <a:gd name="connsiteY8" fmla="*/ 791993 h 1083571"/>
              <a:gd name="connsiteX9" fmla="*/ 1738472 w 1892181"/>
              <a:gd name="connsiteY9" fmla="*/ 580977 h 1083571"/>
              <a:gd name="connsiteX10" fmla="*/ 1889198 w 1892181"/>
              <a:gd name="connsiteY10" fmla="*/ 319721 h 1083571"/>
              <a:gd name="connsiteX11" fmla="*/ 1607845 w 1892181"/>
              <a:gd name="connsiteY11" fmla="*/ 58462 h 1083571"/>
              <a:gd name="connsiteX12" fmla="*/ 1457119 w 1892181"/>
              <a:gd name="connsiteY12" fmla="*/ 138850 h 1083571"/>
              <a:gd name="connsiteX13" fmla="*/ 1185814 w 1892181"/>
              <a:gd name="connsiteY13" fmla="*/ 38367 h 1083571"/>
              <a:gd name="connsiteX14" fmla="*/ 914508 w 1892181"/>
              <a:gd name="connsiteY14" fmla="*/ 28318 h 1083571"/>
              <a:gd name="connsiteX15" fmla="*/ 472381 w 1892181"/>
              <a:gd name="connsiteY15" fmla="*/ 400107 h 1083571"/>
              <a:gd name="connsiteX16" fmla="*/ 130737 w 1892181"/>
              <a:gd name="connsiteY16" fmla="*/ 400107 h 1083571"/>
              <a:gd name="connsiteX17" fmla="*/ 10157 w 1892181"/>
              <a:gd name="connsiteY17" fmla="*/ 440301 h 1083571"/>
              <a:gd name="connsiteX18" fmla="*/ 10157 w 1892181"/>
              <a:gd name="connsiteY18" fmla="*/ 570929 h 1083571"/>
              <a:gd name="connsiteX19" fmla="*/ 40302 w 1892181"/>
              <a:gd name="connsiteY19" fmla="*/ 711607 h 1083571"/>
              <a:gd name="connsiteX0" fmla="*/ 40302 w 1892181"/>
              <a:gd name="connsiteY0" fmla="*/ 710089 h 1082053"/>
              <a:gd name="connsiteX1" fmla="*/ 30252 w 1892181"/>
              <a:gd name="connsiteY1" fmla="*/ 810573 h 1082053"/>
              <a:gd name="connsiteX2" fmla="*/ 170930 w 1892181"/>
              <a:gd name="connsiteY2" fmla="*/ 911055 h 1082053"/>
              <a:gd name="connsiteX3" fmla="*/ 191027 w 1892181"/>
              <a:gd name="connsiteY3" fmla="*/ 1011538 h 1082053"/>
              <a:gd name="connsiteX4" fmla="*/ 351800 w 1892181"/>
              <a:gd name="connsiteY4" fmla="*/ 1081878 h 1082053"/>
              <a:gd name="connsiteX5" fmla="*/ 693444 w 1892181"/>
              <a:gd name="connsiteY5" fmla="*/ 991442 h 1082053"/>
              <a:gd name="connsiteX6" fmla="*/ 894411 w 1892181"/>
              <a:gd name="connsiteY6" fmla="*/ 941200 h 1082053"/>
              <a:gd name="connsiteX7" fmla="*/ 1145620 w 1892181"/>
              <a:gd name="connsiteY7" fmla="*/ 911056 h 1082053"/>
              <a:gd name="connsiteX8" fmla="*/ 1467168 w 1892181"/>
              <a:gd name="connsiteY8" fmla="*/ 790475 h 1082053"/>
              <a:gd name="connsiteX9" fmla="*/ 1738472 w 1892181"/>
              <a:gd name="connsiteY9" fmla="*/ 579459 h 1082053"/>
              <a:gd name="connsiteX10" fmla="*/ 1889198 w 1892181"/>
              <a:gd name="connsiteY10" fmla="*/ 318203 h 1082053"/>
              <a:gd name="connsiteX11" fmla="*/ 1607845 w 1892181"/>
              <a:gd name="connsiteY11" fmla="*/ 56944 h 1082053"/>
              <a:gd name="connsiteX12" fmla="*/ 1416926 w 1892181"/>
              <a:gd name="connsiteY12" fmla="*/ 97139 h 1082053"/>
              <a:gd name="connsiteX13" fmla="*/ 1185814 w 1892181"/>
              <a:gd name="connsiteY13" fmla="*/ 36849 h 1082053"/>
              <a:gd name="connsiteX14" fmla="*/ 914508 w 1892181"/>
              <a:gd name="connsiteY14" fmla="*/ 26800 h 1082053"/>
              <a:gd name="connsiteX15" fmla="*/ 472381 w 1892181"/>
              <a:gd name="connsiteY15" fmla="*/ 398589 h 1082053"/>
              <a:gd name="connsiteX16" fmla="*/ 130737 w 1892181"/>
              <a:gd name="connsiteY16" fmla="*/ 398589 h 1082053"/>
              <a:gd name="connsiteX17" fmla="*/ 10157 w 1892181"/>
              <a:gd name="connsiteY17" fmla="*/ 438783 h 1082053"/>
              <a:gd name="connsiteX18" fmla="*/ 10157 w 1892181"/>
              <a:gd name="connsiteY18" fmla="*/ 569411 h 1082053"/>
              <a:gd name="connsiteX19" fmla="*/ 40302 w 1892181"/>
              <a:gd name="connsiteY19" fmla="*/ 710089 h 1082053"/>
              <a:gd name="connsiteX0" fmla="*/ 40302 w 1892263"/>
              <a:gd name="connsiteY0" fmla="*/ 710089 h 1082053"/>
              <a:gd name="connsiteX1" fmla="*/ 30252 w 1892263"/>
              <a:gd name="connsiteY1" fmla="*/ 810573 h 1082053"/>
              <a:gd name="connsiteX2" fmla="*/ 170930 w 1892263"/>
              <a:gd name="connsiteY2" fmla="*/ 911055 h 1082053"/>
              <a:gd name="connsiteX3" fmla="*/ 191027 w 1892263"/>
              <a:gd name="connsiteY3" fmla="*/ 1011538 h 1082053"/>
              <a:gd name="connsiteX4" fmla="*/ 351800 w 1892263"/>
              <a:gd name="connsiteY4" fmla="*/ 1081878 h 1082053"/>
              <a:gd name="connsiteX5" fmla="*/ 693444 w 1892263"/>
              <a:gd name="connsiteY5" fmla="*/ 991442 h 1082053"/>
              <a:gd name="connsiteX6" fmla="*/ 894411 w 1892263"/>
              <a:gd name="connsiteY6" fmla="*/ 941200 h 1082053"/>
              <a:gd name="connsiteX7" fmla="*/ 1145620 w 1892263"/>
              <a:gd name="connsiteY7" fmla="*/ 911056 h 1082053"/>
              <a:gd name="connsiteX8" fmla="*/ 1447071 w 1892263"/>
              <a:gd name="connsiteY8" fmla="*/ 750281 h 1082053"/>
              <a:gd name="connsiteX9" fmla="*/ 1738472 w 1892263"/>
              <a:gd name="connsiteY9" fmla="*/ 579459 h 1082053"/>
              <a:gd name="connsiteX10" fmla="*/ 1889198 w 1892263"/>
              <a:gd name="connsiteY10" fmla="*/ 318203 h 1082053"/>
              <a:gd name="connsiteX11" fmla="*/ 1607845 w 1892263"/>
              <a:gd name="connsiteY11" fmla="*/ 56944 h 1082053"/>
              <a:gd name="connsiteX12" fmla="*/ 1416926 w 1892263"/>
              <a:gd name="connsiteY12" fmla="*/ 97139 h 1082053"/>
              <a:gd name="connsiteX13" fmla="*/ 1185814 w 1892263"/>
              <a:gd name="connsiteY13" fmla="*/ 36849 h 1082053"/>
              <a:gd name="connsiteX14" fmla="*/ 914508 w 1892263"/>
              <a:gd name="connsiteY14" fmla="*/ 26800 h 1082053"/>
              <a:gd name="connsiteX15" fmla="*/ 472381 w 1892263"/>
              <a:gd name="connsiteY15" fmla="*/ 398589 h 1082053"/>
              <a:gd name="connsiteX16" fmla="*/ 130737 w 1892263"/>
              <a:gd name="connsiteY16" fmla="*/ 398589 h 1082053"/>
              <a:gd name="connsiteX17" fmla="*/ 10157 w 1892263"/>
              <a:gd name="connsiteY17" fmla="*/ 438783 h 1082053"/>
              <a:gd name="connsiteX18" fmla="*/ 10157 w 1892263"/>
              <a:gd name="connsiteY18" fmla="*/ 569411 h 1082053"/>
              <a:gd name="connsiteX19" fmla="*/ 40302 w 1892263"/>
              <a:gd name="connsiteY19" fmla="*/ 710089 h 1082053"/>
              <a:gd name="connsiteX0" fmla="*/ 40302 w 1892263"/>
              <a:gd name="connsiteY0" fmla="*/ 710089 h 1082053"/>
              <a:gd name="connsiteX1" fmla="*/ 30252 w 1892263"/>
              <a:gd name="connsiteY1" fmla="*/ 810573 h 1082053"/>
              <a:gd name="connsiteX2" fmla="*/ 170930 w 1892263"/>
              <a:gd name="connsiteY2" fmla="*/ 911055 h 1082053"/>
              <a:gd name="connsiteX3" fmla="*/ 191027 w 1892263"/>
              <a:gd name="connsiteY3" fmla="*/ 1011538 h 1082053"/>
              <a:gd name="connsiteX4" fmla="*/ 351800 w 1892263"/>
              <a:gd name="connsiteY4" fmla="*/ 1081878 h 1082053"/>
              <a:gd name="connsiteX5" fmla="*/ 693444 w 1892263"/>
              <a:gd name="connsiteY5" fmla="*/ 991442 h 1082053"/>
              <a:gd name="connsiteX6" fmla="*/ 894411 w 1892263"/>
              <a:gd name="connsiteY6" fmla="*/ 941200 h 1082053"/>
              <a:gd name="connsiteX7" fmla="*/ 1155669 w 1892263"/>
              <a:gd name="connsiteY7" fmla="*/ 880911 h 1082053"/>
              <a:gd name="connsiteX8" fmla="*/ 1447071 w 1892263"/>
              <a:gd name="connsiteY8" fmla="*/ 750281 h 1082053"/>
              <a:gd name="connsiteX9" fmla="*/ 1738472 w 1892263"/>
              <a:gd name="connsiteY9" fmla="*/ 579459 h 1082053"/>
              <a:gd name="connsiteX10" fmla="*/ 1889198 w 1892263"/>
              <a:gd name="connsiteY10" fmla="*/ 318203 h 1082053"/>
              <a:gd name="connsiteX11" fmla="*/ 1607845 w 1892263"/>
              <a:gd name="connsiteY11" fmla="*/ 56944 h 1082053"/>
              <a:gd name="connsiteX12" fmla="*/ 1416926 w 1892263"/>
              <a:gd name="connsiteY12" fmla="*/ 97139 h 1082053"/>
              <a:gd name="connsiteX13" fmla="*/ 1185814 w 1892263"/>
              <a:gd name="connsiteY13" fmla="*/ 36849 h 1082053"/>
              <a:gd name="connsiteX14" fmla="*/ 914508 w 1892263"/>
              <a:gd name="connsiteY14" fmla="*/ 26800 h 1082053"/>
              <a:gd name="connsiteX15" fmla="*/ 472381 w 1892263"/>
              <a:gd name="connsiteY15" fmla="*/ 398589 h 1082053"/>
              <a:gd name="connsiteX16" fmla="*/ 130737 w 1892263"/>
              <a:gd name="connsiteY16" fmla="*/ 398589 h 1082053"/>
              <a:gd name="connsiteX17" fmla="*/ 10157 w 1892263"/>
              <a:gd name="connsiteY17" fmla="*/ 438783 h 1082053"/>
              <a:gd name="connsiteX18" fmla="*/ 10157 w 1892263"/>
              <a:gd name="connsiteY18" fmla="*/ 569411 h 1082053"/>
              <a:gd name="connsiteX19" fmla="*/ 40302 w 1892263"/>
              <a:gd name="connsiteY19" fmla="*/ 710089 h 1082053"/>
              <a:gd name="connsiteX0" fmla="*/ 40302 w 1892263"/>
              <a:gd name="connsiteY0" fmla="*/ 710089 h 1052099"/>
              <a:gd name="connsiteX1" fmla="*/ 30252 w 1892263"/>
              <a:gd name="connsiteY1" fmla="*/ 810573 h 1052099"/>
              <a:gd name="connsiteX2" fmla="*/ 170930 w 1892263"/>
              <a:gd name="connsiteY2" fmla="*/ 911055 h 1052099"/>
              <a:gd name="connsiteX3" fmla="*/ 191027 w 1892263"/>
              <a:gd name="connsiteY3" fmla="*/ 1011538 h 1052099"/>
              <a:gd name="connsiteX4" fmla="*/ 351800 w 1892263"/>
              <a:gd name="connsiteY4" fmla="*/ 1051733 h 1052099"/>
              <a:gd name="connsiteX5" fmla="*/ 693444 w 1892263"/>
              <a:gd name="connsiteY5" fmla="*/ 991442 h 1052099"/>
              <a:gd name="connsiteX6" fmla="*/ 894411 w 1892263"/>
              <a:gd name="connsiteY6" fmla="*/ 941200 h 1052099"/>
              <a:gd name="connsiteX7" fmla="*/ 1155669 w 1892263"/>
              <a:gd name="connsiteY7" fmla="*/ 880911 h 1052099"/>
              <a:gd name="connsiteX8" fmla="*/ 1447071 w 1892263"/>
              <a:gd name="connsiteY8" fmla="*/ 750281 h 1052099"/>
              <a:gd name="connsiteX9" fmla="*/ 1738472 w 1892263"/>
              <a:gd name="connsiteY9" fmla="*/ 579459 h 1052099"/>
              <a:gd name="connsiteX10" fmla="*/ 1889198 w 1892263"/>
              <a:gd name="connsiteY10" fmla="*/ 318203 h 1052099"/>
              <a:gd name="connsiteX11" fmla="*/ 1607845 w 1892263"/>
              <a:gd name="connsiteY11" fmla="*/ 56944 h 1052099"/>
              <a:gd name="connsiteX12" fmla="*/ 1416926 w 1892263"/>
              <a:gd name="connsiteY12" fmla="*/ 97139 h 1052099"/>
              <a:gd name="connsiteX13" fmla="*/ 1185814 w 1892263"/>
              <a:gd name="connsiteY13" fmla="*/ 36849 h 1052099"/>
              <a:gd name="connsiteX14" fmla="*/ 914508 w 1892263"/>
              <a:gd name="connsiteY14" fmla="*/ 26800 h 1052099"/>
              <a:gd name="connsiteX15" fmla="*/ 472381 w 1892263"/>
              <a:gd name="connsiteY15" fmla="*/ 398589 h 1052099"/>
              <a:gd name="connsiteX16" fmla="*/ 130737 w 1892263"/>
              <a:gd name="connsiteY16" fmla="*/ 398589 h 1052099"/>
              <a:gd name="connsiteX17" fmla="*/ 10157 w 1892263"/>
              <a:gd name="connsiteY17" fmla="*/ 438783 h 1052099"/>
              <a:gd name="connsiteX18" fmla="*/ 10157 w 1892263"/>
              <a:gd name="connsiteY18" fmla="*/ 569411 h 1052099"/>
              <a:gd name="connsiteX19" fmla="*/ 40302 w 1892263"/>
              <a:gd name="connsiteY19" fmla="*/ 710089 h 1052099"/>
              <a:gd name="connsiteX0" fmla="*/ 40302 w 1892263"/>
              <a:gd name="connsiteY0" fmla="*/ 710089 h 1058716"/>
              <a:gd name="connsiteX1" fmla="*/ 30252 w 1892263"/>
              <a:gd name="connsiteY1" fmla="*/ 810573 h 1058716"/>
              <a:gd name="connsiteX2" fmla="*/ 170930 w 1892263"/>
              <a:gd name="connsiteY2" fmla="*/ 911055 h 1058716"/>
              <a:gd name="connsiteX3" fmla="*/ 180978 w 1892263"/>
              <a:gd name="connsiteY3" fmla="*/ 1041683 h 1058716"/>
              <a:gd name="connsiteX4" fmla="*/ 351800 w 1892263"/>
              <a:gd name="connsiteY4" fmla="*/ 1051733 h 1058716"/>
              <a:gd name="connsiteX5" fmla="*/ 693444 w 1892263"/>
              <a:gd name="connsiteY5" fmla="*/ 991442 h 1058716"/>
              <a:gd name="connsiteX6" fmla="*/ 894411 w 1892263"/>
              <a:gd name="connsiteY6" fmla="*/ 941200 h 1058716"/>
              <a:gd name="connsiteX7" fmla="*/ 1155669 w 1892263"/>
              <a:gd name="connsiteY7" fmla="*/ 880911 h 1058716"/>
              <a:gd name="connsiteX8" fmla="*/ 1447071 w 1892263"/>
              <a:gd name="connsiteY8" fmla="*/ 750281 h 1058716"/>
              <a:gd name="connsiteX9" fmla="*/ 1738472 w 1892263"/>
              <a:gd name="connsiteY9" fmla="*/ 579459 h 1058716"/>
              <a:gd name="connsiteX10" fmla="*/ 1889198 w 1892263"/>
              <a:gd name="connsiteY10" fmla="*/ 318203 h 1058716"/>
              <a:gd name="connsiteX11" fmla="*/ 1607845 w 1892263"/>
              <a:gd name="connsiteY11" fmla="*/ 56944 h 1058716"/>
              <a:gd name="connsiteX12" fmla="*/ 1416926 w 1892263"/>
              <a:gd name="connsiteY12" fmla="*/ 97139 h 1058716"/>
              <a:gd name="connsiteX13" fmla="*/ 1185814 w 1892263"/>
              <a:gd name="connsiteY13" fmla="*/ 36849 h 1058716"/>
              <a:gd name="connsiteX14" fmla="*/ 914508 w 1892263"/>
              <a:gd name="connsiteY14" fmla="*/ 26800 h 1058716"/>
              <a:gd name="connsiteX15" fmla="*/ 472381 w 1892263"/>
              <a:gd name="connsiteY15" fmla="*/ 398589 h 1058716"/>
              <a:gd name="connsiteX16" fmla="*/ 130737 w 1892263"/>
              <a:gd name="connsiteY16" fmla="*/ 398589 h 1058716"/>
              <a:gd name="connsiteX17" fmla="*/ 10157 w 1892263"/>
              <a:gd name="connsiteY17" fmla="*/ 438783 h 1058716"/>
              <a:gd name="connsiteX18" fmla="*/ 10157 w 1892263"/>
              <a:gd name="connsiteY18" fmla="*/ 569411 h 1058716"/>
              <a:gd name="connsiteX19" fmla="*/ 40302 w 1892263"/>
              <a:gd name="connsiteY19" fmla="*/ 710089 h 1058716"/>
              <a:gd name="connsiteX0" fmla="*/ 40302 w 1892263"/>
              <a:gd name="connsiteY0" fmla="*/ 707112 h 1055739"/>
              <a:gd name="connsiteX1" fmla="*/ 30252 w 1892263"/>
              <a:gd name="connsiteY1" fmla="*/ 807596 h 1055739"/>
              <a:gd name="connsiteX2" fmla="*/ 170930 w 1892263"/>
              <a:gd name="connsiteY2" fmla="*/ 908078 h 1055739"/>
              <a:gd name="connsiteX3" fmla="*/ 180978 w 1892263"/>
              <a:gd name="connsiteY3" fmla="*/ 1038706 h 1055739"/>
              <a:gd name="connsiteX4" fmla="*/ 351800 w 1892263"/>
              <a:gd name="connsiteY4" fmla="*/ 1048756 h 1055739"/>
              <a:gd name="connsiteX5" fmla="*/ 693444 w 1892263"/>
              <a:gd name="connsiteY5" fmla="*/ 988465 h 1055739"/>
              <a:gd name="connsiteX6" fmla="*/ 894411 w 1892263"/>
              <a:gd name="connsiteY6" fmla="*/ 938223 h 1055739"/>
              <a:gd name="connsiteX7" fmla="*/ 1155669 w 1892263"/>
              <a:gd name="connsiteY7" fmla="*/ 877934 h 1055739"/>
              <a:gd name="connsiteX8" fmla="*/ 1447071 w 1892263"/>
              <a:gd name="connsiteY8" fmla="*/ 747304 h 1055739"/>
              <a:gd name="connsiteX9" fmla="*/ 1738472 w 1892263"/>
              <a:gd name="connsiteY9" fmla="*/ 576482 h 1055739"/>
              <a:gd name="connsiteX10" fmla="*/ 1889198 w 1892263"/>
              <a:gd name="connsiteY10" fmla="*/ 315226 h 1055739"/>
              <a:gd name="connsiteX11" fmla="*/ 1607845 w 1892263"/>
              <a:gd name="connsiteY11" fmla="*/ 53967 h 1055739"/>
              <a:gd name="connsiteX12" fmla="*/ 1416926 w 1892263"/>
              <a:gd name="connsiteY12" fmla="*/ 94162 h 1055739"/>
              <a:gd name="connsiteX13" fmla="*/ 1185814 w 1892263"/>
              <a:gd name="connsiteY13" fmla="*/ 33872 h 1055739"/>
              <a:gd name="connsiteX14" fmla="*/ 914508 w 1892263"/>
              <a:gd name="connsiteY14" fmla="*/ 23823 h 1055739"/>
              <a:gd name="connsiteX15" fmla="*/ 472381 w 1892263"/>
              <a:gd name="connsiteY15" fmla="*/ 355418 h 1055739"/>
              <a:gd name="connsiteX16" fmla="*/ 130737 w 1892263"/>
              <a:gd name="connsiteY16" fmla="*/ 395612 h 1055739"/>
              <a:gd name="connsiteX17" fmla="*/ 10157 w 1892263"/>
              <a:gd name="connsiteY17" fmla="*/ 435806 h 1055739"/>
              <a:gd name="connsiteX18" fmla="*/ 10157 w 1892263"/>
              <a:gd name="connsiteY18" fmla="*/ 566434 h 1055739"/>
              <a:gd name="connsiteX19" fmla="*/ 40302 w 1892263"/>
              <a:gd name="connsiteY19" fmla="*/ 707112 h 1055739"/>
              <a:gd name="connsiteX0" fmla="*/ 40302 w 1892263"/>
              <a:gd name="connsiteY0" fmla="*/ 723519 h 1072146"/>
              <a:gd name="connsiteX1" fmla="*/ 30252 w 1892263"/>
              <a:gd name="connsiteY1" fmla="*/ 824003 h 1072146"/>
              <a:gd name="connsiteX2" fmla="*/ 170930 w 1892263"/>
              <a:gd name="connsiteY2" fmla="*/ 924485 h 1072146"/>
              <a:gd name="connsiteX3" fmla="*/ 180978 w 1892263"/>
              <a:gd name="connsiteY3" fmla="*/ 1055113 h 1072146"/>
              <a:gd name="connsiteX4" fmla="*/ 351800 w 1892263"/>
              <a:gd name="connsiteY4" fmla="*/ 1065163 h 1072146"/>
              <a:gd name="connsiteX5" fmla="*/ 693444 w 1892263"/>
              <a:gd name="connsiteY5" fmla="*/ 1004872 h 1072146"/>
              <a:gd name="connsiteX6" fmla="*/ 894411 w 1892263"/>
              <a:gd name="connsiteY6" fmla="*/ 954630 h 1072146"/>
              <a:gd name="connsiteX7" fmla="*/ 1155669 w 1892263"/>
              <a:gd name="connsiteY7" fmla="*/ 894341 h 1072146"/>
              <a:gd name="connsiteX8" fmla="*/ 1447071 w 1892263"/>
              <a:gd name="connsiteY8" fmla="*/ 763711 h 1072146"/>
              <a:gd name="connsiteX9" fmla="*/ 1738472 w 1892263"/>
              <a:gd name="connsiteY9" fmla="*/ 592889 h 1072146"/>
              <a:gd name="connsiteX10" fmla="*/ 1889198 w 1892263"/>
              <a:gd name="connsiteY10" fmla="*/ 331633 h 1072146"/>
              <a:gd name="connsiteX11" fmla="*/ 1607845 w 1892263"/>
              <a:gd name="connsiteY11" fmla="*/ 70374 h 1072146"/>
              <a:gd name="connsiteX12" fmla="*/ 1416926 w 1892263"/>
              <a:gd name="connsiteY12" fmla="*/ 110569 h 1072146"/>
              <a:gd name="connsiteX13" fmla="*/ 1185814 w 1892263"/>
              <a:gd name="connsiteY13" fmla="*/ 50279 h 1072146"/>
              <a:gd name="connsiteX14" fmla="*/ 884363 w 1892263"/>
              <a:gd name="connsiteY14" fmla="*/ 20134 h 1072146"/>
              <a:gd name="connsiteX15" fmla="*/ 472381 w 1892263"/>
              <a:gd name="connsiteY15" fmla="*/ 371825 h 1072146"/>
              <a:gd name="connsiteX16" fmla="*/ 130737 w 1892263"/>
              <a:gd name="connsiteY16" fmla="*/ 412019 h 1072146"/>
              <a:gd name="connsiteX17" fmla="*/ 10157 w 1892263"/>
              <a:gd name="connsiteY17" fmla="*/ 452213 h 1072146"/>
              <a:gd name="connsiteX18" fmla="*/ 10157 w 1892263"/>
              <a:gd name="connsiteY18" fmla="*/ 582841 h 1072146"/>
              <a:gd name="connsiteX19" fmla="*/ 40302 w 1892263"/>
              <a:gd name="connsiteY19" fmla="*/ 723519 h 1072146"/>
              <a:gd name="connsiteX0" fmla="*/ 40302 w 1892263"/>
              <a:gd name="connsiteY0" fmla="*/ 712140 h 1060767"/>
              <a:gd name="connsiteX1" fmla="*/ 30252 w 1892263"/>
              <a:gd name="connsiteY1" fmla="*/ 812624 h 1060767"/>
              <a:gd name="connsiteX2" fmla="*/ 170930 w 1892263"/>
              <a:gd name="connsiteY2" fmla="*/ 913106 h 1060767"/>
              <a:gd name="connsiteX3" fmla="*/ 180978 w 1892263"/>
              <a:gd name="connsiteY3" fmla="*/ 1043734 h 1060767"/>
              <a:gd name="connsiteX4" fmla="*/ 351800 w 1892263"/>
              <a:gd name="connsiteY4" fmla="*/ 1053784 h 1060767"/>
              <a:gd name="connsiteX5" fmla="*/ 693444 w 1892263"/>
              <a:gd name="connsiteY5" fmla="*/ 993493 h 1060767"/>
              <a:gd name="connsiteX6" fmla="*/ 894411 w 1892263"/>
              <a:gd name="connsiteY6" fmla="*/ 943251 h 1060767"/>
              <a:gd name="connsiteX7" fmla="*/ 1155669 w 1892263"/>
              <a:gd name="connsiteY7" fmla="*/ 882962 h 1060767"/>
              <a:gd name="connsiteX8" fmla="*/ 1447071 w 1892263"/>
              <a:gd name="connsiteY8" fmla="*/ 752332 h 1060767"/>
              <a:gd name="connsiteX9" fmla="*/ 1738472 w 1892263"/>
              <a:gd name="connsiteY9" fmla="*/ 581510 h 1060767"/>
              <a:gd name="connsiteX10" fmla="*/ 1889198 w 1892263"/>
              <a:gd name="connsiteY10" fmla="*/ 320254 h 1060767"/>
              <a:gd name="connsiteX11" fmla="*/ 1607845 w 1892263"/>
              <a:gd name="connsiteY11" fmla="*/ 58995 h 1060767"/>
              <a:gd name="connsiteX12" fmla="*/ 1416926 w 1892263"/>
              <a:gd name="connsiteY12" fmla="*/ 99190 h 1060767"/>
              <a:gd name="connsiteX13" fmla="*/ 1185814 w 1892263"/>
              <a:gd name="connsiteY13" fmla="*/ 38900 h 1060767"/>
              <a:gd name="connsiteX14" fmla="*/ 884363 w 1892263"/>
              <a:gd name="connsiteY14" fmla="*/ 8755 h 1060767"/>
              <a:gd name="connsiteX15" fmla="*/ 713539 w 1892263"/>
              <a:gd name="connsiteY15" fmla="*/ 199674 h 1060767"/>
              <a:gd name="connsiteX16" fmla="*/ 472381 w 1892263"/>
              <a:gd name="connsiteY16" fmla="*/ 360446 h 1060767"/>
              <a:gd name="connsiteX17" fmla="*/ 130737 w 1892263"/>
              <a:gd name="connsiteY17" fmla="*/ 400640 h 1060767"/>
              <a:gd name="connsiteX18" fmla="*/ 10157 w 1892263"/>
              <a:gd name="connsiteY18" fmla="*/ 440834 h 1060767"/>
              <a:gd name="connsiteX19" fmla="*/ 10157 w 1892263"/>
              <a:gd name="connsiteY19" fmla="*/ 571462 h 1060767"/>
              <a:gd name="connsiteX20" fmla="*/ 40302 w 1892263"/>
              <a:gd name="connsiteY20" fmla="*/ 712140 h 1060767"/>
              <a:gd name="connsiteX0" fmla="*/ 40302 w 1892263"/>
              <a:gd name="connsiteY0" fmla="*/ 733669 h 1082296"/>
              <a:gd name="connsiteX1" fmla="*/ 30252 w 1892263"/>
              <a:gd name="connsiteY1" fmla="*/ 834153 h 1082296"/>
              <a:gd name="connsiteX2" fmla="*/ 170930 w 1892263"/>
              <a:gd name="connsiteY2" fmla="*/ 934635 h 1082296"/>
              <a:gd name="connsiteX3" fmla="*/ 180978 w 1892263"/>
              <a:gd name="connsiteY3" fmla="*/ 1065263 h 1082296"/>
              <a:gd name="connsiteX4" fmla="*/ 351800 w 1892263"/>
              <a:gd name="connsiteY4" fmla="*/ 1075313 h 1082296"/>
              <a:gd name="connsiteX5" fmla="*/ 693444 w 1892263"/>
              <a:gd name="connsiteY5" fmla="*/ 1015022 h 1082296"/>
              <a:gd name="connsiteX6" fmla="*/ 894411 w 1892263"/>
              <a:gd name="connsiteY6" fmla="*/ 964780 h 1082296"/>
              <a:gd name="connsiteX7" fmla="*/ 1155669 w 1892263"/>
              <a:gd name="connsiteY7" fmla="*/ 904491 h 1082296"/>
              <a:gd name="connsiteX8" fmla="*/ 1447071 w 1892263"/>
              <a:gd name="connsiteY8" fmla="*/ 773861 h 1082296"/>
              <a:gd name="connsiteX9" fmla="*/ 1738472 w 1892263"/>
              <a:gd name="connsiteY9" fmla="*/ 603039 h 1082296"/>
              <a:gd name="connsiteX10" fmla="*/ 1889198 w 1892263"/>
              <a:gd name="connsiteY10" fmla="*/ 341783 h 1082296"/>
              <a:gd name="connsiteX11" fmla="*/ 1607845 w 1892263"/>
              <a:gd name="connsiteY11" fmla="*/ 80524 h 1082296"/>
              <a:gd name="connsiteX12" fmla="*/ 1477216 w 1892263"/>
              <a:gd name="connsiteY12" fmla="*/ 138 h 1082296"/>
              <a:gd name="connsiteX13" fmla="*/ 1185814 w 1892263"/>
              <a:gd name="connsiteY13" fmla="*/ 60429 h 1082296"/>
              <a:gd name="connsiteX14" fmla="*/ 884363 w 1892263"/>
              <a:gd name="connsiteY14" fmla="*/ 30284 h 1082296"/>
              <a:gd name="connsiteX15" fmla="*/ 713539 w 1892263"/>
              <a:gd name="connsiteY15" fmla="*/ 221203 h 1082296"/>
              <a:gd name="connsiteX16" fmla="*/ 472381 w 1892263"/>
              <a:gd name="connsiteY16" fmla="*/ 381975 h 1082296"/>
              <a:gd name="connsiteX17" fmla="*/ 130737 w 1892263"/>
              <a:gd name="connsiteY17" fmla="*/ 422169 h 1082296"/>
              <a:gd name="connsiteX18" fmla="*/ 10157 w 1892263"/>
              <a:gd name="connsiteY18" fmla="*/ 462363 h 1082296"/>
              <a:gd name="connsiteX19" fmla="*/ 10157 w 1892263"/>
              <a:gd name="connsiteY19" fmla="*/ 592991 h 1082296"/>
              <a:gd name="connsiteX20" fmla="*/ 40302 w 1892263"/>
              <a:gd name="connsiteY20" fmla="*/ 733669 h 1082296"/>
              <a:gd name="connsiteX0" fmla="*/ 40302 w 1889417"/>
              <a:gd name="connsiteY0" fmla="*/ 953796 h 1302423"/>
              <a:gd name="connsiteX1" fmla="*/ 30252 w 1889417"/>
              <a:gd name="connsiteY1" fmla="*/ 1054280 h 1302423"/>
              <a:gd name="connsiteX2" fmla="*/ 170930 w 1889417"/>
              <a:gd name="connsiteY2" fmla="*/ 1154762 h 1302423"/>
              <a:gd name="connsiteX3" fmla="*/ 180978 w 1889417"/>
              <a:gd name="connsiteY3" fmla="*/ 1285390 h 1302423"/>
              <a:gd name="connsiteX4" fmla="*/ 351800 w 1889417"/>
              <a:gd name="connsiteY4" fmla="*/ 1295440 h 1302423"/>
              <a:gd name="connsiteX5" fmla="*/ 693444 w 1889417"/>
              <a:gd name="connsiteY5" fmla="*/ 1235149 h 1302423"/>
              <a:gd name="connsiteX6" fmla="*/ 894411 w 1889417"/>
              <a:gd name="connsiteY6" fmla="*/ 1184907 h 1302423"/>
              <a:gd name="connsiteX7" fmla="*/ 1155669 w 1889417"/>
              <a:gd name="connsiteY7" fmla="*/ 1124618 h 1302423"/>
              <a:gd name="connsiteX8" fmla="*/ 1447071 w 1889417"/>
              <a:gd name="connsiteY8" fmla="*/ 993988 h 1302423"/>
              <a:gd name="connsiteX9" fmla="*/ 1738472 w 1889417"/>
              <a:gd name="connsiteY9" fmla="*/ 823166 h 1302423"/>
              <a:gd name="connsiteX10" fmla="*/ 1889198 w 1889417"/>
              <a:gd name="connsiteY10" fmla="*/ 561910 h 1302423"/>
              <a:gd name="connsiteX11" fmla="*/ 1708329 w 1889417"/>
              <a:gd name="connsiteY11" fmla="*/ 9249 h 1302423"/>
              <a:gd name="connsiteX12" fmla="*/ 1477216 w 1889417"/>
              <a:gd name="connsiteY12" fmla="*/ 220265 h 1302423"/>
              <a:gd name="connsiteX13" fmla="*/ 1185814 w 1889417"/>
              <a:gd name="connsiteY13" fmla="*/ 280556 h 1302423"/>
              <a:gd name="connsiteX14" fmla="*/ 884363 w 1889417"/>
              <a:gd name="connsiteY14" fmla="*/ 250411 h 1302423"/>
              <a:gd name="connsiteX15" fmla="*/ 713539 w 1889417"/>
              <a:gd name="connsiteY15" fmla="*/ 441330 h 1302423"/>
              <a:gd name="connsiteX16" fmla="*/ 472381 w 1889417"/>
              <a:gd name="connsiteY16" fmla="*/ 602102 h 1302423"/>
              <a:gd name="connsiteX17" fmla="*/ 130737 w 1889417"/>
              <a:gd name="connsiteY17" fmla="*/ 642296 h 1302423"/>
              <a:gd name="connsiteX18" fmla="*/ 10157 w 1889417"/>
              <a:gd name="connsiteY18" fmla="*/ 682490 h 1302423"/>
              <a:gd name="connsiteX19" fmla="*/ 10157 w 1889417"/>
              <a:gd name="connsiteY19" fmla="*/ 813118 h 1302423"/>
              <a:gd name="connsiteX20" fmla="*/ 40302 w 1889417"/>
              <a:gd name="connsiteY20" fmla="*/ 953796 h 1302423"/>
              <a:gd name="connsiteX0" fmla="*/ 40302 w 1892191"/>
              <a:gd name="connsiteY0" fmla="*/ 947383 h 1296010"/>
              <a:gd name="connsiteX1" fmla="*/ 30252 w 1892191"/>
              <a:gd name="connsiteY1" fmla="*/ 1047867 h 1296010"/>
              <a:gd name="connsiteX2" fmla="*/ 170930 w 1892191"/>
              <a:gd name="connsiteY2" fmla="*/ 1148349 h 1296010"/>
              <a:gd name="connsiteX3" fmla="*/ 180978 w 1892191"/>
              <a:gd name="connsiteY3" fmla="*/ 1278977 h 1296010"/>
              <a:gd name="connsiteX4" fmla="*/ 351800 w 1892191"/>
              <a:gd name="connsiteY4" fmla="*/ 1289027 h 1296010"/>
              <a:gd name="connsiteX5" fmla="*/ 693444 w 1892191"/>
              <a:gd name="connsiteY5" fmla="*/ 1228736 h 1296010"/>
              <a:gd name="connsiteX6" fmla="*/ 894411 w 1892191"/>
              <a:gd name="connsiteY6" fmla="*/ 1178494 h 1296010"/>
              <a:gd name="connsiteX7" fmla="*/ 1155669 w 1892191"/>
              <a:gd name="connsiteY7" fmla="*/ 1118205 h 1296010"/>
              <a:gd name="connsiteX8" fmla="*/ 1447071 w 1892191"/>
              <a:gd name="connsiteY8" fmla="*/ 987575 h 1296010"/>
              <a:gd name="connsiteX9" fmla="*/ 1738472 w 1892191"/>
              <a:gd name="connsiteY9" fmla="*/ 816753 h 1296010"/>
              <a:gd name="connsiteX10" fmla="*/ 1889198 w 1892191"/>
              <a:gd name="connsiteY10" fmla="*/ 555497 h 1296010"/>
              <a:gd name="connsiteX11" fmla="*/ 1828906 w 1892191"/>
              <a:gd name="connsiteY11" fmla="*/ 384676 h 1296010"/>
              <a:gd name="connsiteX12" fmla="*/ 1708329 w 1892191"/>
              <a:gd name="connsiteY12" fmla="*/ 2836 h 1296010"/>
              <a:gd name="connsiteX13" fmla="*/ 1477216 w 1892191"/>
              <a:gd name="connsiteY13" fmla="*/ 213852 h 1296010"/>
              <a:gd name="connsiteX14" fmla="*/ 1185814 w 1892191"/>
              <a:gd name="connsiteY14" fmla="*/ 274143 h 1296010"/>
              <a:gd name="connsiteX15" fmla="*/ 884363 w 1892191"/>
              <a:gd name="connsiteY15" fmla="*/ 243998 h 1296010"/>
              <a:gd name="connsiteX16" fmla="*/ 713539 w 1892191"/>
              <a:gd name="connsiteY16" fmla="*/ 434917 h 1296010"/>
              <a:gd name="connsiteX17" fmla="*/ 472381 w 1892191"/>
              <a:gd name="connsiteY17" fmla="*/ 595689 h 1296010"/>
              <a:gd name="connsiteX18" fmla="*/ 130737 w 1892191"/>
              <a:gd name="connsiteY18" fmla="*/ 635883 h 1296010"/>
              <a:gd name="connsiteX19" fmla="*/ 10157 w 1892191"/>
              <a:gd name="connsiteY19" fmla="*/ 676077 h 1296010"/>
              <a:gd name="connsiteX20" fmla="*/ 10157 w 1892191"/>
              <a:gd name="connsiteY20" fmla="*/ 806705 h 1296010"/>
              <a:gd name="connsiteX21" fmla="*/ 40302 w 1892191"/>
              <a:gd name="connsiteY21" fmla="*/ 947383 h 1296010"/>
              <a:gd name="connsiteX0" fmla="*/ 40302 w 1891651"/>
              <a:gd name="connsiteY0" fmla="*/ 946026 h 1294653"/>
              <a:gd name="connsiteX1" fmla="*/ 30252 w 1891651"/>
              <a:gd name="connsiteY1" fmla="*/ 1046510 h 1294653"/>
              <a:gd name="connsiteX2" fmla="*/ 170930 w 1891651"/>
              <a:gd name="connsiteY2" fmla="*/ 1146992 h 1294653"/>
              <a:gd name="connsiteX3" fmla="*/ 180978 w 1891651"/>
              <a:gd name="connsiteY3" fmla="*/ 1277620 h 1294653"/>
              <a:gd name="connsiteX4" fmla="*/ 351800 w 1891651"/>
              <a:gd name="connsiteY4" fmla="*/ 1287670 h 1294653"/>
              <a:gd name="connsiteX5" fmla="*/ 693444 w 1891651"/>
              <a:gd name="connsiteY5" fmla="*/ 1227379 h 1294653"/>
              <a:gd name="connsiteX6" fmla="*/ 894411 w 1891651"/>
              <a:gd name="connsiteY6" fmla="*/ 1177137 h 1294653"/>
              <a:gd name="connsiteX7" fmla="*/ 1155669 w 1891651"/>
              <a:gd name="connsiteY7" fmla="*/ 1116848 h 1294653"/>
              <a:gd name="connsiteX8" fmla="*/ 1447071 w 1891651"/>
              <a:gd name="connsiteY8" fmla="*/ 986218 h 1294653"/>
              <a:gd name="connsiteX9" fmla="*/ 1738472 w 1891651"/>
              <a:gd name="connsiteY9" fmla="*/ 815396 h 1294653"/>
              <a:gd name="connsiteX10" fmla="*/ 1889198 w 1891651"/>
              <a:gd name="connsiteY10" fmla="*/ 554140 h 1294653"/>
              <a:gd name="connsiteX11" fmla="*/ 1828906 w 1891651"/>
              <a:gd name="connsiteY11" fmla="*/ 383319 h 1294653"/>
              <a:gd name="connsiteX12" fmla="*/ 1869100 w 1891651"/>
              <a:gd name="connsiteY12" fmla="*/ 132110 h 1294653"/>
              <a:gd name="connsiteX13" fmla="*/ 1708329 w 1891651"/>
              <a:gd name="connsiteY13" fmla="*/ 1479 h 1294653"/>
              <a:gd name="connsiteX14" fmla="*/ 1477216 w 1891651"/>
              <a:gd name="connsiteY14" fmla="*/ 212495 h 1294653"/>
              <a:gd name="connsiteX15" fmla="*/ 1185814 w 1891651"/>
              <a:gd name="connsiteY15" fmla="*/ 272786 h 1294653"/>
              <a:gd name="connsiteX16" fmla="*/ 884363 w 1891651"/>
              <a:gd name="connsiteY16" fmla="*/ 242641 h 1294653"/>
              <a:gd name="connsiteX17" fmla="*/ 713539 w 1891651"/>
              <a:gd name="connsiteY17" fmla="*/ 433560 h 1294653"/>
              <a:gd name="connsiteX18" fmla="*/ 472381 w 1891651"/>
              <a:gd name="connsiteY18" fmla="*/ 594332 h 1294653"/>
              <a:gd name="connsiteX19" fmla="*/ 130737 w 1891651"/>
              <a:gd name="connsiteY19" fmla="*/ 634526 h 1294653"/>
              <a:gd name="connsiteX20" fmla="*/ 10157 w 1891651"/>
              <a:gd name="connsiteY20" fmla="*/ 674720 h 1294653"/>
              <a:gd name="connsiteX21" fmla="*/ 10157 w 1891651"/>
              <a:gd name="connsiteY21" fmla="*/ 805348 h 1294653"/>
              <a:gd name="connsiteX22" fmla="*/ 40302 w 1891651"/>
              <a:gd name="connsiteY22" fmla="*/ 946026 h 1294653"/>
              <a:gd name="connsiteX0" fmla="*/ 40302 w 1891651"/>
              <a:gd name="connsiteY0" fmla="*/ 944547 h 1293174"/>
              <a:gd name="connsiteX1" fmla="*/ 30252 w 1891651"/>
              <a:gd name="connsiteY1" fmla="*/ 1045031 h 1293174"/>
              <a:gd name="connsiteX2" fmla="*/ 170930 w 1891651"/>
              <a:gd name="connsiteY2" fmla="*/ 1145513 h 1293174"/>
              <a:gd name="connsiteX3" fmla="*/ 180978 w 1891651"/>
              <a:gd name="connsiteY3" fmla="*/ 1276141 h 1293174"/>
              <a:gd name="connsiteX4" fmla="*/ 351800 w 1891651"/>
              <a:gd name="connsiteY4" fmla="*/ 1286191 h 1293174"/>
              <a:gd name="connsiteX5" fmla="*/ 693444 w 1891651"/>
              <a:gd name="connsiteY5" fmla="*/ 1225900 h 1293174"/>
              <a:gd name="connsiteX6" fmla="*/ 894411 w 1891651"/>
              <a:gd name="connsiteY6" fmla="*/ 1175658 h 1293174"/>
              <a:gd name="connsiteX7" fmla="*/ 1155669 w 1891651"/>
              <a:gd name="connsiteY7" fmla="*/ 1115369 h 1293174"/>
              <a:gd name="connsiteX8" fmla="*/ 1447071 w 1891651"/>
              <a:gd name="connsiteY8" fmla="*/ 984739 h 1293174"/>
              <a:gd name="connsiteX9" fmla="*/ 1738472 w 1891651"/>
              <a:gd name="connsiteY9" fmla="*/ 813917 h 1293174"/>
              <a:gd name="connsiteX10" fmla="*/ 1889198 w 1891651"/>
              <a:gd name="connsiteY10" fmla="*/ 552661 h 1293174"/>
              <a:gd name="connsiteX11" fmla="*/ 1828906 w 1891651"/>
              <a:gd name="connsiteY11" fmla="*/ 381840 h 1293174"/>
              <a:gd name="connsiteX12" fmla="*/ 1869100 w 1891651"/>
              <a:gd name="connsiteY12" fmla="*/ 130631 h 1293174"/>
              <a:gd name="connsiteX13" fmla="*/ 1708329 w 1891651"/>
              <a:gd name="connsiteY13" fmla="*/ 0 h 1293174"/>
              <a:gd name="connsiteX14" fmla="*/ 1487264 w 1891651"/>
              <a:gd name="connsiteY14" fmla="*/ 130629 h 1293174"/>
              <a:gd name="connsiteX15" fmla="*/ 1185814 w 1891651"/>
              <a:gd name="connsiteY15" fmla="*/ 271307 h 1293174"/>
              <a:gd name="connsiteX16" fmla="*/ 884363 w 1891651"/>
              <a:gd name="connsiteY16" fmla="*/ 241162 h 1293174"/>
              <a:gd name="connsiteX17" fmla="*/ 713539 w 1891651"/>
              <a:gd name="connsiteY17" fmla="*/ 432081 h 1293174"/>
              <a:gd name="connsiteX18" fmla="*/ 472381 w 1891651"/>
              <a:gd name="connsiteY18" fmla="*/ 592853 h 1293174"/>
              <a:gd name="connsiteX19" fmla="*/ 130737 w 1891651"/>
              <a:gd name="connsiteY19" fmla="*/ 633047 h 1293174"/>
              <a:gd name="connsiteX20" fmla="*/ 10157 w 1891651"/>
              <a:gd name="connsiteY20" fmla="*/ 673241 h 1293174"/>
              <a:gd name="connsiteX21" fmla="*/ 10157 w 1891651"/>
              <a:gd name="connsiteY21" fmla="*/ 803869 h 1293174"/>
              <a:gd name="connsiteX22" fmla="*/ 40302 w 1891651"/>
              <a:gd name="connsiteY22" fmla="*/ 944547 h 1293174"/>
              <a:gd name="connsiteX0" fmla="*/ 40302 w 1891651"/>
              <a:gd name="connsiteY0" fmla="*/ 944547 h 1293174"/>
              <a:gd name="connsiteX1" fmla="*/ 30252 w 1891651"/>
              <a:gd name="connsiteY1" fmla="*/ 1045031 h 1293174"/>
              <a:gd name="connsiteX2" fmla="*/ 170930 w 1891651"/>
              <a:gd name="connsiteY2" fmla="*/ 1145513 h 1293174"/>
              <a:gd name="connsiteX3" fmla="*/ 180978 w 1891651"/>
              <a:gd name="connsiteY3" fmla="*/ 1276141 h 1293174"/>
              <a:gd name="connsiteX4" fmla="*/ 351800 w 1891651"/>
              <a:gd name="connsiteY4" fmla="*/ 1286191 h 1293174"/>
              <a:gd name="connsiteX5" fmla="*/ 693444 w 1891651"/>
              <a:gd name="connsiteY5" fmla="*/ 1225900 h 1293174"/>
              <a:gd name="connsiteX6" fmla="*/ 894411 w 1891651"/>
              <a:gd name="connsiteY6" fmla="*/ 1175658 h 1293174"/>
              <a:gd name="connsiteX7" fmla="*/ 1155669 w 1891651"/>
              <a:gd name="connsiteY7" fmla="*/ 1115369 h 1293174"/>
              <a:gd name="connsiteX8" fmla="*/ 1447071 w 1891651"/>
              <a:gd name="connsiteY8" fmla="*/ 984739 h 1293174"/>
              <a:gd name="connsiteX9" fmla="*/ 1738472 w 1891651"/>
              <a:gd name="connsiteY9" fmla="*/ 813917 h 1293174"/>
              <a:gd name="connsiteX10" fmla="*/ 1889198 w 1891651"/>
              <a:gd name="connsiteY10" fmla="*/ 552661 h 1293174"/>
              <a:gd name="connsiteX11" fmla="*/ 1828906 w 1891651"/>
              <a:gd name="connsiteY11" fmla="*/ 381840 h 1293174"/>
              <a:gd name="connsiteX12" fmla="*/ 1869100 w 1891651"/>
              <a:gd name="connsiteY12" fmla="*/ 130631 h 1293174"/>
              <a:gd name="connsiteX13" fmla="*/ 1708329 w 1891651"/>
              <a:gd name="connsiteY13" fmla="*/ 0 h 1293174"/>
              <a:gd name="connsiteX14" fmla="*/ 1487264 w 1891651"/>
              <a:gd name="connsiteY14" fmla="*/ 130629 h 1293174"/>
              <a:gd name="connsiteX15" fmla="*/ 1185814 w 1891651"/>
              <a:gd name="connsiteY15" fmla="*/ 271307 h 1293174"/>
              <a:gd name="connsiteX16" fmla="*/ 884363 w 1891651"/>
              <a:gd name="connsiteY16" fmla="*/ 241162 h 1293174"/>
              <a:gd name="connsiteX17" fmla="*/ 713539 w 1891651"/>
              <a:gd name="connsiteY17" fmla="*/ 432081 h 1293174"/>
              <a:gd name="connsiteX18" fmla="*/ 472381 w 1891651"/>
              <a:gd name="connsiteY18" fmla="*/ 592853 h 1293174"/>
              <a:gd name="connsiteX19" fmla="*/ 130737 w 1891651"/>
              <a:gd name="connsiteY19" fmla="*/ 633047 h 1293174"/>
              <a:gd name="connsiteX20" fmla="*/ 10157 w 1891651"/>
              <a:gd name="connsiteY20" fmla="*/ 673241 h 1293174"/>
              <a:gd name="connsiteX21" fmla="*/ 10157 w 1891651"/>
              <a:gd name="connsiteY21" fmla="*/ 803869 h 1293174"/>
              <a:gd name="connsiteX22" fmla="*/ 40302 w 1891651"/>
              <a:gd name="connsiteY22" fmla="*/ 944547 h 1293174"/>
              <a:gd name="connsiteX0" fmla="*/ 40302 w 1891651"/>
              <a:gd name="connsiteY0" fmla="*/ 944547 h 1293174"/>
              <a:gd name="connsiteX1" fmla="*/ 30252 w 1891651"/>
              <a:gd name="connsiteY1" fmla="*/ 1045031 h 1293174"/>
              <a:gd name="connsiteX2" fmla="*/ 170930 w 1891651"/>
              <a:gd name="connsiteY2" fmla="*/ 1145513 h 1293174"/>
              <a:gd name="connsiteX3" fmla="*/ 180978 w 1891651"/>
              <a:gd name="connsiteY3" fmla="*/ 1276141 h 1293174"/>
              <a:gd name="connsiteX4" fmla="*/ 351800 w 1891651"/>
              <a:gd name="connsiteY4" fmla="*/ 1286191 h 1293174"/>
              <a:gd name="connsiteX5" fmla="*/ 693444 w 1891651"/>
              <a:gd name="connsiteY5" fmla="*/ 1225900 h 1293174"/>
              <a:gd name="connsiteX6" fmla="*/ 894411 w 1891651"/>
              <a:gd name="connsiteY6" fmla="*/ 1175658 h 1293174"/>
              <a:gd name="connsiteX7" fmla="*/ 1155669 w 1891651"/>
              <a:gd name="connsiteY7" fmla="*/ 1115369 h 1293174"/>
              <a:gd name="connsiteX8" fmla="*/ 1447071 w 1891651"/>
              <a:gd name="connsiteY8" fmla="*/ 984739 h 1293174"/>
              <a:gd name="connsiteX9" fmla="*/ 1738472 w 1891651"/>
              <a:gd name="connsiteY9" fmla="*/ 813917 h 1293174"/>
              <a:gd name="connsiteX10" fmla="*/ 1889198 w 1891651"/>
              <a:gd name="connsiteY10" fmla="*/ 552661 h 1293174"/>
              <a:gd name="connsiteX11" fmla="*/ 1828906 w 1891651"/>
              <a:gd name="connsiteY11" fmla="*/ 381840 h 1293174"/>
              <a:gd name="connsiteX12" fmla="*/ 1869100 w 1891651"/>
              <a:gd name="connsiteY12" fmla="*/ 130631 h 1293174"/>
              <a:gd name="connsiteX13" fmla="*/ 1708329 w 1891651"/>
              <a:gd name="connsiteY13" fmla="*/ 0 h 1293174"/>
              <a:gd name="connsiteX14" fmla="*/ 1487264 w 1891651"/>
              <a:gd name="connsiteY14" fmla="*/ 130629 h 1293174"/>
              <a:gd name="connsiteX15" fmla="*/ 1185814 w 1891651"/>
              <a:gd name="connsiteY15" fmla="*/ 211017 h 1293174"/>
              <a:gd name="connsiteX16" fmla="*/ 884363 w 1891651"/>
              <a:gd name="connsiteY16" fmla="*/ 241162 h 1293174"/>
              <a:gd name="connsiteX17" fmla="*/ 713539 w 1891651"/>
              <a:gd name="connsiteY17" fmla="*/ 432081 h 1293174"/>
              <a:gd name="connsiteX18" fmla="*/ 472381 w 1891651"/>
              <a:gd name="connsiteY18" fmla="*/ 592853 h 1293174"/>
              <a:gd name="connsiteX19" fmla="*/ 130737 w 1891651"/>
              <a:gd name="connsiteY19" fmla="*/ 633047 h 1293174"/>
              <a:gd name="connsiteX20" fmla="*/ 10157 w 1891651"/>
              <a:gd name="connsiteY20" fmla="*/ 673241 h 1293174"/>
              <a:gd name="connsiteX21" fmla="*/ 10157 w 1891651"/>
              <a:gd name="connsiteY21" fmla="*/ 803869 h 1293174"/>
              <a:gd name="connsiteX22" fmla="*/ 40302 w 1891651"/>
              <a:gd name="connsiteY22" fmla="*/ 944547 h 1293174"/>
              <a:gd name="connsiteX0" fmla="*/ 40302 w 1891651"/>
              <a:gd name="connsiteY0" fmla="*/ 1267716 h 1616343"/>
              <a:gd name="connsiteX1" fmla="*/ 30252 w 1891651"/>
              <a:gd name="connsiteY1" fmla="*/ 1368200 h 1616343"/>
              <a:gd name="connsiteX2" fmla="*/ 170930 w 1891651"/>
              <a:gd name="connsiteY2" fmla="*/ 1468682 h 1616343"/>
              <a:gd name="connsiteX3" fmla="*/ 180978 w 1891651"/>
              <a:gd name="connsiteY3" fmla="*/ 1599310 h 1616343"/>
              <a:gd name="connsiteX4" fmla="*/ 351800 w 1891651"/>
              <a:gd name="connsiteY4" fmla="*/ 1609360 h 1616343"/>
              <a:gd name="connsiteX5" fmla="*/ 693444 w 1891651"/>
              <a:gd name="connsiteY5" fmla="*/ 1549069 h 1616343"/>
              <a:gd name="connsiteX6" fmla="*/ 894411 w 1891651"/>
              <a:gd name="connsiteY6" fmla="*/ 1498827 h 1616343"/>
              <a:gd name="connsiteX7" fmla="*/ 1155669 w 1891651"/>
              <a:gd name="connsiteY7" fmla="*/ 1438538 h 1616343"/>
              <a:gd name="connsiteX8" fmla="*/ 1447071 w 1891651"/>
              <a:gd name="connsiteY8" fmla="*/ 1307908 h 1616343"/>
              <a:gd name="connsiteX9" fmla="*/ 1738472 w 1891651"/>
              <a:gd name="connsiteY9" fmla="*/ 1137086 h 1616343"/>
              <a:gd name="connsiteX10" fmla="*/ 1889198 w 1891651"/>
              <a:gd name="connsiteY10" fmla="*/ 875830 h 1616343"/>
              <a:gd name="connsiteX11" fmla="*/ 1828906 w 1891651"/>
              <a:gd name="connsiteY11" fmla="*/ 705009 h 1616343"/>
              <a:gd name="connsiteX12" fmla="*/ 1869100 w 1891651"/>
              <a:gd name="connsiteY12" fmla="*/ 453800 h 1616343"/>
              <a:gd name="connsiteX13" fmla="*/ 1708329 w 1891651"/>
              <a:gd name="connsiteY13" fmla="*/ 323169 h 1616343"/>
              <a:gd name="connsiteX14" fmla="*/ 1661129 w 1891651"/>
              <a:gd name="connsiteY14" fmla="*/ 3038 h 1616343"/>
              <a:gd name="connsiteX15" fmla="*/ 1185814 w 1891651"/>
              <a:gd name="connsiteY15" fmla="*/ 534186 h 1616343"/>
              <a:gd name="connsiteX16" fmla="*/ 884363 w 1891651"/>
              <a:gd name="connsiteY16" fmla="*/ 564331 h 1616343"/>
              <a:gd name="connsiteX17" fmla="*/ 713539 w 1891651"/>
              <a:gd name="connsiteY17" fmla="*/ 755250 h 1616343"/>
              <a:gd name="connsiteX18" fmla="*/ 472381 w 1891651"/>
              <a:gd name="connsiteY18" fmla="*/ 916022 h 1616343"/>
              <a:gd name="connsiteX19" fmla="*/ 130737 w 1891651"/>
              <a:gd name="connsiteY19" fmla="*/ 956216 h 1616343"/>
              <a:gd name="connsiteX20" fmla="*/ 10157 w 1891651"/>
              <a:gd name="connsiteY20" fmla="*/ 996410 h 1616343"/>
              <a:gd name="connsiteX21" fmla="*/ 10157 w 1891651"/>
              <a:gd name="connsiteY21" fmla="*/ 1127038 h 1616343"/>
              <a:gd name="connsiteX22" fmla="*/ 40302 w 1891651"/>
              <a:gd name="connsiteY22" fmla="*/ 1267716 h 1616343"/>
              <a:gd name="connsiteX0" fmla="*/ 40302 w 1891651"/>
              <a:gd name="connsiteY0" fmla="*/ 1384165 h 1732792"/>
              <a:gd name="connsiteX1" fmla="*/ 30252 w 1891651"/>
              <a:gd name="connsiteY1" fmla="*/ 1484649 h 1732792"/>
              <a:gd name="connsiteX2" fmla="*/ 170930 w 1891651"/>
              <a:gd name="connsiteY2" fmla="*/ 1585131 h 1732792"/>
              <a:gd name="connsiteX3" fmla="*/ 180978 w 1891651"/>
              <a:gd name="connsiteY3" fmla="*/ 1715759 h 1732792"/>
              <a:gd name="connsiteX4" fmla="*/ 351800 w 1891651"/>
              <a:gd name="connsiteY4" fmla="*/ 1725809 h 1732792"/>
              <a:gd name="connsiteX5" fmla="*/ 693444 w 1891651"/>
              <a:gd name="connsiteY5" fmla="*/ 1665518 h 1732792"/>
              <a:gd name="connsiteX6" fmla="*/ 894411 w 1891651"/>
              <a:gd name="connsiteY6" fmla="*/ 1615276 h 1732792"/>
              <a:gd name="connsiteX7" fmla="*/ 1155669 w 1891651"/>
              <a:gd name="connsiteY7" fmla="*/ 1554987 h 1732792"/>
              <a:gd name="connsiteX8" fmla="*/ 1447071 w 1891651"/>
              <a:gd name="connsiteY8" fmla="*/ 1424357 h 1732792"/>
              <a:gd name="connsiteX9" fmla="*/ 1738472 w 1891651"/>
              <a:gd name="connsiteY9" fmla="*/ 1253535 h 1732792"/>
              <a:gd name="connsiteX10" fmla="*/ 1889198 w 1891651"/>
              <a:gd name="connsiteY10" fmla="*/ 992279 h 1732792"/>
              <a:gd name="connsiteX11" fmla="*/ 1828906 w 1891651"/>
              <a:gd name="connsiteY11" fmla="*/ 821458 h 1732792"/>
              <a:gd name="connsiteX12" fmla="*/ 1869100 w 1891651"/>
              <a:gd name="connsiteY12" fmla="*/ 570249 h 1732792"/>
              <a:gd name="connsiteX13" fmla="*/ 1708329 w 1891651"/>
              <a:gd name="connsiteY13" fmla="*/ 439618 h 1732792"/>
              <a:gd name="connsiteX14" fmla="*/ 1875397 w 1891651"/>
              <a:gd name="connsiteY14" fmla="*/ 22401 h 1732792"/>
              <a:gd name="connsiteX15" fmla="*/ 1661129 w 1891651"/>
              <a:gd name="connsiteY15" fmla="*/ 119487 h 1732792"/>
              <a:gd name="connsiteX16" fmla="*/ 1185814 w 1891651"/>
              <a:gd name="connsiteY16" fmla="*/ 650635 h 1732792"/>
              <a:gd name="connsiteX17" fmla="*/ 884363 w 1891651"/>
              <a:gd name="connsiteY17" fmla="*/ 680780 h 1732792"/>
              <a:gd name="connsiteX18" fmla="*/ 713539 w 1891651"/>
              <a:gd name="connsiteY18" fmla="*/ 871699 h 1732792"/>
              <a:gd name="connsiteX19" fmla="*/ 472381 w 1891651"/>
              <a:gd name="connsiteY19" fmla="*/ 1032471 h 1732792"/>
              <a:gd name="connsiteX20" fmla="*/ 130737 w 1891651"/>
              <a:gd name="connsiteY20" fmla="*/ 1072665 h 1732792"/>
              <a:gd name="connsiteX21" fmla="*/ 10157 w 1891651"/>
              <a:gd name="connsiteY21" fmla="*/ 1112859 h 1732792"/>
              <a:gd name="connsiteX22" fmla="*/ 10157 w 1891651"/>
              <a:gd name="connsiteY22" fmla="*/ 1243487 h 1732792"/>
              <a:gd name="connsiteX23" fmla="*/ 40302 w 1891651"/>
              <a:gd name="connsiteY23" fmla="*/ 1384165 h 1732792"/>
              <a:gd name="connsiteX0" fmla="*/ 40302 w 1891651"/>
              <a:gd name="connsiteY0" fmla="*/ 1384165 h 1732792"/>
              <a:gd name="connsiteX1" fmla="*/ 30252 w 1891651"/>
              <a:gd name="connsiteY1" fmla="*/ 1484649 h 1732792"/>
              <a:gd name="connsiteX2" fmla="*/ 170930 w 1891651"/>
              <a:gd name="connsiteY2" fmla="*/ 1585131 h 1732792"/>
              <a:gd name="connsiteX3" fmla="*/ 180978 w 1891651"/>
              <a:gd name="connsiteY3" fmla="*/ 1715759 h 1732792"/>
              <a:gd name="connsiteX4" fmla="*/ 351800 w 1891651"/>
              <a:gd name="connsiteY4" fmla="*/ 1725809 h 1732792"/>
              <a:gd name="connsiteX5" fmla="*/ 693444 w 1891651"/>
              <a:gd name="connsiteY5" fmla="*/ 1665518 h 1732792"/>
              <a:gd name="connsiteX6" fmla="*/ 894411 w 1891651"/>
              <a:gd name="connsiteY6" fmla="*/ 1615276 h 1732792"/>
              <a:gd name="connsiteX7" fmla="*/ 1155669 w 1891651"/>
              <a:gd name="connsiteY7" fmla="*/ 1554987 h 1732792"/>
              <a:gd name="connsiteX8" fmla="*/ 1447071 w 1891651"/>
              <a:gd name="connsiteY8" fmla="*/ 1424357 h 1732792"/>
              <a:gd name="connsiteX9" fmla="*/ 1738472 w 1891651"/>
              <a:gd name="connsiteY9" fmla="*/ 1253535 h 1732792"/>
              <a:gd name="connsiteX10" fmla="*/ 1889198 w 1891651"/>
              <a:gd name="connsiteY10" fmla="*/ 992279 h 1732792"/>
              <a:gd name="connsiteX11" fmla="*/ 1828906 w 1891651"/>
              <a:gd name="connsiteY11" fmla="*/ 821458 h 1732792"/>
              <a:gd name="connsiteX12" fmla="*/ 1869100 w 1891651"/>
              <a:gd name="connsiteY12" fmla="*/ 570249 h 1732792"/>
              <a:gd name="connsiteX13" fmla="*/ 1824239 w 1891651"/>
              <a:gd name="connsiteY13" fmla="*/ 317268 h 1732792"/>
              <a:gd name="connsiteX14" fmla="*/ 1875397 w 1891651"/>
              <a:gd name="connsiteY14" fmla="*/ 22401 h 1732792"/>
              <a:gd name="connsiteX15" fmla="*/ 1661129 w 1891651"/>
              <a:gd name="connsiteY15" fmla="*/ 119487 h 1732792"/>
              <a:gd name="connsiteX16" fmla="*/ 1185814 w 1891651"/>
              <a:gd name="connsiteY16" fmla="*/ 650635 h 1732792"/>
              <a:gd name="connsiteX17" fmla="*/ 884363 w 1891651"/>
              <a:gd name="connsiteY17" fmla="*/ 680780 h 1732792"/>
              <a:gd name="connsiteX18" fmla="*/ 713539 w 1891651"/>
              <a:gd name="connsiteY18" fmla="*/ 871699 h 1732792"/>
              <a:gd name="connsiteX19" fmla="*/ 472381 w 1891651"/>
              <a:gd name="connsiteY19" fmla="*/ 1032471 h 1732792"/>
              <a:gd name="connsiteX20" fmla="*/ 130737 w 1891651"/>
              <a:gd name="connsiteY20" fmla="*/ 1072665 h 1732792"/>
              <a:gd name="connsiteX21" fmla="*/ 10157 w 1891651"/>
              <a:gd name="connsiteY21" fmla="*/ 1112859 h 1732792"/>
              <a:gd name="connsiteX22" fmla="*/ 10157 w 1891651"/>
              <a:gd name="connsiteY22" fmla="*/ 1243487 h 1732792"/>
              <a:gd name="connsiteX23" fmla="*/ 40302 w 1891651"/>
              <a:gd name="connsiteY23" fmla="*/ 1384165 h 1732792"/>
              <a:gd name="connsiteX0" fmla="*/ 40302 w 1891651"/>
              <a:gd name="connsiteY0" fmla="*/ 1384165 h 1732792"/>
              <a:gd name="connsiteX1" fmla="*/ 30252 w 1891651"/>
              <a:gd name="connsiteY1" fmla="*/ 1484649 h 1732792"/>
              <a:gd name="connsiteX2" fmla="*/ 170930 w 1891651"/>
              <a:gd name="connsiteY2" fmla="*/ 1585131 h 1732792"/>
              <a:gd name="connsiteX3" fmla="*/ 180978 w 1891651"/>
              <a:gd name="connsiteY3" fmla="*/ 1715759 h 1732792"/>
              <a:gd name="connsiteX4" fmla="*/ 351800 w 1891651"/>
              <a:gd name="connsiteY4" fmla="*/ 1725809 h 1732792"/>
              <a:gd name="connsiteX5" fmla="*/ 693444 w 1891651"/>
              <a:gd name="connsiteY5" fmla="*/ 1665518 h 1732792"/>
              <a:gd name="connsiteX6" fmla="*/ 894411 w 1891651"/>
              <a:gd name="connsiteY6" fmla="*/ 1615276 h 1732792"/>
              <a:gd name="connsiteX7" fmla="*/ 1155669 w 1891651"/>
              <a:gd name="connsiteY7" fmla="*/ 1554987 h 1732792"/>
              <a:gd name="connsiteX8" fmla="*/ 1447071 w 1891651"/>
              <a:gd name="connsiteY8" fmla="*/ 1424357 h 1732792"/>
              <a:gd name="connsiteX9" fmla="*/ 1738472 w 1891651"/>
              <a:gd name="connsiteY9" fmla="*/ 1253535 h 1732792"/>
              <a:gd name="connsiteX10" fmla="*/ 1889198 w 1891651"/>
              <a:gd name="connsiteY10" fmla="*/ 992279 h 1732792"/>
              <a:gd name="connsiteX11" fmla="*/ 1828906 w 1891651"/>
              <a:gd name="connsiteY11" fmla="*/ 821458 h 1732792"/>
              <a:gd name="connsiteX12" fmla="*/ 1869100 w 1891651"/>
              <a:gd name="connsiteY12" fmla="*/ 570249 h 1732792"/>
              <a:gd name="connsiteX13" fmla="*/ 1824239 w 1891651"/>
              <a:gd name="connsiteY13" fmla="*/ 317268 h 1732792"/>
              <a:gd name="connsiteX14" fmla="*/ 1836761 w 1891651"/>
              <a:gd name="connsiteY14" fmla="*/ 22401 h 1732792"/>
              <a:gd name="connsiteX15" fmla="*/ 1661129 w 1891651"/>
              <a:gd name="connsiteY15" fmla="*/ 119487 h 1732792"/>
              <a:gd name="connsiteX16" fmla="*/ 1185814 w 1891651"/>
              <a:gd name="connsiteY16" fmla="*/ 650635 h 1732792"/>
              <a:gd name="connsiteX17" fmla="*/ 884363 w 1891651"/>
              <a:gd name="connsiteY17" fmla="*/ 680780 h 1732792"/>
              <a:gd name="connsiteX18" fmla="*/ 713539 w 1891651"/>
              <a:gd name="connsiteY18" fmla="*/ 871699 h 1732792"/>
              <a:gd name="connsiteX19" fmla="*/ 472381 w 1891651"/>
              <a:gd name="connsiteY19" fmla="*/ 1032471 h 1732792"/>
              <a:gd name="connsiteX20" fmla="*/ 130737 w 1891651"/>
              <a:gd name="connsiteY20" fmla="*/ 1072665 h 1732792"/>
              <a:gd name="connsiteX21" fmla="*/ 10157 w 1891651"/>
              <a:gd name="connsiteY21" fmla="*/ 1112859 h 1732792"/>
              <a:gd name="connsiteX22" fmla="*/ 10157 w 1891651"/>
              <a:gd name="connsiteY22" fmla="*/ 1243487 h 1732792"/>
              <a:gd name="connsiteX23" fmla="*/ 40302 w 1891651"/>
              <a:gd name="connsiteY23" fmla="*/ 1384165 h 1732792"/>
              <a:gd name="connsiteX0" fmla="*/ 40302 w 1891651"/>
              <a:gd name="connsiteY0" fmla="*/ 1392288 h 1740915"/>
              <a:gd name="connsiteX1" fmla="*/ 30252 w 1891651"/>
              <a:gd name="connsiteY1" fmla="*/ 1492772 h 1740915"/>
              <a:gd name="connsiteX2" fmla="*/ 170930 w 1891651"/>
              <a:gd name="connsiteY2" fmla="*/ 1593254 h 1740915"/>
              <a:gd name="connsiteX3" fmla="*/ 180978 w 1891651"/>
              <a:gd name="connsiteY3" fmla="*/ 1723882 h 1740915"/>
              <a:gd name="connsiteX4" fmla="*/ 351800 w 1891651"/>
              <a:gd name="connsiteY4" fmla="*/ 1733932 h 1740915"/>
              <a:gd name="connsiteX5" fmla="*/ 693444 w 1891651"/>
              <a:gd name="connsiteY5" fmla="*/ 1673641 h 1740915"/>
              <a:gd name="connsiteX6" fmla="*/ 894411 w 1891651"/>
              <a:gd name="connsiteY6" fmla="*/ 1623399 h 1740915"/>
              <a:gd name="connsiteX7" fmla="*/ 1155669 w 1891651"/>
              <a:gd name="connsiteY7" fmla="*/ 1563110 h 1740915"/>
              <a:gd name="connsiteX8" fmla="*/ 1447071 w 1891651"/>
              <a:gd name="connsiteY8" fmla="*/ 1432480 h 1740915"/>
              <a:gd name="connsiteX9" fmla="*/ 1738472 w 1891651"/>
              <a:gd name="connsiteY9" fmla="*/ 1261658 h 1740915"/>
              <a:gd name="connsiteX10" fmla="*/ 1889198 w 1891651"/>
              <a:gd name="connsiteY10" fmla="*/ 1000402 h 1740915"/>
              <a:gd name="connsiteX11" fmla="*/ 1828906 w 1891651"/>
              <a:gd name="connsiteY11" fmla="*/ 829581 h 1740915"/>
              <a:gd name="connsiteX12" fmla="*/ 1869100 w 1891651"/>
              <a:gd name="connsiteY12" fmla="*/ 578372 h 1740915"/>
              <a:gd name="connsiteX13" fmla="*/ 1824239 w 1891651"/>
              <a:gd name="connsiteY13" fmla="*/ 325391 h 1740915"/>
              <a:gd name="connsiteX14" fmla="*/ 1836761 w 1891651"/>
              <a:gd name="connsiteY14" fmla="*/ 30524 h 1740915"/>
              <a:gd name="connsiteX15" fmla="*/ 1577416 w 1891651"/>
              <a:gd name="connsiteY15" fmla="*/ 95413 h 1740915"/>
              <a:gd name="connsiteX16" fmla="*/ 1185814 w 1891651"/>
              <a:gd name="connsiteY16" fmla="*/ 658758 h 1740915"/>
              <a:gd name="connsiteX17" fmla="*/ 884363 w 1891651"/>
              <a:gd name="connsiteY17" fmla="*/ 688903 h 1740915"/>
              <a:gd name="connsiteX18" fmla="*/ 713539 w 1891651"/>
              <a:gd name="connsiteY18" fmla="*/ 879822 h 1740915"/>
              <a:gd name="connsiteX19" fmla="*/ 472381 w 1891651"/>
              <a:gd name="connsiteY19" fmla="*/ 1040594 h 1740915"/>
              <a:gd name="connsiteX20" fmla="*/ 130737 w 1891651"/>
              <a:gd name="connsiteY20" fmla="*/ 1080788 h 1740915"/>
              <a:gd name="connsiteX21" fmla="*/ 10157 w 1891651"/>
              <a:gd name="connsiteY21" fmla="*/ 1120982 h 1740915"/>
              <a:gd name="connsiteX22" fmla="*/ 10157 w 1891651"/>
              <a:gd name="connsiteY22" fmla="*/ 1251610 h 1740915"/>
              <a:gd name="connsiteX23" fmla="*/ 40302 w 1891651"/>
              <a:gd name="connsiteY23" fmla="*/ 1392288 h 1740915"/>
              <a:gd name="connsiteX0" fmla="*/ 40302 w 1891651"/>
              <a:gd name="connsiteY0" fmla="*/ 1386484 h 1735111"/>
              <a:gd name="connsiteX1" fmla="*/ 30252 w 1891651"/>
              <a:gd name="connsiteY1" fmla="*/ 1486968 h 1735111"/>
              <a:gd name="connsiteX2" fmla="*/ 170930 w 1891651"/>
              <a:gd name="connsiteY2" fmla="*/ 1587450 h 1735111"/>
              <a:gd name="connsiteX3" fmla="*/ 180978 w 1891651"/>
              <a:gd name="connsiteY3" fmla="*/ 1718078 h 1735111"/>
              <a:gd name="connsiteX4" fmla="*/ 351800 w 1891651"/>
              <a:gd name="connsiteY4" fmla="*/ 1728128 h 1735111"/>
              <a:gd name="connsiteX5" fmla="*/ 693444 w 1891651"/>
              <a:gd name="connsiteY5" fmla="*/ 1667837 h 1735111"/>
              <a:gd name="connsiteX6" fmla="*/ 894411 w 1891651"/>
              <a:gd name="connsiteY6" fmla="*/ 1617595 h 1735111"/>
              <a:gd name="connsiteX7" fmla="*/ 1155669 w 1891651"/>
              <a:gd name="connsiteY7" fmla="*/ 1557306 h 1735111"/>
              <a:gd name="connsiteX8" fmla="*/ 1447071 w 1891651"/>
              <a:gd name="connsiteY8" fmla="*/ 1426676 h 1735111"/>
              <a:gd name="connsiteX9" fmla="*/ 1738472 w 1891651"/>
              <a:gd name="connsiteY9" fmla="*/ 1255854 h 1735111"/>
              <a:gd name="connsiteX10" fmla="*/ 1889198 w 1891651"/>
              <a:gd name="connsiteY10" fmla="*/ 994598 h 1735111"/>
              <a:gd name="connsiteX11" fmla="*/ 1828906 w 1891651"/>
              <a:gd name="connsiteY11" fmla="*/ 823777 h 1735111"/>
              <a:gd name="connsiteX12" fmla="*/ 1869100 w 1891651"/>
              <a:gd name="connsiteY12" fmla="*/ 572568 h 1735111"/>
              <a:gd name="connsiteX13" fmla="*/ 1824239 w 1891651"/>
              <a:gd name="connsiteY13" fmla="*/ 319587 h 1735111"/>
              <a:gd name="connsiteX14" fmla="*/ 1836761 w 1891651"/>
              <a:gd name="connsiteY14" fmla="*/ 24720 h 1735111"/>
              <a:gd name="connsiteX15" fmla="*/ 1577416 w 1891651"/>
              <a:gd name="connsiteY15" fmla="*/ 89609 h 1735111"/>
              <a:gd name="connsiteX16" fmla="*/ 1237329 w 1891651"/>
              <a:gd name="connsiteY16" fmla="*/ 504847 h 1735111"/>
              <a:gd name="connsiteX17" fmla="*/ 884363 w 1891651"/>
              <a:gd name="connsiteY17" fmla="*/ 683099 h 1735111"/>
              <a:gd name="connsiteX18" fmla="*/ 713539 w 1891651"/>
              <a:gd name="connsiteY18" fmla="*/ 874018 h 1735111"/>
              <a:gd name="connsiteX19" fmla="*/ 472381 w 1891651"/>
              <a:gd name="connsiteY19" fmla="*/ 1034790 h 1735111"/>
              <a:gd name="connsiteX20" fmla="*/ 130737 w 1891651"/>
              <a:gd name="connsiteY20" fmla="*/ 1074984 h 1735111"/>
              <a:gd name="connsiteX21" fmla="*/ 10157 w 1891651"/>
              <a:gd name="connsiteY21" fmla="*/ 1115178 h 1735111"/>
              <a:gd name="connsiteX22" fmla="*/ 10157 w 1891651"/>
              <a:gd name="connsiteY22" fmla="*/ 1245806 h 1735111"/>
              <a:gd name="connsiteX23" fmla="*/ 40302 w 1891651"/>
              <a:gd name="connsiteY23" fmla="*/ 1386484 h 1735111"/>
              <a:gd name="connsiteX0" fmla="*/ 40302 w 1891651"/>
              <a:gd name="connsiteY0" fmla="*/ 1386484 h 1735111"/>
              <a:gd name="connsiteX1" fmla="*/ 30252 w 1891651"/>
              <a:gd name="connsiteY1" fmla="*/ 1486968 h 1735111"/>
              <a:gd name="connsiteX2" fmla="*/ 170930 w 1891651"/>
              <a:gd name="connsiteY2" fmla="*/ 1587450 h 1735111"/>
              <a:gd name="connsiteX3" fmla="*/ 180978 w 1891651"/>
              <a:gd name="connsiteY3" fmla="*/ 1718078 h 1735111"/>
              <a:gd name="connsiteX4" fmla="*/ 351800 w 1891651"/>
              <a:gd name="connsiteY4" fmla="*/ 1728128 h 1735111"/>
              <a:gd name="connsiteX5" fmla="*/ 693444 w 1891651"/>
              <a:gd name="connsiteY5" fmla="*/ 1667837 h 1735111"/>
              <a:gd name="connsiteX6" fmla="*/ 894411 w 1891651"/>
              <a:gd name="connsiteY6" fmla="*/ 1617595 h 1735111"/>
              <a:gd name="connsiteX7" fmla="*/ 1155669 w 1891651"/>
              <a:gd name="connsiteY7" fmla="*/ 1557306 h 1735111"/>
              <a:gd name="connsiteX8" fmla="*/ 1447071 w 1891651"/>
              <a:gd name="connsiteY8" fmla="*/ 1426676 h 1735111"/>
              <a:gd name="connsiteX9" fmla="*/ 1738472 w 1891651"/>
              <a:gd name="connsiteY9" fmla="*/ 1255854 h 1735111"/>
              <a:gd name="connsiteX10" fmla="*/ 1889198 w 1891651"/>
              <a:gd name="connsiteY10" fmla="*/ 994598 h 1735111"/>
              <a:gd name="connsiteX11" fmla="*/ 1828906 w 1891651"/>
              <a:gd name="connsiteY11" fmla="*/ 823777 h 1735111"/>
              <a:gd name="connsiteX12" fmla="*/ 1869100 w 1891651"/>
              <a:gd name="connsiteY12" fmla="*/ 572568 h 1735111"/>
              <a:gd name="connsiteX13" fmla="*/ 1824239 w 1891651"/>
              <a:gd name="connsiteY13" fmla="*/ 319587 h 1735111"/>
              <a:gd name="connsiteX14" fmla="*/ 1836761 w 1891651"/>
              <a:gd name="connsiteY14" fmla="*/ 24720 h 1735111"/>
              <a:gd name="connsiteX15" fmla="*/ 1577416 w 1891651"/>
              <a:gd name="connsiteY15" fmla="*/ 89609 h 1735111"/>
              <a:gd name="connsiteX16" fmla="*/ 1237329 w 1891651"/>
              <a:gd name="connsiteY16" fmla="*/ 504847 h 1735111"/>
              <a:gd name="connsiteX17" fmla="*/ 955197 w 1891651"/>
              <a:gd name="connsiteY17" fmla="*/ 721736 h 1735111"/>
              <a:gd name="connsiteX18" fmla="*/ 713539 w 1891651"/>
              <a:gd name="connsiteY18" fmla="*/ 874018 h 1735111"/>
              <a:gd name="connsiteX19" fmla="*/ 472381 w 1891651"/>
              <a:gd name="connsiteY19" fmla="*/ 1034790 h 1735111"/>
              <a:gd name="connsiteX20" fmla="*/ 130737 w 1891651"/>
              <a:gd name="connsiteY20" fmla="*/ 1074984 h 1735111"/>
              <a:gd name="connsiteX21" fmla="*/ 10157 w 1891651"/>
              <a:gd name="connsiteY21" fmla="*/ 1115178 h 1735111"/>
              <a:gd name="connsiteX22" fmla="*/ 10157 w 1891651"/>
              <a:gd name="connsiteY22" fmla="*/ 1245806 h 1735111"/>
              <a:gd name="connsiteX23" fmla="*/ 40302 w 1891651"/>
              <a:gd name="connsiteY23" fmla="*/ 1386484 h 1735111"/>
              <a:gd name="connsiteX0" fmla="*/ 40302 w 1891651"/>
              <a:gd name="connsiteY0" fmla="*/ 1386484 h 1735111"/>
              <a:gd name="connsiteX1" fmla="*/ 30252 w 1891651"/>
              <a:gd name="connsiteY1" fmla="*/ 1486968 h 1735111"/>
              <a:gd name="connsiteX2" fmla="*/ 170930 w 1891651"/>
              <a:gd name="connsiteY2" fmla="*/ 1587450 h 1735111"/>
              <a:gd name="connsiteX3" fmla="*/ 180978 w 1891651"/>
              <a:gd name="connsiteY3" fmla="*/ 1718078 h 1735111"/>
              <a:gd name="connsiteX4" fmla="*/ 351800 w 1891651"/>
              <a:gd name="connsiteY4" fmla="*/ 1728128 h 1735111"/>
              <a:gd name="connsiteX5" fmla="*/ 693444 w 1891651"/>
              <a:gd name="connsiteY5" fmla="*/ 1667837 h 1735111"/>
              <a:gd name="connsiteX6" fmla="*/ 894411 w 1891651"/>
              <a:gd name="connsiteY6" fmla="*/ 1617595 h 1735111"/>
              <a:gd name="connsiteX7" fmla="*/ 1155669 w 1891651"/>
              <a:gd name="connsiteY7" fmla="*/ 1557306 h 1735111"/>
              <a:gd name="connsiteX8" fmla="*/ 1447071 w 1891651"/>
              <a:gd name="connsiteY8" fmla="*/ 1426676 h 1735111"/>
              <a:gd name="connsiteX9" fmla="*/ 1738472 w 1891651"/>
              <a:gd name="connsiteY9" fmla="*/ 1255854 h 1735111"/>
              <a:gd name="connsiteX10" fmla="*/ 1889198 w 1891651"/>
              <a:gd name="connsiteY10" fmla="*/ 994598 h 1735111"/>
              <a:gd name="connsiteX11" fmla="*/ 1828906 w 1891651"/>
              <a:gd name="connsiteY11" fmla="*/ 823777 h 1735111"/>
              <a:gd name="connsiteX12" fmla="*/ 1869100 w 1891651"/>
              <a:gd name="connsiteY12" fmla="*/ 572568 h 1735111"/>
              <a:gd name="connsiteX13" fmla="*/ 1824239 w 1891651"/>
              <a:gd name="connsiteY13" fmla="*/ 319587 h 1735111"/>
              <a:gd name="connsiteX14" fmla="*/ 1836761 w 1891651"/>
              <a:gd name="connsiteY14" fmla="*/ 24720 h 1735111"/>
              <a:gd name="connsiteX15" fmla="*/ 1577416 w 1891651"/>
              <a:gd name="connsiteY15" fmla="*/ 89609 h 1735111"/>
              <a:gd name="connsiteX16" fmla="*/ 1237329 w 1891651"/>
              <a:gd name="connsiteY16" fmla="*/ 504847 h 1735111"/>
              <a:gd name="connsiteX17" fmla="*/ 948758 w 1891651"/>
              <a:gd name="connsiteY17" fmla="*/ 689538 h 1735111"/>
              <a:gd name="connsiteX18" fmla="*/ 713539 w 1891651"/>
              <a:gd name="connsiteY18" fmla="*/ 874018 h 1735111"/>
              <a:gd name="connsiteX19" fmla="*/ 472381 w 1891651"/>
              <a:gd name="connsiteY19" fmla="*/ 1034790 h 1735111"/>
              <a:gd name="connsiteX20" fmla="*/ 130737 w 1891651"/>
              <a:gd name="connsiteY20" fmla="*/ 1074984 h 1735111"/>
              <a:gd name="connsiteX21" fmla="*/ 10157 w 1891651"/>
              <a:gd name="connsiteY21" fmla="*/ 1115178 h 1735111"/>
              <a:gd name="connsiteX22" fmla="*/ 10157 w 1891651"/>
              <a:gd name="connsiteY22" fmla="*/ 1245806 h 1735111"/>
              <a:gd name="connsiteX23" fmla="*/ 40302 w 1891651"/>
              <a:gd name="connsiteY23" fmla="*/ 1386484 h 1735111"/>
              <a:gd name="connsiteX0" fmla="*/ 40302 w 1891651"/>
              <a:gd name="connsiteY0" fmla="*/ 1386484 h 1735111"/>
              <a:gd name="connsiteX1" fmla="*/ 30252 w 1891651"/>
              <a:gd name="connsiteY1" fmla="*/ 1486968 h 1735111"/>
              <a:gd name="connsiteX2" fmla="*/ 170930 w 1891651"/>
              <a:gd name="connsiteY2" fmla="*/ 1587450 h 1735111"/>
              <a:gd name="connsiteX3" fmla="*/ 180978 w 1891651"/>
              <a:gd name="connsiteY3" fmla="*/ 1718078 h 1735111"/>
              <a:gd name="connsiteX4" fmla="*/ 351800 w 1891651"/>
              <a:gd name="connsiteY4" fmla="*/ 1728128 h 1735111"/>
              <a:gd name="connsiteX5" fmla="*/ 693444 w 1891651"/>
              <a:gd name="connsiteY5" fmla="*/ 1667837 h 1735111"/>
              <a:gd name="connsiteX6" fmla="*/ 894411 w 1891651"/>
              <a:gd name="connsiteY6" fmla="*/ 1617595 h 1735111"/>
              <a:gd name="connsiteX7" fmla="*/ 1155669 w 1891651"/>
              <a:gd name="connsiteY7" fmla="*/ 1557306 h 1735111"/>
              <a:gd name="connsiteX8" fmla="*/ 1447071 w 1891651"/>
              <a:gd name="connsiteY8" fmla="*/ 1426676 h 1735111"/>
              <a:gd name="connsiteX9" fmla="*/ 1738472 w 1891651"/>
              <a:gd name="connsiteY9" fmla="*/ 1255854 h 1735111"/>
              <a:gd name="connsiteX10" fmla="*/ 1889198 w 1891651"/>
              <a:gd name="connsiteY10" fmla="*/ 994598 h 1735111"/>
              <a:gd name="connsiteX11" fmla="*/ 1828906 w 1891651"/>
              <a:gd name="connsiteY11" fmla="*/ 823777 h 1735111"/>
              <a:gd name="connsiteX12" fmla="*/ 1869100 w 1891651"/>
              <a:gd name="connsiteY12" fmla="*/ 572568 h 1735111"/>
              <a:gd name="connsiteX13" fmla="*/ 1814154 w 1891651"/>
              <a:gd name="connsiteY13" fmla="*/ 482401 h 1735111"/>
              <a:gd name="connsiteX14" fmla="*/ 1824239 w 1891651"/>
              <a:gd name="connsiteY14" fmla="*/ 319587 h 1735111"/>
              <a:gd name="connsiteX15" fmla="*/ 1836761 w 1891651"/>
              <a:gd name="connsiteY15" fmla="*/ 24720 h 1735111"/>
              <a:gd name="connsiteX16" fmla="*/ 1577416 w 1891651"/>
              <a:gd name="connsiteY16" fmla="*/ 89609 h 1735111"/>
              <a:gd name="connsiteX17" fmla="*/ 1237329 w 1891651"/>
              <a:gd name="connsiteY17" fmla="*/ 504847 h 1735111"/>
              <a:gd name="connsiteX18" fmla="*/ 948758 w 1891651"/>
              <a:gd name="connsiteY18" fmla="*/ 689538 h 1735111"/>
              <a:gd name="connsiteX19" fmla="*/ 713539 w 1891651"/>
              <a:gd name="connsiteY19" fmla="*/ 874018 h 1735111"/>
              <a:gd name="connsiteX20" fmla="*/ 472381 w 1891651"/>
              <a:gd name="connsiteY20" fmla="*/ 1034790 h 1735111"/>
              <a:gd name="connsiteX21" fmla="*/ 130737 w 1891651"/>
              <a:gd name="connsiteY21" fmla="*/ 1074984 h 1735111"/>
              <a:gd name="connsiteX22" fmla="*/ 10157 w 1891651"/>
              <a:gd name="connsiteY22" fmla="*/ 1115178 h 1735111"/>
              <a:gd name="connsiteX23" fmla="*/ 10157 w 1891651"/>
              <a:gd name="connsiteY23" fmla="*/ 1245806 h 1735111"/>
              <a:gd name="connsiteX24" fmla="*/ 40302 w 1891651"/>
              <a:gd name="connsiteY24" fmla="*/ 1386484 h 1735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891651" h="1735111">
                <a:moveTo>
                  <a:pt x="40302" y="1386484"/>
                </a:moveTo>
                <a:cubicBezTo>
                  <a:pt x="43651" y="1426678"/>
                  <a:pt x="13505" y="1456823"/>
                  <a:pt x="30252" y="1486968"/>
                </a:cubicBezTo>
                <a:cubicBezTo>
                  <a:pt x="46999" y="1517113"/>
                  <a:pt x="145809" y="1548932"/>
                  <a:pt x="170930" y="1587450"/>
                </a:cubicBezTo>
                <a:cubicBezTo>
                  <a:pt x="196051" y="1625968"/>
                  <a:pt x="150833" y="1694632"/>
                  <a:pt x="180978" y="1718078"/>
                </a:cubicBezTo>
                <a:cubicBezTo>
                  <a:pt x="211123" y="1741524"/>
                  <a:pt x="266389" y="1736501"/>
                  <a:pt x="351800" y="1728128"/>
                </a:cubicBezTo>
                <a:cubicBezTo>
                  <a:pt x="437211" y="1719755"/>
                  <a:pt x="603009" y="1686259"/>
                  <a:pt x="693444" y="1667837"/>
                </a:cubicBezTo>
                <a:cubicBezTo>
                  <a:pt x="783879" y="1649415"/>
                  <a:pt x="827422" y="1634342"/>
                  <a:pt x="894411" y="1617595"/>
                </a:cubicBezTo>
                <a:cubicBezTo>
                  <a:pt x="971448" y="1599173"/>
                  <a:pt x="1063559" y="1589126"/>
                  <a:pt x="1155669" y="1557306"/>
                </a:cubicBezTo>
                <a:cubicBezTo>
                  <a:pt x="1247779" y="1525486"/>
                  <a:pt x="1349937" y="1476918"/>
                  <a:pt x="1447071" y="1426676"/>
                </a:cubicBezTo>
                <a:cubicBezTo>
                  <a:pt x="1544205" y="1376434"/>
                  <a:pt x="1664784" y="1327867"/>
                  <a:pt x="1738472" y="1255854"/>
                </a:cubicBezTo>
                <a:cubicBezTo>
                  <a:pt x="1812160" y="1183841"/>
                  <a:pt x="1874126" y="1066611"/>
                  <a:pt x="1889198" y="994598"/>
                </a:cubicBezTo>
                <a:cubicBezTo>
                  <a:pt x="1904270" y="922585"/>
                  <a:pt x="1845654" y="892441"/>
                  <a:pt x="1828906" y="823777"/>
                </a:cubicBezTo>
                <a:cubicBezTo>
                  <a:pt x="1812159" y="755113"/>
                  <a:pt x="1871559" y="629464"/>
                  <a:pt x="1869100" y="572568"/>
                </a:cubicBezTo>
                <a:cubicBezTo>
                  <a:pt x="1866641" y="515672"/>
                  <a:pt x="1821631" y="524564"/>
                  <a:pt x="1814154" y="482401"/>
                </a:cubicBezTo>
                <a:cubicBezTo>
                  <a:pt x="1806677" y="440238"/>
                  <a:pt x="1820471" y="395867"/>
                  <a:pt x="1824239" y="319587"/>
                </a:cubicBezTo>
                <a:cubicBezTo>
                  <a:pt x="1828007" y="243307"/>
                  <a:pt x="1844628" y="78075"/>
                  <a:pt x="1836761" y="24720"/>
                </a:cubicBezTo>
                <a:cubicBezTo>
                  <a:pt x="1828894" y="-28635"/>
                  <a:pt x="1677321" y="9588"/>
                  <a:pt x="1577416" y="89609"/>
                </a:cubicBezTo>
                <a:cubicBezTo>
                  <a:pt x="1477511" y="169630"/>
                  <a:pt x="1342105" y="404859"/>
                  <a:pt x="1237329" y="504847"/>
                </a:cubicBezTo>
                <a:cubicBezTo>
                  <a:pt x="1132553" y="604835"/>
                  <a:pt x="1036056" y="628010"/>
                  <a:pt x="948758" y="689538"/>
                </a:cubicBezTo>
                <a:cubicBezTo>
                  <a:pt x="861460" y="751066"/>
                  <a:pt x="792935" y="816476"/>
                  <a:pt x="713539" y="874018"/>
                </a:cubicBezTo>
                <a:cubicBezTo>
                  <a:pt x="634143" y="931560"/>
                  <a:pt x="569515" y="1001296"/>
                  <a:pt x="472381" y="1034790"/>
                </a:cubicBezTo>
                <a:cubicBezTo>
                  <a:pt x="375247" y="1068284"/>
                  <a:pt x="207774" y="1061586"/>
                  <a:pt x="130737" y="1074984"/>
                </a:cubicBezTo>
                <a:cubicBezTo>
                  <a:pt x="53700" y="1088382"/>
                  <a:pt x="30254" y="1086708"/>
                  <a:pt x="10157" y="1115178"/>
                </a:cubicBezTo>
                <a:cubicBezTo>
                  <a:pt x="-9940" y="1143648"/>
                  <a:pt x="5133" y="1200588"/>
                  <a:pt x="10157" y="1245806"/>
                </a:cubicBezTo>
                <a:cubicBezTo>
                  <a:pt x="15181" y="1291024"/>
                  <a:pt x="36953" y="1346290"/>
                  <a:pt x="40302" y="1386484"/>
                </a:cubicBezTo>
                <a:close/>
              </a:path>
            </a:pathLst>
          </a:custGeom>
          <a:solidFill>
            <a:srgbClr val="EEFF4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Freeform: Shape 264">
            <a:extLst>
              <a:ext uri="{FF2B5EF4-FFF2-40B4-BE49-F238E27FC236}">
                <a16:creationId xmlns:a16="http://schemas.microsoft.com/office/drawing/2014/main" id="{A903CB9F-0699-E7B7-C79E-01E038297F30}"/>
              </a:ext>
            </a:extLst>
          </p:cNvPr>
          <p:cNvSpPr/>
          <p:nvPr/>
        </p:nvSpPr>
        <p:spPr>
          <a:xfrm>
            <a:off x="6792305" y="4015807"/>
            <a:ext cx="1300545" cy="1088890"/>
          </a:xfrm>
          <a:custGeom>
            <a:avLst/>
            <a:gdLst>
              <a:gd name="connsiteX0" fmla="*/ 70719 w 1191899"/>
              <a:gd name="connsiteY0" fmla="*/ 1086776 h 1086910"/>
              <a:gd name="connsiteX1" fmla="*/ 151106 w 1191899"/>
              <a:gd name="connsiteY1" fmla="*/ 986292 h 1086910"/>
              <a:gd name="connsiteX2" fmla="*/ 422411 w 1191899"/>
              <a:gd name="connsiteY2" fmla="*/ 986292 h 1086910"/>
              <a:gd name="connsiteX3" fmla="*/ 402315 w 1191899"/>
              <a:gd name="connsiteY3" fmla="*/ 1016437 h 1086910"/>
              <a:gd name="connsiteX4" fmla="*/ 713814 w 1191899"/>
              <a:gd name="connsiteY4" fmla="*/ 865712 h 1086910"/>
              <a:gd name="connsiteX5" fmla="*/ 884636 w 1191899"/>
              <a:gd name="connsiteY5" fmla="*/ 654697 h 1086910"/>
              <a:gd name="connsiteX6" fmla="*/ 1045409 w 1191899"/>
              <a:gd name="connsiteY6" fmla="*/ 574310 h 1086910"/>
              <a:gd name="connsiteX7" fmla="*/ 1176038 w 1191899"/>
              <a:gd name="connsiteY7" fmla="*/ 303004 h 1086910"/>
              <a:gd name="connsiteX8" fmla="*/ 1145893 w 1191899"/>
              <a:gd name="connsiteY8" fmla="*/ 41747 h 1086910"/>
              <a:gd name="connsiteX9" fmla="*/ 784152 w 1191899"/>
              <a:gd name="connsiteY9" fmla="*/ 1554 h 1086910"/>
              <a:gd name="connsiteX10" fmla="*/ 613330 w 1191899"/>
              <a:gd name="connsiteY10" fmla="*/ 51795 h 1086910"/>
              <a:gd name="connsiteX11" fmla="*/ 221444 w 1191899"/>
              <a:gd name="connsiteY11" fmla="*/ 162327 h 1086910"/>
              <a:gd name="connsiteX12" fmla="*/ 181251 w 1191899"/>
              <a:gd name="connsiteY12" fmla="*/ 463778 h 1086910"/>
              <a:gd name="connsiteX13" fmla="*/ 110913 w 1191899"/>
              <a:gd name="connsiteY13" fmla="*/ 614503 h 1086910"/>
              <a:gd name="connsiteX14" fmla="*/ 20477 w 1191899"/>
              <a:gd name="connsiteY14" fmla="*/ 825518 h 1086910"/>
              <a:gd name="connsiteX15" fmla="*/ 381 w 1191899"/>
              <a:gd name="connsiteY15" fmla="*/ 926002 h 1086910"/>
              <a:gd name="connsiteX16" fmla="*/ 30526 w 1191899"/>
              <a:gd name="connsiteY16" fmla="*/ 1006389 h 1086910"/>
              <a:gd name="connsiteX17" fmla="*/ 70719 w 1191899"/>
              <a:gd name="connsiteY17" fmla="*/ 1086776 h 1086910"/>
              <a:gd name="connsiteX0" fmla="*/ 70719 w 1191899"/>
              <a:gd name="connsiteY0" fmla="*/ 1086776 h 1086910"/>
              <a:gd name="connsiteX1" fmla="*/ 151106 w 1191899"/>
              <a:gd name="connsiteY1" fmla="*/ 986292 h 1086910"/>
              <a:gd name="connsiteX2" fmla="*/ 422411 w 1191899"/>
              <a:gd name="connsiteY2" fmla="*/ 986292 h 1086910"/>
              <a:gd name="connsiteX3" fmla="*/ 402315 w 1191899"/>
              <a:gd name="connsiteY3" fmla="*/ 1016437 h 1086910"/>
              <a:gd name="connsiteX4" fmla="*/ 713814 w 1191899"/>
              <a:gd name="connsiteY4" fmla="*/ 865712 h 1086910"/>
              <a:gd name="connsiteX5" fmla="*/ 884636 w 1191899"/>
              <a:gd name="connsiteY5" fmla="*/ 654697 h 1086910"/>
              <a:gd name="connsiteX6" fmla="*/ 1045409 w 1191899"/>
              <a:gd name="connsiteY6" fmla="*/ 574310 h 1086910"/>
              <a:gd name="connsiteX7" fmla="*/ 1176038 w 1191899"/>
              <a:gd name="connsiteY7" fmla="*/ 303004 h 1086910"/>
              <a:gd name="connsiteX8" fmla="*/ 1145893 w 1191899"/>
              <a:gd name="connsiteY8" fmla="*/ 41747 h 1086910"/>
              <a:gd name="connsiteX9" fmla="*/ 784152 w 1191899"/>
              <a:gd name="connsiteY9" fmla="*/ 1554 h 1086910"/>
              <a:gd name="connsiteX10" fmla="*/ 613330 w 1191899"/>
              <a:gd name="connsiteY10" fmla="*/ 51795 h 1086910"/>
              <a:gd name="connsiteX11" fmla="*/ 221444 w 1191899"/>
              <a:gd name="connsiteY11" fmla="*/ 162327 h 1086910"/>
              <a:gd name="connsiteX12" fmla="*/ 201348 w 1191899"/>
              <a:gd name="connsiteY12" fmla="*/ 413536 h 1086910"/>
              <a:gd name="connsiteX13" fmla="*/ 110913 w 1191899"/>
              <a:gd name="connsiteY13" fmla="*/ 614503 h 1086910"/>
              <a:gd name="connsiteX14" fmla="*/ 20477 w 1191899"/>
              <a:gd name="connsiteY14" fmla="*/ 825518 h 1086910"/>
              <a:gd name="connsiteX15" fmla="*/ 381 w 1191899"/>
              <a:gd name="connsiteY15" fmla="*/ 926002 h 1086910"/>
              <a:gd name="connsiteX16" fmla="*/ 30526 w 1191899"/>
              <a:gd name="connsiteY16" fmla="*/ 1006389 h 1086910"/>
              <a:gd name="connsiteX17" fmla="*/ 70719 w 1191899"/>
              <a:gd name="connsiteY17" fmla="*/ 1086776 h 1086910"/>
              <a:gd name="connsiteX0" fmla="*/ 70719 w 1191899"/>
              <a:gd name="connsiteY0" fmla="*/ 1086776 h 1086910"/>
              <a:gd name="connsiteX1" fmla="*/ 151106 w 1191899"/>
              <a:gd name="connsiteY1" fmla="*/ 986292 h 1086910"/>
              <a:gd name="connsiteX2" fmla="*/ 422411 w 1191899"/>
              <a:gd name="connsiteY2" fmla="*/ 986292 h 1086910"/>
              <a:gd name="connsiteX3" fmla="*/ 402315 w 1191899"/>
              <a:gd name="connsiteY3" fmla="*/ 1016437 h 1086910"/>
              <a:gd name="connsiteX4" fmla="*/ 713814 w 1191899"/>
              <a:gd name="connsiteY4" fmla="*/ 865712 h 1086910"/>
              <a:gd name="connsiteX5" fmla="*/ 884636 w 1191899"/>
              <a:gd name="connsiteY5" fmla="*/ 654697 h 1086910"/>
              <a:gd name="connsiteX6" fmla="*/ 1045409 w 1191899"/>
              <a:gd name="connsiteY6" fmla="*/ 574310 h 1086910"/>
              <a:gd name="connsiteX7" fmla="*/ 1176038 w 1191899"/>
              <a:gd name="connsiteY7" fmla="*/ 303004 h 1086910"/>
              <a:gd name="connsiteX8" fmla="*/ 1145893 w 1191899"/>
              <a:gd name="connsiteY8" fmla="*/ 41747 h 1086910"/>
              <a:gd name="connsiteX9" fmla="*/ 784152 w 1191899"/>
              <a:gd name="connsiteY9" fmla="*/ 1554 h 1086910"/>
              <a:gd name="connsiteX10" fmla="*/ 613330 w 1191899"/>
              <a:gd name="connsiteY10" fmla="*/ 51795 h 1086910"/>
              <a:gd name="connsiteX11" fmla="*/ 221444 w 1191899"/>
              <a:gd name="connsiteY11" fmla="*/ 162327 h 1086910"/>
              <a:gd name="connsiteX12" fmla="*/ 171203 w 1191899"/>
              <a:gd name="connsiteY12" fmla="*/ 403487 h 1086910"/>
              <a:gd name="connsiteX13" fmla="*/ 110913 w 1191899"/>
              <a:gd name="connsiteY13" fmla="*/ 614503 h 1086910"/>
              <a:gd name="connsiteX14" fmla="*/ 20477 w 1191899"/>
              <a:gd name="connsiteY14" fmla="*/ 825518 h 1086910"/>
              <a:gd name="connsiteX15" fmla="*/ 381 w 1191899"/>
              <a:gd name="connsiteY15" fmla="*/ 926002 h 1086910"/>
              <a:gd name="connsiteX16" fmla="*/ 30526 w 1191899"/>
              <a:gd name="connsiteY16" fmla="*/ 1006389 h 1086910"/>
              <a:gd name="connsiteX17" fmla="*/ 70719 w 1191899"/>
              <a:gd name="connsiteY17" fmla="*/ 1086776 h 1086910"/>
              <a:gd name="connsiteX0" fmla="*/ 70719 w 1300545"/>
              <a:gd name="connsiteY0" fmla="*/ 1088756 h 1088890"/>
              <a:gd name="connsiteX1" fmla="*/ 151106 w 1300545"/>
              <a:gd name="connsiteY1" fmla="*/ 988272 h 1088890"/>
              <a:gd name="connsiteX2" fmla="*/ 422411 w 1300545"/>
              <a:gd name="connsiteY2" fmla="*/ 988272 h 1088890"/>
              <a:gd name="connsiteX3" fmla="*/ 402315 w 1300545"/>
              <a:gd name="connsiteY3" fmla="*/ 1018417 h 1088890"/>
              <a:gd name="connsiteX4" fmla="*/ 713814 w 1300545"/>
              <a:gd name="connsiteY4" fmla="*/ 867692 h 1088890"/>
              <a:gd name="connsiteX5" fmla="*/ 884636 w 1300545"/>
              <a:gd name="connsiteY5" fmla="*/ 656677 h 1088890"/>
              <a:gd name="connsiteX6" fmla="*/ 1045409 w 1300545"/>
              <a:gd name="connsiteY6" fmla="*/ 576290 h 1088890"/>
              <a:gd name="connsiteX7" fmla="*/ 1298387 w 1300545"/>
              <a:gd name="connsiteY7" fmla="*/ 356499 h 1088890"/>
              <a:gd name="connsiteX8" fmla="*/ 1145893 w 1300545"/>
              <a:gd name="connsiteY8" fmla="*/ 43727 h 1088890"/>
              <a:gd name="connsiteX9" fmla="*/ 784152 w 1300545"/>
              <a:gd name="connsiteY9" fmla="*/ 3534 h 1088890"/>
              <a:gd name="connsiteX10" fmla="*/ 613330 w 1300545"/>
              <a:gd name="connsiteY10" fmla="*/ 53775 h 1088890"/>
              <a:gd name="connsiteX11" fmla="*/ 221444 w 1300545"/>
              <a:gd name="connsiteY11" fmla="*/ 164307 h 1088890"/>
              <a:gd name="connsiteX12" fmla="*/ 171203 w 1300545"/>
              <a:gd name="connsiteY12" fmla="*/ 405467 h 1088890"/>
              <a:gd name="connsiteX13" fmla="*/ 110913 w 1300545"/>
              <a:gd name="connsiteY13" fmla="*/ 616483 h 1088890"/>
              <a:gd name="connsiteX14" fmla="*/ 20477 w 1300545"/>
              <a:gd name="connsiteY14" fmla="*/ 827498 h 1088890"/>
              <a:gd name="connsiteX15" fmla="*/ 381 w 1300545"/>
              <a:gd name="connsiteY15" fmla="*/ 927982 h 1088890"/>
              <a:gd name="connsiteX16" fmla="*/ 30526 w 1300545"/>
              <a:gd name="connsiteY16" fmla="*/ 1008369 h 1088890"/>
              <a:gd name="connsiteX17" fmla="*/ 70719 w 1300545"/>
              <a:gd name="connsiteY17" fmla="*/ 1088756 h 1088890"/>
              <a:gd name="connsiteX0" fmla="*/ 70719 w 1300545"/>
              <a:gd name="connsiteY0" fmla="*/ 1088756 h 1088890"/>
              <a:gd name="connsiteX1" fmla="*/ 151106 w 1300545"/>
              <a:gd name="connsiteY1" fmla="*/ 988272 h 1088890"/>
              <a:gd name="connsiteX2" fmla="*/ 422411 w 1300545"/>
              <a:gd name="connsiteY2" fmla="*/ 988272 h 1088890"/>
              <a:gd name="connsiteX3" fmla="*/ 402315 w 1300545"/>
              <a:gd name="connsiteY3" fmla="*/ 1018417 h 1088890"/>
              <a:gd name="connsiteX4" fmla="*/ 713814 w 1300545"/>
              <a:gd name="connsiteY4" fmla="*/ 867692 h 1088890"/>
              <a:gd name="connsiteX5" fmla="*/ 923272 w 1300545"/>
              <a:gd name="connsiteY5" fmla="*/ 656677 h 1088890"/>
              <a:gd name="connsiteX6" fmla="*/ 1045409 w 1300545"/>
              <a:gd name="connsiteY6" fmla="*/ 576290 h 1088890"/>
              <a:gd name="connsiteX7" fmla="*/ 1298387 w 1300545"/>
              <a:gd name="connsiteY7" fmla="*/ 356499 h 1088890"/>
              <a:gd name="connsiteX8" fmla="*/ 1145893 w 1300545"/>
              <a:gd name="connsiteY8" fmla="*/ 43727 h 1088890"/>
              <a:gd name="connsiteX9" fmla="*/ 784152 w 1300545"/>
              <a:gd name="connsiteY9" fmla="*/ 3534 h 1088890"/>
              <a:gd name="connsiteX10" fmla="*/ 613330 w 1300545"/>
              <a:gd name="connsiteY10" fmla="*/ 53775 h 1088890"/>
              <a:gd name="connsiteX11" fmla="*/ 221444 w 1300545"/>
              <a:gd name="connsiteY11" fmla="*/ 164307 h 1088890"/>
              <a:gd name="connsiteX12" fmla="*/ 171203 w 1300545"/>
              <a:gd name="connsiteY12" fmla="*/ 405467 h 1088890"/>
              <a:gd name="connsiteX13" fmla="*/ 110913 w 1300545"/>
              <a:gd name="connsiteY13" fmla="*/ 616483 h 1088890"/>
              <a:gd name="connsiteX14" fmla="*/ 20477 w 1300545"/>
              <a:gd name="connsiteY14" fmla="*/ 827498 h 1088890"/>
              <a:gd name="connsiteX15" fmla="*/ 381 w 1300545"/>
              <a:gd name="connsiteY15" fmla="*/ 927982 h 1088890"/>
              <a:gd name="connsiteX16" fmla="*/ 30526 w 1300545"/>
              <a:gd name="connsiteY16" fmla="*/ 1008369 h 1088890"/>
              <a:gd name="connsiteX17" fmla="*/ 70719 w 1300545"/>
              <a:gd name="connsiteY17" fmla="*/ 1088756 h 1088890"/>
              <a:gd name="connsiteX0" fmla="*/ 70719 w 1300545"/>
              <a:gd name="connsiteY0" fmla="*/ 1088756 h 1088890"/>
              <a:gd name="connsiteX1" fmla="*/ 151106 w 1300545"/>
              <a:gd name="connsiteY1" fmla="*/ 988272 h 1088890"/>
              <a:gd name="connsiteX2" fmla="*/ 422411 w 1300545"/>
              <a:gd name="connsiteY2" fmla="*/ 988272 h 1088890"/>
              <a:gd name="connsiteX3" fmla="*/ 402315 w 1300545"/>
              <a:gd name="connsiteY3" fmla="*/ 1018417 h 1088890"/>
              <a:gd name="connsiteX4" fmla="*/ 713814 w 1300545"/>
              <a:gd name="connsiteY4" fmla="*/ 867692 h 1088890"/>
              <a:gd name="connsiteX5" fmla="*/ 923272 w 1300545"/>
              <a:gd name="connsiteY5" fmla="*/ 656677 h 1088890"/>
              <a:gd name="connsiteX6" fmla="*/ 1045409 w 1300545"/>
              <a:gd name="connsiteY6" fmla="*/ 576290 h 1088890"/>
              <a:gd name="connsiteX7" fmla="*/ 1298387 w 1300545"/>
              <a:gd name="connsiteY7" fmla="*/ 356499 h 1088890"/>
              <a:gd name="connsiteX8" fmla="*/ 1145893 w 1300545"/>
              <a:gd name="connsiteY8" fmla="*/ 43727 h 1088890"/>
              <a:gd name="connsiteX9" fmla="*/ 784152 w 1300545"/>
              <a:gd name="connsiteY9" fmla="*/ 3534 h 1088890"/>
              <a:gd name="connsiteX10" fmla="*/ 613330 w 1300545"/>
              <a:gd name="connsiteY10" fmla="*/ 53775 h 1088890"/>
              <a:gd name="connsiteX11" fmla="*/ 247202 w 1300545"/>
              <a:gd name="connsiteY11" fmla="*/ 164307 h 1088890"/>
              <a:gd name="connsiteX12" fmla="*/ 171203 w 1300545"/>
              <a:gd name="connsiteY12" fmla="*/ 405467 h 1088890"/>
              <a:gd name="connsiteX13" fmla="*/ 110913 w 1300545"/>
              <a:gd name="connsiteY13" fmla="*/ 616483 h 1088890"/>
              <a:gd name="connsiteX14" fmla="*/ 20477 w 1300545"/>
              <a:gd name="connsiteY14" fmla="*/ 827498 h 1088890"/>
              <a:gd name="connsiteX15" fmla="*/ 381 w 1300545"/>
              <a:gd name="connsiteY15" fmla="*/ 927982 h 1088890"/>
              <a:gd name="connsiteX16" fmla="*/ 30526 w 1300545"/>
              <a:gd name="connsiteY16" fmla="*/ 1008369 h 1088890"/>
              <a:gd name="connsiteX17" fmla="*/ 70719 w 1300545"/>
              <a:gd name="connsiteY17" fmla="*/ 1088756 h 1088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00545" h="1088890">
                <a:moveTo>
                  <a:pt x="70719" y="1088756"/>
                </a:moveTo>
                <a:cubicBezTo>
                  <a:pt x="90816" y="1085406"/>
                  <a:pt x="92491" y="1005019"/>
                  <a:pt x="151106" y="988272"/>
                </a:cubicBezTo>
                <a:cubicBezTo>
                  <a:pt x="209721" y="971525"/>
                  <a:pt x="380543" y="983248"/>
                  <a:pt x="422411" y="988272"/>
                </a:cubicBezTo>
                <a:cubicBezTo>
                  <a:pt x="464279" y="993296"/>
                  <a:pt x="353748" y="1038514"/>
                  <a:pt x="402315" y="1018417"/>
                </a:cubicBezTo>
                <a:cubicBezTo>
                  <a:pt x="450882" y="998320"/>
                  <a:pt x="626988" y="927982"/>
                  <a:pt x="713814" y="867692"/>
                </a:cubicBezTo>
                <a:cubicBezTo>
                  <a:pt x="800640" y="807402"/>
                  <a:pt x="868006" y="705244"/>
                  <a:pt x="923272" y="656677"/>
                </a:cubicBezTo>
                <a:cubicBezTo>
                  <a:pt x="978538" y="608110"/>
                  <a:pt x="982890" y="626320"/>
                  <a:pt x="1045409" y="576290"/>
                </a:cubicBezTo>
                <a:cubicBezTo>
                  <a:pt x="1107928" y="526260"/>
                  <a:pt x="1281640" y="445259"/>
                  <a:pt x="1298387" y="356499"/>
                </a:cubicBezTo>
                <a:cubicBezTo>
                  <a:pt x="1315134" y="267739"/>
                  <a:pt x="1231599" y="102554"/>
                  <a:pt x="1145893" y="43727"/>
                </a:cubicBezTo>
                <a:cubicBezTo>
                  <a:pt x="1060187" y="-15100"/>
                  <a:pt x="872913" y="1859"/>
                  <a:pt x="784152" y="3534"/>
                </a:cubicBezTo>
                <a:cubicBezTo>
                  <a:pt x="695392" y="5209"/>
                  <a:pt x="702822" y="26980"/>
                  <a:pt x="613330" y="53775"/>
                </a:cubicBezTo>
                <a:cubicBezTo>
                  <a:pt x="523838" y="80570"/>
                  <a:pt x="320890" y="105692"/>
                  <a:pt x="247202" y="164307"/>
                </a:cubicBezTo>
                <a:cubicBezTo>
                  <a:pt x="173514" y="222922"/>
                  <a:pt x="193918" y="330104"/>
                  <a:pt x="171203" y="405467"/>
                </a:cubicBezTo>
                <a:cubicBezTo>
                  <a:pt x="148488" y="480830"/>
                  <a:pt x="136034" y="546145"/>
                  <a:pt x="110913" y="616483"/>
                </a:cubicBezTo>
                <a:cubicBezTo>
                  <a:pt x="85792" y="686822"/>
                  <a:pt x="38899" y="775582"/>
                  <a:pt x="20477" y="827498"/>
                </a:cubicBezTo>
                <a:cubicBezTo>
                  <a:pt x="2055" y="879414"/>
                  <a:pt x="-1294" y="897837"/>
                  <a:pt x="381" y="927982"/>
                </a:cubicBezTo>
                <a:cubicBezTo>
                  <a:pt x="2056" y="958127"/>
                  <a:pt x="20478" y="984923"/>
                  <a:pt x="30526" y="1008369"/>
                </a:cubicBezTo>
                <a:cubicBezTo>
                  <a:pt x="40574" y="1031815"/>
                  <a:pt x="50622" y="1092106"/>
                  <a:pt x="70719" y="1088756"/>
                </a:cubicBezTo>
                <a:close/>
              </a:path>
            </a:pathLst>
          </a:custGeom>
          <a:solidFill>
            <a:srgbClr val="6AA84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Freeform: Shape 265">
            <a:extLst>
              <a:ext uri="{FF2B5EF4-FFF2-40B4-BE49-F238E27FC236}">
                <a16:creationId xmlns:a16="http://schemas.microsoft.com/office/drawing/2014/main" id="{23907D62-0147-3354-ED80-5363F972392F}"/>
              </a:ext>
            </a:extLst>
          </p:cNvPr>
          <p:cNvSpPr/>
          <p:nvPr/>
        </p:nvSpPr>
        <p:spPr>
          <a:xfrm>
            <a:off x="6834489" y="4993637"/>
            <a:ext cx="2155921" cy="1005229"/>
          </a:xfrm>
          <a:custGeom>
            <a:avLst/>
            <a:gdLst>
              <a:gd name="connsiteX0" fmla="*/ 249599 w 2155921"/>
              <a:gd name="connsiteY0" fmla="*/ 673633 h 1005229"/>
              <a:gd name="connsiteX1" fmla="*/ 711823 w 2155921"/>
              <a:gd name="connsiteY1" fmla="*/ 643488 h 1005229"/>
              <a:gd name="connsiteX2" fmla="*/ 872597 w 2155921"/>
              <a:gd name="connsiteY2" fmla="*/ 532956 h 1005229"/>
              <a:gd name="connsiteX3" fmla="*/ 1304676 w 2155921"/>
              <a:gd name="connsiteY3" fmla="*/ 432473 h 1005229"/>
              <a:gd name="connsiteX4" fmla="*/ 1535788 w 2155921"/>
              <a:gd name="connsiteY4" fmla="*/ 311893 h 1005229"/>
              <a:gd name="connsiteX5" fmla="*/ 1666416 w 2155921"/>
              <a:gd name="connsiteY5" fmla="*/ 221458 h 1005229"/>
              <a:gd name="connsiteX6" fmla="*/ 1827190 w 2155921"/>
              <a:gd name="connsiteY6" fmla="*/ 110926 h 1005229"/>
              <a:gd name="connsiteX7" fmla="*/ 1967867 w 2155921"/>
              <a:gd name="connsiteY7" fmla="*/ 394 h 1005229"/>
              <a:gd name="connsiteX8" fmla="*/ 2138689 w 2155921"/>
              <a:gd name="connsiteY8" fmla="*/ 151119 h 1005229"/>
              <a:gd name="connsiteX9" fmla="*/ 2138689 w 2155921"/>
              <a:gd name="connsiteY9" fmla="*/ 241554 h 1005229"/>
              <a:gd name="connsiteX10" fmla="*/ 2038206 w 2155921"/>
              <a:gd name="connsiteY10" fmla="*/ 372183 h 1005229"/>
              <a:gd name="connsiteX11" fmla="*/ 1786997 w 2155921"/>
              <a:gd name="connsiteY11" fmla="*/ 392279 h 1005229"/>
              <a:gd name="connsiteX12" fmla="*/ 1586030 w 2155921"/>
              <a:gd name="connsiteY12" fmla="*/ 482715 h 1005229"/>
              <a:gd name="connsiteX13" fmla="*/ 1385063 w 2155921"/>
              <a:gd name="connsiteY13" fmla="*/ 593247 h 1005229"/>
              <a:gd name="connsiteX14" fmla="*/ 1143902 w 2155921"/>
              <a:gd name="connsiteY14" fmla="*/ 733923 h 1005229"/>
              <a:gd name="connsiteX15" fmla="*/ 932887 w 2155921"/>
              <a:gd name="connsiteY15" fmla="*/ 794214 h 1005229"/>
              <a:gd name="connsiteX16" fmla="*/ 711823 w 2155921"/>
              <a:gd name="connsiteY16" fmla="*/ 874600 h 1005229"/>
              <a:gd name="connsiteX17" fmla="*/ 591243 w 2155921"/>
              <a:gd name="connsiteY17" fmla="*/ 1005229 h 1005229"/>
              <a:gd name="connsiteX18" fmla="*/ 400324 w 2155921"/>
              <a:gd name="connsiteY18" fmla="*/ 874600 h 1005229"/>
              <a:gd name="connsiteX19" fmla="*/ 8438 w 2155921"/>
              <a:gd name="connsiteY19" fmla="*/ 794214 h 1005229"/>
              <a:gd name="connsiteX20" fmla="*/ 139067 w 2155921"/>
              <a:gd name="connsiteY20" fmla="*/ 804262 h 1005229"/>
              <a:gd name="connsiteX21" fmla="*/ 249599 w 2155921"/>
              <a:gd name="connsiteY21" fmla="*/ 673633 h 1005229"/>
              <a:gd name="connsiteX0" fmla="*/ 249599 w 2155921"/>
              <a:gd name="connsiteY0" fmla="*/ 673633 h 1005229"/>
              <a:gd name="connsiteX1" fmla="*/ 661581 w 2155921"/>
              <a:gd name="connsiteY1" fmla="*/ 603295 h 1005229"/>
              <a:gd name="connsiteX2" fmla="*/ 872597 w 2155921"/>
              <a:gd name="connsiteY2" fmla="*/ 532956 h 1005229"/>
              <a:gd name="connsiteX3" fmla="*/ 1304676 w 2155921"/>
              <a:gd name="connsiteY3" fmla="*/ 432473 h 1005229"/>
              <a:gd name="connsiteX4" fmla="*/ 1535788 w 2155921"/>
              <a:gd name="connsiteY4" fmla="*/ 311893 h 1005229"/>
              <a:gd name="connsiteX5" fmla="*/ 1666416 w 2155921"/>
              <a:gd name="connsiteY5" fmla="*/ 221458 h 1005229"/>
              <a:gd name="connsiteX6" fmla="*/ 1827190 w 2155921"/>
              <a:gd name="connsiteY6" fmla="*/ 110926 h 1005229"/>
              <a:gd name="connsiteX7" fmla="*/ 1967867 w 2155921"/>
              <a:gd name="connsiteY7" fmla="*/ 394 h 1005229"/>
              <a:gd name="connsiteX8" fmla="*/ 2138689 w 2155921"/>
              <a:gd name="connsiteY8" fmla="*/ 151119 h 1005229"/>
              <a:gd name="connsiteX9" fmla="*/ 2138689 w 2155921"/>
              <a:gd name="connsiteY9" fmla="*/ 241554 h 1005229"/>
              <a:gd name="connsiteX10" fmla="*/ 2038206 w 2155921"/>
              <a:gd name="connsiteY10" fmla="*/ 372183 h 1005229"/>
              <a:gd name="connsiteX11" fmla="*/ 1786997 w 2155921"/>
              <a:gd name="connsiteY11" fmla="*/ 392279 h 1005229"/>
              <a:gd name="connsiteX12" fmla="*/ 1586030 w 2155921"/>
              <a:gd name="connsiteY12" fmla="*/ 482715 h 1005229"/>
              <a:gd name="connsiteX13" fmla="*/ 1385063 w 2155921"/>
              <a:gd name="connsiteY13" fmla="*/ 593247 h 1005229"/>
              <a:gd name="connsiteX14" fmla="*/ 1143902 w 2155921"/>
              <a:gd name="connsiteY14" fmla="*/ 733923 h 1005229"/>
              <a:gd name="connsiteX15" fmla="*/ 932887 w 2155921"/>
              <a:gd name="connsiteY15" fmla="*/ 794214 h 1005229"/>
              <a:gd name="connsiteX16" fmla="*/ 711823 w 2155921"/>
              <a:gd name="connsiteY16" fmla="*/ 874600 h 1005229"/>
              <a:gd name="connsiteX17" fmla="*/ 591243 w 2155921"/>
              <a:gd name="connsiteY17" fmla="*/ 1005229 h 1005229"/>
              <a:gd name="connsiteX18" fmla="*/ 400324 w 2155921"/>
              <a:gd name="connsiteY18" fmla="*/ 874600 h 1005229"/>
              <a:gd name="connsiteX19" fmla="*/ 8438 w 2155921"/>
              <a:gd name="connsiteY19" fmla="*/ 794214 h 1005229"/>
              <a:gd name="connsiteX20" fmla="*/ 139067 w 2155921"/>
              <a:gd name="connsiteY20" fmla="*/ 804262 h 1005229"/>
              <a:gd name="connsiteX21" fmla="*/ 249599 w 2155921"/>
              <a:gd name="connsiteY21" fmla="*/ 673633 h 1005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155921" h="1005229">
                <a:moveTo>
                  <a:pt x="249599" y="673633"/>
                </a:moveTo>
                <a:cubicBezTo>
                  <a:pt x="336685" y="640139"/>
                  <a:pt x="557748" y="626741"/>
                  <a:pt x="661581" y="603295"/>
                </a:cubicBezTo>
                <a:cubicBezTo>
                  <a:pt x="765414" y="579849"/>
                  <a:pt x="765415" y="561426"/>
                  <a:pt x="872597" y="532956"/>
                </a:cubicBezTo>
                <a:cubicBezTo>
                  <a:pt x="979779" y="504486"/>
                  <a:pt x="1194144" y="469317"/>
                  <a:pt x="1304676" y="432473"/>
                </a:cubicBezTo>
                <a:cubicBezTo>
                  <a:pt x="1415208" y="395629"/>
                  <a:pt x="1475498" y="347062"/>
                  <a:pt x="1535788" y="311893"/>
                </a:cubicBezTo>
                <a:cubicBezTo>
                  <a:pt x="1596078" y="276724"/>
                  <a:pt x="1617849" y="254952"/>
                  <a:pt x="1666416" y="221458"/>
                </a:cubicBezTo>
                <a:cubicBezTo>
                  <a:pt x="1714983" y="187964"/>
                  <a:pt x="1776948" y="147770"/>
                  <a:pt x="1827190" y="110926"/>
                </a:cubicBezTo>
                <a:cubicBezTo>
                  <a:pt x="1877432" y="74082"/>
                  <a:pt x="1915951" y="-6305"/>
                  <a:pt x="1967867" y="394"/>
                </a:cubicBezTo>
                <a:cubicBezTo>
                  <a:pt x="2019783" y="7093"/>
                  <a:pt x="2110219" y="110926"/>
                  <a:pt x="2138689" y="151119"/>
                </a:cubicBezTo>
                <a:cubicBezTo>
                  <a:pt x="2167159" y="191312"/>
                  <a:pt x="2155436" y="204710"/>
                  <a:pt x="2138689" y="241554"/>
                </a:cubicBezTo>
                <a:cubicBezTo>
                  <a:pt x="2121942" y="278398"/>
                  <a:pt x="2096821" y="347062"/>
                  <a:pt x="2038206" y="372183"/>
                </a:cubicBezTo>
                <a:cubicBezTo>
                  <a:pt x="1979591" y="397304"/>
                  <a:pt x="1862360" y="373857"/>
                  <a:pt x="1786997" y="392279"/>
                </a:cubicBezTo>
                <a:cubicBezTo>
                  <a:pt x="1711634" y="410701"/>
                  <a:pt x="1653019" y="449220"/>
                  <a:pt x="1586030" y="482715"/>
                </a:cubicBezTo>
                <a:cubicBezTo>
                  <a:pt x="1519041" y="516210"/>
                  <a:pt x="1458751" y="551379"/>
                  <a:pt x="1385063" y="593247"/>
                </a:cubicBezTo>
                <a:cubicBezTo>
                  <a:pt x="1311375" y="635115"/>
                  <a:pt x="1219265" y="700429"/>
                  <a:pt x="1143902" y="733923"/>
                </a:cubicBezTo>
                <a:cubicBezTo>
                  <a:pt x="1068539" y="767417"/>
                  <a:pt x="1004900" y="770768"/>
                  <a:pt x="932887" y="794214"/>
                </a:cubicBezTo>
                <a:cubicBezTo>
                  <a:pt x="860874" y="817660"/>
                  <a:pt x="768764" y="839431"/>
                  <a:pt x="711823" y="874600"/>
                </a:cubicBezTo>
                <a:cubicBezTo>
                  <a:pt x="654882" y="909769"/>
                  <a:pt x="643159" y="1005229"/>
                  <a:pt x="591243" y="1005229"/>
                </a:cubicBezTo>
                <a:cubicBezTo>
                  <a:pt x="539327" y="1005229"/>
                  <a:pt x="497458" y="909769"/>
                  <a:pt x="400324" y="874600"/>
                </a:cubicBezTo>
                <a:cubicBezTo>
                  <a:pt x="303190" y="839431"/>
                  <a:pt x="51981" y="805937"/>
                  <a:pt x="8438" y="794214"/>
                </a:cubicBezTo>
                <a:cubicBezTo>
                  <a:pt x="-35105" y="782491"/>
                  <a:pt x="102223" y="831058"/>
                  <a:pt x="139067" y="804262"/>
                </a:cubicBezTo>
                <a:cubicBezTo>
                  <a:pt x="175911" y="777466"/>
                  <a:pt x="162513" y="707128"/>
                  <a:pt x="249599" y="673633"/>
                </a:cubicBezTo>
                <a:close/>
              </a:path>
            </a:pathLst>
          </a:custGeom>
          <a:solidFill>
            <a:srgbClr val="6AA84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2" name="Google Shape;104;p13">
            <a:extLst>
              <a:ext uri="{FF2B5EF4-FFF2-40B4-BE49-F238E27FC236}">
                <a16:creationId xmlns:a16="http://schemas.microsoft.com/office/drawing/2014/main" id="{0C076F02-F9AE-F276-2576-772EF60C7F5C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356304" y="4225471"/>
            <a:ext cx="300211" cy="32258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3" name="Google Shape;104;p13">
            <a:extLst>
              <a:ext uri="{FF2B5EF4-FFF2-40B4-BE49-F238E27FC236}">
                <a16:creationId xmlns:a16="http://schemas.microsoft.com/office/drawing/2014/main" id="{934ACA15-A30A-7766-E94E-34BEEC347C6C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52433" y="5113311"/>
            <a:ext cx="300211" cy="32258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4" name="Google Shape;104;p13">
            <a:extLst>
              <a:ext uri="{FF2B5EF4-FFF2-40B4-BE49-F238E27FC236}">
                <a16:creationId xmlns:a16="http://schemas.microsoft.com/office/drawing/2014/main" id="{5AAA8E9E-21F0-9F74-0F2C-7F28CE01179E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285845" y="5665253"/>
            <a:ext cx="300211" cy="32258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5" name="Google Shape;104;p13">
            <a:extLst>
              <a:ext uri="{FF2B5EF4-FFF2-40B4-BE49-F238E27FC236}">
                <a16:creationId xmlns:a16="http://schemas.microsoft.com/office/drawing/2014/main" id="{0285BEC1-C6B8-E73C-BC80-97EB0BDB4DA3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8003856" y="4598924"/>
            <a:ext cx="300211" cy="322583"/>
          </a:xfrm>
          <a:prstGeom prst="rect">
            <a:avLst/>
          </a:prstGeom>
          <a:noFill/>
          <a:ln>
            <a:noFill/>
          </a:ln>
        </p:spPr>
      </p:pic>
      <p:sp>
        <p:nvSpPr>
          <p:cNvPr id="277" name="TextBox 276">
            <a:extLst>
              <a:ext uri="{FF2B5EF4-FFF2-40B4-BE49-F238E27FC236}">
                <a16:creationId xmlns:a16="http://schemas.microsoft.com/office/drawing/2014/main" id="{3FCBDC59-37DB-37CF-D8B0-85C81466318B}"/>
              </a:ext>
            </a:extLst>
          </p:cNvPr>
          <p:cNvSpPr txBox="1"/>
          <p:nvPr/>
        </p:nvSpPr>
        <p:spPr>
          <a:xfrm flipH="1">
            <a:off x="7005364" y="4534526"/>
            <a:ext cx="50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D</a:t>
            </a:r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id="{2439EB93-C25C-87A5-FF60-C7A104C09788}"/>
              </a:ext>
            </a:extLst>
          </p:cNvPr>
          <p:cNvSpPr txBox="1"/>
          <p:nvPr/>
        </p:nvSpPr>
        <p:spPr>
          <a:xfrm flipH="1">
            <a:off x="7723021" y="5412784"/>
            <a:ext cx="50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D</a:t>
            </a:r>
          </a:p>
        </p:txBody>
      </p:sp>
      <p:sp>
        <p:nvSpPr>
          <p:cNvPr id="279" name="TextBox 278">
            <a:extLst>
              <a:ext uri="{FF2B5EF4-FFF2-40B4-BE49-F238E27FC236}">
                <a16:creationId xmlns:a16="http://schemas.microsoft.com/office/drawing/2014/main" id="{55E3A96F-9452-3A5C-C13E-BEB5D6AB68AB}"/>
              </a:ext>
            </a:extLst>
          </p:cNvPr>
          <p:cNvSpPr txBox="1"/>
          <p:nvPr/>
        </p:nvSpPr>
        <p:spPr>
          <a:xfrm flipH="1">
            <a:off x="7285845" y="5029825"/>
            <a:ext cx="50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E</a:t>
            </a:r>
          </a:p>
        </p:txBody>
      </p:sp>
      <p:sp>
        <p:nvSpPr>
          <p:cNvPr id="280" name="TextBox 279">
            <a:extLst>
              <a:ext uri="{FF2B5EF4-FFF2-40B4-BE49-F238E27FC236}">
                <a16:creationId xmlns:a16="http://schemas.microsoft.com/office/drawing/2014/main" id="{62038941-427F-13C1-D66C-F5480812ADAB}"/>
              </a:ext>
            </a:extLst>
          </p:cNvPr>
          <p:cNvSpPr txBox="1"/>
          <p:nvPr/>
        </p:nvSpPr>
        <p:spPr>
          <a:xfrm flipH="1">
            <a:off x="8200595" y="4644615"/>
            <a:ext cx="50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E</a:t>
            </a:r>
          </a:p>
        </p:txBody>
      </p:sp>
      <p:pic>
        <p:nvPicPr>
          <p:cNvPr id="281" name="Google Shape;104;p13">
            <a:extLst>
              <a:ext uri="{FF2B5EF4-FFF2-40B4-BE49-F238E27FC236}">
                <a16:creationId xmlns:a16="http://schemas.microsoft.com/office/drawing/2014/main" id="{8ABBB6A7-6CB2-BC2F-2FCB-5B53A30ED162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8289841" y="5157221"/>
            <a:ext cx="300211" cy="322583"/>
          </a:xfrm>
          <a:prstGeom prst="rect">
            <a:avLst/>
          </a:prstGeom>
          <a:noFill/>
          <a:ln>
            <a:noFill/>
          </a:ln>
        </p:spPr>
      </p:pic>
      <p:pic>
        <p:nvPicPr>
          <p:cNvPr id="285" name="Picture 284" descr="A black and white image of a person's hand&#10;&#10;Description automatically generated">
            <a:extLst>
              <a:ext uri="{FF2B5EF4-FFF2-40B4-BE49-F238E27FC236}">
                <a16:creationId xmlns:a16="http://schemas.microsoft.com/office/drawing/2014/main" id="{F2263537-7A92-56D6-0F4E-57DFA367EEC1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40981" t="35505" r="44959"/>
          <a:stretch/>
        </p:blipFill>
        <p:spPr>
          <a:xfrm>
            <a:off x="2100261" y="2589763"/>
            <a:ext cx="344107" cy="352686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7E209D3-D7BC-3098-6505-C26B469D17BF}"/>
              </a:ext>
            </a:extLst>
          </p:cNvPr>
          <p:cNvSpPr/>
          <p:nvPr/>
        </p:nvSpPr>
        <p:spPr>
          <a:xfrm>
            <a:off x="7025905" y="2892857"/>
            <a:ext cx="997978" cy="1078569"/>
          </a:xfrm>
          <a:custGeom>
            <a:avLst/>
            <a:gdLst>
              <a:gd name="connsiteX0" fmla="*/ 11481 w 997978"/>
              <a:gd name="connsiteY0" fmla="*/ 47305 h 1078569"/>
              <a:gd name="connsiteX1" fmla="*/ 159588 w 997978"/>
              <a:gd name="connsiteY1" fmla="*/ 2228 h 1078569"/>
              <a:gd name="connsiteX2" fmla="*/ 307695 w 997978"/>
              <a:gd name="connsiteY2" fmla="*/ 85941 h 1078569"/>
              <a:gd name="connsiteX3" fmla="*/ 391408 w 997978"/>
              <a:gd name="connsiteY3" fmla="*/ 246927 h 1078569"/>
              <a:gd name="connsiteX4" fmla="*/ 455802 w 997978"/>
              <a:gd name="connsiteY4" fmla="*/ 375716 h 1078569"/>
              <a:gd name="connsiteX5" fmla="*/ 655425 w 997978"/>
              <a:gd name="connsiteY5" fmla="*/ 459428 h 1078569"/>
              <a:gd name="connsiteX6" fmla="*/ 803532 w 997978"/>
              <a:gd name="connsiteY6" fmla="*/ 530262 h 1078569"/>
              <a:gd name="connsiteX7" fmla="*/ 887245 w 997978"/>
              <a:gd name="connsiteY7" fmla="*/ 601096 h 1078569"/>
              <a:gd name="connsiteX8" fmla="*/ 990276 w 997978"/>
              <a:gd name="connsiteY8" fmla="*/ 717006 h 1078569"/>
              <a:gd name="connsiteX9" fmla="*/ 964518 w 997978"/>
              <a:gd name="connsiteY9" fmla="*/ 852234 h 1078569"/>
              <a:gd name="connsiteX10" fmla="*/ 758456 w 997978"/>
              <a:gd name="connsiteY10" fmla="*/ 903750 h 1078569"/>
              <a:gd name="connsiteX11" fmla="*/ 533076 w 997978"/>
              <a:gd name="connsiteY11" fmla="*/ 955265 h 1078569"/>
              <a:gd name="connsiteX12" fmla="*/ 417166 w 997978"/>
              <a:gd name="connsiteY12" fmla="*/ 1026099 h 1078569"/>
              <a:gd name="connsiteX13" fmla="*/ 217543 w 997978"/>
              <a:gd name="connsiteY13" fmla="*/ 1077614 h 1078569"/>
              <a:gd name="connsiteX14" fmla="*/ 140270 w 997978"/>
              <a:gd name="connsiteY14" fmla="*/ 981023 h 1078569"/>
              <a:gd name="connsiteX15" fmla="*/ 114512 w 997978"/>
              <a:gd name="connsiteY15" fmla="*/ 749203 h 1078569"/>
              <a:gd name="connsiteX16" fmla="*/ 17921 w 997978"/>
              <a:gd name="connsiteY16" fmla="*/ 626854 h 1078569"/>
              <a:gd name="connsiteX17" fmla="*/ 69436 w 997978"/>
              <a:gd name="connsiteY17" fmla="*/ 504505 h 1078569"/>
              <a:gd name="connsiteX18" fmla="*/ 17921 w 997978"/>
              <a:gd name="connsiteY18" fmla="*/ 279124 h 1078569"/>
              <a:gd name="connsiteX19" fmla="*/ 11481 w 997978"/>
              <a:gd name="connsiteY19" fmla="*/ 47305 h 1078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97978" h="1078569">
                <a:moveTo>
                  <a:pt x="11481" y="47305"/>
                </a:moveTo>
                <a:cubicBezTo>
                  <a:pt x="35092" y="1156"/>
                  <a:pt x="110219" y="-4211"/>
                  <a:pt x="159588" y="2228"/>
                </a:cubicBezTo>
                <a:cubicBezTo>
                  <a:pt x="208957" y="8667"/>
                  <a:pt x="269058" y="45158"/>
                  <a:pt x="307695" y="85941"/>
                </a:cubicBezTo>
                <a:cubicBezTo>
                  <a:pt x="346332" y="126724"/>
                  <a:pt x="366724" y="198631"/>
                  <a:pt x="391408" y="246927"/>
                </a:cubicBezTo>
                <a:cubicBezTo>
                  <a:pt x="416092" y="295223"/>
                  <a:pt x="411799" y="340299"/>
                  <a:pt x="455802" y="375716"/>
                </a:cubicBezTo>
                <a:cubicBezTo>
                  <a:pt x="499805" y="411133"/>
                  <a:pt x="597470" y="433670"/>
                  <a:pt x="655425" y="459428"/>
                </a:cubicBezTo>
                <a:cubicBezTo>
                  <a:pt x="713380" y="485186"/>
                  <a:pt x="764895" y="506651"/>
                  <a:pt x="803532" y="530262"/>
                </a:cubicBezTo>
                <a:cubicBezTo>
                  <a:pt x="842169" y="553873"/>
                  <a:pt x="856121" y="569972"/>
                  <a:pt x="887245" y="601096"/>
                </a:cubicBezTo>
                <a:cubicBezTo>
                  <a:pt x="918369" y="632220"/>
                  <a:pt x="977397" y="675150"/>
                  <a:pt x="990276" y="717006"/>
                </a:cubicBezTo>
                <a:cubicBezTo>
                  <a:pt x="1003155" y="758862"/>
                  <a:pt x="1003155" y="821110"/>
                  <a:pt x="964518" y="852234"/>
                </a:cubicBezTo>
                <a:cubicBezTo>
                  <a:pt x="925881" y="883358"/>
                  <a:pt x="830363" y="886578"/>
                  <a:pt x="758456" y="903750"/>
                </a:cubicBezTo>
                <a:cubicBezTo>
                  <a:pt x="686549" y="920922"/>
                  <a:pt x="589958" y="934873"/>
                  <a:pt x="533076" y="955265"/>
                </a:cubicBezTo>
                <a:cubicBezTo>
                  <a:pt x="476194" y="975657"/>
                  <a:pt x="469755" y="1005708"/>
                  <a:pt x="417166" y="1026099"/>
                </a:cubicBezTo>
                <a:cubicBezTo>
                  <a:pt x="364577" y="1046491"/>
                  <a:pt x="263692" y="1085127"/>
                  <a:pt x="217543" y="1077614"/>
                </a:cubicBezTo>
                <a:cubicBezTo>
                  <a:pt x="171394" y="1070101"/>
                  <a:pt x="157442" y="1035758"/>
                  <a:pt x="140270" y="981023"/>
                </a:cubicBezTo>
                <a:cubicBezTo>
                  <a:pt x="123098" y="926288"/>
                  <a:pt x="134903" y="808231"/>
                  <a:pt x="114512" y="749203"/>
                </a:cubicBezTo>
                <a:cubicBezTo>
                  <a:pt x="94121" y="690175"/>
                  <a:pt x="25434" y="667637"/>
                  <a:pt x="17921" y="626854"/>
                </a:cubicBezTo>
                <a:cubicBezTo>
                  <a:pt x="10408" y="586071"/>
                  <a:pt x="69436" y="562460"/>
                  <a:pt x="69436" y="504505"/>
                </a:cubicBezTo>
                <a:cubicBezTo>
                  <a:pt x="69436" y="446550"/>
                  <a:pt x="29727" y="354251"/>
                  <a:pt x="17921" y="279124"/>
                </a:cubicBezTo>
                <a:cubicBezTo>
                  <a:pt x="6115" y="203997"/>
                  <a:pt x="-12130" y="93454"/>
                  <a:pt x="11481" y="47305"/>
                </a:cubicBezTo>
                <a:close/>
              </a:path>
            </a:pathLst>
          </a:custGeom>
          <a:solidFill>
            <a:srgbClr val="6AA84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Google Shape;104;p13">
            <a:extLst>
              <a:ext uri="{FF2B5EF4-FFF2-40B4-BE49-F238E27FC236}">
                <a16:creationId xmlns:a16="http://schemas.microsoft.com/office/drawing/2014/main" id="{4DBC3621-9987-D447-0D73-61A5D8128B5E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188449" y="3261344"/>
            <a:ext cx="300211" cy="322583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0A8A1D00-8301-9390-8789-7371394A5709}"/>
              </a:ext>
            </a:extLst>
          </p:cNvPr>
          <p:cNvSpPr txBox="1"/>
          <p:nvPr/>
        </p:nvSpPr>
        <p:spPr>
          <a:xfrm flipH="1">
            <a:off x="7420304" y="3473001"/>
            <a:ext cx="50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D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DFE61DC0-927A-DB11-8AE9-0F7C0F9EAA22}"/>
              </a:ext>
            </a:extLst>
          </p:cNvPr>
          <p:cNvSpPr/>
          <p:nvPr/>
        </p:nvSpPr>
        <p:spPr>
          <a:xfrm>
            <a:off x="3896202" y="4731440"/>
            <a:ext cx="2214097" cy="1347275"/>
          </a:xfrm>
          <a:custGeom>
            <a:avLst/>
            <a:gdLst>
              <a:gd name="connsiteX0" fmla="*/ 17708 w 1137879"/>
              <a:gd name="connsiteY0" fmla="*/ 232686 h 902856"/>
              <a:gd name="connsiteX1" fmla="*/ 17708 w 1137879"/>
              <a:gd name="connsiteY1" fmla="*/ 136095 h 902856"/>
              <a:gd name="connsiteX2" fmla="*/ 159375 w 1137879"/>
              <a:gd name="connsiteY2" fmla="*/ 78140 h 902856"/>
              <a:gd name="connsiteX3" fmla="*/ 275285 w 1137879"/>
              <a:gd name="connsiteY3" fmla="*/ 866 h 902856"/>
              <a:gd name="connsiteX4" fmla="*/ 468468 w 1137879"/>
              <a:gd name="connsiteY4" fmla="*/ 39503 h 902856"/>
              <a:gd name="connsiteX5" fmla="*/ 603696 w 1137879"/>
              <a:gd name="connsiteY5" fmla="*/ 84579 h 902856"/>
              <a:gd name="connsiteX6" fmla="*/ 764682 w 1137879"/>
              <a:gd name="connsiteY6" fmla="*/ 110337 h 902856"/>
              <a:gd name="connsiteX7" fmla="*/ 944986 w 1137879"/>
              <a:gd name="connsiteY7" fmla="*/ 213368 h 902856"/>
              <a:gd name="connsiteX8" fmla="*/ 1099533 w 1137879"/>
              <a:gd name="connsiteY8" fmla="*/ 264883 h 902856"/>
              <a:gd name="connsiteX9" fmla="*/ 1131730 w 1137879"/>
              <a:gd name="connsiteY9" fmla="*/ 451627 h 902856"/>
              <a:gd name="connsiteX10" fmla="*/ 1002941 w 1137879"/>
              <a:gd name="connsiteY10" fmla="*/ 548219 h 902856"/>
              <a:gd name="connsiteX11" fmla="*/ 899910 w 1137879"/>
              <a:gd name="connsiteY11" fmla="*/ 586855 h 902856"/>
              <a:gd name="connsiteX12" fmla="*/ 829077 w 1137879"/>
              <a:gd name="connsiteY12" fmla="*/ 651250 h 902856"/>
              <a:gd name="connsiteX13" fmla="*/ 771122 w 1137879"/>
              <a:gd name="connsiteY13" fmla="*/ 747841 h 902856"/>
              <a:gd name="connsiteX14" fmla="*/ 558620 w 1137879"/>
              <a:gd name="connsiteY14" fmla="*/ 902388 h 902856"/>
              <a:gd name="connsiteX15" fmla="*/ 416953 w 1137879"/>
              <a:gd name="connsiteY15" fmla="*/ 792917 h 902856"/>
              <a:gd name="connsiteX16" fmla="*/ 30586 w 1137879"/>
              <a:gd name="connsiteY16" fmla="*/ 709205 h 902856"/>
              <a:gd name="connsiteX17" fmla="*/ 178693 w 1137879"/>
              <a:gd name="connsiteY17" fmla="*/ 670568 h 902856"/>
              <a:gd name="connsiteX18" fmla="*/ 191572 w 1137879"/>
              <a:gd name="connsiteY18" fmla="*/ 496703 h 902856"/>
              <a:gd name="connsiteX19" fmla="*/ 159375 w 1137879"/>
              <a:gd name="connsiteY19" fmla="*/ 387233 h 902856"/>
              <a:gd name="connsiteX20" fmla="*/ 17708 w 1137879"/>
              <a:gd name="connsiteY20" fmla="*/ 232686 h 902856"/>
              <a:gd name="connsiteX0" fmla="*/ 17708 w 1171387"/>
              <a:gd name="connsiteY0" fmla="*/ 417528 h 1087698"/>
              <a:gd name="connsiteX1" fmla="*/ 17708 w 1171387"/>
              <a:gd name="connsiteY1" fmla="*/ 320937 h 1087698"/>
              <a:gd name="connsiteX2" fmla="*/ 159375 w 1171387"/>
              <a:gd name="connsiteY2" fmla="*/ 262982 h 1087698"/>
              <a:gd name="connsiteX3" fmla="*/ 275285 w 1171387"/>
              <a:gd name="connsiteY3" fmla="*/ 185708 h 1087698"/>
              <a:gd name="connsiteX4" fmla="*/ 468468 w 1171387"/>
              <a:gd name="connsiteY4" fmla="*/ 224345 h 1087698"/>
              <a:gd name="connsiteX5" fmla="*/ 603696 w 1171387"/>
              <a:gd name="connsiteY5" fmla="*/ 269421 h 1087698"/>
              <a:gd name="connsiteX6" fmla="*/ 764682 w 1171387"/>
              <a:gd name="connsiteY6" fmla="*/ 295179 h 1087698"/>
              <a:gd name="connsiteX7" fmla="*/ 1155379 w 1171387"/>
              <a:gd name="connsiteY7" fmla="*/ 1700 h 1087698"/>
              <a:gd name="connsiteX8" fmla="*/ 1099533 w 1171387"/>
              <a:gd name="connsiteY8" fmla="*/ 449725 h 1087698"/>
              <a:gd name="connsiteX9" fmla="*/ 1131730 w 1171387"/>
              <a:gd name="connsiteY9" fmla="*/ 636469 h 1087698"/>
              <a:gd name="connsiteX10" fmla="*/ 1002941 w 1171387"/>
              <a:gd name="connsiteY10" fmla="*/ 733061 h 1087698"/>
              <a:gd name="connsiteX11" fmla="*/ 899910 w 1171387"/>
              <a:gd name="connsiteY11" fmla="*/ 771697 h 1087698"/>
              <a:gd name="connsiteX12" fmla="*/ 829077 w 1171387"/>
              <a:gd name="connsiteY12" fmla="*/ 836092 h 1087698"/>
              <a:gd name="connsiteX13" fmla="*/ 771122 w 1171387"/>
              <a:gd name="connsiteY13" fmla="*/ 932683 h 1087698"/>
              <a:gd name="connsiteX14" fmla="*/ 558620 w 1171387"/>
              <a:gd name="connsiteY14" fmla="*/ 1087230 h 1087698"/>
              <a:gd name="connsiteX15" fmla="*/ 416953 w 1171387"/>
              <a:gd name="connsiteY15" fmla="*/ 977759 h 1087698"/>
              <a:gd name="connsiteX16" fmla="*/ 30586 w 1171387"/>
              <a:gd name="connsiteY16" fmla="*/ 894047 h 1087698"/>
              <a:gd name="connsiteX17" fmla="*/ 178693 w 1171387"/>
              <a:gd name="connsiteY17" fmla="*/ 855410 h 1087698"/>
              <a:gd name="connsiteX18" fmla="*/ 191572 w 1171387"/>
              <a:gd name="connsiteY18" fmla="*/ 681545 h 1087698"/>
              <a:gd name="connsiteX19" fmla="*/ 159375 w 1171387"/>
              <a:gd name="connsiteY19" fmla="*/ 572075 h 1087698"/>
              <a:gd name="connsiteX20" fmla="*/ 17708 w 1171387"/>
              <a:gd name="connsiteY20" fmla="*/ 417528 h 1087698"/>
              <a:gd name="connsiteX0" fmla="*/ 17708 w 1163870"/>
              <a:gd name="connsiteY0" fmla="*/ 468461 h 1138631"/>
              <a:gd name="connsiteX1" fmla="*/ 17708 w 1163870"/>
              <a:gd name="connsiteY1" fmla="*/ 371870 h 1138631"/>
              <a:gd name="connsiteX2" fmla="*/ 159375 w 1163870"/>
              <a:gd name="connsiteY2" fmla="*/ 313915 h 1138631"/>
              <a:gd name="connsiteX3" fmla="*/ 275285 w 1163870"/>
              <a:gd name="connsiteY3" fmla="*/ 236641 h 1138631"/>
              <a:gd name="connsiteX4" fmla="*/ 468468 w 1163870"/>
              <a:gd name="connsiteY4" fmla="*/ 275278 h 1138631"/>
              <a:gd name="connsiteX5" fmla="*/ 603696 w 1163870"/>
              <a:gd name="connsiteY5" fmla="*/ 320354 h 1138631"/>
              <a:gd name="connsiteX6" fmla="*/ 886063 w 1163870"/>
              <a:gd name="connsiteY6" fmla="*/ 38615 h 1138631"/>
              <a:gd name="connsiteX7" fmla="*/ 1155379 w 1163870"/>
              <a:gd name="connsiteY7" fmla="*/ 52633 h 1138631"/>
              <a:gd name="connsiteX8" fmla="*/ 1099533 w 1163870"/>
              <a:gd name="connsiteY8" fmla="*/ 500658 h 1138631"/>
              <a:gd name="connsiteX9" fmla="*/ 1131730 w 1163870"/>
              <a:gd name="connsiteY9" fmla="*/ 687402 h 1138631"/>
              <a:gd name="connsiteX10" fmla="*/ 1002941 w 1163870"/>
              <a:gd name="connsiteY10" fmla="*/ 783994 h 1138631"/>
              <a:gd name="connsiteX11" fmla="*/ 899910 w 1163870"/>
              <a:gd name="connsiteY11" fmla="*/ 822630 h 1138631"/>
              <a:gd name="connsiteX12" fmla="*/ 829077 w 1163870"/>
              <a:gd name="connsiteY12" fmla="*/ 887025 h 1138631"/>
              <a:gd name="connsiteX13" fmla="*/ 771122 w 1163870"/>
              <a:gd name="connsiteY13" fmla="*/ 983616 h 1138631"/>
              <a:gd name="connsiteX14" fmla="*/ 558620 w 1163870"/>
              <a:gd name="connsiteY14" fmla="*/ 1138163 h 1138631"/>
              <a:gd name="connsiteX15" fmla="*/ 416953 w 1163870"/>
              <a:gd name="connsiteY15" fmla="*/ 1028692 h 1138631"/>
              <a:gd name="connsiteX16" fmla="*/ 30586 w 1163870"/>
              <a:gd name="connsiteY16" fmla="*/ 944980 h 1138631"/>
              <a:gd name="connsiteX17" fmla="*/ 178693 w 1163870"/>
              <a:gd name="connsiteY17" fmla="*/ 906343 h 1138631"/>
              <a:gd name="connsiteX18" fmla="*/ 191572 w 1163870"/>
              <a:gd name="connsiteY18" fmla="*/ 732478 h 1138631"/>
              <a:gd name="connsiteX19" fmla="*/ 159375 w 1163870"/>
              <a:gd name="connsiteY19" fmla="*/ 623008 h 1138631"/>
              <a:gd name="connsiteX20" fmla="*/ 17708 w 1163870"/>
              <a:gd name="connsiteY20" fmla="*/ 468461 h 1138631"/>
              <a:gd name="connsiteX0" fmla="*/ 17708 w 1163870"/>
              <a:gd name="connsiteY0" fmla="*/ 455245 h 1125415"/>
              <a:gd name="connsiteX1" fmla="*/ 17708 w 1163870"/>
              <a:gd name="connsiteY1" fmla="*/ 358654 h 1125415"/>
              <a:gd name="connsiteX2" fmla="*/ 159375 w 1163870"/>
              <a:gd name="connsiteY2" fmla="*/ 300699 h 1125415"/>
              <a:gd name="connsiteX3" fmla="*/ 275285 w 1163870"/>
              <a:gd name="connsiteY3" fmla="*/ 223425 h 1125415"/>
              <a:gd name="connsiteX4" fmla="*/ 468468 w 1163870"/>
              <a:gd name="connsiteY4" fmla="*/ 262062 h 1125415"/>
              <a:gd name="connsiteX5" fmla="*/ 579420 w 1163870"/>
              <a:gd name="connsiteY5" fmla="*/ 64377 h 1125415"/>
              <a:gd name="connsiteX6" fmla="*/ 886063 w 1163870"/>
              <a:gd name="connsiteY6" fmla="*/ 25399 h 1125415"/>
              <a:gd name="connsiteX7" fmla="*/ 1155379 w 1163870"/>
              <a:gd name="connsiteY7" fmla="*/ 39417 h 1125415"/>
              <a:gd name="connsiteX8" fmla="*/ 1099533 w 1163870"/>
              <a:gd name="connsiteY8" fmla="*/ 487442 h 1125415"/>
              <a:gd name="connsiteX9" fmla="*/ 1131730 w 1163870"/>
              <a:gd name="connsiteY9" fmla="*/ 674186 h 1125415"/>
              <a:gd name="connsiteX10" fmla="*/ 1002941 w 1163870"/>
              <a:gd name="connsiteY10" fmla="*/ 770778 h 1125415"/>
              <a:gd name="connsiteX11" fmla="*/ 899910 w 1163870"/>
              <a:gd name="connsiteY11" fmla="*/ 809414 h 1125415"/>
              <a:gd name="connsiteX12" fmla="*/ 829077 w 1163870"/>
              <a:gd name="connsiteY12" fmla="*/ 873809 h 1125415"/>
              <a:gd name="connsiteX13" fmla="*/ 771122 w 1163870"/>
              <a:gd name="connsiteY13" fmla="*/ 970400 h 1125415"/>
              <a:gd name="connsiteX14" fmla="*/ 558620 w 1163870"/>
              <a:gd name="connsiteY14" fmla="*/ 1124947 h 1125415"/>
              <a:gd name="connsiteX15" fmla="*/ 416953 w 1163870"/>
              <a:gd name="connsiteY15" fmla="*/ 1015476 h 1125415"/>
              <a:gd name="connsiteX16" fmla="*/ 30586 w 1163870"/>
              <a:gd name="connsiteY16" fmla="*/ 931764 h 1125415"/>
              <a:gd name="connsiteX17" fmla="*/ 178693 w 1163870"/>
              <a:gd name="connsiteY17" fmla="*/ 893127 h 1125415"/>
              <a:gd name="connsiteX18" fmla="*/ 191572 w 1163870"/>
              <a:gd name="connsiteY18" fmla="*/ 719262 h 1125415"/>
              <a:gd name="connsiteX19" fmla="*/ 159375 w 1163870"/>
              <a:gd name="connsiteY19" fmla="*/ 609792 h 1125415"/>
              <a:gd name="connsiteX20" fmla="*/ 17708 w 1163870"/>
              <a:gd name="connsiteY20" fmla="*/ 455245 h 1125415"/>
              <a:gd name="connsiteX0" fmla="*/ 17708 w 1163870"/>
              <a:gd name="connsiteY0" fmla="*/ 455245 h 1125415"/>
              <a:gd name="connsiteX1" fmla="*/ 17708 w 1163870"/>
              <a:gd name="connsiteY1" fmla="*/ 358654 h 1125415"/>
              <a:gd name="connsiteX2" fmla="*/ 159375 w 1163870"/>
              <a:gd name="connsiteY2" fmla="*/ 300699 h 1125415"/>
              <a:gd name="connsiteX3" fmla="*/ 275285 w 1163870"/>
              <a:gd name="connsiteY3" fmla="*/ 223425 h 1125415"/>
              <a:gd name="connsiteX4" fmla="*/ 419916 w 1163870"/>
              <a:gd name="connsiteY4" fmla="*/ 140681 h 1125415"/>
              <a:gd name="connsiteX5" fmla="*/ 579420 w 1163870"/>
              <a:gd name="connsiteY5" fmla="*/ 64377 h 1125415"/>
              <a:gd name="connsiteX6" fmla="*/ 886063 w 1163870"/>
              <a:gd name="connsiteY6" fmla="*/ 25399 h 1125415"/>
              <a:gd name="connsiteX7" fmla="*/ 1155379 w 1163870"/>
              <a:gd name="connsiteY7" fmla="*/ 39417 h 1125415"/>
              <a:gd name="connsiteX8" fmla="*/ 1099533 w 1163870"/>
              <a:gd name="connsiteY8" fmla="*/ 487442 h 1125415"/>
              <a:gd name="connsiteX9" fmla="*/ 1131730 w 1163870"/>
              <a:gd name="connsiteY9" fmla="*/ 674186 h 1125415"/>
              <a:gd name="connsiteX10" fmla="*/ 1002941 w 1163870"/>
              <a:gd name="connsiteY10" fmla="*/ 770778 h 1125415"/>
              <a:gd name="connsiteX11" fmla="*/ 899910 w 1163870"/>
              <a:gd name="connsiteY11" fmla="*/ 809414 h 1125415"/>
              <a:gd name="connsiteX12" fmla="*/ 829077 w 1163870"/>
              <a:gd name="connsiteY12" fmla="*/ 873809 h 1125415"/>
              <a:gd name="connsiteX13" fmla="*/ 771122 w 1163870"/>
              <a:gd name="connsiteY13" fmla="*/ 970400 h 1125415"/>
              <a:gd name="connsiteX14" fmla="*/ 558620 w 1163870"/>
              <a:gd name="connsiteY14" fmla="*/ 1124947 h 1125415"/>
              <a:gd name="connsiteX15" fmla="*/ 416953 w 1163870"/>
              <a:gd name="connsiteY15" fmla="*/ 1015476 h 1125415"/>
              <a:gd name="connsiteX16" fmla="*/ 30586 w 1163870"/>
              <a:gd name="connsiteY16" fmla="*/ 931764 h 1125415"/>
              <a:gd name="connsiteX17" fmla="*/ 178693 w 1163870"/>
              <a:gd name="connsiteY17" fmla="*/ 893127 h 1125415"/>
              <a:gd name="connsiteX18" fmla="*/ 191572 w 1163870"/>
              <a:gd name="connsiteY18" fmla="*/ 719262 h 1125415"/>
              <a:gd name="connsiteX19" fmla="*/ 159375 w 1163870"/>
              <a:gd name="connsiteY19" fmla="*/ 609792 h 1125415"/>
              <a:gd name="connsiteX20" fmla="*/ 17708 w 1163870"/>
              <a:gd name="connsiteY20" fmla="*/ 455245 h 1125415"/>
              <a:gd name="connsiteX0" fmla="*/ 17708 w 1183406"/>
              <a:gd name="connsiteY0" fmla="*/ 447668 h 1117838"/>
              <a:gd name="connsiteX1" fmla="*/ 17708 w 1183406"/>
              <a:gd name="connsiteY1" fmla="*/ 351077 h 1117838"/>
              <a:gd name="connsiteX2" fmla="*/ 159375 w 1183406"/>
              <a:gd name="connsiteY2" fmla="*/ 293122 h 1117838"/>
              <a:gd name="connsiteX3" fmla="*/ 275285 w 1183406"/>
              <a:gd name="connsiteY3" fmla="*/ 215848 h 1117838"/>
              <a:gd name="connsiteX4" fmla="*/ 419916 w 1183406"/>
              <a:gd name="connsiteY4" fmla="*/ 133104 h 1117838"/>
              <a:gd name="connsiteX5" fmla="*/ 579420 w 1183406"/>
              <a:gd name="connsiteY5" fmla="*/ 56800 h 1117838"/>
              <a:gd name="connsiteX6" fmla="*/ 886063 w 1183406"/>
              <a:gd name="connsiteY6" fmla="*/ 17822 h 1117838"/>
              <a:gd name="connsiteX7" fmla="*/ 1155379 w 1183406"/>
              <a:gd name="connsiteY7" fmla="*/ 31840 h 1117838"/>
              <a:gd name="connsiteX8" fmla="*/ 1172361 w 1183406"/>
              <a:gd name="connsiteY8" fmla="*/ 374668 h 1117838"/>
              <a:gd name="connsiteX9" fmla="*/ 1131730 w 1183406"/>
              <a:gd name="connsiteY9" fmla="*/ 666609 h 1117838"/>
              <a:gd name="connsiteX10" fmla="*/ 1002941 w 1183406"/>
              <a:gd name="connsiteY10" fmla="*/ 763201 h 1117838"/>
              <a:gd name="connsiteX11" fmla="*/ 899910 w 1183406"/>
              <a:gd name="connsiteY11" fmla="*/ 801837 h 1117838"/>
              <a:gd name="connsiteX12" fmla="*/ 829077 w 1183406"/>
              <a:gd name="connsiteY12" fmla="*/ 866232 h 1117838"/>
              <a:gd name="connsiteX13" fmla="*/ 771122 w 1183406"/>
              <a:gd name="connsiteY13" fmla="*/ 962823 h 1117838"/>
              <a:gd name="connsiteX14" fmla="*/ 558620 w 1183406"/>
              <a:gd name="connsiteY14" fmla="*/ 1117370 h 1117838"/>
              <a:gd name="connsiteX15" fmla="*/ 416953 w 1183406"/>
              <a:gd name="connsiteY15" fmla="*/ 1007899 h 1117838"/>
              <a:gd name="connsiteX16" fmla="*/ 30586 w 1183406"/>
              <a:gd name="connsiteY16" fmla="*/ 924187 h 1117838"/>
              <a:gd name="connsiteX17" fmla="*/ 178693 w 1183406"/>
              <a:gd name="connsiteY17" fmla="*/ 885550 h 1117838"/>
              <a:gd name="connsiteX18" fmla="*/ 191572 w 1183406"/>
              <a:gd name="connsiteY18" fmla="*/ 711685 h 1117838"/>
              <a:gd name="connsiteX19" fmla="*/ 159375 w 1183406"/>
              <a:gd name="connsiteY19" fmla="*/ 602215 h 1117838"/>
              <a:gd name="connsiteX20" fmla="*/ 17708 w 1183406"/>
              <a:gd name="connsiteY20" fmla="*/ 447668 h 1117838"/>
              <a:gd name="connsiteX0" fmla="*/ 17708 w 1366654"/>
              <a:gd name="connsiteY0" fmla="*/ 438678 h 1108848"/>
              <a:gd name="connsiteX1" fmla="*/ 17708 w 1366654"/>
              <a:gd name="connsiteY1" fmla="*/ 342087 h 1108848"/>
              <a:gd name="connsiteX2" fmla="*/ 159375 w 1366654"/>
              <a:gd name="connsiteY2" fmla="*/ 284132 h 1108848"/>
              <a:gd name="connsiteX3" fmla="*/ 275285 w 1366654"/>
              <a:gd name="connsiteY3" fmla="*/ 206858 h 1108848"/>
              <a:gd name="connsiteX4" fmla="*/ 419916 w 1366654"/>
              <a:gd name="connsiteY4" fmla="*/ 124114 h 1108848"/>
              <a:gd name="connsiteX5" fmla="*/ 579420 w 1366654"/>
              <a:gd name="connsiteY5" fmla="*/ 47810 h 1108848"/>
              <a:gd name="connsiteX6" fmla="*/ 886063 w 1366654"/>
              <a:gd name="connsiteY6" fmla="*/ 8832 h 1108848"/>
              <a:gd name="connsiteX7" fmla="*/ 1155379 w 1366654"/>
              <a:gd name="connsiteY7" fmla="*/ 22850 h 1108848"/>
              <a:gd name="connsiteX8" fmla="*/ 1366570 w 1366654"/>
              <a:gd name="connsiteY8" fmla="*/ 236206 h 1108848"/>
              <a:gd name="connsiteX9" fmla="*/ 1131730 w 1366654"/>
              <a:gd name="connsiteY9" fmla="*/ 657619 h 1108848"/>
              <a:gd name="connsiteX10" fmla="*/ 1002941 w 1366654"/>
              <a:gd name="connsiteY10" fmla="*/ 754211 h 1108848"/>
              <a:gd name="connsiteX11" fmla="*/ 899910 w 1366654"/>
              <a:gd name="connsiteY11" fmla="*/ 792847 h 1108848"/>
              <a:gd name="connsiteX12" fmla="*/ 829077 w 1366654"/>
              <a:gd name="connsiteY12" fmla="*/ 857242 h 1108848"/>
              <a:gd name="connsiteX13" fmla="*/ 771122 w 1366654"/>
              <a:gd name="connsiteY13" fmla="*/ 953833 h 1108848"/>
              <a:gd name="connsiteX14" fmla="*/ 558620 w 1366654"/>
              <a:gd name="connsiteY14" fmla="*/ 1108380 h 1108848"/>
              <a:gd name="connsiteX15" fmla="*/ 416953 w 1366654"/>
              <a:gd name="connsiteY15" fmla="*/ 998909 h 1108848"/>
              <a:gd name="connsiteX16" fmla="*/ 30586 w 1366654"/>
              <a:gd name="connsiteY16" fmla="*/ 915197 h 1108848"/>
              <a:gd name="connsiteX17" fmla="*/ 178693 w 1366654"/>
              <a:gd name="connsiteY17" fmla="*/ 876560 h 1108848"/>
              <a:gd name="connsiteX18" fmla="*/ 191572 w 1366654"/>
              <a:gd name="connsiteY18" fmla="*/ 702695 h 1108848"/>
              <a:gd name="connsiteX19" fmla="*/ 159375 w 1366654"/>
              <a:gd name="connsiteY19" fmla="*/ 593225 h 1108848"/>
              <a:gd name="connsiteX20" fmla="*/ 17708 w 1366654"/>
              <a:gd name="connsiteY20" fmla="*/ 438678 h 1108848"/>
              <a:gd name="connsiteX0" fmla="*/ 17708 w 1369332"/>
              <a:gd name="connsiteY0" fmla="*/ 521384 h 1191554"/>
              <a:gd name="connsiteX1" fmla="*/ 17708 w 1369332"/>
              <a:gd name="connsiteY1" fmla="*/ 424793 h 1191554"/>
              <a:gd name="connsiteX2" fmla="*/ 159375 w 1369332"/>
              <a:gd name="connsiteY2" fmla="*/ 366838 h 1191554"/>
              <a:gd name="connsiteX3" fmla="*/ 275285 w 1369332"/>
              <a:gd name="connsiteY3" fmla="*/ 289564 h 1191554"/>
              <a:gd name="connsiteX4" fmla="*/ 419916 w 1369332"/>
              <a:gd name="connsiteY4" fmla="*/ 206820 h 1191554"/>
              <a:gd name="connsiteX5" fmla="*/ 579420 w 1369332"/>
              <a:gd name="connsiteY5" fmla="*/ 130516 h 1191554"/>
              <a:gd name="connsiteX6" fmla="*/ 886063 w 1369332"/>
              <a:gd name="connsiteY6" fmla="*/ 91538 h 1191554"/>
              <a:gd name="connsiteX7" fmla="*/ 1236300 w 1369332"/>
              <a:gd name="connsiteY7" fmla="*/ 8451 h 1191554"/>
              <a:gd name="connsiteX8" fmla="*/ 1366570 w 1369332"/>
              <a:gd name="connsiteY8" fmla="*/ 318912 h 1191554"/>
              <a:gd name="connsiteX9" fmla="*/ 1131730 w 1369332"/>
              <a:gd name="connsiteY9" fmla="*/ 740325 h 1191554"/>
              <a:gd name="connsiteX10" fmla="*/ 1002941 w 1369332"/>
              <a:gd name="connsiteY10" fmla="*/ 836917 h 1191554"/>
              <a:gd name="connsiteX11" fmla="*/ 899910 w 1369332"/>
              <a:gd name="connsiteY11" fmla="*/ 875553 h 1191554"/>
              <a:gd name="connsiteX12" fmla="*/ 829077 w 1369332"/>
              <a:gd name="connsiteY12" fmla="*/ 939948 h 1191554"/>
              <a:gd name="connsiteX13" fmla="*/ 771122 w 1369332"/>
              <a:gd name="connsiteY13" fmla="*/ 1036539 h 1191554"/>
              <a:gd name="connsiteX14" fmla="*/ 558620 w 1369332"/>
              <a:gd name="connsiteY14" fmla="*/ 1191086 h 1191554"/>
              <a:gd name="connsiteX15" fmla="*/ 416953 w 1369332"/>
              <a:gd name="connsiteY15" fmla="*/ 1081615 h 1191554"/>
              <a:gd name="connsiteX16" fmla="*/ 30586 w 1369332"/>
              <a:gd name="connsiteY16" fmla="*/ 997903 h 1191554"/>
              <a:gd name="connsiteX17" fmla="*/ 178693 w 1369332"/>
              <a:gd name="connsiteY17" fmla="*/ 959266 h 1191554"/>
              <a:gd name="connsiteX18" fmla="*/ 191572 w 1369332"/>
              <a:gd name="connsiteY18" fmla="*/ 785401 h 1191554"/>
              <a:gd name="connsiteX19" fmla="*/ 159375 w 1369332"/>
              <a:gd name="connsiteY19" fmla="*/ 675931 h 1191554"/>
              <a:gd name="connsiteX20" fmla="*/ 17708 w 1369332"/>
              <a:gd name="connsiteY20" fmla="*/ 521384 h 1191554"/>
              <a:gd name="connsiteX0" fmla="*/ 17708 w 1577853"/>
              <a:gd name="connsiteY0" fmla="*/ 514834 h 1185004"/>
              <a:gd name="connsiteX1" fmla="*/ 17708 w 1577853"/>
              <a:gd name="connsiteY1" fmla="*/ 418243 h 1185004"/>
              <a:gd name="connsiteX2" fmla="*/ 159375 w 1577853"/>
              <a:gd name="connsiteY2" fmla="*/ 360288 h 1185004"/>
              <a:gd name="connsiteX3" fmla="*/ 275285 w 1577853"/>
              <a:gd name="connsiteY3" fmla="*/ 283014 h 1185004"/>
              <a:gd name="connsiteX4" fmla="*/ 419916 w 1577853"/>
              <a:gd name="connsiteY4" fmla="*/ 200270 h 1185004"/>
              <a:gd name="connsiteX5" fmla="*/ 579420 w 1577853"/>
              <a:gd name="connsiteY5" fmla="*/ 123966 h 1185004"/>
              <a:gd name="connsiteX6" fmla="*/ 886063 w 1577853"/>
              <a:gd name="connsiteY6" fmla="*/ 84988 h 1185004"/>
              <a:gd name="connsiteX7" fmla="*/ 1236300 w 1577853"/>
              <a:gd name="connsiteY7" fmla="*/ 1901 h 1185004"/>
              <a:gd name="connsiteX8" fmla="*/ 1576963 w 1577853"/>
              <a:gd name="connsiteY8" fmla="*/ 174797 h 1185004"/>
              <a:gd name="connsiteX9" fmla="*/ 1131730 w 1577853"/>
              <a:gd name="connsiteY9" fmla="*/ 733775 h 1185004"/>
              <a:gd name="connsiteX10" fmla="*/ 1002941 w 1577853"/>
              <a:gd name="connsiteY10" fmla="*/ 830367 h 1185004"/>
              <a:gd name="connsiteX11" fmla="*/ 899910 w 1577853"/>
              <a:gd name="connsiteY11" fmla="*/ 869003 h 1185004"/>
              <a:gd name="connsiteX12" fmla="*/ 829077 w 1577853"/>
              <a:gd name="connsiteY12" fmla="*/ 933398 h 1185004"/>
              <a:gd name="connsiteX13" fmla="*/ 771122 w 1577853"/>
              <a:gd name="connsiteY13" fmla="*/ 1029989 h 1185004"/>
              <a:gd name="connsiteX14" fmla="*/ 558620 w 1577853"/>
              <a:gd name="connsiteY14" fmla="*/ 1184536 h 1185004"/>
              <a:gd name="connsiteX15" fmla="*/ 416953 w 1577853"/>
              <a:gd name="connsiteY15" fmla="*/ 1075065 h 1185004"/>
              <a:gd name="connsiteX16" fmla="*/ 30586 w 1577853"/>
              <a:gd name="connsiteY16" fmla="*/ 991353 h 1185004"/>
              <a:gd name="connsiteX17" fmla="*/ 178693 w 1577853"/>
              <a:gd name="connsiteY17" fmla="*/ 952716 h 1185004"/>
              <a:gd name="connsiteX18" fmla="*/ 191572 w 1577853"/>
              <a:gd name="connsiteY18" fmla="*/ 778851 h 1185004"/>
              <a:gd name="connsiteX19" fmla="*/ 159375 w 1577853"/>
              <a:gd name="connsiteY19" fmla="*/ 669381 h 1185004"/>
              <a:gd name="connsiteX20" fmla="*/ 17708 w 1577853"/>
              <a:gd name="connsiteY20" fmla="*/ 514834 h 1185004"/>
              <a:gd name="connsiteX0" fmla="*/ 17708 w 1578604"/>
              <a:gd name="connsiteY0" fmla="*/ 514834 h 1185004"/>
              <a:gd name="connsiteX1" fmla="*/ 17708 w 1578604"/>
              <a:gd name="connsiteY1" fmla="*/ 418243 h 1185004"/>
              <a:gd name="connsiteX2" fmla="*/ 159375 w 1578604"/>
              <a:gd name="connsiteY2" fmla="*/ 360288 h 1185004"/>
              <a:gd name="connsiteX3" fmla="*/ 275285 w 1578604"/>
              <a:gd name="connsiteY3" fmla="*/ 283014 h 1185004"/>
              <a:gd name="connsiteX4" fmla="*/ 419916 w 1578604"/>
              <a:gd name="connsiteY4" fmla="*/ 200270 h 1185004"/>
              <a:gd name="connsiteX5" fmla="*/ 579420 w 1578604"/>
              <a:gd name="connsiteY5" fmla="*/ 123966 h 1185004"/>
              <a:gd name="connsiteX6" fmla="*/ 886063 w 1578604"/>
              <a:gd name="connsiteY6" fmla="*/ 84988 h 1185004"/>
              <a:gd name="connsiteX7" fmla="*/ 1236300 w 1578604"/>
              <a:gd name="connsiteY7" fmla="*/ 1901 h 1185004"/>
              <a:gd name="connsiteX8" fmla="*/ 1576963 w 1578604"/>
              <a:gd name="connsiteY8" fmla="*/ 174797 h 1185004"/>
              <a:gd name="connsiteX9" fmla="*/ 1350215 w 1578604"/>
              <a:gd name="connsiteY9" fmla="*/ 620486 h 1185004"/>
              <a:gd name="connsiteX10" fmla="*/ 1002941 w 1578604"/>
              <a:gd name="connsiteY10" fmla="*/ 830367 h 1185004"/>
              <a:gd name="connsiteX11" fmla="*/ 899910 w 1578604"/>
              <a:gd name="connsiteY11" fmla="*/ 869003 h 1185004"/>
              <a:gd name="connsiteX12" fmla="*/ 829077 w 1578604"/>
              <a:gd name="connsiteY12" fmla="*/ 933398 h 1185004"/>
              <a:gd name="connsiteX13" fmla="*/ 771122 w 1578604"/>
              <a:gd name="connsiteY13" fmla="*/ 1029989 h 1185004"/>
              <a:gd name="connsiteX14" fmla="*/ 558620 w 1578604"/>
              <a:gd name="connsiteY14" fmla="*/ 1184536 h 1185004"/>
              <a:gd name="connsiteX15" fmla="*/ 416953 w 1578604"/>
              <a:gd name="connsiteY15" fmla="*/ 1075065 h 1185004"/>
              <a:gd name="connsiteX16" fmla="*/ 30586 w 1578604"/>
              <a:gd name="connsiteY16" fmla="*/ 991353 h 1185004"/>
              <a:gd name="connsiteX17" fmla="*/ 178693 w 1578604"/>
              <a:gd name="connsiteY17" fmla="*/ 952716 h 1185004"/>
              <a:gd name="connsiteX18" fmla="*/ 191572 w 1578604"/>
              <a:gd name="connsiteY18" fmla="*/ 778851 h 1185004"/>
              <a:gd name="connsiteX19" fmla="*/ 159375 w 1578604"/>
              <a:gd name="connsiteY19" fmla="*/ 669381 h 1185004"/>
              <a:gd name="connsiteX20" fmla="*/ 17708 w 1578604"/>
              <a:gd name="connsiteY20" fmla="*/ 514834 h 1185004"/>
              <a:gd name="connsiteX0" fmla="*/ 17708 w 1578604"/>
              <a:gd name="connsiteY0" fmla="*/ 576098 h 1246268"/>
              <a:gd name="connsiteX1" fmla="*/ 17708 w 1578604"/>
              <a:gd name="connsiteY1" fmla="*/ 479507 h 1246268"/>
              <a:gd name="connsiteX2" fmla="*/ 159375 w 1578604"/>
              <a:gd name="connsiteY2" fmla="*/ 421552 h 1246268"/>
              <a:gd name="connsiteX3" fmla="*/ 275285 w 1578604"/>
              <a:gd name="connsiteY3" fmla="*/ 344278 h 1246268"/>
              <a:gd name="connsiteX4" fmla="*/ 322812 w 1578604"/>
              <a:gd name="connsiteY4" fmla="*/ 2589 h 1246268"/>
              <a:gd name="connsiteX5" fmla="*/ 579420 w 1578604"/>
              <a:gd name="connsiteY5" fmla="*/ 185230 h 1246268"/>
              <a:gd name="connsiteX6" fmla="*/ 886063 w 1578604"/>
              <a:gd name="connsiteY6" fmla="*/ 146252 h 1246268"/>
              <a:gd name="connsiteX7" fmla="*/ 1236300 w 1578604"/>
              <a:gd name="connsiteY7" fmla="*/ 63165 h 1246268"/>
              <a:gd name="connsiteX8" fmla="*/ 1576963 w 1578604"/>
              <a:gd name="connsiteY8" fmla="*/ 236061 h 1246268"/>
              <a:gd name="connsiteX9" fmla="*/ 1350215 w 1578604"/>
              <a:gd name="connsiteY9" fmla="*/ 681750 h 1246268"/>
              <a:gd name="connsiteX10" fmla="*/ 1002941 w 1578604"/>
              <a:gd name="connsiteY10" fmla="*/ 891631 h 1246268"/>
              <a:gd name="connsiteX11" fmla="*/ 899910 w 1578604"/>
              <a:gd name="connsiteY11" fmla="*/ 930267 h 1246268"/>
              <a:gd name="connsiteX12" fmla="*/ 829077 w 1578604"/>
              <a:gd name="connsiteY12" fmla="*/ 994662 h 1246268"/>
              <a:gd name="connsiteX13" fmla="*/ 771122 w 1578604"/>
              <a:gd name="connsiteY13" fmla="*/ 1091253 h 1246268"/>
              <a:gd name="connsiteX14" fmla="*/ 558620 w 1578604"/>
              <a:gd name="connsiteY14" fmla="*/ 1245800 h 1246268"/>
              <a:gd name="connsiteX15" fmla="*/ 416953 w 1578604"/>
              <a:gd name="connsiteY15" fmla="*/ 1136329 h 1246268"/>
              <a:gd name="connsiteX16" fmla="*/ 30586 w 1578604"/>
              <a:gd name="connsiteY16" fmla="*/ 1052617 h 1246268"/>
              <a:gd name="connsiteX17" fmla="*/ 178693 w 1578604"/>
              <a:gd name="connsiteY17" fmla="*/ 1013980 h 1246268"/>
              <a:gd name="connsiteX18" fmla="*/ 191572 w 1578604"/>
              <a:gd name="connsiteY18" fmla="*/ 840115 h 1246268"/>
              <a:gd name="connsiteX19" fmla="*/ 159375 w 1578604"/>
              <a:gd name="connsiteY19" fmla="*/ 730645 h 1246268"/>
              <a:gd name="connsiteX20" fmla="*/ 17708 w 1578604"/>
              <a:gd name="connsiteY20" fmla="*/ 576098 h 1246268"/>
              <a:gd name="connsiteX0" fmla="*/ 17708 w 1578604"/>
              <a:gd name="connsiteY0" fmla="*/ 594788 h 1264958"/>
              <a:gd name="connsiteX1" fmla="*/ 17708 w 1578604"/>
              <a:gd name="connsiteY1" fmla="*/ 498197 h 1264958"/>
              <a:gd name="connsiteX2" fmla="*/ 159375 w 1578604"/>
              <a:gd name="connsiteY2" fmla="*/ 440242 h 1264958"/>
              <a:gd name="connsiteX3" fmla="*/ 275285 w 1578604"/>
              <a:gd name="connsiteY3" fmla="*/ 362968 h 1264958"/>
              <a:gd name="connsiteX4" fmla="*/ 322812 w 1578604"/>
              <a:gd name="connsiteY4" fmla="*/ 21279 h 1264958"/>
              <a:gd name="connsiteX5" fmla="*/ 587512 w 1578604"/>
              <a:gd name="connsiteY5" fmla="*/ 50171 h 1264958"/>
              <a:gd name="connsiteX6" fmla="*/ 886063 w 1578604"/>
              <a:gd name="connsiteY6" fmla="*/ 164942 h 1264958"/>
              <a:gd name="connsiteX7" fmla="*/ 1236300 w 1578604"/>
              <a:gd name="connsiteY7" fmla="*/ 81855 h 1264958"/>
              <a:gd name="connsiteX8" fmla="*/ 1576963 w 1578604"/>
              <a:gd name="connsiteY8" fmla="*/ 254751 h 1264958"/>
              <a:gd name="connsiteX9" fmla="*/ 1350215 w 1578604"/>
              <a:gd name="connsiteY9" fmla="*/ 700440 h 1264958"/>
              <a:gd name="connsiteX10" fmla="*/ 1002941 w 1578604"/>
              <a:gd name="connsiteY10" fmla="*/ 910321 h 1264958"/>
              <a:gd name="connsiteX11" fmla="*/ 899910 w 1578604"/>
              <a:gd name="connsiteY11" fmla="*/ 948957 h 1264958"/>
              <a:gd name="connsiteX12" fmla="*/ 829077 w 1578604"/>
              <a:gd name="connsiteY12" fmla="*/ 1013352 h 1264958"/>
              <a:gd name="connsiteX13" fmla="*/ 771122 w 1578604"/>
              <a:gd name="connsiteY13" fmla="*/ 1109943 h 1264958"/>
              <a:gd name="connsiteX14" fmla="*/ 558620 w 1578604"/>
              <a:gd name="connsiteY14" fmla="*/ 1264490 h 1264958"/>
              <a:gd name="connsiteX15" fmla="*/ 416953 w 1578604"/>
              <a:gd name="connsiteY15" fmla="*/ 1155019 h 1264958"/>
              <a:gd name="connsiteX16" fmla="*/ 30586 w 1578604"/>
              <a:gd name="connsiteY16" fmla="*/ 1071307 h 1264958"/>
              <a:gd name="connsiteX17" fmla="*/ 178693 w 1578604"/>
              <a:gd name="connsiteY17" fmla="*/ 1032670 h 1264958"/>
              <a:gd name="connsiteX18" fmla="*/ 191572 w 1578604"/>
              <a:gd name="connsiteY18" fmla="*/ 858805 h 1264958"/>
              <a:gd name="connsiteX19" fmla="*/ 159375 w 1578604"/>
              <a:gd name="connsiteY19" fmla="*/ 749335 h 1264958"/>
              <a:gd name="connsiteX20" fmla="*/ 17708 w 1578604"/>
              <a:gd name="connsiteY20" fmla="*/ 594788 h 1264958"/>
              <a:gd name="connsiteX0" fmla="*/ 17708 w 1578604"/>
              <a:gd name="connsiteY0" fmla="*/ 582432 h 1252602"/>
              <a:gd name="connsiteX1" fmla="*/ 17708 w 1578604"/>
              <a:gd name="connsiteY1" fmla="*/ 485841 h 1252602"/>
              <a:gd name="connsiteX2" fmla="*/ 159375 w 1578604"/>
              <a:gd name="connsiteY2" fmla="*/ 427886 h 1252602"/>
              <a:gd name="connsiteX3" fmla="*/ 137720 w 1578604"/>
              <a:gd name="connsiteY3" fmla="*/ 180679 h 1252602"/>
              <a:gd name="connsiteX4" fmla="*/ 322812 w 1578604"/>
              <a:gd name="connsiteY4" fmla="*/ 8923 h 1252602"/>
              <a:gd name="connsiteX5" fmla="*/ 587512 w 1578604"/>
              <a:gd name="connsiteY5" fmla="*/ 37815 h 1252602"/>
              <a:gd name="connsiteX6" fmla="*/ 886063 w 1578604"/>
              <a:gd name="connsiteY6" fmla="*/ 152586 h 1252602"/>
              <a:gd name="connsiteX7" fmla="*/ 1236300 w 1578604"/>
              <a:gd name="connsiteY7" fmla="*/ 69499 h 1252602"/>
              <a:gd name="connsiteX8" fmla="*/ 1576963 w 1578604"/>
              <a:gd name="connsiteY8" fmla="*/ 242395 h 1252602"/>
              <a:gd name="connsiteX9" fmla="*/ 1350215 w 1578604"/>
              <a:gd name="connsiteY9" fmla="*/ 688084 h 1252602"/>
              <a:gd name="connsiteX10" fmla="*/ 1002941 w 1578604"/>
              <a:gd name="connsiteY10" fmla="*/ 897965 h 1252602"/>
              <a:gd name="connsiteX11" fmla="*/ 899910 w 1578604"/>
              <a:gd name="connsiteY11" fmla="*/ 936601 h 1252602"/>
              <a:gd name="connsiteX12" fmla="*/ 829077 w 1578604"/>
              <a:gd name="connsiteY12" fmla="*/ 1000996 h 1252602"/>
              <a:gd name="connsiteX13" fmla="*/ 771122 w 1578604"/>
              <a:gd name="connsiteY13" fmla="*/ 1097587 h 1252602"/>
              <a:gd name="connsiteX14" fmla="*/ 558620 w 1578604"/>
              <a:gd name="connsiteY14" fmla="*/ 1252134 h 1252602"/>
              <a:gd name="connsiteX15" fmla="*/ 416953 w 1578604"/>
              <a:gd name="connsiteY15" fmla="*/ 1142663 h 1252602"/>
              <a:gd name="connsiteX16" fmla="*/ 30586 w 1578604"/>
              <a:gd name="connsiteY16" fmla="*/ 1058951 h 1252602"/>
              <a:gd name="connsiteX17" fmla="*/ 178693 w 1578604"/>
              <a:gd name="connsiteY17" fmla="*/ 1020314 h 1252602"/>
              <a:gd name="connsiteX18" fmla="*/ 191572 w 1578604"/>
              <a:gd name="connsiteY18" fmla="*/ 846449 h 1252602"/>
              <a:gd name="connsiteX19" fmla="*/ 159375 w 1578604"/>
              <a:gd name="connsiteY19" fmla="*/ 736979 h 1252602"/>
              <a:gd name="connsiteX20" fmla="*/ 17708 w 1578604"/>
              <a:gd name="connsiteY20" fmla="*/ 582432 h 1252602"/>
              <a:gd name="connsiteX0" fmla="*/ 33489 w 1594385"/>
              <a:gd name="connsiteY0" fmla="*/ 582432 h 1252602"/>
              <a:gd name="connsiteX1" fmla="*/ 33489 w 1594385"/>
              <a:gd name="connsiteY1" fmla="*/ 485841 h 1252602"/>
              <a:gd name="connsiteX2" fmla="*/ 5223 w 1594385"/>
              <a:gd name="connsiteY2" fmla="*/ 209401 h 1252602"/>
              <a:gd name="connsiteX3" fmla="*/ 153501 w 1594385"/>
              <a:gd name="connsiteY3" fmla="*/ 180679 h 1252602"/>
              <a:gd name="connsiteX4" fmla="*/ 338593 w 1594385"/>
              <a:gd name="connsiteY4" fmla="*/ 8923 h 1252602"/>
              <a:gd name="connsiteX5" fmla="*/ 603293 w 1594385"/>
              <a:gd name="connsiteY5" fmla="*/ 37815 h 1252602"/>
              <a:gd name="connsiteX6" fmla="*/ 901844 w 1594385"/>
              <a:gd name="connsiteY6" fmla="*/ 152586 h 1252602"/>
              <a:gd name="connsiteX7" fmla="*/ 1252081 w 1594385"/>
              <a:gd name="connsiteY7" fmla="*/ 69499 h 1252602"/>
              <a:gd name="connsiteX8" fmla="*/ 1592744 w 1594385"/>
              <a:gd name="connsiteY8" fmla="*/ 242395 h 1252602"/>
              <a:gd name="connsiteX9" fmla="*/ 1365996 w 1594385"/>
              <a:gd name="connsiteY9" fmla="*/ 688084 h 1252602"/>
              <a:gd name="connsiteX10" fmla="*/ 1018722 w 1594385"/>
              <a:gd name="connsiteY10" fmla="*/ 897965 h 1252602"/>
              <a:gd name="connsiteX11" fmla="*/ 915691 w 1594385"/>
              <a:gd name="connsiteY11" fmla="*/ 936601 h 1252602"/>
              <a:gd name="connsiteX12" fmla="*/ 844858 w 1594385"/>
              <a:gd name="connsiteY12" fmla="*/ 1000996 h 1252602"/>
              <a:gd name="connsiteX13" fmla="*/ 786903 w 1594385"/>
              <a:gd name="connsiteY13" fmla="*/ 1097587 h 1252602"/>
              <a:gd name="connsiteX14" fmla="*/ 574401 w 1594385"/>
              <a:gd name="connsiteY14" fmla="*/ 1252134 h 1252602"/>
              <a:gd name="connsiteX15" fmla="*/ 432734 w 1594385"/>
              <a:gd name="connsiteY15" fmla="*/ 1142663 h 1252602"/>
              <a:gd name="connsiteX16" fmla="*/ 46367 w 1594385"/>
              <a:gd name="connsiteY16" fmla="*/ 1058951 h 1252602"/>
              <a:gd name="connsiteX17" fmla="*/ 194474 w 1594385"/>
              <a:gd name="connsiteY17" fmla="*/ 1020314 h 1252602"/>
              <a:gd name="connsiteX18" fmla="*/ 207353 w 1594385"/>
              <a:gd name="connsiteY18" fmla="*/ 846449 h 1252602"/>
              <a:gd name="connsiteX19" fmla="*/ 175156 w 1594385"/>
              <a:gd name="connsiteY19" fmla="*/ 736979 h 1252602"/>
              <a:gd name="connsiteX20" fmla="*/ 33489 w 1594385"/>
              <a:gd name="connsiteY20" fmla="*/ 582432 h 1252602"/>
              <a:gd name="connsiteX0" fmla="*/ 33489 w 1594385"/>
              <a:gd name="connsiteY0" fmla="*/ 580536 h 1250706"/>
              <a:gd name="connsiteX1" fmla="*/ 33489 w 1594385"/>
              <a:gd name="connsiteY1" fmla="*/ 483945 h 1250706"/>
              <a:gd name="connsiteX2" fmla="*/ 5223 w 1594385"/>
              <a:gd name="connsiteY2" fmla="*/ 207505 h 1250706"/>
              <a:gd name="connsiteX3" fmla="*/ 153501 w 1594385"/>
              <a:gd name="connsiteY3" fmla="*/ 178783 h 1250706"/>
              <a:gd name="connsiteX4" fmla="*/ 338593 w 1594385"/>
              <a:gd name="connsiteY4" fmla="*/ 7027 h 1250706"/>
              <a:gd name="connsiteX5" fmla="*/ 603293 w 1594385"/>
              <a:gd name="connsiteY5" fmla="*/ 35919 h 1250706"/>
              <a:gd name="connsiteX6" fmla="*/ 918028 w 1594385"/>
              <a:gd name="connsiteY6" fmla="*/ 61677 h 1250706"/>
              <a:gd name="connsiteX7" fmla="*/ 1252081 w 1594385"/>
              <a:gd name="connsiteY7" fmla="*/ 67603 h 1250706"/>
              <a:gd name="connsiteX8" fmla="*/ 1592744 w 1594385"/>
              <a:gd name="connsiteY8" fmla="*/ 240499 h 1250706"/>
              <a:gd name="connsiteX9" fmla="*/ 1365996 w 1594385"/>
              <a:gd name="connsiteY9" fmla="*/ 686188 h 1250706"/>
              <a:gd name="connsiteX10" fmla="*/ 1018722 w 1594385"/>
              <a:gd name="connsiteY10" fmla="*/ 896069 h 1250706"/>
              <a:gd name="connsiteX11" fmla="*/ 915691 w 1594385"/>
              <a:gd name="connsiteY11" fmla="*/ 934705 h 1250706"/>
              <a:gd name="connsiteX12" fmla="*/ 844858 w 1594385"/>
              <a:gd name="connsiteY12" fmla="*/ 999100 h 1250706"/>
              <a:gd name="connsiteX13" fmla="*/ 786903 w 1594385"/>
              <a:gd name="connsiteY13" fmla="*/ 1095691 h 1250706"/>
              <a:gd name="connsiteX14" fmla="*/ 574401 w 1594385"/>
              <a:gd name="connsiteY14" fmla="*/ 1250238 h 1250706"/>
              <a:gd name="connsiteX15" fmla="*/ 432734 w 1594385"/>
              <a:gd name="connsiteY15" fmla="*/ 1140767 h 1250706"/>
              <a:gd name="connsiteX16" fmla="*/ 46367 w 1594385"/>
              <a:gd name="connsiteY16" fmla="*/ 1057055 h 1250706"/>
              <a:gd name="connsiteX17" fmla="*/ 194474 w 1594385"/>
              <a:gd name="connsiteY17" fmla="*/ 1018418 h 1250706"/>
              <a:gd name="connsiteX18" fmla="*/ 207353 w 1594385"/>
              <a:gd name="connsiteY18" fmla="*/ 844553 h 1250706"/>
              <a:gd name="connsiteX19" fmla="*/ 175156 w 1594385"/>
              <a:gd name="connsiteY19" fmla="*/ 735083 h 1250706"/>
              <a:gd name="connsiteX20" fmla="*/ 33489 w 1594385"/>
              <a:gd name="connsiteY20" fmla="*/ 580536 h 1250706"/>
              <a:gd name="connsiteX0" fmla="*/ 33489 w 1593806"/>
              <a:gd name="connsiteY0" fmla="*/ 670425 h 1340595"/>
              <a:gd name="connsiteX1" fmla="*/ 33489 w 1593806"/>
              <a:gd name="connsiteY1" fmla="*/ 573834 h 1340595"/>
              <a:gd name="connsiteX2" fmla="*/ 5223 w 1593806"/>
              <a:gd name="connsiteY2" fmla="*/ 297394 h 1340595"/>
              <a:gd name="connsiteX3" fmla="*/ 153501 w 1593806"/>
              <a:gd name="connsiteY3" fmla="*/ 268672 h 1340595"/>
              <a:gd name="connsiteX4" fmla="*/ 338593 w 1593806"/>
              <a:gd name="connsiteY4" fmla="*/ 96916 h 1340595"/>
              <a:gd name="connsiteX5" fmla="*/ 603293 w 1593806"/>
              <a:gd name="connsiteY5" fmla="*/ 125808 h 1340595"/>
              <a:gd name="connsiteX6" fmla="*/ 918028 w 1593806"/>
              <a:gd name="connsiteY6" fmla="*/ 151566 h 1340595"/>
              <a:gd name="connsiteX7" fmla="*/ 1276357 w 1593806"/>
              <a:gd name="connsiteY7" fmla="*/ 3744 h 1340595"/>
              <a:gd name="connsiteX8" fmla="*/ 1592744 w 1593806"/>
              <a:gd name="connsiteY8" fmla="*/ 330388 h 1340595"/>
              <a:gd name="connsiteX9" fmla="*/ 1365996 w 1593806"/>
              <a:gd name="connsiteY9" fmla="*/ 776077 h 1340595"/>
              <a:gd name="connsiteX10" fmla="*/ 1018722 w 1593806"/>
              <a:gd name="connsiteY10" fmla="*/ 985958 h 1340595"/>
              <a:gd name="connsiteX11" fmla="*/ 915691 w 1593806"/>
              <a:gd name="connsiteY11" fmla="*/ 1024594 h 1340595"/>
              <a:gd name="connsiteX12" fmla="*/ 844858 w 1593806"/>
              <a:gd name="connsiteY12" fmla="*/ 1088989 h 1340595"/>
              <a:gd name="connsiteX13" fmla="*/ 786903 w 1593806"/>
              <a:gd name="connsiteY13" fmla="*/ 1185580 h 1340595"/>
              <a:gd name="connsiteX14" fmla="*/ 574401 w 1593806"/>
              <a:gd name="connsiteY14" fmla="*/ 1340127 h 1340595"/>
              <a:gd name="connsiteX15" fmla="*/ 432734 w 1593806"/>
              <a:gd name="connsiteY15" fmla="*/ 1230656 h 1340595"/>
              <a:gd name="connsiteX16" fmla="*/ 46367 w 1593806"/>
              <a:gd name="connsiteY16" fmla="*/ 1146944 h 1340595"/>
              <a:gd name="connsiteX17" fmla="*/ 194474 w 1593806"/>
              <a:gd name="connsiteY17" fmla="*/ 1108307 h 1340595"/>
              <a:gd name="connsiteX18" fmla="*/ 207353 w 1593806"/>
              <a:gd name="connsiteY18" fmla="*/ 934442 h 1340595"/>
              <a:gd name="connsiteX19" fmla="*/ 175156 w 1593806"/>
              <a:gd name="connsiteY19" fmla="*/ 824972 h 1340595"/>
              <a:gd name="connsiteX20" fmla="*/ 33489 w 1593806"/>
              <a:gd name="connsiteY20" fmla="*/ 670425 h 1340595"/>
              <a:gd name="connsiteX0" fmla="*/ 33489 w 1650206"/>
              <a:gd name="connsiteY0" fmla="*/ 669590 h 1339760"/>
              <a:gd name="connsiteX1" fmla="*/ 33489 w 1650206"/>
              <a:gd name="connsiteY1" fmla="*/ 572999 h 1339760"/>
              <a:gd name="connsiteX2" fmla="*/ 5223 w 1650206"/>
              <a:gd name="connsiteY2" fmla="*/ 296559 h 1339760"/>
              <a:gd name="connsiteX3" fmla="*/ 153501 w 1650206"/>
              <a:gd name="connsiteY3" fmla="*/ 267837 h 1339760"/>
              <a:gd name="connsiteX4" fmla="*/ 338593 w 1650206"/>
              <a:gd name="connsiteY4" fmla="*/ 96081 h 1339760"/>
              <a:gd name="connsiteX5" fmla="*/ 603293 w 1650206"/>
              <a:gd name="connsiteY5" fmla="*/ 124973 h 1339760"/>
              <a:gd name="connsiteX6" fmla="*/ 918028 w 1650206"/>
              <a:gd name="connsiteY6" fmla="*/ 150731 h 1339760"/>
              <a:gd name="connsiteX7" fmla="*/ 1276357 w 1650206"/>
              <a:gd name="connsiteY7" fmla="*/ 2909 h 1339760"/>
              <a:gd name="connsiteX8" fmla="*/ 1649388 w 1650206"/>
              <a:gd name="connsiteY8" fmla="*/ 305277 h 1339760"/>
              <a:gd name="connsiteX9" fmla="*/ 1365996 w 1650206"/>
              <a:gd name="connsiteY9" fmla="*/ 775242 h 1339760"/>
              <a:gd name="connsiteX10" fmla="*/ 1018722 w 1650206"/>
              <a:gd name="connsiteY10" fmla="*/ 985123 h 1339760"/>
              <a:gd name="connsiteX11" fmla="*/ 915691 w 1650206"/>
              <a:gd name="connsiteY11" fmla="*/ 1023759 h 1339760"/>
              <a:gd name="connsiteX12" fmla="*/ 844858 w 1650206"/>
              <a:gd name="connsiteY12" fmla="*/ 1088154 h 1339760"/>
              <a:gd name="connsiteX13" fmla="*/ 786903 w 1650206"/>
              <a:gd name="connsiteY13" fmla="*/ 1184745 h 1339760"/>
              <a:gd name="connsiteX14" fmla="*/ 574401 w 1650206"/>
              <a:gd name="connsiteY14" fmla="*/ 1339292 h 1339760"/>
              <a:gd name="connsiteX15" fmla="*/ 432734 w 1650206"/>
              <a:gd name="connsiteY15" fmla="*/ 1229821 h 1339760"/>
              <a:gd name="connsiteX16" fmla="*/ 46367 w 1650206"/>
              <a:gd name="connsiteY16" fmla="*/ 1146109 h 1339760"/>
              <a:gd name="connsiteX17" fmla="*/ 194474 w 1650206"/>
              <a:gd name="connsiteY17" fmla="*/ 1107472 h 1339760"/>
              <a:gd name="connsiteX18" fmla="*/ 207353 w 1650206"/>
              <a:gd name="connsiteY18" fmla="*/ 933607 h 1339760"/>
              <a:gd name="connsiteX19" fmla="*/ 175156 w 1650206"/>
              <a:gd name="connsiteY19" fmla="*/ 824137 h 1339760"/>
              <a:gd name="connsiteX20" fmla="*/ 33489 w 1650206"/>
              <a:gd name="connsiteY20" fmla="*/ 669590 h 1339760"/>
              <a:gd name="connsiteX0" fmla="*/ 33489 w 1650837"/>
              <a:gd name="connsiteY0" fmla="*/ 629846 h 1300016"/>
              <a:gd name="connsiteX1" fmla="*/ 33489 w 1650837"/>
              <a:gd name="connsiteY1" fmla="*/ 533255 h 1300016"/>
              <a:gd name="connsiteX2" fmla="*/ 5223 w 1650837"/>
              <a:gd name="connsiteY2" fmla="*/ 256815 h 1300016"/>
              <a:gd name="connsiteX3" fmla="*/ 153501 w 1650837"/>
              <a:gd name="connsiteY3" fmla="*/ 228093 h 1300016"/>
              <a:gd name="connsiteX4" fmla="*/ 338593 w 1650837"/>
              <a:gd name="connsiteY4" fmla="*/ 56337 h 1300016"/>
              <a:gd name="connsiteX5" fmla="*/ 603293 w 1650837"/>
              <a:gd name="connsiteY5" fmla="*/ 85229 h 1300016"/>
              <a:gd name="connsiteX6" fmla="*/ 918028 w 1650837"/>
              <a:gd name="connsiteY6" fmla="*/ 110987 h 1300016"/>
              <a:gd name="connsiteX7" fmla="*/ 1243989 w 1650837"/>
              <a:gd name="connsiteY7" fmla="*/ 3625 h 1300016"/>
              <a:gd name="connsiteX8" fmla="*/ 1649388 w 1650837"/>
              <a:gd name="connsiteY8" fmla="*/ 265533 h 1300016"/>
              <a:gd name="connsiteX9" fmla="*/ 1365996 w 1650837"/>
              <a:gd name="connsiteY9" fmla="*/ 735498 h 1300016"/>
              <a:gd name="connsiteX10" fmla="*/ 1018722 w 1650837"/>
              <a:gd name="connsiteY10" fmla="*/ 945379 h 1300016"/>
              <a:gd name="connsiteX11" fmla="*/ 915691 w 1650837"/>
              <a:gd name="connsiteY11" fmla="*/ 984015 h 1300016"/>
              <a:gd name="connsiteX12" fmla="*/ 844858 w 1650837"/>
              <a:gd name="connsiteY12" fmla="*/ 1048410 h 1300016"/>
              <a:gd name="connsiteX13" fmla="*/ 786903 w 1650837"/>
              <a:gd name="connsiteY13" fmla="*/ 1145001 h 1300016"/>
              <a:gd name="connsiteX14" fmla="*/ 574401 w 1650837"/>
              <a:gd name="connsiteY14" fmla="*/ 1299548 h 1300016"/>
              <a:gd name="connsiteX15" fmla="*/ 432734 w 1650837"/>
              <a:gd name="connsiteY15" fmla="*/ 1190077 h 1300016"/>
              <a:gd name="connsiteX16" fmla="*/ 46367 w 1650837"/>
              <a:gd name="connsiteY16" fmla="*/ 1106365 h 1300016"/>
              <a:gd name="connsiteX17" fmla="*/ 194474 w 1650837"/>
              <a:gd name="connsiteY17" fmla="*/ 1067728 h 1300016"/>
              <a:gd name="connsiteX18" fmla="*/ 207353 w 1650837"/>
              <a:gd name="connsiteY18" fmla="*/ 893863 h 1300016"/>
              <a:gd name="connsiteX19" fmla="*/ 175156 w 1650837"/>
              <a:gd name="connsiteY19" fmla="*/ 784393 h 1300016"/>
              <a:gd name="connsiteX20" fmla="*/ 33489 w 1650837"/>
              <a:gd name="connsiteY20" fmla="*/ 629846 h 1300016"/>
              <a:gd name="connsiteX0" fmla="*/ 33489 w 1650837"/>
              <a:gd name="connsiteY0" fmla="*/ 630842 h 1301012"/>
              <a:gd name="connsiteX1" fmla="*/ 33489 w 1650837"/>
              <a:gd name="connsiteY1" fmla="*/ 534251 h 1301012"/>
              <a:gd name="connsiteX2" fmla="*/ 5223 w 1650837"/>
              <a:gd name="connsiteY2" fmla="*/ 257811 h 1301012"/>
              <a:gd name="connsiteX3" fmla="*/ 153501 w 1650837"/>
              <a:gd name="connsiteY3" fmla="*/ 229089 h 1301012"/>
              <a:gd name="connsiteX4" fmla="*/ 338593 w 1650837"/>
              <a:gd name="connsiteY4" fmla="*/ 57333 h 1301012"/>
              <a:gd name="connsiteX5" fmla="*/ 603293 w 1650837"/>
              <a:gd name="connsiteY5" fmla="*/ 86225 h 1301012"/>
              <a:gd name="connsiteX6" fmla="*/ 918028 w 1650837"/>
              <a:gd name="connsiteY6" fmla="*/ 111983 h 1301012"/>
              <a:gd name="connsiteX7" fmla="*/ 1243989 w 1650837"/>
              <a:gd name="connsiteY7" fmla="*/ 4621 h 1301012"/>
              <a:gd name="connsiteX8" fmla="*/ 1649388 w 1650837"/>
              <a:gd name="connsiteY8" fmla="*/ 290805 h 1301012"/>
              <a:gd name="connsiteX9" fmla="*/ 1365996 w 1650837"/>
              <a:gd name="connsiteY9" fmla="*/ 736494 h 1301012"/>
              <a:gd name="connsiteX10" fmla="*/ 1018722 w 1650837"/>
              <a:gd name="connsiteY10" fmla="*/ 946375 h 1301012"/>
              <a:gd name="connsiteX11" fmla="*/ 915691 w 1650837"/>
              <a:gd name="connsiteY11" fmla="*/ 985011 h 1301012"/>
              <a:gd name="connsiteX12" fmla="*/ 844858 w 1650837"/>
              <a:gd name="connsiteY12" fmla="*/ 1049406 h 1301012"/>
              <a:gd name="connsiteX13" fmla="*/ 786903 w 1650837"/>
              <a:gd name="connsiteY13" fmla="*/ 1145997 h 1301012"/>
              <a:gd name="connsiteX14" fmla="*/ 574401 w 1650837"/>
              <a:gd name="connsiteY14" fmla="*/ 1300544 h 1301012"/>
              <a:gd name="connsiteX15" fmla="*/ 432734 w 1650837"/>
              <a:gd name="connsiteY15" fmla="*/ 1191073 h 1301012"/>
              <a:gd name="connsiteX16" fmla="*/ 46367 w 1650837"/>
              <a:gd name="connsiteY16" fmla="*/ 1107361 h 1301012"/>
              <a:gd name="connsiteX17" fmla="*/ 194474 w 1650837"/>
              <a:gd name="connsiteY17" fmla="*/ 1068724 h 1301012"/>
              <a:gd name="connsiteX18" fmla="*/ 207353 w 1650837"/>
              <a:gd name="connsiteY18" fmla="*/ 894859 h 1301012"/>
              <a:gd name="connsiteX19" fmla="*/ 175156 w 1650837"/>
              <a:gd name="connsiteY19" fmla="*/ 785389 h 1301012"/>
              <a:gd name="connsiteX20" fmla="*/ 33489 w 1650837"/>
              <a:gd name="connsiteY20" fmla="*/ 630842 h 1301012"/>
              <a:gd name="connsiteX0" fmla="*/ 33489 w 1652750"/>
              <a:gd name="connsiteY0" fmla="*/ 630842 h 1301012"/>
              <a:gd name="connsiteX1" fmla="*/ 33489 w 1652750"/>
              <a:gd name="connsiteY1" fmla="*/ 534251 h 1301012"/>
              <a:gd name="connsiteX2" fmla="*/ 5223 w 1652750"/>
              <a:gd name="connsiteY2" fmla="*/ 257811 h 1301012"/>
              <a:gd name="connsiteX3" fmla="*/ 153501 w 1652750"/>
              <a:gd name="connsiteY3" fmla="*/ 229089 h 1301012"/>
              <a:gd name="connsiteX4" fmla="*/ 338593 w 1652750"/>
              <a:gd name="connsiteY4" fmla="*/ 57333 h 1301012"/>
              <a:gd name="connsiteX5" fmla="*/ 603293 w 1652750"/>
              <a:gd name="connsiteY5" fmla="*/ 86225 h 1301012"/>
              <a:gd name="connsiteX6" fmla="*/ 918028 w 1652750"/>
              <a:gd name="connsiteY6" fmla="*/ 111983 h 1301012"/>
              <a:gd name="connsiteX7" fmla="*/ 1243989 w 1652750"/>
              <a:gd name="connsiteY7" fmla="*/ 4621 h 1301012"/>
              <a:gd name="connsiteX8" fmla="*/ 1649388 w 1652750"/>
              <a:gd name="connsiteY8" fmla="*/ 290805 h 1301012"/>
              <a:gd name="connsiteX9" fmla="*/ 1414548 w 1652750"/>
              <a:gd name="connsiteY9" fmla="*/ 760770 h 1301012"/>
              <a:gd name="connsiteX10" fmla="*/ 1018722 w 1652750"/>
              <a:gd name="connsiteY10" fmla="*/ 946375 h 1301012"/>
              <a:gd name="connsiteX11" fmla="*/ 915691 w 1652750"/>
              <a:gd name="connsiteY11" fmla="*/ 985011 h 1301012"/>
              <a:gd name="connsiteX12" fmla="*/ 844858 w 1652750"/>
              <a:gd name="connsiteY12" fmla="*/ 1049406 h 1301012"/>
              <a:gd name="connsiteX13" fmla="*/ 786903 w 1652750"/>
              <a:gd name="connsiteY13" fmla="*/ 1145997 h 1301012"/>
              <a:gd name="connsiteX14" fmla="*/ 574401 w 1652750"/>
              <a:gd name="connsiteY14" fmla="*/ 1300544 h 1301012"/>
              <a:gd name="connsiteX15" fmla="*/ 432734 w 1652750"/>
              <a:gd name="connsiteY15" fmla="*/ 1191073 h 1301012"/>
              <a:gd name="connsiteX16" fmla="*/ 46367 w 1652750"/>
              <a:gd name="connsiteY16" fmla="*/ 1107361 h 1301012"/>
              <a:gd name="connsiteX17" fmla="*/ 194474 w 1652750"/>
              <a:gd name="connsiteY17" fmla="*/ 1068724 h 1301012"/>
              <a:gd name="connsiteX18" fmla="*/ 207353 w 1652750"/>
              <a:gd name="connsiteY18" fmla="*/ 894859 h 1301012"/>
              <a:gd name="connsiteX19" fmla="*/ 175156 w 1652750"/>
              <a:gd name="connsiteY19" fmla="*/ 785389 h 1301012"/>
              <a:gd name="connsiteX20" fmla="*/ 33489 w 1652750"/>
              <a:gd name="connsiteY20" fmla="*/ 630842 h 1301012"/>
              <a:gd name="connsiteX0" fmla="*/ 33489 w 1652547"/>
              <a:gd name="connsiteY0" fmla="*/ 630842 h 1301012"/>
              <a:gd name="connsiteX1" fmla="*/ 33489 w 1652547"/>
              <a:gd name="connsiteY1" fmla="*/ 534251 h 1301012"/>
              <a:gd name="connsiteX2" fmla="*/ 5223 w 1652547"/>
              <a:gd name="connsiteY2" fmla="*/ 257811 h 1301012"/>
              <a:gd name="connsiteX3" fmla="*/ 153501 w 1652547"/>
              <a:gd name="connsiteY3" fmla="*/ 229089 h 1301012"/>
              <a:gd name="connsiteX4" fmla="*/ 338593 w 1652547"/>
              <a:gd name="connsiteY4" fmla="*/ 57333 h 1301012"/>
              <a:gd name="connsiteX5" fmla="*/ 603293 w 1652547"/>
              <a:gd name="connsiteY5" fmla="*/ 86225 h 1301012"/>
              <a:gd name="connsiteX6" fmla="*/ 918028 w 1652547"/>
              <a:gd name="connsiteY6" fmla="*/ 111983 h 1301012"/>
              <a:gd name="connsiteX7" fmla="*/ 1243989 w 1652547"/>
              <a:gd name="connsiteY7" fmla="*/ 4621 h 1301012"/>
              <a:gd name="connsiteX8" fmla="*/ 1649388 w 1652547"/>
              <a:gd name="connsiteY8" fmla="*/ 290805 h 1301012"/>
              <a:gd name="connsiteX9" fmla="*/ 1414548 w 1652547"/>
              <a:gd name="connsiteY9" fmla="*/ 760770 h 1301012"/>
              <a:gd name="connsiteX10" fmla="*/ 1091550 w 1652547"/>
              <a:gd name="connsiteY10" fmla="*/ 962559 h 1301012"/>
              <a:gd name="connsiteX11" fmla="*/ 915691 w 1652547"/>
              <a:gd name="connsiteY11" fmla="*/ 985011 h 1301012"/>
              <a:gd name="connsiteX12" fmla="*/ 844858 w 1652547"/>
              <a:gd name="connsiteY12" fmla="*/ 1049406 h 1301012"/>
              <a:gd name="connsiteX13" fmla="*/ 786903 w 1652547"/>
              <a:gd name="connsiteY13" fmla="*/ 1145997 h 1301012"/>
              <a:gd name="connsiteX14" fmla="*/ 574401 w 1652547"/>
              <a:gd name="connsiteY14" fmla="*/ 1300544 h 1301012"/>
              <a:gd name="connsiteX15" fmla="*/ 432734 w 1652547"/>
              <a:gd name="connsiteY15" fmla="*/ 1191073 h 1301012"/>
              <a:gd name="connsiteX16" fmla="*/ 46367 w 1652547"/>
              <a:gd name="connsiteY16" fmla="*/ 1107361 h 1301012"/>
              <a:gd name="connsiteX17" fmla="*/ 194474 w 1652547"/>
              <a:gd name="connsiteY17" fmla="*/ 1068724 h 1301012"/>
              <a:gd name="connsiteX18" fmla="*/ 207353 w 1652547"/>
              <a:gd name="connsiteY18" fmla="*/ 894859 h 1301012"/>
              <a:gd name="connsiteX19" fmla="*/ 175156 w 1652547"/>
              <a:gd name="connsiteY19" fmla="*/ 785389 h 1301012"/>
              <a:gd name="connsiteX20" fmla="*/ 33489 w 1652547"/>
              <a:gd name="connsiteY20" fmla="*/ 630842 h 1301012"/>
              <a:gd name="connsiteX0" fmla="*/ 33489 w 1652547"/>
              <a:gd name="connsiteY0" fmla="*/ 630842 h 1301012"/>
              <a:gd name="connsiteX1" fmla="*/ 33489 w 1652547"/>
              <a:gd name="connsiteY1" fmla="*/ 534251 h 1301012"/>
              <a:gd name="connsiteX2" fmla="*/ 5223 w 1652547"/>
              <a:gd name="connsiteY2" fmla="*/ 257811 h 1301012"/>
              <a:gd name="connsiteX3" fmla="*/ 153501 w 1652547"/>
              <a:gd name="connsiteY3" fmla="*/ 229089 h 1301012"/>
              <a:gd name="connsiteX4" fmla="*/ 338593 w 1652547"/>
              <a:gd name="connsiteY4" fmla="*/ 57333 h 1301012"/>
              <a:gd name="connsiteX5" fmla="*/ 603293 w 1652547"/>
              <a:gd name="connsiteY5" fmla="*/ 86225 h 1301012"/>
              <a:gd name="connsiteX6" fmla="*/ 918028 w 1652547"/>
              <a:gd name="connsiteY6" fmla="*/ 111983 h 1301012"/>
              <a:gd name="connsiteX7" fmla="*/ 1243989 w 1652547"/>
              <a:gd name="connsiteY7" fmla="*/ 4621 h 1301012"/>
              <a:gd name="connsiteX8" fmla="*/ 1649388 w 1652547"/>
              <a:gd name="connsiteY8" fmla="*/ 290805 h 1301012"/>
              <a:gd name="connsiteX9" fmla="*/ 1414548 w 1652547"/>
              <a:gd name="connsiteY9" fmla="*/ 760770 h 1301012"/>
              <a:gd name="connsiteX10" fmla="*/ 1091550 w 1652547"/>
              <a:gd name="connsiteY10" fmla="*/ 962559 h 1301012"/>
              <a:gd name="connsiteX11" fmla="*/ 844858 w 1652547"/>
              <a:gd name="connsiteY11" fmla="*/ 1049406 h 1301012"/>
              <a:gd name="connsiteX12" fmla="*/ 786903 w 1652547"/>
              <a:gd name="connsiteY12" fmla="*/ 1145997 h 1301012"/>
              <a:gd name="connsiteX13" fmla="*/ 574401 w 1652547"/>
              <a:gd name="connsiteY13" fmla="*/ 1300544 h 1301012"/>
              <a:gd name="connsiteX14" fmla="*/ 432734 w 1652547"/>
              <a:gd name="connsiteY14" fmla="*/ 1191073 h 1301012"/>
              <a:gd name="connsiteX15" fmla="*/ 46367 w 1652547"/>
              <a:gd name="connsiteY15" fmla="*/ 1107361 h 1301012"/>
              <a:gd name="connsiteX16" fmla="*/ 194474 w 1652547"/>
              <a:gd name="connsiteY16" fmla="*/ 1068724 h 1301012"/>
              <a:gd name="connsiteX17" fmla="*/ 207353 w 1652547"/>
              <a:gd name="connsiteY17" fmla="*/ 894859 h 1301012"/>
              <a:gd name="connsiteX18" fmla="*/ 175156 w 1652547"/>
              <a:gd name="connsiteY18" fmla="*/ 785389 h 1301012"/>
              <a:gd name="connsiteX19" fmla="*/ 33489 w 1652547"/>
              <a:gd name="connsiteY19" fmla="*/ 630842 h 1301012"/>
              <a:gd name="connsiteX0" fmla="*/ 33489 w 1652547"/>
              <a:gd name="connsiteY0" fmla="*/ 630842 h 1276871"/>
              <a:gd name="connsiteX1" fmla="*/ 33489 w 1652547"/>
              <a:gd name="connsiteY1" fmla="*/ 534251 h 1276871"/>
              <a:gd name="connsiteX2" fmla="*/ 5223 w 1652547"/>
              <a:gd name="connsiteY2" fmla="*/ 257811 h 1276871"/>
              <a:gd name="connsiteX3" fmla="*/ 153501 w 1652547"/>
              <a:gd name="connsiteY3" fmla="*/ 229089 h 1276871"/>
              <a:gd name="connsiteX4" fmla="*/ 338593 w 1652547"/>
              <a:gd name="connsiteY4" fmla="*/ 57333 h 1276871"/>
              <a:gd name="connsiteX5" fmla="*/ 603293 w 1652547"/>
              <a:gd name="connsiteY5" fmla="*/ 86225 h 1276871"/>
              <a:gd name="connsiteX6" fmla="*/ 918028 w 1652547"/>
              <a:gd name="connsiteY6" fmla="*/ 111983 h 1276871"/>
              <a:gd name="connsiteX7" fmla="*/ 1243989 w 1652547"/>
              <a:gd name="connsiteY7" fmla="*/ 4621 h 1276871"/>
              <a:gd name="connsiteX8" fmla="*/ 1649388 w 1652547"/>
              <a:gd name="connsiteY8" fmla="*/ 290805 h 1276871"/>
              <a:gd name="connsiteX9" fmla="*/ 1414548 w 1652547"/>
              <a:gd name="connsiteY9" fmla="*/ 760770 h 1276871"/>
              <a:gd name="connsiteX10" fmla="*/ 1091550 w 1652547"/>
              <a:gd name="connsiteY10" fmla="*/ 962559 h 1276871"/>
              <a:gd name="connsiteX11" fmla="*/ 844858 w 1652547"/>
              <a:gd name="connsiteY11" fmla="*/ 1049406 h 1276871"/>
              <a:gd name="connsiteX12" fmla="*/ 786903 w 1652547"/>
              <a:gd name="connsiteY12" fmla="*/ 1145997 h 1276871"/>
              <a:gd name="connsiteX13" fmla="*/ 582493 w 1652547"/>
              <a:gd name="connsiteY13" fmla="*/ 1276268 h 1276871"/>
              <a:gd name="connsiteX14" fmla="*/ 432734 w 1652547"/>
              <a:gd name="connsiteY14" fmla="*/ 1191073 h 1276871"/>
              <a:gd name="connsiteX15" fmla="*/ 46367 w 1652547"/>
              <a:gd name="connsiteY15" fmla="*/ 1107361 h 1276871"/>
              <a:gd name="connsiteX16" fmla="*/ 194474 w 1652547"/>
              <a:gd name="connsiteY16" fmla="*/ 1068724 h 1276871"/>
              <a:gd name="connsiteX17" fmla="*/ 207353 w 1652547"/>
              <a:gd name="connsiteY17" fmla="*/ 894859 h 1276871"/>
              <a:gd name="connsiteX18" fmla="*/ 175156 w 1652547"/>
              <a:gd name="connsiteY18" fmla="*/ 785389 h 1276871"/>
              <a:gd name="connsiteX19" fmla="*/ 33489 w 1652547"/>
              <a:gd name="connsiteY19" fmla="*/ 630842 h 1276871"/>
              <a:gd name="connsiteX0" fmla="*/ 33489 w 1652547"/>
              <a:gd name="connsiteY0" fmla="*/ 630842 h 1276871"/>
              <a:gd name="connsiteX1" fmla="*/ 33489 w 1652547"/>
              <a:gd name="connsiteY1" fmla="*/ 534251 h 1276871"/>
              <a:gd name="connsiteX2" fmla="*/ 5223 w 1652547"/>
              <a:gd name="connsiteY2" fmla="*/ 257811 h 1276871"/>
              <a:gd name="connsiteX3" fmla="*/ 153501 w 1652547"/>
              <a:gd name="connsiteY3" fmla="*/ 229089 h 1276871"/>
              <a:gd name="connsiteX4" fmla="*/ 338593 w 1652547"/>
              <a:gd name="connsiteY4" fmla="*/ 57333 h 1276871"/>
              <a:gd name="connsiteX5" fmla="*/ 603293 w 1652547"/>
              <a:gd name="connsiteY5" fmla="*/ 86225 h 1276871"/>
              <a:gd name="connsiteX6" fmla="*/ 918028 w 1652547"/>
              <a:gd name="connsiteY6" fmla="*/ 111983 h 1276871"/>
              <a:gd name="connsiteX7" fmla="*/ 1243989 w 1652547"/>
              <a:gd name="connsiteY7" fmla="*/ 4621 h 1276871"/>
              <a:gd name="connsiteX8" fmla="*/ 1649388 w 1652547"/>
              <a:gd name="connsiteY8" fmla="*/ 290805 h 1276871"/>
              <a:gd name="connsiteX9" fmla="*/ 1414548 w 1652547"/>
              <a:gd name="connsiteY9" fmla="*/ 760770 h 1276871"/>
              <a:gd name="connsiteX10" fmla="*/ 1091550 w 1652547"/>
              <a:gd name="connsiteY10" fmla="*/ 962559 h 1276871"/>
              <a:gd name="connsiteX11" fmla="*/ 917686 w 1652547"/>
              <a:gd name="connsiteY11" fmla="*/ 1025130 h 1276871"/>
              <a:gd name="connsiteX12" fmla="*/ 786903 w 1652547"/>
              <a:gd name="connsiteY12" fmla="*/ 1145997 h 1276871"/>
              <a:gd name="connsiteX13" fmla="*/ 582493 w 1652547"/>
              <a:gd name="connsiteY13" fmla="*/ 1276268 h 1276871"/>
              <a:gd name="connsiteX14" fmla="*/ 432734 w 1652547"/>
              <a:gd name="connsiteY14" fmla="*/ 1191073 h 1276871"/>
              <a:gd name="connsiteX15" fmla="*/ 46367 w 1652547"/>
              <a:gd name="connsiteY15" fmla="*/ 1107361 h 1276871"/>
              <a:gd name="connsiteX16" fmla="*/ 194474 w 1652547"/>
              <a:gd name="connsiteY16" fmla="*/ 1068724 h 1276871"/>
              <a:gd name="connsiteX17" fmla="*/ 207353 w 1652547"/>
              <a:gd name="connsiteY17" fmla="*/ 894859 h 1276871"/>
              <a:gd name="connsiteX18" fmla="*/ 175156 w 1652547"/>
              <a:gd name="connsiteY18" fmla="*/ 785389 h 1276871"/>
              <a:gd name="connsiteX19" fmla="*/ 33489 w 1652547"/>
              <a:gd name="connsiteY19" fmla="*/ 630842 h 1276871"/>
              <a:gd name="connsiteX0" fmla="*/ 33489 w 1692000"/>
              <a:gd name="connsiteY0" fmla="*/ 630842 h 1276871"/>
              <a:gd name="connsiteX1" fmla="*/ 33489 w 1692000"/>
              <a:gd name="connsiteY1" fmla="*/ 534251 h 1276871"/>
              <a:gd name="connsiteX2" fmla="*/ 5223 w 1692000"/>
              <a:gd name="connsiteY2" fmla="*/ 257811 h 1276871"/>
              <a:gd name="connsiteX3" fmla="*/ 153501 w 1692000"/>
              <a:gd name="connsiteY3" fmla="*/ 229089 h 1276871"/>
              <a:gd name="connsiteX4" fmla="*/ 338593 w 1692000"/>
              <a:gd name="connsiteY4" fmla="*/ 57333 h 1276871"/>
              <a:gd name="connsiteX5" fmla="*/ 603293 w 1692000"/>
              <a:gd name="connsiteY5" fmla="*/ 86225 h 1276871"/>
              <a:gd name="connsiteX6" fmla="*/ 918028 w 1692000"/>
              <a:gd name="connsiteY6" fmla="*/ 111983 h 1276871"/>
              <a:gd name="connsiteX7" fmla="*/ 1243989 w 1692000"/>
              <a:gd name="connsiteY7" fmla="*/ 4621 h 1276871"/>
              <a:gd name="connsiteX8" fmla="*/ 1649388 w 1692000"/>
              <a:gd name="connsiteY8" fmla="*/ 290805 h 1276871"/>
              <a:gd name="connsiteX9" fmla="*/ 1616849 w 1692000"/>
              <a:gd name="connsiteY9" fmla="*/ 663666 h 1276871"/>
              <a:gd name="connsiteX10" fmla="*/ 1091550 w 1692000"/>
              <a:gd name="connsiteY10" fmla="*/ 962559 h 1276871"/>
              <a:gd name="connsiteX11" fmla="*/ 917686 w 1692000"/>
              <a:gd name="connsiteY11" fmla="*/ 1025130 h 1276871"/>
              <a:gd name="connsiteX12" fmla="*/ 786903 w 1692000"/>
              <a:gd name="connsiteY12" fmla="*/ 1145997 h 1276871"/>
              <a:gd name="connsiteX13" fmla="*/ 582493 w 1692000"/>
              <a:gd name="connsiteY13" fmla="*/ 1276268 h 1276871"/>
              <a:gd name="connsiteX14" fmla="*/ 432734 w 1692000"/>
              <a:gd name="connsiteY14" fmla="*/ 1191073 h 1276871"/>
              <a:gd name="connsiteX15" fmla="*/ 46367 w 1692000"/>
              <a:gd name="connsiteY15" fmla="*/ 1107361 h 1276871"/>
              <a:gd name="connsiteX16" fmla="*/ 194474 w 1692000"/>
              <a:gd name="connsiteY16" fmla="*/ 1068724 h 1276871"/>
              <a:gd name="connsiteX17" fmla="*/ 207353 w 1692000"/>
              <a:gd name="connsiteY17" fmla="*/ 894859 h 1276871"/>
              <a:gd name="connsiteX18" fmla="*/ 175156 w 1692000"/>
              <a:gd name="connsiteY18" fmla="*/ 785389 h 1276871"/>
              <a:gd name="connsiteX19" fmla="*/ 33489 w 1692000"/>
              <a:gd name="connsiteY19" fmla="*/ 630842 h 1276871"/>
              <a:gd name="connsiteX0" fmla="*/ 33489 w 1689396"/>
              <a:gd name="connsiteY0" fmla="*/ 630842 h 1276871"/>
              <a:gd name="connsiteX1" fmla="*/ 33489 w 1689396"/>
              <a:gd name="connsiteY1" fmla="*/ 534251 h 1276871"/>
              <a:gd name="connsiteX2" fmla="*/ 5223 w 1689396"/>
              <a:gd name="connsiteY2" fmla="*/ 257811 h 1276871"/>
              <a:gd name="connsiteX3" fmla="*/ 153501 w 1689396"/>
              <a:gd name="connsiteY3" fmla="*/ 229089 h 1276871"/>
              <a:gd name="connsiteX4" fmla="*/ 338593 w 1689396"/>
              <a:gd name="connsiteY4" fmla="*/ 57333 h 1276871"/>
              <a:gd name="connsiteX5" fmla="*/ 603293 w 1689396"/>
              <a:gd name="connsiteY5" fmla="*/ 86225 h 1276871"/>
              <a:gd name="connsiteX6" fmla="*/ 918028 w 1689396"/>
              <a:gd name="connsiteY6" fmla="*/ 111983 h 1276871"/>
              <a:gd name="connsiteX7" fmla="*/ 1243989 w 1689396"/>
              <a:gd name="connsiteY7" fmla="*/ 4621 h 1276871"/>
              <a:gd name="connsiteX8" fmla="*/ 1649388 w 1689396"/>
              <a:gd name="connsiteY8" fmla="*/ 290805 h 1276871"/>
              <a:gd name="connsiteX9" fmla="*/ 1616849 w 1689396"/>
              <a:gd name="connsiteY9" fmla="*/ 663666 h 1276871"/>
              <a:gd name="connsiteX10" fmla="*/ 1140102 w 1689396"/>
              <a:gd name="connsiteY10" fmla="*/ 905915 h 1276871"/>
              <a:gd name="connsiteX11" fmla="*/ 917686 w 1689396"/>
              <a:gd name="connsiteY11" fmla="*/ 1025130 h 1276871"/>
              <a:gd name="connsiteX12" fmla="*/ 786903 w 1689396"/>
              <a:gd name="connsiteY12" fmla="*/ 1145997 h 1276871"/>
              <a:gd name="connsiteX13" fmla="*/ 582493 w 1689396"/>
              <a:gd name="connsiteY13" fmla="*/ 1276268 h 1276871"/>
              <a:gd name="connsiteX14" fmla="*/ 432734 w 1689396"/>
              <a:gd name="connsiteY14" fmla="*/ 1191073 h 1276871"/>
              <a:gd name="connsiteX15" fmla="*/ 46367 w 1689396"/>
              <a:gd name="connsiteY15" fmla="*/ 1107361 h 1276871"/>
              <a:gd name="connsiteX16" fmla="*/ 194474 w 1689396"/>
              <a:gd name="connsiteY16" fmla="*/ 1068724 h 1276871"/>
              <a:gd name="connsiteX17" fmla="*/ 207353 w 1689396"/>
              <a:gd name="connsiteY17" fmla="*/ 894859 h 1276871"/>
              <a:gd name="connsiteX18" fmla="*/ 175156 w 1689396"/>
              <a:gd name="connsiteY18" fmla="*/ 785389 h 1276871"/>
              <a:gd name="connsiteX19" fmla="*/ 33489 w 1689396"/>
              <a:gd name="connsiteY19" fmla="*/ 630842 h 1276871"/>
              <a:gd name="connsiteX0" fmla="*/ 33489 w 1689396"/>
              <a:gd name="connsiteY0" fmla="*/ 630842 h 1276871"/>
              <a:gd name="connsiteX1" fmla="*/ 33489 w 1689396"/>
              <a:gd name="connsiteY1" fmla="*/ 534251 h 1276871"/>
              <a:gd name="connsiteX2" fmla="*/ 5223 w 1689396"/>
              <a:gd name="connsiteY2" fmla="*/ 257811 h 1276871"/>
              <a:gd name="connsiteX3" fmla="*/ 153501 w 1689396"/>
              <a:gd name="connsiteY3" fmla="*/ 229089 h 1276871"/>
              <a:gd name="connsiteX4" fmla="*/ 338593 w 1689396"/>
              <a:gd name="connsiteY4" fmla="*/ 57333 h 1276871"/>
              <a:gd name="connsiteX5" fmla="*/ 603293 w 1689396"/>
              <a:gd name="connsiteY5" fmla="*/ 86225 h 1276871"/>
              <a:gd name="connsiteX6" fmla="*/ 918028 w 1689396"/>
              <a:gd name="connsiteY6" fmla="*/ 111983 h 1276871"/>
              <a:gd name="connsiteX7" fmla="*/ 1243989 w 1689396"/>
              <a:gd name="connsiteY7" fmla="*/ 4621 h 1276871"/>
              <a:gd name="connsiteX8" fmla="*/ 1649388 w 1689396"/>
              <a:gd name="connsiteY8" fmla="*/ 290805 h 1276871"/>
              <a:gd name="connsiteX9" fmla="*/ 1616849 w 1689396"/>
              <a:gd name="connsiteY9" fmla="*/ 663666 h 1276871"/>
              <a:gd name="connsiteX10" fmla="*/ 1140102 w 1689396"/>
              <a:gd name="connsiteY10" fmla="*/ 905915 h 1276871"/>
              <a:gd name="connsiteX11" fmla="*/ 1006699 w 1689396"/>
              <a:gd name="connsiteY11" fmla="*/ 1025130 h 1276871"/>
              <a:gd name="connsiteX12" fmla="*/ 786903 w 1689396"/>
              <a:gd name="connsiteY12" fmla="*/ 1145997 h 1276871"/>
              <a:gd name="connsiteX13" fmla="*/ 582493 w 1689396"/>
              <a:gd name="connsiteY13" fmla="*/ 1276268 h 1276871"/>
              <a:gd name="connsiteX14" fmla="*/ 432734 w 1689396"/>
              <a:gd name="connsiteY14" fmla="*/ 1191073 h 1276871"/>
              <a:gd name="connsiteX15" fmla="*/ 46367 w 1689396"/>
              <a:gd name="connsiteY15" fmla="*/ 1107361 h 1276871"/>
              <a:gd name="connsiteX16" fmla="*/ 194474 w 1689396"/>
              <a:gd name="connsiteY16" fmla="*/ 1068724 h 1276871"/>
              <a:gd name="connsiteX17" fmla="*/ 207353 w 1689396"/>
              <a:gd name="connsiteY17" fmla="*/ 894859 h 1276871"/>
              <a:gd name="connsiteX18" fmla="*/ 175156 w 1689396"/>
              <a:gd name="connsiteY18" fmla="*/ 785389 h 1276871"/>
              <a:gd name="connsiteX19" fmla="*/ 33489 w 1689396"/>
              <a:gd name="connsiteY19" fmla="*/ 630842 h 1276871"/>
              <a:gd name="connsiteX0" fmla="*/ 33489 w 1759698"/>
              <a:gd name="connsiteY0" fmla="*/ 628648 h 1274677"/>
              <a:gd name="connsiteX1" fmla="*/ 33489 w 1759698"/>
              <a:gd name="connsiteY1" fmla="*/ 532057 h 1274677"/>
              <a:gd name="connsiteX2" fmla="*/ 5223 w 1759698"/>
              <a:gd name="connsiteY2" fmla="*/ 255617 h 1274677"/>
              <a:gd name="connsiteX3" fmla="*/ 153501 w 1759698"/>
              <a:gd name="connsiteY3" fmla="*/ 226895 h 1274677"/>
              <a:gd name="connsiteX4" fmla="*/ 338593 w 1759698"/>
              <a:gd name="connsiteY4" fmla="*/ 55139 h 1274677"/>
              <a:gd name="connsiteX5" fmla="*/ 603293 w 1759698"/>
              <a:gd name="connsiteY5" fmla="*/ 84031 h 1274677"/>
              <a:gd name="connsiteX6" fmla="*/ 918028 w 1759698"/>
              <a:gd name="connsiteY6" fmla="*/ 109789 h 1274677"/>
              <a:gd name="connsiteX7" fmla="*/ 1243989 w 1759698"/>
              <a:gd name="connsiteY7" fmla="*/ 2427 h 1274677"/>
              <a:gd name="connsiteX8" fmla="*/ 1738401 w 1759698"/>
              <a:gd name="connsiteY8" fmla="*/ 231967 h 1274677"/>
              <a:gd name="connsiteX9" fmla="*/ 1616849 w 1759698"/>
              <a:gd name="connsiteY9" fmla="*/ 661472 h 1274677"/>
              <a:gd name="connsiteX10" fmla="*/ 1140102 w 1759698"/>
              <a:gd name="connsiteY10" fmla="*/ 903721 h 1274677"/>
              <a:gd name="connsiteX11" fmla="*/ 1006699 w 1759698"/>
              <a:gd name="connsiteY11" fmla="*/ 1022936 h 1274677"/>
              <a:gd name="connsiteX12" fmla="*/ 786903 w 1759698"/>
              <a:gd name="connsiteY12" fmla="*/ 1143803 h 1274677"/>
              <a:gd name="connsiteX13" fmla="*/ 582493 w 1759698"/>
              <a:gd name="connsiteY13" fmla="*/ 1274074 h 1274677"/>
              <a:gd name="connsiteX14" fmla="*/ 432734 w 1759698"/>
              <a:gd name="connsiteY14" fmla="*/ 1188879 h 1274677"/>
              <a:gd name="connsiteX15" fmla="*/ 46367 w 1759698"/>
              <a:gd name="connsiteY15" fmla="*/ 1105167 h 1274677"/>
              <a:gd name="connsiteX16" fmla="*/ 194474 w 1759698"/>
              <a:gd name="connsiteY16" fmla="*/ 1066530 h 1274677"/>
              <a:gd name="connsiteX17" fmla="*/ 207353 w 1759698"/>
              <a:gd name="connsiteY17" fmla="*/ 892665 h 1274677"/>
              <a:gd name="connsiteX18" fmla="*/ 175156 w 1759698"/>
              <a:gd name="connsiteY18" fmla="*/ 783195 h 1274677"/>
              <a:gd name="connsiteX19" fmla="*/ 33489 w 1759698"/>
              <a:gd name="connsiteY19" fmla="*/ 628648 h 1274677"/>
              <a:gd name="connsiteX0" fmla="*/ 33489 w 1879952"/>
              <a:gd name="connsiteY0" fmla="*/ 626444 h 1272473"/>
              <a:gd name="connsiteX1" fmla="*/ 33489 w 1879952"/>
              <a:gd name="connsiteY1" fmla="*/ 529853 h 1272473"/>
              <a:gd name="connsiteX2" fmla="*/ 5223 w 1879952"/>
              <a:gd name="connsiteY2" fmla="*/ 253413 h 1272473"/>
              <a:gd name="connsiteX3" fmla="*/ 153501 w 1879952"/>
              <a:gd name="connsiteY3" fmla="*/ 224691 h 1272473"/>
              <a:gd name="connsiteX4" fmla="*/ 338593 w 1879952"/>
              <a:gd name="connsiteY4" fmla="*/ 52935 h 1272473"/>
              <a:gd name="connsiteX5" fmla="*/ 603293 w 1879952"/>
              <a:gd name="connsiteY5" fmla="*/ 81827 h 1272473"/>
              <a:gd name="connsiteX6" fmla="*/ 918028 w 1879952"/>
              <a:gd name="connsiteY6" fmla="*/ 107585 h 1272473"/>
              <a:gd name="connsiteX7" fmla="*/ 1243989 w 1879952"/>
              <a:gd name="connsiteY7" fmla="*/ 223 h 1272473"/>
              <a:gd name="connsiteX8" fmla="*/ 1867873 w 1879952"/>
              <a:gd name="connsiteY8" fmla="*/ 140751 h 1272473"/>
              <a:gd name="connsiteX9" fmla="*/ 1616849 w 1879952"/>
              <a:gd name="connsiteY9" fmla="*/ 659268 h 1272473"/>
              <a:gd name="connsiteX10" fmla="*/ 1140102 w 1879952"/>
              <a:gd name="connsiteY10" fmla="*/ 901517 h 1272473"/>
              <a:gd name="connsiteX11" fmla="*/ 1006699 w 1879952"/>
              <a:gd name="connsiteY11" fmla="*/ 1020732 h 1272473"/>
              <a:gd name="connsiteX12" fmla="*/ 786903 w 1879952"/>
              <a:gd name="connsiteY12" fmla="*/ 1141599 h 1272473"/>
              <a:gd name="connsiteX13" fmla="*/ 582493 w 1879952"/>
              <a:gd name="connsiteY13" fmla="*/ 1271870 h 1272473"/>
              <a:gd name="connsiteX14" fmla="*/ 432734 w 1879952"/>
              <a:gd name="connsiteY14" fmla="*/ 1186675 h 1272473"/>
              <a:gd name="connsiteX15" fmla="*/ 46367 w 1879952"/>
              <a:gd name="connsiteY15" fmla="*/ 1102963 h 1272473"/>
              <a:gd name="connsiteX16" fmla="*/ 194474 w 1879952"/>
              <a:gd name="connsiteY16" fmla="*/ 1064326 h 1272473"/>
              <a:gd name="connsiteX17" fmla="*/ 207353 w 1879952"/>
              <a:gd name="connsiteY17" fmla="*/ 890461 h 1272473"/>
              <a:gd name="connsiteX18" fmla="*/ 175156 w 1879952"/>
              <a:gd name="connsiteY18" fmla="*/ 780991 h 1272473"/>
              <a:gd name="connsiteX19" fmla="*/ 33489 w 1879952"/>
              <a:gd name="connsiteY19" fmla="*/ 626444 h 1272473"/>
              <a:gd name="connsiteX0" fmla="*/ 33489 w 1872690"/>
              <a:gd name="connsiteY0" fmla="*/ 674932 h 1320961"/>
              <a:gd name="connsiteX1" fmla="*/ 33489 w 1872690"/>
              <a:gd name="connsiteY1" fmla="*/ 578341 h 1320961"/>
              <a:gd name="connsiteX2" fmla="*/ 5223 w 1872690"/>
              <a:gd name="connsiteY2" fmla="*/ 301901 h 1320961"/>
              <a:gd name="connsiteX3" fmla="*/ 153501 w 1872690"/>
              <a:gd name="connsiteY3" fmla="*/ 273179 h 1320961"/>
              <a:gd name="connsiteX4" fmla="*/ 338593 w 1872690"/>
              <a:gd name="connsiteY4" fmla="*/ 101423 h 1320961"/>
              <a:gd name="connsiteX5" fmla="*/ 603293 w 1872690"/>
              <a:gd name="connsiteY5" fmla="*/ 130315 h 1320961"/>
              <a:gd name="connsiteX6" fmla="*/ 918028 w 1872690"/>
              <a:gd name="connsiteY6" fmla="*/ 156073 h 1320961"/>
              <a:gd name="connsiteX7" fmla="*/ 1405829 w 1872690"/>
              <a:gd name="connsiteY7" fmla="*/ 159 h 1320961"/>
              <a:gd name="connsiteX8" fmla="*/ 1867873 w 1872690"/>
              <a:gd name="connsiteY8" fmla="*/ 189239 h 1320961"/>
              <a:gd name="connsiteX9" fmla="*/ 1616849 w 1872690"/>
              <a:gd name="connsiteY9" fmla="*/ 707756 h 1320961"/>
              <a:gd name="connsiteX10" fmla="*/ 1140102 w 1872690"/>
              <a:gd name="connsiteY10" fmla="*/ 950005 h 1320961"/>
              <a:gd name="connsiteX11" fmla="*/ 1006699 w 1872690"/>
              <a:gd name="connsiteY11" fmla="*/ 1069220 h 1320961"/>
              <a:gd name="connsiteX12" fmla="*/ 786903 w 1872690"/>
              <a:gd name="connsiteY12" fmla="*/ 1190087 h 1320961"/>
              <a:gd name="connsiteX13" fmla="*/ 582493 w 1872690"/>
              <a:gd name="connsiteY13" fmla="*/ 1320358 h 1320961"/>
              <a:gd name="connsiteX14" fmla="*/ 432734 w 1872690"/>
              <a:gd name="connsiteY14" fmla="*/ 1235163 h 1320961"/>
              <a:gd name="connsiteX15" fmla="*/ 46367 w 1872690"/>
              <a:gd name="connsiteY15" fmla="*/ 1151451 h 1320961"/>
              <a:gd name="connsiteX16" fmla="*/ 194474 w 1872690"/>
              <a:gd name="connsiteY16" fmla="*/ 1112814 h 1320961"/>
              <a:gd name="connsiteX17" fmla="*/ 207353 w 1872690"/>
              <a:gd name="connsiteY17" fmla="*/ 938949 h 1320961"/>
              <a:gd name="connsiteX18" fmla="*/ 175156 w 1872690"/>
              <a:gd name="connsiteY18" fmla="*/ 829479 h 1320961"/>
              <a:gd name="connsiteX19" fmla="*/ 33489 w 1872690"/>
              <a:gd name="connsiteY19" fmla="*/ 674932 h 1320961"/>
              <a:gd name="connsiteX0" fmla="*/ 33489 w 1912890"/>
              <a:gd name="connsiteY0" fmla="*/ 687755 h 1333784"/>
              <a:gd name="connsiteX1" fmla="*/ 33489 w 1912890"/>
              <a:gd name="connsiteY1" fmla="*/ 591164 h 1333784"/>
              <a:gd name="connsiteX2" fmla="*/ 5223 w 1912890"/>
              <a:gd name="connsiteY2" fmla="*/ 314724 h 1333784"/>
              <a:gd name="connsiteX3" fmla="*/ 153501 w 1912890"/>
              <a:gd name="connsiteY3" fmla="*/ 286002 h 1333784"/>
              <a:gd name="connsiteX4" fmla="*/ 338593 w 1912890"/>
              <a:gd name="connsiteY4" fmla="*/ 114246 h 1333784"/>
              <a:gd name="connsiteX5" fmla="*/ 603293 w 1912890"/>
              <a:gd name="connsiteY5" fmla="*/ 143138 h 1333784"/>
              <a:gd name="connsiteX6" fmla="*/ 918028 w 1912890"/>
              <a:gd name="connsiteY6" fmla="*/ 168896 h 1333784"/>
              <a:gd name="connsiteX7" fmla="*/ 1405829 w 1912890"/>
              <a:gd name="connsiteY7" fmla="*/ 12982 h 1333784"/>
              <a:gd name="connsiteX8" fmla="*/ 1867131 w 1912890"/>
              <a:gd name="connsiteY8" fmla="*/ 30307 h 1333784"/>
              <a:gd name="connsiteX9" fmla="*/ 1867873 w 1912890"/>
              <a:gd name="connsiteY9" fmla="*/ 202062 h 1333784"/>
              <a:gd name="connsiteX10" fmla="*/ 1616849 w 1912890"/>
              <a:gd name="connsiteY10" fmla="*/ 720579 h 1333784"/>
              <a:gd name="connsiteX11" fmla="*/ 1140102 w 1912890"/>
              <a:gd name="connsiteY11" fmla="*/ 962828 h 1333784"/>
              <a:gd name="connsiteX12" fmla="*/ 1006699 w 1912890"/>
              <a:gd name="connsiteY12" fmla="*/ 1082043 h 1333784"/>
              <a:gd name="connsiteX13" fmla="*/ 786903 w 1912890"/>
              <a:gd name="connsiteY13" fmla="*/ 1202910 h 1333784"/>
              <a:gd name="connsiteX14" fmla="*/ 582493 w 1912890"/>
              <a:gd name="connsiteY14" fmla="*/ 1333181 h 1333784"/>
              <a:gd name="connsiteX15" fmla="*/ 432734 w 1912890"/>
              <a:gd name="connsiteY15" fmla="*/ 1247986 h 1333784"/>
              <a:gd name="connsiteX16" fmla="*/ 46367 w 1912890"/>
              <a:gd name="connsiteY16" fmla="*/ 1164274 h 1333784"/>
              <a:gd name="connsiteX17" fmla="*/ 194474 w 1912890"/>
              <a:gd name="connsiteY17" fmla="*/ 1125637 h 1333784"/>
              <a:gd name="connsiteX18" fmla="*/ 207353 w 1912890"/>
              <a:gd name="connsiteY18" fmla="*/ 951772 h 1333784"/>
              <a:gd name="connsiteX19" fmla="*/ 175156 w 1912890"/>
              <a:gd name="connsiteY19" fmla="*/ 842302 h 1333784"/>
              <a:gd name="connsiteX20" fmla="*/ 33489 w 1912890"/>
              <a:gd name="connsiteY20" fmla="*/ 687755 h 1333784"/>
              <a:gd name="connsiteX0" fmla="*/ 33489 w 2027497"/>
              <a:gd name="connsiteY0" fmla="*/ 687755 h 1333784"/>
              <a:gd name="connsiteX1" fmla="*/ 33489 w 2027497"/>
              <a:gd name="connsiteY1" fmla="*/ 591164 h 1333784"/>
              <a:gd name="connsiteX2" fmla="*/ 5223 w 2027497"/>
              <a:gd name="connsiteY2" fmla="*/ 314724 h 1333784"/>
              <a:gd name="connsiteX3" fmla="*/ 153501 w 2027497"/>
              <a:gd name="connsiteY3" fmla="*/ 286002 h 1333784"/>
              <a:gd name="connsiteX4" fmla="*/ 338593 w 2027497"/>
              <a:gd name="connsiteY4" fmla="*/ 114246 h 1333784"/>
              <a:gd name="connsiteX5" fmla="*/ 603293 w 2027497"/>
              <a:gd name="connsiteY5" fmla="*/ 143138 h 1333784"/>
              <a:gd name="connsiteX6" fmla="*/ 918028 w 2027497"/>
              <a:gd name="connsiteY6" fmla="*/ 168896 h 1333784"/>
              <a:gd name="connsiteX7" fmla="*/ 1405829 w 2027497"/>
              <a:gd name="connsiteY7" fmla="*/ 12982 h 1333784"/>
              <a:gd name="connsiteX8" fmla="*/ 1867131 w 2027497"/>
              <a:gd name="connsiteY8" fmla="*/ 30307 h 1333784"/>
              <a:gd name="connsiteX9" fmla="*/ 1867873 w 2027497"/>
              <a:gd name="connsiteY9" fmla="*/ 202062 h 1333784"/>
              <a:gd name="connsiteX10" fmla="*/ 2020880 w 2027497"/>
              <a:gd name="connsiteY10" fmla="*/ 451093 h 1333784"/>
              <a:gd name="connsiteX11" fmla="*/ 1616849 w 2027497"/>
              <a:gd name="connsiteY11" fmla="*/ 720579 h 1333784"/>
              <a:gd name="connsiteX12" fmla="*/ 1140102 w 2027497"/>
              <a:gd name="connsiteY12" fmla="*/ 962828 h 1333784"/>
              <a:gd name="connsiteX13" fmla="*/ 1006699 w 2027497"/>
              <a:gd name="connsiteY13" fmla="*/ 1082043 h 1333784"/>
              <a:gd name="connsiteX14" fmla="*/ 786903 w 2027497"/>
              <a:gd name="connsiteY14" fmla="*/ 1202910 h 1333784"/>
              <a:gd name="connsiteX15" fmla="*/ 582493 w 2027497"/>
              <a:gd name="connsiteY15" fmla="*/ 1333181 h 1333784"/>
              <a:gd name="connsiteX16" fmla="*/ 432734 w 2027497"/>
              <a:gd name="connsiteY16" fmla="*/ 1247986 h 1333784"/>
              <a:gd name="connsiteX17" fmla="*/ 46367 w 2027497"/>
              <a:gd name="connsiteY17" fmla="*/ 1164274 h 1333784"/>
              <a:gd name="connsiteX18" fmla="*/ 194474 w 2027497"/>
              <a:gd name="connsiteY18" fmla="*/ 1125637 h 1333784"/>
              <a:gd name="connsiteX19" fmla="*/ 207353 w 2027497"/>
              <a:gd name="connsiteY19" fmla="*/ 951772 h 1333784"/>
              <a:gd name="connsiteX20" fmla="*/ 175156 w 2027497"/>
              <a:gd name="connsiteY20" fmla="*/ 842302 h 1333784"/>
              <a:gd name="connsiteX21" fmla="*/ 33489 w 2027497"/>
              <a:gd name="connsiteY21" fmla="*/ 687755 h 1333784"/>
              <a:gd name="connsiteX0" fmla="*/ 33489 w 2027497"/>
              <a:gd name="connsiteY0" fmla="*/ 687755 h 1333784"/>
              <a:gd name="connsiteX1" fmla="*/ 33489 w 2027497"/>
              <a:gd name="connsiteY1" fmla="*/ 591164 h 1333784"/>
              <a:gd name="connsiteX2" fmla="*/ 5223 w 2027497"/>
              <a:gd name="connsiteY2" fmla="*/ 314724 h 1333784"/>
              <a:gd name="connsiteX3" fmla="*/ 153501 w 2027497"/>
              <a:gd name="connsiteY3" fmla="*/ 286002 h 1333784"/>
              <a:gd name="connsiteX4" fmla="*/ 338593 w 2027497"/>
              <a:gd name="connsiteY4" fmla="*/ 114246 h 1333784"/>
              <a:gd name="connsiteX5" fmla="*/ 603293 w 2027497"/>
              <a:gd name="connsiteY5" fmla="*/ 143138 h 1333784"/>
              <a:gd name="connsiteX6" fmla="*/ 918028 w 2027497"/>
              <a:gd name="connsiteY6" fmla="*/ 168896 h 1333784"/>
              <a:gd name="connsiteX7" fmla="*/ 1405829 w 2027497"/>
              <a:gd name="connsiteY7" fmla="*/ 12982 h 1333784"/>
              <a:gd name="connsiteX8" fmla="*/ 1867131 w 2027497"/>
              <a:gd name="connsiteY8" fmla="*/ 30307 h 1333784"/>
              <a:gd name="connsiteX9" fmla="*/ 1867873 w 2027497"/>
              <a:gd name="connsiteY9" fmla="*/ 202062 h 1333784"/>
              <a:gd name="connsiteX10" fmla="*/ 2020880 w 2027497"/>
              <a:gd name="connsiteY10" fmla="*/ 451093 h 1333784"/>
              <a:gd name="connsiteX11" fmla="*/ 1616849 w 2027497"/>
              <a:gd name="connsiteY11" fmla="*/ 720579 h 1333784"/>
              <a:gd name="connsiteX12" fmla="*/ 1229115 w 2027497"/>
              <a:gd name="connsiteY12" fmla="*/ 1035656 h 1333784"/>
              <a:gd name="connsiteX13" fmla="*/ 1006699 w 2027497"/>
              <a:gd name="connsiteY13" fmla="*/ 1082043 h 1333784"/>
              <a:gd name="connsiteX14" fmla="*/ 786903 w 2027497"/>
              <a:gd name="connsiteY14" fmla="*/ 1202910 h 1333784"/>
              <a:gd name="connsiteX15" fmla="*/ 582493 w 2027497"/>
              <a:gd name="connsiteY15" fmla="*/ 1333181 h 1333784"/>
              <a:gd name="connsiteX16" fmla="*/ 432734 w 2027497"/>
              <a:gd name="connsiteY16" fmla="*/ 1247986 h 1333784"/>
              <a:gd name="connsiteX17" fmla="*/ 46367 w 2027497"/>
              <a:gd name="connsiteY17" fmla="*/ 1164274 h 1333784"/>
              <a:gd name="connsiteX18" fmla="*/ 194474 w 2027497"/>
              <a:gd name="connsiteY18" fmla="*/ 1125637 h 1333784"/>
              <a:gd name="connsiteX19" fmla="*/ 207353 w 2027497"/>
              <a:gd name="connsiteY19" fmla="*/ 951772 h 1333784"/>
              <a:gd name="connsiteX20" fmla="*/ 175156 w 2027497"/>
              <a:gd name="connsiteY20" fmla="*/ 842302 h 1333784"/>
              <a:gd name="connsiteX21" fmla="*/ 33489 w 2027497"/>
              <a:gd name="connsiteY21" fmla="*/ 687755 h 1333784"/>
              <a:gd name="connsiteX0" fmla="*/ 33489 w 2027497"/>
              <a:gd name="connsiteY0" fmla="*/ 687755 h 1333784"/>
              <a:gd name="connsiteX1" fmla="*/ 33489 w 2027497"/>
              <a:gd name="connsiteY1" fmla="*/ 591164 h 1333784"/>
              <a:gd name="connsiteX2" fmla="*/ 5223 w 2027497"/>
              <a:gd name="connsiteY2" fmla="*/ 314724 h 1333784"/>
              <a:gd name="connsiteX3" fmla="*/ 153501 w 2027497"/>
              <a:gd name="connsiteY3" fmla="*/ 286002 h 1333784"/>
              <a:gd name="connsiteX4" fmla="*/ 338593 w 2027497"/>
              <a:gd name="connsiteY4" fmla="*/ 114246 h 1333784"/>
              <a:gd name="connsiteX5" fmla="*/ 603293 w 2027497"/>
              <a:gd name="connsiteY5" fmla="*/ 143138 h 1333784"/>
              <a:gd name="connsiteX6" fmla="*/ 918028 w 2027497"/>
              <a:gd name="connsiteY6" fmla="*/ 168896 h 1333784"/>
              <a:gd name="connsiteX7" fmla="*/ 1405829 w 2027497"/>
              <a:gd name="connsiteY7" fmla="*/ 12982 h 1333784"/>
              <a:gd name="connsiteX8" fmla="*/ 1867131 w 2027497"/>
              <a:gd name="connsiteY8" fmla="*/ 30307 h 1333784"/>
              <a:gd name="connsiteX9" fmla="*/ 1867873 w 2027497"/>
              <a:gd name="connsiteY9" fmla="*/ 202062 h 1333784"/>
              <a:gd name="connsiteX10" fmla="*/ 2020880 w 2027497"/>
              <a:gd name="connsiteY10" fmla="*/ 451093 h 1333784"/>
              <a:gd name="connsiteX11" fmla="*/ 1616849 w 2027497"/>
              <a:gd name="connsiteY11" fmla="*/ 720579 h 1333784"/>
              <a:gd name="connsiteX12" fmla="*/ 1413977 w 2027497"/>
              <a:gd name="connsiteY12" fmla="*/ 799050 h 1333784"/>
              <a:gd name="connsiteX13" fmla="*/ 1229115 w 2027497"/>
              <a:gd name="connsiteY13" fmla="*/ 1035656 h 1333784"/>
              <a:gd name="connsiteX14" fmla="*/ 1006699 w 2027497"/>
              <a:gd name="connsiteY14" fmla="*/ 1082043 h 1333784"/>
              <a:gd name="connsiteX15" fmla="*/ 786903 w 2027497"/>
              <a:gd name="connsiteY15" fmla="*/ 1202910 h 1333784"/>
              <a:gd name="connsiteX16" fmla="*/ 582493 w 2027497"/>
              <a:gd name="connsiteY16" fmla="*/ 1333181 h 1333784"/>
              <a:gd name="connsiteX17" fmla="*/ 432734 w 2027497"/>
              <a:gd name="connsiteY17" fmla="*/ 1247986 h 1333784"/>
              <a:gd name="connsiteX18" fmla="*/ 46367 w 2027497"/>
              <a:gd name="connsiteY18" fmla="*/ 1164274 h 1333784"/>
              <a:gd name="connsiteX19" fmla="*/ 194474 w 2027497"/>
              <a:gd name="connsiteY19" fmla="*/ 1125637 h 1333784"/>
              <a:gd name="connsiteX20" fmla="*/ 207353 w 2027497"/>
              <a:gd name="connsiteY20" fmla="*/ 951772 h 1333784"/>
              <a:gd name="connsiteX21" fmla="*/ 175156 w 2027497"/>
              <a:gd name="connsiteY21" fmla="*/ 842302 h 1333784"/>
              <a:gd name="connsiteX22" fmla="*/ 33489 w 2027497"/>
              <a:gd name="connsiteY22" fmla="*/ 687755 h 1333784"/>
              <a:gd name="connsiteX0" fmla="*/ 33489 w 2027497"/>
              <a:gd name="connsiteY0" fmla="*/ 687755 h 1333784"/>
              <a:gd name="connsiteX1" fmla="*/ 33489 w 2027497"/>
              <a:gd name="connsiteY1" fmla="*/ 591164 h 1333784"/>
              <a:gd name="connsiteX2" fmla="*/ 5223 w 2027497"/>
              <a:gd name="connsiteY2" fmla="*/ 314724 h 1333784"/>
              <a:gd name="connsiteX3" fmla="*/ 153501 w 2027497"/>
              <a:gd name="connsiteY3" fmla="*/ 286002 h 1333784"/>
              <a:gd name="connsiteX4" fmla="*/ 338593 w 2027497"/>
              <a:gd name="connsiteY4" fmla="*/ 114246 h 1333784"/>
              <a:gd name="connsiteX5" fmla="*/ 603293 w 2027497"/>
              <a:gd name="connsiteY5" fmla="*/ 143138 h 1333784"/>
              <a:gd name="connsiteX6" fmla="*/ 918028 w 2027497"/>
              <a:gd name="connsiteY6" fmla="*/ 168896 h 1333784"/>
              <a:gd name="connsiteX7" fmla="*/ 1405829 w 2027497"/>
              <a:gd name="connsiteY7" fmla="*/ 12982 h 1333784"/>
              <a:gd name="connsiteX8" fmla="*/ 1867131 w 2027497"/>
              <a:gd name="connsiteY8" fmla="*/ 30307 h 1333784"/>
              <a:gd name="connsiteX9" fmla="*/ 1867873 w 2027497"/>
              <a:gd name="connsiteY9" fmla="*/ 202062 h 1333784"/>
              <a:gd name="connsiteX10" fmla="*/ 2020880 w 2027497"/>
              <a:gd name="connsiteY10" fmla="*/ 451093 h 1333784"/>
              <a:gd name="connsiteX11" fmla="*/ 1616849 w 2027497"/>
              <a:gd name="connsiteY11" fmla="*/ 688211 h 1333784"/>
              <a:gd name="connsiteX12" fmla="*/ 1413977 w 2027497"/>
              <a:gd name="connsiteY12" fmla="*/ 799050 h 1333784"/>
              <a:gd name="connsiteX13" fmla="*/ 1229115 w 2027497"/>
              <a:gd name="connsiteY13" fmla="*/ 1035656 h 1333784"/>
              <a:gd name="connsiteX14" fmla="*/ 1006699 w 2027497"/>
              <a:gd name="connsiteY14" fmla="*/ 1082043 h 1333784"/>
              <a:gd name="connsiteX15" fmla="*/ 786903 w 2027497"/>
              <a:gd name="connsiteY15" fmla="*/ 1202910 h 1333784"/>
              <a:gd name="connsiteX16" fmla="*/ 582493 w 2027497"/>
              <a:gd name="connsiteY16" fmla="*/ 1333181 h 1333784"/>
              <a:gd name="connsiteX17" fmla="*/ 432734 w 2027497"/>
              <a:gd name="connsiteY17" fmla="*/ 1247986 h 1333784"/>
              <a:gd name="connsiteX18" fmla="*/ 46367 w 2027497"/>
              <a:gd name="connsiteY18" fmla="*/ 1164274 h 1333784"/>
              <a:gd name="connsiteX19" fmla="*/ 194474 w 2027497"/>
              <a:gd name="connsiteY19" fmla="*/ 1125637 h 1333784"/>
              <a:gd name="connsiteX20" fmla="*/ 207353 w 2027497"/>
              <a:gd name="connsiteY20" fmla="*/ 951772 h 1333784"/>
              <a:gd name="connsiteX21" fmla="*/ 175156 w 2027497"/>
              <a:gd name="connsiteY21" fmla="*/ 842302 h 1333784"/>
              <a:gd name="connsiteX22" fmla="*/ 33489 w 2027497"/>
              <a:gd name="connsiteY22" fmla="*/ 687755 h 1333784"/>
              <a:gd name="connsiteX0" fmla="*/ 33489 w 2029093"/>
              <a:gd name="connsiteY0" fmla="*/ 687755 h 1333784"/>
              <a:gd name="connsiteX1" fmla="*/ 33489 w 2029093"/>
              <a:gd name="connsiteY1" fmla="*/ 591164 h 1333784"/>
              <a:gd name="connsiteX2" fmla="*/ 5223 w 2029093"/>
              <a:gd name="connsiteY2" fmla="*/ 314724 h 1333784"/>
              <a:gd name="connsiteX3" fmla="*/ 153501 w 2029093"/>
              <a:gd name="connsiteY3" fmla="*/ 286002 h 1333784"/>
              <a:gd name="connsiteX4" fmla="*/ 338593 w 2029093"/>
              <a:gd name="connsiteY4" fmla="*/ 114246 h 1333784"/>
              <a:gd name="connsiteX5" fmla="*/ 603293 w 2029093"/>
              <a:gd name="connsiteY5" fmla="*/ 143138 h 1333784"/>
              <a:gd name="connsiteX6" fmla="*/ 918028 w 2029093"/>
              <a:gd name="connsiteY6" fmla="*/ 168896 h 1333784"/>
              <a:gd name="connsiteX7" fmla="*/ 1405829 w 2029093"/>
              <a:gd name="connsiteY7" fmla="*/ 12982 h 1333784"/>
              <a:gd name="connsiteX8" fmla="*/ 1867131 w 2029093"/>
              <a:gd name="connsiteY8" fmla="*/ 30307 h 1333784"/>
              <a:gd name="connsiteX9" fmla="*/ 1906784 w 2029093"/>
              <a:gd name="connsiteY9" fmla="*/ 182606 h 1333784"/>
              <a:gd name="connsiteX10" fmla="*/ 2020880 w 2029093"/>
              <a:gd name="connsiteY10" fmla="*/ 451093 h 1333784"/>
              <a:gd name="connsiteX11" fmla="*/ 1616849 w 2029093"/>
              <a:gd name="connsiteY11" fmla="*/ 688211 h 1333784"/>
              <a:gd name="connsiteX12" fmla="*/ 1413977 w 2029093"/>
              <a:gd name="connsiteY12" fmla="*/ 799050 h 1333784"/>
              <a:gd name="connsiteX13" fmla="*/ 1229115 w 2029093"/>
              <a:gd name="connsiteY13" fmla="*/ 1035656 h 1333784"/>
              <a:gd name="connsiteX14" fmla="*/ 1006699 w 2029093"/>
              <a:gd name="connsiteY14" fmla="*/ 1082043 h 1333784"/>
              <a:gd name="connsiteX15" fmla="*/ 786903 w 2029093"/>
              <a:gd name="connsiteY15" fmla="*/ 1202910 h 1333784"/>
              <a:gd name="connsiteX16" fmla="*/ 582493 w 2029093"/>
              <a:gd name="connsiteY16" fmla="*/ 1333181 h 1333784"/>
              <a:gd name="connsiteX17" fmla="*/ 432734 w 2029093"/>
              <a:gd name="connsiteY17" fmla="*/ 1247986 h 1333784"/>
              <a:gd name="connsiteX18" fmla="*/ 46367 w 2029093"/>
              <a:gd name="connsiteY18" fmla="*/ 1164274 h 1333784"/>
              <a:gd name="connsiteX19" fmla="*/ 194474 w 2029093"/>
              <a:gd name="connsiteY19" fmla="*/ 1125637 h 1333784"/>
              <a:gd name="connsiteX20" fmla="*/ 207353 w 2029093"/>
              <a:gd name="connsiteY20" fmla="*/ 951772 h 1333784"/>
              <a:gd name="connsiteX21" fmla="*/ 175156 w 2029093"/>
              <a:gd name="connsiteY21" fmla="*/ 842302 h 1333784"/>
              <a:gd name="connsiteX22" fmla="*/ 33489 w 2029093"/>
              <a:gd name="connsiteY22" fmla="*/ 687755 h 1333784"/>
              <a:gd name="connsiteX0" fmla="*/ 33489 w 2029093"/>
              <a:gd name="connsiteY0" fmla="*/ 687755 h 1333784"/>
              <a:gd name="connsiteX1" fmla="*/ 33489 w 2029093"/>
              <a:gd name="connsiteY1" fmla="*/ 591164 h 1333784"/>
              <a:gd name="connsiteX2" fmla="*/ 5223 w 2029093"/>
              <a:gd name="connsiteY2" fmla="*/ 314724 h 1333784"/>
              <a:gd name="connsiteX3" fmla="*/ 153501 w 2029093"/>
              <a:gd name="connsiteY3" fmla="*/ 286002 h 1333784"/>
              <a:gd name="connsiteX4" fmla="*/ 338593 w 2029093"/>
              <a:gd name="connsiteY4" fmla="*/ 114246 h 1333784"/>
              <a:gd name="connsiteX5" fmla="*/ 603293 w 2029093"/>
              <a:gd name="connsiteY5" fmla="*/ 143138 h 1333784"/>
              <a:gd name="connsiteX6" fmla="*/ 918028 w 2029093"/>
              <a:gd name="connsiteY6" fmla="*/ 168896 h 1333784"/>
              <a:gd name="connsiteX7" fmla="*/ 1405829 w 2029093"/>
              <a:gd name="connsiteY7" fmla="*/ 12982 h 1333784"/>
              <a:gd name="connsiteX8" fmla="*/ 1867131 w 2029093"/>
              <a:gd name="connsiteY8" fmla="*/ 30307 h 1333784"/>
              <a:gd name="connsiteX9" fmla="*/ 1906784 w 2029093"/>
              <a:gd name="connsiteY9" fmla="*/ 182606 h 1333784"/>
              <a:gd name="connsiteX10" fmla="*/ 2020880 w 2029093"/>
              <a:gd name="connsiteY10" fmla="*/ 451093 h 1333784"/>
              <a:gd name="connsiteX11" fmla="*/ 1772492 w 2029093"/>
              <a:gd name="connsiteY11" fmla="*/ 712530 h 1333784"/>
              <a:gd name="connsiteX12" fmla="*/ 1413977 w 2029093"/>
              <a:gd name="connsiteY12" fmla="*/ 799050 h 1333784"/>
              <a:gd name="connsiteX13" fmla="*/ 1229115 w 2029093"/>
              <a:gd name="connsiteY13" fmla="*/ 1035656 h 1333784"/>
              <a:gd name="connsiteX14" fmla="*/ 1006699 w 2029093"/>
              <a:gd name="connsiteY14" fmla="*/ 1082043 h 1333784"/>
              <a:gd name="connsiteX15" fmla="*/ 786903 w 2029093"/>
              <a:gd name="connsiteY15" fmla="*/ 1202910 h 1333784"/>
              <a:gd name="connsiteX16" fmla="*/ 582493 w 2029093"/>
              <a:gd name="connsiteY16" fmla="*/ 1333181 h 1333784"/>
              <a:gd name="connsiteX17" fmla="*/ 432734 w 2029093"/>
              <a:gd name="connsiteY17" fmla="*/ 1247986 h 1333784"/>
              <a:gd name="connsiteX18" fmla="*/ 46367 w 2029093"/>
              <a:gd name="connsiteY18" fmla="*/ 1164274 h 1333784"/>
              <a:gd name="connsiteX19" fmla="*/ 194474 w 2029093"/>
              <a:gd name="connsiteY19" fmla="*/ 1125637 h 1333784"/>
              <a:gd name="connsiteX20" fmla="*/ 207353 w 2029093"/>
              <a:gd name="connsiteY20" fmla="*/ 951772 h 1333784"/>
              <a:gd name="connsiteX21" fmla="*/ 175156 w 2029093"/>
              <a:gd name="connsiteY21" fmla="*/ 842302 h 1333784"/>
              <a:gd name="connsiteX22" fmla="*/ 33489 w 2029093"/>
              <a:gd name="connsiteY22" fmla="*/ 687755 h 1333784"/>
              <a:gd name="connsiteX0" fmla="*/ 33489 w 2029093"/>
              <a:gd name="connsiteY0" fmla="*/ 687755 h 1333784"/>
              <a:gd name="connsiteX1" fmla="*/ 33489 w 2029093"/>
              <a:gd name="connsiteY1" fmla="*/ 591164 h 1333784"/>
              <a:gd name="connsiteX2" fmla="*/ 5223 w 2029093"/>
              <a:gd name="connsiteY2" fmla="*/ 314724 h 1333784"/>
              <a:gd name="connsiteX3" fmla="*/ 153501 w 2029093"/>
              <a:gd name="connsiteY3" fmla="*/ 286002 h 1333784"/>
              <a:gd name="connsiteX4" fmla="*/ 338593 w 2029093"/>
              <a:gd name="connsiteY4" fmla="*/ 114246 h 1333784"/>
              <a:gd name="connsiteX5" fmla="*/ 603293 w 2029093"/>
              <a:gd name="connsiteY5" fmla="*/ 143138 h 1333784"/>
              <a:gd name="connsiteX6" fmla="*/ 918028 w 2029093"/>
              <a:gd name="connsiteY6" fmla="*/ 168896 h 1333784"/>
              <a:gd name="connsiteX7" fmla="*/ 1405829 w 2029093"/>
              <a:gd name="connsiteY7" fmla="*/ 12982 h 1333784"/>
              <a:gd name="connsiteX8" fmla="*/ 1867131 w 2029093"/>
              <a:gd name="connsiteY8" fmla="*/ 30307 h 1333784"/>
              <a:gd name="connsiteX9" fmla="*/ 1906784 w 2029093"/>
              <a:gd name="connsiteY9" fmla="*/ 182606 h 1333784"/>
              <a:gd name="connsiteX10" fmla="*/ 2020880 w 2029093"/>
              <a:gd name="connsiteY10" fmla="*/ 451093 h 1333784"/>
              <a:gd name="connsiteX11" fmla="*/ 1772492 w 2029093"/>
              <a:gd name="connsiteY11" fmla="*/ 712530 h 1333784"/>
              <a:gd name="connsiteX12" fmla="*/ 1559892 w 2029093"/>
              <a:gd name="connsiteY12" fmla="*/ 862280 h 1333784"/>
              <a:gd name="connsiteX13" fmla="*/ 1229115 w 2029093"/>
              <a:gd name="connsiteY13" fmla="*/ 1035656 h 1333784"/>
              <a:gd name="connsiteX14" fmla="*/ 1006699 w 2029093"/>
              <a:gd name="connsiteY14" fmla="*/ 1082043 h 1333784"/>
              <a:gd name="connsiteX15" fmla="*/ 786903 w 2029093"/>
              <a:gd name="connsiteY15" fmla="*/ 1202910 h 1333784"/>
              <a:gd name="connsiteX16" fmla="*/ 582493 w 2029093"/>
              <a:gd name="connsiteY16" fmla="*/ 1333181 h 1333784"/>
              <a:gd name="connsiteX17" fmla="*/ 432734 w 2029093"/>
              <a:gd name="connsiteY17" fmla="*/ 1247986 h 1333784"/>
              <a:gd name="connsiteX18" fmla="*/ 46367 w 2029093"/>
              <a:gd name="connsiteY18" fmla="*/ 1164274 h 1333784"/>
              <a:gd name="connsiteX19" fmla="*/ 194474 w 2029093"/>
              <a:gd name="connsiteY19" fmla="*/ 1125637 h 1333784"/>
              <a:gd name="connsiteX20" fmla="*/ 207353 w 2029093"/>
              <a:gd name="connsiteY20" fmla="*/ 951772 h 1333784"/>
              <a:gd name="connsiteX21" fmla="*/ 175156 w 2029093"/>
              <a:gd name="connsiteY21" fmla="*/ 842302 h 1333784"/>
              <a:gd name="connsiteX22" fmla="*/ 33489 w 2029093"/>
              <a:gd name="connsiteY22" fmla="*/ 687755 h 1333784"/>
              <a:gd name="connsiteX0" fmla="*/ 33489 w 2029093"/>
              <a:gd name="connsiteY0" fmla="*/ 687755 h 1333784"/>
              <a:gd name="connsiteX1" fmla="*/ 33489 w 2029093"/>
              <a:gd name="connsiteY1" fmla="*/ 591164 h 1333784"/>
              <a:gd name="connsiteX2" fmla="*/ 5223 w 2029093"/>
              <a:gd name="connsiteY2" fmla="*/ 314724 h 1333784"/>
              <a:gd name="connsiteX3" fmla="*/ 153501 w 2029093"/>
              <a:gd name="connsiteY3" fmla="*/ 286002 h 1333784"/>
              <a:gd name="connsiteX4" fmla="*/ 338593 w 2029093"/>
              <a:gd name="connsiteY4" fmla="*/ 114246 h 1333784"/>
              <a:gd name="connsiteX5" fmla="*/ 603293 w 2029093"/>
              <a:gd name="connsiteY5" fmla="*/ 143138 h 1333784"/>
              <a:gd name="connsiteX6" fmla="*/ 918028 w 2029093"/>
              <a:gd name="connsiteY6" fmla="*/ 168896 h 1333784"/>
              <a:gd name="connsiteX7" fmla="*/ 1405829 w 2029093"/>
              <a:gd name="connsiteY7" fmla="*/ 12982 h 1333784"/>
              <a:gd name="connsiteX8" fmla="*/ 1867131 w 2029093"/>
              <a:gd name="connsiteY8" fmla="*/ 30307 h 1333784"/>
              <a:gd name="connsiteX9" fmla="*/ 1906784 w 2029093"/>
              <a:gd name="connsiteY9" fmla="*/ 182606 h 1333784"/>
              <a:gd name="connsiteX10" fmla="*/ 2020880 w 2029093"/>
              <a:gd name="connsiteY10" fmla="*/ 451093 h 1333784"/>
              <a:gd name="connsiteX11" fmla="*/ 1772492 w 2029093"/>
              <a:gd name="connsiteY11" fmla="*/ 712530 h 1333784"/>
              <a:gd name="connsiteX12" fmla="*/ 1559892 w 2029093"/>
              <a:gd name="connsiteY12" fmla="*/ 862280 h 1333784"/>
              <a:gd name="connsiteX13" fmla="*/ 1418583 w 2029093"/>
              <a:gd name="connsiteY13" fmla="*/ 938552 h 1333784"/>
              <a:gd name="connsiteX14" fmla="*/ 1229115 w 2029093"/>
              <a:gd name="connsiteY14" fmla="*/ 1035656 h 1333784"/>
              <a:gd name="connsiteX15" fmla="*/ 1006699 w 2029093"/>
              <a:gd name="connsiteY15" fmla="*/ 1082043 h 1333784"/>
              <a:gd name="connsiteX16" fmla="*/ 786903 w 2029093"/>
              <a:gd name="connsiteY16" fmla="*/ 1202910 h 1333784"/>
              <a:gd name="connsiteX17" fmla="*/ 582493 w 2029093"/>
              <a:gd name="connsiteY17" fmla="*/ 1333181 h 1333784"/>
              <a:gd name="connsiteX18" fmla="*/ 432734 w 2029093"/>
              <a:gd name="connsiteY18" fmla="*/ 1247986 h 1333784"/>
              <a:gd name="connsiteX19" fmla="*/ 46367 w 2029093"/>
              <a:gd name="connsiteY19" fmla="*/ 1164274 h 1333784"/>
              <a:gd name="connsiteX20" fmla="*/ 194474 w 2029093"/>
              <a:gd name="connsiteY20" fmla="*/ 1125637 h 1333784"/>
              <a:gd name="connsiteX21" fmla="*/ 207353 w 2029093"/>
              <a:gd name="connsiteY21" fmla="*/ 951772 h 1333784"/>
              <a:gd name="connsiteX22" fmla="*/ 175156 w 2029093"/>
              <a:gd name="connsiteY22" fmla="*/ 842302 h 1333784"/>
              <a:gd name="connsiteX23" fmla="*/ 33489 w 2029093"/>
              <a:gd name="connsiteY23" fmla="*/ 687755 h 1333784"/>
              <a:gd name="connsiteX0" fmla="*/ 33489 w 2187791"/>
              <a:gd name="connsiteY0" fmla="*/ 687755 h 1333784"/>
              <a:gd name="connsiteX1" fmla="*/ 33489 w 2187791"/>
              <a:gd name="connsiteY1" fmla="*/ 591164 h 1333784"/>
              <a:gd name="connsiteX2" fmla="*/ 5223 w 2187791"/>
              <a:gd name="connsiteY2" fmla="*/ 314724 h 1333784"/>
              <a:gd name="connsiteX3" fmla="*/ 153501 w 2187791"/>
              <a:gd name="connsiteY3" fmla="*/ 286002 h 1333784"/>
              <a:gd name="connsiteX4" fmla="*/ 338593 w 2187791"/>
              <a:gd name="connsiteY4" fmla="*/ 114246 h 1333784"/>
              <a:gd name="connsiteX5" fmla="*/ 603293 w 2187791"/>
              <a:gd name="connsiteY5" fmla="*/ 143138 h 1333784"/>
              <a:gd name="connsiteX6" fmla="*/ 918028 w 2187791"/>
              <a:gd name="connsiteY6" fmla="*/ 168896 h 1333784"/>
              <a:gd name="connsiteX7" fmla="*/ 1405829 w 2187791"/>
              <a:gd name="connsiteY7" fmla="*/ 12982 h 1333784"/>
              <a:gd name="connsiteX8" fmla="*/ 1867131 w 2187791"/>
              <a:gd name="connsiteY8" fmla="*/ 30307 h 1333784"/>
              <a:gd name="connsiteX9" fmla="*/ 1906784 w 2187791"/>
              <a:gd name="connsiteY9" fmla="*/ 182606 h 1333784"/>
              <a:gd name="connsiteX10" fmla="*/ 2020880 w 2187791"/>
              <a:gd name="connsiteY10" fmla="*/ 451093 h 1333784"/>
              <a:gd name="connsiteX11" fmla="*/ 2182204 w 2187791"/>
              <a:gd name="connsiteY11" fmla="*/ 559173 h 1333784"/>
              <a:gd name="connsiteX12" fmla="*/ 1772492 w 2187791"/>
              <a:gd name="connsiteY12" fmla="*/ 712530 h 1333784"/>
              <a:gd name="connsiteX13" fmla="*/ 1559892 w 2187791"/>
              <a:gd name="connsiteY13" fmla="*/ 862280 h 1333784"/>
              <a:gd name="connsiteX14" fmla="*/ 1418583 w 2187791"/>
              <a:gd name="connsiteY14" fmla="*/ 938552 h 1333784"/>
              <a:gd name="connsiteX15" fmla="*/ 1229115 w 2187791"/>
              <a:gd name="connsiteY15" fmla="*/ 1035656 h 1333784"/>
              <a:gd name="connsiteX16" fmla="*/ 1006699 w 2187791"/>
              <a:gd name="connsiteY16" fmla="*/ 1082043 h 1333784"/>
              <a:gd name="connsiteX17" fmla="*/ 786903 w 2187791"/>
              <a:gd name="connsiteY17" fmla="*/ 1202910 h 1333784"/>
              <a:gd name="connsiteX18" fmla="*/ 582493 w 2187791"/>
              <a:gd name="connsiteY18" fmla="*/ 1333181 h 1333784"/>
              <a:gd name="connsiteX19" fmla="*/ 432734 w 2187791"/>
              <a:gd name="connsiteY19" fmla="*/ 1247986 h 1333784"/>
              <a:gd name="connsiteX20" fmla="*/ 46367 w 2187791"/>
              <a:gd name="connsiteY20" fmla="*/ 1164274 h 1333784"/>
              <a:gd name="connsiteX21" fmla="*/ 194474 w 2187791"/>
              <a:gd name="connsiteY21" fmla="*/ 1125637 h 1333784"/>
              <a:gd name="connsiteX22" fmla="*/ 207353 w 2187791"/>
              <a:gd name="connsiteY22" fmla="*/ 951772 h 1333784"/>
              <a:gd name="connsiteX23" fmla="*/ 175156 w 2187791"/>
              <a:gd name="connsiteY23" fmla="*/ 842302 h 1333784"/>
              <a:gd name="connsiteX24" fmla="*/ 33489 w 2187791"/>
              <a:gd name="connsiteY24" fmla="*/ 687755 h 1333784"/>
              <a:gd name="connsiteX0" fmla="*/ 33489 w 2189286"/>
              <a:gd name="connsiteY0" fmla="*/ 687755 h 1333784"/>
              <a:gd name="connsiteX1" fmla="*/ 33489 w 2189286"/>
              <a:gd name="connsiteY1" fmla="*/ 591164 h 1333784"/>
              <a:gd name="connsiteX2" fmla="*/ 5223 w 2189286"/>
              <a:gd name="connsiteY2" fmla="*/ 314724 h 1333784"/>
              <a:gd name="connsiteX3" fmla="*/ 153501 w 2189286"/>
              <a:gd name="connsiteY3" fmla="*/ 286002 h 1333784"/>
              <a:gd name="connsiteX4" fmla="*/ 338593 w 2189286"/>
              <a:gd name="connsiteY4" fmla="*/ 114246 h 1333784"/>
              <a:gd name="connsiteX5" fmla="*/ 603293 w 2189286"/>
              <a:gd name="connsiteY5" fmla="*/ 143138 h 1333784"/>
              <a:gd name="connsiteX6" fmla="*/ 918028 w 2189286"/>
              <a:gd name="connsiteY6" fmla="*/ 168896 h 1333784"/>
              <a:gd name="connsiteX7" fmla="*/ 1405829 w 2189286"/>
              <a:gd name="connsiteY7" fmla="*/ 12982 h 1333784"/>
              <a:gd name="connsiteX8" fmla="*/ 1867131 w 2189286"/>
              <a:gd name="connsiteY8" fmla="*/ 30307 h 1333784"/>
              <a:gd name="connsiteX9" fmla="*/ 1906784 w 2189286"/>
              <a:gd name="connsiteY9" fmla="*/ 182606 h 1333784"/>
              <a:gd name="connsiteX10" fmla="*/ 2069519 w 2189286"/>
              <a:gd name="connsiteY10" fmla="*/ 417046 h 1333784"/>
              <a:gd name="connsiteX11" fmla="*/ 2182204 w 2189286"/>
              <a:gd name="connsiteY11" fmla="*/ 559173 h 1333784"/>
              <a:gd name="connsiteX12" fmla="*/ 1772492 w 2189286"/>
              <a:gd name="connsiteY12" fmla="*/ 712530 h 1333784"/>
              <a:gd name="connsiteX13" fmla="*/ 1559892 w 2189286"/>
              <a:gd name="connsiteY13" fmla="*/ 862280 h 1333784"/>
              <a:gd name="connsiteX14" fmla="*/ 1418583 w 2189286"/>
              <a:gd name="connsiteY14" fmla="*/ 938552 h 1333784"/>
              <a:gd name="connsiteX15" fmla="*/ 1229115 w 2189286"/>
              <a:gd name="connsiteY15" fmla="*/ 1035656 h 1333784"/>
              <a:gd name="connsiteX16" fmla="*/ 1006699 w 2189286"/>
              <a:gd name="connsiteY16" fmla="*/ 1082043 h 1333784"/>
              <a:gd name="connsiteX17" fmla="*/ 786903 w 2189286"/>
              <a:gd name="connsiteY17" fmla="*/ 1202910 h 1333784"/>
              <a:gd name="connsiteX18" fmla="*/ 582493 w 2189286"/>
              <a:gd name="connsiteY18" fmla="*/ 1333181 h 1333784"/>
              <a:gd name="connsiteX19" fmla="*/ 432734 w 2189286"/>
              <a:gd name="connsiteY19" fmla="*/ 1247986 h 1333784"/>
              <a:gd name="connsiteX20" fmla="*/ 46367 w 2189286"/>
              <a:gd name="connsiteY20" fmla="*/ 1164274 h 1333784"/>
              <a:gd name="connsiteX21" fmla="*/ 194474 w 2189286"/>
              <a:gd name="connsiteY21" fmla="*/ 1125637 h 1333784"/>
              <a:gd name="connsiteX22" fmla="*/ 207353 w 2189286"/>
              <a:gd name="connsiteY22" fmla="*/ 951772 h 1333784"/>
              <a:gd name="connsiteX23" fmla="*/ 175156 w 2189286"/>
              <a:gd name="connsiteY23" fmla="*/ 842302 h 1333784"/>
              <a:gd name="connsiteX24" fmla="*/ 33489 w 2189286"/>
              <a:gd name="connsiteY24" fmla="*/ 687755 h 1333784"/>
              <a:gd name="connsiteX0" fmla="*/ 33489 w 2189286"/>
              <a:gd name="connsiteY0" fmla="*/ 687755 h 1333784"/>
              <a:gd name="connsiteX1" fmla="*/ 33489 w 2189286"/>
              <a:gd name="connsiteY1" fmla="*/ 591164 h 1333784"/>
              <a:gd name="connsiteX2" fmla="*/ 5223 w 2189286"/>
              <a:gd name="connsiteY2" fmla="*/ 314724 h 1333784"/>
              <a:gd name="connsiteX3" fmla="*/ 153501 w 2189286"/>
              <a:gd name="connsiteY3" fmla="*/ 286002 h 1333784"/>
              <a:gd name="connsiteX4" fmla="*/ 338593 w 2189286"/>
              <a:gd name="connsiteY4" fmla="*/ 114246 h 1333784"/>
              <a:gd name="connsiteX5" fmla="*/ 603293 w 2189286"/>
              <a:gd name="connsiteY5" fmla="*/ 143138 h 1333784"/>
              <a:gd name="connsiteX6" fmla="*/ 918028 w 2189286"/>
              <a:gd name="connsiteY6" fmla="*/ 168896 h 1333784"/>
              <a:gd name="connsiteX7" fmla="*/ 1405829 w 2189286"/>
              <a:gd name="connsiteY7" fmla="*/ 12982 h 1333784"/>
              <a:gd name="connsiteX8" fmla="*/ 1867131 w 2189286"/>
              <a:gd name="connsiteY8" fmla="*/ 30307 h 1333784"/>
              <a:gd name="connsiteX9" fmla="*/ 1906784 w 2189286"/>
              <a:gd name="connsiteY9" fmla="*/ 182606 h 1333784"/>
              <a:gd name="connsiteX10" fmla="*/ 2069519 w 2189286"/>
              <a:gd name="connsiteY10" fmla="*/ 417046 h 1333784"/>
              <a:gd name="connsiteX11" fmla="*/ 2182204 w 2189286"/>
              <a:gd name="connsiteY11" fmla="*/ 559173 h 1333784"/>
              <a:gd name="connsiteX12" fmla="*/ 1772492 w 2189286"/>
              <a:gd name="connsiteY12" fmla="*/ 712530 h 1333784"/>
              <a:gd name="connsiteX13" fmla="*/ 1559892 w 2189286"/>
              <a:gd name="connsiteY13" fmla="*/ 862280 h 1333784"/>
              <a:gd name="connsiteX14" fmla="*/ 1418583 w 2189286"/>
              <a:gd name="connsiteY14" fmla="*/ 938552 h 1333784"/>
              <a:gd name="connsiteX15" fmla="*/ 1229115 w 2189286"/>
              <a:gd name="connsiteY15" fmla="*/ 1035656 h 1333784"/>
              <a:gd name="connsiteX16" fmla="*/ 1006699 w 2189286"/>
              <a:gd name="connsiteY16" fmla="*/ 1082043 h 1333784"/>
              <a:gd name="connsiteX17" fmla="*/ 786903 w 2189286"/>
              <a:gd name="connsiteY17" fmla="*/ 1202910 h 1333784"/>
              <a:gd name="connsiteX18" fmla="*/ 582493 w 2189286"/>
              <a:gd name="connsiteY18" fmla="*/ 1333181 h 1333784"/>
              <a:gd name="connsiteX19" fmla="*/ 432734 w 2189286"/>
              <a:gd name="connsiteY19" fmla="*/ 1247986 h 1333784"/>
              <a:gd name="connsiteX20" fmla="*/ 46367 w 2189286"/>
              <a:gd name="connsiteY20" fmla="*/ 1164274 h 1333784"/>
              <a:gd name="connsiteX21" fmla="*/ 194474 w 2189286"/>
              <a:gd name="connsiteY21" fmla="*/ 1125637 h 1333784"/>
              <a:gd name="connsiteX22" fmla="*/ 207353 w 2189286"/>
              <a:gd name="connsiteY22" fmla="*/ 951772 h 1333784"/>
              <a:gd name="connsiteX23" fmla="*/ 175156 w 2189286"/>
              <a:gd name="connsiteY23" fmla="*/ 842302 h 1333784"/>
              <a:gd name="connsiteX24" fmla="*/ 33489 w 2189286"/>
              <a:gd name="connsiteY24" fmla="*/ 687755 h 1333784"/>
              <a:gd name="connsiteX0" fmla="*/ 33489 w 2189286"/>
              <a:gd name="connsiteY0" fmla="*/ 687755 h 1333784"/>
              <a:gd name="connsiteX1" fmla="*/ 33489 w 2189286"/>
              <a:gd name="connsiteY1" fmla="*/ 591164 h 1333784"/>
              <a:gd name="connsiteX2" fmla="*/ 5223 w 2189286"/>
              <a:gd name="connsiteY2" fmla="*/ 314724 h 1333784"/>
              <a:gd name="connsiteX3" fmla="*/ 153501 w 2189286"/>
              <a:gd name="connsiteY3" fmla="*/ 286002 h 1333784"/>
              <a:gd name="connsiteX4" fmla="*/ 338593 w 2189286"/>
              <a:gd name="connsiteY4" fmla="*/ 114246 h 1333784"/>
              <a:gd name="connsiteX5" fmla="*/ 603293 w 2189286"/>
              <a:gd name="connsiteY5" fmla="*/ 143138 h 1333784"/>
              <a:gd name="connsiteX6" fmla="*/ 918028 w 2189286"/>
              <a:gd name="connsiteY6" fmla="*/ 168896 h 1333784"/>
              <a:gd name="connsiteX7" fmla="*/ 1405829 w 2189286"/>
              <a:gd name="connsiteY7" fmla="*/ 12982 h 1333784"/>
              <a:gd name="connsiteX8" fmla="*/ 1867131 w 2189286"/>
              <a:gd name="connsiteY8" fmla="*/ 30307 h 1333784"/>
              <a:gd name="connsiteX9" fmla="*/ 1906784 w 2189286"/>
              <a:gd name="connsiteY9" fmla="*/ 182606 h 1333784"/>
              <a:gd name="connsiteX10" fmla="*/ 2069519 w 2189286"/>
              <a:gd name="connsiteY10" fmla="*/ 417046 h 1333784"/>
              <a:gd name="connsiteX11" fmla="*/ 2182204 w 2189286"/>
              <a:gd name="connsiteY11" fmla="*/ 559173 h 1333784"/>
              <a:gd name="connsiteX12" fmla="*/ 2031424 w 2189286"/>
              <a:gd name="connsiteY12" fmla="*/ 729407 h 1333784"/>
              <a:gd name="connsiteX13" fmla="*/ 1772492 w 2189286"/>
              <a:gd name="connsiteY13" fmla="*/ 712530 h 1333784"/>
              <a:gd name="connsiteX14" fmla="*/ 1559892 w 2189286"/>
              <a:gd name="connsiteY14" fmla="*/ 862280 h 1333784"/>
              <a:gd name="connsiteX15" fmla="*/ 1418583 w 2189286"/>
              <a:gd name="connsiteY15" fmla="*/ 938552 h 1333784"/>
              <a:gd name="connsiteX16" fmla="*/ 1229115 w 2189286"/>
              <a:gd name="connsiteY16" fmla="*/ 1035656 h 1333784"/>
              <a:gd name="connsiteX17" fmla="*/ 1006699 w 2189286"/>
              <a:gd name="connsiteY17" fmla="*/ 1082043 h 1333784"/>
              <a:gd name="connsiteX18" fmla="*/ 786903 w 2189286"/>
              <a:gd name="connsiteY18" fmla="*/ 1202910 h 1333784"/>
              <a:gd name="connsiteX19" fmla="*/ 582493 w 2189286"/>
              <a:gd name="connsiteY19" fmla="*/ 1333181 h 1333784"/>
              <a:gd name="connsiteX20" fmla="*/ 432734 w 2189286"/>
              <a:gd name="connsiteY20" fmla="*/ 1247986 h 1333784"/>
              <a:gd name="connsiteX21" fmla="*/ 46367 w 2189286"/>
              <a:gd name="connsiteY21" fmla="*/ 1164274 h 1333784"/>
              <a:gd name="connsiteX22" fmla="*/ 194474 w 2189286"/>
              <a:gd name="connsiteY22" fmla="*/ 1125637 h 1333784"/>
              <a:gd name="connsiteX23" fmla="*/ 207353 w 2189286"/>
              <a:gd name="connsiteY23" fmla="*/ 951772 h 1333784"/>
              <a:gd name="connsiteX24" fmla="*/ 175156 w 2189286"/>
              <a:gd name="connsiteY24" fmla="*/ 842302 h 1333784"/>
              <a:gd name="connsiteX25" fmla="*/ 33489 w 2189286"/>
              <a:gd name="connsiteY25" fmla="*/ 687755 h 1333784"/>
              <a:gd name="connsiteX0" fmla="*/ 33489 w 2189286"/>
              <a:gd name="connsiteY0" fmla="*/ 687755 h 1333784"/>
              <a:gd name="connsiteX1" fmla="*/ 33489 w 2189286"/>
              <a:gd name="connsiteY1" fmla="*/ 591164 h 1333784"/>
              <a:gd name="connsiteX2" fmla="*/ 5223 w 2189286"/>
              <a:gd name="connsiteY2" fmla="*/ 314724 h 1333784"/>
              <a:gd name="connsiteX3" fmla="*/ 153501 w 2189286"/>
              <a:gd name="connsiteY3" fmla="*/ 286002 h 1333784"/>
              <a:gd name="connsiteX4" fmla="*/ 338593 w 2189286"/>
              <a:gd name="connsiteY4" fmla="*/ 114246 h 1333784"/>
              <a:gd name="connsiteX5" fmla="*/ 603293 w 2189286"/>
              <a:gd name="connsiteY5" fmla="*/ 143138 h 1333784"/>
              <a:gd name="connsiteX6" fmla="*/ 918028 w 2189286"/>
              <a:gd name="connsiteY6" fmla="*/ 168896 h 1333784"/>
              <a:gd name="connsiteX7" fmla="*/ 1405829 w 2189286"/>
              <a:gd name="connsiteY7" fmla="*/ 12982 h 1333784"/>
              <a:gd name="connsiteX8" fmla="*/ 1867131 w 2189286"/>
              <a:gd name="connsiteY8" fmla="*/ 30307 h 1333784"/>
              <a:gd name="connsiteX9" fmla="*/ 1906784 w 2189286"/>
              <a:gd name="connsiteY9" fmla="*/ 182606 h 1333784"/>
              <a:gd name="connsiteX10" fmla="*/ 2069519 w 2189286"/>
              <a:gd name="connsiteY10" fmla="*/ 417046 h 1333784"/>
              <a:gd name="connsiteX11" fmla="*/ 2182204 w 2189286"/>
              <a:gd name="connsiteY11" fmla="*/ 559173 h 1333784"/>
              <a:gd name="connsiteX12" fmla="*/ 2031424 w 2189286"/>
              <a:gd name="connsiteY12" fmla="*/ 729407 h 1333784"/>
              <a:gd name="connsiteX13" fmla="*/ 1787083 w 2189286"/>
              <a:gd name="connsiteY13" fmla="*/ 727121 h 1333784"/>
              <a:gd name="connsiteX14" fmla="*/ 1559892 w 2189286"/>
              <a:gd name="connsiteY14" fmla="*/ 862280 h 1333784"/>
              <a:gd name="connsiteX15" fmla="*/ 1418583 w 2189286"/>
              <a:gd name="connsiteY15" fmla="*/ 938552 h 1333784"/>
              <a:gd name="connsiteX16" fmla="*/ 1229115 w 2189286"/>
              <a:gd name="connsiteY16" fmla="*/ 1035656 h 1333784"/>
              <a:gd name="connsiteX17" fmla="*/ 1006699 w 2189286"/>
              <a:gd name="connsiteY17" fmla="*/ 1082043 h 1333784"/>
              <a:gd name="connsiteX18" fmla="*/ 786903 w 2189286"/>
              <a:gd name="connsiteY18" fmla="*/ 1202910 h 1333784"/>
              <a:gd name="connsiteX19" fmla="*/ 582493 w 2189286"/>
              <a:gd name="connsiteY19" fmla="*/ 1333181 h 1333784"/>
              <a:gd name="connsiteX20" fmla="*/ 432734 w 2189286"/>
              <a:gd name="connsiteY20" fmla="*/ 1247986 h 1333784"/>
              <a:gd name="connsiteX21" fmla="*/ 46367 w 2189286"/>
              <a:gd name="connsiteY21" fmla="*/ 1164274 h 1333784"/>
              <a:gd name="connsiteX22" fmla="*/ 194474 w 2189286"/>
              <a:gd name="connsiteY22" fmla="*/ 1125637 h 1333784"/>
              <a:gd name="connsiteX23" fmla="*/ 207353 w 2189286"/>
              <a:gd name="connsiteY23" fmla="*/ 951772 h 1333784"/>
              <a:gd name="connsiteX24" fmla="*/ 175156 w 2189286"/>
              <a:gd name="connsiteY24" fmla="*/ 842302 h 1333784"/>
              <a:gd name="connsiteX25" fmla="*/ 33489 w 2189286"/>
              <a:gd name="connsiteY25" fmla="*/ 687755 h 1333784"/>
              <a:gd name="connsiteX0" fmla="*/ 33489 w 2189286"/>
              <a:gd name="connsiteY0" fmla="*/ 687755 h 1333784"/>
              <a:gd name="connsiteX1" fmla="*/ 33489 w 2189286"/>
              <a:gd name="connsiteY1" fmla="*/ 591164 h 1333784"/>
              <a:gd name="connsiteX2" fmla="*/ 5223 w 2189286"/>
              <a:gd name="connsiteY2" fmla="*/ 314724 h 1333784"/>
              <a:gd name="connsiteX3" fmla="*/ 153501 w 2189286"/>
              <a:gd name="connsiteY3" fmla="*/ 286002 h 1333784"/>
              <a:gd name="connsiteX4" fmla="*/ 338593 w 2189286"/>
              <a:gd name="connsiteY4" fmla="*/ 114246 h 1333784"/>
              <a:gd name="connsiteX5" fmla="*/ 603293 w 2189286"/>
              <a:gd name="connsiteY5" fmla="*/ 143138 h 1333784"/>
              <a:gd name="connsiteX6" fmla="*/ 918028 w 2189286"/>
              <a:gd name="connsiteY6" fmla="*/ 168896 h 1333784"/>
              <a:gd name="connsiteX7" fmla="*/ 1405829 w 2189286"/>
              <a:gd name="connsiteY7" fmla="*/ 12982 h 1333784"/>
              <a:gd name="connsiteX8" fmla="*/ 1867131 w 2189286"/>
              <a:gd name="connsiteY8" fmla="*/ 30307 h 1333784"/>
              <a:gd name="connsiteX9" fmla="*/ 1906784 w 2189286"/>
              <a:gd name="connsiteY9" fmla="*/ 182606 h 1333784"/>
              <a:gd name="connsiteX10" fmla="*/ 2069519 w 2189286"/>
              <a:gd name="connsiteY10" fmla="*/ 417046 h 1333784"/>
              <a:gd name="connsiteX11" fmla="*/ 2182204 w 2189286"/>
              <a:gd name="connsiteY11" fmla="*/ 559173 h 1333784"/>
              <a:gd name="connsiteX12" fmla="*/ 2031424 w 2189286"/>
              <a:gd name="connsiteY12" fmla="*/ 729407 h 1333784"/>
              <a:gd name="connsiteX13" fmla="*/ 1787083 w 2189286"/>
              <a:gd name="connsiteY13" fmla="*/ 727121 h 1333784"/>
              <a:gd name="connsiteX14" fmla="*/ 1559892 w 2189286"/>
              <a:gd name="connsiteY14" fmla="*/ 862280 h 1333784"/>
              <a:gd name="connsiteX15" fmla="*/ 1418583 w 2189286"/>
              <a:gd name="connsiteY15" fmla="*/ 938552 h 1333784"/>
              <a:gd name="connsiteX16" fmla="*/ 1229115 w 2189286"/>
              <a:gd name="connsiteY16" fmla="*/ 1035656 h 1333784"/>
              <a:gd name="connsiteX17" fmla="*/ 1021290 w 2189286"/>
              <a:gd name="connsiteY17" fmla="*/ 1091770 h 1333784"/>
              <a:gd name="connsiteX18" fmla="*/ 786903 w 2189286"/>
              <a:gd name="connsiteY18" fmla="*/ 1202910 h 1333784"/>
              <a:gd name="connsiteX19" fmla="*/ 582493 w 2189286"/>
              <a:gd name="connsiteY19" fmla="*/ 1333181 h 1333784"/>
              <a:gd name="connsiteX20" fmla="*/ 432734 w 2189286"/>
              <a:gd name="connsiteY20" fmla="*/ 1247986 h 1333784"/>
              <a:gd name="connsiteX21" fmla="*/ 46367 w 2189286"/>
              <a:gd name="connsiteY21" fmla="*/ 1164274 h 1333784"/>
              <a:gd name="connsiteX22" fmla="*/ 194474 w 2189286"/>
              <a:gd name="connsiteY22" fmla="*/ 1125637 h 1333784"/>
              <a:gd name="connsiteX23" fmla="*/ 207353 w 2189286"/>
              <a:gd name="connsiteY23" fmla="*/ 951772 h 1333784"/>
              <a:gd name="connsiteX24" fmla="*/ 175156 w 2189286"/>
              <a:gd name="connsiteY24" fmla="*/ 842302 h 1333784"/>
              <a:gd name="connsiteX25" fmla="*/ 33489 w 2189286"/>
              <a:gd name="connsiteY25" fmla="*/ 687755 h 1333784"/>
              <a:gd name="connsiteX0" fmla="*/ 33489 w 2189286"/>
              <a:gd name="connsiteY0" fmla="*/ 687755 h 1333784"/>
              <a:gd name="connsiteX1" fmla="*/ 33489 w 2189286"/>
              <a:gd name="connsiteY1" fmla="*/ 591164 h 1333784"/>
              <a:gd name="connsiteX2" fmla="*/ 5223 w 2189286"/>
              <a:gd name="connsiteY2" fmla="*/ 314724 h 1333784"/>
              <a:gd name="connsiteX3" fmla="*/ 153501 w 2189286"/>
              <a:gd name="connsiteY3" fmla="*/ 286002 h 1333784"/>
              <a:gd name="connsiteX4" fmla="*/ 338593 w 2189286"/>
              <a:gd name="connsiteY4" fmla="*/ 114246 h 1333784"/>
              <a:gd name="connsiteX5" fmla="*/ 603293 w 2189286"/>
              <a:gd name="connsiteY5" fmla="*/ 143138 h 1333784"/>
              <a:gd name="connsiteX6" fmla="*/ 918028 w 2189286"/>
              <a:gd name="connsiteY6" fmla="*/ 168896 h 1333784"/>
              <a:gd name="connsiteX7" fmla="*/ 1405829 w 2189286"/>
              <a:gd name="connsiteY7" fmla="*/ 12982 h 1333784"/>
              <a:gd name="connsiteX8" fmla="*/ 1867131 w 2189286"/>
              <a:gd name="connsiteY8" fmla="*/ 30307 h 1333784"/>
              <a:gd name="connsiteX9" fmla="*/ 1906784 w 2189286"/>
              <a:gd name="connsiteY9" fmla="*/ 182606 h 1333784"/>
              <a:gd name="connsiteX10" fmla="*/ 2069519 w 2189286"/>
              <a:gd name="connsiteY10" fmla="*/ 417046 h 1333784"/>
              <a:gd name="connsiteX11" fmla="*/ 2182204 w 2189286"/>
              <a:gd name="connsiteY11" fmla="*/ 559173 h 1333784"/>
              <a:gd name="connsiteX12" fmla="*/ 2031424 w 2189286"/>
              <a:gd name="connsiteY12" fmla="*/ 729407 h 1333784"/>
              <a:gd name="connsiteX13" fmla="*/ 1787083 w 2189286"/>
              <a:gd name="connsiteY13" fmla="*/ 727121 h 1333784"/>
              <a:gd name="connsiteX14" fmla="*/ 1559892 w 2189286"/>
              <a:gd name="connsiteY14" fmla="*/ 862280 h 1333784"/>
              <a:gd name="connsiteX15" fmla="*/ 1418583 w 2189286"/>
              <a:gd name="connsiteY15" fmla="*/ 938552 h 1333784"/>
              <a:gd name="connsiteX16" fmla="*/ 1185340 w 2189286"/>
              <a:gd name="connsiteY16" fmla="*/ 1055111 h 1333784"/>
              <a:gd name="connsiteX17" fmla="*/ 1021290 w 2189286"/>
              <a:gd name="connsiteY17" fmla="*/ 1091770 h 1333784"/>
              <a:gd name="connsiteX18" fmla="*/ 786903 w 2189286"/>
              <a:gd name="connsiteY18" fmla="*/ 1202910 h 1333784"/>
              <a:gd name="connsiteX19" fmla="*/ 582493 w 2189286"/>
              <a:gd name="connsiteY19" fmla="*/ 1333181 h 1333784"/>
              <a:gd name="connsiteX20" fmla="*/ 432734 w 2189286"/>
              <a:gd name="connsiteY20" fmla="*/ 1247986 h 1333784"/>
              <a:gd name="connsiteX21" fmla="*/ 46367 w 2189286"/>
              <a:gd name="connsiteY21" fmla="*/ 1164274 h 1333784"/>
              <a:gd name="connsiteX22" fmla="*/ 194474 w 2189286"/>
              <a:gd name="connsiteY22" fmla="*/ 1125637 h 1333784"/>
              <a:gd name="connsiteX23" fmla="*/ 207353 w 2189286"/>
              <a:gd name="connsiteY23" fmla="*/ 951772 h 1333784"/>
              <a:gd name="connsiteX24" fmla="*/ 175156 w 2189286"/>
              <a:gd name="connsiteY24" fmla="*/ 842302 h 1333784"/>
              <a:gd name="connsiteX25" fmla="*/ 33489 w 2189286"/>
              <a:gd name="connsiteY25" fmla="*/ 687755 h 1333784"/>
              <a:gd name="connsiteX0" fmla="*/ 33489 w 2189286"/>
              <a:gd name="connsiteY0" fmla="*/ 687755 h 1333784"/>
              <a:gd name="connsiteX1" fmla="*/ 33489 w 2189286"/>
              <a:gd name="connsiteY1" fmla="*/ 591164 h 1333784"/>
              <a:gd name="connsiteX2" fmla="*/ 5223 w 2189286"/>
              <a:gd name="connsiteY2" fmla="*/ 314724 h 1333784"/>
              <a:gd name="connsiteX3" fmla="*/ 153501 w 2189286"/>
              <a:gd name="connsiteY3" fmla="*/ 286002 h 1333784"/>
              <a:gd name="connsiteX4" fmla="*/ 338593 w 2189286"/>
              <a:gd name="connsiteY4" fmla="*/ 114246 h 1333784"/>
              <a:gd name="connsiteX5" fmla="*/ 603293 w 2189286"/>
              <a:gd name="connsiteY5" fmla="*/ 143138 h 1333784"/>
              <a:gd name="connsiteX6" fmla="*/ 918028 w 2189286"/>
              <a:gd name="connsiteY6" fmla="*/ 168896 h 1333784"/>
              <a:gd name="connsiteX7" fmla="*/ 1405829 w 2189286"/>
              <a:gd name="connsiteY7" fmla="*/ 12982 h 1333784"/>
              <a:gd name="connsiteX8" fmla="*/ 1867131 w 2189286"/>
              <a:gd name="connsiteY8" fmla="*/ 30307 h 1333784"/>
              <a:gd name="connsiteX9" fmla="*/ 1906784 w 2189286"/>
              <a:gd name="connsiteY9" fmla="*/ 182606 h 1333784"/>
              <a:gd name="connsiteX10" fmla="*/ 2069519 w 2189286"/>
              <a:gd name="connsiteY10" fmla="*/ 417046 h 1333784"/>
              <a:gd name="connsiteX11" fmla="*/ 2182204 w 2189286"/>
              <a:gd name="connsiteY11" fmla="*/ 559173 h 1333784"/>
              <a:gd name="connsiteX12" fmla="*/ 2031424 w 2189286"/>
              <a:gd name="connsiteY12" fmla="*/ 729407 h 1333784"/>
              <a:gd name="connsiteX13" fmla="*/ 1787083 w 2189286"/>
              <a:gd name="connsiteY13" fmla="*/ 727121 h 1333784"/>
              <a:gd name="connsiteX14" fmla="*/ 1559892 w 2189286"/>
              <a:gd name="connsiteY14" fmla="*/ 862280 h 1333784"/>
              <a:gd name="connsiteX15" fmla="*/ 1418583 w 2189286"/>
              <a:gd name="connsiteY15" fmla="*/ 914233 h 1333784"/>
              <a:gd name="connsiteX16" fmla="*/ 1185340 w 2189286"/>
              <a:gd name="connsiteY16" fmla="*/ 1055111 h 1333784"/>
              <a:gd name="connsiteX17" fmla="*/ 1021290 w 2189286"/>
              <a:gd name="connsiteY17" fmla="*/ 1091770 h 1333784"/>
              <a:gd name="connsiteX18" fmla="*/ 786903 w 2189286"/>
              <a:gd name="connsiteY18" fmla="*/ 1202910 h 1333784"/>
              <a:gd name="connsiteX19" fmla="*/ 582493 w 2189286"/>
              <a:gd name="connsiteY19" fmla="*/ 1333181 h 1333784"/>
              <a:gd name="connsiteX20" fmla="*/ 432734 w 2189286"/>
              <a:gd name="connsiteY20" fmla="*/ 1247986 h 1333784"/>
              <a:gd name="connsiteX21" fmla="*/ 46367 w 2189286"/>
              <a:gd name="connsiteY21" fmla="*/ 1164274 h 1333784"/>
              <a:gd name="connsiteX22" fmla="*/ 194474 w 2189286"/>
              <a:gd name="connsiteY22" fmla="*/ 1125637 h 1333784"/>
              <a:gd name="connsiteX23" fmla="*/ 207353 w 2189286"/>
              <a:gd name="connsiteY23" fmla="*/ 951772 h 1333784"/>
              <a:gd name="connsiteX24" fmla="*/ 175156 w 2189286"/>
              <a:gd name="connsiteY24" fmla="*/ 842302 h 1333784"/>
              <a:gd name="connsiteX25" fmla="*/ 33489 w 2189286"/>
              <a:gd name="connsiteY25" fmla="*/ 687755 h 1333784"/>
              <a:gd name="connsiteX0" fmla="*/ 65807 w 2221604"/>
              <a:gd name="connsiteY0" fmla="*/ 687755 h 1333784"/>
              <a:gd name="connsiteX1" fmla="*/ 65807 w 2221604"/>
              <a:gd name="connsiteY1" fmla="*/ 591164 h 1333784"/>
              <a:gd name="connsiteX2" fmla="*/ 3494 w 2221604"/>
              <a:gd name="connsiteY2" fmla="*/ 329316 h 1333784"/>
              <a:gd name="connsiteX3" fmla="*/ 185819 w 2221604"/>
              <a:gd name="connsiteY3" fmla="*/ 286002 h 1333784"/>
              <a:gd name="connsiteX4" fmla="*/ 370911 w 2221604"/>
              <a:gd name="connsiteY4" fmla="*/ 114246 h 1333784"/>
              <a:gd name="connsiteX5" fmla="*/ 635611 w 2221604"/>
              <a:gd name="connsiteY5" fmla="*/ 143138 h 1333784"/>
              <a:gd name="connsiteX6" fmla="*/ 950346 w 2221604"/>
              <a:gd name="connsiteY6" fmla="*/ 168896 h 1333784"/>
              <a:gd name="connsiteX7" fmla="*/ 1438147 w 2221604"/>
              <a:gd name="connsiteY7" fmla="*/ 12982 h 1333784"/>
              <a:gd name="connsiteX8" fmla="*/ 1899449 w 2221604"/>
              <a:gd name="connsiteY8" fmla="*/ 30307 h 1333784"/>
              <a:gd name="connsiteX9" fmla="*/ 1939102 w 2221604"/>
              <a:gd name="connsiteY9" fmla="*/ 182606 h 1333784"/>
              <a:gd name="connsiteX10" fmla="*/ 2101837 w 2221604"/>
              <a:gd name="connsiteY10" fmla="*/ 417046 h 1333784"/>
              <a:gd name="connsiteX11" fmla="*/ 2214522 w 2221604"/>
              <a:gd name="connsiteY11" fmla="*/ 559173 h 1333784"/>
              <a:gd name="connsiteX12" fmla="*/ 2063742 w 2221604"/>
              <a:gd name="connsiteY12" fmla="*/ 729407 h 1333784"/>
              <a:gd name="connsiteX13" fmla="*/ 1819401 w 2221604"/>
              <a:gd name="connsiteY13" fmla="*/ 727121 h 1333784"/>
              <a:gd name="connsiteX14" fmla="*/ 1592210 w 2221604"/>
              <a:gd name="connsiteY14" fmla="*/ 862280 h 1333784"/>
              <a:gd name="connsiteX15" fmla="*/ 1450901 w 2221604"/>
              <a:gd name="connsiteY15" fmla="*/ 914233 h 1333784"/>
              <a:gd name="connsiteX16" fmla="*/ 1217658 w 2221604"/>
              <a:gd name="connsiteY16" fmla="*/ 1055111 h 1333784"/>
              <a:gd name="connsiteX17" fmla="*/ 1053608 w 2221604"/>
              <a:gd name="connsiteY17" fmla="*/ 1091770 h 1333784"/>
              <a:gd name="connsiteX18" fmla="*/ 819221 w 2221604"/>
              <a:gd name="connsiteY18" fmla="*/ 1202910 h 1333784"/>
              <a:gd name="connsiteX19" fmla="*/ 614811 w 2221604"/>
              <a:gd name="connsiteY19" fmla="*/ 1333181 h 1333784"/>
              <a:gd name="connsiteX20" fmla="*/ 465052 w 2221604"/>
              <a:gd name="connsiteY20" fmla="*/ 1247986 h 1333784"/>
              <a:gd name="connsiteX21" fmla="*/ 78685 w 2221604"/>
              <a:gd name="connsiteY21" fmla="*/ 1164274 h 1333784"/>
              <a:gd name="connsiteX22" fmla="*/ 226792 w 2221604"/>
              <a:gd name="connsiteY22" fmla="*/ 1125637 h 1333784"/>
              <a:gd name="connsiteX23" fmla="*/ 239671 w 2221604"/>
              <a:gd name="connsiteY23" fmla="*/ 951772 h 1333784"/>
              <a:gd name="connsiteX24" fmla="*/ 207474 w 2221604"/>
              <a:gd name="connsiteY24" fmla="*/ 842302 h 1333784"/>
              <a:gd name="connsiteX25" fmla="*/ 65807 w 2221604"/>
              <a:gd name="connsiteY25" fmla="*/ 687755 h 1333784"/>
              <a:gd name="connsiteX0" fmla="*/ 90290 w 2221768"/>
              <a:gd name="connsiteY0" fmla="*/ 697483 h 1333784"/>
              <a:gd name="connsiteX1" fmla="*/ 65971 w 2221768"/>
              <a:gd name="connsiteY1" fmla="*/ 591164 h 1333784"/>
              <a:gd name="connsiteX2" fmla="*/ 3658 w 2221768"/>
              <a:gd name="connsiteY2" fmla="*/ 329316 h 1333784"/>
              <a:gd name="connsiteX3" fmla="*/ 185983 w 2221768"/>
              <a:gd name="connsiteY3" fmla="*/ 286002 h 1333784"/>
              <a:gd name="connsiteX4" fmla="*/ 371075 w 2221768"/>
              <a:gd name="connsiteY4" fmla="*/ 114246 h 1333784"/>
              <a:gd name="connsiteX5" fmla="*/ 635775 w 2221768"/>
              <a:gd name="connsiteY5" fmla="*/ 143138 h 1333784"/>
              <a:gd name="connsiteX6" fmla="*/ 950510 w 2221768"/>
              <a:gd name="connsiteY6" fmla="*/ 168896 h 1333784"/>
              <a:gd name="connsiteX7" fmla="*/ 1438311 w 2221768"/>
              <a:gd name="connsiteY7" fmla="*/ 12982 h 1333784"/>
              <a:gd name="connsiteX8" fmla="*/ 1899613 w 2221768"/>
              <a:gd name="connsiteY8" fmla="*/ 30307 h 1333784"/>
              <a:gd name="connsiteX9" fmla="*/ 1939266 w 2221768"/>
              <a:gd name="connsiteY9" fmla="*/ 182606 h 1333784"/>
              <a:gd name="connsiteX10" fmla="*/ 2102001 w 2221768"/>
              <a:gd name="connsiteY10" fmla="*/ 417046 h 1333784"/>
              <a:gd name="connsiteX11" fmla="*/ 2214686 w 2221768"/>
              <a:gd name="connsiteY11" fmla="*/ 559173 h 1333784"/>
              <a:gd name="connsiteX12" fmla="*/ 2063906 w 2221768"/>
              <a:gd name="connsiteY12" fmla="*/ 729407 h 1333784"/>
              <a:gd name="connsiteX13" fmla="*/ 1819565 w 2221768"/>
              <a:gd name="connsiteY13" fmla="*/ 727121 h 1333784"/>
              <a:gd name="connsiteX14" fmla="*/ 1592374 w 2221768"/>
              <a:gd name="connsiteY14" fmla="*/ 862280 h 1333784"/>
              <a:gd name="connsiteX15" fmla="*/ 1451065 w 2221768"/>
              <a:gd name="connsiteY15" fmla="*/ 914233 h 1333784"/>
              <a:gd name="connsiteX16" fmla="*/ 1217822 w 2221768"/>
              <a:gd name="connsiteY16" fmla="*/ 1055111 h 1333784"/>
              <a:gd name="connsiteX17" fmla="*/ 1053772 w 2221768"/>
              <a:gd name="connsiteY17" fmla="*/ 1091770 h 1333784"/>
              <a:gd name="connsiteX18" fmla="*/ 819385 w 2221768"/>
              <a:gd name="connsiteY18" fmla="*/ 1202910 h 1333784"/>
              <a:gd name="connsiteX19" fmla="*/ 614975 w 2221768"/>
              <a:gd name="connsiteY19" fmla="*/ 1333181 h 1333784"/>
              <a:gd name="connsiteX20" fmla="*/ 465216 w 2221768"/>
              <a:gd name="connsiteY20" fmla="*/ 1247986 h 1333784"/>
              <a:gd name="connsiteX21" fmla="*/ 78849 w 2221768"/>
              <a:gd name="connsiteY21" fmla="*/ 1164274 h 1333784"/>
              <a:gd name="connsiteX22" fmla="*/ 226956 w 2221768"/>
              <a:gd name="connsiteY22" fmla="*/ 1125637 h 1333784"/>
              <a:gd name="connsiteX23" fmla="*/ 239835 w 2221768"/>
              <a:gd name="connsiteY23" fmla="*/ 951772 h 1333784"/>
              <a:gd name="connsiteX24" fmla="*/ 207638 w 2221768"/>
              <a:gd name="connsiteY24" fmla="*/ 842302 h 1333784"/>
              <a:gd name="connsiteX25" fmla="*/ 90290 w 2221768"/>
              <a:gd name="connsiteY25" fmla="*/ 697483 h 1333784"/>
              <a:gd name="connsiteX0" fmla="*/ 90290 w 2221768"/>
              <a:gd name="connsiteY0" fmla="*/ 697483 h 1333784"/>
              <a:gd name="connsiteX1" fmla="*/ 65971 w 2221768"/>
              <a:gd name="connsiteY1" fmla="*/ 591164 h 1333784"/>
              <a:gd name="connsiteX2" fmla="*/ 3658 w 2221768"/>
              <a:gd name="connsiteY2" fmla="*/ 329316 h 1333784"/>
              <a:gd name="connsiteX3" fmla="*/ 185983 w 2221768"/>
              <a:gd name="connsiteY3" fmla="*/ 286002 h 1333784"/>
              <a:gd name="connsiteX4" fmla="*/ 371075 w 2221768"/>
              <a:gd name="connsiteY4" fmla="*/ 114246 h 1333784"/>
              <a:gd name="connsiteX5" fmla="*/ 635775 w 2221768"/>
              <a:gd name="connsiteY5" fmla="*/ 143138 h 1333784"/>
              <a:gd name="connsiteX6" fmla="*/ 950510 w 2221768"/>
              <a:gd name="connsiteY6" fmla="*/ 168896 h 1333784"/>
              <a:gd name="connsiteX7" fmla="*/ 1438311 w 2221768"/>
              <a:gd name="connsiteY7" fmla="*/ 12982 h 1333784"/>
              <a:gd name="connsiteX8" fmla="*/ 1899613 w 2221768"/>
              <a:gd name="connsiteY8" fmla="*/ 30307 h 1333784"/>
              <a:gd name="connsiteX9" fmla="*/ 1939266 w 2221768"/>
              <a:gd name="connsiteY9" fmla="*/ 182606 h 1333784"/>
              <a:gd name="connsiteX10" fmla="*/ 2102001 w 2221768"/>
              <a:gd name="connsiteY10" fmla="*/ 417046 h 1333784"/>
              <a:gd name="connsiteX11" fmla="*/ 2214686 w 2221768"/>
              <a:gd name="connsiteY11" fmla="*/ 559173 h 1333784"/>
              <a:gd name="connsiteX12" fmla="*/ 2063906 w 2221768"/>
              <a:gd name="connsiteY12" fmla="*/ 729407 h 1333784"/>
              <a:gd name="connsiteX13" fmla="*/ 1819565 w 2221768"/>
              <a:gd name="connsiteY13" fmla="*/ 727121 h 1333784"/>
              <a:gd name="connsiteX14" fmla="*/ 1592374 w 2221768"/>
              <a:gd name="connsiteY14" fmla="*/ 862280 h 1333784"/>
              <a:gd name="connsiteX15" fmla="*/ 1451065 w 2221768"/>
              <a:gd name="connsiteY15" fmla="*/ 914233 h 1333784"/>
              <a:gd name="connsiteX16" fmla="*/ 1217822 w 2221768"/>
              <a:gd name="connsiteY16" fmla="*/ 1055111 h 1333784"/>
              <a:gd name="connsiteX17" fmla="*/ 1053772 w 2221768"/>
              <a:gd name="connsiteY17" fmla="*/ 1091770 h 1333784"/>
              <a:gd name="connsiteX18" fmla="*/ 819385 w 2221768"/>
              <a:gd name="connsiteY18" fmla="*/ 1202910 h 1333784"/>
              <a:gd name="connsiteX19" fmla="*/ 614975 w 2221768"/>
              <a:gd name="connsiteY19" fmla="*/ 1333181 h 1333784"/>
              <a:gd name="connsiteX20" fmla="*/ 465216 w 2221768"/>
              <a:gd name="connsiteY20" fmla="*/ 1247986 h 1333784"/>
              <a:gd name="connsiteX21" fmla="*/ 78849 w 2221768"/>
              <a:gd name="connsiteY21" fmla="*/ 1164274 h 1333784"/>
              <a:gd name="connsiteX22" fmla="*/ 226956 w 2221768"/>
              <a:gd name="connsiteY22" fmla="*/ 1125637 h 1333784"/>
              <a:gd name="connsiteX23" fmla="*/ 239835 w 2221768"/>
              <a:gd name="connsiteY23" fmla="*/ 951772 h 1333784"/>
              <a:gd name="connsiteX24" fmla="*/ 207638 w 2221768"/>
              <a:gd name="connsiteY24" fmla="*/ 842302 h 1333784"/>
              <a:gd name="connsiteX25" fmla="*/ 118375 w 2221768"/>
              <a:gd name="connsiteY25" fmla="*/ 787773 h 1333784"/>
              <a:gd name="connsiteX26" fmla="*/ 90290 w 2221768"/>
              <a:gd name="connsiteY26" fmla="*/ 697483 h 1333784"/>
              <a:gd name="connsiteX0" fmla="*/ 90290 w 2221768"/>
              <a:gd name="connsiteY0" fmla="*/ 698548 h 1334849"/>
              <a:gd name="connsiteX1" fmla="*/ 65971 w 2221768"/>
              <a:gd name="connsiteY1" fmla="*/ 592229 h 1334849"/>
              <a:gd name="connsiteX2" fmla="*/ 3658 w 2221768"/>
              <a:gd name="connsiteY2" fmla="*/ 330381 h 1334849"/>
              <a:gd name="connsiteX3" fmla="*/ 185983 w 2221768"/>
              <a:gd name="connsiteY3" fmla="*/ 287067 h 1334849"/>
              <a:gd name="connsiteX4" fmla="*/ 371075 w 2221768"/>
              <a:gd name="connsiteY4" fmla="*/ 115311 h 1334849"/>
              <a:gd name="connsiteX5" fmla="*/ 635775 w 2221768"/>
              <a:gd name="connsiteY5" fmla="*/ 144203 h 1334849"/>
              <a:gd name="connsiteX6" fmla="*/ 950510 w 2221768"/>
              <a:gd name="connsiteY6" fmla="*/ 184553 h 1334849"/>
              <a:gd name="connsiteX7" fmla="*/ 1438311 w 2221768"/>
              <a:gd name="connsiteY7" fmla="*/ 14047 h 1334849"/>
              <a:gd name="connsiteX8" fmla="*/ 1899613 w 2221768"/>
              <a:gd name="connsiteY8" fmla="*/ 31372 h 1334849"/>
              <a:gd name="connsiteX9" fmla="*/ 1939266 w 2221768"/>
              <a:gd name="connsiteY9" fmla="*/ 183671 h 1334849"/>
              <a:gd name="connsiteX10" fmla="*/ 2102001 w 2221768"/>
              <a:gd name="connsiteY10" fmla="*/ 418111 h 1334849"/>
              <a:gd name="connsiteX11" fmla="*/ 2214686 w 2221768"/>
              <a:gd name="connsiteY11" fmla="*/ 560238 h 1334849"/>
              <a:gd name="connsiteX12" fmla="*/ 2063906 w 2221768"/>
              <a:gd name="connsiteY12" fmla="*/ 730472 h 1334849"/>
              <a:gd name="connsiteX13" fmla="*/ 1819565 w 2221768"/>
              <a:gd name="connsiteY13" fmla="*/ 728186 h 1334849"/>
              <a:gd name="connsiteX14" fmla="*/ 1592374 w 2221768"/>
              <a:gd name="connsiteY14" fmla="*/ 863345 h 1334849"/>
              <a:gd name="connsiteX15" fmla="*/ 1451065 w 2221768"/>
              <a:gd name="connsiteY15" fmla="*/ 915298 h 1334849"/>
              <a:gd name="connsiteX16" fmla="*/ 1217822 w 2221768"/>
              <a:gd name="connsiteY16" fmla="*/ 1056176 h 1334849"/>
              <a:gd name="connsiteX17" fmla="*/ 1053772 w 2221768"/>
              <a:gd name="connsiteY17" fmla="*/ 1092835 h 1334849"/>
              <a:gd name="connsiteX18" fmla="*/ 819385 w 2221768"/>
              <a:gd name="connsiteY18" fmla="*/ 1203975 h 1334849"/>
              <a:gd name="connsiteX19" fmla="*/ 614975 w 2221768"/>
              <a:gd name="connsiteY19" fmla="*/ 1334246 h 1334849"/>
              <a:gd name="connsiteX20" fmla="*/ 465216 w 2221768"/>
              <a:gd name="connsiteY20" fmla="*/ 1249051 h 1334849"/>
              <a:gd name="connsiteX21" fmla="*/ 78849 w 2221768"/>
              <a:gd name="connsiteY21" fmla="*/ 1165339 h 1334849"/>
              <a:gd name="connsiteX22" fmla="*/ 226956 w 2221768"/>
              <a:gd name="connsiteY22" fmla="*/ 1126702 h 1334849"/>
              <a:gd name="connsiteX23" fmla="*/ 239835 w 2221768"/>
              <a:gd name="connsiteY23" fmla="*/ 952837 h 1334849"/>
              <a:gd name="connsiteX24" fmla="*/ 207638 w 2221768"/>
              <a:gd name="connsiteY24" fmla="*/ 843367 h 1334849"/>
              <a:gd name="connsiteX25" fmla="*/ 118375 w 2221768"/>
              <a:gd name="connsiteY25" fmla="*/ 788838 h 1334849"/>
              <a:gd name="connsiteX26" fmla="*/ 90290 w 2221768"/>
              <a:gd name="connsiteY26" fmla="*/ 698548 h 1334849"/>
              <a:gd name="connsiteX0" fmla="*/ 90290 w 2221768"/>
              <a:gd name="connsiteY0" fmla="*/ 713423 h 1349724"/>
              <a:gd name="connsiteX1" fmla="*/ 65971 w 2221768"/>
              <a:gd name="connsiteY1" fmla="*/ 607104 h 1349724"/>
              <a:gd name="connsiteX2" fmla="*/ 3658 w 2221768"/>
              <a:gd name="connsiteY2" fmla="*/ 345256 h 1349724"/>
              <a:gd name="connsiteX3" fmla="*/ 185983 w 2221768"/>
              <a:gd name="connsiteY3" fmla="*/ 301942 h 1349724"/>
              <a:gd name="connsiteX4" fmla="*/ 371075 w 2221768"/>
              <a:gd name="connsiteY4" fmla="*/ 130186 h 1349724"/>
              <a:gd name="connsiteX5" fmla="*/ 635775 w 2221768"/>
              <a:gd name="connsiteY5" fmla="*/ 159078 h 1349724"/>
              <a:gd name="connsiteX6" fmla="*/ 950510 w 2221768"/>
              <a:gd name="connsiteY6" fmla="*/ 199428 h 1349724"/>
              <a:gd name="connsiteX7" fmla="*/ 1467494 w 2221768"/>
              <a:gd name="connsiteY7" fmla="*/ 9467 h 1349724"/>
              <a:gd name="connsiteX8" fmla="*/ 1899613 w 2221768"/>
              <a:gd name="connsiteY8" fmla="*/ 46247 h 1349724"/>
              <a:gd name="connsiteX9" fmla="*/ 1939266 w 2221768"/>
              <a:gd name="connsiteY9" fmla="*/ 198546 h 1349724"/>
              <a:gd name="connsiteX10" fmla="*/ 2102001 w 2221768"/>
              <a:gd name="connsiteY10" fmla="*/ 432986 h 1349724"/>
              <a:gd name="connsiteX11" fmla="*/ 2214686 w 2221768"/>
              <a:gd name="connsiteY11" fmla="*/ 575113 h 1349724"/>
              <a:gd name="connsiteX12" fmla="*/ 2063906 w 2221768"/>
              <a:gd name="connsiteY12" fmla="*/ 745347 h 1349724"/>
              <a:gd name="connsiteX13" fmla="*/ 1819565 w 2221768"/>
              <a:gd name="connsiteY13" fmla="*/ 743061 h 1349724"/>
              <a:gd name="connsiteX14" fmla="*/ 1592374 w 2221768"/>
              <a:gd name="connsiteY14" fmla="*/ 878220 h 1349724"/>
              <a:gd name="connsiteX15" fmla="*/ 1451065 w 2221768"/>
              <a:gd name="connsiteY15" fmla="*/ 930173 h 1349724"/>
              <a:gd name="connsiteX16" fmla="*/ 1217822 w 2221768"/>
              <a:gd name="connsiteY16" fmla="*/ 1071051 h 1349724"/>
              <a:gd name="connsiteX17" fmla="*/ 1053772 w 2221768"/>
              <a:gd name="connsiteY17" fmla="*/ 1107710 h 1349724"/>
              <a:gd name="connsiteX18" fmla="*/ 819385 w 2221768"/>
              <a:gd name="connsiteY18" fmla="*/ 1218850 h 1349724"/>
              <a:gd name="connsiteX19" fmla="*/ 614975 w 2221768"/>
              <a:gd name="connsiteY19" fmla="*/ 1349121 h 1349724"/>
              <a:gd name="connsiteX20" fmla="*/ 465216 w 2221768"/>
              <a:gd name="connsiteY20" fmla="*/ 1263926 h 1349724"/>
              <a:gd name="connsiteX21" fmla="*/ 78849 w 2221768"/>
              <a:gd name="connsiteY21" fmla="*/ 1180214 h 1349724"/>
              <a:gd name="connsiteX22" fmla="*/ 226956 w 2221768"/>
              <a:gd name="connsiteY22" fmla="*/ 1141577 h 1349724"/>
              <a:gd name="connsiteX23" fmla="*/ 239835 w 2221768"/>
              <a:gd name="connsiteY23" fmla="*/ 967712 h 1349724"/>
              <a:gd name="connsiteX24" fmla="*/ 207638 w 2221768"/>
              <a:gd name="connsiteY24" fmla="*/ 858242 h 1349724"/>
              <a:gd name="connsiteX25" fmla="*/ 118375 w 2221768"/>
              <a:gd name="connsiteY25" fmla="*/ 803713 h 1349724"/>
              <a:gd name="connsiteX26" fmla="*/ 90290 w 2221768"/>
              <a:gd name="connsiteY26" fmla="*/ 713423 h 1349724"/>
              <a:gd name="connsiteX0" fmla="*/ 90290 w 2221768"/>
              <a:gd name="connsiteY0" fmla="*/ 710974 h 1347275"/>
              <a:gd name="connsiteX1" fmla="*/ 65971 w 2221768"/>
              <a:gd name="connsiteY1" fmla="*/ 604655 h 1347275"/>
              <a:gd name="connsiteX2" fmla="*/ 3658 w 2221768"/>
              <a:gd name="connsiteY2" fmla="*/ 342807 h 1347275"/>
              <a:gd name="connsiteX3" fmla="*/ 185983 w 2221768"/>
              <a:gd name="connsiteY3" fmla="*/ 299493 h 1347275"/>
              <a:gd name="connsiteX4" fmla="*/ 371075 w 2221768"/>
              <a:gd name="connsiteY4" fmla="*/ 127737 h 1347275"/>
              <a:gd name="connsiteX5" fmla="*/ 635775 w 2221768"/>
              <a:gd name="connsiteY5" fmla="*/ 156629 h 1347275"/>
              <a:gd name="connsiteX6" fmla="*/ 950510 w 2221768"/>
              <a:gd name="connsiteY6" fmla="*/ 196979 h 1347275"/>
              <a:gd name="connsiteX7" fmla="*/ 1467494 w 2221768"/>
              <a:gd name="connsiteY7" fmla="*/ 7018 h 1347275"/>
              <a:gd name="connsiteX8" fmla="*/ 1899613 w 2221768"/>
              <a:gd name="connsiteY8" fmla="*/ 43798 h 1347275"/>
              <a:gd name="connsiteX9" fmla="*/ 1903400 w 2221768"/>
              <a:gd name="connsiteY9" fmla="*/ 81418 h 1347275"/>
              <a:gd name="connsiteX10" fmla="*/ 1939266 w 2221768"/>
              <a:gd name="connsiteY10" fmla="*/ 196097 h 1347275"/>
              <a:gd name="connsiteX11" fmla="*/ 2102001 w 2221768"/>
              <a:gd name="connsiteY11" fmla="*/ 430537 h 1347275"/>
              <a:gd name="connsiteX12" fmla="*/ 2214686 w 2221768"/>
              <a:gd name="connsiteY12" fmla="*/ 572664 h 1347275"/>
              <a:gd name="connsiteX13" fmla="*/ 2063906 w 2221768"/>
              <a:gd name="connsiteY13" fmla="*/ 742898 h 1347275"/>
              <a:gd name="connsiteX14" fmla="*/ 1819565 w 2221768"/>
              <a:gd name="connsiteY14" fmla="*/ 740612 h 1347275"/>
              <a:gd name="connsiteX15" fmla="*/ 1592374 w 2221768"/>
              <a:gd name="connsiteY15" fmla="*/ 875771 h 1347275"/>
              <a:gd name="connsiteX16" fmla="*/ 1451065 w 2221768"/>
              <a:gd name="connsiteY16" fmla="*/ 927724 h 1347275"/>
              <a:gd name="connsiteX17" fmla="*/ 1217822 w 2221768"/>
              <a:gd name="connsiteY17" fmla="*/ 1068602 h 1347275"/>
              <a:gd name="connsiteX18" fmla="*/ 1053772 w 2221768"/>
              <a:gd name="connsiteY18" fmla="*/ 1105261 h 1347275"/>
              <a:gd name="connsiteX19" fmla="*/ 819385 w 2221768"/>
              <a:gd name="connsiteY19" fmla="*/ 1216401 h 1347275"/>
              <a:gd name="connsiteX20" fmla="*/ 614975 w 2221768"/>
              <a:gd name="connsiteY20" fmla="*/ 1346672 h 1347275"/>
              <a:gd name="connsiteX21" fmla="*/ 465216 w 2221768"/>
              <a:gd name="connsiteY21" fmla="*/ 1261477 h 1347275"/>
              <a:gd name="connsiteX22" fmla="*/ 78849 w 2221768"/>
              <a:gd name="connsiteY22" fmla="*/ 1177765 h 1347275"/>
              <a:gd name="connsiteX23" fmla="*/ 226956 w 2221768"/>
              <a:gd name="connsiteY23" fmla="*/ 1139128 h 1347275"/>
              <a:gd name="connsiteX24" fmla="*/ 239835 w 2221768"/>
              <a:gd name="connsiteY24" fmla="*/ 965263 h 1347275"/>
              <a:gd name="connsiteX25" fmla="*/ 207638 w 2221768"/>
              <a:gd name="connsiteY25" fmla="*/ 855793 h 1347275"/>
              <a:gd name="connsiteX26" fmla="*/ 118375 w 2221768"/>
              <a:gd name="connsiteY26" fmla="*/ 801264 h 1347275"/>
              <a:gd name="connsiteX27" fmla="*/ 90290 w 2221768"/>
              <a:gd name="connsiteY27" fmla="*/ 710974 h 1347275"/>
              <a:gd name="connsiteX0" fmla="*/ 90290 w 2221768"/>
              <a:gd name="connsiteY0" fmla="*/ 710974 h 1347275"/>
              <a:gd name="connsiteX1" fmla="*/ 65971 w 2221768"/>
              <a:gd name="connsiteY1" fmla="*/ 604655 h 1347275"/>
              <a:gd name="connsiteX2" fmla="*/ 3658 w 2221768"/>
              <a:gd name="connsiteY2" fmla="*/ 342807 h 1347275"/>
              <a:gd name="connsiteX3" fmla="*/ 185983 w 2221768"/>
              <a:gd name="connsiteY3" fmla="*/ 299493 h 1347275"/>
              <a:gd name="connsiteX4" fmla="*/ 371075 w 2221768"/>
              <a:gd name="connsiteY4" fmla="*/ 127737 h 1347275"/>
              <a:gd name="connsiteX5" fmla="*/ 635775 w 2221768"/>
              <a:gd name="connsiteY5" fmla="*/ 156629 h 1347275"/>
              <a:gd name="connsiteX6" fmla="*/ 950510 w 2221768"/>
              <a:gd name="connsiteY6" fmla="*/ 196979 h 1347275"/>
              <a:gd name="connsiteX7" fmla="*/ 1467494 w 2221768"/>
              <a:gd name="connsiteY7" fmla="*/ 7018 h 1347275"/>
              <a:gd name="connsiteX8" fmla="*/ 1899613 w 2221768"/>
              <a:gd name="connsiteY8" fmla="*/ 43798 h 1347275"/>
              <a:gd name="connsiteX9" fmla="*/ 1903400 w 2221768"/>
              <a:gd name="connsiteY9" fmla="*/ 81418 h 1347275"/>
              <a:gd name="connsiteX10" fmla="*/ 1939266 w 2221768"/>
              <a:gd name="connsiteY10" fmla="*/ 196097 h 1347275"/>
              <a:gd name="connsiteX11" fmla="*/ 2015268 w 2221768"/>
              <a:gd name="connsiteY11" fmla="*/ 358656 h 1347275"/>
              <a:gd name="connsiteX12" fmla="*/ 2102001 w 2221768"/>
              <a:gd name="connsiteY12" fmla="*/ 430537 h 1347275"/>
              <a:gd name="connsiteX13" fmla="*/ 2214686 w 2221768"/>
              <a:gd name="connsiteY13" fmla="*/ 572664 h 1347275"/>
              <a:gd name="connsiteX14" fmla="*/ 2063906 w 2221768"/>
              <a:gd name="connsiteY14" fmla="*/ 742898 h 1347275"/>
              <a:gd name="connsiteX15" fmla="*/ 1819565 w 2221768"/>
              <a:gd name="connsiteY15" fmla="*/ 740612 h 1347275"/>
              <a:gd name="connsiteX16" fmla="*/ 1592374 w 2221768"/>
              <a:gd name="connsiteY16" fmla="*/ 875771 h 1347275"/>
              <a:gd name="connsiteX17" fmla="*/ 1451065 w 2221768"/>
              <a:gd name="connsiteY17" fmla="*/ 927724 h 1347275"/>
              <a:gd name="connsiteX18" fmla="*/ 1217822 w 2221768"/>
              <a:gd name="connsiteY18" fmla="*/ 1068602 h 1347275"/>
              <a:gd name="connsiteX19" fmla="*/ 1053772 w 2221768"/>
              <a:gd name="connsiteY19" fmla="*/ 1105261 h 1347275"/>
              <a:gd name="connsiteX20" fmla="*/ 819385 w 2221768"/>
              <a:gd name="connsiteY20" fmla="*/ 1216401 h 1347275"/>
              <a:gd name="connsiteX21" fmla="*/ 614975 w 2221768"/>
              <a:gd name="connsiteY21" fmla="*/ 1346672 h 1347275"/>
              <a:gd name="connsiteX22" fmla="*/ 465216 w 2221768"/>
              <a:gd name="connsiteY22" fmla="*/ 1261477 h 1347275"/>
              <a:gd name="connsiteX23" fmla="*/ 78849 w 2221768"/>
              <a:gd name="connsiteY23" fmla="*/ 1177765 h 1347275"/>
              <a:gd name="connsiteX24" fmla="*/ 226956 w 2221768"/>
              <a:gd name="connsiteY24" fmla="*/ 1139128 h 1347275"/>
              <a:gd name="connsiteX25" fmla="*/ 239835 w 2221768"/>
              <a:gd name="connsiteY25" fmla="*/ 965263 h 1347275"/>
              <a:gd name="connsiteX26" fmla="*/ 207638 w 2221768"/>
              <a:gd name="connsiteY26" fmla="*/ 855793 h 1347275"/>
              <a:gd name="connsiteX27" fmla="*/ 118375 w 2221768"/>
              <a:gd name="connsiteY27" fmla="*/ 801264 h 1347275"/>
              <a:gd name="connsiteX28" fmla="*/ 90290 w 2221768"/>
              <a:gd name="connsiteY28" fmla="*/ 710974 h 1347275"/>
              <a:gd name="connsiteX0" fmla="*/ 90290 w 2216015"/>
              <a:gd name="connsiteY0" fmla="*/ 710974 h 1347275"/>
              <a:gd name="connsiteX1" fmla="*/ 65971 w 2216015"/>
              <a:gd name="connsiteY1" fmla="*/ 604655 h 1347275"/>
              <a:gd name="connsiteX2" fmla="*/ 3658 w 2216015"/>
              <a:gd name="connsiteY2" fmla="*/ 342807 h 1347275"/>
              <a:gd name="connsiteX3" fmla="*/ 185983 w 2216015"/>
              <a:gd name="connsiteY3" fmla="*/ 299493 h 1347275"/>
              <a:gd name="connsiteX4" fmla="*/ 371075 w 2216015"/>
              <a:gd name="connsiteY4" fmla="*/ 127737 h 1347275"/>
              <a:gd name="connsiteX5" fmla="*/ 635775 w 2216015"/>
              <a:gd name="connsiteY5" fmla="*/ 156629 h 1347275"/>
              <a:gd name="connsiteX6" fmla="*/ 950510 w 2216015"/>
              <a:gd name="connsiteY6" fmla="*/ 196979 h 1347275"/>
              <a:gd name="connsiteX7" fmla="*/ 1467494 w 2216015"/>
              <a:gd name="connsiteY7" fmla="*/ 7018 h 1347275"/>
              <a:gd name="connsiteX8" fmla="*/ 1899613 w 2216015"/>
              <a:gd name="connsiteY8" fmla="*/ 43798 h 1347275"/>
              <a:gd name="connsiteX9" fmla="*/ 1903400 w 2216015"/>
              <a:gd name="connsiteY9" fmla="*/ 81418 h 1347275"/>
              <a:gd name="connsiteX10" fmla="*/ 1939266 w 2216015"/>
              <a:gd name="connsiteY10" fmla="*/ 196097 h 1347275"/>
              <a:gd name="connsiteX11" fmla="*/ 2015268 w 2216015"/>
              <a:gd name="connsiteY11" fmla="*/ 358656 h 1347275"/>
              <a:gd name="connsiteX12" fmla="*/ 2102001 w 2216015"/>
              <a:gd name="connsiteY12" fmla="*/ 430537 h 1347275"/>
              <a:gd name="connsiteX13" fmla="*/ 2151455 w 2216015"/>
              <a:gd name="connsiteY13" fmla="*/ 465661 h 1347275"/>
              <a:gd name="connsiteX14" fmla="*/ 2214686 w 2216015"/>
              <a:gd name="connsiteY14" fmla="*/ 572664 h 1347275"/>
              <a:gd name="connsiteX15" fmla="*/ 2063906 w 2216015"/>
              <a:gd name="connsiteY15" fmla="*/ 742898 h 1347275"/>
              <a:gd name="connsiteX16" fmla="*/ 1819565 w 2216015"/>
              <a:gd name="connsiteY16" fmla="*/ 740612 h 1347275"/>
              <a:gd name="connsiteX17" fmla="*/ 1592374 w 2216015"/>
              <a:gd name="connsiteY17" fmla="*/ 875771 h 1347275"/>
              <a:gd name="connsiteX18" fmla="*/ 1451065 w 2216015"/>
              <a:gd name="connsiteY18" fmla="*/ 927724 h 1347275"/>
              <a:gd name="connsiteX19" fmla="*/ 1217822 w 2216015"/>
              <a:gd name="connsiteY19" fmla="*/ 1068602 h 1347275"/>
              <a:gd name="connsiteX20" fmla="*/ 1053772 w 2216015"/>
              <a:gd name="connsiteY20" fmla="*/ 1105261 h 1347275"/>
              <a:gd name="connsiteX21" fmla="*/ 819385 w 2216015"/>
              <a:gd name="connsiteY21" fmla="*/ 1216401 h 1347275"/>
              <a:gd name="connsiteX22" fmla="*/ 614975 w 2216015"/>
              <a:gd name="connsiteY22" fmla="*/ 1346672 h 1347275"/>
              <a:gd name="connsiteX23" fmla="*/ 465216 w 2216015"/>
              <a:gd name="connsiteY23" fmla="*/ 1261477 h 1347275"/>
              <a:gd name="connsiteX24" fmla="*/ 78849 w 2216015"/>
              <a:gd name="connsiteY24" fmla="*/ 1177765 h 1347275"/>
              <a:gd name="connsiteX25" fmla="*/ 226956 w 2216015"/>
              <a:gd name="connsiteY25" fmla="*/ 1139128 h 1347275"/>
              <a:gd name="connsiteX26" fmla="*/ 239835 w 2216015"/>
              <a:gd name="connsiteY26" fmla="*/ 965263 h 1347275"/>
              <a:gd name="connsiteX27" fmla="*/ 207638 w 2216015"/>
              <a:gd name="connsiteY27" fmla="*/ 855793 h 1347275"/>
              <a:gd name="connsiteX28" fmla="*/ 118375 w 2216015"/>
              <a:gd name="connsiteY28" fmla="*/ 801264 h 1347275"/>
              <a:gd name="connsiteX29" fmla="*/ 90290 w 2216015"/>
              <a:gd name="connsiteY29" fmla="*/ 710974 h 1347275"/>
              <a:gd name="connsiteX0" fmla="*/ 90290 w 2216015"/>
              <a:gd name="connsiteY0" fmla="*/ 710974 h 1347275"/>
              <a:gd name="connsiteX1" fmla="*/ 65971 w 2216015"/>
              <a:gd name="connsiteY1" fmla="*/ 604655 h 1347275"/>
              <a:gd name="connsiteX2" fmla="*/ 3658 w 2216015"/>
              <a:gd name="connsiteY2" fmla="*/ 342807 h 1347275"/>
              <a:gd name="connsiteX3" fmla="*/ 185983 w 2216015"/>
              <a:gd name="connsiteY3" fmla="*/ 299493 h 1347275"/>
              <a:gd name="connsiteX4" fmla="*/ 356484 w 2216015"/>
              <a:gd name="connsiteY4" fmla="*/ 122873 h 1347275"/>
              <a:gd name="connsiteX5" fmla="*/ 635775 w 2216015"/>
              <a:gd name="connsiteY5" fmla="*/ 156629 h 1347275"/>
              <a:gd name="connsiteX6" fmla="*/ 950510 w 2216015"/>
              <a:gd name="connsiteY6" fmla="*/ 196979 h 1347275"/>
              <a:gd name="connsiteX7" fmla="*/ 1467494 w 2216015"/>
              <a:gd name="connsiteY7" fmla="*/ 7018 h 1347275"/>
              <a:gd name="connsiteX8" fmla="*/ 1899613 w 2216015"/>
              <a:gd name="connsiteY8" fmla="*/ 43798 h 1347275"/>
              <a:gd name="connsiteX9" fmla="*/ 1903400 w 2216015"/>
              <a:gd name="connsiteY9" fmla="*/ 81418 h 1347275"/>
              <a:gd name="connsiteX10" fmla="*/ 1939266 w 2216015"/>
              <a:gd name="connsiteY10" fmla="*/ 196097 h 1347275"/>
              <a:gd name="connsiteX11" fmla="*/ 2015268 w 2216015"/>
              <a:gd name="connsiteY11" fmla="*/ 358656 h 1347275"/>
              <a:gd name="connsiteX12" fmla="*/ 2102001 w 2216015"/>
              <a:gd name="connsiteY12" fmla="*/ 430537 h 1347275"/>
              <a:gd name="connsiteX13" fmla="*/ 2151455 w 2216015"/>
              <a:gd name="connsiteY13" fmla="*/ 465661 h 1347275"/>
              <a:gd name="connsiteX14" fmla="*/ 2214686 w 2216015"/>
              <a:gd name="connsiteY14" fmla="*/ 572664 h 1347275"/>
              <a:gd name="connsiteX15" fmla="*/ 2063906 w 2216015"/>
              <a:gd name="connsiteY15" fmla="*/ 742898 h 1347275"/>
              <a:gd name="connsiteX16" fmla="*/ 1819565 w 2216015"/>
              <a:gd name="connsiteY16" fmla="*/ 740612 h 1347275"/>
              <a:gd name="connsiteX17" fmla="*/ 1592374 w 2216015"/>
              <a:gd name="connsiteY17" fmla="*/ 875771 h 1347275"/>
              <a:gd name="connsiteX18" fmla="*/ 1451065 w 2216015"/>
              <a:gd name="connsiteY18" fmla="*/ 927724 h 1347275"/>
              <a:gd name="connsiteX19" fmla="*/ 1217822 w 2216015"/>
              <a:gd name="connsiteY19" fmla="*/ 1068602 h 1347275"/>
              <a:gd name="connsiteX20" fmla="*/ 1053772 w 2216015"/>
              <a:gd name="connsiteY20" fmla="*/ 1105261 h 1347275"/>
              <a:gd name="connsiteX21" fmla="*/ 819385 w 2216015"/>
              <a:gd name="connsiteY21" fmla="*/ 1216401 h 1347275"/>
              <a:gd name="connsiteX22" fmla="*/ 614975 w 2216015"/>
              <a:gd name="connsiteY22" fmla="*/ 1346672 h 1347275"/>
              <a:gd name="connsiteX23" fmla="*/ 465216 w 2216015"/>
              <a:gd name="connsiteY23" fmla="*/ 1261477 h 1347275"/>
              <a:gd name="connsiteX24" fmla="*/ 78849 w 2216015"/>
              <a:gd name="connsiteY24" fmla="*/ 1177765 h 1347275"/>
              <a:gd name="connsiteX25" fmla="*/ 226956 w 2216015"/>
              <a:gd name="connsiteY25" fmla="*/ 1139128 h 1347275"/>
              <a:gd name="connsiteX26" fmla="*/ 239835 w 2216015"/>
              <a:gd name="connsiteY26" fmla="*/ 965263 h 1347275"/>
              <a:gd name="connsiteX27" fmla="*/ 207638 w 2216015"/>
              <a:gd name="connsiteY27" fmla="*/ 855793 h 1347275"/>
              <a:gd name="connsiteX28" fmla="*/ 118375 w 2216015"/>
              <a:gd name="connsiteY28" fmla="*/ 801264 h 1347275"/>
              <a:gd name="connsiteX29" fmla="*/ 90290 w 2216015"/>
              <a:gd name="connsiteY29" fmla="*/ 710974 h 1347275"/>
              <a:gd name="connsiteX0" fmla="*/ 90290 w 2216015"/>
              <a:gd name="connsiteY0" fmla="*/ 710974 h 1347275"/>
              <a:gd name="connsiteX1" fmla="*/ 65971 w 2216015"/>
              <a:gd name="connsiteY1" fmla="*/ 604655 h 1347275"/>
              <a:gd name="connsiteX2" fmla="*/ 3658 w 2216015"/>
              <a:gd name="connsiteY2" fmla="*/ 342807 h 1347275"/>
              <a:gd name="connsiteX3" fmla="*/ 185983 w 2216015"/>
              <a:gd name="connsiteY3" fmla="*/ 299493 h 1347275"/>
              <a:gd name="connsiteX4" fmla="*/ 356484 w 2216015"/>
              <a:gd name="connsiteY4" fmla="*/ 122873 h 1347275"/>
              <a:gd name="connsiteX5" fmla="*/ 635775 w 2216015"/>
              <a:gd name="connsiteY5" fmla="*/ 117719 h 1347275"/>
              <a:gd name="connsiteX6" fmla="*/ 950510 w 2216015"/>
              <a:gd name="connsiteY6" fmla="*/ 196979 h 1347275"/>
              <a:gd name="connsiteX7" fmla="*/ 1467494 w 2216015"/>
              <a:gd name="connsiteY7" fmla="*/ 7018 h 1347275"/>
              <a:gd name="connsiteX8" fmla="*/ 1899613 w 2216015"/>
              <a:gd name="connsiteY8" fmla="*/ 43798 h 1347275"/>
              <a:gd name="connsiteX9" fmla="*/ 1903400 w 2216015"/>
              <a:gd name="connsiteY9" fmla="*/ 81418 h 1347275"/>
              <a:gd name="connsiteX10" fmla="*/ 1939266 w 2216015"/>
              <a:gd name="connsiteY10" fmla="*/ 196097 h 1347275"/>
              <a:gd name="connsiteX11" fmla="*/ 2015268 w 2216015"/>
              <a:gd name="connsiteY11" fmla="*/ 358656 h 1347275"/>
              <a:gd name="connsiteX12" fmla="*/ 2102001 w 2216015"/>
              <a:gd name="connsiteY12" fmla="*/ 430537 h 1347275"/>
              <a:gd name="connsiteX13" fmla="*/ 2151455 w 2216015"/>
              <a:gd name="connsiteY13" fmla="*/ 465661 h 1347275"/>
              <a:gd name="connsiteX14" fmla="*/ 2214686 w 2216015"/>
              <a:gd name="connsiteY14" fmla="*/ 572664 h 1347275"/>
              <a:gd name="connsiteX15" fmla="*/ 2063906 w 2216015"/>
              <a:gd name="connsiteY15" fmla="*/ 742898 h 1347275"/>
              <a:gd name="connsiteX16" fmla="*/ 1819565 w 2216015"/>
              <a:gd name="connsiteY16" fmla="*/ 740612 h 1347275"/>
              <a:gd name="connsiteX17" fmla="*/ 1592374 w 2216015"/>
              <a:gd name="connsiteY17" fmla="*/ 875771 h 1347275"/>
              <a:gd name="connsiteX18" fmla="*/ 1451065 w 2216015"/>
              <a:gd name="connsiteY18" fmla="*/ 927724 h 1347275"/>
              <a:gd name="connsiteX19" fmla="*/ 1217822 w 2216015"/>
              <a:gd name="connsiteY19" fmla="*/ 1068602 h 1347275"/>
              <a:gd name="connsiteX20" fmla="*/ 1053772 w 2216015"/>
              <a:gd name="connsiteY20" fmla="*/ 1105261 h 1347275"/>
              <a:gd name="connsiteX21" fmla="*/ 819385 w 2216015"/>
              <a:gd name="connsiteY21" fmla="*/ 1216401 h 1347275"/>
              <a:gd name="connsiteX22" fmla="*/ 614975 w 2216015"/>
              <a:gd name="connsiteY22" fmla="*/ 1346672 h 1347275"/>
              <a:gd name="connsiteX23" fmla="*/ 465216 w 2216015"/>
              <a:gd name="connsiteY23" fmla="*/ 1261477 h 1347275"/>
              <a:gd name="connsiteX24" fmla="*/ 78849 w 2216015"/>
              <a:gd name="connsiteY24" fmla="*/ 1177765 h 1347275"/>
              <a:gd name="connsiteX25" fmla="*/ 226956 w 2216015"/>
              <a:gd name="connsiteY25" fmla="*/ 1139128 h 1347275"/>
              <a:gd name="connsiteX26" fmla="*/ 239835 w 2216015"/>
              <a:gd name="connsiteY26" fmla="*/ 965263 h 1347275"/>
              <a:gd name="connsiteX27" fmla="*/ 207638 w 2216015"/>
              <a:gd name="connsiteY27" fmla="*/ 855793 h 1347275"/>
              <a:gd name="connsiteX28" fmla="*/ 118375 w 2216015"/>
              <a:gd name="connsiteY28" fmla="*/ 801264 h 1347275"/>
              <a:gd name="connsiteX29" fmla="*/ 90290 w 2216015"/>
              <a:gd name="connsiteY29" fmla="*/ 710974 h 1347275"/>
              <a:gd name="connsiteX0" fmla="*/ 88372 w 2214097"/>
              <a:gd name="connsiteY0" fmla="*/ 710974 h 1347275"/>
              <a:gd name="connsiteX1" fmla="*/ 64053 w 2214097"/>
              <a:gd name="connsiteY1" fmla="*/ 604655 h 1347275"/>
              <a:gd name="connsiteX2" fmla="*/ 1740 w 2214097"/>
              <a:gd name="connsiteY2" fmla="*/ 342807 h 1347275"/>
              <a:gd name="connsiteX3" fmla="*/ 140290 w 2214097"/>
              <a:gd name="connsiteY3" fmla="*/ 255719 h 1347275"/>
              <a:gd name="connsiteX4" fmla="*/ 354566 w 2214097"/>
              <a:gd name="connsiteY4" fmla="*/ 122873 h 1347275"/>
              <a:gd name="connsiteX5" fmla="*/ 633857 w 2214097"/>
              <a:gd name="connsiteY5" fmla="*/ 117719 h 1347275"/>
              <a:gd name="connsiteX6" fmla="*/ 948592 w 2214097"/>
              <a:gd name="connsiteY6" fmla="*/ 196979 h 1347275"/>
              <a:gd name="connsiteX7" fmla="*/ 1465576 w 2214097"/>
              <a:gd name="connsiteY7" fmla="*/ 7018 h 1347275"/>
              <a:gd name="connsiteX8" fmla="*/ 1897695 w 2214097"/>
              <a:gd name="connsiteY8" fmla="*/ 43798 h 1347275"/>
              <a:gd name="connsiteX9" fmla="*/ 1901482 w 2214097"/>
              <a:gd name="connsiteY9" fmla="*/ 81418 h 1347275"/>
              <a:gd name="connsiteX10" fmla="*/ 1937348 w 2214097"/>
              <a:gd name="connsiteY10" fmla="*/ 196097 h 1347275"/>
              <a:gd name="connsiteX11" fmla="*/ 2013350 w 2214097"/>
              <a:gd name="connsiteY11" fmla="*/ 358656 h 1347275"/>
              <a:gd name="connsiteX12" fmla="*/ 2100083 w 2214097"/>
              <a:gd name="connsiteY12" fmla="*/ 430537 h 1347275"/>
              <a:gd name="connsiteX13" fmla="*/ 2149537 w 2214097"/>
              <a:gd name="connsiteY13" fmla="*/ 465661 h 1347275"/>
              <a:gd name="connsiteX14" fmla="*/ 2212768 w 2214097"/>
              <a:gd name="connsiteY14" fmla="*/ 572664 h 1347275"/>
              <a:gd name="connsiteX15" fmla="*/ 2061988 w 2214097"/>
              <a:gd name="connsiteY15" fmla="*/ 742898 h 1347275"/>
              <a:gd name="connsiteX16" fmla="*/ 1817647 w 2214097"/>
              <a:gd name="connsiteY16" fmla="*/ 740612 h 1347275"/>
              <a:gd name="connsiteX17" fmla="*/ 1590456 w 2214097"/>
              <a:gd name="connsiteY17" fmla="*/ 875771 h 1347275"/>
              <a:gd name="connsiteX18" fmla="*/ 1449147 w 2214097"/>
              <a:gd name="connsiteY18" fmla="*/ 927724 h 1347275"/>
              <a:gd name="connsiteX19" fmla="*/ 1215904 w 2214097"/>
              <a:gd name="connsiteY19" fmla="*/ 1068602 h 1347275"/>
              <a:gd name="connsiteX20" fmla="*/ 1051854 w 2214097"/>
              <a:gd name="connsiteY20" fmla="*/ 1105261 h 1347275"/>
              <a:gd name="connsiteX21" fmla="*/ 817467 w 2214097"/>
              <a:gd name="connsiteY21" fmla="*/ 1216401 h 1347275"/>
              <a:gd name="connsiteX22" fmla="*/ 613057 w 2214097"/>
              <a:gd name="connsiteY22" fmla="*/ 1346672 h 1347275"/>
              <a:gd name="connsiteX23" fmla="*/ 463298 w 2214097"/>
              <a:gd name="connsiteY23" fmla="*/ 1261477 h 1347275"/>
              <a:gd name="connsiteX24" fmla="*/ 76931 w 2214097"/>
              <a:gd name="connsiteY24" fmla="*/ 1177765 h 1347275"/>
              <a:gd name="connsiteX25" fmla="*/ 225038 w 2214097"/>
              <a:gd name="connsiteY25" fmla="*/ 1139128 h 1347275"/>
              <a:gd name="connsiteX26" fmla="*/ 237917 w 2214097"/>
              <a:gd name="connsiteY26" fmla="*/ 965263 h 1347275"/>
              <a:gd name="connsiteX27" fmla="*/ 205720 w 2214097"/>
              <a:gd name="connsiteY27" fmla="*/ 855793 h 1347275"/>
              <a:gd name="connsiteX28" fmla="*/ 116457 w 2214097"/>
              <a:gd name="connsiteY28" fmla="*/ 801264 h 1347275"/>
              <a:gd name="connsiteX29" fmla="*/ 88372 w 2214097"/>
              <a:gd name="connsiteY29" fmla="*/ 710974 h 1347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214097" h="1347275">
                <a:moveTo>
                  <a:pt x="88372" y="710974"/>
                </a:moveTo>
                <a:cubicBezTo>
                  <a:pt x="79638" y="678206"/>
                  <a:pt x="78492" y="666016"/>
                  <a:pt x="64053" y="604655"/>
                </a:cubicBezTo>
                <a:cubicBezTo>
                  <a:pt x="49614" y="543294"/>
                  <a:pt x="-10966" y="400963"/>
                  <a:pt x="1740" y="342807"/>
                </a:cubicBezTo>
                <a:cubicBezTo>
                  <a:pt x="14446" y="284651"/>
                  <a:pt x="81486" y="292375"/>
                  <a:pt x="140290" y="255719"/>
                </a:cubicBezTo>
                <a:cubicBezTo>
                  <a:pt x="199094" y="219063"/>
                  <a:pt x="272305" y="145873"/>
                  <a:pt x="354566" y="122873"/>
                </a:cubicBezTo>
                <a:cubicBezTo>
                  <a:pt x="436827" y="99873"/>
                  <a:pt x="534853" y="105368"/>
                  <a:pt x="633857" y="117719"/>
                </a:cubicBezTo>
                <a:cubicBezTo>
                  <a:pt x="732861" y="130070"/>
                  <a:pt x="809972" y="215429"/>
                  <a:pt x="948592" y="196979"/>
                </a:cubicBezTo>
                <a:cubicBezTo>
                  <a:pt x="1087212" y="178529"/>
                  <a:pt x="1307392" y="32548"/>
                  <a:pt x="1465576" y="7018"/>
                </a:cubicBezTo>
                <a:cubicBezTo>
                  <a:pt x="1623760" y="-18512"/>
                  <a:pt x="1820180" y="33019"/>
                  <a:pt x="1897695" y="43798"/>
                </a:cubicBezTo>
                <a:cubicBezTo>
                  <a:pt x="1975210" y="54577"/>
                  <a:pt x="1894873" y="56035"/>
                  <a:pt x="1901482" y="81418"/>
                </a:cubicBezTo>
                <a:cubicBezTo>
                  <a:pt x="1908091" y="106801"/>
                  <a:pt x="1918703" y="149891"/>
                  <a:pt x="1937348" y="196097"/>
                </a:cubicBezTo>
                <a:cubicBezTo>
                  <a:pt x="1955993" y="242303"/>
                  <a:pt x="1986228" y="319583"/>
                  <a:pt x="2013350" y="358656"/>
                </a:cubicBezTo>
                <a:cubicBezTo>
                  <a:pt x="2040472" y="397729"/>
                  <a:pt x="2081438" y="411082"/>
                  <a:pt x="2100083" y="430537"/>
                </a:cubicBezTo>
                <a:cubicBezTo>
                  <a:pt x="2118728" y="449992"/>
                  <a:pt x="2130756" y="441973"/>
                  <a:pt x="2149537" y="465661"/>
                </a:cubicBezTo>
                <a:cubicBezTo>
                  <a:pt x="2168318" y="489349"/>
                  <a:pt x="2223306" y="528079"/>
                  <a:pt x="2212768" y="572664"/>
                </a:cubicBezTo>
                <a:cubicBezTo>
                  <a:pt x="2191828" y="611754"/>
                  <a:pt x="2130273" y="717339"/>
                  <a:pt x="2061988" y="742898"/>
                </a:cubicBezTo>
                <a:cubicBezTo>
                  <a:pt x="1993703" y="768457"/>
                  <a:pt x="1896236" y="718467"/>
                  <a:pt x="1817647" y="740612"/>
                </a:cubicBezTo>
                <a:cubicBezTo>
                  <a:pt x="1739058" y="762757"/>
                  <a:pt x="1649441" y="834858"/>
                  <a:pt x="1590456" y="875771"/>
                </a:cubicBezTo>
                <a:cubicBezTo>
                  <a:pt x="1531471" y="916684"/>
                  <a:pt x="1504277" y="898828"/>
                  <a:pt x="1449147" y="927724"/>
                </a:cubicBezTo>
                <a:cubicBezTo>
                  <a:pt x="1394018" y="956620"/>
                  <a:pt x="1282120" y="1039012"/>
                  <a:pt x="1215904" y="1068602"/>
                </a:cubicBezTo>
                <a:cubicBezTo>
                  <a:pt x="1149688" y="1098192"/>
                  <a:pt x="1118260" y="1080628"/>
                  <a:pt x="1051854" y="1105261"/>
                </a:cubicBezTo>
                <a:cubicBezTo>
                  <a:pt x="985448" y="1129894"/>
                  <a:pt x="890600" y="1176166"/>
                  <a:pt x="817467" y="1216401"/>
                </a:cubicBezTo>
                <a:cubicBezTo>
                  <a:pt x="744334" y="1256636"/>
                  <a:pt x="672085" y="1339159"/>
                  <a:pt x="613057" y="1346672"/>
                </a:cubicBezTo>
                <a:cubicBezTo>
                  <a:pt x="554029" y="1354185"/>
                  <a:pt x="552652" y="1289628"/>
                  <a:pt x="463298" y="1261477"/>
                </a:cubicBezTo>
                <a:cubicBezTo>
                  <a:pt x="373944" y="1233326"/>
                  <a:pt x="116641" y="1198156"/>
                  <a:pt x="76931" y="1177765"/>
                </a:cubicBezTo>
                <a:cubicBezTo>
                  <a:pt x="37221" y="1157374"/>
                  <a:pt x="198207" y="1174545"/>
                  <a:pt x="225038" y="1139128"/>
                </a:cubicBezTo>
                <a:cubicBezTo>
                  <a:pt x="251869" y="1103711"/>
                  <a:pt x="241137" y="1012485"/>
                  <a:pt x="237917" y="965263"/>
                </a:cubicBezTo>
                <a:cubicBezTo>
                  <a:pt x="234697" y="918041"/>
                  <a:pt x="225963" y="883126"/>
                  <a:pt x="205720" y="855793"/>
                </a:cubicBezTo>
                <a:cubicBezTo>
                  <a:pt x="185477" y="828460"/>
                  <a:pt x="136015" y="825400"/>
                  <a:pt x="116457" y="801264"/>
                </a:cubicBezTo>
                <a:cubicBezTo>
                  <a:pt x="96899" y="777128"/>
                  <a:pt x="97106" y="743742"/>
                  <a:pt x="88372" y="710974"/>
                </a:cubicBezTo>
                <a:close/>
              </a:path>
            </a:pathLst>
          </a:custGeom>
          <a:solidFill>
            <a:srgbClr val="EEFF4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74ADBA64-C6FF-A0F1-1342-C459701D2224}"/>
              </a:ext>
            </a:extLst>
          </p:cNvPr>
          <p:cNvSpPr/>
          <p:nvPr/>
        </p:nvSpPr>
        <p:spPr>
          <a:xfrm>
            <a:off x="3865453" y="4046104"/>
            <a:ext cx="1296353" cy="999153"/>
          </a:xfrm>
          <a:custGeom>
            <a:avLst/>
            <a:gdLst>
              <a:gd name="connsiteX0" fmla="*/ 1197435 w 1226625"/>
              <a:gd name="connsiteY0" fmla="*/ 774205 h 998290"/>
              <a:gd name="connsiteX1" fmla="*/ 1158524 w 1226625"/>
              <a:gd name="connsiteY1" fmla="*/ 706112 h 998290"/>
              <a:gd name="connsiteX2" fmla="*/ 1100158 w 1226625"/>
              <a:gd name="connsiteY2" fmla="*/ 623427 h 998290"/>
              <a:gd name="connsiteX3" fmla="*/ 1139069 w 1226625"/>
              <a:gd name="connsiteY3" fmla="*/ 424010 h 998290"/>
              <a:gd name="connsiteX4" fmla="*/ 1226618 w 1226625"/>
              <a:gd name="connsiteY4" fmla="*/ 312141 h 998290"/>
              <a:gd name="connsiteX5" fmla="*/ 1134205 w 1226625"/>
              <a:gd name="connsiteY5" fmla="*/ 185682 h 998290"/>
              <a:gd name="connsiteX6" fmla="*/ 944516 w 1226625"/>
              <a:gd name="connsiteY6" fmla="*/ 30039 h 998290"/>
              <a:gd name="connsiteX7" fmla="*/ 813192 w 1226625"/>
              <a:gd name="connsiteY7" fmla="*/ 856 h 998290"/>
              <a:gd name="connsiteX8" fmla="*/ 691597 w 1226625"/>
              <a:gd name="connsiteY8" fmla="*/ 44631 h 998290"/>
              <a:gd name="connsiteX9" fmla="*/ 652686 w 1226625"/>
              <a:gd name="connsiteY9" fmla="*/ 64086 h 998290"/>
              <a:gd name="connsiteX10" fmla="*/ 477588 w 1226625"/>
              <a:gd name="connsiteY10" fmla="*/ 93269 h 998290"/>
              <a:gd name="connsiteX11" fmla="*/ 365720 w 1226625"/>
              <a:gd name="connsiteY11" fmla="*/ 122452 h 998290"/>
              <a:gd name="connsiteX12" fmla="*/ 166303 w 1226625"/>
              <a:gd name="connsiteY12" fmla="*/ 355916 h 998290"/>
              <a:gd name="connsiteX13" fmla="*/ 137120 w 1226625"/>
              <a:gd name="connsiteY13" fmla="*/ 584516 h 998290"/>
              <a:gd name="connsiteX14" fmla="*/ 30116 w 1226625"/>
              <a:gd name="connsiteY14" fmla="*/ 749886 h 998290"/>
              <a:gd name="connsiteX15" fmla="*/ 15524 w 1226625"/>
              <a:gd name="connsiteY15" fmla="*/ 866618 h 998290"/>
              <a:gd name="connsiteX16" fmla="*/ 10660 w 1226625"/>
              <a:gd name="connsiteY16" fmla="*/ 997941 h 998290"/>
              <a:gd name="connsiteX17" fmla="*/ 166303 w 1226625"/>
              <a:gd name="connsiteY17" fmla="*/ 900665 h 998290"/>
              <a:gd name="connsiteX18" fmla="*/ 355992 w 1226625"/>
              <a:gd name="connsiteY18" fmla="*/ 769341 h 998290"/>
              <a:gd name="connsiteX19" fmla="*/ 623503 w 1226625"/>
              <a:gd name="connsiteY19" fmla="*/ 774205 h 998290"/>
              <a:gd name="connsiteX20" fmla="*/ 910469 w 1226625"/>
              <a:gd name="connsiteY20" fmla="*/ 866618 h 998290"/>
              <a:gd name="connsiteX21" fmla="*/ 1197435 w 1226625"/>
              <a:gd name="connsiteY21" fmla="*/ 774205 h 998290"/>
              <a:gd name="connsiteX0" fmla="*/ 1197435 w 1226625"/>
              <a:gd name="connsiteY0" fmla="*/ 774205 h 998271"/>
              <a:gd name="connsiteX1" fmla="*/ 1158524 w 1226625"/>
              <a:gd name="connsiteY1" fmla="*/ 706112 h 998271"/>
              <a:gd name="connsiteX2" fmla="*/ 1100158 w 1226625"/>
              <a:gd name="connsiteY2" fmla="*/ 623427 h 998271"/>
              <a:gd name="connsiteX3" fmla="*/ 1139069 w 1226625"/>
              <a:gd name="connsiteY3" fmla="*/ 424010 h 998271"/>
              <a:gd name="connsiteX4" fmla="*/ 1226618 w 1226625"/>
              <a:gd name="connsiteY4" fmla="*/ 312141 h 998271"/>
              <a:gd name="connsiteX5" fmla="*/ 1134205 w 1226625"/>
              <a:gd name="connsiteY5" fmla="*/ 185682 h 998271"/>
              <a:gd name="connsiteX6" fmla="*/ 944516 w 1226625"/>
              <a:gd name="connsiteY6" fmla="*/ 30039 h 998271"/>
              <a:gd name="connsiteX7" fmla="*/ 813192 w 1226625"/>
              <a:gd name="connsiteY7" fmla="*/ 856 h 998271"/>
              <a:gd name="connsiteX8" fmla="*/ 691597 w 1226625"/>
              <a:gd name="connsiteY8" fmla="*/ 44631 h 998271"/>
              <a:gd name="connsiteX9" fmla="*/ 652686 w 1226625"/>
              <a:gd name="connsiteY9" fmla="*/ 64086 h 998271"/>
              <a:gd name="connsiteX10" fmla="*/ 477588 w 1226625"/>
              <a:gd name="connsiteY10" fmla="*/ 93269 h 998271"/>
              <a:gd name="connsiteX11" fmla="*/ 365720 w 1226625"/>
              <a:gd name="connsiteY11" fmla="*/ 122452 h 998271"/>
              <a:gd name="connsiteX12" fmla="*/ 166303 w 1226625"/>
              <a:gd name="connsiteY12" fmla="*/ 355916 h 998271"/>
              <a:gd name="connsiteX13" fmla="*/ 137120 w 1226625"/>
              <a:gd name="connsiteY13" fmla="*/ 584516 h 998271"/>
              <a:gd name="connsiteX14" fmla="*/ 30116 w 1226625"/>
              <a:gd name="connsiteY14" fmla="*/ 749886 h 998271"/>
              <a:gd name="connsiteX15" fmla="*/ 15524 w 1226625"/>
              <a:gd name="connsiteY15" fmla="*/ 866618 h 998271"/>
              <a:gd name="connsiteX16" fmla="*/ 10660 w 1226625"/>
              <a:gd name="connsiteY16" fmla="*/ 997941 h 998271"/>
              <a:gd name="connsiteX17" fmla="*/ 166303 w 1226625"/>
              <a:gd name="connsiteY17" fmla="*/ 900665 h 998271"/>
              <a:gd name="connsiteX18" fmla="*/ 336537 w 1226625"/>
              <a:gd name="connsiteY18" fmla="*/ 793660 h 998271"/>
              <a:gd name="connsiteX19" fmla="*/ 623503 w 1226625"/>
              <a:gd name="connsiteY19" fmla="*/ 774205 h 998271"/>
              <a:gd name="connsiteX20" fmla="*/ 910469 w 1226625"/>
              <a:gd name="connsiteY20" fmla="*/ 866618 h 998271"/>
              <a:gd name="connsiteX21" fmla="*/ 1197435 w 1226625"/>
              <a:gd name="connsiteY21" fmla="*/ 774205 h 998271"/>
              <a:gd name="connsiteX0" fmla="*/ 1197435 w 1226625"/>
              <a:gd name="connsiteY0" fmla="*/ 774205 h 998271"/>
              <a:gd name="connsiteX1" fmla="*/ 1158524 w 1226625"/>
              <a:gd name="connsiteY1" fmla="*/ 706112 h 998271"/>
              <a:gd name="connsiteX2" fmla="*/ 1100158 w 1226625"/>
              <a:gd name="connsiteY2" fmla="*/ 623427 h 998271"/>
              <a:gd name="connsiteX3" fmla="*/ 1139069 w 1226625"/>
              <a:gd name="connsiteY3" fmla="*/ 424010 h 998271"/>
              <a:gd name="connsiteX4" fmla="*/ 1226618 w 1226625"/>
              <a:gd name="connsiteY4" fmla="*/ 312141 h 998271"/>
              <a:gd name="connsiteX5" fmla="*/ 1134205 w 1226625"/>
              <a:gd name="connsiteY5" fmla="*/ 185682 h 998271"/>
              <a:gd name="connsiteX6" fmla="*/ 944516 w 1226625"/>
              <a:gd name="connsiteY6" fmla="*/ 30039 h 998271"/>
              <a:gd name="connsiteX7" fmla="*/ 813192 w 1226625"/>
              <a:gd name="connsiteY7" fmla="*/ 856 h 998271"/>
              <a:gd name="connsiteX8" fmla="*/ 691597 w 1226625"/>
              <a:gd name="connsiteY8" fmla="*/ 44631 h 998271"/>
              <a:gd name="connsiteX9" fmla="*/ 652686 w 1226625"/>
              <a:gd name="connsiteY9" fmla="*/ 64086 h 998271"/>
              <a:gd name="connsiteX10" fmla="*/ 477588 w 1226625"/>
              <a:gd name="connsiteY10" fmla="*/ 93269 h 998271"/>
              <a:gd name="connsiteX11" fmla="*/ 365720 w 1226625"/>
              <a:gd name="connsiteY11" fmla="*/ 122452 h 998271"/>
              <a:gd name="connsiteX12" fmla="*/ 166303 w 1226625"/>
              <a:gd name="connsiteY12" fmla="*/ 355916 h 998271"/>
              <a:gd name="connsiteX13" fmla="*/ 137120 w 1226625"/>
              <a:gd name="connsiteY13" fmla="*/ 584516 h 998271"/>
              <a:gd name="connsiteX14" fmla="*/ 30116 w 1226625"/>
              <a:gd name="connsiteY14" fmla="*/ 749886 h 998271"/>
              <a:gd name="connsiteX15" fmla="*/ 15524 w 1226625"/>
              <a:gd name="connsiteY15" fmla="*/ 866618 h 998271"/>
              <a:gd name="connsiteX16" fmla="*/ 10660 w 1226625"/>
              <a:gd name="connsiteY16" fmla="*/ 997941 h 998271"/>
              <a:gd name="connsiteX17" fmla="*/ 166303 w 1226625"/>
              <a:gd name="connsiteY17" fmla="*/ 900665 h 998271"/>
              <a:gd name="connsiteX18" fmla="*/ 336537 w 1226625"/>
              <a:gd name="connsiteY18" fmla="*/ 793660 h 998271"/>
              <a:gd name="connsiteX19" fmla="*/ 623503 w 1226625"/>
              <a:gd name="connsiteY19" fmla="*/ 774205 h 998271"/>
              <a:gd name="connsiteX20" fmla="*/ 910469 w 1226625"/>
              <a:gd name="connsiteY20" fmla="*/ 866618 h 998271"/>
              <a:gd name="connsiteX21" fmla="*/ 1197435 w 1226625"/>
              <a:gd name="connsiteY21" fmla="*/ 774205 h 998271"/>
              <a:gd name="connsiteX0" fmla="*/ 1197435 w 1270466"/>
              <a:gd name="connsiteY0" fmla="*/ 774205 h 998271"/>
              <a:gd name="connsiteX1" fmla="*/ 1158524 w 1270466"/>
              <a:gd name="connsiteY1" fmla="*/ 706112 h 998271"/>
              <a:gd name="connsiteX2" fmla="*/ 1270392 w 1270466"/>
              <a:gd name="connsiteY2" fmla="*/ 569925 h 998271"/>
              <a:gd name="connsiteX3" fmla="*/ 1139069 w 1270466"/>
              <a:gd name="connsiteY3" fmla="*/ 424010 h 998271"/>
              <a:gd name="connsiteX4" fmla="*/ 1226618 w 1270466"/>
              <a:gd name="connsiteY4" fmla="*/ 312141 h 998271"/>
              <a:gd name="connsiteX5" fmla="*/ 1134205 w 1270466"/>
              <a:gd name="connsiteY5" fmla="*/ 185682 h 998271"/>
              <a:gd name="connsiteX6" fmla="*/ 944516 w 1270466"/>
              <a:gd name="connsiteY6" fmla="*/ 30039 h 998271"/>
              <a:gd name="connsiteX7" fmla="*/ 813192 w 1270466"/>
              <a:gd name="connsiteY7" fmla="*/ 856 h 998271"/>
              <a:gd name="connsiteX8" fmla="*/ 691597 w 1270466"/>
              <a:gd name="connsiteY8" fmla="*/ 44631 h 998271"/>
              <a:gd name="connsiteX9" fmla="*/ 652686 w 1270466"/>
              <a:gd name="connsiteY9" fmla="*/ 64086 h 998271"/>
              <a:gd name="connsiteX10" fmla="*/ 477588 w 1270466"/>
              <a:gd name="connsiteY10" fmla="*/ 93269 h 998271"/>
              <a:gd name="connsiteX11" fmla="*/ 365720 w 1270466"/>
              <a:gd name="connsiteY11" fmla="*/ 122452 h 998271"/>
              <a:gd name="connsiteX12" fmla="*/ 166303 w 1270466"/>
              <a:gd name="connsiteY12" fmla="*/ 355916 h 998271"/>
              <a:gd name="connsiteX13" fmla="*/ 137120 w 1270466"/>
              <a:gd name="connsiteY13" fmla="*/ 584516 h 998271"/>
              <a:gd name="connsiteX14" fmla="*/ 30116 w 1270466"/>
              <a:gd name="connsiteY14" fmla="*/ 749886 h 998271"/>
              <a:gd name="connsiteX15" fmla="*/ 15524 w 1270466"/>
              <a:gd name="connsiteY15" fmla="*/ 866618 h 998271"/>
              <a:gd name="connsiteX16" fmla="*/ 10660 w 1270466"/>
              <a:gd name="connsiteY16" fmla="*/ 997941 h 998271"/>
              <a:gd name="connsiteX17" fmla="*/ 166303 w 1270466"/>
              <a:gd name="connsiteY17" fmla="*/ 900665 h 998271"/>
              <a:gd name="connsiteX18" fmla="*/ 336537 w 1270466"/>
              <a:gd name="connsiteY18" fmla="*/ 793660 h 998271"/>
              <a:gd name="connsiteX19" fmla="*/ 623503 w 1270466"/>
              <a:gd name="connsiteY19" fmla="*/ 774205 h 998271"/>
              <a:gd name="connsiteX20" fmla="*/ 910469 w 1270466"/>
              <a:gd name="connsiteY20" fmla="*/ 866618 h 998271"/>
              <a:gd name="connsiteX21" fmla="*/ 1197435 w 1270466"/>
              <a:gd name="connsiteY21" fmla="*/ 774205 h 998271"/>
              <a:gd name="connsiteX0" fmla="*/ 1197435 w 1297201"/>
              <a:gd name="connsiteY0" fmla="*/ 774205 h 998271"/>
              <a:gd name="connsiteX1" fmla="*/ 1158524 w 1297201"/>
              <a:gd name="connsiteY1" fmla="*/ 706112 h 998271"/>
              <a:gd name="connsiteX2" fmla="*/ 1270392 w 1297201"/>
              <a:gd name="connsiteY2" fmla="*/ 569925 h 998271"/>
              <a:gd name="connsiteX3" fmla="*/ 1294711 w 1297201"/>
              <a:gd name="connsiteY3" fmla="*/ 394827 h 998271"/>
              <a:gd name="connsiteX4" fmla="*/ 1226618 w 1297201"/>
              <a:gd name="connsiteY4" fmla="*/ 312141 h 998271"/>
              <a:gd name="connsiteX5" fmla="*/ 1134205 w 1297201"/>
              <a:gd name="connsiteY5" fmla="*/ 185682 h 998271"/>
              <a:gd name="connsiteX6" fmla="*/ 944516 w 1297201"/>
              <a:gd name="connsiteY6" fmla="*/ 30039 h 998271"/>
              <a:gd name="connsiteX7" fmla="*/ 813192 w 1297201"/>
              <a:gd name="connsiteY7" fmla="*/ 856 h 998271"/>
              <a:gd name="connsiteX8" fmla="*/ 691597 w 1297201"/>
              <a:gd name="connsiteY8" fmla="*/ 44631 h 998271"/>
              <a:gd name="connsiteX9" fmla="*/ 652686 w 1297201"/>
              <a:gd name="connsiteY9" fmla="*/ 64086 h 998271"/>
              <a:gd name="connsiteX10" fmla="*/ 477588 w 1297201"/>
              <a:gd name="connsiteY10" fmla="*/ 93269 h 998271"/>
              <a:gd name="connsiteX11" fmla="*/ 365720 w 1297201"/>
              <a:gd name="connsiteY11" fmla="*/ 122452 h 998271"/>
              <a:gd name="connsiteX12" fmla="*/ 166303 w 1297201"/>
              <a:gd name="connsiteY12" fmla="*/ 355916 h 998271"/>
              <a:gd name="connsiteX13" fmla="*/ 137120 w 1297201"/>
              <a:gd name="connsiteY13" fmla="*/ 584516 h 998271"/>
              <a:gd name="connsiteX14" fmla="*/ 30116 w 1297201"/>
              <a:gd name="connsiteY14" fmla="*/ 749886 h 998271"/>
              <a:gd name="connsiteX15" fmla="*/ 15524 w 1297201"/>
              <a:gd name="connsiteY15" fmla="*/ 866618 h 998271"/>
              <a:gd name="connsiteX16" fmla="*/ 10660 w 1297201"/>
              <a:gd name="connsiteY16" fmla="*/ 997941 h 998271"/>
              <a:gd name="connsiteX17" fmla="*/ 166303 w 1297201"/>
              <a:gd name="connsiteY17" fmla="*/ 900665 h 998271"/>
              <a:gd name="connsiteX18" fmla="*/ 336537 w 1297201"/>
              <a:gd name="connsiteY18" fmla="*/ 793660 h 998271"/>
              <a:gd name="connsiteX19" fmla="*/ 623503 w 1297201"/>
              <a:gd name="connsiteY19" fmla="*/ 774205 h 998271"/>
              <a:gd name="connsiteX20" fmla="*/ 910469 w 1297201"/>
              <a:gd name="connsiteY20" fmla="*/ 866618 h 998271"/>
              <a:gd name="connsiteX21" fmla="*/ 1197435 w 1297201"/>
              <a:gd name="connsiteY21" fmla="*/ 774205 h 998271"/>
              <a:gd name="connsiteX0" fmla="*/ 1197435 w 1295994"/>
              <a:gd name="connsiteY0" fmla="*/ 774205 h 998271"/>
              <a:gd name="connsiteX1" fmla="*/ 1260664 w 1295994"/>
              <a:gd name="connsiteY1" fmla="*/ 681793 h 998271"/>
              <a:gd name="connsiteX2" fmla="*/ 1270392 w 1295994"/>
              <a:gd name="connsiteY2" fmla="*/ 569925 h 998271"/>
              <a:gd name="connsiteX3" fmla="*/ 1294711 w 1295994"/>
              <a:gd name="connsiteY3" fmla="*/ 394827 h 998271"/>
              <a:gd name="connsiteX4" fmla="*/ 1226618 w 1295994"/>
              <a:gd name="connsiteY4" fmla="*/ 312141 h 998271"/>
              <a:gd name="connsiteX5" fmla="*/ 1134205 w 1295994"/>
              <a:gd name="connsiteY5" fmla="*/ 185682 h 998271"/>
              <a:gd name="connsiteX6" fmla="*/ 944516 w 1295994"/>
              <a:gd name="connsiteY6" fmla="*/ 30039 h 998271"/>
              <a:gd name="connsiteX7" fmla="*/ 813192 w 1295994"/>
              <a:gd name="connsiteY7" fmla="*/ 856 h 998271"/>
              <a:gd name="connsiteX8" fmla="*/ 691597 w 1295994"/>
              <a:gd name="connsiteY8" fmla="*/ 44631 h 998271"/>
              <a:gd name="connsiteX9" fmla="*/ 652686 w 1295994"/>
              <a:gd name="connsiteY9" fmla="*/ 64086 h 998271"/>
              <a:gd name="connsiteX10" fmla="*/ 477588 w 1295994"/>
              <a:gd name="connsiteY10" fmla="*/ 93269 h 998271"/>
              <a:gd name="connsiteX11" fmla="*/ 365720 w 1295994"/>
              <a:gd name="connsiteY11" fmla="*/ 122452 h 998271"/>
              <a:gd name="connsiteX12" fmla="*/ 166303 w 1295994"/>
              <a:gd name="connsiteY12" fmla="*/ 355916 h 998271"/>
              <a:gd name="connsiteX13" fmla="*/ 137120 w 1295994"/>
              <a:gd name="connsiteY13" fmla="*/ 584516 h 998271"/>
              <a:gd name="connsiteX14" fmla="*/ 30116 w 1295994"/>
              <a:gd name="connsiteY14" fmla="*/ 749886 h 998271"/>
              <a:gd name="connsiteX15" fmla="*/ 15524 w 1295994"/>
              <a:gd name="connsiteY15" fmla="*/ 866618 h 998271"/>
              <a:gd name="connsiteX16" fmla="*/ 10660 w 1295994"/>
              <a:gd name="connsiteY16" fmla="*/ 997941 h 998271"/>
              <a:gd name="connsiteX17" fmla="*/ 166303 w 1295994"/>
              <a:gd name="connsiteY17" fmla="*/ 900665 h 998271"/>
              <a:gd name="connsiteX18" fmla="*/ 336537 w 1295994"/>
              <a:gd name="connsiteY18" fmla="*/ 793660 h 998271"/>
              <a:gd name="connsiteX19" fmla="*/ 623503 w 1295994"/>
              <a:gd name="connsiteY19" fmla="*/ 774205 h 998271"/>
              <a:gd name="connsiteX20" fmla="*/ 910469 w 1295994"/>
              <a:gd name="connsiteY20" fmla="*/ 866618 h 998271"/>
              <a:gd name="connsiteX21" fmla="*/ 1197435 w 1295994"/>
              <a:gd name="connsiteY21" fmla="*/ 774205 h 998271"/>
              <a:gd name="connsiteX0" fmla="*/ 1197435 w 1295994"/>
              <a:gd name="connsiteY0" fmla="*/ 774205 h 998271"/>
              <a:gd name="connsiteX1" fmla="*/ 1260664 w 1295994"/>
              <a:gd name="connsiteY1" fmla="*/ 681793 h 998271"/>
              <a:gd name="connsiteX2" fmla="*/ 1270392 w 1295994"/>
              <a:gd name="connsiteY2" fmla="*/ 569925 h 998271"/>
              <a:gd name="connsiteX3" fmla="*/ 1294711 w 1295994"/>
              <a:gd name="connsiteY3" fmla="*/ 394827 h 998271"/>
              <a:gd name="connsiteX4" fmla="*/ 1226618 w 1295994"/>
              <a:gd name="connsiteY4" fmla="*/ 312141 h 998271"/>
              <a:gd name="connsiteX5" fmla="*/ 1134205 w 1295994"/>
              <a:gd name="connsiteY5" fmla="*/ 185682 h 998271"/>
              <a:gd name="connsiteX6" fmla="*/ 944516 w 1295994"/>
              <a:gd name="connsiteY6" fmla="*/ 30039 h 998271"/>
              <a:gd name="connsiteX7" fmla="*/ 813192 w 1295994"/>
              <a:gd name="connsiteY7" fmla="*/ 856 h 998271"/>
              <a:gd name="connsiteX8" fmla="*/ 691597 w 1295994"/>
              <a:gd name="connsiteY8" fmla="*/ 44631 h 998271"/>
              <a:gd name="connsiteX9" fmla="*/ 652686 w 1295994"/>
              <a:gd name="connsiteY9" fmla="*/ 64086 h 998271"/>
              <a:gd name="connsiteX10" fmla="*/ 477588 w 1295994"/>
              <a:gd name="connsiteY10" fmla="*/ 93269 h 998271"/>
              <a:gd name="connsiteX11" fmla="*/ 283035 w 1295994"/>
              <a:gd name="connsiteY11" fmla="*/ 166226 h 998271"/>
              <a:gd name="connsiteX12" fmla="*/ 166303 w 1295994"/>
              <a:gd name="connsiteY12" fmla="*/ 355916 h 998271"/>
              <a:gd name="connsiteX13" fmla="*/ 137120 w 1295994"/>
              <a:gd name="connsiteY13" fmla="*/ 584516 h 998271"/>
              <a:gd name="connsiteX14" fmla="*/ 30116 w 1295994"/>
              <a:gd name="connsiteY14" fmla="*/ 749886 h 998271"/>
              <a:gd name="connsiteX15" fmla="*/ 15524 w 1295994"/>
              <a:gd name="connsiteY15" fmla="*/ 866618 h 998271"/>
              <a:gd name="connsiteX16" fmla="*/ 10660 w 1295994"/>
              <a:gd name="connsiteY16" fmla="*/ 997941 h 998271"/>
              <a:gd name="connsiteX17" fmla="*/ 166303 w 1295994"/>
              <a:gd name="connsiteY17" fmla="*/ 900665 h 998271"/>
              <a:gd name="connsiteX18" fmla="*/ 336537 w 1295994"/>
              <a:gd name="connsiteY18" fmla="*/ 793660 h 998271"/>
              <a:gd name="connsiteX19" fmla="*/ 623503 w 1295994"/>
              <a:gd name="connsiteY19" fmla="*/ 774205 h 998271"/>
              <a:gd name="connsiteX20" fmla="*/ 910469 w 1295994"/>
              <a:gd name="connsiteY20" fmla="*/ 866618 h 998271"/>
              <a:gd name="connsiteX21" fmla="*/ 1197435 w 1295994"/>
              <a:gd name="connsiteY21" fmla="*/ 774205 h 998271"/>
              <a:gd name="connsiteX0" fmla="*/ 1197435 w 1295994"/>
              <a:gd name="connsiteY0" fmla="*/ 774205 h 998254"/>
              <a:gd name="connsiteX1" fmla="*/ 1260664 w 1295994"/>
              <a:gd name="connsiteY1" fmla="*/ 681793 h 998254"/>
              <a:gd name="connsiteX2" fmla="*/ 1270392 w 1295994"/>
              <a:gd name="connsiteY2" fmla="*/ 569925 h 998254"/>
              <a:gd name="connsiteX3" fmla="*/ 1294711 w 1295994"/>
              <a:gd name="connsiteY3" fmla="*/ 394827 h 998254"/>
              <a:gd name="connsiteX4" fmla="*/ 1226618 w 1295994"/>
              <a:gd name="connsiteY4" fmla="*/ 312141 h 998254"/>
              <a:gd name="connsiteX5" fmla="*/ 1134205 w 1295994"/>
              <a:gd name="connsiteY5" fmla="*/ 185682 h 998254"/>
              <a:gd name="connsiteX6" fmla="*/ 944516 w 1295994"/>
              <a:gd name="connsiteY6" fmla="*/ 30039 h 998254"/>
              <a:gd name="connsiteX7" fmla="*/ 813192 w 1295994"/>
              <a:gd name="connsiteY7" fmla="*/ 856 h 998254"/>
              <a:gd name="connsiteX8" fmla="*/ 691597 w 1295994"/>
              <a:gd name="connsiteY8" fmla="*/ 44631 h 998254"/>
              <a:gd name="connsiteX9" fmla="*/ 652686 w 1295994"/>
              <a:gd name="connsiteY9" fmla="*/ 64086 h 998254"/>
              <a:gd name="connsiteX10" fmla="*/ 477588 w 1295994"/>
              <a:gd name="connsiteY10" fmla="*/ 93269 h 998254"/>
              <a:gd name="connsiteX11" fmla="*/ 283035 w 1295994"/>
              <a:gd name="connsiteY11" fmla="*/ 166226 h 998254"/>
              <a:gd name="connsiteX12" fmla="*/ 166303 w 1295994"/>
              <a:gd name="connsiteY12" fmla="*/ 355916 h 998254"/>
              <a:gd name="connsiteX13" fmla="*/ 137120 w 1295994"/>
              <a:gd name="connsiteY13" fmla="*/ 584516 h 998254"/>
              <a:gd name="connsiteX14" fmla="*/ 30116 w 1295994"/>
              <a:gd name="connsiteY14" fmla="*/ 749886 h 998254"/>
              <a:gd name="connsiteX15" fmla="*/ 15524 w 1295994"/>
              <a:gd name="connsiteY15" fmla="*/ 866618 h 998254"/>
              <a:gd name="connsiteX16" fmla="*/ 10660 w 1295994"/>
              <a:gd name="connsiteY16" fmla="*/ 997941 h 998254"/>
              <a:gd name="connsiteX17" fmla="*/ 166303 w 1295994"/>
              <a:gd name="connsiteY17" fmla="*/ 900665 h 998254"/>
              <a:gd name="connsiteX18" fmla="*/ 351128 w 1295994"/>
              <a:gd name="connsiteY18" fmla="*/ 817979 h 998254"/>
              <a:gd name="connsiteX19" fmla="*/ 623503 w 1295994"/>
              <a:gd name="connsiteY19" fmla="*/ 774205 h 998254"/>
              <a:gd name="connsiteX20" fmla="*/ 910469 w 1295994"/>
              <a:gd name="connsiteY20" fmla="*/ 866618 h 998254"/>
              <a:gd name="connsiteX21" fmla="*/ 1197435 w 1295994"/>
              <a:gd name="connsiteY21" fmla="*/ 774205 h 998254"/>
              <a:gd name="connsiteX0" fmla="*/ 1197435 w 1295994"/>
              <a:gd name="connsiteY0" fmla="*/ 773950 h 997999"/>
              <a:gd name="connsiteX1" fmla="*/ 1260664 w 1295994"/>
              <a:gd name="connsiteY1" fmla="*/ 681538 h 997999"/>
              <a:gd name="connsiteX2" fmla="*/ 1270392 w 1295994"/>
              <a:gd name="connsiteY2" fmla="*/ 569670 h 997999"/>
              <a:gd name="connsiteX3" fmla="*/ 1294711 w 1295994"/>
              <a:gd name="connsiteY3" fmla="*/ 394572 h 997999"/>
              <a:gd name="connsiteX4" fmla="*/ 1226618 w 1295994"/>
              <a:gd name="connsiteY4" fmla="*/ 311886 h 997999"/>
              <a:gd name="connsiteX5" fmla="*/ 1153660 w 1295994"/>
              <a:gd name="connsiteY5" fmla="*/ 165972 h 997999"/>
              <a:gd name="connsiteX6" fmla="*/ 944516 w 1295994"/>
              <a:gd name="connsiteY6" fmla="*/ 29784 h 997999"/>
              <a:gd name="connsiteX7" fmla="*/ 813192 w 1295994"/>
              <a:gd name="connsiteY7" fmla="*/ 601 h 997999"/>
              <a:gd name="connsiteX8" fmla="*/ 691597 w 1295994"/>
              <a:gd name="connsiteY8" fmla="*/ 44376 h 997999"/>
              <a:gd name="connsiteX9" fmla="*/ 652686 w 1295994"/>
              <a:gd name="connsiteY9" fmla="*/ 63831 h 997999"/>
              <a:gd name="connsiteX10" fmla="*/ 477588 w 1295994"/>
              <a:gd name="connsiteY10" fmla="*/ 93014 h 997999"/>
              <a:gd name="connsiteX11" fmla="*/ 283035 w 1295994"/>
              <a:gd name="connsiteY11" fmla="*/ 165971 h 997999"/>
              <a:gd name="connsiteX12" fmla="*/ 166303 w 1295994"/>
              <a:gd name="connsiteY12" fmla="*/ 355661 h 997999"/>
              <a:gd name="connsiteX13" fmla="*/ 137120 w 1295994"/>
              <a:gd name="connsiteY13" fmla="*/ 584261 h 997999"/>
              <a:gd name="connsiteX14" fmla="*/ 30116 w 1295994"/>
              <a:gd name="connsiteY14" fmla="*/ 749631 h 997999"/>
              <a:gd name="connsiteX15" fmla="*/ 15524 w 1295994"/>
              <a:gd name="connsiteY15" fmla="*/ 866363 h 997999"/>
              <a:gd name="connsiteX16" fmla="*/ 10660 w 1295994"/>
              <a:gd name="connsiteY16" fmla="*/ 997686 h 997999"/>
              <a:gd name="connsiteX17" fmla="*/ 166303 w 1295994"/>
              <a:gd name="connsiteY17" fmla="*/ 900410 h 997999"/>
              <a:gd name="connsiteX18" fmla="*/ 351128 w 1295994"/>
              <a:gd name="connsiteY18" fmla="*/ 817724 h 997999"/>
              <a:gd name="connsiteX19" fmla="*/ 623503 w 1295994"/>
              <a:gd name="connsiteY19" fmla="*/ 773950 h 997999"/>
              <a:gd name="connsiteX20" fmla="*/ 910469 w 1295994"/>
              <a:gd name="connsiteY20" fmla="*/ 866363 h 997999"/>
              <a:gd name="connsiteX21" fmla="*/ 1197435 w 1295994"/>
              <a:gd name="connsiteY21" fmla="*/ 773950 h 997999"/>
              <a:gd name="connsiteX0" fmla="*/ 1197794 w 1296353"/>
              <a:gd name="connsiteY0" fmla="*/ 773950 h 999153"/>
              <a:gd name="connsiteX1" fmla="*/ 1261023 w 1296353"/>
              <a:gd name="connsiteY1" fmla="*/ 681538 h 999153"/>
              <a:gd name="connsiteX2" fmla="*/ 1270751 w 1296353"/>
              <a:gd name="connsiteY2" fmla="*/ 569670 h 999153"/>
              <a:gd name="connsiteX3" fmla="*/ 1295070 w 1296353"/>
              <a:gd name="connsiteY3" fmla="*/ 394572 h 999153"/>
              <a:gd name="connsiteX4" fmla="*/ 1226977 w 1296353"/>
              <a:gd name="connsiteY4" fmla="*/ 311886 h 999153"/>
              <a:gd name="connsiteX5" fmla="*/ 1154019 w 1296353"/>
              <a:gd name="connsiteY5" fmla="*/ 165972 h 999153"/>
              <a:gd name="connsiteX6" fmla="*/ 944875 w 1296353"/>
              <a:gd name="connsiteY6" fmla="*/ 29784 h 999153"/>
              <a:gd name="connsiteX7" fmla="*/ 813551 w 1296353"/>
              <a:gd name="connsiteY7" fmla="*/ 601 h 999153"/>
              <a:gd name="connsiteX8" fmla="*/ 691956 w 1296353"/>
              <a:gd name="connsiteY8" fmla="*/ 44376 h 999153"/>
              <a:gd name="connsiteX9" fmla="*/ 653045 w 1296353"/>
              <a:gd name="connsiteY9" fmla="*/ 63831 h 999153"/>
              <a:gd name="connsiteX10" fmla="*/ 477947 w 1296353"/>
              <a:gd name="connsiteY10" fmla="*/ 93014 h 999153"/>
              <a:gd name="connsiteX11" fmla="*/ 283394 w 1296353"/>
              <a:gd name="connsiteY11" fmla="*/ 165971 h 999153"/>
              <a:gd name="connsiteX12" fmla="*/ 166662 w 1296353"/>
              <a:gd name="connsiteY12" fmla="*/ 355661 h 999153"/>
              <a:gd name="connsiteX13" fmla="*/ 137479 w 1296353"/>
              <a:gd name="connsiteY13" fmla="*/ 584261 h 999153"/>
              <a:gd name="connsiteX14" fmla="*/ 30475 w 1296353"/>
              <a:gd name="connsiteY14" fmla="*/ 749631 h 999153"/>
              <a:gd name="connsiteX15" fmla="*/ 15883 w 1296353"/>
              <a:gd name="connsiteY15" fmla="*/ 866363 h 999153"/>
              <a:gd name="connsiteX16" fmla="*/ 11019 w 1296353"/>
              <a:gd name="connsiteY16" fmla="*/ 997686 h 999153"/>
              <a:gd name="connsiteX17" fmla="*/ 171526 w 1296353"/>
              <a:gd name="connsiteY17" fmla="*/ 929593 h 999153"/>
              <a:gd name="connsiteX18" fmla="*/ 351487 w 1296353"/>
              <a:gd name="connsiteY18" fmla="*/ 817724 h 999153"/>
              <a:gd name="connsiteX19" fmla="*/ 623862 w 1296353"/>
              <a:gd name="connsiteY19" fmla="*/ 773950 h 999153"/>
              <a:gd name="connsiteX20" fmla="*/ 910828 w 1296353"/>
              <a:gd name="connsiteY20" fmla="*/ 866363 h 999153"/>
              <a:gd name="connsiteX21" fmla="*/ 1197794 w 1296353"/>
              <a:gd name="connsiteY21" fmla="*/ 773950 h 999153"/>
              <a:gd name="connsiteX0" fmla="*/ 1197794 w 1296353"/>
              <a:gd name="connsiteY0" fmla="*/ 773950 h 999153"/>
              <a:gd name="connsiteX1" fmla="*/ 1261023 w 1296353"/>
              <a:gd name="connsiteY1" fmla="*/ 681538 h 999153"/>
              <a:gd name="connsiteX2" fmla="*/ 1270751 w 1296353"/>
              <a:gd name="connsiteY2" fmla="*/ 569670 h 999153"/>
              <a:gd name="connsiteX3" fmla="*/ 1295070 w 1296353"/>
              <a:gd name="connsiteY3" fmla="*/ 394572 h 999153"/>
              <a:gd name="connsiteX4" fmla="*/ 1226977 w 1296353"/>
              <a:gd name="connsiteY4" fmla="*/ 311886 h 999153"/>
              <a:gd name="connsiteX5" fmla="*/ 1154019 w 1296353"/>
              <a:gd name="connsiteY5" fmla="*/ 165972 h 999153"/>
              <a:gd name="connsiteX6" fmla="*/ 944875 w 1296353"/>
              <a:gd name="connsiteY6" fmla="*/ 29784 h 999153"/>
              <a:gd name="connsiteX7" fmla="*/ 813551 w 1296353"/>
              <a:gd name="connsiteY7" fmla="*/ 601 h 999153"/>
              <a:gd name="connsiteX8" fmla="*/ 691956 w 1296353"/>
              <a:gd name="connsiteY8" fmla="*/ 44376 h 999153"/>
              <a:gd name="connsiteX9" fmla="*/ 653045 w 1296353"/>
              <a:gd name="connsiteY9" fmla="*/ 63831 h 999153"/>
              <a:gd name="connsiteX10" fmla="*/ 477947 w 1296353"/>
              <a:gd name="connsiteY10" fmla="*/ 93014 h 999153"/>
              <a:gd name="connsiteX11" fmla="*/ 283394 w 1296353"/>
              <a:gd name="connsiteY11" fmla="*/ 165971 h 999153"/>
              <a:gd name="connsiteX12" fmla="*/ 166662 w 1296353"/>
              <a:gd name="connsiteY12" fmla="*/ 355661 h 999153"/>
              <a:gd name="connsiteX13" fmla="*/ 137479 w 1296353"/>
              <a:gd name="connsiteY13" fmla="*/ 584261 h 999153"/>
              <a:gd name="connsiteX14" fmla="*/ 30475 w 1296353"/>
              <a:gd name="connsiteY14" fmla="*/ 749631 h 999153"/>
              <a:gd name="connsiteX15" fmla="*/ 15883 w 1296353"/>
              <a:gd name="connsiteY15" fmla="*/ 866363 h 999153"/>
              <a:gd name="connsiteX16" fmla="*/ 11019 w 1296353"/>
              <a:gd name="connsiteY16" fmla="*/ 997686 h 999153"/>
              <a:gd name="connsiteX17" fmla="*/ 171526 w 1296353"/>
              <a:gd name="connsiteY17" fmla="*/ 929593 h 999153"/>
              <a:gd name="connsiteX18" fmla="*/ 351487 w 1296353"/>
              <a:gd name="connsiteY18" fmla="*/ 817724 h 999153"/>
              <a:gd name="connsiteX19" fmla="*/ 618998 w 1296353"/>
              <a:gd name="connsiteY19" fmla="*/ 798269 h 999153"/>
              <a:gd name="connsiteX20" fmla="*/ 910828 w 1296353"/>
              <a:gd name="connsiteY20" fmla="*/ 866363 h 999153"/>
              <a:gd name="connsiteX21" fmla="*/ 1197794 w 1296353"/>
              <a:gd name="connsiteY21" fmla="*/ 773950 h 999153"/>
              <a:gd name="connsiteX0" fmla="*/ 1197794 w 1296353"/>
              <a:gd name="connsiteY0" fmla="*/ 773950 h 999153"/>
              <a:gd name="connsiteX1" fmla="*/ 1261023 w 1296353"/>
              <a:gd name="connsiteY1" fmla="*/ 681538 h 999153"/>
              <a:gd name="connsiteX2" fmla="*/ 1270751 w 1296353"/>
              <a:gd name="connsiteY2" fmla="*/ 569670 h 999153"/>
              <a:gd name="connsiteX3" fmla="*/ 1295070 w 1296353"/>
              <a:gd name="connsiteY3" fmla="*/ 394572 h 999153"/>
              <a:gd name="connsiteX4" fmla="*/ 1226977 w 1296353"/>
              <a:gd name="connsiteY4" fmla="*/ 311886 h 999153"/>
              <a:gd name="connsiteX5" fmla="*/ 1154019 w 1296353"/>
              <a:gd name="connsiteY5" fmla="*/ 165972 h 999153"/>
              <a:gd name="connsiteX6" fmla="*/ 944875 w 1296353"/>
              <a:gd name="connsiteY6" fmla="*/ 29784 h 999153"/>
              <a:gd name="connsiteX7" fmla="*/ 813551 w 1296353"/>
              <a:gd name="connsiteY7" fmla="*/ 601 h 999153"/>
              <a:gd name="connsiteX8" fmla="*/ 691956 w 1296353"/>
              <a:gd name="connsiteY8" fmla="*/ 44376 h 999153"/>
              <a:gd name="connsiteX9" fmla="*/ 653045 w 1296353"/>
              <a:gd name="connsiteY9" fmla="*/ 63831 h 999153"/>
              <a:gd name="connsiteX10" fmla="*/ 477947 w 1296353"/>
              <a:gd name="connsiteY10" fmla="*/ 93014 h 999153"/>
              <a:gd name="connsiteX11" fmla="*/ 283394 w 1296353"/>
              <a:gd name="connsiteY11" fmla="*/ 165971 h 999153"/>
              <a:gd name="connsiteX12" fmla="*/ 166662 w 1296353"/>
              <a:gd name="connsiteY12" fmla="*/ 355661 h 999153"/>
              <a:gd name="connsiteX13" fmla="*/ 137479 w 1296353"/>
              <a:gd name="connsiteY13" fmla="*/ 584261 h 999153"/>
              <a:gd name="connsiteX14" fmla="*/ 30475 w 1296353"/>
              <a:gd name="connsiteY14" fmla="*/ 749631 h 999153"/>
              <a:gd name="connsiteX15" fmla="*/ 15883 w 1296353"/>
              <a:gd name="connsiteY15" fmla="*/ 866363 h 999153"/>
              <a:gd name="connsiteX16" fmla="*/ 11019 w 1296353"/>
              <a:gd name="connsiteY16" fmla="*/ 997686 h 999153"/>
              <a:gd name="connsiteX17" fmla="*/ 171526 w 1296353"/>
              <a:gd name="connsiteY17" fmla="*/ 929593 h 999153"/>
              <a:gd name="connsiteX18" fmla="*/ 351487 w 1296353"/>
              <a:gd name="connsiteY18" fmla="*/ 817724 h 999153"/>
              <a:gd name="connsiteX19" fmla="*/ 618998 w 1296353"/>
              <a:gd name="connsiteY19" fmla="*/ 798269 h 999153"/>
              <a:gd name="connsiteX20" fmla="*/ 935147 w 1296353"/>
              <a:gd name="connsiteY20" fmla="*/ 880955 h 999153"/>
              <a:gd name="connsiteX21" fmla="*/ 1197794 w 1296353"/>
              <a:gd name="connsiteY21" fmla="*/ 773950 h 999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96353" h="999153">
                <a:moveTo>
                  <a:pt x="1197794" y="773950"/>
                </a:moveTo>
                <a:cubicBezTo>
                  <a:pt x="1252107" y="740714"/>
                  <a:pt x="1248864" y="715585"/>
                  <a:pt x="1261023" y="681538"/>
                </a:cubicBezTo>
                <a:cubicBezTo>
                  <a:pt x="1273182" y="647491"/>
                  <a:pt x="1265077" y="617498"/>
                  <a:pt x="1270751" y="569670"/>
                </a:cubicBezTo>
                <a:cubicBezTo>
                  <a:pt x="1276425" y="521842"/>
                  <a:pt x="1302366" y="437536"/>
                  <a:pt x="1295070" y="394572"/>
                </a:cubicBezTo>
                <a:cubicBezTo>
                  <a:pt x="1287774" y="351608"/>
                  <a:pt x="1250486" y="349986"/>
                  <a:pt x="1226977" y="311886"/>
                </a:cubicBezTo>
                <a:cubicBezTo>
                  <a:pt x="1203468" y="273786"/>
                  <a:pt x="1201036" y="212989"/>
                  <a:pt x="1154019" y="165972"/>
                </a:cubicBezTo>
                <a:cubicBezTo>
                  <a:pt x="1107002" y="118955"/>
                  <a:pt x="1001620" y="57346"/>
                  <a:pt x="944875" y="29784"/>
                </a:cubicBezTo>
                <a:cubicBezTo>
                  <a:pt x="888130" y="2222"/>
                  <a:pt x="855704" y="-1831"/>
                  <a:pt x="813551" y="601"/>
                </a:cubicBezTo>
                <a:cubicBezTo>
                  <a:pt x="771398" y="3033"/>
                  <a:pt x="718707" y="33838"/>
                  <a:pt x="691956" y="44376"/>
                </a:cubicBezTo>
                <a:cubicBezTo>
                  <a:pt x="665205" y="54914"/>
                  <a:pt x="688713" y="55725"/>
                  <a:pt x="653045" y="63831"/>
                </a:cubicBezTo>
                <a:cubicBezTo>
                  <a:pt x="617377" y="71937"/>
                  <a:pt x="539555" y="75991"/>
                  <a:pt x="477947" y="93014"/>
                </a:cubicBezTo>
                <a:cubicBezTo>
                  <a:pt x="416339" y="110037"/>
                  <a:pt x="335275" y="122196"/>
                  <a:pt x="283394" y="165971"/>
                </a:cubicBezTo>
                <a:cubicBezTo>
                  <a:pt x="231513" y="209745"/>
                  <a:pt x="190981" y="285946"/>
                  <a:pt x="166662" y="355661"/>
                </a:cubicBezTo>
                <a:cubicBezTo>
                  <a:pt x="142343" y="425376"/>
                  <a:pt x="160177" y="518599"/>
                  <a:pt x="137479" y="584261"/>
                </a:cubicBezTo>
                <a:cubicBezTo>
                  <a:pt x="114781" y="649923"/>
                  <a:pt x="50741" y="702614"/>
                  <a:pt x="30475" y="749631"/>
                </a:cubicBezTo>
                <a:cubicBezTo>
                  <a:pt x="10209" y="796648"/>
                  <a:pt x="19126" y="825021"/>
                  <a:pt x="15883" y="866363"/>
                </a:cubicBezTo>
                <a:cubicBezTo>
                  <a:pt x="12640" y="907705"/>
                  <a:pt x="-14921" y="987148"/>
                  <a:pt x="11019" y="997686"/>
                </a:cubicBezTo>
                <a:cubicBezTo>
                  <a:pt x="36959" y="1008224"/>
                  <a:pt x="114781" y="959587"/>
                  <a:pt x="171526" y="929593"/>
                </a:cubicBezTo>
                <a:cubicBezTo>
                  <a:pt x="228271" y="899599"/>
                  <a:pt x="276908" y="839611"/>
                  <a:pt x="351487" y="817724"/>
                </a:cubicBezTo>
                <a:cubicBezTo>
                  <a:pt x="426066" y="795837"/>
                  <a:pt x="526585" y="782056"/>
                  <a:pt x="618998" y="798269"/>
                </a:cubicBezTo>
                <a:cubicBezTo>
                  <a:pt x="711411" y="814482"/>
                  <a:pt x="838681" y="885008"/>
                  <a:pt x="935147" y="880955"/>
                </a:cubicBezTo>
                <a:cubicBezTo>
                  <a:pt x="1031613" y="876902"/>
                  <a:pt x="1143481" y="807186"/>
                  <a:pt x="1197794" y="773950"/>
                </a:cubicBezTo>
                <a:close/>
              </a:path>
            </a:pathLst>
          </a:custGeom>
          <a:solidFill>
            <a:srgbClr val="6AA84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Google Shape;104;p13">
            <a:extLst>
              <a:ext uri="{FF2B5EF4-FFF2-40B4-BE49-F238E27FC236}">
                <a16:creationId xmlns:a16="http://schemas.microsoft.com/office/drawing/2014/main" id="{7EEADA8D-C0D5-6E4A-268C-590736D87E59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273883" y="4295384"/>
            <a:ext cx="300211" cy="322583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0F5ED0EE-477B-D68D-2130-404D06BB554F}"/>
              </a:ext>
            </a:extLst>
          </p:cNvPr>
          <p:cNvSpPr txBox="1"/>
          <p:nvPr/>
        </p:nvSpPr>
        <p:spPr>
          <a:xfrm flipH="1">
            <a:off x="4586358" y="4403178"/>
            <a:ext cx="50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D</a:t>
            </a:r>
          </a:p>
        </p:txBody>
      </p:sp>
      <p:pic>
        <p:nvPicPr>
          <p:cNvPr id="29" name="Google Shape;104;p13">
            <a:extLst>
              <a:ext uri="{FF2B5EF4-FFF2-40B4-BE49-F238E27FC236}">
                <a16:creationId xmlns:a16="http://schemas.microsoft.com/office/drawing/2014/main" id="{D80AAA07-74A5-F4CF-6F96-C18FEBB88CDF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290531" y="5193951"/>
            <a:ext cx="300211" cy="322583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DA462AD2-1337-7560-89B1-B661BE293C8F}"/>
              </a:ext>
            </a:extLst>
          </p:cNvPr>
          <p:cNvSpPr txBox="1"/>
          <p:nvPr/>
        </p:nvSpPr>
        <p:spPr>
          <a:xfrm flipH="1">
            <a:off x="4301938" y="5445414"/>
            <a:ext cx="50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E</a:t>
            </a:r>
          </a:p>
        </p:txBody>
      </p:sp>
      <p:pic>
        <p:nvPicPr>
          <p:cNvPr id="33" name="Google Shape;104;p13">
            <a:extLst>
              <a:ext uri="{FF2B5EF4-FFF2-40B4-BE49-F238E27FC236}">
                <a16:creationId xmlns:a16="http://schemas.microsoft.com/office/drawing/2014/main" id="{C090C655-9D3D-8619-A021-19A2DBE37E96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5318779" y="4821677"/>
            <a:ext cx="300211" cy="322583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547B0F00-897C-ED09-698B-403DAD341F0F}"/>
              </a:ext>
            </a:extLst>
          </p:cNvPr>
          <p:cNvSpPr txBox="1"/>
          <p:nvPr/>
        </p:nvSpPr>
        <p:spPr>
          <a:xfrm flipH="1">
            <a:off x="5167842" y="5113311"/>
            <a:ext cx="50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E</a:t>
            </a: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0DB8C679-9C73-AA17-3B01-A5C3C51FAED9}"/>
              </a:ext>
            </a:extLst>
          </p:cNvPr>
          <p:cNvSpPr/>
          <p:nvPr/>
        </p:nvSpPr>
        <p:spPr>
          <a:xfrm>
            <a:off x="932088" y="4793692"/>
            <a:ext cx="2067422" cy="1185739"/>
          </a:xfrm>
          <a:custGeom>
            <a:avLst/>
            <a:gdLst>
              <a:gd name="connsiteX0" fmla="*/ 664561 w 1678711"/>
              <a:gd name="connsiteY0" fmla="*/ 1038086 h 1118935"/>
              <a:gd name="connsiteX1" fmla="*/ 659823 w 1678711"/>
              <a:gd name="connsiteY1" fmla="*/ 914902 h 1118935"/>
              <a:gd name="connsiteX2" fmla="*/ 683512 w 1678711"/>
              <a:gd name="connsiteY2" fmla="*/ 805932 h 1118935"/>
              <a:gd name="connsiteX3" fmla="*/ 787744 w 1678711"/>
              <a:gd name="connsiteY3" fmla="*/ 730127 h 1118935"/>
              <a:gd name="connsiteX4" fmla="*/ 915665 w 1678711"/>
              <a:gd name="connsiteY4" fmla="*/ 668535 h 1118935"/>
              <a:gd name="connsiteX5" fmla="*/ 1128867 w 1678711"/>
              <a:gd name="connsiteY5" fmla="*/ 640108 h 1118935"/>
              <a:gd name="connsiteX6" fmla="*/ 1346807 w 1678711"/>
              <a:gd name="connsiteY6" fmla="*/ 488498 h 1118935"/>
              <a:gd name="connsiteX7" fmla="*/ 1612125 w 1678711"/>
              <a:gd name="connsiteY7" fmla="*/ 384266 h 1118935"/>
              <a:gd name="connsiteX8" fmla="*/ 1678455 w 1678711"/>
              <a:gd name="connsiteY8" fmla="*/ 218442 h 1118935"/>
              <a:gd name="connsiteX9" fmla="*/ 1597912 w 1678711"/>
              <a:gd name="connsiteY9" fmla="*/ 43143 h 1118935"/>
              <a:gd name="connsiteX10" fmla="*/ 1422612 w 1678711"/>
              <a:gd name="connsiteY10" fmla="*/ 502 h 1118935"/>
              <a:gd name="connsiteX11" fmla="*/ 1280478 w 1678711"/>
              <a:gd name="connsiteY11" fmla="*/ 19454 h 1118935"/>
              <a:gd name="connsiteX12" fmla="*/ 1062538 w 1678711"/>
              <a:gd name="connsiteY12" fmla="*/ 14716 h 1118935"/>
              <a:gd name="connsiteX13" fmla="*/ 825647 w 1678711"/>
              <a:gd name="connsiteY13" fmla="*/ 128423 h 1118935"/>
              <a:gd name="connsiteX14" fmla="*/ 503475 w 1678711"/>
              <a:gd name="connsiteY14" fmla="*/ 180540 h 1118935"/>
              <a:gd name="connsiteX15" fmla="*/ 266583 w 1678711"/>
              <a:gd name="connsiteY15" fmla="*/ 137899 h 1118935"/>
              <a:gd name="connsiteX16" fmla="*/ 110235 w 1678711"/>
              <a:gd name="connsiteY16" fmla="*/ 199491 h 1118935"/>
              <a:gd name="connsiteX17" fmla="*/ 1265 w 1678711"/>
              <a:gd name="connsiteY17" fmla="*/ 365315 h 1118935"/>
              <a:gd name="connsiteX18" fmla="*/ 58119 w 1678711"/>
              <a:gd name="connsiteY18" fmla="*/ 559565 h 1118935"/>
              <a:gd name="connsiteX19" fmla="*/ 167089 w 1678711"/>
              <a:gd name="connsiteY19" fmla="*/ 640108 h 1118935"/>
              <a:gd name="connsiteX20" fmla="*/ 195516 w 1678711"/>
              <a:gd name="connsiteY20" fmla="*/ 810670 h 1118935"/>
              <a:gd name="connsiteX21" fmla="*/ 181303 w 1678711"/>
              <a:gd name="connsiteY21" fmla="*/ 891213 h 1118935"/>
              <a:gd name="connsiteX22" fmla="*/ 43906 w 1678711"/>
              <a:gd name="connsiteY22" fmla="*/ 914902 h 1118935"/>
              <a:gd name="connsiteX23" fmla="*/ 408718 w 1678711"/>
              <a:gd name="connsiteY23" fmla="*/ 1014397 h 1118935"/>
              <a:gd name="connsiteX24" fmla="*/ 536639 w 1678711"/>
              <a:gd name="connsiteY24" fmla="*/ 1118629 h 1118935"/>
              <a:gd name="connsiteX25" fmla="*/ 664561 w 1678711"/>
              <a:gd name="connsiteY25" fmla="*/ 1038086 h 1118935"/>
              <a:gd name="connsiteX0" fmla="*/ 664561 w 1678567"/>
              <a:gd name="connsiteY0" fmla="*/ 1038086 h 1118935"/>
              <a:gd name="connsiteX1" fmla="*/ 659823 w 1678567"/>
              <a:gd name="connsiteY1" fmla="*/ 914902 h 1118935"/>
              <a:gd name="connsiteX2" fmla="*/ 683512 w 1678567"/>
              <a:gd name="connsiteY2" fmla="*/ 805932 h 1118935"/>
              <a:gd name="connsiteX3" fmla="*/ 787744 w 1678567"/>
              <a:gd name="connsiteY3" fmla="*/ 730127 h 1118935"/>
              <a:gd name="connsiteX4" fmla="*/ 915665 w 1678567"/>
              <a:gd name="connsiteY4" fmla="*/ 668535 h 1118935"/>
              <a:gd name="connsiteX5" fmla="*/ 1128867 w 1678567"/>
              <a:gd name="connsiteY5" fmla="*/ 640108 h 1118935"/>
              <a:gd name="connsiteX6" fmla="*/ 1479466 w 1678567"/>
              <a:gd name="connsiteY6" fmla="*/ 512187 h 1118935"/>
              <a:gd name="connsiteX7" fmla="*/ 1612125 w 1678567"/>
              <a:gd name="connsiteY7" fmla="*/ 384266 h 1118935"/>
              <a:gd name="connsiteX8" fmla="*/ 1678455 w 1678567"/>
              <a:gd name="connsiteY8" fmla="*/ 218442 h 1118935"/>
              <a:gd name="connsiteX9" fmla="*/ 1597912 w 1678567"/>
              <a:gd name="connsiteY9" fmla="*/ 43143 h 1118935"/>
              <a:gd name="connsiteX10" fmla="*/ 1422612 w 1678567"/>
              <a:gd name="connsiteY10" fmla="*/ 502 h 1118935"/>
              <a:gd name="connsiteX11" fmla="*/ 1280478 w 1678567"/>
              <a:gd name="connsiteY11" fmla="*/ 19454 h 1118935"/>
              <a:gd name="connsiteX12" fmla="*/ 1062538 w 1678567"/>
              <a:gd name="connsiteY12" fmla="*/ 14716 h 1118935"/>
              <a:gd name="connsiteX13" fmla="*/ 825647 w 1678567"/>
              <a:gd name="connsiteY13" fmla="*/ 128423 h 1118935"/>
              <a:gd name="connsiteX14" fmla="*/ 503475 w 1678567"/>
              <a:gd name="connsiteY14" fmla="*/ 180540 h 1118935"/>
              <a:gd name="connsiteX15" fmla="*/ 266583 w 1678567"/>
              <a:gd name="connsiteY15" fmla="*/ 137899 h 1118935"/>
              <a:gd name="connsiteX16" fmla="*/ 110235 w 1678567"/>
              <a:gd name="connsiteY16" fmla="*/ 199491 h 1118935"/>
              <a:gd name="connsiteX17" fmla="*/ 1265 w 1678567"/>
              <a:gd name="connsiteY17" fmla="*/ 365315 h 1118935"/>
              <a:gd name="connsiteX18" fmla="*/ 58119 w 1678567"/>
              <a:gd name="connsiteY18" fmla="*/ 559565 h 1118935"/>
              <a:gd name="connsiteX19" fmla="*/ 167089 w 1678567"/>
              <a:gd name="connsiteY19" fmla="*/ 640108 h 1118935"/>
              <a:gd name="connsiteX20" fmla="*/ 195516 w 1678567"/>
              <a:gd name="connsiteY20" fmla="*/ 810670 h 1118935"/>
              <a:gd name="connsiteX21" fmla="*/ 181303 w 1678567"/>
              <a:gd name="connsiteY21" fmla="*/ 891213 h 1118935"/>
              <a:gd name="connsiteX22" fmla="*/ 43906 w 1678567"/>
              <a:gd name="connsiteY22" fmla="*/ 914902 h 1118935"/>
              <a:gd name="connsiteX23" fmla="*/ 408718 w 1678567"/>
              <a:gd name="connsiteY23" fmla="*/ 1014397 h 1118935"/>
              <a:gd name="connsiteX24" fmla="*/ 536639 w 1678567"/>
              <a:gd name="connsiteY24" fmla="*/ 1118629 h 1118935"/>
              <a:gd name="connsiteX25" fmla="*/ 664561 w 1678567"/>
              <a:gd name="connsiteY25" fmla="*/ 1038086 h 1118935"/>
              <a:gd name="connsiteX0" fmla="*/ 664561 w 1775423"/>
              <a:gd name="connsiteY0" fmla="*/ 1038086 h 1118935"/>
              <a:gd name="connsiteX1" fmla="*/ 659823 w 1775423"/>
              <a:gd name="connsiteY1" fmla="*/ 914902 h 1118935"/>
              <a:gd name="connsiteX2" fmla="*/ 683512 w 1775423"/>
              <a:gd name="connsiteY2" fmla="*/ 805932 h 1118935"/>
              <a:gd name="connsiteX3" fmla="*/ 787744 w 1775423"/>
              <a:gd name="connsiteY3" fmla="*/ 730127 h 1118935"/>
              <a:gd name="connsiteX4" fmla="*/ 915665 w 1775423"/>
              <a:gd name="connsiteY4" fmla="*/ 668535 h 1118935"/>
              <a:gd name="connsiteX5" fmla="*/ 1128867 w 1775423"/>
              <a:gd name="connsiteY5" fmla="*/ 640108 h 1118935"/>
              <a:gd name="connsiteX6" fmla="*/ 1479466 w 1775423"/>
              <a:gd name="connsiteY6" fmla="*/ 512187 h 1118935"/>
              <a:gd name="connsiteX7" fmla="*/ 1768473 w 1775423"/>
              <a:gd name="connsiteY7" fmla="*/ 365314 h 1118935"/>
              <a:gd name="connsiteX8" fmla="*/ 1678455 w 1775423"/>
              <a:gd name="connsiteY8" fmla="*/ 218442 h 1118935"/>
              <a:gd name="connsiteX9" fmla="*/ 1597912 w 1775423"/>
              <a:gd name="connsiteY9" fmla="*/ 43143 h 1118935"/>
              <a:gd name="connsiteX10" fmla="*/ 1422612 w 1775423"/>
              <a:gd name="connsiteY10" fmla="*/ 502 h 1118935"/>
              <a:gd name="connsiteX11" fmla="*/ 1280478 w 1775423"/>
              <a:gd name="connsiteY11" fmla="*/ 19454 h 1118935"/>
              <a:gd name="connsiteX12" fmla="*/ 1062538 w 1775423"/>
              <a:gd name="connsiteY12" fmla="*/ 14716 h 1118935"/>
              <a:gd name="connsiteX13" fmla="*/ 825647 w 1775423"/>
              <a:gd name="connsiteY13" fmla="*/ 128423 h 1118935"/>
              <a:gd name="connsiteX14" fmla="*/ 503475 w 1775423"/>
              <a:gd name="connsiteY14" fmla="*/ 180540 h 1118935"/>
              <a:gd name="connsiteX15" fmla="*/ 266583 w 1775423"/>
              <a:gd name="connsiteY15" fmla="*/ 137899 h 1118935"/>
              <a:gd name="connsiteX16" fmla="*/ 110235 w 1775423"/>
              <a:gd name="connsiteY16" fmla="*/ 199491 h 1118935"/>
              <a:gd name="connsiteX17" fmla="*/ 1265 w 1775423"/>
              <a:gd name="connsiteY17" fmla="*/ 365315 h 1118935"/>
              <a:gd name="connsiteX18" fmla="*/ 58119 w 1775423"/>
              <a:gd name="connsiteY18" fmla="*/ 559565 h 1118935"/>
              <a:gd name="connsiteX19" fmla="*/ 167089 w 1775423"/>
              <a:gd name="connsiteY19" fmla="*/ 640108 h 1118935"/>
              <a:gd name="connsiteX20" fmla="*/ 195516 w 1775423"/>
              <a:gd name="connsiteY20" fmla="*/ 810670 h 1118935"/>
              <a:gd name="connsiteX21" fmla="*/ 181303 w 1775423"/>
              <a:gd name="connsiteY21" fmla="*/ 891213 h 1118935"/>
              <a:gd name="connsiteX22" fmla="*/ 43906 w 1775423"/>
              <a:gd name="connsiteY22" fmla="*/ 914902 h 1118935"/>
              <a:gd name="connsiteX23" fmla="*/ 408718 w 1775423"/>
              <a:gd name="connsiteY23" fmla="*/ 1014397 h 1118935"/>
              <a:gd name="connsiteX24" fmla="*/ 536639 w 1775423"/>
              <a:gd name="connsiteY24" fmla="*/ 1118629 h 1118935"/>
              <a:gd name="connsiteX25" fmla="*/ 664561 w 1775423"/>
              <a:gd name="connsiteY25" fmla="*/ 1038086 h 1118935"/>
              <a:gd name="connsiteX0" fmla="*/ 664561 w 1788317"/>
              <a:gd name="connsiteY0" fmla="*/ 1038086 h 1118935"/>
              <a:gd name="connsiteX1" fmla="*/ 659823 w 1788317"/>
              <a:gd name="connsiteY1" fmla="*/ 914902 h 1118935"/>
              <a:gd name="connsiteX2" fmla="*/ 683512 w 1788317"/>
              <a:gd name="connsiteY2" fmla="*/ 805932 h 1118935"/>
              <a:gd name="connsiteX3" fmla="*/ 787744 w 1788317"/>
              <a:gd name="connsiteY3" fmla="*/ 730127 h 1118935"/>
              <a:gd name="connsiteX4" fmla="*/ 915665 w 1788317"/>
              <a:gd name="connsiteY4" fmla="*/ 668535 h 1118935"/>
              <a:gd name="connsiteX5" fmla="*/ 1128867 w 1788317"/>
              <a:gd name="connsiteY5" fmla="*/ 640108 h 1118935"/>
              <a:gd name="connsiteX6" fmla="*/ 1479466 w 1788317"/>
              <a:gd name="connsiteY6" fmla="*/ 512187 h 1118935"/>
              <a:gd name="connsiteX7" fmla="*/ 1768473 w 1788317"/>
              <a:gd name="connsiteY7" fmla="*/ 365314 h 1118935"/>
              <a:gd name="connsiteX8" fmla="*/ 1744785 w 1788317"/>
              <a:gd name="connsiteY8" fmla="*/ 166326 h 1118935"/>
              <a:gd name="connsiteX9" fmla="*/ 1597912 w 1788317"/>
              <a:gd name="connsiteY9" fmla="*/ 43143 h 1118935"/>
              <a:gd name="connsiteX10" fmla="*/ 1422612 w 1788317"/>
              <a:gd name="connsiteY10" fmla="*/ 502 h 1118935"/>
              <a:gd name="connsiteX11" fmla="*/ 1280478 w 1788317"/>
              <a:gd name="connsiteY11" fmla="*/ 19454 h 1118935"/>
              <a:gd name="connsiteX12" fmla="*/ 1062538 w 1788317"/>
              <a:gd name="connsiteY12" fmla="*/ 14716 h 1118935"/>
              <a:gd name="connsiteX13" fmla="*/ 825647 w 1788317"/>
              <a:gd name="connsiteY13" fmla="*/ 128423 h 1118935"/>
              <a:gd name="connsiteX14" fmla="*/ 503475 w 1788317"/>
              <a:gd name="connsiteY14" fmla="*/ 180540 h 1118935"/>
              <a:gd name="connsiteX15" fmla="*/ 266583 w 1788317"/>
              <a:gd name="connsiteY15" fmla="*/ 137899 h 1118935"/>
              <a:gd name="connsiteX16" fmla="*/ 110235 w 1788317"/>
              <a:gd name="connsiteY16" fmla="*/ 199491 h 1118935"/>
              <a:gd name="connsiteX17" fmla="*/ 1265 w 1788317"/>
              <a:gd name="connsiteY17" fmla="*/ 365315 h 1118935"/>
              <a:gd name="connsiteX18" fmla="*/ 58119 w 1788317"/>
              <a:gd name="connsiteY18" fmla="*/ 559565 h 1118935"/>
              <a:gd name="connsiteX19" fmla="*/ 167089 w 1788317"/>
              <a:gd name="connsiteY19" fmla="*/ 640108 h 1118935"/>
              <a:gd name="connsiteX20" fmla="*/ 195516 w 1788317"/>
              <a:gd name="connsiteY20" fmla="*/ 810670 h 1118935"/>
              <a:gd name="connsiteX21" fmla="*/ 181303 w 1788317"/>
              <a:gd name="connsiteY21" fmla="*/ 891213 h 1118935"/>
              <a:gd name="connsiteX22" fmla="*/ 43906 w 1788317"/>
              <a:gd name="connsiteY22" fmla="*/ 914902 h 1118935"/>
              <a:gd name="connsiteX23" fmla="*/ 408718 w 1788317"/>
              <a:gd name="connsiteY23" fmla="*/ 1014397 h 1118935"/>
              <a:gd name="connsiteX24" fmla="*/ 536639 w 1788317"/>
              <a:gd name="connsiteY24" fmla="*/ 1118629 h 1118935"/>
              <a:gd name="connsiteX25" fmla="*/ 664561 w 1788317"/>
              <a:gd name="connsiteY25" fmla="*/ 1038086 h 1118935"/>
              <a:gd name="connsiteX0" fmla="*/ 664561 w 1786737"/>
              <a:gd name="connsiteY0" fmla="*/ 1058100 h 1138949"/>
              <a:gd name="connsiteX1" fmla="*/ 659823 w 1786737"/>
              <a:gd name="connsiteY1" fmla="*/ 934916 h 1138949"/>
              <a:gd name="connsiteX2" fmla="*/ 683512 w 1786737"/>
              <a:gd name="connsiteY2" fmla="*/ 825946 h 1138949"/>
              <a:gd name="connsiteX3" fmla="*/ 787744 w 1786737"/>
              <a:gd name="connsiteY3" fmla="*/ 750141 h 1138949"/>
              <a:gd name="connsiteX4" fmla="*/ 915665 w 1786737"/>
              <a:gd name="connsiteY4" fmla="*/ 688549 h 1138949"/>
              <a:gd name="connsiteX5" fmla="*/ 1128867 w 1786737"/>
              <a:gd name="connsiteY5" fmla="*/ 660122 h 1138949"/>
              <a:gd name="connsiteX6" fmla="*/ 1479466 w 1786737"/>
              <a:gd name="connsiteY6" fmla="*/ 532201 h 1138949"/>
              <a:gd name="connsiteX7" fmla="*/ 1768473 w 1786737"/>
              <a:gd name="connsiteY7" fmla="*/ 385328 h 1138949"/>
              <a:gd name="connsiteX8" fmla="*/ 1744785 w 1786737"/>
              <a:gd name="connsiteY8" fmla="*/ 186340 h 1138949"/>
              <a:gd name="connsiteX9" fmla="*/ 1645290 w 1786737"/>
              <a:gd name="connsiteY9" fmla="*/ 11041 h 1138949"/>
              <a:gd name="connsiteX10" fmla="*/ 1422612 w 1786737"/>
              <a:gd name="connsiteY10" fmla="*/ 20516 h 1138949"/>
              <a:gd name="connsiteX11" fmla="*/ 1280478 w 1786737"/>
              <a:gd name="connsiteY11" fmla="*/ 39468 h 1138949"/>
              <a:gd name="connsiteX12" fmla="*/ 1062538 w 1786737"/>
              <a:gd name="connsiteY12" fmla="*/ 34730 h 1138949"/>
              <a:gd name="connsiteX13" fmla="*/ 825647 w 1786737"/>
              <a:gd name="connsiteY13" fmla="*/ 148437 h 1138949"/>
              <a:gd name="connsiteX14" fmla="*/ 503475 w 1786737"/>
              <a:gd name="connsiteY14" fmla="*/ 200554 h 1138949"/>
              <a:gd name="connsiteX15" fmla="*/ 266583 w 1786737"/>
              <a:gd name="connsiteY15" fmla="*/ 157913 h 1138949"/>
              <a:gd name="connsiteX16" fmla="*/ 110235 w 1786737"/>
              <a:gd name="connsiteY16" fmla="*/ 219505 h 1138949"/>
              <a:gd name="connsiteX17" fmla="*/ 1265 w 1786737"/>
              <a:gd name="connsiteY17" fmla="*/ 385329 h 1138949"/>
              <a:gd name="connsiteX18" fmla="*/ 58119 w 1786737"/>
              <a:gd name="connsiteY18" fmla="*/ 579579 h 1138949"/>
              <a:gd name="connsiteX19" fmla="*/ 167089 w 1786737"/>
              <a:gd name="connsiteY19" fmla="*/ 660122 h 1138949"/>
              <a:gd name="connsiteX20" fmla="*/ 195516 w 1786737"/>
              <a:gd name="connsiteY20" fmla="*/ 830684 h 1138949"/>
              <a:gd name="connsiteX21" fmla="*/ 181303 w 1786737"/>
              <a:gd name="connsiteY21" fmla="*/ 911227 h 1138949"/>
              <a:gd name="connsiteX22" fmla="*/ 43906 w 1786737"/>
              <a:gd name="connsiteY22" fmla="*/ 934916 h 1138949"/>
              <a:gd name="connsiteX23" fmla="*/ 408718 w 1786737"/>
              <a:gd name="connsiteY23" fmla="*/ 1034411 h 1138949"/>
              <a:gd name="connsiteX24" fmla="*/ 536639 w 1786737"/>
              <a:gd name="connsiteY24" fmla="*/ 1138643 h 1138949"/>
              <a:gd name="connsiteX25" fmla="*/ 664561 w 1786737"/>
              <a:gd name="connsiteY25" fmla="*/ 1058100 h 1138949"/>
              <a:gd name="connsiteX0" fmla="*/ 664561 w 1854492"/>
              <a:gd name="connsiteY0" fmla="*/ 1055334 h 1136183"/>
              <a:gd name="connsiteX1" fmla="*/ 659823 w 1854492"/>
              <a:gd name="connsiteY1" fmla="*/ 932150 h 1136183"/>
              <a:gd name="connsiteX2" fmla="*/ 683512 w 1854492"/>
              <a:gd name="connsiteY2" fmla="*/ 823180 h 1136183"/>
              <a:gd name="connsiteX3" fmla="*/ 787744 w 1854492"/>
              <a:gd name="connsiteY3" fmla="*/ 747375 h 1136183"/>
              <a:gd name="connsiteX4" fmla="*/ 915665 w 1854492"/>
              <a:gd name="connsiteY4" fmla="*/ 685783 h 1136183"/>
              <a:gd name="connsiteX5" fmla="*/ 1128867 w 1854492"/>
              <a:gd name="connsiteY5" fmla="*/ 657356 h 1136183"/>
              <a:gd name="connsiteX6" fmla="*/ 1479466 w 1854492"/>
              <a:gd name="connsiteY6" fmla="*/ 529435 h 1136183"/>
              <a:gd name="connsiteX7" fmla="*/ 1768473 w 1854492"/>
              <a:gd name="connsiteY7" fmla="*/ 382562 h 1136183"/>
              <a:gd name="connsiteX8" fmla="*/ 1849018 w 1854492"/>
              <a:gd name="connsiteY8" fmla="*/ 145671 h 1136183"/>
              <a:gd name="connsiteX9" fmla="*/ 1645290 w 1854492"/>
              <a:gd name="connsiteY9" fmla="*/ 8275 h 1136183"/>
              <a:gd name="connsiteX10" fmla="*/ 1422612 w 1854492"/>
              <a:gd name="connsiteY10" fmla="*/ 17750 h 1136183"/>
              <a:gd name="connsiteX11" fmla="*/ 1280478 w 1854492"/>
              <a:gd name="connsiteY11" fmla="*/ 36702 h 1136183"/>
              <a:gd name="connsiteX12" fmla="*/ 1062538 w 1854492"/>
              <a:gd name="connsiteY12" fmla="*/ 31964 h 1136183"/>
              <a:gd name="connsiteX13" fmla="*/ 825647 w 1854492"/>
              <a:gd name="connsiteY13" fmla="*/ 145671 h 1136183"/>
              <a:gd name="connsiteX14" fmla="*/ 503475 w 1854492"/>
              <a:gd name="connsiteY14" fmla="*/ 197788 h 1136183"/>
              <a:gd name="connsiteX15" fmla="*/ 266583 w 1854492"/>
              <a:gd name="connsiteY15" fmla="*/ 155147 h 1136183"/>
              <a:gd name="connsiteX16" fmla="*/ 110235 w 1854492"/>
              <a:gd name="connsiteY16" fmla="*/ 216739 h 1136183"/>
              <a:gd name="connsiteX17" fmla="*/ 1265 w 1854492"/>
              <a:gd name="connsiteY17" fmla="*/ 382563 h 1136183"/>
              <a:gd name="connsiteX18" fmla="*/ 58119 w 1854492"/>
              <a:gd name="connsiteY18" fmla="*/ 576813 h 1136183"/>
              <a:gd name="connsiteX19" fmla="*/ 167089 w 1854492"/>
              <a:gd name="connsiteY19" fmla="*/ 657356 h 1136183"/>
              <a:gd name="connsiteX20" fmla="*/ 195516 w 1854492"/>
              <a:gd name="connsiteY20" fmla="*/ 827918 h 1136183"/>
              <a:gd name="connsiteX21" fmla="*/ 181303 w 1854492"/>
              <a:gd name="connsiteY21" fmla="*/ 908461 h 1136183"/>
              <a:gd name="connsiteX22" fmla="*/ 43906 w 1854492"/>
              <a:gd name="connsiteY22" fmla="*/ 932150 h 1136183"/>
              <a:gd name="connsiteX23" fmla="*/ 408718 w 1854492"/>
              <a:gd name="connsiteY23" fmla="*/ 1031645 h 1136183"/>
              <a:gd name="connsiteX24" fmla="*/ 536639 w 1854492"/>
              <a:gd name="connsiteY24" fmla="*/ 1135877 h 1136183"/>
              <a:gd name="connsiteX25" fmla="*/ 664561 w 1854492"/>
              <a:gd name="connsiteY25" fmla="*/ 1055334 h 1136183"/>
              <a:gd name="connsiteX0" fmla="*/ 664561 w 1964317"/>
              <a:gd name="connsiteY0" fmla="*/ 1055334 h 1136183"/>
              <a:gd name="connsiteX1" fmla="*/ 659823 w 1964317"/>
              <a:gd name="connsiteY1" fmla="*/ 932150 h 1136183"/>
              <a:gd name="connsiteX2" fmla="*/ 683512 w 1964317"/>
              <a:gd name="connsiteY2" fmla="*/ 823180 h 1136183"/>
              <a:gd name="connsiteX3" fmla="*/ 787744 w 1964317"/>
              <a:gd name="connsiteY3" fmla="*/ 747375 h 1136183"/>
              <a:gd name="connsiteX4" fmla="*/ 915665 w 1964317"/>
              <a:gd name="connsiteY4" fmla="*/ 685783 h 1136183"/>
              <a:gd name="connsiteX5" fmla="*/ 1128867 w 1964317"/>
              <a:gd name="connsiteY5" fmla="*/ 657356 h 1136183"/>
              <a:gd name="connsiteX6" fmla="*/ 1479466 w 1964317"/>
              <a:gd name="connsiteY6" fmla="*/ 529435 h 1136183"/>
              <a:gd name="connsiteX7" fmla="*/ 1768473 w 1964317"/>
              <a:gd name="connsiteY7" fmla="*/ 382562 h 1136183"/>
              <a:gd name="connsiteX8" fmla="*/ 1962723 w 1964317"/>
              <a:gd name="connsiteY8" fmla="*/ 268855 h 1136183"/>
              <a:gd name="connsiteX9" fmla="*/ 1849018 w 1964317"/>
              <a:gd name="connsiteY9" fmla="*/ 145671 h 1136183"/>
              <a:gd name="connsiteX10" fmla="*/ 1645290 w 1964317"/>
              <a:gd name="connsiteY10" fmla="*/ 8275 h 1136183"/>
              <a:gd name="connsiteX11" fmla="*/ 1422612 w 1964317"/>
              <a:gd name="connsiteY11" fmla="*/ 17750 h 1136183"/>
              <a:gd name="connsiteX12" fmla="*/ 1280478 w 1964317"/>
              <a:gd name="connsiteY12" fmla="*/ 36702 h 1136183"/>
              <a:gd name="connsiteX13" fmla="*/ 1062538 w 1964317"/>
              <a:gd name="connsiteY13" fmla="*/ 31964 h 1136183"/>
              <a:gd name="connsiteX14" fmla="*/ 825647 w 1964317"/>
              <a:gd name="connsiteY14" fmla="*/ 145671 h 1136183"/>
              <a:gd name="connsiteX15" fmla="*/ 503475 w 1964317"/>
              <a:gd name="connsiteY15" fmla="*/ 197788 h 1136183"/>
              <a:gd name="connsiteX16" fmla="*/ 266583 w 1964317"/>
              <a:gd name="connsiteY16" fmla="*/ 155147 h 1136183"/>
              <a:gd name="connsiteX17" fmla="*/ 110235 w 1964317"/>
              <a:gd name="connsiteY17" fmla="*/ 216739 h 1136183"/>
              <a:gd name="connsiteX18" fmla="*/ 1265 w 1964317"/>
              <a:gd name="connsiteY18" fmla="*/ 382563 h 1136183"/>
              <a:gd name="connsiteX19" fmla="*/ 58119 w 1964317"/>
              <a:gd name="connsiteY19" fmla="*/ 576813 h 1136183"/>
              <a:gd name="connsiteX20" fmla="*/ 167089 w 1964317"/>
              <a:gd name="connsiteY20" fmla="*/ 657356 h 1136183"/>
              <a:gd name="connsiteX21" fmla="*/ 195516 w 1964317"/>
              <a:gd name="connsiteY21" fmla="*/ 827918 h 1136183"/>
              <a:gd name="connsiteX22" fmla="*/ 181303 w 1964317"/>
              <a:gd name="connsiteY22" fmla="*/ 908461 h 1136183"/>
              <a:gd name="connsiteX23" fmla="*/ 43906 w 1964317"/>
              <a:gd name="connsiteY23" fmla="*/ 932150 h 1136183"/>
              <a:gd name="connsiteX24" fmla="*/ 408718 w 1964317"/>
              <a:gd name="connsiteY24" fmla="*/ 1031645 h 1136183"/>
              <a:gd name="connsiteX25" fmla="*/ 536639 w 1964317"/>
              <a:gd name="connsiteY25" fmla="*/ 1135877 h 1136183"/>
              <a:gd name="connsiteX26" fmla="*/ 664561 w 1964317"/>
              <a:gd name="connsiteY26" fmla="*/ 1055334 h 1136183"/>
              <a:gd name="connsiteX0" fmla="*/ 664561 w 1965527"/>
              <a:gd name="connsiteY0" fmla="*/ 1050247 h 1131096"/>
              <a:gd name="connsiteX1" fmla="*/ 659823 w 1965527"/>
              <a:gd name="connsiteY1" fmla="*/ 927063 h 1131096"/>
              <a:gd name="connsiteX2" fmla="*/ 683512 w 1965527"/>
              <a:gd name="connsiteY2" fmla="*/ 818093 h 1131096"/>
              <a:gd name="connsiteX3" fmla="*/ 787744 w 1965527"/>
              <a:gd name="connsiteY3" fmla="*/ 742288 h 1131096"/>
              <a:gd name="connsiteX4" fmla="*/ 915665 w 1965527"/>
              <a:gd name="connsiteY4" fmla="*/ 680696 h 1131096"/>
              <a:gd name="connsiteX5" fmla="*/ 1128867 w 1965527"/>
              <a:gd name="connsiteY5" fmla="*/ 652269 h 1131096"/>
              <a:gd name="connsiteX6" fmla="*/ 1479466 w 1965527"/>
              <a:gd name="connsiteY6" fmla="*/ 524348 h 1131096"/>
              <a:gd name="connsiteX7" fmla="*/ 1768473 w 1965527"/>
              <a:gd name="connsiteY7" fmla="*/ 377475 h 1131096"/>
              <a:gd name="connsiteX8" fmla="*/ 1962723 w 1965527"/>
              <a:gd name="connsiteY8" fmla="*/ 263768 h 1131096"/>
              <a:gd name="connsiteX9" fmla="*/ 1886921 w 1965527"/>
              <a:gd name="connsiteY9" fmla="*/ 69517 h 1131096"/>
              <a:gd name="connsiteX10" fmla="*/ 1645290 w 1965527"/>
              <a:gd name="connsiteY10" fmla="*/ 3188 h 1131096"/>
              <a:gd name="connsiteX11" fmla="*/ 1422612 w 1965527"/>
              <a:gd name="connsiteY11" fmla="*/ 12663 h 1131096"/>
              <a:gd name="connsiteX12" fmla="*/ 1280478 w 1965527"/>
              <a:gd name="connsiteY12" fmla="*/ 31615 h 1131096"/>
              <a:gd name="connsiteX13" fmla="*/ 1062538 w 1965527"/>
              <a:gd name="connsiteY13" fmla="*/ 26877 h 1131096"/>
              <a:gd name="connsiteX14" fmla="*/ 825647 w 1965527"/>
              <a:gd name="connsiteY14" fmla="*/ 140584 h 1131096"/>
              <a:gd name="connsiteX15" fmla="*/ 503475 w 1965527"/>
              <a:gd name="connsiteY15" fmla="*/ 192701 h 1131096"/>
              <a:gd name="connsiteX16" fmla="*/ 266583 w 1965527"/>
              <a:gd name="connsiteY16" fmla="*/ 150060 h 1131096"/>
              <a:gd name="connsiteX17" fmla="*/ 110235 w 1965527"/>
              <a:gd name="connsiteY17" fmla="*/ 211652 h 1131096"/>
              <a:gd name="connsiteX18" fmla="*/ 1265 w 1965527"/>
              <a:gd name="connsiteY18" fmla="*/ 377476 h 1131096"/>
              <a:gd name="connsiteX19" fmla="*/ 58119 w 1965527"/>
              <a:gd name="connsiteY19" fmla="*/ 571726 h 1131096"/>
              <a:gd name="connsiteX20" fmla="*/ 167089 w 1965527"/>
              <a:gd name="connsiteY20" fmla="*/ 652269 h 1131096"/>
              <a:gd name="connsiteX21" fmla="*/ 195516 w 1965527"/>
              <a:gd name="connsiteY21" fmla="*/ 822831 h 1131096"/>
              <a:gd name="connsiteX22" fmla="*/ 181303 w 1965527"/>
              <a:gd name="connsiteY22" fmla="*/ 903374 h 1131096"/>
              <a:gd name="connsiteX23" fmla="*/ 43906 w 1965527"/>
              <a:gd name="connsiteY23" fmla="*/ 927063 h 1131096"/>
              <a:gd name="connsiteX24" fmla="*/ 408718 w 1965527"/>
              <a:gd name="connsiteY24" fmla="*/ 1026558 h 1131096"/>
              <a:gd name="connsiteX25" fmla="*/ 536639 w 1965527"/>
              <a:gd name="connsiteY25" fmla="*/ 1130790 h 1131096"/>
              <a:gd name="connsiteX26" fmla="*/ 664561 w 1965527"/>
              <a:gd name="connsiteY26" fmla="*/ 1050247 h 1131096"/>
              <a:gd name="connsiteX0" fmla="*/ 664561 w 1965487"/>
              <a:gd name="connsiteY0" fmla="*/ 1104899 h 1185748"/>
              <a:gd name="connsiteX1" fmla="*/ 659823 w 1965487"/>
              <a:gd name="connsiteY1" fmla="*/ 981715 h 1185748"/>
              <a:gd name="connsiteX2" fmla="*/ 683512 w 1965487"/>
              <a:gd name="connsiteY2" fmla="*/ 872745 h 1185748"/>
              <a:gd name="connsiteX3" fmla="*/ 787744 w 1965487"/>
              <a:gd name="connsiteY3" fmla="*/ 796940 h 1185748"/>
              <a:gd name="connsiteX4" fmla="*/ 915665 w 1965487"/>
              <a:gd name="connsiteY4" fmla="*/ 735348 h 1185748"/>
              <a:gd name="connsiteX5" fmla="*/ 1128867 w 1965487"/>
              <a:gd name="connsiteY5" fmla="*/ 706921 h 1185748"/>
              <a:gd name="connsiteX6" fmla="*/ 1479466 w 1965487"/>
              <a:gd name="connsiteY6" fmla="*/ 579000 h 1185748"/>
              <a:gd name="connsiteX7" fmla="*/ 1768473 w 1965487"/>
              <a:gd name="connsiteY7" fmla="*/ 432127 h 1185748"/>
              <a:gd name="connsiteX8" fmla="*/ 1962723 w 1965487"/>
              <a:gd name="connsiteY8" fmla="*/ 318420 h 1185748"/>
              <a:gd name="connsiteX9" fmla="*/ 1886921 w 1965487"/>
              <a:gd name="connsiteY9" fmla="*/ 124169 h 1185748"/>
              <a:gd name="connsiteX10" fmla="*/ 1650028 w 1965487"/>
              <a:gd name="connsiteY10" fmla="*/ 986 h 1185748"/>
              <a:gd name="connsiteX11" fmla="*/ 1422612 w 1965487"/>
              <a:gd name="connsiteY11" fmla="*/ 67315 h 1185748"/>
              <a:gd name="connsiteX12" fmla="*/ 1280478 w 1965487"/>
              <a:gd name="connsiteY12" fmla="*/ 86267 h 1185748"/>
              <a:gd name="connsiteX13" fmla="*/ 1062538 w 1965487"/>
              <a:gd name="connsiteY13" fmla="*/ 81529 h 1185748"/>
              <a:gd name="connsiteX14" fmla="*/ 825647 w 1965487"/>
              <a:gd name="connsiteY14" fmla="*/ 195236 h 1185748"/>
              <a:gd name="connsiteX15" fmla="*/ 503475 w 1965487"/>
              <a:gd name="connsiteY15" fmla="*/ 247353 h 1185748"/>
              <a:gd name="connsiteX16" fmla="*/ 266583 w 1965487"/>
              <a:gd name="connsiteY16" fmla="*/ 204712 h 1185748"/>
              <a:gd name="connsiteX17" fmla="*/ 110235 w 1965487"/>
              <a:gd name="connsiteY17" fmla="*/ 266304 h 1185748"/>
              <a:gd name="connsiteX18" fmla="*/ 1265 w 1965487"/>
              <a:gd name="connsiteY18" fmla="*/ 432128 h 1185748"/>
              <a:gd name="connsiteX19" fmla="*/ 58119 w 1965487"/>
              <a:gd name="connsiteY19" fmla="*/ 626378 h 1185748"/>
              <a:gd name="connsiteX20" fmla="*/ 167089 w 1965487"/>
              <a:gd name="connsiteY20" fmla="*/ 706921 h 1185748"/>
              <a:gd name="connsiteX21" fmla="*/ 195516 w 1965487"/>
              <a:gd name="connsiteY21" fmla="*/ 877483 h 1185748"/>
              <a:gd name="connsiteX22" fmla="*/ 181303 w 1965487"/>
              <a:gd name="connsiteY22" fmla="*/ 958026 h 1185748"/>
              <a:gd name="connsiteX23" fmla="*/ 43906 w 1965487"/>
              <a:gd name="connsiteY23" fmla="*/ 981715 h 1185748"/>
              <a:gd name="connsiteX24" fmla="*/ 408718 w 1965487"/>
              <a:gd name="connsiteY24" fmla="*/ 1081210 h 1185748"/>
              <a:gd name="connsiteX25" fmla="*/ 536639 w 1965487"/>
              <a:gd name="connsiteY25" fmla="*/ 1185442 h 1185748"/>
              <a:gd name="connsiteX26" fmla="*/ 664561 w 1965487"/>
              <a:gd name="connsiteY26" fmla="*/ 1104899 h 1185748"/>
              <a:gd name="connsiteX0" fmla="*/ 664561 w 1965487"/>
              <a:gd name="connsiteY0" fmla="*/ 1104899 h 1185748"/>
              <a:gd name="connsiteX1" fmla="*/ 659823 w 1965487"/>
              <a:gd name="connsiteY1" fmla="*/ 981715 h 1185748"/>
              <a:gd name="connsiteX2" fmla="*/ 801958 w 1965487"/>
              <a:gd name="connsiteY2" fmla="*/ 891696 h 1185748"/>
              <a:gd name="connsiteX3" fmla="*/ 787744 w 1965487"/>
              <a:gd name="connsiteY3" fmla="*/ 796940 h 1185748"/>
              <a:gd name="connsiteX4" fmla="*/ 915665 w 1965487"/>
              <a:gd name="connsiteY4" fmla="*/ 735348 h 1185748"/>
              <a:gd name="connsiteX5" fmla="*/ 1128867 w 1965487"/>
              <a:gd name="connsiteY5" fmla="*/ 706921 h 1185748"/>
              <a:gd name="connsiteX6" fmla="*/ 1479466 w 1965487"/>
              <a:gd name="connsiteY6" fmla="*/ 579000 h 1185748"/>
              <a:gd name="connsiteX7" fmla="*/ 1768473 w 1965487"/>
              <a:gd name="connsiteY7" fmla="*/ 432127 h 1185748"/>
              <a:gd name="connsiteX8" fmla="*/ 1962723 w 1965487"/>
              <a:gd name="connsiteY8" fmla="*/ 318420 h 1185748"/>
              <a:gd name="connsiteX9" fmla="*/ 1886921 w 1965487"/>
              <a:gd name="connsiteY9" fmla="*/ 124169 h 1185748"/>
              <a:gd name="connsiteX10" fmla="*/ 1650028 w 1965487"/>
              <a:gd name="connsiteY10" fmla="*/ 986 h 1185748"/>
              <a:gd name="connsiteX11" fmla="*/ 1422612 w 1965487"/>
              <a:gd name="connsiteY11" fmla="*/ 67315 h 1185748"/>
              <a:gd name="connsiteX12" fmla="*/ 1280478 w 1965487"/>
              <a:gd name="connsiteY12" fmla="*/ 86267 h 1185748"/>
              <a:gd name="connsiteX13" fmla="*/ 1062538 w 1965487"/>
              <a:gd name="connsiteY13" fmla="*/ 81529 h 1185748"/>
              <a:gd name="connsiteX14" fmla="*/ 825647 w 1965487"/>
              <a:gd name="connsiteY14" fmla="*/ 195236 h 1185748"/>
              <a:gd name="connsiteX15" fmla="*/ 503475 w 1965487"/>
              <a:gd name="connsiteY15" fmla="*/ 247353 h 1185748"/>
              <a:gd name="connsiteX16" fmla="*/ 266583 w 1965487"/>
              <a:gd name="connsiteY16" fmla="*/ 204712 h 1185748"/>
              <a:gd name="connsiteX17" fmla="*/ 110235 w 1965487"/>
              <a:gd name="connsiteY17" fmla="*/ 266304 h 1185748"/>
              <a:gd name="connsiteX18" fmla="*/ 1265 w 1965487"/>
              <a:gd name="connsiteY18" fmla="*/ 432128 h 1185748"/>
              <a:gd name="connsiteX19" fmla="*/ 58119 w 1965487"/>
              <a:gd name="connsiteY19" fmla="*/ 626378 h 1185748"/>
              <a:gd name="connsiteX20" fmla="*/ 167089 w 1965487"/>
              <a:gd name="connsiteY20" fmla="*/ 706921 h 1185748"/>
              <a:gd name="connsiteX21" fmla="*/ 195516 w 1965487"/>
              <a:gd name="connsiteY21" fmla="*/ 877483 h 1185748"/>
              <a:gd name="connsiteX22" fmla="*/ 181303 w 1965487"/>
              <a:gd name="connsiteY22" fmla="*/ 958026 h 1185748"/>
              <a:gd name="connsiteX23" fmla="*/ 43906 w 1965487"/>
              <a:gd name="connsiteY23" fmla="*/ 981715 h 1185748"/>
              <a:gd name="connsiteX24" fmla="*/ 408718 w 1965487"/>
              <a:gd name="connsiteY24" fmla="*/ 1081210 h 1185748"/>
              <a:gd name="connsiteX25" fmla="*/ 536639 w 1965487"/>
              <a:gd name="connsiteY25" fmla="*/ 1185442 h 1185748"/>
              <a:gd name="connsiteX26" fmla="*/ 664561 w 1965487"/>
              <a:gd name="connsiteY26" fmla="*/ 1104899 h 1185748"/>
              <a:gd name="connsiteX0" fmla="*/ 664561 w 1965487"/>
              <a:gd name="connsiteY0" fmla="*/ 1104899 h 1185739"/>
              <a:gd name="connsiteX1" fmla="*/ 749841 w 1965487"/>
              <a:gd name="connsiteY1" fmla="*/ 991191 h 1185739"/>
              <a:gd name="connsiteX2" fmla="*/ 801958 w 1965487"/>
              <a:gd name="connsiteY2" fmla="*/ 891696 h 1185739"/>
              <a:gd name="connsiteX3" fmla="*/ 787744 w 1965487"/>
              <a:gd name="connsiteY3" fmla="*/ 796940 h 1185739"/>
              <a:gd name="connsiteX4" fmla="*/ 915665 w 1965487"/>
              <a:gd name="connsiteY4" fmla="*/ 735348 h 1185739"/>
              <a:gd name="connsiteX5" fmla="*/ 1128867 w 1965487"/>
              <a:gd name="connsiteY5" fmla="*/ 706921 h 1185739"/>
              <a:gd name="connsiteX6" fmla="*/ 1479466 w 1965487"/>
              <a:gd name="connsiteY6" fmla="*/ 579000 h 1185739"/>
              <a:gd name="connsiteX7" fmla="*/ 1768473 w 1965487"/>
              <a:gd name="connsiteY7" fmla="*/ 432127 h 1185739"/>
              <a:gd name="connsiteX8" fmla="*/ 1962723 w 1965487"/>
              <a:gd name="connsiteY8" fmla="*/ 318420 h 1185739"/>
              <a:gd name="connsiteX9" fmla="*/ 1886921 w 1965487"/>
              <a:gd name="connsiteY9" fmla="*/ 124169 h 1185739"/>
              <a:gd name="connsiteX10" fmla="*/ 1650028 w 1965487"/>
              <a:gd name="connsiteY10" fmla="*/ 986 h 1185739"/>
              <a:gd name="connsiteX11" fmla="*/ 1422612 w 1965487"/>
              <a:gd name="connsiteY11" fmla="*/ 67315 h 1185739"/>
              <a:gd name="connsiteX12" fmla="*/ 1280478 w 1965487"/>
              <a:gd name="connsiteY12" fmla="*/ 86267 h 1185739"/>
              <a:gd name="connsiteX13" fmla="*/ 1062538 w 1965487"/>
              <a:gd name="connsiteY13" fmla="*/ 81529 h 1185739"/>
              <a:gd name="connsiteX14" fmla="*/ 825647 w 1965487"/>
              <a:gd name="connsiteY14" fmla="*/ 195236 h 1185739"/>
              <a:gd name="connsiteX15" fmla="*/ 503475 w 1965487"/>
              <a:gd name="connsiteY15" fmla="*/ 247353 h 1185739"/>
              <a:gd name="connsiteX16" fmla="*/ 266583 w 1965487"/>
              <a:gd name="connsiteY16" fmla="*/ 204712 h 1185739"/>
              <a:gd name="connsiteX17" fmla="*/ 110235 w 1965487"/>
              <a:gd name="connsiteY17" fmla="*/ 266304 h 1185739"/>
              <a:gd name="connsiteX18" fmla="*/ 1265 w 1965487"/>
              <a:gd name="connsiteY18" fmla="*/ 432128 h 1185739"/>
              <a:gd name="connsiteX19" fmla="*/ 58119 w 1965487"/>
              <a:gd name="connsiteY19" fmla="*/ 626378 h 1185739"/>
              <a:gd name="connsiteX20" fmla="*/ 167089 w 1965487"/>
              <a:gd name="connsiteY20" fmla="*/ 706921 h 1185739"/>
              <a:gd name="connsiteX21" fmla="*/ 195516 w 1965487"/>
              <a:gd name="connsiteY21" fmla="*/ 877483 h 1185739"/>
              <a:gd name="connsiteX22" fmla="*/ 181303 w 1965487"/>
              <a:gd name="connsiteY22" fmla="*/ 958026 h 1185739"/>
              <a:gd name="connsiteX23" fmla="*/ 43906 w 1965487"/>
              <a:gd name="connsiteY23" fmla="*/ 981715 h 1185739"/>
              <a:gd name="connsiteX24" fmla="*/ 408718 w 1965487"/>
              <a:gd name="connsiteY24" fmla="*/ 1081210 h 1185739"/>
              <a:gd name="connsiteX25" fmla="*/ 536639 w 1965487"/>
              <a:gd name="connsiteY25" fmla="*/ 1185442 h 1185739"/>
              <a:gd name="connsiteX26" fmla="*/ 664561 w 1965487"/>
              <a:gd name="connsiteY26" fmla="*/ 1104899 h 1185739"/>
              <a:gd name="connsiteX0" fmla="*/ 664561 w 1965487"/>
              <a:gd name="connsiteY0" fmla="*/ 1104899 h 1185739"/>
              <a:gd name="connsiteX1" fmla="*/ 749841 w 1965487"/>
              <a:gd name="connsiteY1" fmla="*/ 991191 h 1185739"/>
              <a:gd name="connsiteX2" fmla="*/ 801958 w 1965487"/>
              <a:gd name="connsiteY2" fmla="*/ 891696 h 1185739"/>
              <a:gd name="connsiteX3" fmla="*/ 877763 w 1965487"/>
              <a:gd name="connsiteY3" fmla="*/ 782726 h 1185739"/>
              <a:gd name="connsiteX4" fmla="*/ 915665 w 1965487"/>
              <a:gd name="connsiteY4" fmla="*/ 735348 h 1185739"/>
              <a:gd name="connsiteX5" fmla="*/ 1128867 w 1965487"/>
              <a:gd name="connsiteY5" fmla="*/ 706921 h 1185739"/>
              <a:gd name="connsiteX6" fmla="*/ 1479466 w 1965487"/>
              <a:gd name="connsiteY6" fmla="*/ 579000 h 1185739"/>
              <a:gd name="connsiteX7" fmla="*/ 1768473 w 1965487"/>
              <a:gd name="connsiteY7" fmla="*/ 432127 h 1185739"/>
              <a:gd name="connsiteX8" fmla="*/ 1962723 w 1965487"/>
              <a:gd name="connsiteY8" fmla="*/ 318420 h 1185739"/>
              <a:gd name="connsiteX9" fmla="*/ 1886921 w 1965487"/>
              <a:gd name="connsiteY9" fmla="*/ 124169 h 1185739"/>
              <a:gd name="connsiteX10" fmla="*/ 1650028 w 1965487"/>
              <a:gd name="connsiteY10" fmla="*/ 986 h 1185739"/>
              <a:gd name="connsiteX11" fmla="*/ 1422612 w 1965487"/>
              <a:gd name="connsiteY11" fmla="*/ 67315 h 1185739"/>
              <a:gd name="connsiteX12" fmla="*/ 1280478 w 1965487"/>
              <a:gd name="connsiteY12" fmla="*/ 86267 h 1185739"/>
              <a:gd name="connsiteX13" fmla="*/ 1062538 w 1965487"/>
              <a:gd name="connsiteY13" fmla="*/ 81529 h 1185739"/>
              <a:gd name="connsiteX14" fmla="*/ 825647 w 1965487"/>
              <a:gd name="connsiteY14" fmla="*/ 195236 h 1185739"/>
              <a:gd name="connsiteX15" fmla="*/ 503475 w 1965487"/>
              <a:gd name="connsiteY15" fmla="*/ 247353 h 1185739"/>
              <a:gd name="connsiteX16" fmla="*/ 266583 w 1965487"/>
              <a:gd name="connsiteY16" fmla="*/ 204712 h 1185739"/>
              <a:gd name="connsiteX17" fmla="*/ 110235 w 1965487"/>
              <a:gd name="connsiteY17" fmla="*/ 266304 h 1185739"/>
              <a:gd name="connsiteX18" fmla="*/ 1265 w 1965487"/>
              <a:gd name="connsiteY18" fmla="*/ 432128 h 1185739"/>
              <a:gd name="connsiteX19" fmla="*/ 58119 w 1965487"/>
              <a:gd name="connsiteY19" fmla="*/ 626378 h 1185739"/>
              <a:gd name="connsiteX20" fmla="*/ 167089 w 1965487"/>
              <a:gd name="connsiteY20" fmla="*/ 706921 h 1185739"/>
              <a:gd name="connsiteX21" fmla="*/ 195516 w 1965487"/>
              <a:gd name="connsiteY21" fmla="*/ 877483 h 1185739"/>
              <a:gd name="connsiteX22" fmla="*/ 181303 w 1965487"/>
              <a:gd name="connsiteY22" fmla="*/ 958026 h 1185739"/>
              <a:gd name="connsiteX23" fmla="*/ 43906 w 1965487"/>
              <a:gd name="connsiteY23" fmla="*/ 981715 h 1185739"/>
              <a:gd name="connsiteX24" fmla="*/ 408718 w 1965487"/>
              <a:gd name="connsiteY24" fmla="*/ 1081210 h 1185739"/>
              <a:gd name="connsiteX25" fmla="*/ 536639 w 1965487"/>
              <a:gd name="connsiteY25" fmla="*/ 1185442 h 1185739"/>
              <a:gd name="connsiteX26" fmla="*/ 664561 w 1965487"/>
              <a:gd name="connsiteY26" fmla="*/ 1104899 h 1185739"/>
              <a:gd name="connsiteX0" fmla="*/ 664561 w 1965487"/>
              <a:gd name="connsiteY0" fmla="*/ 1104899 h 1185739"/>
              <a:gd name="connsiteX1" fmla="*/ 749841 w 1965487"/>
              <a:gd name="connsiteY1" fmla="*/ 991191 h 1185739"/>
              <a:gd name="connsiteX2" fmla="*/ 801958 w 1965487"/>
              <a:gd name="connsiteY2" fmla="*/ 891696 h 1185739"/>
              <a:gd name="connsiteX3" fmla="*/ 877763 w 1965487"/>
              <a:gd name="connsiteY3" fmla="*/ 782726 h 1185739"/>
              <a:gd name="connsiteX4" fmla="*/ 963044 w 1965487"/>
              <a:gd name="connsiteY4" fmla="*/ 768513 h 1185739"/>
              <a:gd name="connsiteX5" fmla="*/ 1128867 w 1965487"/>
              <a:gd name="connsiteY5" fmla="*/ 706921 h 1185739"/>
              <a:gd name="connsiteX6" fmla="*/ 1479466 w 1965487"/>
              <a:gd name="connsiteY6" fmla="*/ 579000 h 1185739"/>
              <a:gd name="connsiteX7" fmla="*/ 1768473 w 1965487"/>
              <a:gd name="connsiteY7" fmla="*/ 432127 h 1185739"/>
              <a:gd name="connsiteX8" fmla="*/ 1962723 w 1965487"/>
              <a:gd name="connsiteY8" fmla="*/ 318420 h 1185739"/>
              <a:gd name="connsiteX9" fmla="*/ 1886921 w 1965487"/>
              <a:gd name="connsiteY9" fmla="*/ 124169 h 1185739"/>
              <a:gd name="connsiteX10" fmla="*/ 1650028 w 1965487"/>
              <a:gd name="connsiteY10" fmla="*/ 986 h 1185739"/>
              <a:gd name="connsiteX11" fmla="*/ 1422612 w 1965487"/>
              <a:gd name="connsiteY11" fmla="*/ 67315 h 1185739"/>
              <a:gd name="connsiteX12" fmla="*/ 1280478 w 1965487"/>
              <a:gd name="connsiteY12" fmla="*/ 86267 h 1185739"/>
              <a:gd name="connsiteX13" fmla="*/ 1062538 w 1965487"/>
              <a:gd name="connsiteY13" fmla="*/ 81529 h 1185739"/>
              <a:gd name="connsiteX14" fmla="*/ 825647 w 1965487"/>
              <a:gd name="connsiteY14" fmla="*/ 195236 h 1185739"/>
              <a:gd name="connsiteX15" fmla="*/ 503475 w 1965487"/>
              <a:gd name="connsiteY15" fmla="*/ 247353 h 1185739"/>
              <a:gd name="connsiteX16" fmla="*/ 266583 w 1965487"/>
              <a:gd name="connsiteY16" fmla="*/ 204712 h 1185739"/>
              <a:gd name="connsiteX17" fmla="*/ 110235 w 1965487"/>
              <a:gd name="connsiteY17" fmla="*/ 266304 h 1185739"/>
              <a:gd name="connsiteX18" fmla="*/ 1265 w 1965487"/>
              <a:gd name="connsiteY18" fmla="*/ 432128 h 1185739"/>
              <a:gd name="connsiteX19" fmla="*/ 58119 w 1965487"/>
              <a:gd name="connsiteY19" fmla="*/ 626378 h 1185739"/>
              <a:gd name="connsiteX20" fmla="*/ 167089 w 1965487"/>
              <a:gd name="connsiteY20" fmla="*/ 706921 h 1185739"/>
              <a:gd name="connsiteX21" fmla="*/ 195516 w 1965487"/>
              <a:gd name="connsiteY21" fmla="*/ 877483 h 1185739"/>
              <a:gd name="connsiteX22" fmla="*/ 181303 w 1965487"/>
              <a:gd name="connsiteY22" fmla="*/ 958026 h 1185739"/>
              <a:gd name="connsiteX23" fmla="*/ 43906 w 1965487"/>
              <a:gd name="connsiteY23" fmla="*/ 981715 h 1185739"/>
              <a:gd name="connsiteX24" fmla="*/ 408718 w 1965487"/>
              <a:gd name="connsiteY24" fmla="*/ 1081210 h 1185739"/>
              <a:gd name="connsiteX25" fmla="*/ 536639 w 1965487"/>
              <a:gd name="connsiteY25" fmla="*/ 1185442 h 1185739"/>
              <a:gd name="connsiteX26" fmla="*/ 664561 w 1965487"/>
              <a:gd name="connsiteY26" fmla="*/ 1104899 h 1185739"/>
              <a:gd name="connsiteX0" fmla="*/ 664561 w 1965487"/>
              <a:gd name="connsiteY0" fmla="*/ 1104899 h 1185739"/>
              <a:gd name="connsiteX1" fmla="*/ 749841 w 1965487"/>
              <a:gd name="connsiteY1" fmla="*/ 991191 h 1185739"/>
              <a:gd name="connsiteX2" fmla="*/ 801958 w 1965487"/>
              <a:gd name="connsiteY2" fmla="*/ 891696 h 1185739"/>
              <a:gd name="connsiteX3" fmla="*/ 877763 w 1965487"/>
              <a:gd name="connsiteY3" fmla="*/ 782726 h 1185739"/>
              <a:gd name="connsiteX4" fmla="*/ 963044 w 1965487"/>
              <a:gd name="connsiteY4" fmla="*/ 768513 h 1185739"/>
              <a:gd name="connsiteX5" fmla="*/ 1143081 w 1965487"/>
              <a:gd name="connsiteY5" fmla="*/ 711659 h 1185739"/>
              <a:gd name="connsiteX6" fmla="*/ 1479466 w 1965487"/>
              <a:gd name="connsiteY6" fmla="*/ 579000 h 1185739"/>
              <a:gd name="connsiteX7" fmla="*/ 1768473 w 1965487"/>
              <a:gd name="connsiteY7" fmla="*/ 432127 h 1185739"/>
              <a:gd name="connsiteX8" fmla="*/ 1962723 w 1965487"/>
              <a:gd name="connsiteY8" fmla="*/ 318420 h 1185739"/>
              <a:gd name="connsiteX9" fmla="*/ 1886921 w 1965487"/>
              <a:gd name="connsiteY9" fmla="*/ 124169 h 1185739"/>
              <a:gd name="connsiteX10" fmla="*/ 1650028 w 1965487"/>
              <a:gd name="connsiteY10" fmla="*/ 986 h 1185739"/>
              <a:gd name="connsiteX11" fmla="*/ 1422612 w 1965487"/>
              <a:gd name="connsiteY11" fmla="*/ 67315 h 1185739"/>
              <a:gd name="connsiteX12" fmla="*/ 1280478 w 1965487"/>
              <a:gd name="connsiteY12" fmla="*/ 86267 h 1185739"/>
              <a:gd name="connsiteX13" fmla="*/ 1062538 w 1965487"/>
              <a:gd name="connsiteY13" fmla="*/ 81529 h 1185739"/>
              <a:gd name="connsiteX14" fmla="*/ 825647 w 1965487"/>
              <a:gd name="connsiteY14" fmla="*/ 195236 h 1185739"/>
              <a:gd name="connsiteX15" fmla="*/ 503475 w 1965487"/>
              <a:gd name="connsiteY15" fmla="*/ 247353 h 1185739"/>
              <a:gd name="connsiteX16" fmla="*/ 266583 w 1965487"/>
              <a:gd name="connsiteY16" fmla="*/ 204712 h 1185739"/>
              <a:gd name="connsiteX17" fmla="*/ 110235 w 1965487"/>
              <a:gd name="connsiteY17" fmla="*/ 266304 h 1185739"/>
              <a:gd name="connsiteX18" fmla="*/ 1265 w 1965487"/>
              <a:gd name="connsiteY18" fmla="*/ 432128 h 1185739"/>
              <a:gd name="connsiteX19" fmla="*/ 58119 w 1965487"/>
              <a:gd name="connsiteY19" fmla="*/ 626378 h 1185739"/>
              <a:gd name="connsiteX20" fmla="*/ 167089 w 1965487"/>
              <a:gd name="connsiteY20" fmla="*/ 706921 h 1185739"/>
              <a:gd name="connsiteX21" fmla="*/ 195516 w 1965487"/>
              <a:gd name="connsiteY21" fmla="*/ 877483 h 1185739"/>
              <a:gd name="connsiteX22" fmla="*/ 181303 w 1965487"/>
              <a:gd name="connsiteY22" fmla="*/ 958026 h 1185739"/>
              <a:gd name="connsiteX23" fmla="*/ 43906 w 1965487"/>
              <a:gd name="connsiteY23" fmla="*/ 981715 h 1185739"/>
              <a:gd name="connsiteX24" fmla="*/ 408718 w 1965487"/>
              <a:gd name="connsiteY24" fmla="*/ 1081210 h 1185739"/>
              <a:gd name="connsiteX25" fmla="*/ 536639 w 1965487"/>
              <a:gd name="connsiteY25" fmla="*/ 1185442 h 1185739"/>
              <a:gd name="connsiteX26" fmla="*/ 664561 w 1965487"/>
              <a:gd name="connsiteY26" fmla="*/ 1104899 h 1185739"/>
              <a:gd name="connsiteX0" fmla="*/ 664561 w 1965487"/>
              <a:gd name="connsiteY0" fmla="*/ 1104899 h 1185739"/>
              <a:gd name="connsiteX1" fmla="*/ 749841 w 1965487"/>
              <a:gd name="connsiteY1" fmla="*/ 991191 h 1185739"/>
              <a:gd name="connsiteX2" fmla="*/ 801958 w 1965487"/>
              <a:gd name="connsiteY2" fmla="*/ 891696 h 1185739"/>
              <a:gd name="connsiteX3" fmla="*/ 915665 w 1965487"/>
              <a:gd name="connsiteY3" fmla="*/ 811153 h 1185739"/>
              <a:gd name="connsiteX4" fmla="*/ 963044 w 1965487"/>
              <a:gd name="connsiteY4" fmla="*/ 768513 h 1185739"/>
              <a:gd name="connsiteX5" fmla="*/ 1143081 w 1965487"/>
              <a:gd name="connsiteY5" fmla="*/ 711659 h 1185739"/>
              <a:gd name="connsiteX6" fmla="*/ 1479466 w 1965487"/>
              <a:gd name="connsiteY6" fmla="*/ 579000 h 1185739"/>
              <a:gd name="connsiteX7" fmla="*/ 1768473 w 1965487"/>
              <a:gd name="connsiteY7" fmla="*/ 432127 h 1185739"/>
              <a:gd name="connsiteX8" fmla="*/ 1962723 w 1965487"/>
              <a:gd name="connsiteY8" fmla="*/ 318420 h 1185739"/>
              <a:gd name="connsiteX9" fmla="*/ 1886921 w 1965487"/>
              <a:gd name="connsiteY9" fmla="*/ 124169 h 1185739"/>
              <a:gd name="connsiteX10" fmla="*/ 1650028 w 1965487"/>
              <a:gd name="connsiteY10" fmla="*/ 986 h 1185739"/>
              <a:gd name="connsiteX11" fmla="*/ 1422612 w 1965487"/>
              <a:gd name="connsiteY11" fmla="*/ 67315 h 1185739"/>
              <a:gd name="connsiteX12" fmla="*/ 1280478 w 1965487"/>
              <a:gd name="connsiteY12" fmla="*/ 86267 h 1185739"/>
              <a:gd name="connsiteX13" fmla="*/ 1062538 w 1965487"/>
              <a:gd name="connsiteY13" fmla="*/ 81529 h 1185739"/>
              <a:gd name="connsiteX14" fmla="*/ 825647 w 1965487"/>
              <a:gd name="connsiteY14" fmla="*/ 195236 h 1185739"/>
              <a:gd name="connsiteX15" fmla="*/ 503475 w 1965487"/>
              <a:gd name="connsiteY15" fmla="*/ 247353 h 1185739"/>
              <a:gd name="connsiteX16" fmla="*/ 266583 w 1965487"/>
              <a:gd name="connsiteY16" fmla="*/ 204712 h 1185739"/>
              <a:gd name="connsiteX17" fmla="*/ 110235 w 1965487"/>
              <a:gd name="connsiteY17" fmla="*/ 266304 h 1185739"/>
              <a:gd name="connsiteX18" fmla="*/ 1265 w 1965487"/>
              <a:gd name="connsiteY18" fmla="*/ 432128 h 1185739"/>
              <a:gd name="connsiteX19" fmla="*/ 58119 w 1965487"/>
              <a:gd name="connsiteY19" fmla="*/ 626378 h 1185739"/>
              <a:gd name="connsiteX20" fmla="*/ 167089 w 1965487"/>
              <a:gd name="connsiteY20" fmla="*/ 706921 h 1185739"/>
              <a:gd name="connsiteX21" fmla="*/ 195516 w 1965487"/>
              <a:gd name="connsiteY21" fmla="*/ 877483 h 1185739"/>
              <a:gd name="connsiteX22" fmla="*/ 181303 w 1965487"/>
              <a:gd name="connsiteY22" fmla="*/ 958026 h 1185739"/>
              <a:gd name="connsiteX23" fmla="*/ 43906 w 1965487"/>
              <a:gd name="connsiteY23" fmla="*/ 981715 h 1185739"/>
              <a:gd name="connsiteX24" fmla="*/ 408718 w 1965487"/>
              <a:gd name="connsiteY24" fmla="*/ 1081210 h 1185739"/>
              <a:gd name="connsiteX25" fmla="*/ 536639 w 1965487"/>
              <a:gd name="connsiteY25" fmla="*/ 1185442 h 1185739"/>
              <a:gd name="connsiteX26" fmla="*/ 664561 w 1965487"/>
              <a:gd name="connsiteY26" fmla="*/ 1104899 h 1185739"/>
              <a:gd name="connsiteX0" fmla="*/ 664561 w 1965487"/>
              <a:gd name="connsiteY0" fmla="*/ 1104899 h 1185739"/>
              <a:gd name="connsiteX1" fmla="*/ 749841 w 1965487"/>
              <a:gd name="connsiteY1" fmla="*/ 991191 h 1185739"/>
              <a:gd name="connsiteX2" fmla="*/ 820909 w 1965487"/>
              <a:gd name="connsiteY2" fmla="*/ 910647 h 1185739"/>
              <a:gd name="connsiteX3" fmla="*/ 915665 w 1965487"/>
              <a:gd name="connsiteY3" fmla="*/ 811153 h 1185739"/>
              <a:gd name="connsiteX4" fmla="*/ 963044 w 1965487"/>
              <a:gd name="connsiteY4" fmla="*/ 768513 h 1185739"/>
              <a:gd name="connsiteX5" fmla="*/ 1143081 w 1965487"/>
              <a:gd name="connsiteY5" fmla="*/ 711659 h 1185739"/>
              <a:gd name="connsiteX6" fmla="*/ 1479466 w 1965487"/>
              <a:gd name="connsiteY6" fmla="*/ 579000 h 1185739"/>
              <a:gd name="connsiteX7" fmla="*/ 1768473 w 1965487"/>
              <a:gd name="connsiteY7" fmla="*/ 432127 h 1185739"/>
              <a:gd name="connsiteX8" fmla="*/ 1962723 w 1965487"/>
              <a:gd name="connsiteY8" fmla="*/ 318420 h 1185739"/>
              <a:gd name="connsiteX9" fmla="*/ 1886921 w 1965487"/>
              <a:gd name="connsiteY9" fmla="*/ 124169 h 1185739"/>
              <a:gd name="connsiteX10" fmla="*/ 1650028 w 1965487"/>
              <a:gd name="connsiteY10" fmla="*/ 986 h 1185739"/>
              <a:gd name="connsiteX11" fmla="*/ 1422612 w 1965487"/>
              <a:gd name="connsiteY11" fmla="*/ 67315 h 1185739"/>
              <a:gd name="connsiteX12" fmla="*/ 1280478 w 1965487"/>
              <a:gd name="connsiteY12" fmla="*/ 86267 h 1185739"/>
              <a:gd name="connsiteX13" fmla="*/ 1062538 w 1965487"/>
              <a:gd name="connsiteY13" fmla="*/ 81529 h 1185739"/>
              <a:gd name="connsiteX14" fmla="*/ 825647 w 1965487"/>
              <a:gd name="connsiteY14" fmla="*/ 195236 h 1185739"/>
              <a:gd name="connsiteX15" fmla="*/ 503475 w 1965487"/>
              <a:gd name="connsiteY15" fmla="*/ 247353 h 1185739"/>
              <a:gd name="connsiteX16" fmla="*/ 266583 w 1965487"/>
              <a:gd name="connsiteY16" fmla="*/ 204712 h 1185739"/>
              <a:gd name="connsiteX17" fmla="*/ 110235 w 1965487"/>
              <a:gd name="connsiteY17" fmla="*/ 266304 h 1185739"/>
              <a:gd name="connsiteX18" fmla="*/ 1265 w 1965487"/>
              <a:gd name="connsiteY18" fmla="*/ 432128 h 1185739"/>
              <a:gd name="connsiteX19" fmla="*/ 58119 w 1965487"/>
              <a:gd name="connsiteY19" fmla="*/ 626378 h 1185739"/>
              <a:gd name="connsiteX20" fmla="*/ 167089 w 1965487"/>
              <a:gd name="connsiteY20" fmla="*/ 706921 h 1185739"/>
              <a:gd name="connsiteX21" fmla="*/ 195516 w 1965487"/>
              <a:gd name="connsiteY21" fmla="*/ 877483 h 1185739"/>
              <a:gd name="connsiteX22" fmla="*/ 181303 w 1965487"/>
              <a:gd name="connsiteY22" fmla="*/ 958026 h 1185739"/>
              <a:gd name="connsiteX23" fmla="*/ 43906 w 1965487"/>
              <a:gd name="connsiteY23" fmla="*/ 981715 h 1185739"/>
              <a:gd name="connsiteX24" fmla="*/ 408718 w 1965487"/>
              <a:gd name="connsiteY24" fmla="*/ 1081210 h 1185739"/>
              <a:gd name="connsiteX25" fmla="*/ 536639 w 1965487"/>
              <a:gd name="connsiteY25" fmla="*/ 1185442 h 1185739"/>
              <a:gd name="connsiteX26" fmla="*/ 664561 w 1965487"/>
              <a:gd name="connsiteY26" fmla="*/ 1104899 h 1185739"/>
              <a:gd name="connsiteX0" fmla="*/ 664561 w 1965487"/>
              <a:gd name="connsiteY0" fmla="*/ 1104899 h 1185739"/>
              <a:gd name="connsiteX1" fmla="*/ 787744 w 1965487"/>
              <a:gd name="connsiteY1" fmla="*/ 991191 h 1185739"/>
              <a:gd name="connsiteX2" fmla="*/ 820909 w 1965487"/>
              <a:gd name="connsiteY2" fmla="*/ 910647 h 1185739"/>
              <a:gd name="connsiteX3" fmla="*/ 915665 w 1965487"/>
              <a:gd name="connsiteY3" fmla="*/ 811153 h 1185739"/>
              <a:gd name="connsiteX4" fmla="*/ 963044 w 1965487"/>
              <a:gd name="connsiteY4" fmla="*/ 768513 h 1185739"/>
              <a:gd name="connsiteX5" fmla="*/ 1143081 w 1965487"/>
              <a:gd name="connsiteY5" fmla="*/ 711659 h 1185739"/>
              <a:gd name="connsiteX6" fmla="*/ 1479466 w 1965487"/>
              <a:gd name="connsiteY6" fmla="*/ 579000 h 1185739"/>
              <a:gd name="connsiteX7" fmla="*/ 1768473 w 1965487"/>
              <a:gd name="connsiteY7" fmla="*/ 432127 h 1185739"/>
              <a:gd name="connsiteX8" fmla="*/ 1962723 w 1965487"/>
              <a:gd name="connsiteY8" fmla="*/ 318420 h 1185739"/>
              <a:gd name="connsiteX9" fmla="*/ 1886921 w 1965487"/>
              <a:gd name="connsiteY9" fmla="*/ 124169 h 1185739"/>
              <a:gd name="connsiteX10" fmla="*/ 1650028 w 1965487"/>
              <a:gd name="connsiteY10" fmla="*/ 986 h 1185739"/>
              <a:gd name="connsiteX11" fmla="*/ 1422612 w 1965487"/>
              <a:gd name="connsiteY11" fmla="*/ 67315 h 1185739"/>
              <a:gd name="connsiteX12" fmla="*/ 1280478 w 1965487"/>
              <a:gd name="connsiteY12" fmla="*/ 86267 h 1185739"/>
              <a:gd name="connsiteX13" fmla="*/ 1062538 w 1965487"/>
              <a:gd name="connsiteY13" fmla="*/ 81529 h 1185739"/>
              <a:gd name="connsiteX14" fmla="*/ 825647 w 1965487"/>
              <a:gd name="connsiteY14" fmla="*/ 195236 h 1185739"/>
              <a:gd name="connsiteX15" fmla="*/ 503475 w 1965487"/>
              <a:gd name="connsiteY15" fmla="*/ 247353 h 1185739"/>
              <a:gd name="connsiteX16" fmla="*/ 266583 w 1965487"/>
              <a:gd name="connsiteY16" fmla="*/ 204712 h 1185739"/>
              <a:gd name="connsiteX17" fmla="*/ 110235 w 1965487"/>
              <a:gd name="connsiteY17" fmla="*/ 266304 h 1185739"/>
              <a:gd name="connsiteX18" fmla="*/ 1265 w 1965487"/>
              <a:gd name="connsiteY18" fmla="*/ 432128 h 1185739"/>
              <a:gd name="connsiteX19" fmla="*/ 58119 w 1965487"/>
              <a:gd name="connsiteY19" fmla="*/ 626378 h 1185739"/>
              <a:gd name="connsiteX20" fmla="*/ 167089 w 1965487"/>
              <a:gd name="connsiteY20" fmla="*/ 706921 h 1185739"/>
              <a:gd name="connsiteX21" fmla="*/ 195516 w 1965487"/>
              <a:gd name="connsiteY21" fmla="*/ 877483 h 1185739"/>
              <a:gd name="connsiteX22" fmla="*/ 181303 w 1965487"/>
              <a:gd name="connsiteY22" fmla="*/ 958026 h 1185739"/>
              <a:gd name="connsiteX23" fmla="*/ 43906 w 1965487"/>
              <a:gd name="connsiteY23" fmla="*/ 981715 h 1185739"/>
              <a:gd name="connsiteX24" fmla="*/ 408718 w 1965487"/>
              <a:gd name="connsiteY24" fmla="*/ 1081210 h 1185739"/>
              <a:gd name="connsiteX25" fmla="*/ 536639 w 1965487"/>
              <a:gd name="connsiteY25" fmla="*/ 1185442 h 1185739"/>
              <a:gd name="connsiteX26" fmla="*/ 664561 w 1965487"/>
              <a:gd name="connsiteY26" fmla="*/ 1104899 h 1185739"/>
              <a:gd name="connsiteX0" fmla="*/ 664561 w 2030367"/>
              <a:gd name="connsiteY0" fmla="*/ 1104899 h 1185739"/>
              <a:gd name="connsiteX1" fmla="*/ 787744 w 2030367"/>
              <a:gd name="connsiteY1" fmla="*/ 991191 h 1185739"/>
              <a:gd name="connsiteX2" fmla="*/ 820909 w 2030367"/>
              <a:gd name="connsiteY2" fmla="*/ 910647 h 1185739"/>
              <a:gd name="connsiteX3" fmla="*/ 915665 w 2030367"/>
              <a:gd name="connsiteY3" fmla="*/ 811153 h 1185739"/>
              <a:gd name="connsiteX4" fmla="*/ 963044 w 2030367"/>
              <a:gd name="connsiteY4" fmla="*/ 768513 h 1185739"/>
              <a:gd name="connsiteX5" fmla="*/ 1143081 w 2030367"/>
              <a:gd name="connsiteY5" fmla="*/ 711659 h 1185739"/>
              <a:gd name="connsiteX6" fmla="*/ 1479466 w 2030367"/>
              <a:gd name="connsiteY6" fmla="*/ 579000 h 1185739"/>
              <a:gd name="connsiteX7" fmla="*/ 1768473 w 2030367"/>
              <a:gd name="connsiteY7" fmla="*/ 432127 h 1185739"/>
              <a:gd name="connsiteX8" fmla="*/ 2029053 w 2030367"/>
              <a:gd name="connsiteY8" fmla="*/ 332633 h 1185739"/>
              <a:gd name="connsiteX9" fmla="*/ 1886921 w 2030367"/>
              <a:gd name="connsiteY9" fmla="*/ 124169 h 1185739"/>
              <a:gd name="connsiteX10" fmla="*/ 1650028 w 2030367"/>
              <a:gd name="connsiteY10" fmla="*/ 986 h 1185739"/>
              <a:gd name="connsiteX11" fmla="*/ 1422612 w 2030367"/>
              <a:gd name="connsiteY11" fmla="*/ 67315 h 1185739"/>
              <a:gd name="connsiteX12" fmla="*/ 1280478 w 2030367"/>
              <a:gd name="connsiteY12" fmla="*/ 86267 h 1185739"/>
              <a:gd name="connsiteX13" fmla="*/ 1062538 w 2030367"/>
              <a:gd name="connsiteY13" fmla="*/ 81529 h 1185739"/>
              <a:gd name="connsiteX14" fmla="*/ 825647 w 2030367"/>
              <a:gd name="connsiteY14" fmla="*/ 195236 h 1185739"/>
              <a:gd name="connsiteX15" fmla="*/ 503475 w 2030367"/>
              <a:gd name="connsiteY15" fmla="*/ 247353 h 1185739"/>
              <a:gd name="connsiteX16" fmla="*/ 266583 w 2030367"/>
              <a:gd name="connsiteY16" fmla="*/ 204712 h 1185739"/>
              <a:gd name="connsiteX17" fmla="*/ 110235 w 2030367"/>
              <a:gd name="connsiteY17" fmla="*/ 266304 h 1185739"/>
              <a:gd name="connsiteX18" fmla="*/ 1265 w 2030367"/>
              <a:gd name="connsiteY18" fmla="*/ 432128 h 1185739"/>
              <a:gd name="connsiteX19" fmla="*/ 58119 w 2030367"/>
              <a:gd name="connsiteY19" fmla="*/ 626378 h 1185739"/>
              <a:gd name="connsiteX20" fmla="*/ 167089 w 2030367"/>
              <a:gd name="connsiteY20" fmla="*/ 706921 h 1185739"/>
              <a:gd name="connsiteX21" fmla="*/ 195516 w 2030367"/>
              <a:gd name="connsiteY21" fmla="*/ 877483 h 1185739"/>
              <a:gd name="connsiteX22" fmla="*/ 181303 w 2030367"/>
              <a:gd name="connsiteY22" fmla="*/ 958026 h 1185739"/>
              <a:gd name="connsiteX23" fmla="*/ 43906 w 2030367"/>
              <a:gd name="connsiteY23" fmla="*/ 981715 h 1185739"/>
              <a:gd name="connsiteX24" fmla="*/ 408718 w 2030367"/>
              <a:gd name="connsiteY24" fmla="*/ 1081210 h 1185739"/>
              <a:gd name="connsiteX25" fmla="*/ 536639 w 2030367"/>
              <a:gd name="connsiteY25" fmla="*/ 1185442 h 1185739"/>
              <a:gd name="connsiteX26" fmla="*/ 664561 w 2030367"/>
              <a:gd name="connsiteY26" fmla="*/ 1104899 h 1185739"/>
              <a:gd name="connsiteX0" fmla="*/ 664561 w 2035749"/>
              <a:gd name="connsiteY0" fmla="*/ 1104899 h 1185739"/>
              <a:gd name="connsiteX1" fmla="*/ 787744 w 2035749"/>
              <a:gd name="connsiteY1" fmla="*/ 991191 h 1185739"/>
              <a:gd name="connsiteX2" fmla="*/ 820909 w 2035749"/>
              <a:gd name="connsiteY2" fmla="*/ 910647 h 1185739"/>
              <a:gd name="connsiteX3" fmla="*/ 915665 w 2035749"/>
              <a:gd name="connsiteY3" fmla="*/ 811153 h 1185739"/>
              <a:gd name="connsiteX4" fmla="*/ 963044 w 2035749"/>
              <a:gd name="connsiteY4" fmla="*/ 768513 h 1185739"/>
              <a:gd name="connsiteX5" fmla="*/ 1143081 w 2035749"/>
              <a:gd name="connsiteY5" fmla="*/ 711659 h 1185739"/>
              <a:gd name="connsiteX6" fmla="*/ 1479466 w 2035749"/>
              <a:gd name="connsiteY6" fmla="*/ 579000 h 1185739"/>
              <a:gd name="connsiteX7" fmla="*/ 1768473 w 2035749"/>
              <a:gd name="connsiteY7" fmla="*/ 432127 h 1185739"/>
              <a:gd name="connsiteX8" fmla="*/ 2029053 w 2035749"/>
              <a:gd name="connsiteY8" fmla="*/ 332633 h 1185739"/>
              <a:gd name="connsiteX9" fmla="*/ 1934296 w 2035749"/>
              <a:gd name="connsiteY9" fmla="*/ 218926 h 1185739"/>
              <a:gd name="connsiteX10" fmla="*/ 1886921 w 2035749"/>
              <a:gd name="connsiteY10" fmla="*/ 124169 h 1185739"/>
              <a:gd name="connsiteX11" fmla="*/ 1650028 w 2035749"/>
              <a:gd name="connsiteY11" fmla="*/ 986 h 1185739"/>
              <a:gd name="connsiteX12" fmla="*/ 1422612 w 2035749"/>
              <a:gd name="connsiteY12" fmla="*/ 67315 h 1185739"/>
              <a:gd name="connsiteX13" fmla="*/ 1280478 w 2035749"/>
              <a:gd name="connsiteY13" fmla="*/ 86267 h 1185739"/>
              <a:gd name="connsiteX14" fmla="*/ 1062538 w 2035749"/>
              <a:gd name="connsiteY14" fmla="*/ 81529 h 1185739"/>
              <a:gd name="connsiteX15" fmla="*/ 825647 w 2035749"/>
              <a:gd name="connsiteY15" fmla="*/ 195236 h 1185739"/>
              <a:gd name="connsiteX16" fmla="*/ 503475 w 2035749"/>
              <a:gd name="connsiteY16" fmla="*/ 247353 h 1185739"/>
              <a:gd name="connsiteX17" fmla="*/ 266583 w 2035749"/>
              <a:gd name="connsiteY17" fmla="*/ 204712 h 1185739"/>
              <a:gd name="connsiteX18" fmla="*/ 110235 w 2035749"/>
              <a:gd name="connsiteY18" fmla="*/ 266304 h 1185739"/>
              <a:gd name="connsiteX19" fmla="*/ 1265 w 2035749"/>
              <a:gd name="connsiteY19" fmla="*/ 432128 h 1185739"/>
              <a:gd name="connsiteX20" fmla="*/ 58119 w 2035749"/>
              <a:gd name="connsiteY20" fmla="*/ 626378 h 1185739"/>
              <a:gd name="connsiteX21" fmla="*/ 167089 w 2035749"/>
              <a:gd name="connsiteY21" fmla="*/ 706921 h 1185739"/>
              <a:gd name="connsiteX22" fmla="*/ 195516 w 2035749"/>
              <a:gd name="connsiteY22" fmla="*/ 877483 h 1185739"/>
              <a:gd name="connsiteX23" fmla="*/ 181303 w 2035749"/>
              <a:gd name="connsiteY23" fmla="*/ 958026 h 1185739"/>
              <a:gd name="connsiteX24" fmla="*/ 43906 w 2035749"/>
              <a:gd name="connsiteY24" fmla="*/ 981715 h 1185739"/>
              <a:gd name="connsiteX25" fmla="*/ 408718 w 2035749"/>
              <a:gd name="connsiteY25" fmla="*/ 1081210 h 1185739"/>
              <a:gd name="connsiteX26" fmla="*/ 536639 w 2035749"/>
              <a:gd name="connsiteY26" fmla="*/ 1185442 h 1185739"/>
              <a:gd name="connsiteX27" fmla="*/ 664561 w 2035749"/>
              <a:gd name="connsiteY27" fmla="*/ 1104899 h 1185739"/>
              <a:gd name="connsiteX0" fmla="*/ 664561 w 2035749"/>
              <a:gd name="connsiteY0" fmla="*/ 1104899 h 1185739"/>
              <a:gd name="connsiteX1" fmla="*/ 787744 w 2035749"/>
              <a:gd name="connsiteY1" fmla="*/ 991191 h 1185739"/>
              <a:gd name="connsiteX2" fmla="*/ 820909 w 2035749"/>
              <a:gd name="connsiteY2" fmla="*/ 910647 h 1185739"/>
              <a:gd name="connsiteX3" fmla="*/ 915665 w 2035749"/>
              <a:gd name="connsiteY3" fmla="*/ 811153 h 1185739"/>
              <a:gd name="connsiteX4" fmla="*/ 963044 w 2035749"/>
              <a:gd name="connsiteY4" fmla="*/ 768513 h 1185739"/>
              <a:gd name="connsiteX5" fmla="*/ 1143081 w 2035749"/>
              <a:gd name="connsiteY5" fmla="*/ 711659 h 1185739"/>
              <a:gd name="connsiteX6" fmla="*/ 1507893 w 2035749"/>
              <a:gd name="connsiteY6" fmla="*/ 583738 h 1185739"/>
              <a:gd name="connsiteX7" fmla="*/ 1768473 w 2035749"/>
              <a:gd name="connsiteY7" fmla="*/ 432127 h 1185739"/>
              <a:gd name="connsiteX8" fmla="*/ 2029053 w 2035749"/>
              <a:gd name="connsiteY8" fmla="*/ 332633 h 1185739"/>
              <a:gd name="connsiteX9" fmla="*/ 1934296 w 2035749"/>
              <a:gd name="connsiteY9" fmla="*/ 218926 h 1185739"/>
              <a:gd name="connsiteX10" fmla="*/ 1886921 w 2035749"/>
              <a:gd name="connsiteY10" fmla="*/ 124169 h 1185739"/>
              <a:gd name="connsiteX11" fmla="*/ 1650028 w 2035749"/>
              <a:gd name="connsiteY11" fmla="*/ 986 h 1185739"/>
              <a:gd name="connsiteX12" fmla="*/ 1422612 w 2035749"/>
              <a:gd name="connsiteY12" fmla="*/ 67315 h 1185739"/>
              <a:gd name="connsiteX13" fmla="*/ 1280478 w 2035749"/>
              <a:gd name="connsiteY13" fmla="*/ 86267 h 1185739"/>
              <a:gd name="connsiteX14" fmla="*/ 1062538 w 2035749"/>
              <a:gd name="connsiteY14" fmla="*/ 81529 h 1185739"/>
              <a:gd name="connsiteX15" fmla="*/ 825647 w 2035749"/>
              <a:gd name="connsiteY15" fmla="*/ 195236 h 1185739"/>
              <a:gd name="connsiteX16" fmla="*/ 503475 w 2035749"/>
              <a:gd name="connsiteY16" fmla="*/ 247353 h 1185739"/>
              <a:gd name="connsiteX17" fmla="*/ 266583 w 2035749"/>
              <a:gd name="connsiteY17" fmla="*/ 204712 h 1185739"/>
              <a:gd name="connsiteX18" fmla="*/ 110235 w 2035749"/>
              <a:gd name="connsiteY18" fmla="*/ 266304 h 1185739"/>
              <a:gd name="connsiteX19" fmla="*/ 1265 w 2035749"/>
              <a:gd name="connsiteY19" fmla="*/ 432128 h 1185739"/>
              <a:gd name="connsiteX20" fmla="*/ 58119 w 2035749"/>
              <a:gd name="connsiteY20" fmla="*/ 626378 h 1185739"/>
              <a:gd name="connsiteX21" fmla="*/ 167089 w 2035749"/>
              <a:gd name="connsiteY21" fmla="*/ 706921 h 1185739"/>
              <a:gd name="connsiteX22" fmla="*/ 195516 w 2035749"/>
              <a:gd name="connsiteY22" fmla="*/ 877483 h 1185739"/>
              <a:gd name="connsiteX23" fmla="*/ 181303 w 2035749"/>
              <a:gd name="connsiteY23" fmla="*/ 958026 h 1185739"/>
              <a:gd name="connsiteX24" fmla="*/ 43906 w 2035749"/>
              <a:gd name="connsiteY24" fmla="*/ 981715 h 1185739"/>
              <a:gd name="connsiteX25" fmla="*/ 408718 w 2035749"/>
              <a:gd name="connsiteY25" fmla="*/ 1081210 h 1185739"/>
              <a:gd name="connsiteX26" fmla="*/ 536639 w 2035749"/>
              <a:gd name="connsiteY26" fmla="*/ 1185442 h 1185739"/>
              <a:gd name="connsiteX27" fmla="*/ 664561 w 2035749"/>
              <a:gd name="connsiteY27" fmla="*/ 1104899 h 1185739"/>
              <a:gd name="connsiteX0" fmla="*/ 664561 w 2035749"/>
              <a:gd name="connsiteY0" fmla="*/ 1104899 h 1185739"/>
              <a:gd name="connsiteX1" fmla="*/ 787744 w 2035749"/>
              <a:gd name="connsiteY1" fmla="*/ 991191 h 1185739"/>
              <a:gd name="connsiteX2" fmla="*/ 820909 w 2035749"/>
              <a:gd name="connsiteY2" fmla="*/ 910647 h 1185739"/>
              <a:gd name="connsiteX3" fmla="*/ 915665 w 2035749"/>
              <a:gd name="connsiteY3" fmla="*/ 811153 h 1185739"/>
              <a:gd name="connsiteX4" fmla="*/ 963044 w 2035749"/>
              <a:gd name="connsiteY4" fmla="*/ 768513 h 1185739"/>
              <a:gd name="connsiteX5" fmla="*/ 1195197 w 2035749"/>
              <a:gd name="connsiteY5" fmla="*/ 706921 h 1185739"/>
              <a:gd name="connsiteX6" fmla="*/ 1507893 w 2035749"/>
              <a:gd name="connsiteY6" fmla="*/ 583738 h 1185739"/>
              <a:gd name="connsiteX7" fmla="*/ 1768473 w 2035749"/>
              <a:gd name="connsiteY7" fmla="*/ 432127 h 1185739"/>
              <a:gd name="connsiteX8" fmla="*/ 2029053 w 2035749"/>
              <a:gd name="connsiteY8" fmla="*/ 332633 h 1185739"/>
              <a:gd name="connsiteX9" fmla="*/ 1934296 w 2035749"/>
              <a:gd name="connsiteY9" fmla="*/ 218926 h 1185739"/>
              <a:gd name="connsiteX10" fmla="*/ 1886921 w 2035749"/>
              <a:gd name="connsiteY10" fmla="*/ 124169 h 1185739"/>
              <a:gd name="connsiteX11" fmla="*/ 1650028 w 2035749"/>
              <a:gd name="connsiteY11" fmla="*/ 986 h 1185739"/>
              <a:gd name="connsiteX12" fmla="*/ 1422612 w 2035749"/>
              <a:gd name="connsiteY12" fmla="*/ 67315 h 1185739"/>
              <a:gd name="connsiteX13" fmla="*/ 1280478 w 2035749"/>
              <a:gd name="connsiteY13" fmla="*/ 86267 h 1185739"/>
              <a:gd name="connsiteX14" fmla="*/ 1062538 w 2035749"/>
              <a:gd name="connsiteY14" fmla="*/ 81529 h 1185739"/>
              <a:gd name="connsiteX15" fmla="*/ 825647 w 2035749"/>
              <a:gd name="connsiteY15" fmla="*/ 195236 h 1185739"/>
              <a:gd name="connsiteX16" fmla="*/ 503475 w 2035749"/>
              <a:gd name="connsiteY16" fmla="*/ 247353 h 1185739"/>
              <a:gd name="connsiteX17" fmla="*/ 266583 w 2035749"/>
              <a:gd name="connsiteY17" fmla="*/ 204712 h 1185739"/>
              <a:gd name="connsiteX18" fmla="*/ 110235 w 2035749"/>
              <a:gd name="connsiteY18" fmla="*/ 266304 h 1185739"/>
              <a:gd name="connsiteX19" fmla="*/ 1265 w 2035749"/>
              <a:gd name="connsiteY19" fmla="*/ 432128 h 1185739"/>
              <a:gd name="connsiteX20" fmla="*/ 58119 w 2035749"/>
              <a:gd name="connsiteY20" fmla="*/ 626378 h 1185739"/>
              <a:gd name="connsiteX21" fmla="*/ 167089 w 2035749"/>
              <a:gd name="connsiteY21" fmla="*/ 706921 h 1185739"/>
              <a:gd name="connsiteX22" fmla="*/ 195516 w 2035749"/>
              <a:gd name="connsiteY22" fmla="*/ 877483 h 1185739"/>
              <a:gd name="connsiteX23" fmla="*/ 181303 w 2035749"/>
              <a:gd name="connsiteY23" fmla="*/ 958026 h 1185739"/>
              <a:gd name="connsiteX24" fmla="*/ 43906 w 2035749"/>
              <a:gd name="connsiteY24" fmla="*/ 981715 h 1185739"/>
              <a:gd name="connsiteX25" fmla="*/ 408718 w 2035749"/>
              <a:gd name="connsiteY25" fmla="*/ 1081210 h 1185739"/>
              <a:gd name="connsiteX26" fmla="*/ 536639 w 2035749"/>
              <a:gd name="connsiteY26" fmla="*/ 1185442 h 1185739"/>
              <a:gd name="connsiteX27" fmla="*/ 664561 w 2035749"/>
              <a:gd name="connsiteY27" fmla="*/ 1104899 h 1185739"/>
              <a:gd name="connsiteX0" fmla="*/ 664561 w 2035749"/>
              <a:gd name="connsiteY0" fmla="*/ 1104899 h 1185739"/>
              <a:gd name="connsiteX1" fmla="*/ 787744 w 2035749"/>
              <a:gd name="connsiteY1" fmla="*/ 991191 h 1185739"/>
              <a:gd name="connsiteX2" fmla="*/ 820909 w 2035749"/>
              <a:gd name="connsiteY2" fmla="*/ 910647 h 1185739"/>
              <a:gd name="connsiteX3" fmla="*/ 915665 w 2035749"/>
              <a:gd name="connsiteY3" fmla="*/ 811153 h 1185739"/>
              <a:gd name="connsiteX4" fmla="*/ 1062538 w 2035749"/>
              <a:gd name="connsiteY4" fmla="*/ 777989 h 1185739"/>
              <a:gd name="connsiteX5" fmla="*/ 1195197 w 2035749"/>
              <a:gd name="connsiteY5" fmla="*/ 706921 h 1185739"/>
              <a:gd name="connsiteX6" fmla="*/ 1507893 w 2035749"/>
              <a:gd name="connsiteY6" fmla="*/ 583738 h 1185739"/>
              <a:gd name="connsiteX7" fmla="*/ 1768473 w 2035749"/>
              <a:gd name="connsiteY7" fmla="*/ 432127 h 1185739"/>
              <a:gd name="connsiteX8" fmla="*/ 2029053 w 2035749"/>
              <a:gd name="connsiteY8" fmla="*/ 332633 h 1185739"/>
              <a:gd name="connsiteX9" fmla="*/ 1934296 w 2035749"/>
              <a:gd name="connsiteY9" fmla="*/ 218926 h 1185739"/>
              <a:gd name="connsiteX10" fmla="*/ 1886921 w 2035749"/>
              <a:gd name="connsiteY10" fmla="*/ 124169 h 1185739"/>
              <a:gd name="connsiteX11" fmla="*/ 1650028 w 2035749"/>
              <a:gd name="connsiteY11" fmla="*/ 986 h 1185739"/>
              <a:gd name="connsiteX12" fmla="*/ 1422612 w 2035749"/>
              <a:gd name="connsiteY12" fmla="*/ 67315 h 1185739"/>
              <a:gd name="connsiteX13" fmla="*/ 1280478 w 2035749"/>
              <a:gd name="connsiteY13" fmla="*/ 86267 h 1185739"/>
              <a:gd name="connsiteX14" fmla="*/ 1062538 w 2035749"/>
              <a:gd name="connsiteY14" fmla="*/ 81529 h 1185739"/>
              <a:gd name="connsiteX15" fmla="*/ 825647 w 2035749"/>
              <a:gd name="connsiteY15" fmla="*/ 195236 h 1185739"/>
              <a:gd name="connsiteX16" fmla="*/ 503475 w 2035749"/>
              <a:gd name="connsiteY16" fmla="*/ 247353 h 1185739"/>
              <a:gd name="connsiteX17" fmla="*/ 266583 w 2035749"/>
              <a:gd name="connsiteY17" fmla="*/ 204712 h 1185739"/>
              <a:gd name="connsiteX18" fmla="*/ 110235 w 2035749"/>
              <a:gd name="connsiteY18" fmla="*/ 266304 h 1185739"/>
              <a:gd name="connsiteX19" fmla="*/ 1265 w 2035749"/>
              <a:gd name="connsiteY19" fmla="*/ 432128 h 1185739"/>
              <a:gd name="connsiteX20" fmla="*/ 58119 w 2035749"/>
              <a:gd name="connsiteY20" fmla="*/ 626378 h 1185739"/>
              <a:gd name="connsiteX21" fmla="*/ 167089 w 2035749"/>
              <a:gd name="connsiteY21" fmla="*/ 706921 h 1185739"/>
              <a:gd name="connsiteX22" fmla="*/ 195516 w 2035749"/>
              <a:gd name="connsiteY22" fmla="*/ 877483 h 1185739"/>
              <a:gd name="connsiteX23" fmla="*/ 181303 w 2035749"/>
              <a:gd name="connsiteY23" fmla="*/ 958026 h 1185739"/>
              <a:gd name="connsiteX24" fmla="*/ 43906 w 2035749"/>
              <a:gd name="connsiteY24" fmla="*/ 981715 h 1185739"/>
              <a:gd name="connsiteX25" fmla="*/ 408718 w 2035749"/>
              <a:gd name="connsiteY25" fmla="*/ 1081210 h 1185739"/>
              <a:gd name="connsiteX26" fmla="*/ 536639 w 2035749"/>
              <a:gd name="connsiteY26" fmla="*/ 1185442 h 1185739"/>
              <a:gd name="connsiteX27" fmla="*/ 664561 w 2035749"/>
              <a:gd name="connsiteY27" fmla="*/ 1104899 h 1185739"/>
              <a:gd name="connsiteX0" fmla="*/ 664561 w 2035749"/>
              <a:gd name="connsiteY0" fmla="*/ 1104899 h 1185739"/>
              <a:gd name="connsiteX1" fmla="*/ 787744 w 2035749"/>
              <a:gd name="connsiteY1" fmla="*/ 991191 h 1185739"/>
              <a:gd name="connsiteX2" fmla="*/ 820909 w 2035749"/>
              <a:gd name="connsiteY2" fmla="*/ 910647 h 1185739"/>
              <a:gd name="connsiteX3" fmla="*/ 948830 w 2035749"/>
              <a:gd name="connsiteY3" fmla="*/ 815890 h 1185739"/>
              <a:gd name="connsiteX4" fmla="*/ 1062538 w 2035749"/>
              <a:gd name="connsiteY4" fmla="*/ 777989 h 1185739"/>
              <a:gd name="connsiteX5" fmla="*/ 1195197 w 2035749"/>
              <a:gd name="connsiteY5" fmla="*/ 706921 h 1185739"/>
              <a:gd name="connsiteX6" fmla="*/ 1507893 w 2035749"/>
              <a:gd name="connsiteY6" fmla="*/ 583738 h 1185739"/>
              <a:gd name="connsiteX7" fmla="*/ 1768473 w 2035749"/>
              <a:gd name="connsiteY7" fmla="*/ 432127 h 1185739"/>
              <a:gd name="connsiteX8" fmla="*/ 2029053 w 2035749"/>
              <a:gd name="connsiteY8" fmla="*/ 332633 h 1185739"/>
              <a:gd name="connsiteX9" fmla="*/ 1934296 w 2035749"/>
              <a:gd name="connsiteY9" fmla="*/ 218926 h 1185739"/>
              <a:gd name="connsiteX10" fmla="*/ 1886921 w 2035749"/>
              <a:gd name="connsiteY10" fmla="*/ 124169 h 1185739"/>
              <a:gd name="connsiteX11" fmla="*/ 1650028 w 2035749"/>
              <a:gd name="connsiteY11" fmla="*/ 986 h 1185739"/>
              <a:gd name="connsiteX12" fmla="*/ 1422612 w 2035749"/>
              <a:gd name="connsiteY12" fmla="*/ 67315 h 1185739"/>
              <a:gd name="connsiteX13" fmla="*/ 1280478 w 2035749"/>
              <a:gd name="connsiteY13" fmla="*/ 86267 h 1185739"/>
              <a:gd name="connsiteX14" fmla="*/ 1062538 w 2035749"/>
              <a:gd name="connsiteY14" fmla="*/ 81529 h 1185739"/>
              <a:gd name="connsiteX15" fmla="*/ 825647 w 2035749"/>
              <a:gd name="connsiteY15" fmla="*/ 195236 h 1185739"/>
              <a:gd name="connsiteX16" fmla="*/ 503475 w 2035749"/>
              <a:gd name="connsiteY16" fmla="*/ 247353 h 1185739"/>
              <a:gd name="connsiteX17" fmla="*/ 266583 w 2035749"/>
              <a:gd name="connsiteY17" fmla="*/ 204712 h 1185739"/>
              <a:gd name="connsiteX18" fmla="*/ 110235 w 2035749"/>
              <a:gd name="connsiteY18" fmla="*/ 266304 h 1185739"/>
              <a:gd name="connsiteX19" fmla="*/ 1265 w 2035749"/>
              <a:gd name="connsiteY19" fmla="*/ 432128 h 1185739"/>
              <a:gd name="connsiteX20" fmla="*/ 58119 w 2035749"/>
              <a:gd name="connsiteY20" fmla="*/ 626378 h 1185739"/>
              <a:gd name="connsiteX21" fmla="*/ 167089 w 2035749"/>
              <a:gd name="connsiteY21" fmla="*/ 706921 h 1185739"/>
              <a:gd name="connsiteX22" fmla="*/ 195516 w 2035749"/>
              <a:gd name="connsiteY22" fmla="*/ 877483 h 1185739"/>
              <a:gd name="connsiteX23" fmla="*/ 181303 w 2035749"/>
              <a:gd name="connsiteY23" fmla="*/ 958026 h 1185739"/>
              <a:gd name="connsiteX24" fmla="*/ 43906 w 2035749"/>
              <a:gd name="connsiteY24" fmla="*/ 981715 h 1185739"/>
              <a:gd name="connsiteX25" fmla="*/ 408718 w 2035749"/>
              <a:gd name="connsiteY25" fmla="*/ 1081210 h 1185739"/>
              <a:gd name="connsiteX26" fmla="*/ 536639 w 2035749"/>
              <a:gd name="connsiteY26" fmla="*/ 1185442 h 1185739"/>
              <a:gd name="connsiteX27" fmla="*/ 664561 w 2035749"/>
              <a:gd name="connsiteY27" fmla="*/ 1104899 h 1185739"/>
              <a:gd name="connsiteX0" fmla="*/ 664561 w 2053852"/>
              <a:gd name="connsiteY0" fmla="*/ 1104899 h 1185739"/>
              <a:gd name="connsiteX1" fmla="*/ 787744 w 2053852"/>
              <a:gd name="connsiteY1" fmla="*/ 991191 h 1185739"/>
              <a:gd name="connsiteX2" fmla="*/ 820909 w 2053852"/>
              <a:gd name="connsiteY2" fmla="*/ 910647 h 1185739"/>
              <a:gd name="connsiteX3" fmla="*/ 948830 w 2053852"/>
              <a:gd name="connsiteY3" fmla="*/ 815890 h 1185739"/>
              <a:gd name="connsiteX4" fmla="*/ 1062538 w 2053852"/>
              <a:gd name="connsiteY4" fmla="*/ 777989 h 1185739"/>
              <a:gd name="connsiteX5" fmla="*/ 1195197 w 2053852"/>
              <a:gd name="connsiteY5" fmla="*/ 706921 h 1185739"/>
              <a:gd name="connsiteX6" fmla="*/ 1507893 w 2053852"/>
              <a:gd name="connsiteY6" fmla="*/ 583738 h 1185739"/>
              <a:gd name="connsiteX7" fmla="*/ 1768473 w 2053852"/>
              <a:gd name="connsiteY7" fmla="*/ 432127 h 1185739"/>
              <a:gd name="connsiteX8" fmla="*/ 2048005 w 2053852"/>
              <a:gd name="connsiteY8" fmla="*/ 332633 h 1185739"/>
              <a:gd name="connsiteX9" fmla="*/ 1934296 w 2053852"/>
              <a:gd name="connsiteY9" fmla="*/ 218926 h 1185739"/>
              <a:gd name="connsiteX10" fmla="*/ 1886921 w 2053852"/>
              <a:gd name="connsiteY10" fmla="*/ 124169 h 1185739"/>
              <a:gd name="connsiteX11" fmla="*/ 1650028 w 2053852"/>
              <a:gd name="connsiteY11" fmla="*/ 986 h 1185739"/>
              <a:gd name="connsiteX12" fmla="*/ 1422612 w 2053852"/>
              <a:gd name="connsiteY12" fmla="*/ 67315 h 1185739"/>
              <a:gd name="connsiteX13" fmla="*/ 1280478 w 2053852"/>
              <a:gd name="connsiteY13" fmla="*/ 86267 h 1185739"/>
              <a:gd name="connsiteX14" fmla="*/ 1062538 w 2053852"/>
              <a:gd name="connsiteY14" fmla="*/ 81529 h 1185739"/>
              <a:gd name="connsiteX15" fmla="*/ 825647 w 2053852"/>
              <a:gd name="connsiteY15" fmla="*/ 195236 h 1185739"/>
              <a:gd name="connsiteX16" fmla="*/ 503475 w 2053852"/>
              <a:gd name="connsiteY16" fmla="*/ 247353 h 1185739"/>
              <a:gd name="connsiteX17" fmla="*/ 266583 w 2053852"/>
              <a:gd name="connsiteY17" fmla="*/ 204712 h 1185739"/>
              <a:gd name="connsiteX18" fmla="*/ 110235 w 2053852"/>
              <a:gd name="connsiteY18" fmla="*/ 266304 h 1185739"/>
              <a:gd name="connsiteX19" fmla="*/ 1265 w 2053852"/>
              <a:gd name="connsiteY19" fmla="*/ 432128 h 1185739"/>
              <a:gd name="connsiteX20" fmla="*/ 58119 w 2053852"/>
              <a:gd name="connsiteY20" fmla="*/ 626378 h 1185739"/>
              <a:gd name="connsiteX21" fmla="*/ 167089 w 2053852"/>
              <a:gd name="connsiteY21" fmla="*/ 706921 h 1185739"/>
              <a:gd name="connsiteX22" fmla="*/ 195516 w 2053852"/>
              <a:gd name="connsiteY22" fmla="*/ 877483 h 1185739"/>
              <a:gd name="connsiteX23" fmla="*/ 181303 w 2053852"/>
              <a:gd name="connsiteY23" fmla="*/ 958026 h 1185739"/>
              <a:gd name="connsiteX24" fmla="*/ 43906 w 2053852"/>
              <a:gd name="connsiteY24" fmla="*/ 981715 h 1185739"/>
              <a:gd name="connsiteX25" fmla="*/ 408718 w 2053852"/>
              <a:gd name="connsiteY25" fmla="*/ 1081210 h 1185739"/>
              <a:gd name="connsiteX26" fmla="*/ 536639 w 2053852"/>
              <a:gd name="connsiteY26" fmla="*/ 1185442 h 1185739"/>
              <a:gd name="connsiteX27" fmla="*/ 664561 w 2053852"/>
              <a:gd name="connsiteY27" fmla="*/ 1104899 h 1185739"/>
              <a:gd name="connsiteX0" fmla="*/ 664561 w 2053852"/>
              <a:gd name="connsiteY0" fmla="*/ 1104899 h 1185739"/>
              <a:gd name="connsiteX1" fmla="*/ 787744 w 2053852"/>
              <a:gd name="connsiteY1" fmla="*/ 991191 h 1185739"/>
              <a:gd name="connsiteX2" fmla="*/ 820909 w 2053852"/>
              <a:gd name="connsiteY2" fmla="*/ 910647 h 1185739"/>
              <a:gd name="connsiteX3" fmla="*/ 948830 w 2053852"/>
              <a:gd name="connsiteY3" fmla="*/ 815890 h 1185739"/>
              <a:gd name="connsiteX4" fmla="*/ 1062538 w 2053852"/>
              <a:gd name="connsiteY4" fmla="*/ 777989 h 1185739"/>
              <a:gd name="connsiteX5" fmla="*/ 1195197 w 2053852"/>
              <a:gd name="connsiteY5" fmla="*/ 706921 h 1185739"/>
              <a:gd name="connsiteX6" fmla="*/ 1536320 w 2053852"/>
              <a:gd name="connsiteY6" fmla="*/ 616903 h 1185739"/>
              <a:gd name="connsiteX7" fmla="*/ 1768473 w 2053852"/>
              <a:gd name="connsiteY7" fmla="*/ 432127 h 1185739"/>
              <a:gd name="connsiteX8" fmla="*/ 2048005 w 2053852"/>
              <a:gd name="connsiteY8" fmla="*/ 332633 h 1185739"/>
              <a:gd name="connsiteX9" fmla="*/ 1934296 w 2053852"/>
              <a:gd name="connsiteY9" fmla="*/ 218926 h 1185739"/>
              <a:gd name="connsiteX10" fmla="*/ 1886921 w 2053852"/>
              <a:gd name="connsiteY10" fmla="*/ 124169 h 1185739"/>
              <a:gd name="connsiteX11" fmla="*/ 1650028 w 2053852"/>
              <a:gd name="connsiteY11" fmla="*/ 986 h 1185739"/>
              <a:gd name="connsiteX12" fmla="*/ 1422612 w 2053852"/>
              <a:gd name="connsiteY12" fmla="*/ 67315 h 1185739"/>
              <a:gd name="connsiteX13" fmla="*/ 1280478 w 2053852"/>
              <a:gd name="connsiteY13" fmla="*/ 86267 h 1185739"/>
              <a:gd name="connsiteX14" fmla="*/ 1062538 w 2053852"/>
              <a:gd name="connsiteY14" fmla="*/ 81529 h 1185739"/>
              <a:gd name="connsiteX15" fmla="*/ 825647 w 2053852"/>
              <a:gd name="connsiteY15" fmla="*/ 195236 h 1185739"/>
              <a:gd name="connsiteX16" fmla="*/ 503475 w 2053852"/>
              <a:gd name="connsiteY16" fmla="*/ 247353 h 1185739"/>
              <a:gd name="connsiteX17" fmla="*/ 266583 w 2053852"/>
              <a:gd name="connsiteY17" fmla="*/ 204712 h 1185739"/>
              <a:gd name="connsiteX18" fmla="*/ 110235 w 2053852"/>
              <a:gd name="connsiteY18" fmla="*/ 266304 h 1185739"/>
              <a:gd name="connsiteX19" fmla="*/ 1265 w 2053852"/>
              <a:gd name="connsiteY19" fmla="*/ 432128 h 1185739"/>
              <a:gd name="connsiteX20" fmla="*/ 58119 w 2053852"/>
              <a:gd name="connsiteY20" fmla="*/ 626378 h 1185739"/>
              <a:gd name="connsiteX21" fmla="*/ 167089 w 2053852"/>
              <a:gd name="connsiteY21" fmla="*/ 706921 h 1185739"/>
              <a:gd name="connsiteX22" fmla="*/ 195516 w 2053852"/>
              <a:gd name="connsiteY22" fmla="*/ 877483 h 1185739"/>
              <a:gd name="connsiteX23" fmla="*/ 181303 w 2053852"/>
              <a:gd name="connsiteY23" fmla="*/ 958026 h 1185739"/>
              <a:gd name="connsiteX24" fmla="*/ 43906 w 2053852"/>
              <a:gd name="connsiteY24" fmla="*/ 981715 h 1185739"/>
              <a:gd name="connsiteX25" fmla="*/ 408718 w 2053852"/>
              <a:gd name="connsiteY25" fmla="*/ 1081210 h 1185739"/>
              <a:gd name="connsiteX26" fmla="*/ 536639 w 2053852"/>
              <a:gd name="connsiteY26" fmla="*/ 1185442 h 1185739"/>
              <a:gd name="connsiteX27" fmla="*/ 664561 w 2053852"/>
              <a:gd name="connsiteY27" fmla="*/ 1104899 h 1185739"/>
              <a:gd name="connsiteX0" fmla="*/ 664561 w 2053852"/>
              <a:gd name="connsiteY0" fmla="*/ 1104899 h 1185739"/>
              <a:gd name="connsiteX1" fmla="*/ 787744 w 2053852"/>
              <a:gd name="connsiteY1" fmla="*/ 991191 h 1185739"/>
              <a:gd name="connsiteX2" fmla="*/ 820909 w 2053852"/>
              <a:gd name="connsiteY2" fmla="*/ 910647 h 1185739"/>
              <a:gd name="connsiteX3" fmla="*/ 948830 w 2053852"/>
              <a:gd name="connsiteY3" fmla="*/ 815890 h 1185739"/>
              <a:gd name="connsiteX4" fmla="*/ 1062538 w 2053852"/>
              <a:gd name="connsiteY4" fmla="*/ 777989 h 1185739"/>
              <a:gd name="connsiteX5" fmla="*/ 1195197 w 2053852"/>
              <a:gd name="connsiteY5" fmla="*/ 706921 h 1185739"/>
              <a:gd name="connsiteX6" fmla="*/ 1536320 w 2053852"/>
              <a:gd name="connsiteY6" fmla="*/ 616903 h 1185739"/>
              <a:gd name="connsiteX7" fmla="*/ 1815852 w 2053852"/>
              <a:gd name="connsiteY7" fmla="*/ 460554 h 1185739"/>
              <a:gd name="connsiteX8" fmla="*/ 2048005 w 2053852"/>
              <a:gd name="connsiteY8" fmla="*/ 332633 h 1185739"/>
              <a:gd name="connsiteX9" fmla="*/ 1934296 w 2053852"/>
              <a:gd name="connsiteY9" fmla="*/ 218926 h 1185739"/>
              <a:gd name="connsiteX10" fmla="*/ 1886921 w 2053852"/>
              <a:gd name="connsiteY10" fmla="*/ 124169 h 1185739"/>
              <a:gd name="connsiteX11" fmla="*/ 1650028 w 2053852"/>
              <a:gd name="connsiteY11" fmla="*/ 986 h 1185739"/>
              <a:gd name="connsiteX12" fmla="*/ 1422612 w 2053852"/>
              <a:gd name="connsiteY12" fmla="*/ 67315 h 1185739"/>
              <a:gd name="connsiteX13" fmla="*/ 1280478 w 2053852"/>
              <a:gd name="connsiteY13" fmla="*/ 86267 h 1185739"/>
              <a:gd name="connsiteX14" fmla="*/ 1062538 w 2053852"/>
              <a:gd name="connsiteY14" fmla="*/ 81529 h 1185739"/>
              <a:gd name="connsiteX15" fmla="*/ 825647 w 2053852"/>
              <a:gd name="connsiteY15" fmla="*/ 195236 h 1185739"/>
              <a:gd name="connsiteX16" fmla="*/ 503475 w 2053852"/>
              <a:gd name="connsiteY16" fmla="*/ 247353 h 1185739"/>
              <a:gd name="connsiteX17" fmla="*/ 266583 w 2053852"/>
              <a:gd name="connsiteY17" fmla="*/ 204712 h 1185739"/>
              <a:gd name="connsiteX18" fmla="*/ 110235 w 2053852"/>
              <a:gd name="connsiteY18" fmla="*/ 266304 h 1185739"/>
              <a:gd name="connsiteX19" fmla="*/ 1265 w 2053852"/>
              <a:gd name="connsiteY19" fmla="*/ 432128 h 1185739"/>
              <a:gd name="connsiteX20" fmla="*/ 58119 w 2053852"/>
              <a:gd name="connsiteY20" fmla="*/ 626378 h 1185739"/>
              <a:gd name="connsiteX21" fmla="*/ 167089 w 2053852"/>
              <a:gd name="connsiteY21" fmla="*/ 706921 h 1185739"/>
              <a:gd name="connsiteX22" fmla="*/ 195516 w 2053852"/>
              <a:gd name="connsiteY22" fmla="*/ 877483 h 1185739"/>
              <a:gd name="connsiteX23" fmla="*/ 181303 w 2053852"/>
              <a:gd name="connsiteY23" fmla="*/ 958026 h 1185739"/>
              <a:gd name="connsiteX24" fmla="*/ 43906 w 2053852"/>
              <a:gd name="connsiteY24" fmla="*/ 981715 h 1185739"/>
              <a:gd name="connsiteX25" fmla="*/ 408718 w 2053852"/>
              <a:gd name="connsiteY25" fmla="*/ 1081210 h 1185739"/>
              <a:gd name="connsiteX26" fmla="*/ 536639 w 2053852"/>
              <a:gd name="connsiteY26" fmla="*/ 1185442 h 1185739"/>
              <a:gd name="connsiteX27" fmla="*/ 664561 w 2053852"/>
              <a:gd name="connsiteY27" fmla="*/ 1104899 h 1185739"/>
              <a:gd name="connsiteX0" fmla="*/ 664561 w 2053852"/>
              <a:gd name="connsiteY0" fmla="*/ 1104899 h 1185739"/>
              <a:gd name="connsiteX1" fmla="*/ 787744 w 2053852"/>
              <a:gd name="connsiteY1" fmla="*/ 991191 h 1185739"/>
              <a:gd name="connsiteX2" fmla="*/ 820909 w 2053852"/>
              <a:gd name="connsiteY2" fmla="*/ 910647 h 1185739"/>
              <a:gd name="connsiteX3" fmla="*/ 948830 w 2053852"/>
              <a:gd name="connsiteY3" fmla="*/ 815890 h 1185739"/>
              <a:gd name="connsiteX4" fmla="*/ 1062538 w 2053852"/>
              <a:gd name="connsiteY4" fmla="*/ 777989 h 1185739"/>
              <a:gd name="connsiteX5" fmla="*/ 1195197 w 2053852"/>
              <a:gd name="connsiteY5" fmla="*/ 706921 h 1185739"/>
              <a:gd name="connsiteX6" fmla="*/ 1455775 w 2053852"/>
              <a:gd name="connsiteY6" fmla="*/ 664281 h 1185739"/>
              <a:gd name="connsiteX7" fmla="*/ 1536320 w 2053852"/>
              <a:gd name="connsiteY7" fmla="*/ 616903 h 1185739"/>
              <a:gd name="connsiteX8" fmla="*/ 1815852 w 2053852"/>
              <a:gd name="connsiteY8" fmla="*/ 460554 h 1185739"/>
              <a:gd name="connsiteX9" fmla="*/ 2048005 w 2053852"/>
              <a:gd name="connsiteY9" fmla="*/ 332633 h 1185739"/>
              <a:gd name="connsiteX10" fmla="*/ 1934296 w 2053852"/>
              <a:gd name="connsiteY10" fmla="*/ 218926 h 1185739"/>
              <a:gd name="connsiteX11" fmla="*/ 1886921 w 2053852"/>
              <a:gd name="connsiteY11" fmla="*/ 124169 h 1185739"/>
              <a:gd name="connsiteX12" fmla="*/ 1650028 w 2053852"/>
              <a:gd name="connsiteY12" fmla="*/ 986 h 1185739"/>
              <a:gd name="connsiteX13" fmla="*/ 1422612 w 2053852"/>
              <a:gd name="connsiteY13" fmla="*/ 67315 h 1185739"/>
              <a:gd name="connsiteX14" fmla="*/ 1280478 w 2053852"/>
              <a:gd name="connsiteY14" fmla="*/ 86267 h 1185739"/>
              <a:gd name="connsiteX15" fmla="*/ 1062538 w 2053852"/>
              <a:gd name="connsiteY15" fmla="*/ 81529 h 1185739"/>
              <a:gd name="connsiteX16" fmla="*/ 825647 w 2053852"/>
              <a:gd name="connsiteY16" fmla="*/ 195236 h 1185739"/>
              <a:gd name="connsiteX17" fmla="*/ 503475 w 2053852"/>
              <a:gd name="connsiteY17" fmla="*/ 247353 h 1185739"/>
              <a:gd name="connsiteX18" fmla="*/ 266583 w 2053852"/>
              <a:gd name="connsiteY18" fmla="*/ 204712 h 1185739"/>
              <a:gd name="connsiteX19" fmla="*/ 110235 w 2053852"/>
              <a:gd name="connsiteY19" fmla="*/ 266304 h 1185739"/>
              <a:gd name="connsiteX20" fmla="*/ 1265 w 2053852"/>
              <a:gd name="connsiteY20" fmla="*/ 432128 h 1185739"/>
              <a:gd name="connsiteX21" fmla="*/ 58119 w 2053852"/>
              <a:gd name="connsiteY21" fmla="*/ 626378 h 1185739"/>
              <a:gd name="connsiteX22" fmla="*/ 167089 w 2053852"/>
              <a:gd name="connsiteY22" fmla="*/ 706921 h 1185739"/>
              <a:gd name="connsiteX23" fmla="*/ 195516 w 2053852"/>
              <a:gd name="connsiteY23" fmla="*/ 877483 h 1185739"/>
              <a:gd name="connsiteX24" fmla="*/ 181303 w 2053852"/>
              <a:gd name="connsiteY24" fmla="*/ 958026 h 1185739"/>
              <a:gd name="connsiteX25" fmla="*/ 43906 w 2053852"/>
              <a:gd name="connsiteY25" fmla="*/ 981715 h 1185739"/>
              <a:gd name="connsiteX26" fmla="*/ 408718 w 2053852"/>
              <a:gd name="connsiteY26" fmla="*/ 1081210 h 1185739"/>
              <a:gd name="connsiteX27" fmla="*/ 536639 w 2053852"/>
              <a:gd name="connsiteY27" fmla="*/ 1185442 h 1185739"/>
              <a:gd name="connsiteX28" fmla="*/ 664561 w 2053852"/>
              <a:gd name="connsiteY28" fmla="*/ 1104899 h 1185739"/>
              <a:gd name="connsiteX0" fmla="*/ 664561 w 2053852"/>
              <a:gd name="connsiteY0" fmla="*/ 1104899 h 1185739"/>
              <a:gd name="connsiteX1" fmla="*/ 787744 w 2053852"/>
              <a:gd name="connsiteY1" fmla="*/ 991191 h 1185739"/>
              <a:gd name="connsiteX2" fmla="*/ 820909 w 2053852"/>
              <a:gd name="connsiteY2" fmla="*/ 910647 h 1185739"/>
              <a:gd name="connsiteX3" fmla="*/ 948830 w 2053852"/>
              <a:gd name="connsiteY3" fmla="*/ 815890 h 1185739"/>
              <a:gd name="connsiteX4" fmla="*/ 1062538 w 2053852"/>
              <a:gd name="connsiteY4" fmla="*/ 777989 h 1185739"/>
              <a:gd name="connsiteX5" fmla="*/ 1195197 w 2053852"/>
              <a:gd name="connsiteY5" fmla="*/ 706921 h 1185739"/>
              <a:gd name="connsiteX6" fmla="*/ 1455775 w 2053852"/>
              <a:gd name="connsiteY6" fmla="*/ 664281 h 1185739"/>
              <a:gd name="connsiteX7" fmla="*/ 1536320 w 2053852"/>
              <a:gd name="connsiteY7" fmla="*/ 616903 h 1185739"/>
              <a:gd name="connsiteX8" fmla="*/ 1811114 w 2053852"/>
              <a:gd name="connsiteY8" fmla="*/ 507933 h 1185739"/>
              <a:gd name="connsiteX9" fmla="*/ 2048005 w 2053852"/>
              <a:gd name="connsiteY9" fmla="*/ 332633 h 1185739"/>
              <a:gd name="connsiteX10" fmla="*/ 1934296 w 2053852"/>
              <a:gd name="connsiteY10" fmla="*/ 218926 h 1185739"/>
              <a:gd name="connsiteX11" fmla="*/ 1886921 w 2053852"/>
              <a:gd name="connsiteY11" fmla="*/ 124169 h 1185739"/>
              <a:gd name="connsiteX12" fmla="*/ 1650028 w 2053852"/>
              <a:gd name="connsiteY12" fmla="*/ 986 h 1185739"/>
              <a:gd name="connsiteX13" fmla="*/ 1422612 w 2053852"/>
              <a:gd name="connsiteY13" fmla="*/ 67315 h 1185739"/>
              <a:gd name="connsiteX14" fmla="*/ 1280478 w 2053852"/>
              <a:gd name="connsiteY14" fmla="*/ 86267 h 1185739"/>
              <a:gd name="connsiteX15" fmla="*/ 1062538 w 2053852"/>
              <a:gd name="connsiteY15" fmla="*/ 81529 h 1185739"/>
              <a:gd name="connsiteX16" fmla="*/ 825647 w 2053852"/>
              <a:gd name="connsiteY16" fmla="*/ 195236 h 1185739"/>
              <a:gd name="connsiteX17" fmla="*/ 503475 w 2053852"/>
              <a:gd name="connsiteY17" fmla="*/ 247353 h 1185739"/>
              <a:gd name="connsiteX18" fmla="*/ 266583 w 2053852"/>
              <a:gd name="connsiteY18" fmla="*/ 204712 h 1185739"/>
              <a:gd name="connsiteX19" fmla="*/ 110235 w 2053852"/>
              <a:gd name="connsiteY19" fmla="*/ 266304 h 1185739"/>
              <a:gd name="connsiteX20" fmla="*/ 1265 w 2053852"/>
              <a:gd name="connsiteY20" fmla="*/ 432128 h 1185739"/>
              <a:gd name="connsiteX21" fmla="*/ 58119 w 2053852"/>
              <a:gd name="connsiteY21" fmla="*/ 626378 h 1185739"/>
              <a:gd name="connsiteX22" fmla="*/ 167089 w 2053852"/>
              <a:gd name="connsiteY22" fmla="*/ 706921 h 1185739"/>
              <a:gd name="connsiteX23" fmla="*/ 195516 w 2053852"/>
              <a:gd name="connsiteY23" fmla="*/ 877483 h 1185739"/>
              <a:gd name="connsiteX24" fmla="*/ 181303 w 2053852"/>
              <a:gd name="connsiteY24" fmla="*/ 958026 h 1185739"/>
              <a:gd name="connsiteX25" fmla="*/ 43906 w 2053852"/>
              <a:gd name="connsiteY25" fmla="*/ 981715 h 1185739"/>
              <a:gd name="connsiteX26" fmla="*/ 408718 w 2053852"/>
              <a:gd name="connsiteY26" fmla="*/ 1081210 h 1185739"/>
              <a:gd name="connsiteX27" fmla="*/ 536639 w 2053852"/>
              <a:gd name="connsiteY27" fmla="*/ 1185442 h 1185739"/>
              <a:gd name="connsiteX28" fmla="*/ 664561 w 2053852"/>
              <a:gd name="connsiteY28" fmla="*/ 1104899 h 1185739"/>
              <a:gd name="connsiteX0" fmla="*/ 664561 w 2049371"/>
              <a:gd name="connsiteY0" fmla="*/ 1104899 h 1185739"/>
              <a:gd name="connsiteX1" fmla="*/ 787744 w 2049371"/>
              <a:gd name="connsiteY1" fmla="*/ 991191 h 1185739"/>
              <a:gd name="connsiteX2" fmla="*/ 820909 w 2049371"/>
              <a:gd name="connsiteY2" fmla="*/ 910647 h 1185739"/>
              <a:gd name="connsiteX3" fmla="*/ 948830 w 2049371"/>
              <a:gd name="connsiteY3" fmla="*/ 815890 h 1185739"/>
              <a:gd name="connsiteX4" fmla="*/ 1062538 w 2049371"/>
              <a:gd name="connsiteY4" fmla="*/ 777989 h 1185739"/>
              <a:gd name="connsiteX5" fmla="*/ 1195197 w 2049371"/>
              <a:gd name="connsiteY5" fmla="*/ 706921 h 1185739"/>
              <a:gd name="connsiteX6" fmla="*/ 1455775 w 2049371"/>
              <a:gd name="connsiteY6" fmla="*/ 664281 h 1185739"/>
              <a:gd name="connsiteX7" fmla="*/ 1536320 w 2049371"/>
              <a:gd name="connsiteY7" fmla="*/ 616903 h 1185739"/>
              <a:gd name="connsiteX8" fmla="*/ 1811114 w 2049371"/>
              <a:gd name="connsiteY8" fmla="*/ 507933 h 1185739"/>
              <a:gd name="connsiteX9" fmla="*/ 2010101 w 2049371"/>
              <a:gd name="connsiteY9" fmla="*/ 470030 h 1185739"/>
              <a:gd name="connsiteX10" fmla="*/ 2048005 w 2049371"/>
              <a:gd name="connsiteY10" fmla="*/ 332633 h 1185739"/>
              <a:gd name="connsiteX11" fmla="*/ 1934296 w 2049371"/>
              <a:gd name="connsiteY11" fmla="*/ 218926 h 1185739"/>
              <a:gd name="connsiteX12" fmla="*/ 1886921 w 2049371"/>
              <a:gd name="connsiteY12" fmla="*/ 124169 h 1185739"/>
              <a:gd name="connsiteX13" fmla="*/ 1650028 w 2049371"/>
              <a:gd name="connsiteY13" fmla="*/ 986 h 1185739"/>
              <a:gd name="connsiteX14" fmla="*/ 1422612 w 2049371"/>
              <a:gd name="connsiteY14" fmla="*/ 67315 h 1185739"/>
              <a:gd name="connsiteX15" fmla="*/ 1280478 w 2049371"/>
              <a:gd name="connsiteY15" fmla="*/ 86267 h 1185739"/>
              <a:gd name="connsiteX16" fmla="*/ 1062538 w 2049371"/>
              <a:gd name="connsiteY16" fmla="*/ 81529 h 1185739"/>
              <a:gd name="connsiteX17" fmla="*/ 825647 w 2049371"/>
              <a:gd name="connsiteY17" fmla="*/ 195236 h 1185739"/>
              <a:gd name="connsiteX18" fmla="*/ 503475 w 2049371"/>
              <a:gd name="connsiteY18" fmla="*/ 247353 h 1185739"/>
              <a:gd name="connsiteX19" fmla="*/ 266583 w 2049371"/>
              <a:gd name="connsiteY19" fmla="*/ 204712 h 1185739"/>
              <a:gd name="connsiteX20" fmla="*/ 110235 w 2049371"/>
              <a:gd name="connsiteY20" fmla="*/ 266304 h 1185739"/>
              <a:gd name="connsiteX21" fmla="*/ 1265 w 2049371"/>
              <a:gd name="connsiteY21" fmla="*/ 432128 h 1185739"/>
              <a:gd name="connsiteX22" fmla="*/ 58119 w 2049371"/>
              <a:gd name="connsiteY22" fmla="*/ 626378 h 1185739"/>
              <a:gd name="connsiteX23" fmla="*/ 167089 w 2049371"/>
              <a:gd name="connsiteY23" fmla="*/ 706921 h 1185739"/>
              <a:gd name="connsiteX24" fmla="*/ 195516 w 2049371"/>
              <a:gd name="connsiteY24" fmla="*/ 877483 h 1185739"/>
              <a:gd name="connsiteX25" fmla="*/ 181303 w 2049371"/>
              <a:gd name="connsiteY25" fmla="*/ 958026 h 1185739"/>
              <a:gd name="connsiteX26" fmla="*/ 43906 w 2049371"/>
              <a:gd name="connsiteY26" fmla="*/ 981715 h 1185739"/>
              <a:gd name="connsiteX27" fmla="*/ 408718 w 2049371"/>
              <a:gd name="connsiteY27" fmla="*/ 1081210 h 1185739"/>
              <a:gd name="connsiteX28" fmla="*/ 536639 w 2049371"/>
              <a:gd name="connsiteY28" fmla="*/ 1185442 h 1185739"/>
              <a:gd name="connsiteX29" fmla="*/ 664561 w 2049371"/>
              <a:gd name="connsiteY29" fmla="*/ 1104899 h 1185739"/>
              <a:gd name="connsiteX0" fmla="*/ 664561 w 2067422"/>
              <a:gd name="connsiteY0" fmla="*/ 1104899 h 1185739"/>
              <a:gd name="connsiteX1" fmla="*/ 787744 w 2067422"/>
              <a:gd name="connsiteY1" fmla="*/ 991191 h 1185739"/>
              <a:gd name="connsiteX2" fmla="*/ 820909 w 2067422"/>
              <a:gd name="connsiteY2" fmla="*/ 910647 h 1185739"/>
              <a:gd name="connsiteX3" fmla="*/ 948830 w 2067422"/>
              <a:gd name="connsiteY3" fmla="*/ 815890 h 1185739"/>
              <a:gd name="connsiteX4" fmla="*/ 1062538 w 2067422"/>
              <a:gd name="connsiteY4" fmla="*/ 777989 h 1185739"/>
              <a:gd name="connsiteX5" fmla="*/ 1195197 w 2067422"/>
              <a:gd name="connsiteY5" fmla="*/ 706921 h 1185739"/>
              <a:gd name="connsiteX6" fmla="*/ 1455775 w 2067422"/>
              <a:gd name="connsiteY6" fmla="*/ 664281 h 1185739"/>
              <a:gd name="connsiteX7" fmla="*/ 1536320 w 2067422"/>
              <a:gd name="connsiteY7" fmla="*/ 616903 h 1185739"/>
              <a:gd name="connsiteX8" fmla="*/ 1811114 w 2067422"/>
              <a:gd name="connsiteY8" fmla="*/ 507933 h 1185739"/>
              <a:gd name="connsiteX9" fmla="*/ 2010101 w 2067422"/>
              <a:gd name="connsiteY9" fmla="*/ 470030 h 1185739"/>
              <a:gd name="connsiteX10" fmla="*/ 2066956 w 2067422"/>
              <a:gd name="connsiteY10" fmla="*/ 327895 h 1185739"/>
              <a:gd name="connsiteX11" fmla="*/ 1934296 w 2067422"/>
              <a:gd name="connsiteY11" fmla="*/ 218926 h 1185739"/>
              <a:gd name="connsiteX12" fmla="*/ 1886921 w 2067422"/>
              <a:gd name="connsiteY12" fmla="*/ 124169 h 1185739"/>
              <a:gd name="connsiteX13" fmla="*/ 1650028 w 2067422"/>
              <a:gd name="connsiteY13" fmla="*/ 986 h 1185739"/>
              <a:gd name="connsiteX14" fmla="*/ 1422612 w 2067422"/>
              <a:gd name="connsiteY14" fmla="*/ 67315 h 1185739"/>
              <a:gd name="connsiteX15" fmla="*/ 1280478 w 2067422"/>
              <a:gd name="connsiteY15" fmla="*/ 86267 h 1185739"/>
              <a:gd name="connsiteX16" fmla="*/ 1062538 w 2067422"/>
              <a:gd name="connsiteY16" fmla="*/ 81529 h 1185739"/>
              <a:gd name="connsiteX17" fmla="*/ 825647 w 2067422"/>
              <a:gd name="connsiteY17" fmla="*/ 195236 h 1185739"/>
              <a:gd name="connsiteX18" fmla="*/ 503475 w 2067422"/>
              <a:gd name="connsiteY18" fmla="*/ 247353 h 1185739"/>
              <a:gd name="connsiteX19" fmla="*/ 266583 w 2067422"/>
              <a:gd name="connsiteY19" fmla="*/ 204712 h 1185739"/>
              <a:gd name="connsiteX20" fmla="*/ 110235 w 2067422"/>
              <a:gd name="connsiteY20" fmla="*/ 266304 h 1185739"/>
              <a:gd name="connsiteX21" fmla="*/ 1265 w 2067422"/>
              <a:gd name="connsiteY21" fmla="*/ 432128 h 1185739"/>
              <a:gd name="connsiteX22" fmla="*/ 58119 w 2067422"/>
              <a:gd name="connsiteY22" fmla="*/ 626378 h 1185739"/>
              <a:gd name="connsiteX23" fmla="*/ 167089 w 2067422"/>
              <a:gd name="connsiteY23" fmla="*/ 706921 h 1185739"/>
              <a:gd name="connsiteX24" fmla="*/ 195516 w 2067422"/>
              <a:gd name="connsiteY24" fmla="*/ 877483 h 1185739"/>
              <a:gd name="connsiteX25" fmla="*/ 181303 w 2067422"/>
              <a:gd name="connsiteY25" fmla="*/ 958026 h 1185739"/>
              <a:gd name="connsiteX26" fmla="*/ 43906 w 2067422"/>
              <a:gd name="connsiteY26" fmla="*/ 981715 h 1185739"/>
              <a:gd name="connsiteX27" fmla="*/ 408718 w 2067422"/>
              <a:gd name="connsiteY27" fmla="*/ 1081210 h 1185739"/>
              <a:gd name="connsiteX28" fmla="*/ 536639 w 2067422"/>
              <a:gd name="connsiteY28" fmla="*/ 1185442 h 1185739"/>
              <a:gd name="connsiteX29" fmla="*/ 664561 w 2067422"/>
              <a:gd name="connsiteY29" fmla="*/ 1104899 h 1185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067422" h="1185739">
                <a:moveTo>
                  <a:pt x="664561" y="1104899"/>
                </a:moveTo>
                <a:cubicBezTo>
                  <a:pt x="706412" y="1072524"/>
                  <a:pt x="761686" y="1023566"/>
                  <a:pt x="787744" y="991191"/>
                </a:cubicBezTo>
                <a:cubicBezTo>
                  <a:pt x="813802" y="958816"/>
                  <a:pt x="794061" y="939864"/>
                  <a:pt x="820909" y="910647"/>
                </a:cubicBezTo>
                <a:cubicBezTo>
                  <a:pt x="847757" y="881430"/>
                  <a:pt x="908559" y="838000"/>
                  <a:pt x="948830" y="815890"/>
                </a:cubicBezTo>
                <a:cubicBezTo>
                  <a:pt x="989101" y="793780"/>
                  <a:pt x="1021477" y="796150"/>
                  <a:pt x="1062538" y="777989"/>
                </a:cubicBezTo>
                <a:cubicBezTo>
                  <a:pt x="1103599" y="759828"/>
                  <a:pt x="1129657" y="725872"/>
                  <a:pt x="1195197" y="706921"/>
                </a:cubicBezTo>
                <a:cubicBezTo>
                  <a:pt x="1260737" y="687970"/>
                  <a:pt x="1398921" y="679284"/>
                  <a:pt x="1455775" y="664281"/>
                </a:cubicBezTo>
                <a:cubicBezTo>
                  <a:pt x="1512629" y="649278"/>
                  <a:pt x="1477097" y="642961"/>
                  <a:pt x="1536320" y="616903"/>
                </a:cubicBezTo>
                <a:cubicBezTo>
                  <a:pt x="1595543" y="590845"/>
                  <a:pt x="1732151" y="532412"/>
                  <a:pt x="1811114" y="507933"/>
                </a:cubicBezTo>
                <a:cubicBezTo>
                  <a:pt x="1890078" y="483454"/>
                  <a:pt x="1970619" y="499247"/>
                  <a:pt x="2010101" y="470030"/>
                </a:cubicBezTo>
                <a:cubicBezTo>
                  <a:pt x="2049583" y="440813"/>
                  <a:pt x="2070904" y="359480"/>
                  <a:pt x="2066956" y="327895"/>
                </a:cubicBezTo>
                <a:cubicBezTo>
                  <a:pt x="2063008" y="296310"/>
                  <a:pt x="1957985" y="253670"/>
                  <a:pt x="1934296" y="218926"/>
                </a:cubicBezTo>
                <a:cubicBezTo>
                  <a:pt x="1910607" y="184182"/>
                  <a:pt x="1934299" y="160492"/>
                  <a:pt x="1886921" y="124169"/>
                </a:cubicBezTo>
                <a:cubicBezTo>
                  <a:pt x="1839543" y="87846"/>
                  <a:pt x="1727413" y="10462"/>
                  <a:pt x="1650028" y="986"/>
                </a:cubicBezTo>
                <a:cubicBezTo>
                  <a:pt x="1572643" y="-8490"/>
                  <a:pt x="1484204" y="53102"/>
                  <a:pt x="1422612" y="67315"/>
                </a:cubicBezTo>
                <a:cubicBezTo>
                  <a:pt x="1361020" y="81528"/>
                  <a:pt x="1340490" y="83898"/>
                  <a:pt x="1280478" y="86267"/>
                </a:cubicBezTo>
                <a:cubicBezTo>
                  <a:pt x="1220466" y="88636"/>
                  <a:pt x="1138343" y="63368"/>
                  <a:pt x="1062538" y="81529"/>
                </a:cubicBezTo>
                <a:cubicBezTo>
                  <a:pt x="986733" y="99690"/>
                  <a:pt x="918824" y="167599"/>
                  <a:pt x="825647" y="195236"/>
                </a:cubicBezTo>
                <a:cubicBezTo>
                  <a:pt x="732470" y="222873"/>
                  <a:pt x="596652" y="245774"/>
                  <a:pt x="503475" y="247353"/>
                </a:cubicBezTo>
                <a:cubicBezTo>
                  <a:pt x="410298" y="248932"/>
                  <a:pt x="332123" y="201553"/>
                  <a:pt x="266583" y="204712"/>
                </a:cubicBezTo>
                <a:cubicBezTo>
                  <a:pt x="201043" y="207870"/>
                  <a:pt x="154455" y="228401"/>
                  <a:pt x="110235" y="266304"/>
                </a:cubicBezTo>
                <a:cubicBezTo>
                  <a:pt x="66015" y="304207"/>
                  <a:pt x="9951" y="372116"/>
                  <a:pt x="1265" y="432128"/>
                </a:cubicBezTo>
                <a:cubicBezTo>
                  <a:pt x="-7421" y="492140"/>
                  <a:pt x="30482" y="580579"/>
                  <a:pt x="58119" y="626378"/>
                </a:cubicBezTo>
                <a:cubicBezTo>
                  <a:pt x="85756" y="672177"/>
                  <a:pt x="144190" y="665070"/>
                  <a:pt x="167089" y="706921"/>
                </a:cubicBezTo>
                <a:cubicBezTo>
                  <a:pt x="189988" y="748772"/>
                  <a:pt x="193147" y="835632"/>
                  <a:pt x="195516" y="877483"/>
                </a:cubicBezTo>
                <a:cubicBezTo>
                  <a:pt x="197885" y="919334"/>
                  <a:pt x="206571" y="940654"/>
                  <a:pt x="181303" y="958026"/>
                </a:cubicBezTo>
                <a:cubicBezTo>
                  <a:pt x="156035" y="975398"/>
                  <a:pt x="6003" y="961184"/>
                  <a:pt x="43906" y="981715"/>
                </a:cubicBezTo>
                <a:cubicBezTo>
                  <a:pt x="81809" y="1002246"/>
                  <a:pt x="326596" y="1047256"/>
                  <a:pt x="408718" y="1081210"/>
                </a:cubicBezTo>
                <a:cubicBezTo>
                  <a:pt x="490840" y="1115164"/>
                  <a:pt x="497947" y="1180704"/>
                  <a:pt x="536639" y="1185442"/>
                </a:cubicBezTo>
                <a:cubicBezTo>
                  <a:pt x="575331" y="1190180"/>
                  <a:pt x="622710" y="1137274"/>
                  <a:pt x="664561" y="1104899"/>
                </a:cubicBezTo>
                <a:close/>
              </a:path>
            </a:pathLst>
          </a:custGeom>
          <a:solidFill>
            <a:srgbClr val="EEFF4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B64C913B-EBCB-629F-F576-0055767AF1AA}"/>
              </a:ext>
            </a:extLst>
          </p:cNvPr>
          <p:cNvSpPr/>
          <p:nvPr/>
        </p:nvSpPr>
        <p:spPr>
          <a:xfrm>
            <a:off x="1722019" y="5147692"/>
            <a:ext cx="1343412" cy="650661"/>
          </a:xfrm>
          <a:custGeom>
            <a:avLst/>
            <a:gdLst>
              <a:gd name="connsiteX0" fmla="*/ 1292857 w 1347688"/>
              <a:gd name="connsiteY0" fmla="*/ 5515 h 649927"/>
              <a:gd name="connsiteX1" fmla="*/ 1250217 w 1347688"/>
              <a:gd name="connsiteY1" fmla="*/ 133436 h 649927"/>
              <a:gd name="connsiteX2" fmla="*/ 1093868 w 1347688"/>
              <a:gd name="connsiteY2" fmla="*/ 161863 h 649927"/>
              <a:gd name="connsiteX3" fmla="*/ 975423 w 1347688"/>
              <a:gd name="connsiteY3" fmla="*/ 176076 h 649927"/>
              <a:gd name="connsiteX4" fmla="*/ 800123 w 1347688"/>
              <a:gd name="connsiteY4" fmla="*/ 237668 h 649927"/>
              <a:gd name="connsiteX5" fmla="*/ 667464 w 1347688"/>
              <a:gd name="connsiteY5" fmla="*/ 318211 h 649927"/>
              <a:gd name="connsiteX6" fmla="*/ 421097 w 1347688"/>
              <a:gd name="connsiteY6" fmla="*/ 356113 h 649927"/>
              <a:gd name="connsiteX7" fmla="*/ 241060 w 1347688"/>
              <a:gd name="connsiteY7" fmla="*/ 450870 h 649927"/>
              <a:gd name="connsiteX8" fmla="*/ 146304 w 1347688"/>
              <a:gd name="connsiteY8" fmla="*/ 484035 h 649927"/>
              <a:gd name="connsiteX9" fmla="*/ 61023 w 1347688"/>
              <a:gd name="connsiteY9" fmla="*/ 559840 h 649927"/>
              <a:gd name="connsiteX10" fmla="*/ 8907 w 1347688"/>
              <a:gd name="connsiteY10" fmla="*/ 649859 h 649927"/>
              <a:gd name="connsiteX11" fmla="*/ 250536 w 1347688"/>
              <a:gd name="connsiteY11" fmla="*/ 574053 h 649927"/>
              <a:gd name="connsiteX12" fmla="*/ 383195 w 1347688"/>
              <a:gd name="connsiteY12" fmla="*/ 540889 h 649927"/>
              <a:gd name="connsiteX13" fmla="*/ 667464 w 1347688"/>
              <a:gd name="connsiteY13" fmla="*/ 375065 h 649927"/>
              <a:gd name="connsiteX14" fmla="*/ 804861 w 1347688"/>
              <a:gd name="connsiteY14" fmla="*/ 299260 h 649927"/>
              <a:gd name="connsiteX15" fmla="*/ 928045 w 1347688"/>
              <a:gd name="connsiteY15" fmla="*/ 251881 h 649927"/>
              <a:gd name="connsiteX16" fmla="*/ 1202838 w 1347688"/>
              <a:gd name="connsiteY16" fmla="*/ 242406 h 649927"/>
              <a:gd name="connsiteX17" fmla="*/ 1344973 w 1347688"/>
              <a:gd name="connsiteY17" fmla="*/ 43417 h 649927"/>
              <a:gd name="connsiteX18" fmla="*/ 1292857 w 1347688"/>
              <a:gd name="connsiteY18" fmla="*/ 5515 h 649927"/>
              <a:gd name="connsiteX0" fmla="*/ 1292538 w 1347369"/>
              <a:gd name="connsiteY0" fmla="*/ 5515 h 649927"/>
              <a:gd name="connsiteX1" fmla="*/ 1249898 w 1347369"/>
              <a:gd name="connsiteY1" fmla="*/ 133436 h 649927"/>
              <a:gd name="connsiteX2" fmla="*/ 1093549 w 1347369"/>
              <a:gd name="connsiteY2" fmla="*/ 161863 h 649927"/>
              <a:gd name="connsiteX3" fmla="*/ 975104 w 1347369"/>
              <a:gd name="connsiteY3" fmla="*/ 176076 h 649927"/>
              <a:gd name="connsiteX4" fmla="*/ 799804 w 1347369"/>
              <a:gd name="connsiteY4" fmla="*/ 237668 h 649927"/>
              <a:gd name="connsiteX5" fmla="*/ 667145 w 1347369"/>
              <a:gd name="connsiteY5" fmla="*/ 318211 h 649927"/>
              <a:gd name="connsiteX6" fmla="*/ 420778 w 1347369"/>
              <a:gd name="connsiteY6" fmla="*/ 356113 h 649927"/>
              <a:gd name="connsiteX7" fmla="*/ 240741 w 1347369"/>
              <a:gd name="connsiteY7" fmla="*/ 450870 h 649927"/>
              <a:gd name="connsiteX8" fmla="*/ 125124 w 1347369"/>
              <a:gd name="connsiteY8" fmla="*/ 484035 h 649927"/>
              <a:gd name="connsiteX9" fmla="*/ 60704 w 1347369"/>
              <a:gd name="connsiteY9" fmla="*/ 559840 h 649927"/>
              <a:gd name="connsiteX10" fmla="*/ 8588 w 1347369"/>
              <a:gd name="connsiteY10" fmla="*/ 649859 h 649927"/>
              <a:gd name="connsiteX11" fmla="*/ 250217 w 1347369"/>
              <a:gd name="connsiteY11" fmla="*/ 574053 h 649927"/>
              <a:gd name="connsiteX12" fmla="*/ 382876 w 1347369"/>
              <a:gd name="connsiteY12" fmla="*/ 540889 h 649927"/>
              <a:gd name="connsiteX13" fmla="*/ 667145 w 1347369"/>
              <a:gd name="connsiteY13" fmla="*/ 375065 h 649927"/>
              <a:gd name="connsiteX14" fmla="*/ 804542 w 1347369"/>
              <a:gd name="connsiteY14" fmla="*/ 299260 h 649927"/>
              <a:gd name="connsiteX15" fmla="*/ 927726 w 1347369"/>
              <a:gd name="connsiteY15" fmla="*/ 251881 h 649927"/>
              <a:gd name="connsiteX16" fmla="*/ 1202519 w 1347369"/>
              <a:gd name="connsiteY16" fmla="*/ 242406 h 649927"/>
              <a:gd name="connsiteX17" fmla="*/ 1344654 w 1347369"/>
              <a:gd name="connsiteY17" fmla="*/ 43417 h 649927"/>
              <a:gd name="connsiteX18" fmla="*/ 1292538 w 1347369"/>
              <a:gd name="connsiteY18" fmla="*/ 5515 h 649927"/>
              <a:gd name="connsiteX0" fmla="*/ 1299353 w 1354184"/>
              <a:gd name="connsiteY0" fmla="*/ 5515 h 649962"/>
              <a:gd name="connsiteX1" fmla="*/ 1256713 w 1354184"/>
              <a:gd name="connsiteY1" fmla="*/ 133436 h 649962"/>
              <a:gd name="connsiteX2" fmla="*/ 1100364 w 1354184"/>
              <a:gd name="connsiteY2" fmla="*/ 161863 h 649962"/>
              <a:gd name="connsiteX3" fmla="*/ 981919 w 1354184"/>
              <a:gd name="connsiteY3" fmla="*/ 176076 h 649962"/>
              <a:gd name="connsiteX4" fmla="*/ 806619 w 1354184"/>
              <a:gd name="connsiteY4" fmla="*/ 237668 h 649962"/>
              <a:gd name="connsiteX5" fmla="*/ 673960 w 1354184"/>
              <a:gd name="connsiteY5" fmla="*/ 318211 h 649962"/>
              <a:gd name="connsiteX6" fmla="*/ 427593 w 1354184"/>
              <a:gd name="connsiteY6" fmla="*/ 356113 h 649962"/>
              <a:gd name="connsiteX7" fmla="*/ 247556 w 1354184"/>
              <a:gd name="connsiteY7" fmla="*/ 450870 h 649962"/>
              <a:gd name="connsiteX8" fmla="*/ 131939 w 1354184"/>
              <a:gd name="connsiteY8" fmla="*/ 484035 h 649962"/>
              <a:gd name="connsiteX9" fmla="*/ 36227 w 1354184"/>
              <a:gd name="connsiteY9" fmla="*/ 556364 h 649962"/>
              <a:gd name="connsiteX10" fmla="*/ 15403 w 1354184"/>
              <a:gd name="connsiteY10" fmla="*/ 649859 h 649962"/>
              <a:gd name="connsiteX11" fmla="*/ 257032 w 1354184"/>
              <a:gd name="connsiteY11" fmla="*/ 574053 h 649962"/>
              <a:gd name="connsiteX12" fmla="*/ 389691 w 1354184"/>
              <a:gd name="connsiteY12" fmla="*/ 540889 h 649962"/>
              <a:gd name="connsiteX13" fmla="*/ 673960 w 1354184"/>
              <a:gd name="connsiteY13" fmla="*/ 375065 h 649962"/>
              <a:gd name="connsiteX14" fmla="*/ 811357 w 1354184"/>
              <a:gd name="connsiteY14" fmla="*/ 299260 h 649962"/>
              <a:gd name="connsiteX15" fmla="*/ 934541 w 1354184"/>
              <a:gd name="connsiteY15" fmla="*/ 251881 h 649962"/>
              <a:gd name="connsiteX16" fmla="*/ 1209334 w 1354184"/>
              <a:gd name="connsiteY16" fmla="*/ 242406 h 649962"/>
              <a:gd name="connsiteX17" fmla="*/ 1351469 w 1354184"/>
              <a:gd name="connsiteY17" fmla="*/ 43417 h 649962"/>
              <a:gd name="connsiteX18" fmla="*/ 1299353 w 1354184"/>
              <a:gd name="connsiteY18" fmla="*/ 5515 h 649962"/>
              <a:gd name="connsiteX0" fmla="*/ 1291237 w 1346068"/>
              <a:gd name="connsiteY0" fmla="*/ 5515 h 653851"/>
              <a:gd name="connsiteX1" fmla="*/ 1248597 w 1346068"/>
              <a:gd name="connsiteY1" fmla="*/ 133436 h 653851"/>
              <a:gd name="connsiteX2" fmla="*/ 1092248 w 1346068"/>
              <a:gd name="connsiteY2" fmla="*/ 161863 h 653851"/>
              <a:gd name="connsiteX3" fmla="*/ 973803 w 1346068"/>
              <a:gd name="connsiteY3" fmla="*/ 176076 h 653851"/>
              <a:gd name="connsiteX4" fmla="*/ 798503 w 1346068"/>
              <a:gd name="connsiteY4" fmla="*/ 237668 h 653851"/>
              <a:gd name="connsiteX5" fmla="*/ 665844 w 1346068"/>
              <a:gd name="connsiteY5" fmla="*/ 318211 h 653851"/>
              <a:gd name="connsiteX6" fmla="*/ 419477 w 1346068"/>
              <a:gd name="connsiteY6" fmla="*/ 356113 h 653851"/>
              <a:gd name="connsiteX7" fmla="*/ 239440 w 1346068"/>
              <a:gd name="connsiteY7" fmla="*/ 450870 h 653851"/>
              <a:gd name="connsiteX8" fmla="*/ 123823 w 1346068"/>
              <a:gd name="connsiteY8" fmla="*/ 484035 h 653851"/>
              <a:gd name="connsiteX9" fmla="*/ 28111 w 1346068"/>
              <a:gd name="connsiteY9" fmla="*/ 556364 h 653851"/>
              <a:gd name="connsiteX10" fmla="*/ 7287 w 1346068"/>
              <a:gd name="connsiteY10" fmla="*/ 649859 h 653851"/>
              <a:gd name="connsiteX11" fmla="*/ 138072 w 1346068"/>
              <a:gd name="connsiteY11" fmla="*/ 630474 h 653851"/>
              <a:gd name="connsiteX12" fmla="*/ 248916 w 1346068"/>
              <a:gd name="connsiteY12" fmla="*/ 574053 h 653851"/>
              <a:gd name="connsiteX13" fmla="*/ 381575 w 1346068"/>
              <a:gd name="connsiteY13" fmla="*/ 540889 h 653851"/>
              <a:gd name="connsiteX14" fmla="*/ 665844 w 1346068"/>
              <a:gd name="connsiteY14" fmla="*/ 375065 h 653851"/>
              <a:gd name="connsiteX15" fmla="*/ 803241 w 1346068"/>
              <a:gd name="connsiteY15" fmla="*/ 299260 h 653851"/>
              <a:gd name="connsiteX16" fmla="*/ 926425 w 1346068"/>
              <a:gd name="connsiteY16" fmla="*/ 251881 h 653851"/>
              <a:gd name="connsiteX17" fmla="*/ 1201218 w 1346068"/>
              <a:gd name="connsiteY17" fmla="*/ 242406 h 653851"/>
              <a:gd name="connsiteX18" fmla="*/ 1343353 w 1346068"/>
              <a:gd name="connsiteY18" fmla="*/ 43417 h 653851"/>
              <a:gd name="connsiteX19" fmla="*/ 1291237 w 1346068"/>
              <a:gd name="connsiteY19" fmla="*/ 5515 h 653851"/>
              <a:gd name="connsiteX0" fmla="*/ 1291237 w 1346068"/>
              <a:gd name="connsiteY0" fmla="*/ 5515 h 653851"/>
              <a:gd name="connsiteX1" fmla="*/ 1248597 w 1346068"/>
              <a:gd name="connsiteY1" fmla="*/ 133436 h 653851"/>
              <a:gd name="connsiteX2" fmla="*/ 1102679 w 1346068"/>
              <a:gd name="connsiteY2" fmla="*/ 144479 h 653851"/>
              <a:gd name="connsiteX3" fmla="*/ 973803 w 1346068"/>
              <a:gd name="connsiteY3" fmla="*/ 176076 h 653851"/>
              <a:gd name="connsiteX4" fmla="*/ 798503 w 1346068"/>
              <a:gd name="connsiteY4" fmla="*/ 237668 h 653851"/>
              <a:gd name="connsiteX5" fmla="*/ 665844 w 1346068"/>
              <a:gd name="connsiteY5" fmla="*/ 318211 h 653851"/>
              <a:gd name="connsiteX6" fmla="*/ 419477 w 1346068"/>
              <a:gd name="connsiteY6" fmla="*/ 356113 h 653851"/>
              <a:gd name="connsiteX7" fmla="*/ 239440 w 1346068"/>
              <a:gd name="connsiteY7" fmla="*/ 450870 h 653851"/>
              <a:gd name="connsiteX8" fmla="*/ 123823 w 1346068"/>
              <a:gd name="connsiteY8" fmla="*/ 484035 h 653851"/>
              <a:gd name="connsiteX9" fmla="*/ 28111 w 1346068"/>
              <a:gd name="connsiteY9" fmla="*/ 556364 h 653851"/>
              <a:gd name="connsiteX10" fmla="*/ 7287 w 1346068"/>
              <a:gd name="connsiteY10" fmla="*/ 649859 h 653851"/>
              <a:gd name="connsiteX11" fmla="*/ 138072 w 1346068"/>
              <a:gd name="connsiteY11" fmla="*/ 630474 h 653851"/>
              <a:gd name="connsiteX12" fmla="*/ 248916 w 1346068"/>
              <a:gd name="connsiteY12" fmla="*/ 574053 h 653851"/>
              <a:gd name="connsiteX13" fmla="*/ 381575 w 1346068"/>
              <a:gd name="connsiteY13" fmla="*/ 540889 h 653851"/>
              <a:gd name="connsiteX14" fmla="*/ 665844 w 1346068"/>
              <a:gd name="connsiteY14" fmla="*/ 375065 h 653851"/>
              <a:gd name="connsiteX15" fmla="*/ 803241 w 1346068"/>
              <a:gd name="connsiteY15" fmla="*/ 299260 h 653851"/>
              <a:gd name="connsiteX16" fmla="*/ 926425 w 1346068"/>
              <a:gd name="connsiteY16" fmla="*/ 251881 h 653851"/>
              <a:gd name="connsiteX17" fmla="*/ 1201218 w 1346068"/>
              <a:gd name="connsiteY17" fmla="*/ 242406 h 653851"/>
              <a:gd name="connsiteX18" fmla="*/ 1343353 w 1346068"/>
              <a:gd name="connsiteY18" fmla="*/ 43417 h 653851"/>
              <a:gd name="connsiteX19" fmla="*/ 1291237 w 1346068"/>
              <a:gd name="connsiteY19" fmla="*/ 5515 h 653851"/>
              <a:gd name="connsiteX0" fmla="*/ 1291237 w 1346092"/>
              <a:gd name="connsiteY0" fmla="*/ 3588 h 651924"/>
              <a:gd name="connsiteX1" fmla="*/ 1245120 w 1346092"/>
              <a:gd name="connsiteY1" fmla="*/ 103695 h 651924"/>
              <a:gd name="connsiteX2" fmla="*/ 1102679 w 1346092"/>
              <a:gd name="connsiteY2" fmla="*/ 142552 h 651924"/>
              <a:gd name="connsiteX3" fmla="*/ 973803 w 1346092"/>
              <a:gd name="connsiteY3" fmla="*/ 174149 h 651924"/>
              <a:gd name="connsiteX4" fmla="*/ 798503 w 1346092"/>
              <a:gd name="connsiteY4" fmla="*/ 235741 h 651924"/>
              <a:gd name="connsiteX5" fmla="*/ 665844 w 1346092"/>
              <a:gd name="connsiteY5" fmla="*/ 316284 h 651924"/>
              <a:gd name="connsiteX6" fmla="*/ 419477 w 1346092"/>
              <a:gd name="connsiteY6" fmla="*/ 354186 h 651924"/>
              <a:gd name="connsiteX7" fmla="*/ 239440 w 1346092"/>
              <a:gd name="connsiteY7" fmla="*/ 448943 h 651924"/>
              <a:gd name="connsiteX8" fmla="*/ 123823 w 1346092"/>
              <a:gd name="connsiteY8" fmla="*/ 482108 h 651924"/>
              <a:gd name="connsiteX9" fmla="*/ 28111 w 1346092"/>
              <a:gd name="connsiteY9" fmla="*/ 554437 h 651924"/>
              <a:gd name="connsiteX10" fmla="*/ 7287 w 1346092"/>
              <a:gd name="connsiteY10" fmla="*/ 647932 h 651924"/>
              <a:gd name="connsiteX11" fmla="*/ 138072 w 1346092"/>
              <a:gd name="connsiteY11" fmla="*/ 628547 h 651924"/>
              <a:gd name="connsiteX12" fmla="*/ 248916 w 1346092"/>
              <a:gd name="connsiteY12" fmla="*/ 572126 h 651924"/>
              <a:gd name="connsiteX13" fmla="*/ 381575 w 1346092"/>
              <a:gd name="connsiteY13" fmla="*/ 538962 h 651924"/>
              <a:gd name="connsiteX14" fmla="*/ 665844 w 1346092"/>
              <a:gd name="connsiteY14" fmla="*/ 373138 h 651924"/>
              <a:gd name="connsiteX15" fmla="*/ 803241 w 1346092"/>
              <a:gd name="connsiteY15" fmla="*/ 297333 h 651924"/>
              <a:gd name="connsiteX16" fmla="*/ 926425 w 1346092"/>
              <a:gd name="connsiteY16" fmla="*/ 249954 h 651924"/>
              <a:gd name="connsiteX17" fmla="*/ 1201218 w 1346092"/>
              <a:gd name="connsiteY17" fmla="*/ 240479 h 651924"/>
              <a:gd name="connsiteX18" fmla="*/ 1343353 w 1346092"/>
              <a:gd name="connsiteY18" fmla="*/ 41490 h 651924"/>
              <a:gd name="connsiteX19" fmla="*/ 1291237 w 1346092"/>
              <a:gd name="connsiteY19" fmla="*/ 3588 h 651924"/>
              <a:gd name="connsiteX0" fmla="*/ 1291237 w 1343412"/>
              <a:gd name="connsiteY0" fmla="*/ 2325 h 650661"/>
              <a:gd name="connsiteX1" fmla="*/ 1245120 w 1343412"/>
              <a:gd name="connsiteY1" fmla="*/ 102432 h 650661"/>
              <a:gd name="connsiteX2" fmla="*/ 1102679 w 1343412"/>
              <a:gd name="connsiteY2" fmla="*/ 141289 h 650661"/>
              <a:gd name="connsiteX3" fmla="*/ 973803 w 1343412"/>
              <a:gd name="connsiteY3" fmla="*/ 172886 h 650661"/>
              <a:gd name="connsiteX4" fmla="*/ 798503 w 1343412"/>
              <a:gd name="connsiteY4" fmla="*/ 234478 h 650661"/>
              <a:gd name="connsiteX5" fmla="*/ 665844 w 1343412"/>
              <a:gd name="connsiteY5" fmla="*/ 315021 h 650661"/>
              <a:gd name="connsiteX6" fmla="*/ 419477 w 1343412"/>
              <a:gd name="connsiteY6" fmla="*/ 352923 h 650661"/>
              <a:gd name="connsiteX7" fmla="*/ 239440 w 1343412"/>
              <a:gd name="connsiteY7" fmla="*/ 447680 h 650661"/>
              <a:gd name="connsiteX8" fmla="*/ 123823 w 1343412"/>
              <a:gd name="connsiteY8" fmla="*/ 480845 h 650661"/>
              <a:gd name="connsiteX9" fmla="*/ 28111 w 1343412"/>
              <a:gd name="connsiteY9" fmla="*/ 553174 h 650661"/>
              <a:gd name="connsiteX10" fmla="*/ 7287 w 1343412"/>
              <a:gd name="connsiteY10" fmla="*/ 646669 h 650661"/>
              <a:gd name="connsiteX11" fmla="*/ 138072 w 1343412"/>
              <a:gd name="connsiteY11" fmla="*/ 627284 h 650661"/>
              <a:gd name="connsiteX12" fmla="*/ 248916 w 1343412"/>
              <a:gd name="connsiteY12" fmla="*/ 570863 h 650661"/>
              <a:gd name="connsiteX13" fmla="*/ 381575 w 1343412"/>
              <a:gd name="connsiteY13" fmla="*/ 537699 h 650661"/>
              <a:gd name="connsiteX14" fmla="*/ 665844 w 1343412"/>
              <a:gd name="connsiteY14" fmla="*/ 371875 h 650661"/>
              <a:gd name="connsiteX15" fmla="*/ 803241 w 1343412"/>
              <a:gd name="connsiteY15" fmla="*/ 296070 h 650661"/>
              <a:gd name="connsiteX16" fmla="*/ 926425 w 1343412"/>
              <a:gd name="connsiteY16" fmla="*/ 248691 h 650661"/>
              <a:gd name="connsiteX17" fmla="*/ 1201218 w 1343412"/>
              <a:gd name="connsiteY17" fmla="*/ 239216 h 650661"/>
              <a:gd name="connsiteX18" fmla="*/ 1299325 w 1343412"/>
              <a:gd name="connsiteY18" fmla="*/ 133576 h 650661"/>
              <a:gd name="connsiteX19" fmla="*/ 1343353 w 1343412"/>
              <a:gd name="connsiteY19" fmla="*/ 40227 h 650661"/>
              <a:gd name="connsiteX20" fmla="*/ 1291237 w 1343412"/>
              <a:gd name="connsiteY20" fmla="*/ 2325 h 650661"/>
              <a:gd name="connsiteX0" fmla="*/ 1291237 w 1343412"/>
              <a:gd name="connsiteY0" fmla="*/ 2325 h 650661"/>
              <a:gd name="connsiteX1" fmla="*/ 1245120 w 1343412"/>
              <a:gd name="connsiteY1" fmla="*/ 102432 h 650661"/>
              <a:gd name="connsiteX2" fmla="*/ 1102679 w 1343412"/>
              <a:gd name="connsiteY2" fmla="*/ 141289 h 650661"/>
              <a:gd name="connsiteX3" fmla="*/ 973803 w 1343412"/>
              <a:gd name="connsiteY3" fmla="*/ 172886 h 650661"/>
              <a:gd name="connsiteX4" fmla="*/ 798503 w 1343412"/>
              <a:gd name="connsiteY4" fmla="*/ 234478 h 650661"/>
              <a:gd name="connsiteX5" fmla="*/ 665844 w 1343412"/>
              <a:gd name="connsiteY5" fmla="*/ 315021 h 650661"/>
              <a:gd name="connsiteX6" fmla="*/ 419477 w 1343412"/>
              <a:gd name="connsiteY6" fmla="*/ 352923 h 650661"/>
              <a:gd name="connsiteX7" fmla="*/ 239440 w 1343412"/>
              <a:gd name="connsiteY7" fmla="*/ 447680 h 650661"/>
              <a:gd name="connsiteX8" fmla="*/ 123823 w 1343412"/>
              <a:gd name="connsiteY8" fmla="*/ 480845 h 650661"/>
              <a:gd name="connsiteX9" fmla="*/ 28111 w 1343412"/>
              <a:gd name="connsiteY9" fmla="*/ 553174 h 650661"/>
              <a:gd name="connsiteX10" fmla="*/ 7287 w 1343412"/>
              <a:gd name="connsiteY10" fmla="*/ 646669 h 650661"/>
              <a:gd name="connsiteX11" fmla="*/ 138072 w 1343412"/>
              <a:gd name="connsiteY11" fmla="*/ 627284 h 650661"/>
              <a:gd name="connsiteX12" fmla="*/ 248916 w 1343412"/>
              <a:gd name="connsiteY12" fmla="*/ 570863 h 650661"/>
              <a:gd name="connsiteX13" fmla="*/ 381575 w 1343412"/>
              <a:gd name="connsiteY13" fmla="*/ 537699 h 650661"/>
              <a:gd name="connsiteX14" fmla="*/ 700612 w 1343412"/>
              <a:gd name="connsiteY14" fmla="*/ 378829 h 650661"/>
              <a:gd name="connsiteX15" fmla="*/ 803241 w 1343412"/>
              <a:gd name="connsiteY15" fmla="*/ 296070 h 650661"/>
              <a:gd name="connsiteX16" fmla="*/ 926425 w 1343412"/>
              <a:gd name="connsiteY16" fmla="*/ 248691 h 650661"/>
              <a:gd name="connsiteX17" fmla="*/ 1201218 w 1343412"/>
              <a:gd name="connsiteY17" fmla="*/ 239216 h 650661"/>
              <a:gd name="connsiteX18" fmla="*/ 1299325 w 1343412"/>
              <a:gd name="connsiteY18" fmla="*/ 133576 h 650661"/>
              <a:gd name="connsiteX19" fmla="*/ 1343353 w 1343412"/>
              <a:gd name="connsiteY19" fmla="*/ 40227 h 650661"/>
              <a:gd name="connsiteX20" fmla="*/ 1291237 w 1343412"/>
              <a:gd name="connsiteY20" fmla="*/ 2325 h 650661"/>
              <a:gd name="connsiteX0" fmla="*/ 1291237 w 1343412"/>
              <a:gd name="connsiteY0" fmla="*/ 2325 h 650661"/>
              <a:gd name="connsiteX1" fmla="*/ 1245120 w 1343412"/>
              <a:gd name="connsiteY1" fmla="*/ 102432 h 650661"/>
              <a:gd name="connsiteX2" fmla="*/ 1102679 w 1343412"/>
              <a:gd name="connsiteY2" fmla="*/ 141289 h 650661"/>
              <a:gd name="connsiteX3" fmla="*/ 973803 w 1343412"/>
              <a:gd name="connsiteY3" fmla="*/ 172886 h 650661"/>
              <a:gd name="connsiteX4" fmla="*/ 798503 w 1343412"/>
              <a:gd name="connsiteY4" fmla="*/ 234478 h 650661"/>
              <a:gd name="connsiteX5" fmla="*/ 665844 w 1343412"/>
              <a:gd name="connsiteY5" fmla="*/ 315021 h 650661"/>
              <a:gd name="connsiteX6" fmla="*/ 419477 w 1343412"/>
              <a:gd name="connsiteY6" fmla="*/ 352923 h 650661"/>
              <a:gd name="connsiteX7" fmla="*/ 239440 w 1343412"/>
              <a:gd name="connsiteY7" fmla="*/ 447680 h 650661"/>
              <a:gd name="connsiteX8" fmla="*/ 123823 w 1343412"/>
              <a:gd name="connsiteY8" fmla="*/ 480845 h 650661"/>
              <a:gd name="connsiteX9" fmla="*/ 28111 w 1343412"/>
              <a:gd name="connsiteY9" fmla="*/ 553174 h 650661"/>
              <a:gd name="connsiteX10" fmla="*/ 7287 w 1343412"/>
              <a:gd name="connsiteY10" fmla="*/ 646669 h 650661"/>
              <a:gd name="connsiteX11" fmla="*/ 138072 w 1343412"/>
              <a:gd name="connsiteY11" fmla="*/ 627284 h 650661"/>
              <a:gd name="connsiteX12" fmla="*/ 248916 w 1343412"/>
              <a:gd name="connsiteY12" fmla="*/ 570863 h 650661"/>
              <a:gd name="connsiteX13" fmla="*/ 381575 w 1343412"/>
              <a:gd name="connsiteY13" fmla="*/ 537699 h 650661"/>
              <a:gd name="connsiteX14" fmla="*/ 700612 w 1343412"/>
              <a:gd name="connsiteY14" fmla="*/ 378829 h 650661"/>
              <a:gd name="connsiteX15" fmla="*/ 803241 w 1343412"/>
              <a:gd name="connsiteY15" fmla="*/ 296070 h 650661"/>
              <a:gd name="connsiteX16" fmla="*/ 926425 w 1343412"/>
              <a:gd name="connsiteY16" fmla="*/ 248691 h 650661"/>
              <a:gd name="connsiteX17" fmla="*/ 1201218 w 1343412"/>
              <a:gd name="connsiteY17" fmla="*/ 239216 h 650661"/>
              <a:gd name="connsiteX18" fmla="*/ 1299325 w 1343412"/>
              <a:gd name="connsiteY18" fmla="*/ 133576 h 650661"/>
              <a:gd name="connsiteX19" fmla="*/ 1343353 w 1343412"/>
              <a:gd name="connsiteY19" fmla="*/ 40227 h 650661"/>
              <a:gd name="connsiteX20" fmla="*/ 1291237 w 1343412"/>
              <a:gd name="connsiteY20" fmla="*/ 2325 h 650661"/>
              <a:gd name="connsiteX0" fmla="*/ 1291237 w 1343412"/>
              <a:gd name="connsiteY0" fmla="*/ 2325 h 650661"/>
              <a:gd name="connsiteX1" fmla="*/ 1245120 w 1343412"/>
              <a:gd name="connsiteY1" fmla="*/ 102432 h 650661"/>
              <a:gd name="connsiteX2" fmla="*/ 1102679 w 1343412"/>
              <a:gd name="connsiteY2" fmla="*/ 141289 h 650661"/>
              <a:gd name="connsiteX3" fmla="*/ 973803 w 1343412"/>
              <a:gd name="connsiteY3" fmla="*/ 172886 h 650661"/>
              <a:gd name="connsiteX4" fmla="*/ 798503 w 1343412"/>
              <a:gd name="connsiteY4" fmla="*/ 234478 h 650661"/>
              <a:gd name="connsiteX5" fmla="*/ 665844 w 1343412"/>
              <a:gd name="connsiteY5" fmla="*/ 315021 h 650661"/>
              <a:gd name="connsiteX6" fmla="*/ 402093 w 1343412"/>
              <a:gd name="connsiteY6" fmla="*/ 339016 h 650661"/>
              <a:gd name="connsiteX7" fmla="*/ 239440 w 1343412"/>
              <a:gd name="connsiteY7" fmla="*/ 447680 h 650661"/>
              <a:gd name="connsiteX8" fmla="*/ 123823 w 1343412"/>
              <a:gd name="connsiteY8" fmla="*/ 480845 h 650661"/>
              <a:gd name="connsiteX9" fmla="*/ 28111 w 1343412"/>
              <a:gd name="connsiteY9" fmla="*/ 553174 h 650661"/>
              <a:gd name="connsiteX10" fmla="*/ 7287 w 1343412"/>
              <a:gd name="connsiteY10" fmla="*/ 646669 h 650661"/>
              <a:gd name="connsiteX11" fmla="*/ 138072 w 1343412"/>
              <a:gd name="connsiteY11" fmla="*/ 627284 h 650661"/>
              <a:gd name="connsiteX12" fmla="*/ 248916 w 1343412"/>
              <a:gd name="connsiteY12" fmla="*/ 570863 h 650661"/>
              <a:gd name="connsiteX13" fmla="*/ 381575 w 1343412"/>
              <a:gd name="connsiteY13" fmla="*/ 537699 h 650661"/>
              <a:gd name="connsiteX14" fmla="*/ 700612 w 1343412"/>
              <a:gd name="connsiteY14" fmla="*/ 378829 h 650661"/>
              <a:gd name="connsiteX15" fmla="*/ 803241 w 1343412"/>
              <a:gd name="connsiteY15" fmla="*/ 296070 h 650661"/>
              <a:gd name="connsiteX16" fmla="*/ 926425 w 1343412"/>
              <a:gd name="connsiteY16" fmla="*/ 248691 h 650661"/>
              <a:gd name="connsiteX17" fmla="*/ 1201218 w 1343412"/>
              <a:gd name="connsiteY17" fmla="*/ 239216 h 650661"/>
              <a:gd name="connsiteX18" fmla="*/ 1299325 w 1343412"/>
              <a:gd name="connsiteY18" fmla="*/ 133576 h 650661"/>
              <a:gd name="connsiteX19" fmla="*/ 1343353 w 1343412"/>
              <a:gd name="connsiteY19" fmla="*/ 40227 h 650661"/>
              <a:gd name="connsiteX20" fmla="*/ 1291237 w 1343412"/>
              <a:gd name="connsiteY20" fmla="*/ 2325 h 650661"/>
              <a:gd name="connsiteX0" fmla="*/ 1291237 w 1343412"/>
              <a:gd name="connsiteY0" fmla="*/ 2325 h 650661"/>
              <a:gd name="connsiteX1" fmla="*/ 1245120 w 1343412"/>
              <a:gd name="connsiteY1" fmla="*/ 102432 h 650661"/>
              <a:gd name="connsiteX2" fmla="*/ 1102679 w 1343412"/>
              <a:gd name="connsiteY2" fmla="*/ 141289 h 650661"/>
              <a:gd name="connsiteX3" fmla="*/ 973803 w 1343412"/>
              <a:gd name="connsiteY3" fmla="*/ 172886 h 650661"/>
              <a:gd name="connsiteX4" fmla="*/ 798503 w 1343412"/>
              <a:gd name="connsiteY4" fmla="*/ 234478 h 650661"/>
              <a:gd name="connsiteX5" fmla="*/ 665844 w 1343412"/>
              <a:gd name="connsiteY5" fmla="*/ 315021 h 650661"/>
              <a:gd name="connsiteX6" fmla="*/ 402093 w 1343412"/>
              <a:gd name="connsiteY6" fmla="*/ 339016 h 650661"/>
              <a:gd name="connsiteX7" fmla="*/ 232486 w 1343412"/>
              <a:gd name="connsiteY7" fmla="*/ 433773 h 650661"/>
              <a:gd name="connsiteX8" fmla="*/ 123823 w 1343412"/>
              <a:gd name="connsiteY8" fmla="*/ 480845 h 650661"/>
              <a:gd name="connsiteX9" fmla="*/ 28111 w 1343412"/>
              <a:gd name="connsiteY9" fmla="*/ 553174 h 650661"/>
              <a:gd name="connsiteX10" fmla="*/ 7287 w 1343412"/>
              <a:gd name="connsiteY10" fmla="*/ 646669 h 650661"/>
              <a:gd name="connsiteX11" fmla="*/ 138072 w 1343412"/>
              <a:gd name="connsiteY11" fmla="*/ 627284 h 650661"/>
              <a:gd name="connsiteX12" fmla="*/ 248916 w 1343412"/>
              <a:gd name="connsiteY12" fmla="*/ 570863 h 650661"/>
              <a:gd name="connsiteX13" fmla="*/ 381575 w 1343412"/>
              <a:gd name="connsiteY13" fmla="*/ 537699 h 650661"/>
              <a:gd name="connsiteX14" fmla="*/ 700612 w 1343412"/>
              <a:gd name="connsiteY14" fmla="*/ 378829 h 650661"/>
              <a:gd name="connsiteX15" fmla="*/ 803241 w 1343412"/>
              <a:gd name="connsiteY15" fmla="*/ 296070 h 650661"/>
              <a:gd name="connsiteX16" fmla="*/ 926425 w 1343412"/>
              <a:gd name="connsiteY16" fmla="*/ 248691 h 650661"/>
              <a:gd name="connsiteX17" fmla="*/ 1201218 w 1343412"/>
              <a:gd name="connsiteY17" fmla="*/ 239216 h 650661"/>
              <a:gd name="connsiteX18" fmla="*/ 1299325 w 1343412"/>
              <a:gd name="connsiteY18" fmla="*/ 133576 h 650661"/>
              <a:gd name="connsiteX19" fmla="*/ 1343353 w 1343412"/>
              <a:gd name="connsiteY19" fmla="*/ 40227 h 650661"/>
              <a:gd name="connsiteX20" fmla="*/ 1291237 w 1343412"/>
              <a:gd name="connsiteY20" fmla="*/ 2325 h 650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343412" h="650661">
                <a:moveTo>
                  <a:pt x="1291237" y="2325"/>
                </a:moveTo>
                <a:cubicBezTo>
                  <a:pt x="1274865" y="12692"/>
                  <a:pt x="1276546" y="79271"/>
                  <a:pt x="1245120" y="102432"/>
                </a:cubicBezTo>
                <a:cubicBezTo>
                  <a:pt x="1213694" y="125593"/>
                  <a:pt x="1147898" y="129547"/>
                  <a:pt x="1102679" y="141289"/>
                </a:cubicBezTo>
                <a:cubicBezTo>
                  <a:pt x="1057460" y="153031"/>
                  <a:pt x="1024499" y="157355"/>
                  <a:pt x="973803" y="172886"/>
                </a:cubicBezTo>
                <a:cubicBezTo>
                  <a:pt x="923107" y="188417"/>
                  <a:pt x="849829" y="210789"/>
                  <a:pt x="798503" y="234478"/>
                </a:cubicBezTo>
                <a:cubicBezTo>
                  <a:pt x="747177" y="258167"/>
                  <a:pt x="731912" y="297598"/>
                  <a:pt x="665844" y="315021"/>
                </a:cubicBezTo>
                <a:cubicBezTo>
                  <a:pt x="599776" y="332444"/>
                  <a:pt x="474319" y="319224"/>
                  <a:pt x="402093" y="339016"/>
                </a:cubicBezTo>
                <a:cubicBezTo>
                  <a:pt x="329867" y="358808"/>
                  <a:pt x="278864" y="410135"/>
                  <a:pt x="232486" y="433773"/>
                </a:cubicBezTo>
                <a:cubicBezTo>
                  <a:pt x="186108" y="457411"/>
                  <a:pt x="157886" y="460945"/>
                  <a:pt x="123823" y="480845"/>
                </a:cubicBezTo>
                <a:cubicBezTo>
                  <a:pt x="89761" y="500745"/>
                  <a:pt x="47534" y="525537"/>
                  <a:pt x="28111" y="553174"/>
                </a:cubicBezTo>
                <a:cubicBezTo>
                  <a:pt x="8688" y="580811"/>
                  <a:pt x="-11040" y="634317"/>
                  <a:pt x="7287" y="646669"/>
                </a:cubicBezTo>
                <a:cubicBezTo>
                  <a:pt x="25614" y="659021"/>
                  <a:pt x="97801" y="639918"/>
                  <a:pt x="138072" y="627284"/>
                </a:cubicBezTo>
                <a:cubicBezTo>
                  <a:pt x="178343" y="614650"/>
                  <a:pt x="208332" y="585794"/>
                  <a:pt x="248916" y="570863"/>
                </a:cubicBezTo>
                <a:cubicBezTo>
                  <a:pt x="289500" y="555932"/>
                  <a:pt x="306292" y="569705"/>
                  <a:pt x="381575" y="537699"/>
                </a:cubicBezTo>
                <a:cubicBezTo>
                  <a:pt x="456858" y="505693"/>
                  <a:pt x="644241" y="394763"/>
                  <a:pt x="700612" y="378829"/>
                </a:cubicBezTo>
                <a:cubicBezTo>
                  <a:pt x="756983" y="362895"/>
                  <a:pt x="765606" y="317760"/>
                  <a:pt x="803241" y="296070"/>
                </a:cubicBezTo>
                <a:cubicBezTo>
                  <a:pt x="840877" y="274380"/>
                  <a:pt x="860096" y="258167"/>
                  <a:pt x="926425" y="248691"/>
                </a:cubicBezTo>
                <a:cubicBezTo>
                  <a:pt x="992754" y="239215"/>
                  <a:pt x="1138489" y="258981"/>
                  <a:pt x="1201218" y="239216"/>
                </a:cubicBezTo>
                <a:cubicBezTo>
                  <a:pt x="1263947" y="219451"/>
                  <a:pt x="1275636" y="166741"/>
                  <a:pt x="1299325" y="133576"/>
                </a:cubicBezTo>
                <a:cubicBezTo>
                  <a:pt x="1323014" y="100411"/>
                  <a:pt x="1344701" y="62102"/>
                  <a:pt x="1343353" y="40227"/>
                </a:cubicBezTo>
                <a:cubicBezTo>
                  <a:pt x="1342005" y="18352"/>
                  <a:pt x="1307609" y="-8042"/>
                  <a:pt x="1291237" y="2325"/>
                </a:cubicBezTo>
                <a:close/>
              </a:path>
            </a:pathLst>
          </a:custGeom>
          <a:solidFill>
            <a:srgbClr val="6AA84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Google Shape;104;p13">
            <a:extLst>
              <a:ext uri="{FF2B5EF4-FFF2-40B4-BE49-F238E27FC236}">
                <a16:creationId xmlns:a16="http://schemas.microsoft.com/office/drawing/2014/main" id="{9D5FBEA1-0F8C-5FF0-10C9-CE27538F0D91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254481" y="5214491"/>
            <a:ext cx="273892" cy="2819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104;p13">
            <a:extLst>
              <a:ext uri="{FF2B5EF4-FFF2-40B4-BE49-F238E27FC236}">
                <a16:creationId xmlns:a16="http://schemas.microsoft.com/office/drawing/2014/main" id="{D7112B87-57F1-D4A8-4E3B-BDDE1201B7C1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239673" y="4978946"/>
            <a:ext cx="273892" cy="28196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2BF6DAC2-2797-1222-CA1F-19F9BCA73F03}"/>
              </a:ext>
            </a:extLst>
          </p:cNvPr>
          <p:cNvSpPr txBox="1"/>
          <p:nvPr/>
        </p:nvSpPr>
        <p:spPr>
          <a:xfrm flipH="1">
            <a:off x="1652912" y="5045257"/>
            <a:ext cx="50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E</a:t>
            </a:r>
          </a:p>
        </p:txBody>
      </p:sp>
      <p:pic>
        <p:nvPicPr>
          <p:cNvPr id="64" name="Google Shape;104;p13">
            <a:extLst>
              <a:ext uri="{FF2B5EF4-FFF2-40B4-BE49-F238E27FC236}">
                <a16:creationId xmlns:a16="http://schemas.microsoft.com/office/drawing/2014/main" id="{9D435E78-806A-186A-C484-449CC9B9F1EF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939087" y="5521698"/>
            <a:ext cx="232231" cy="184649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18E4C29D-EC5F-1E33-3248-D8552C4529B9}"/>
              </a:ext>
            </a:extLst>
          </p:cNvPr>
          <p:cNvSpPr txBox="1"/>
          <p:nvPr/>
        </p:nvSpPr>
        <p:spPr>
          <a:xfrm flipH="1">
            <a:off x="2012112" y="5376669"/>
            <a:ext cx="5036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414904897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337</Words>
  <Application>Microsoft Office PowerPoint</Application>
  <PresentationFormat>Custom</PresentationFormat>
  <Paragraphs>102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Wingdings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NCL</dc:creator>
  <cp:lastModifiedBy>CAFO</cp:lastModifiedBy>
  <cp:revision>3</cp:revision>
  <cp:lastPrinted>2021-07-22T12:08:46Z</cp:lastPrinted>
  <dcterms:modified xsi:type="dcterms:W3CDTF">2025-12-22T16:05:47Z</dcterms:modified>
</cp:coreProperties>
</file>