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6"/>
  </p:notesMasterIdLst>
  <p:sldIdLst>
    <p:sldId id="279" r:id="rId5"/>
  </p:sldIdLst>
  <p:sldSz cx="10691813" cy="15119350"/>
  <p:notesSz cx="7099300" cy="102346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76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P" initials="H" lastIdx="1" clrIdx="0">
    <p:extLst>
      <p:ext uri="{19B8F6BF-5375-455C-9EA6-DF929625EA0E}">
        <p15:presenceInfo xmlns:p15="http://schemas.microsoft.com/office/powerpoint/2012/main" userId="HP" providerId="None"/>
      </p:ext>
    </p:extLst>
  </p:cmAuthor>
  <p:cmAuthor id="2" name="Adom" initials="A" lastIdx="1" clrIdx="1">
    <p:extLst>
      <p:ext uri="{19B8F6BF-5375-455C-9EA6-DF929625EA0E}">
        <p15:presenceInfo xmlns:p15="http://schemas.microsoft.com/office/powerpoint/2012/main" userId="7ed734e3c904678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A84F"/>
    <a:srgbClr val="EEFF41"/>
    <a:srgbClr val="1A2913"/>
    <a:srgbClr val="000000"/>
    <a:srgbClr val="95C693"/>
    <a:srgbClr val="E6E6E6"/>
    <a:srgbClr val="4285F4"/>
    <a:srgbClr val="000020"/>
    <a:srgbClr val="FFC53C"/>
    <a:srgbClr val="F7F9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7F2A47E-F873-4949-B171-11B40ADDBA7A}">
  <a:tblStyle styleId="{67F2A47E-F873-4949-B171-11B40ADDBA7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87" autoAdjust="0"/>
    <p:restoredTop sz="93923" autoAdjust="0"/>
  </p:normalViewPr>
  <p:slideViewPr>
    <p:cSldViewPr snapToGrid="0">
      <p:cViewPr>
        <p:scale>
          <a:sx n="98" d="100"/>
          <a:sy n="98" d="100"/>
        </p:scale>
        <p:origin x="2958" y="-4638"/>
      </p:cViewPr>
      <p:guideLst>
        <p:guide orient="horz" pos="476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93925" y="768350"/>
            <a:ext cx="2713038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32" tIns="99032" rIns="99032" bIns="9903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072800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e4a34d9c38_0_1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e4a34d9c38_0_1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72164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64478" y="2188777"/>
            <a:ext cx="9963000" cy="6033900"/>
          </a:xfrm>
          <a:prstGeom prst="rect">
            <a:avLst/>
          </a:prstGeom>
        </p:spPr>
        <p:txBody>
          <a:bodyPr spcFirstLastPara="1" wrap="square" lIns="160850" tIns="160850" rIns="160850" bIns="1608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1pPr>
            <a:lvl2pPr lvl="1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2pPr>
            <a:lvl3pPr lvl="2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3pPr>
            <a:lvl4pPr lvl="3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4pPr>
            <a:lvl5pPr lvl="4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5pPr>
            <a:lvl6pPr lvl="5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6pPr>
            <a:lvl7pPr lvl="6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7pPr>
            <a:lvl8pPr lvl="7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8pPr>
            <a:lvl9pPr lvl="8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64468" y="8331286"/>
            <a:ext cx="9963000" cy="23301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64468" y="1308210"/>
            <a:ext cx="9963000" cy="16836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64468" y="3387853"/>
            <a:ext cx="9963000" cy="100431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4318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marL="914400" lvl="1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marL="1371600" lvl="2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marL="1828800" lvl="3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marL="2286000" lvl="4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marL="2743200" lvl="5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marL="3200400" lvl="6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marL="3657600" lvl="7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marL="4114800" lvl="8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64468" y="1308210"/>
            <a:ext cx="9963000" cy="16836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64468" y="3387853"/>
            <a:ext cx="4677000" cy="100431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650483" y="3387853"/>
            <a:ext cx="4677000" cy="100431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64468" y="1308210"/>
            <a:ext cx="9963000" cy="16836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64468" y="1633260"/>
            <a:ext cx="3283500" cy="2221500"/>
          </a:xfrm>
          <a:prstGeom prst="rect">
            <a:avLst/>
          </a:prstGeom>
        </p:spPr>
        <p:txBody>
          <a:bodyPr spcFirstLastPara="1" wrap="square" lIns="160850" tIns="160850" rIns="160850" bIns="16085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64468" y="4084913"/>
            <a:ext cx="3283500" cy="93462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73245" y="1323276"/>
            <a:ext cx="7445700" cy="120255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1pPr>
            <a:lvl2pPr lvl="1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2pPr>
            <a:lvl3pPr lvl="2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3pPr>
            <a:lvl4pPr lvl="3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4pPr>
            <a:lvl5pPr lvl="4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5pPr>
            <a:lvl6pPr lvl="5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6pPr>
            <a:lvl7pPr lvl="6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7pPr>
            <a:lvl8pPr lvl="7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8pPr>
            <a:lvl9pPr lvl="8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367"/>
            <a:ext cx="5346000" cy="1512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60850" tIns="160850" rIns="160850" bIns="160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10447" y="3625081"/>
            <a:ext cx="4730100" cy="4357500"/>
          </a:xfrm>
          <a:prstGeom prst="rect">
            <a:avLst/>
          </a:prstGeom>
        </p:spPr>
        <p:txBody>
          <a:bodyPr spcFirstLastPara="1" wrap="square" lIns="160850" tIns="160850" rIns="160850" bIns="1608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1pPr>
            <a:lvl2pPr lvl="1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2pPr>
            <a:lvl3pPr lvl="2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3pPr>
            <a:lvl4pPr lvl="3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4pPr>
            <a:lvl5pPr lvl="4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5pPr>
            <a:lvl6pPr lvl="5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6pPr>
            <a:lvl7pPr lvl="6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7pPr>
            <a:lvl8pPr lvl="7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8pPr>
            <a:lvl9pPr lvl="8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10447" y="8240010"/>
            <a:ext cx="4730100" cy="36306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775715" y="2128514"/>
            <a:ext cx="4486500" cy="10862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marL="457200" lvl="0" indent="-4318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marL="914400" lvl="1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marL="1371600" lvl="2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marL="1828800" lvl="3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marL="2286000" lvl="4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marL="2743200" lvl="5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marL="3200400" lvl="6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marL="3657600" lvl="7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marL="4114800" lvl="8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64468" y="12436336"/>
            <a:ext cx="7014300" cy="17787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64468" y="3251601"/>
            <a:ext cx="9963000" cy="5772000"/>
          </a:xfrm>
          <a:prstGeom prst="rect">
            <a:avLst/>
          </a:prstGeom>
        </p:spPr>
        <p:txBody>
          <a:bodyPr spcFirstLastPara="1" wrap="square" lIns="160850" tIns="160850" rIns="160850" bIns="1608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64468" y="9266383"/>
            <a:ext cx="9963000" cy="38238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431800" algn="ctr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marL="914400" lvl="1" indent="-38735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marL="1371600" lvl="2" indent="-38735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marL="1828800" lvl="3" indent="-38735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marL="2286000" lvl="4" indent="-38735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marL="2743200" lvl="5" indent="-38735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marL="3200400" lvl="6" indent="-38735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marL="3657600" lvl="7" indent="-38735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marL="4114800" lvl="8" indent="-38735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64468" y="1308210"/>
            <a:ext cx="9963000" cy="168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4468" y="3387853"/>
            <a:ext cx="9963000" cy="100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431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Char char="●"/>
              <a:defRPr sz="3200">
                <a:solidFill>
                  <a:schemeClr val="dk2"/>
                </a:solidFill>
              </a:defRPr>
            </a:lvl1pPr>
            <a:lvl2pPr marL="914400" lvl="1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2pPr>
            <a:lvl3pPr marL="1371600" lvl="2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3pPr>
            <a:lvl4pPr marL="1828800" lvl="3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4pPr>
            <a:lvl5pPr marL="2286000" lvl="4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5pPr>
            <a:lvl6pPr marL="2743200" lvl="5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6pPr>
            <a:lvl7pPr marL="3200400" lvl="6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7pPr>
            <a:lvl8pPr marL="3657600" lvl="7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8pPr>
            <a:lvl9pPr marL="4114800" lvl="8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 algn="r">
              <a:buNone/>
              <a:defRPr sz="1800">
                <a:solidFill>
                  <a:schemeClr val="dk2"/>
                </a:solidFill>
              </a:defRPr>
            </a:lvl1pPr>
            <a:lvl2pPr lvl="1" algn="r">
              <a:buNone/>
              <a:defRPr sz="1800">
                <a:solidFill>
                  <a:schemeClr val="dk2"/>
                </a:solidFill>
              </a:defRPr>
            </a:lvl2pPr>
            <a:lvl3pPr lvl="2" algn="r">
              <a:buNone/>
              <a:defRPr sz="1800">
                <a:solidFill>
                  <a:schemeClr val="dk2"/>
                </a:solidFill>
              </a:defRPr>
            </a:lvl3pPr>
            <a:lvl4pPr lvl="3" algn="r">
              <a:buNone/>
              <a:defRPr sz="1800">
                <a:solidFill>
                  <a:schemeClr val="dk2"/>
                </a:solidFill>
              </a:defRPr>
            </a:lvl4pPr>
            <a:lvl5pPr lvl="4" algn="r">
              <a:buNone/>
              <a:defRPr sz="1800">
                <a:solidFill>
                  <a:schemeClr val="dk2"/>
                </a:solidFill>
              </a:defRPr>
            </a:lvl5pPr>
            <a:lvl6pPr lvl="5" algn="r">
              <a:buNone/>
              <a:defRPr sz="1800">
                <a:solidFill>
                  <a:schemeClr val="dk2"/>
                </a:solidFill>
              </a:defRPr>
            </a:lvl6pPr>
            <a:lvl7pPr lvl="6" algn="r">
              <a:buNone/>
              <a:defRPr sz="1800">
                <a:solidFill>
                  <a:schemeClr val="dk2"/>
                </a:solidFill>
              </a:defRPr>
            </a:lvl7pPr>
            <a:lvl8pPr lvl="7" algn="r">
              <a:buNone/>
              <a:defRPr sz="1800">
                <a:solidFill>
                  <a:schemeClr val="dk2"/>
                </a:solidFill>
              </a:defRPr>
            </a:lvl8pPr>
            <a:lvl9pPr lvl="8" algn="r">
              <a:buNone/>
              <a:defRPr sz="18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png"/><Relationship Id="rId12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11" Type="http://schemas.openxmlformats.org/officeDocument/2006/relationships/image" Target="../media/image7.png"/><Relationship Id="rId5" Type="http://schemas.openxmlformats.org/officeDocument/2006/relationships/image" Target="../media/image3.png"/><Relationship Id="rId10" Type="http://schemas.openxmlformats.org/officeDocument/2006/relationships/image" Target="../media/image1.emf"/><Relationship Id="rId4" Type="http://schemas.openxmlformats.org/officeDocument/2006/relationships/image" Target="../media/image2.jpeg"/><Relationship Id="rId9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>
            <a:alpha val="60000"/>
          </a:schemeClr>
        </a:solidFill>
        <a:effectLst/>
      </p:bgPr>
    </p:bg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4" name="Table 5">
            <a:extLst>
              <a:ext uri="{FF2B5EF4-FFF2-40B4-BE49-F238E27FC236}">
                <a16:creationId xmlns:a16="http://schemas.microsoft.com/office/drawing/2014/main" id="{16187937-ECE2-9941-826F-B61C8315EE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8622061"/>
              </p:ext>
            </p:extLst>
          </p:nvPr>
        </p:nvGraphicFramePr>
        <p:xfrm>
          <a:off x="504283" y="10114936"/>
          <a:ext cx="9939976" cy="2651760"/>
        </p:xfrm>
        <a:graphic>
          <a:graphicData uri="http://schemas.openxmlformats.org/drawingml/2006/table">
            <a:tbl>
              <a:tblPr firstRow="1" bandRow="1">
                <a:tableStyleId>{67F2A47E-F873-4949-B171-11B40ADDBA7A}</a:tableStyleId>
              </a:tblPr>
              <a:tblGrid>
                <a:gridCol w="831536">
                  <a:extLst>
                    <a:ext uri="{9D8B030D-6E8A-4147-A177-3AD203B41FA5}">
                      <a16:colId xmlns:a16="http://schemas.microsoft.com/office/drawing/2014/main" val="1748405878"/>
                    </a:ext>
                  </a:extLst>
                </a:gridCol>
                <a:gridCol w="1783077">
                  <a:extLst>
                    <a:ext uri="{9D8B030D-6E8A-4147-A177-3AD203B41FA5}">
                      <a16:colId xmlns:a16="http://schemas.microsoft.com/office/drawing/2014/main" val="3643782573"/>
                    </a:ext>
                  </a:extLst>
                </a:gridCol>
                <a:gridCol w="1200577">
                  <a:extLst>
                    <a:ext uri="{9D8B030D-6E8A-4147-A177-3AD203B41FA5}">
                      <a16:colId xmlns:a16="http://schemas.microsoft.com/office/drawing/2014/main" val="2367474529"/>
                    </a:ext>
                  </a:extLst>
                </a:gridCol>
                <a:gridCol w="16599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1606">
                  <a:extLst>
                    <a:ext uri="{9D8B030D-6E8A-4147-A177-3AD203B41FA5}">
                      <a16:colId xmlns:a16="http://schemas.microsoft.com/office/drawing/2014/main" val="1354306224"/>
                    </a:ext>
                  </a:extLst>
                </a:gridCol>
                <a:gridCol w="1294373">
                  <a:extLst>
                    <a:ext uri="{9D8B030D-6E8A-4147-A177-3AD203B41FA5}">
                      <a16:colId xmlns:a16="http://schemas.microsoft.com/office/drawing/2014/main" val="2770266078"/>
                    </a:ext>
                  </a:extLst>
                </a:gridCol>
                <a:gridCol w="1678899">
                  <a:extLst>
                    <a:ext uri="{9D8B030D-6E8A-4147-A177-3AD203B41FA5}">
                      <a16:colId xmlns:a16="http://schemas.microsoft.com/office/drawing/2014/main" val="4263248837"/>
                    </a:ext>
                  </a:extLst>
                </a:gridCol>
              </a:tblGrid>
              <a:tr h="798354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Surface Wind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Visibility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Sea Surface Temperature</a:t>
                      </a:r>
                    </a:p>
                  </a:txBody>
                  <a:tcPr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Sig. Wave Height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Tide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Wave Current (m/s)</a:t>
                      </a:r>
                    </a:p>
                  </a:txBody>
                  <a:tcPr>
                    <a:solidFill>
                      <a:srgbClr val="FFCD0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947881"/>
                  </a:ext>
                </a:extLst>
              </a:tr>
              <a:tr h="798354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hours</a:t>
                      </a:r>
                    </a:p>
                  </a:txBody>
                  <a:tcPr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S/SW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05KT MAX 16KT 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 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10) km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(27 – 30)</a:t>
                      </a:r>
                      <a:r>
                        <a:rPr lang="en-US" sz="1400" b="0" i="0" u="none" strike="noStrike" cap="none" baseline="30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o</a:t>
                      </a:r>
                      <a:r>
                        <a:rPr lang="en-US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C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(1.0 – 1.5)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Meters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(0.11 – 1.64)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Meters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Average: E/NE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0.60m/s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Max (0.73 – 0.90)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861239424"/>
                  </a:ext>
                </a:extLst>
              </a:tr>
              <a:tr h="798354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</a:t>
                      </a:r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hours</a:t>
                      </a:r>
                    </a:p>
                  </a:txBody>
                  <a:tcPr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S/SW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07KT MAX 20KT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 – 10) km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(27 – 30)</a:t>
                      </a:r>
                      <a:r>
                        <a:rPr lang="en-US" sz="1400" b="0" i="0" u="none" strike="noStrike" cap="none" baseline="30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o</a:t>
                      </a:r>
                      <a:r>
                        <a:rPr lang="en-US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C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Arial"/>
                          <a:cs typeface="Arial"/>
                          <a:sym typeface="Arial"/>
                        </a:rPr>
                        <a:t>(1.1 – 1.6)</a:t>
                      </a:r>
                      <a:endParaRPr lang="en-US" sz="1400" b="0" i="0" u="none" strike="noStrike" cap="none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Meters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(0.50 – 1.78) 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Meters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Average: E/NE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0.51 m/s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Max (0.64 – 0.81)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52428380"/>
                  </a:ext>
                </a:extLst>
              </a:tr>
            </a:tbl>
          </a:graphicData>
        </a:graphic>
      </p:graphicFrame>
      <p:sp>
        <p:nvSpPr>
          <p:cNvPr id="149" name="Google Shape;149;p14"/>
          <p:cNvSpPr/>
          <p:nvPr/>
        </p:nvSpPr>
        <p:spPr>
          <a:xfrm>
            <a:off x="17286761" y="3539764"/>
            <a:ext cx="1169100" cy="330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</p:txBody>
      </p:sp>
      <p:sp>
        <p:nvSpPr>
          <p:cNvPr id="150" name="Google Shape;150;p14"/>
          <p:cNvSpPr/>
          <p:nvPr/>
        </p:nvSpPr>
        <p:spPr>
          <a:xfrm>
            <a:off x="17291926" y="3714318"/>
            <a:ext cx="1169100" cy="330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7AC4621-9052-44D2-B782-5D2D6380A445}"/>
              </a:ext>
            </a:extLst>
          </p:cNvPr>
          <p:cNvSpPr txBox="1"/>
          <p:nvPr/>
        </p:nvSpPr>
        <p:spPr>
          <a:xfrm>
            <a:off x="7035463" y="9201186"/>
            <a:ext cx="19565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 of the Sea: 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AB96C4F-FD88-4103-AE6C-00A85C597294}"/>
              </a:ext>
            </a:extLst>
          </p:cNvPr>
          <p:cNvSpPr txBox="1"/>
          <p:nvPr/>
        </p:nvSpPr>
        <p:spPr>
          <a:xfrm>
            <a:off x="696444" y="2349634"/>
            <a:ext cx="7691131" cy="541861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72" name="Picture 71">
            <a:extLst>
              <a:ext uri="{FF2B5EF4-FFF2-40B4-BE49-F238E27FC236}">
                <a16:creationId xmlns:a16="http://schemas.microsoft.com/office/drawing/2014/main" id="{5BA73900-F744-4525-8A7B-4D35116F3A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5855" y="2423519"/>
            <a:ext cx="7432307" cy="526192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</p:pic>
      <p:grpSp>
        <p:nvGrpSpPr>
          <p:cNvPr id="2" name="Group 1"/>
          <p:cNvGrpSpPr/>
          <p:nvPr/>
        </p:nvGrpSpPr>
        <p:grpSpPr>
          <a:xfrm>
            <a:off x="-5443" y="-1010981"/>
            <a:ext cx="9536630" cy="16130981"/>
            <a:chOff x="-5443" y="-1010981"/>
            <a:chExt cx="9536630" cy="16130981"/>
          </a:xfrm>
        </p:grpSpPr>
        <p:sp>
          <p:nvSpPr>
            <p:cNvPr id="49" name="Google Shape;56;p13"/>
            <p:cNvSpPr/>
            <p:nvPr/>
          </p:nvSpPr>
          <p:spPr>
            <a:xfrm rot="10800000" flipH="1">
              <a:off x="-5443" y="0"/>
              <a:ext cx="8458200" cy="15120000"/>
            </a:xfrm>
            <a:prstGeom prst="corner">
              <a:avLst>
                <a:gd name="adj1" fmla="val 12023"/>
                <a:gd name="adj2" fmla="val 5685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0" name="Google Shape;57;p13"/>
            <p:cNvSpPr/>
            <p:nvPr/>
          </p:nvSpPr>
          <p:spPr>
            <a:xfrm>
              <a:off x="7331812" y="-1010981"/>
              <a:ext cx="2199375" cy="2036115"/>
            </a:xfrm>
            <a:prstGeom prst="pie">
              <a:avLst>
                <a:gd name="adj1" fmla="val 314"/>
                <a:gd name="adj2" fmla="val 5525343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-193974" y="40692"/>
            <a:ext cx="10802643" cy="1624551"/>
            <a:chOff x="-224495" y="-43513"/>
            <a:chExt cx="10802643" cy="1624551"/>
          </a:xfrm>
        </p:grpSpPr>
        <p:pic>
          <p:nvPicPr>
            <p:cNvPr id="52" name="Picture 2" descr="Coat of arms of Ghana - Wikipedia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91778" y="54441"/>
              <a:ext cx="1086370" cy="9038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3" name="TextBox 52"/>
            <p:cNvSpPr txBox="1"/>
            <p:nvPr/>
          </p:nvSpPr>
          <p:spPr>
            <a:xfrm>
              <a:off x="1507188" y="368034"/>
              <a:ext cx="2570827" cy="577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P. O. Box  LG 87, Accra</a:t>
              </a:r>
            </a:p>
            <a:p>
              <a:r>
                <a:rPr lang="en-US" sz="105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Tel: +233-302-543252 / 307010019</a:t>
              </a:r>
            </a:p>
            <a:p>
              <a:r>
                <a:rPr lang="en-US" sz="105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Digital Address: GA-485-3581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813660" y="268819"/>
              <a:ext cx="3085289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Email: info@meteo.gov.gh</a:t>
              </a:r>
            </a:p>
            <a:p>
              <a:r>
                <a:rPr lang="en-US" sz="105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Website: www.meteo.gov.gh</a:t>
              </a:r>
            </a:p>
            <a:p>
              <a:r>
                <a:rPr lang="en-US" sz="105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Twitter:@GhanaMet</a:t>
              </a:r>
            </a:p>
            <a:p>
              <a:r>
                <a:rPr lang="en-US" sz="105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Facebook: Ghana Meteorological Agency (GMet)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859161" y="-43513"/>
              <a:ext cx="58927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GHANA METEOROLOGICAL AGENCY</a:t>
              </a:r>
            </a:p>
          </p:txBody>
        </p:sp>
        <p:grpSp>
          <p:nvGrpSpPr>
            <p:cNvPr id="59" name="Group 58"/>
            <p:cNvGrpSpPr/>
            <p:nvPr/>
          </p:nvGrpSpPr>
          <p:grpSpPr>
            <a:xfrm>
              <a:off x="-224495" y="-20855"/>
              <a:ext cx="1803157" cy="1071082"/>
              <a:chOff x="2357257" y="1546068"/>
              <a:chExt cx="1803157" cy="1071082"/>
            </a:xfrm>
          </p:grpSpPr>
          <p:sp>
            <p:nvSpPr>
              <p:cNvPr id="60" name="Google Shape;60;p13"/>
              <p:cNvSpPr/>
              <p:nvPr/>
            </p:nvSpPr>
            <p:spPr>
              <a:xfrm>
                <a:off x="2357257" y="1546068"/>
                <a:ext cx="1803157" cy="1071082"/>
              </a:xfrm>
              <a:prstGeom prst="roundRect">
                <a:avLst>
                  <a:gd name="adj" fmla="val 16667"/>
                </a:avLst>
              </a:prstGeom>
              <a:gradFill>
                <a:gsLst>
                  <a:gs pos="41000">
                    <a:srgbClr val="FFFFFF"/>
                  </a:gs>
                  <a:gs pos="1000">
                    <a:srgbClr val="FFFFFF">
                      <a:alpha val="0"/>
                    </a:srgbClr>
                  </a:gs>
                  <a:gs pos="53000">
                    <a:srgbClr val="FFFFFF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pic>
            <p:nvPicPr>
              <p:cNvPr id="61" name="Picture 60">
                <a:extLst>
                  <a:ext uri="{FF2B5EF4-FFF2-40B4-BE49-F238E27FC236}">
                    <a16:creationId xmlns:a16="http://schemas.microsoft.com/office/drawing/2014/main" id="{63F92C48-2952-4DC7-9320-73ED3712940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841832" y="1640361"/>
                <a:ext cx="834008" cy="882497"/>
              </a:xfrm>
              <a:prstGeom prst="rect">
                <a:avLst/>
              </a:prstGeom>
            </p:spPr>
          </p:pic>
        </p:grpSp>
        <p:sp>
          <p:nvSpPr>
            <p:cNvPr id="7" name="TextBox 6"/>
            <p:cNvSpPr txBox="1"/>
            <p:nvPr/>
          </p:nvSpPr>
          <p:spPr>
            <a:xfrm>
              <a:off x="1222076" y="1119373"/>
              <a:ext cx="75521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u="sng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COASTAL &amp; MARITIME FORECAST FOR GHANA</a:t>
              </a:r>
            </a:p>
          </p:txBody>
        </p:sp>
      </p:grpSp>
      <p:pic>
        <p:nvPicPr>
          <p:cNvPr id="36" name="Picture 3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35463" y="7878096"/>
            <a:ext cx="3511600" cy="896190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1616131" y="14720464"/>
            <a:ext cx="7327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SIGNED: Ghana Meteorological Agency, Marine Forecast Office, Accra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9A75B08-660B-70BA-2861-E8320389C6E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5046" y="2358341"/>
            <a:ext cx="7562088" cy="5409639"/>
          </a:xfrm>
          <a:prstGeom prst="rect">
            <a:avLst/>
          </a:prstGeom>
          <a:solidFill>
            <a:srgbClr val="E6E6E6"/>
          </a:solidFill>
          <a:ln>
            <a:noFill/>
          </a:ln>
        </p:spPr>
      </p:pic>
      <p:graphicFrame>
        <p:nvGraphicFramePr>
          <p:cNvPr id="9" name="Table 34">
            <a:extLst>
              <a:ext uri="{FF2B5EF4-FFF2-40B4-BE49-F238E27FC236}">
                <a16:creationId xmlns:a16="http://schemas.microsoft.com/office/drawing/2014/main" id="{2EA9A3A7-8D99-3E3C-6535-DB49073A27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116023"/>
              </p:ext>
            </p:extLst>
          </p:nvPr>
        </p:nvGraphicFramePr>
        <p:xfrm>
          <a:off x="8472553" y="2250534"/>
          <a:ext cx="2020408" cy="5697560"/>
        </p:xfrm>
        <a:graphic>
          <a:graphicData uri="http://schemas.openxmlformats.org/drawingml/2006/table">
            <a:tbl>
              <a:tblPr firstRow="1" bandRow="1">
                <a:tableStyleId>{67F2A47E-F873-4949-B171-11B40ADDBA7A}</a:tableStyleId>
              </a:tblPr>
              <a:tblGrid>
                <a:gridCol w="2020408">
                  <a:extLst>
                    <a:ext uri="{9D8B030D-6E8A-4147-A177-3AD203B41FA5}">
                      <a16:colId xmlns:a16="http://schemas.microsoft.com/office/drawing/2014/main" val="2188336029"/>
                    </a:ext>
                  </a:extLst>
                </a:gridCol>
              </a:tblGrid>
              <a:tr h="565818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Date Issued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557907"/>
                  </a:ext>
                </a:extLst>
              </a:tr>
              <a:tr h="4785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02/02/2026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7081948"/>
                  </a:ext>
                </a:extLst>
              </a:tr>
              <a:tr h="4785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Time Issued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082187"/>
                  </a:ext>
                </a:extLst>
              </a:tr>
              <a:tr h="4785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2000" dirty="0"/>
                        <a:t>4:00 PM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1433808"/>
                  </a:ext>
                </a:extLst>
              </a:tr>
              <a:tr h="7370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Valid From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1302564"/>
                  </a:ext>
                </a:extLst>
              </a:tr>
              <a:tr h="4785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12:00 AM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9097031"/>
                  </a:ext>
                </a:extLst>
              </a:tr>
              <a:tr h="5663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Nowcasting Risk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40514"/>
                  </a:ext>
                </a:extLst>
              </a:tr>
              <a:tr h="4785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Take Action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743095"/>
                  </a:ext>
                </a:extLst>
              </a:tr>
              <a:tr h="4785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 aware</a:t>
                      </a:r>
                    </a:p>
                  </a:txBody>
                  <a:tcPr>
                    <a:solidFill>
                      <a:srgbClr val="EEFF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1319520"/>
                  </a:ext>
                </a:extLst>
              </a:tr>
              <a:tr h="4785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Low risk</a:t>
                      </a:r>
                    </a:p>
                  </a:txBody>
                  <a:tcPr>
                    <a:solidFill>
                      <a:srgbClr val="6AA8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940480"/>
                  </a:ext>
                </a:extLst>
              </a:tr>
              <a:tr h="4785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risk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087956"/>
                  </a:ext>
                </a:extLst>
              </a:tr>
            </a:tbl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66F872BF-9A4E-2136-9E63-601680FB23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3745505"/>
              </p:ext>
            </p:extLst>
          </p:nvPr>
        </p:nvGraphicFramePr>
        <p:xfrm>
          <a:off x="666016" y="7904499"/>
          <a:ext cx="6339019" cy="2141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3" name="Worksheet" r:id="rId9" imgW="5305517" imgH="1657483" progId="Excel.Sheet.12">
                  <p:embed/>
                </p:oleObj>
              </mc:Choice>
              <mc:Fallback>
                <p:oleObj name="Worksheet" r:id="rId9" imgW="5305517" imgH="165748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66016" y="7904499"/>
                        <a:ext cx="6339019" cy="21417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7" name="Picture 36">
            <a:extLst>
              <a:ext uri="{FF2B5EF4-FFF2-40B4-BE49-F238E27FC236}">
                <a16:creationId xmlns:a16="http://schemas.microsoft.com/office/drawing/2014/main" id="{55171050-0C10-4E06-BBBC-4E20D09DAF5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35463" y="7878355"/>
            <a:ext cx="3511600" cy="896190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3A36C8EF-9E13-49EB-839C-9DB6C0C63B7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35463" y="7878096"/>
            <a:ext cx="3511600" cy="89619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67D9B97-89C8-4DD4-8850-056C963F0AF2}"/>
              </a:ext>
            </a:extLst>
          </p:cNvPr>
          <p:cNvSpPr txBox="1"/>
          <p:nvPr/>
        </p:nvSpPr>
        <p:spPr>
          <a:xfrm>
            <a:off x="2010175" y="1638560"/>
            <a:ext cx="4994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IMPACT-BASED FORECAST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VALID</a:t>
            </a:r>
            <a:r>
              <a:rPr lang="en-GB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AT 00</a:t>
            </a:r>
            <a:r>
              <a:rPr lang="en-GB" sz="1400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00Z 03</a:t>
            </a:r>
            <a:r>
              <a:rPr lang="en-GB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/02</a:t>
            </a:r>
            <a:r>
              <a:rPr lang="en-GB" sz="1400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/2026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B980C29-9083-40EB-BFF2-E4EB893EFE10}"/>
              </a:ext>
            </a:extLst>
          </p:cNvPr>
          <p:cNvSpPr/>
          <p:nvPr/>
        </p:nvSpPr>
        <p:spPr>
          <a:xfrm>
            <a:off x="504380" y="12835383"/>
            <a:ext cx="9995056" cy="18827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BBC371F-0C7F-4933-A2C9-313874653C7E}"/>
              </a:ext>
            </a:extLst>
          </p:cNvPr>
          <p:cNvSpPr txBox="1"/>
          <p:nvPr/>
        </p:nvSpPr>
        <p:spPr>
          <a:xfrm>
            <a:off x="17010070" y="5465644"/>
            <a:ext cx="5533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b="1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9B7566A-6028-4D2C-8E9F-10B102682331}"/>
              </a:ext>
            </a:extLst>
          </p:cNvPr>
          <p:cNvSpPr txBox="1"/>
          <p:nvPr/>
        </p:nvSpPr>
        <p:spPr>
          <a:xfrm>
            <a:off x="15503817" y="3686570"/>
            <a:ext cx="5533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DB0F87F-AECD-429E-8BA9-185999BBDAF4}"/>
              </a:ext>
            </a:extLst>
          </p:cNvPr>
          <p:cNvSpPr txBox="1"/>
          <p:nvPr/>
        </p:nvSpPr>
        <p:spPr>
          <a:xfrm>
            <a:off x="445168" y="12885301"/>
            <a:ext cx="10054268" cy="1387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WEATHER SUMMARY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Variably cloudy weather conditions are expected across the entire lake during the forecast timeframe. However, there is a 40% likelihood of isolated light to moderate rainfall, with or without thunderstorms, along the coast and offshore areas from midnight until morning.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2FA4DA6-4C7D-44C1-913A-31CF1CDDDC61}"/>
              </a:ext>
            </a:extLst>
          </p:cNvPr>
          <p:cNvSpPr txBox="1"/>
          <p:nvPr/>
        </p:nvSpPr>
        <p:spPr>
          <a:xfrm>
            <a:off x="6398352" y="7783022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H" sz="36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6054354-1A8C-4B85-8386-4A6FEC04276B}"/>
              </a:ext>
            </a:extLst>
          </p:cNvPr>
          <p:cNvSpPr txBox="1"/>
          <p:nvPr/>
        </p:nvSpPr>
        <p:spPr>
          <a:xfrm>
            <a:off x="7760464" y="6735888"/>
            <a:ext cx="6093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8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119861D-C7EE-4318-B1D5-CBACB499234D}"/>
              </a:ext>
            </a:extLst>
          </p:cNvPr>
          <p:cNvSpPr txBox="1"/>
          <p:nvPr/>
        </p:nvSpPr>
        <p:spPr>
          <a:xfrm>
            <a:off x="7107189" y="6007288"/>
            <a:ext cx="8100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800" b="1" dirty="0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B3F5B93A-BF24-44B4-A4A8-29B17FF18C34}"/>
              </a:ext>
            </a:extLst>
          </p:cNvPr>
          <p:cNvSpPr txBox="1"/>
          <p:nvPr/>
        </p:nvSpPr>
        <p:spPr>
          <a:xfrm>
            <a:off x="-4675066" y="1493666"/>
            <a:ext cx="544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b="1" dirty="0"/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7C10D74D-B93C-451F-9DF6-A7344A59B74D}"/>
              </a:ext>
            </a:extLst>
          </p:cNvPr>
          <p:cNvSpPr txBox="1"/>
          <p:nvPr/>
        </p:nvSpPr>
        <p:spPr>
          <a:xfrm>
            <a:off x="13480622" y="8251066"/>
            <a:ext cx="5212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5121FD8-80C2-4FE9-A6E1-9A1E32E03EE2}"/>
              </a:ext>
            </a:extLst>
          </p:cNvPr>
          <p:cNvSpPr txBox="1"/>
          <p:nvPr/>
        </p:nvSpPr>
        <p:spPr>
          <a:xfrm>
            <a:off x="2634931" y="4928011"/>
            <a:ext cx="5941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83864B-20E2-4B79-A320-4CB070B5164F}"/>
              </a:ext>
            </a:extLst>
          </p:cNvPr>
          <p:cNvSpPr txBox="1"/>
          <p:nvPr/>
        </p:nvSpPr>
        <p:spPr>
          <a:xfrm>
            <a:off x="2886205" y="6182885"/>
            <a:ext cx="438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0FF48C0E-66B2-49C1-8F60-245AA2EC85DA}"/>
              </a:ext>
            </a:extLst>
          </p:cNvPr>
          <p:cNvPicPr/>
          <p:nvPr/>
        </p:nvPicPr>
        <p:blipFill>
          <a:blip r:embed="rId11"/>
          <a:stretch>
            <a:fillRect/>
          </a:stretch>
        </p:blipFill>
        <p:spPr>
          <a:xfrm>
            <a:off x="9124217" y="9059135"/>
            <a:ext cx="1133475" cy="561975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F6D8499D-6A2F-4B03-A793-35DB2BC8CDD6}"/>
              </a:ext>
            </a:extLst>
          </p:cNvPr>
          <p:cNvSpPr/>
          <p:nvPr/>
        </p:nvSpPr>
        <p:spPr>
          <a:xfrm>
            <a:off x="1484907" y="2790694"/>
            <a:ext cx="5276977" cy="3517491"/>
          </a:xfrm>
          <a:custGeom>
            <a:avLst/>
            <a:gdLst>
              <a:gd name="connsiteX0" fmla="*/ 567495 w 5325481"/>
              <a:gd name="connsiteY0" fmla="*/ 983638 h 3482386"/>
              <a:gd name="connsiteX1" fmla="*/ 1306797 w 5325481"/>
              <a:gd name="connsiteY1" fmla="*/ 1119825 h 3482386"/>
              <a:gd name="connsiteX2" fmla="*/ 1530533 w 5325481"/>
              <a:gd name="connsiteY2" fmla="*/ 1275468 h 3482386"/>
              <a:gd name="connsiteX3" fmla="*/ 1647265 w 5325481"/>
              <a:gd name="connsiteY3" fmla="*/ 1236557 h 3482386"/>
              <a:gd name="connsiteX4" fmla="*/ 1929367 w 5325481"/>
              <a:gd name="connsiteY4" fmla="*/ 1042004 h 3482386"/>
              <a:gd name="connsiteX5" fmla="*/ 2493571 w 5325481"/>
              <a:gd name="connsiteY5" fmla="*/ 866906 h 3482386"/>
              <a:gd name="connsiteX6" fmla="*/ 2911861 w 5325481"/>
              <a:gd name="connsiteY6" fmla="*/ 720991 h 3482386"/>
              <a:gd name="connsiteX7" fmla="*/ 3164780 w 5325481"/>
              <a:gd name="connsiteY7" fmla="*/ 594532 h 3482386"/>
              <a:gd name="connsiteX8" fmla="*/ 3738712 w 5325481"/>
              <a:gd name="connsiteY8" fmla="*/ 341612 h 3482386"/>
              <a:gd name="connsiteX9" fmla="*/ 3962448 w 5325481"/>
              <a:gd name="connsiteY9" fmla="*/ 322157 h 3482386"/>
              <a:gd name="connsiteX10" fmla="*/ 4341827 w 5325481"/>
              <a:gd name="connsiteY10" fmla="*/ 312429 h 3482386"/>
              <a:gd name="connsiteX11" fmla="*/ 4409920 w 5325481"/>
              <a:gd name="connsiteY11" fmla="*/ 195697 h 3482386"/>
              <a:gd name="connsiteX12" fmla="*/ 4643384 w 5325481"/>
              <a:gd name="connsiteY12" fmla="*/ 1144 h 3482386"/>
              <a:gd name="connsiteX13" fmla="*/ 4740661 w 5325481"/>
              <a:gd name="connsiteY13" fmla="*/ 166515 h 3482386"/>
              <a:gd name="connsiteX14" fmla="*/ 4964397 w 5325481"/>
              <a:gd name="connsiteY14" fmla="*/ 1003093 h 3482386"/>
              <a:gd name="connsiteX15" fmla="*/ 5265954 w 5325481"/>
              <a:gd name="connsiteY15" fmla="*/ 2112046 h 3482386"/>
              <a:gd name="connsiteX16" fmla="*/ 5246499 w 5325481"/>
              <a:gd name="connsiteY16" fmla="*/ 2248234 h 3482386"/>
              <a:gd name="connsiteX17" fmla="*/ 4458559 w 5325481"/>
              <a:gd name="connsiteY17" fmla="*/ 2676251 h 3482386"/>
              <a:gd name="connsiteX18" fmla="*/ 1793180 w 5325481"/>
              <a:gd name="connsiteY18" fmla="*/ 3454463 h 3482386"/>
              <a:gd name="connsiteX19" fmla="*/ 120023 w 5325481"/>
              <a:gd name="connsiteY19" fmla="*/ 3298821 h 3482386"/>
              <a:gd name="connsiteX20" fmla="*/ 149206 w 5325481"/>
              <a:gd name="connsiteY20" fmla="*/ 3191817 h 3482386"/>
              <a:gd name="connsiteX21" fmla="*/ 275665 w 5325481"/>
              <a:gd name="connsiteY21" fmla="*/ 2248234 h 3482386"/>
              <a:gd name="connsiteX22" fmla="*/ 567495 w 5325481"/>
              <a:gd name="connsiteY22" fmla="*/ 983638 h 3482386"/>
              <a:gd name="connsiteX0" fmla="*/ 518856 w 5325481"/>
              <a:gd name="connsiteY0" fmla="*/ 1080914 h 3482386"/>
              <a:gd name="connsiteX1" fmla="*/ 1306797 w 5325481"/>
              <a:gd name="connsiteY1" fmla="*/ 1119825 h 3482386"/>
              <a:gd name="connsiteX2" fmla="*/ 1530533 w 5325481"/>
              <a:gd name="connsiteY2" fmla="*/ 1275468 h 3482386"/>
              <a:gd name="connsiteX3" fmla="*/ 1647265 w 5325481"/>
              <a:gd name="connsiteY3" fmla="*/ 1236557 h 3482386"/>
              <a:gd name="connsiteX4" fmla="*/ 1929367 w 5325481"/>
              <a:gd name="connsiteY4" fmla="*/ 1042004 h 3482386"/>
              <a:gd name="connsiteX5" fmla="*/ 2493571 w 5325481"/>
              <a:gd name="connsiteY5" fmla="*/ 866906 h 3482386"/>
              <a:gd name="connsiteX6" fmla="*/ 2911861 w 5325481"/>
              <a:gd name="connsiteY6" fmla="*/ 720991 h 3482386"/>
              <a:gd name="connsiteX7" fmla="*/ 3164780 w 5325481"/>
              <a:gd name="connsiteY7" fmla="*/ 594532 h 3482386"/>
              <a:gd name="connsiteX8" fmla="*/ 3738712 w 5325481"/>
              <a:gd name="connsiteY8" fmla="*/ 341612 h 3482386"/>
              <a:gd name="connsiteX9" fmla="*/ 3962448 w 5325481"/>
              <a:gd name="connsiteY9" fmla="*/ 322157 h 3482386"/>
              <a:gd name="connsiteX10" fmla="*/ 4341827 w 5325481"/>
              <a:gd name="connsiteY10" fmla="*/ 312429 h 3482386"/>
              <a:gd name="connsiteX11" fmla="*/ 4409920 w 5325481"/>
              <a:gd name="connsiteY11" fmla="*/ 195697 h 3482386"/>
              <a:gd name="connsiteX12" fmla="*/ 4643384 w 5325481"/>
              <a:gd name="connsiteY12" fmla="*/ 1144 h 3482386"/>
              <a:gd name="connsiteX13" fmla="*/ 4740661 w 5325481"/>
              <a:gd name="connsiteY13" fmla="*/ 166515 h 3482386"/>
              <a:gd name="connsiteX14" fmla="*/ 4964397 w 5325481"/>
              <a:gd name="connsiteY14" fmla="*/ 1003093 h 3482386"/>
              <a:gd name="connsiteX15" fmla="*/ 5265954 w 5325481"/>
              <a:gd name="connsiteY15" fmla="*/ 2112046 h 3482386"/>
              <a:gd name="connsiteX16" fmla="*/ 5246499 w 5325481"/>
              <a:gd name="connsiteY16" fmla="*/ 2248234 h 3482386"/>
              <a:gd name="connsiteX17" fmla="*/ 4458559 w 5325481"/>
              <a:gd name="connsiteY17" fmla="*/ 2676251 h 3482386"/>
              <a:gd name="connsiteX18" fmla="*/ 1793180 w 5325481"/>
              <a:gd name="connsiteY18" fmla="*/ 3454463 h 3482386"/>
              <a:gd name="connsiteX19" fmla="*/ 120023 w 5325481"/>
              <a:gd name="connsiteY19" fmla="*/ 3298821 h 3482386"/>
              <a:gd name="connsiteX20" fmla="*/ 149206 w 5325481"/>
              <a:gd name="connsiteY20" fmla="*/ 3191817 h 3482386"/>
              <a:gd name="connsiteX21" fmla="*/ 275665 w 5325481"/>
              <a:gd name="connsiteY21" fmla="*/ 2248234 h 3482386"/>
              <a:gd name="connsiteX22" fmla="*/ 518856 w 5325481"/>
              <a:gd name="connsiteY22" fmla="*/ 1080914 h 3482386"/>
              <a:gd name="connsiteX0" fmla="*/ 518856 w 5325481"/>
              <a:gd name="connsiteY0" fmla="*/ 1080914 h 3482386"/>
              <a:gd name="connsiteX1" fmla="*/ 1306797 w 5325481"/>
              <a:gd name="connsiteY1" fmla="*/ 1119825 h 3482386"/>
              <a:gd name="connsiteX2" fmla="*/ 1530533 w 5325481"/>
              <a:gd name="connsiteY2" fmla="*/ 1275468 h 3482386"/>
              <a:gd name="connsiteX3" fmla="*/ 1647265 w 5325481"/>
              <a:gd name="connsiteY3" fmla="*/ 1236557 h 3482386"/>
              <a:gd name="connsiteX4" fmla="*/ 1929367 w 5325481"/>
              <a:gd name="connsiteY4" fmla="*/ 1042004 h 3482386"/>
              <a:gd name="connsiteX5" fmla="*/ 2493571 w 5325481"/>
              <a:gd name="connsiteY5" fmla="*/ 866906 h 3482386"/>
              <a:gd name="connsiteX6" fmla="*/ 2911861 w 5325481"/>
              <a:gd name="connsiteY6" fmla="*/ 720991 h 3482386"/>
              <a:gd name="connsiteX7" fmla="*/ 3164780 w 5325481"/>
              <a:gd name="connsiteY7" fmla="*/ 594532 h 3482386"/>
              <a:gd name="connsiteX8" fmla="*/ 3738712 w 5325481"/>
              <a:gd name="connsiteY8" fmla="*/ 341612 h 3482386"/>
              <a:gd name="connsiteX9" fmla="*/ 3962448 w 5325481"/>
              <a:gd name="connsiteY9" fmla="*/ 322157 h 3482386"/>
              <a:gd name="connsiteX10" fmla="*/ 4341827 w 5325481"/>
              <a:gd name="connsiteY10" fmla="*/ 312429 h 3482386"/>
              <a:gd name="connsiteX11" fmla="*/ 4409920 w 5325481"/>
              <a:gd name="connsiteY11" fmla="*/ 195697 h 3482386"/>
              <a:gd name="connsiteX12" fmla="*/ 4643384 w 5325481"/>
              <a:gd name="connsiteY12" fmla="*/ 1144 h 3482386"/>
              <a:gd name="connsiteX13" fmla="*/ 4740661 w 5325481"/>
              <a:gd name="connsiteY13" fmla="*/ 166515 h 3482386"/>
              <a:gd name="connsiteX14" fmla="*/ 4964397 w 5325481"/>
              <a:gd name="connsiteY14" fmla="*/ 1003093 h 3482386"/>
              <a:gd name="connsiteX15" fmla="*/ 5265954 w 5325481"/>
              <a:gd name="connsiteY15" fmla="*/ 2112046 h 3482386"/>
              <a:gd name="connsiteX16" fmla="*/ 5246499 w 5325481"/>
              <a:gd name="connsiteY16" fmla="*/ 2248234 h 3482386"/>
              <a:gd name="connsiteX17" fmla="*/ 4458559 w 5325481"/>
              <a:gd name="connsiteY17" fmla="*/ 2676251 h 3482386"/>
              <a:gd name="connsiteX18" fmla="*/ 1793180 w 5325481"/>
              <a:gd name="connsiteY18" fmla="*/ 3454463 h 3482386"/>
              <a:gd name="connsiteX19" fmla="*/ 120023 w 5325481"/>
              <a:gd name="connsiteY19" fmla="*/ 3298821 h 3482386"/>
              <a:gd name="connsiteX20" fmla="*/ 149206 w 5325481"/>
              <a:gd name="connsiteY20" fmla="*/ 3191817 h 3482386"/>
              <a:gd name="connsiteX21" fmla="*/ 275665 w 5325481"/>
              <a:gd name="connsiteY21" fmla="*/ 2248234 h 3482386"/>
              <a:gd name="connsiteX22" fmla="*/ 402125 w 5325481"/>
              <a:gd name="connsiteY22" fmla="*/ 1713212 h 3482386"/>
              <a:gd name="connsiteX23" fmla="*/ 518856 w 5325481"/>
              <a:gd name="connsiteY23" fmla="*/ 1080914 h 3482386"/>
              <a:gd name="connsiteX0" fmla="*/ 606404 w 5325481"/>
              <a:gd name="connsiteY0" fmla="*/ 1042004 h 3482386"/>
              <a:gd name="connsiteX1" fmla="*/ 1306797 w 5325481"/>
              <a:gd name="connsiteY1" fmla="*/ 1119825 h 3482386"/>
              <a:gd name="connsiteX2" fmla="*/ 1530533 w 5325481"/>
              <a:gd name="connsiteY2" fmla="*/ 1275468 h 3482386"/>
              <a:gd name="connsiteX3" fmla="*/ 1647265 w 5325481"/>
              <a:gd name="connsiteY3" fmla="*/ 1236557 h 3482386"/>
              <a:gd name="connsiteX4" fmla="*/ 1929367 w 5325481"/>
              <a:gd name="connsiteY4" fmla="*/ 1042004 h 3482386"/>
              <a:gd name="connsiteX5" fmla="*/ 2493571 w 5325481"/>
              <a:gd name="connsiteY5" fmla="*/ 866906 h 3482386"/>
              <a:gd name="connsiteX6" fmla="*/ 2911861 w 5325481"/>
              <a:gd name="connsiteY6" fmla="*/ 720991 h 3482386"/>
              <a:gd name="connsiteX7" fmla="*/ 3164780 w 5325481"/>
              <a:gd name="connsiteY7" fmla="*/ 594532 h 3482386"/>
              <a:gd name="connsiteX8" fmla="*/ 3738712 w 5325481"/>
              <a:gd name="connsiteY8" fmla="*/ 341612 h 3482386"/>
              <a:gd name="connsiteX9" fmla="*/ 3962448 w 5325481"/>
              <a:gd name="connsiteY9" fmla="*/ 322157 h 3482386"/>
              <a:gd name="connsiteX10" fmla="*/ 4341827 w 5325481"/>
              <a:gd name="connsiteY10" fmla="*/ 312429 h 3482386"/>
              <a:gd name="connsiteX11" fmla="*/ 4409920 w 5325481"/>
              <a:gd name="connsiteY11" fmla="*/ 195697 h 3482386"/>
              <a:gd name="connsiteX12" fmla="*/ 4643384 w 5325481"/>
              <a:gd name="connsiteY12" fmla="*/ 1144 h 3482386"/>
              <a:gd name="connsiteX13" fmla="*/ 4740661 w 5325481"/>
              <a:gd name="connsiteY13" fmla="*/ 166515 h 3482386"/>
              <a:gd name="connsiteX14" fmla="*/ 4964397 w 5325481"/>
              <a:gd name="connsiteY14" fmla="*/ 1003093 h 3482386"/>
              <a:gd name="connsiteX15" fmla="*/ 5265954 w 5325481"/>
              <a:gd name="connsiteY15" fmla="*/ 2112046 h 3482386"/>
              <a:gd name="connsiteX16" fmla="*/ 5246499 w 5325481"/>
              <a:gd name="connsiteY16" fmla="*/ 2248234 h 3482386"/>
              <a:gd name="connsiteX17" fmla="*/ 4458559 w 5325481"/>
              <a:gd name="connsiteY17" fmla="*/ 2676251 h 3482386"/>
              <a:gd name="connsiteX18" fmla="*/ 1793180 w 5325481"/>
              <a:gd name="connsiteY18" fmla="*/ 3454463 h 3482386"/>
              <a:gd name="connsiteX19" fmla="*/ 120023 w 5325481"/>
              <a:gd name="connsiteY19" fmla="*/ 3298821 h 3482386"/>
              <a:gd name="connsiteX20" fmla="*/ 149206 w 5325481"/>
              <a:gd name="connsiteY20" fmla="*/ 3191817 h 3482386"/>
              <a:gd name="connsiteX21" fmla="*/ 275665 w 5325481"/>
              <a:gd name="connsiteY21" fmla="*/ 2248234 h 3482386"/>
              <a:gd name="connsiteX22" fmla="*/ 402125 w 5325481"/>
              <a:gd name="connsiteY22" fmla="*/ 1713212 h 3482386"/>
              <a:gd name="connsiteX23" fmla="*/ 606404 w 5325481"/>
              <a:gd name="connsiteY23" fmla="*/ 1042004 h 3482386"/>
              <a:gd name="connsiteX0" fmla="*/ 606404 w 5325481"/>
              <a:gd name="connsiteY0" fmla="*/ 1022549 h 3482386"/>
              <a:gd name="connsiteX1" fmla="*/ 1306797 w 5325481"/>
              <a:gd name="connsiteY1" fmla="*/ 1119825 h 3482386"/>
              <a:gd name="connsiteX2" fmla="*/ 1530533 w 5325481"/>
              <a:gd name="connsiteY2" fmla="*/ 1275468 h 3482386"/>
              <a:gd name="connsiteX3" fmla="*/ 1647265 w 5325481"/>
              <a:gd name="connsiteY3" fmla="*/ 1236557 h 3482386"/>
              <a:gd name="connsiteX4" fmla="*/ 1929367 w 5325481"/>
              <a:gd name="connsiteY4" fmla="*/ 1042004 h 3482386"/>
              <a:gd name="connsiteX5" fmla="*/ 2493571 w 5325481"/>
              <a:gd name="connsiteY5" fmla="*/ 866906 h 3482386"/>
              <a:gd name="connsiteX6" fmla="*/ 2911861 w 5325481"/>
              <a:gd name="connsiteY6" fmla="*/ 720991 h 3482386"/>
              <a:gd name="connsiteX7" fmla="*/ 3164780 w 5325481"/>
              <a:gd name="connsiteY7" fmla="*/ 594532 h 3482386"/>
              <a:gd name="connsiteX8" fmla="*/ 3738712 w 5325481"/>
              <a:gd name="connsiteY8" fmla="*/ 341612 h 3482386"/>
              <a:gd name="connsiteX9" fmla="*/ 3962448 w 5325481"/>
              <a:gd name="connsiteY9" fmla="*/ 322157 h 3482386"/>
              <a:gd name="connsiteX10" fmla="*/ 4341827 w 5325481"/>
              <a:gd name="connsiteY10" fmla="*/ 312429 h 3482386"/>
              <a:gd name="connsiteX11" fmla="*/ 4409920 w 5325481"/>
              <a:gd name="connsiteY11" fmla="*/ 195697 h 3482386"/>
              <a:gd name="connsiteX12" fmla="*/ 4643384 w 5325481"/>
              <a:gd name="connsiteY12" fmla="*/ 1144 h 3482386"/>
              <a:gd name="connsiteX13" fmla="*/ 4740661 w 5325481"/>
              <a:gd name="connsiteY13" fmla="*/ 166515 h 3482386"/>
              <a:gd name="connsiteX14" fmla="*/ 4964397 w 5325481"/>
              <a:gd name="connsiteY14" fmla="*/ 1003093 h 3482386"/>
              <a:gd name="connsiteX15" fmla="*/ 5265954 w 5325481"/>
              <a:gd name="connsiteY15" fmla="*/ 2112046 h 3482386"/>
              <a:gd name="connsiteX16" fmla="*/ 5246499 w 5325481"/>
              <a:gd name="connsiteY16" fmla="*/ 2248234 h 3482386"/>
              <a:gd name="connsiteX17" fmla="*/ 4458559 w 5325481"/>
              <a:gd name="connsiteY17" fmla="*/ 2676251 h 3482386"/>
              <a:gd name="connsiteX18" fmla="*/ 1793180 w 5325481"/>
              <a:gd name="connsiteY18" fmla="*/ 3454463 h 3482386"/>
              <a:gd name="connsiteX19" fmla="*/ 120023 w 5325481"/>
              <a:gd name="connsiteY19" fmla="*/ 3298821 h 3482386"/>
              <a:gd name="connsiteX20" fmla="*/ 149206 w 5325481"/>
              <a:gd name="connsiteY20" fmla="*/ 3191817 h 3482386"/>
              <a:gd name="connsiteX21" fmla="*/ 275665 w 5325481"/>
              <a:gd name="connsiteY21" fmla="*/ 2248234 h 3482386"/>
              <a:gd name="connsiteX22" fmla="*/ 402125 w 5325481"/>
              <a:gd name="connsiteY22" fmla="*/ 1713212 h 3482386"/>
              <a:gd name="connsiteX23" fmla="*/ 606404 w 5325481"/>
              <a:gd name="connsiteY23" fmla="*/ 1022549 h 3482386"/>
              <a:gd name="connsiteX0" fmla="*/ 606404 w 5325481"/>
              <a:gd name="connsiteY0" fmla="*/ 1022549 h 3482386"/>
              <a:gd name="connsiteX1" fmla="*/ 1306797 w 5325481"/>
              <a:gd name="connsiteY1" fmla="*/ 1119825 h 3482386"/>
              <a:gd name="connsiteX2" fmla="*/ 1530533 w 5325481"/>
              <a:gd name="connsiteY2" fmla="*/ 1275468 h 3482386"/>
              <a:gd name="connsiteX3" fmla="*/ 1647265 w 5325481"/>
              <a:gd name="connsiteY3" fmla="*/ 1236557 h 3482386"/>
              <a:gd name="connsiteX4" fmla="*/ 1929367 w 5325481"/>
              <a:gd name="connsiteY4" fmla="*/ 1042004 h 3482386"/>
              <a:gd name="connsiteX5" fmla="*/ 2493571 w 5325481"/>
              <a:gd name="connsiteY5" fmla="*/ 866906 h 3482386"/>
              <a:gd name="connsiteX6" fmla="*/ 2911861 w 5325481"/>
              <a:gd name="connsiteY6" fmla="*/ 720991 h 3482386"/>
              <a:gd name="connsiteX7" fmla="*/ 3164780 w 5325481"/>
              <a:gd name="connsiteY7" fmla="*/ 594532 h 3482386"/>
              <a:gd name="connsiteX8" fmla="*/ 3738712 w 5325481"/>
              <a:gd name="connsiteY8" fmla="*/ 341612 h 3482386"/>
              <a:gd name="connsiteX9" fmla="*/ 3962448 w 5325481"/>
              <a:gd name="connsiteY9" fmla="*/ 322157 h 3482386"/>
              <a:gd name="connsiteX10" fmla="*/ 4341827 w 5325481"/>
              <a:gd name="connsiteY10" fmla="*/ 312429 h 3482386"/>
              <a:gd name="connsiteX11" fmla="*/ 4409920 w 5325481"/>
              <a:gd name="connsiteY11" fmla="*/ 195697 h 3482386"/>
              <a:gd name="connsiteX12" fmla="*/ 4643384 w 5325481"/>
              <a:gd name="connsiteY12" fmla="*/ 1144 h 3482386"/>
              <a:gd name="connsiteX13" fmla="*/ 4740661 w 5325481"/>
              <a:gd name="connsiteY13" fmla="*/ 166515 h 3482386"/>
              <a:gd name="connsiteX14" fmla="*/ 4964397 w 5325481"/>
              <a:gd name="connsiteY14" fmla="*/ 1003093 h 3482386"/>
              <a:gd name="connsiteX15" fmla="*/ 5265954 w 5325481"/>
              <a:gd name="connsiteY15" fmla="*/ 2112046 h 3482386"/>
              <a:gd name="connsiteX16" fmla="*/ 5246499 w 5325481"/>
              <a:gd name="connsiteY16" fmla="*/ 2248234 h 3482386"/>
              <a:gd name="connsiteX17" fmla="*/ 4458559 w 5325481"/>
              <a:gd name="connsiteY17" fmla="*/ 2676251 h 3482386"/>
              <a:gd name="connsiteX18" fmla="*/ 1793180 w 5325481"/>
              <a:gd name="connsiteY18" fmla="*/ 3454463 h 3482386"/>
              <a:gd name="connsiteX19" fmla="*/ 120023 w 5325481"/>
              <a:gd name="connsiteY19" fmla="*/ 3298821 h 3482386"/>
              <a:gd name="connsiteX20" fmla="*/ 149206 w 5325481"/>
              <a:gd name="connsiteY20" fmla="*/ 3191817 h 3482386"/>
              <a:gd name="connsiteX21" fmla="*/ 275665 w 5325481"/>
              <a:gd name="connsiteY21" fmla="*/ 2248234 h 3482386"/>
              <a:gd name="connsiteX22" fmla="*/ 402125 w 5325481"/>
              <a:gd name="connsiteY22" fmla="*/ 1713212 h 3482386"/>
              <a:gd name="connsiteX23" fmla="*/ 606404 w 5325481"/>
              <a:gd name="connsiteY23" fmla="*/ 1022549 h 3482386"/>
              <a:gd name="connsiteX0" fmla="*/ 575402 w 5294479"/>
              <a:gd name="connsiteY0" fmla="*/ 1022549 h 3504925"/>
              <a:gd name="connsiteX1" fmla="*/ 1275795 w 5294479"/>
              <a:gd name="connsiteY1" fmla="*/ 1119825 h 3504925"/>
              <a:gd name="connsiteX2" fmla="*/ 1499531 w 5294479"/>
              <a:gd name="connsiteY2" fmla="*/ 1275468 h 3504925"/>
              <a:gd name="connsiteX3" fmla="*/ 1616263 w 5294479"/>
              <a:gd name="connsiteY3" fmla="*/ 1236557 h 3504925"/>
              <a:gd name="connsiteX4" fmla="*/ 1898365 w 5294479"/>
              <a:gd name="connsiteY4" fmla="*/ 1042004 h 3504925"/>
              <a:gd name="connsiteX5" fmla="*/ 2462569 w 5294479"/>
              <a:gd name="connsiteY5" fmla="*/ 866906 h 3504925"/>
              <a:gd name="connsiteX6" fmla="*/ 2880859 w 5294479"/>
              <a:gd name="connsiteY6" fmla="*/ 720991 h 3504925"/>
              <a:gd name="connsiteX7" fmla="*/ 3133778 w 5294479"/>
              <a:gd name="connsiteY7" fmla="*/ 594532 h 3504925"/>
              <a:gd name="connsiteX8" fmla="*/ 3707710 w 5294479"/>
              <a:gd name="connsiteY8" fmla="*/ 341612 h 3504925"/>
              <a:gd name="connsiteX9" fmla="*/ 3931446 w 5294479"/>
              <a:gd name="connsiteY9" fmla="*/ 322157 h 3504925"/>
              <a:gd name="connsiteX10" fmla="*/ 4310825 w 5294479"/>
              <a:gd name="connsiteY10" fmla="*/ 312429 h 3504925"/>
              <a:gd name="connsiteX11" fmla="*/ 4378918 w 5294479"/>
              <a:gd name="connsiteY11" fmla="*/ 195697 h 3504925"/>
              <a:gd name="connsiteX12" fmla="*/ 4612382 w 5294479"/>
              <a:gd name="connsiteY12" fmla="*/ 1144 h 3504925"/>
              <a:gd name="connsiteX13" fmla="*/ 4709659 w 5294479"/>
              <a:gd name="connsiteY13" fmla="*/ 166515 h 3504925"/>
              <a:gd name="connsiteX14" fmla="*/ 4933395 w 5294479"/>
              <a:gd name="connsiteY14" fmla="*/ 1003093 h 3504925"/>
              <a:gd name="connsiteX15" fmla="*/ 5234952 w 5294479"/>
              <a:gd name="connsiteY15" fmla="*/ 2112046 h 3504925"/>
              <a:gd name="connsiteX16" fmla="*/ 5215497 w 5294479"/>
              <a:gd name="connsiteY16" fmla="*/ 2248234 h 3504925"/>
              <a:gd name="connsiteX17" fmla="*/ 4427557 w 5294479"/>
              <a:gd name="connsiteY17" fmla="*/ 2676251 h 3504925"/>
              <a:gd name="connsiteX18" fmla="*/ 1762178 w 5294479"/>
              <a:gd name="connsiteY18" fmla="*/ 3454463 h 3504925"/>
              <a:gd name="connsiteX19" fmla="*/ 89021 w 5294479"/>
              <a:gd name="connsiteY19" fmla="*/ 3298821 h 3504925"/>
              <a:gd name="connsiteX20" fmla="*/ 244663 w 5294479"/>
              <a:gd name="connsiteY20" fmla="*/ 2248234 h 3504925"/>
              <a:gd name="connsiteX21" fmla="*/ 371123 w 5294479"/>
              <a:gd name="connsiteY21" fmla="*/ 1713212 h 3504925"/>
              <a:gd name="connsiteX22" fmla="*/ 575402 w 5294479"/>
              <a:gd name="connsiteY22" fmla="*/ 1022549 h 3504925"/>
              <a:gd name="connsiteX0" fmla="*/ 486047 w 5205124"/>
              <a:gd name="connsiteY0" fmla="*/ 1022549 h 3536235"/>
              <a:gd name="connsiteX1" fmla="*/ 1186440 w 5205124"/>
              <a:gd name="connsiteY1" fmla="*/ 1119825 h 3536235"/>
              <a:gd name="connsiteX2" fmla="*/ 1410176 w 5205124"/>
              <a:gd name="connsiteY2" fmla="*/ 1275468 h 3536235"/>
              <a:gd name="connsiteX3" fmla="*/ 1526908 w 5205124"/>
              <a:gd name="connsiteY3" fmla="*/ 1236557 h 3536235"/>
              <a:gd name="connsiteX4" fmla="*/ 1809010 w 5205124"/>
              <a:gd name="connsiteY4" fmla="*/ 1042004 h 3536235"/>
              <a:gd name="connsiteX5" fmla="*/ 2373214 w 5205124"/>
              <a:gd name="connsiteY5" fmla="*/ 866906 h 3536235"/>
              <a:gd name="connsiteX6" fmla="*/ 2791504 w 5205124"/>
              <a:gd name="connsiteY6" fmla="*/ 720991 h 3536235"/>
              <a:gd name="connsiteX7" fmla="*/ 3044423 w 5205124"/>
              <a:gd name="connsiteY7" fmla="*/ 594532 h 3536235"/>
              <a:gd name="connsiteX8" fmla="*/ 3618355 w 5205124"/>
              <a:gd name="connsiteY8" fmla="*/ 341612 h 3536235"/>
              <a:gd name="connsiteX9" fmla="*/ 3842091 w 5205124"/>
              <a:gd name="connsiteY9" fmla="*/ 322157 h 3536235"/>
              <a:gd name="connsiteX10" fmla="*/ 4221470 w 5205124"/>
              <a:gd name="connsiteY10" fmla="*/ 312429 h 3536235"/>
              <a:gd name="connsiteX11" fmla="*/ 4289563 w 5205124"/>
              <a:gd name="connsiteY11" fmla="*/ 195697 h 3536235"/>
              <a:gd name="connsiteX12" fmla="*/ 4523027 w 5205124"/>
              <a:gd name="connsiteY12" fmla="*/ 1144 h 3536235"/>
              <a:gd name="connsiteX13" fmla="*/ 4620304 w 5205124"/>
              <a:gd name="connsiteY13" fmla="*/ 166515 h 3536235"/>
              <a:gd name="connsiteX14" fmla="*/ 4844040 w 5205124"/>
              <a:gd name="connsiteY14" fmla="*/ 1003093 h 3536235"/>
              <a:gd name="connsiteX15" fmla="*/ 5145597 w 5205124"/>
              <a:gd name="connsiteY15" fmla="*/ 2112046 h 3536235"/>
              <a:gd name="connsiteX16" fmla="*/ 5126142 w 5205124"/>
              <a:gd name="connsiteY16" fmla="*/ 2248234 h 3536235"/>
              <a:gd name="connsiteX17" fmla="*/ 4338202 w 5205124"/>
              <a:gd name="connsiteY17" fmla="*/ 2676251 h 3536235"/>
              <a:gd name="connsiteX18" fmla="*/ 1672823 w 5205124"/>
              <a:gd name="connsiteY18" fmla="*/ 3454463 h 3536235"/>
              <a:gd name="connsiteX19" fmla="*/ 106670 w 5205124"/>
              <a:gd name="connsiteY19" fmla="*/ 3376642 h 3536235"/>
              <a:gd name="connsiteX20" fmla="*/ 155308 w 5205124"/>
              <a:gd name="connsiteY20" fmla="*/ 2248234 h 3536235"/>
              <a:gd name="connsiteX21" fmla="*/ 281768 w 5205124"/>
              <a:gd name="connsiteY21" fmla="*/ 1713212 h 3536235"/>
              <a:gd name="connsiteX22" fmla="*/ 486047 w 5205124"/>
              <a:gd name="connsiteY22" fmla="*/ 1022549 h 3536235"/>
              <a:gd name="connsiteX0" fmla="*/ 546435 w 5265512"/>
              <a:gd name="connsiteY0" fmla="*/ 1022549 h 3494741"/>
              <a:gd name="connsiteX1" fmla="*/ 1246828 w 5265512"/>
              <a:gd name="connsiteY1" fmla="*/ 1119825 h 3494741"/>
              <a:gd name="connsiteX2" fmla="*/ 1470564 w 5265512"/>
              <a:gd name="connsiteY2" fmla="*/ 1275468 h 3494741"/>
              <a:gd name="connsiteX3" fmla="*/ 1587296 w 5265512"/>
              <a:gd name="connsiteY3" fmla="*/ 1236557 h 3494741"/>
              <a:gd name="connsiteX4" fmla="*/ 1869398 w 5265512"/>
              <a:gd name="connsiteY4" fmla="*/ 1042004 h 3494741"/>
              <a:gd name="connsiteX5" fmla="*/ 2433602 w 5265512"/>
              <a:gd name="connsiteY5" fmla="*/ 866906 h 3494741"/>
              <a:gd name="connsiteX6" fmla="*/ 2851892 w 5265512"/>
              <a:gd name="connsiteY6" fmla="*/ 720991 h 3494741"/>
              <a:gd name="connsiteX7" fmla="*/ 3104811 w 5265512"/>
              <a:gd name="connsiteY7" fmla="*/ 594532 h 3494741"/>
              <a:gd name="connsiteX8" fmla="*/ 3678743 w 5265512"/>
              <a:gd name="connsiteY8" fmla="*/ 341612 h 3494741"/>
              <a:gd name="connsiteX9" fmla="*/ 3902479 w 5265512"/>
              <a:gd name="connsiteY9" fmla="*/ 322157 h 3494741"/>
              <a:gd name="connsiteX10" fmla="*/ 4281858 w 5265512"/>
              <a:gd name="connsiteY10" fmla="*/ 312429 h 3494741"/>
              <a:gd name="connsiteX11" fmla="*/ 4349951 w 5265512"/>
              <a:gd name="connsiteY11" fmla="*/ 195697 h 3494741"/>
              <a:gd name="connsiteX12" fmla="*/ 4583415 w 5265512"/>
              <a:gd name="connsiteY12" fmla="*/ 1144 h 3494741"/>
              <a:gd name="connsiteX13" fmla="*/ 4680692 w 5265512"/>
              <a:gd name="connsiteY13" fmla="*/ 166515 h 3494741"/>
              <a:gd name="connsiteX14" fmla="*/ 4904428 w 5265512"/>
              <a:gd name="connsiteY14" fmla="*/ 1003093 h 3494741"/>
              <a:gd name="connsiteX15" fmla="*/ 5205985 w 5265512"/>
              <a:gd name="connsiteY15" fmla="*/ 2112046 h 3494741"/>
              <a:gd name="connsiteX16" fmla="*/ 5186530 w 5265512"/>
              <a:gd name="connsiteY16" fmla="*/ 2248234 h 3494741"/>
              <a:gd name="connsiteX17" fmla="*/ 4398590 w 5265512"/>
              <a:gd name="connsiteY17" fmla="*/ 2676251 h 3494741"/>
              <a:gd name="connsiteX18" fmla="*/ 1733211 w 5265512"/>
              <a:gd name="connsiteY18" fmla="*/ 3454463 h 3494741"/>
              <a:gd name="connsiteX19" fmla="*/ 167058 w 5265512"/>
              <a:gd name="connsiteY19" fmla="*/ 3376642 h 3494741"/>
              <a:gd name="connsiteX20" fmla="*/ 50325 w 5265512"/>
              <a:gd name="connsiteY20" fmla="*/ 3318276 h 3494741"/>
              <a:gd name="connsiteX21" fmla="*/ 215696 w 5265512"/>
              <a:gd name="connsiteY21" fmla="*/ 2248234 h 3494741"/>
              <a:gd name="connsiteX22" fmla="*/ 342156 w 5265512"/>
              <a:gd name="connsiteY22" fmla="*/ 1713212 h 3494741"/>
              <a:gd name="connsiteX23" fmla="*/ 546435 w 5265512"/>
              <a:gd name="connsiteY23" fmla="*/ 1022549 h 3494741"/>
              <a:gd name="connsiteX0" fmla="*/ 562448 w 5281525"/>
              <a:gd name="connsiteY0" fmla="*/ 1022549 h 3494741"/>
              <a:gd name="connsiteX1" fmla="*/ 1262841 w 5281525"/>
              <a:gd name="connsiteY1" fmla="*/ 1119825 h 3494741"/>
              <a:gd name="connsiteX2" fmla="*/ 1486577 w 5281525"/>
              <a:gd name="connsiteY2" fmla="*/ 1275468 h 3494741"/>
              <a:gd name="connsiteX3" fmla="*/ 1603309 w 5281525"/>
              <a:gd name="connsiteY3" fmla="*/ 1236557 h 3494741"/>
              <a:gd name="connsiteX4" fmla="*/ 1885411 w 5281525"/>
              <a:gd name="connsiteY4" fmla="*/ 1042004 h 3494741"/>
              <a:gd name="connsiteX5" fmla="*/ 2449615 w 5281525"/>
              <a:gd name="connsiteY5" fmla="*/ 866906 h 3494741"/>
              <a:gd name="connsiteX6" fmla="*/ 2867905 w 5281525"/>
              <a:gd name="connsiteY6" fmla="*/ 720991 h 3494741"/>
              <a:gd name="connsiteX7" fmla="*/ 3120824 w 5281525"/>
              <a:gd name="connsiteY7" fmla="*/ 594532 h 3494741"/>
              <a:gd name="connsiteX8" fmla="*/ 3694756 w 5281525"/>
              <a:gd name="connsiteY8" fmla="*/ 341612 h 3494741"/>
              <a:gd name="connsiteX9" fmla="*/ 3918492 w 5281525"/>
              <a:gd name="connsiteY9" fmla="*/ 322157 h 3494741"/>
              <a:gd name="connsiteX10" fmla="*/ 4297871 w 5281525"/>
              <a:gd name="connsiteY10" fmla="*/ 312429 h 3494741"/>
              <a:gd name="connsiteX11" fmla="*/ 4365964 w 5281525"/>
              <a:gd name="connsiteY11" fmla="*/ 195697 h 3494741"/>
              <a:gd name="connsiteX12" fmla="*/ 4599428 w 5281525"/>
              <a:gd name="connsiteY12" fmla="*/ 1144 h 3494741"/>
              <a:gd name="connsiteX13" fmla="*/ 4696705 w 5281525"/>
              <a:gd name="connsiteY13" fmla="*/ 166515 h 3494741"/>
              <a:gd name="connsiteX14" fmla="*/ 4920441 w 5281525"/>
              <a:gd name="connsiteY14" fmla="*/ 1003093 h 3494741"/>
              <a:gd name="connsiteX15" fmla="*/ 5221998 w 5281525"/>
              <a:gd name="connsiteY15" fmla="*/ 2112046 h 3494741"/>
              <a:gd name="connsiteX16" fmla="*/ 5202543 w 5281525"/>
              <a:gd name="connsiteY16" fmla="*/ 2248234 h 3494741"/>
              <a:gd name="connsiteX17" fmla="*/ 4414603 w 5281525"/>
              <a:gd name="connsiteY17" fmla="*/ 2676251 h 3494741"/>
              <a:gd name="connsiteX18" fmla="*/ 1749224 w 5281525"/>
              <a:gd name="connsiteY18" fmla="*/ 3454463 h 3494741"/>
              <a:gd name="connsiteX19" fmla="*/ 183071 w 5281525"/>
              <a:gd name="connsiteY19" fmla="*/ 3376642 h 3494741"/>
              <a:gd name="connsiteX20" fmla="*/ 37155 w 5281525"/>
              <a:gd name="connsiteY20" fmla="*/ 3318276 h 3494741"/>
              <a:gd name="connsiteX21" fmla="*/ 231709 w 5281525"/>
              <a:gd name="connsiteY21" fmla="*/ 2248234 h 3494741"/>
              <a:gd name="connsiteX22" fmla="*/ 358169 w 5281525"/>
              <a:gd name="connsiteY22" fmla="*/ 1713212 h 3494741"/>
              <a:gd name="connsiteX23" fmla="*/ 562448 w 5281525"/>
              <a:gd name="connsiteY23" fmla="*/ 1022549 h 3494741"/>
              <a:gd name="connsiteX0" fmla="*/ 557900 w 5276977"/>
              <a:gd name="connsiteY0" fmla="*/ 1022549 h 3517491"/>
              <a:gd name="connsiteX1" fmla="*/ 1258293 w 5276977"/>
              <a:gd name="connsiteY1" fmla="*/ 1119825 h 3517491"/>
              <a:gd name="connsiteX2" fmla="*/ 1482029 w 5276977"/>
              <a:gd name="connsiteY2" fmla="*/ 1275468 h 3517491"/>
              <a:gd name="connsiteX3" fmla="*/ 1598761 w 5276977"/>
              <a:gd name="connsiteY3" fmla="*/ 1236557 h 3517491"/>
              <a:gd name="connsiteX4" fmla="*/ 1880863 w 5276977"/>
              <a:gd name="connsiteY4" fmla="*/ 1042004 h 3517491"/>
              <a:gd name="connsiteX5" fmla="*/ 2445067 w 5276977"/>
              <a:gd name="connsiteY5" fmla="*/ 866906 h 3517491"/>
              <a:gd name="connsiteX6" fmla="*/ 2863357 w 5276977"/>
              <a:gd name="connsiteY6" fmla="*/ 720991 h 3517491"/>
              <a:gd name="connsiteX7" fmla="*/ 3116276 w 5276977"/>
              <a:gd name="connsiteY7" fmla="*/ 594532 h 3517491"/>
              <a:gd name="connsiteX8" fmla="*/ 3690208 w 5276977"/>
              <a:gd name="connsiteY8" fmla="*/ 341612 h 3517491"/>
              <a:gd name="connsiteX9" fmla="*/ 3913944 w 5276977"/>
              <a:gd name="connsiteY9" fmla="*/ 322157 h 3517491"/>
              <a:gd name="connsiteX10" fmla="*/ 4293323 w 5276977"/>
              <a:gd name="connsiteY10" fmla="*/ 312429 h 3517491"/>
              <a:gd name="connsiteX11" fmla="*/ 4361416 w 5276977"/>
              <a:gd name="connsiteY11" fmla="*/ 195697 h 3517491"/>
              <a:gd name="connsiteX12" fmla="*/ 4594880 w 5276977"/>
              <a:gd name="connsiteY12" fmla="*/ 1144 h 3517491"/>
              <a:gd name="connsiteX13" fmla="*/ 4692157 w 5276977"/>
              <a:gd name="connsiteY13" fmla="*/ 166515 h 3517491"/>
              <a:gd name="connsiteX14" fmla="*/ 4915893 w 5276977"/>
              <a:gd name="connsiteY14" fmla="*/ 1003093 h 3517491"/>
              <a:gd name="connsiteX15" fmla="*/ 5217450 w 5276977"/>
              <a:gd name="connsiteY15" fmla="*/ 2112046 h 3517491"/>
              <a:gd name="connsiteX16" fmla="*/ 5197995 w 5276977"/>
              <a:gd name="connsiteY16" fmla="*/ 2248234 h 3517491"/>
              <a:gd name="connsiteX17" fmla="*/ 4410055 w 5276977"/>
              <a:gd name="connsiteY17" fmla="*/ 2676251 h 3517491"/>
              <a:gd name="connsiteX18" fmla="*/ 1744676 w 5276977"/>
              <a:gd name="connsiteY18" fmla="*/ 3454463 h 3517491"/>
              <a:gd name="connsiteX19" fmla="*/ 188251 w 5276977"/>
              <a:gd name="connsiteY19" fmla="*/ 3454463 h 3517491"/>
              <a:gd name="connsiteX20" fmla="*/ 32607 w 5276977"/>
              <a:gd name="connsiteY20" fmla="*/ 3318276 h 3517491"/>
              <a:gd name="connsiteX21" fmla="*/ 227161 w 5276977"/>
              <a:gd name="connsiteY21" fmla="*/ 2248234 h 3517491"/>
              <a:gd name="connsiteX22" fmla="*/ 353621 w 5276977"/>
              <a:gd name="connsiteY22" fmla="*/ 1713212 h 3517491"/>
              <a:gd name="connsiteX23" fmla="*/ 557900 w 5276977"/>
              <a:gd name="connsiteY23" fmla="*/ 1022549 h 3517491"/>
              <a:gd name="connsiteX0" fmla="*/ 557900 w 5276977"/>
              <a:gd name="connsiteY0" fmla="*/ 1022549 h 3517491"/>
              <a:gd name="connsiteX1" fmla="*/ 1258293 w 5276977"/>
              <a:gd name="connsiteY1" fmla="*/ 1119825 h 3517491"/>
              <a:gd name="connsiteX2" fmla="*/ 1482029 w 5276977"/>
              <a:gd name="connsiteY2" fmla="*/ 1275468 h 3517491"/>
              <a:gd name="connsiteX3" fmla="*/ 1598761 w 5276977"/>
              <a:gd name="connsiteY3" fmla="*/ 1236557 h 3517491"/>
              <a:gd name="connsiteX4" fmla="*/ 1880863 w 5276977"/>
              <a:gd name="connsiteY4" fmla="*/ 1042004 h 3517491"/>
              <a:gd name="connsiteX5" fmla="*/ 2445067 w 5276977"/>
              <a:gd name="connsiteY5" fmla="*/ 866906 h 3517491"/>
              <a:gd name="connsiteX6" fmla="*/ 2863357 w 5276977"/>
              <a:gd name="connsiteY6" fmla="*/ 720991 h 3517491"/>
              <a:gd name="connsiteX7" fmla="*/ 3116276 w 5276977"/>
              <a:gd name="connsiteY7" fmla="*/ 594532 h 3517491"/>
              <a:gd name="connsiteX8" fmla="*/ 3690208 w 5276977"/>
              <a:gd name="connsiteY8" fmla="*/ 341612 h 3517491"/>
              <a:gd name="connsiteX9" fmla="*/ 3913944 w 5276977"/>
              <a:gd name="connsiteY9" fmla="*/ 322157 h 3517491"/>
              <a:gd name="connsiteX10" fmla="*/ 4293323 w 5276977"/>
              <a:gd name="connsiteY10" fmla="*/ 312429 h 3517491"/>
              <a:gd name="connsiteX11" fmla="*/ 4361416 w 5276977"/>
              <a:gd name="connsiteY11" fmla="*/ 195697 h 3517491"/>
              <a:gd name="connsiteX12" fmla="*/ 4594880 w 5276977"/>
              <a:gd name="connsiteY12" fmla="*/ 1144 h 3517491"/>
              <a:gd name="connsiteX13" fmla="*/ 4692157 w 5276977"/>
              <a:gd name="connsiteY13" fmla="*/ 166515 h 3517491"/>
              <a:gd name="connsiteX14" fmla="*/ 4915893 w 5276977"/>
              <a:gd name="connsiteY14" fmla="*/ 1003093 h 3517491"/>
              <a:gd name="connsiteX15" fmla="*/ 5217450 w 5276977"/>
              <a:gd name="connsiteY15" fmla="*/ 2112046 h 3517491"/>
              <a:gd name="connsiteX16" fmla="*/ 5197995 w 5276977"/>
              <a:gd name="connsiteY16" fmla="*/ 2248234 h 3517491"/>
              <a:gd name="connsiteX17" fmla="*/ 4410055 w 5276977"/>
              <a:gd name="connsiteY17" fmla="*/ 2676251 h 3517491"/>
              <a:gd name="connsiteX18" fmla="*/ 1744676 w 5276977"/>
              <a:gd name="connsiteY18" fmla="*/ 3454463 h 3517491"/>
              <a:gd name="connsiteX19" fmla="*/ 188251 w 5276977"/>
              <a:gd name="connsiteY19" fmla="*/ 3454463 h 3517491"/>
              <a:gd name="connsiteX20" fmla="*/ 32607 w 5276977"/>
              <a:gd name="connsiteY20" fmla="*/ 3318276 h 3517491"/>
              <a:gd name="connsiteX21" fmla="*/ 227161 w 5276977"/>
              <a:gd name="connsiteY21" fmla="*/ 2287145 h 3517491"/>
              <a:gd name="connsiteX22" fmla="*/ 353621 w 5276977"/>
              <a:gd name="connsiteY22" fmla="*/ 1713212 h 3517491"/>
              <a:gd name="connsiteX23" fmla="*/ 557900 w 5276977"/>
              <a:gd name="connsiteY23" fmla="*/ 1022549 h 3517491"/>
              <a:gd name="connsiteX0" fmla="*/ 557900 w 5276977"/>
              <a:gd name="connsiteY0" fmla="*/ 1022549 h 3517491"/>
              <a:gd name="connsiteX1" fmla="*/ 1258293 w 5276977"/>
              <a:gd name="connsiteY1" fmla="*/ 1119825 h 3517491"/>
              <a:gd name="connsiteX2" fmla="*/ 1482029 w 5276977"/>
              <a:gd name="connsiteY2" fmla="*/ 1275468 h 3517491"/>
              <a:gd name="connsiteX3" fmla="*/ 1598761 w 5276977"/>
              <a:gd name="connsiteY3" fmla="*/ 1236557 h 3517491"/>
              <a:gd name="connsiteX4" fmla="*/ 1880863 w 5276977"/>
              <a:gd name="connsiteY4" fmla="*/ 1042004 h 3517491"/>
              <a:gd name="connsiteX5" fmla="*/ 2445067 w 5276977"/>
              <a:gd name="connsiteY5" fmla="*/ 866906 h 3517491"/>
              <a:gd name="connsiteX6" fmla="*/ 2863357 w 5276977"/>
              <a:gd name="connsiteY6" fmla="*/ 720991 h 3517491"/>
              <a:gd name="connsiteX7" fmla="*/ 3116276 w 5276977"/>
              <a:gd name="connsiteY7" fmla="*/ 594532 h 3517491"/>
              <a:gd name="connsiteX8" fmla="*/ 3690208 w 5276977"/>
              <a:gd name="connsiteY8" fmla="*/ 341612 h 3517491"/>
              <a:gd name="connsiteX9" fmla="*/ 3913944 w 5276977"/>
              <a:gd name="connsiteY9" fmla="*/ 322157 h 3517491"/>
              <a:gd name="connsiteX10" fmla="*/ 4293323 w 5276977"/>
              <a:gd name="connsiteY10" fmla="*/ 312429 h 3517491"/>
              <a:gd name="connsiteX11" fmla="*/ 4361416 w 5276977"/>
              <a:gd name="connsiteY11" fmla="*/ 195697 h 3517491"/>
              <a:gd name="connsiteX12" fmla="*/ 4594880 w 5276977"/>
              <a:gd name="connsiteY12" fmla="*/ 1144 h 3517491"/>
              <a:gd name="connsiteX13" fmla="*/ 4692157 w 5276977"/>
              <a:gd name="connsiteY13" fmla="*/ 166515 h 3517491"/>
              <a:gd name="connsiteX14" fmla="*/ 4915893 w 5276977"/>
              <a:gd name="connsiteY14" fmla="*/ 1003093 h 3517491"/>
              <a:gd name="connsiteX15" fmla="*/ 5217450 w 5276977"/>
              <a:gd name="connsiteY15" fmla="*/ 2112046 h 3517491"/>
              <a:gd name="connsiteX16" fmla="*/ 5197995 w 5276977"/>
              <a:gd name="connsiteY16" fmla="*/ 2277417 h 3517491"/>
              <a:gd name="connsiteX17" fmla="*/ 4410055 w 5276977"/>
              <a:gd name="connsiteY17" fmla="*/ 2676251 h 3517491"/>
              <a:gd name="connsiteX18" fmla="*/ 1744676 w 5276977"/>
              <a:gd name="connsiteY18" fmla="*/ 3454463 h 3517491"/>
              <a:gd name="connsiteX19" fmla="*/ 188251 w 5276977"/>
              <a:gd name="connsiteY19" fmla="*/ 3454463 h 3517491"/>
              <a:gd name="connsiteX20" fmla="*/ 32607 w 5276977"/>
              <a:gd name="connsiteY20" fmla="*/ 3318276 h 3517491"/>
              <a:gd name="connsiteX21" fmla="*/ 227161 w 5276977"/>
              <a:gd name="connsiteY21" fmla="*/ 2287145 h 3517491"/>
              <a:gd name="connsiteX22" fmla="*/ 353621 w 5276977"/>
              <a:gd name="connsiteY22" fmla="*/ 1713212 h 3517491"/>
              <a:gd name="connsiteX23" fmla="*/ 557900 w 5276977"/>
              <a:gd name="connsiteY23" fmla="*/ 1022549 h 3517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276977" h="3517491">
                <a:moveTo>
                  <a:pt x="557900" y="1022549"/>
                </a:moveTo>
                <a:cubicBezTo>
                  <a:pt x="718407" y="952834"/>
                  <a:pt x="1104272" y="1077672"/>
                  <a:pt x="1258293" y="1119825"/>
                </a:cubicBezTo>
                <a:cubicBezTo>
                  <a:pt x="1412314" y="1161978"/>
                  <a:pt x="1425284" y="1256013"/>
                  <a:pt x="1482029" y="1275468"/>
                </a:cubicBezTo>
                <a:cubicBezTo>
                  <a:pt x="1538774" y="1294923"/>
                  <a:pt x="1532289" y="1275468"/>
                  <a:pt x="1598761" y="1236557"/>
                </a:cubicBezTo>
                <a:cubicBezTo>
                  <a:pt x="1665233" y="1197646"/>
                  <a:pt x="1739812" y="1103613"/>
                  <a:pt x="1880863" y="1042004"/>
                </a:cubicBezTo>
                <a:cubicBezTo>
                  <a:pt x="2021914" y="980395"/>
                  <a:pt x="2281318" y="920408"/>
                  <a:pt x="2445067" y="866906"/>
                </a:cubicBezTo>
                <a:cubicBezTo>
                  <a:pt x="2608816" y="813404"/>
                  <a:pt x="2751489" y="766387"/>
                  <a:pt x="2863357" y="720991"/>
                </a:cubicBezTo>
                <a:cubicBezTo>
                  <a:pt x="2975225" y="675595"/>
                  <a:pt x="2978468" y="657762"/>
                  <a:pt x="3116276" y="594532"/>
                </a:cubicBezTo>
                <a:cubicBezTo>
                  <a:pt x="3254085" y="531302"/>
                  <a:pt x="3557263" y="387008"/>
                  <a:pt x="3690208" y="341612"/>
                </a:cubicBezTo>
                <a:cubicBezTo>
                  <a:pt x="3823153" y="296216"/>
                  <a:pt x="3813425" y="327021"/>
                  <a:pt x="3913944" y="322157"/>
                </a:cubicBezTo>
                <a:cubicBezTo>
                  <a:pt x="4014463" y="317293"/>
                  <a:pt x="4218744" y="333506"/>
                  <a:pt x="4293323" y="312429"/>
                </a:cubicBezTo>
                <a:cubicBezTo>
                  <a:pt x="4367902" y="291352"/>
                  <a:pt x="4311157" y="247578"/>
                  <a:pt x="4361416" y="195697"/>
                </a:cubicBezTo>
                <a:cubicBezTo>
                  <a:pt x="4411676" y="143816"/>
                  <a:pt x="4539757" y="6008"/>
                  <a:pt x="4594880" y="1144"/>
                </a:cubicBezTo>
                <a:cubicBezTo>
                  <a:pt x="4650003" y="-3720"/>
                  <a:pt x="4638655" y="-477"/>
                  <a:pt x="4692157" y="166515"/>
                </a:cubicBezTo>
                <a:cubicBezTo>
                  <a:pt x="4745659" y="333506"/>
                  <a:pt x="4828344" y="678838"/>
                  <a:pt x="4915893" y="1003093"/>
                </a:cubicBezTo>
                <a:cubicBezTo>
                  <a:pt x="5003442" y="1327348"/>
                  <a:pt x="5170433" y="1899659"/>
                  <a:pt x="5217450" y="2112046"/>
                </a:cubicBezTo>
                <a:cubicBezTo>
                  <a:pt x="5264467" y="2324433"/>
                  <a:pt x="5332561" y="2183383"/>
                  <a:pt x="5197995" y="2277417"/>
                </a:cubicBezTo>
                <a:cubicBezTo>
                  <a:pt x="5063429" y="2371451"/>
                  <a:pt x="4985608" y="2480077"/>
                  <a:pt x="4410055" y="2676251"/>
                </a:cubicBezTo>
                <a:cubicBezTo>
                  <a:pt x="3834502" y="2872425"/>
                  <a:pt x="2448310" y="3324761"/>
                  <a:pt x="1744676" y="3454463"/>
                </a:cubicBezTo>
                <a:cubicBezTo>
                  <a:pt x="1041042" y="3584165"/>
                  <a:pt x="473596" y="3477161"/>
                  <a:pt x="188251" y="3454463"/>
                </a:cubicBezTo>
                <a:cubicBezTo>
                  <a:pt x="-97094" y="3431765"/>
                  <a:pt x="24501" y="3506344"/>
                  <a:pt x="32607" y="3318276"/>
                </a:cubicBezTo>
                <a:cubicBezTo>
                  <a:pt x="40713" y="3130208"/>
                  <a:pt x="173659" y="2554656"/>
                  <a:pt x="227161" y="2287145"/>
                </a:cubicBezTo>
                <a:cubicBezTo>
                  <a:pt x="280663" y="2019634"/>
                  <a:pt x="313089" y="1907765"/>
                  <a:pt x="353621" y="1713212"/>
                </a:cubicBezTo>
                <a:cubicBezTo>
                  <a:pt x="394153" y="1518659"/>
                  <a:pt x="397393" y="1092264"/>
                  <a:pt x="557900" y="1022549"/>
                </a:cubicBezTo>
                <a:close/>
              </a:path>
            </a:pathLst>
          </a:custGeom>
          <a:solidFill>
            <a:srgbClr val="6AA84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3EBF6D46-76A3-485F-8FB2-44A58DD64E2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359162" y="4925708"/>
            <a:ext cx="469433" cy="304826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AB862785-5F88-44A6-BDDA-C62C6F8EFFF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865177" y="4620882"/>
            <a:ext cx="469433" cy="304826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3E4FFF14-76AD-499E-BC3A-E6DE6BDB15C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345906" y="4118932"/>
            <a:ext cx="469433" cy="304826"/>
          </a:xfrm>
          <a:prstGeom prst="rect">
            <a:avLst/>
          </a:prstGeom>
        </p:spPr>
      </p:pic>
      <p:sp>
        <p:nvSpPr>
          <p:cNvPr id="65" name="TextBox 64">
            <a:extLst>
              <a:ext uri="{FF2B5EF4-FFF2-40B4-BE49-F238E27FC236}">
                <a16:creationId xmlns:a16="http://schemas.microsoft.com/office/drawing/2014/main" id="{D10A83D1-19F9-4B27-A2E4-41D534FC1BCD}"/>
              </a:ext>
            </a:extLst>
          </p:cNvPr>
          <p:cNvSpPr txBox="1"/>
          <p:nvPr/>
        </p:nvSpPr>
        <p:spPr>
          <a:xfrm>
            <a:off x="2441853" y="4044710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5F26AD-4AC4-4321-AF03-29F3DD807E62}"/>
              </a:ext>
            </a:extLst>
          </p:cNvPr>
          <p:cNvSpPr txBox="1"/>
          <p:nvPr/>
        </p:nvSpPr>
        <p:spPr>
          <a:xfrm>
            <a:off x="2347588" y="5746102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D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640BF123-D2BE-4B23-91C5-9C5C7A65386A}"/>
              </a:ext>
            </a:extLst>
          </p:cNvPr>
          <p:cNvSpPr txBox="1"/>
          <p:nvPr/>
        </p:nvSpPr>
        <p:spPr>
          <a:xfrm>
            <a:off x="4034077" y="5454704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D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BC726C28-F3F6-4FB9-8E40-02C9A7017B51}"/>
              </a:ext>
            </a:extLst>
          </p:cNvPr>
          <p:cNvSpPr txBox="1"/>
          <p:nvPr/>
        </p:nvSpPr>
        <p:spPr>
          <a:xfrm>
            <a:off x="5622005" y="4739411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D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F00E8A57-5777-49E3-8079-EEA124494EF0}"/>
              </a:ext>
            </a:extLst>
          </p:cNvPr>
          <p:cNvSpPr txBox="1"/>
          <p:nvPr/>
        </p:nvSpPr>
        <p:spPr>
          <a:xfrm>
            <a:off x="5142203" y="3186997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D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CB4C94F2-4478-4CEA-8FB5-59AB7B9F49F2}"/>
              </a:ext>
            </a:extLst>
          </p:cNvPr>
          <p:cNvSpPr txBox="1"/>
          <p:nvPr/>
        </p:nvSpPr>
        <p:spPr>
          <a:xfrm>
            <a:off x="3761763" y="3716282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166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74B9914C4C24409F6798E97596166D" ma:contentTypeVersion="5" ma:contentTypeDescription="Create a new document." ma:contentTypeScope="" ma:versionID="9aa8bd9a99ba9d84dc2190fb32a58598">
  <xsd:schema xmlns:xsd="http://www.w3.org/2001/XMLSchema" xmlns:xs="http://www.w3.org/2001/XMLSchema" xmlns:p="http://schemas.microsoft.com/office/2006/metadata/properties" xmlns:ns3="1d8192ca-cd5e-48e5-b360-c2cd19db22a3" targetNamespace="http://schemas.microsoft.com/office/2006/metadata/properties" ma:root="true" ma:fieldsID="21f2cc1b3ec4d8f157ca9b1fc2711338" ns3:_="">
    <xsd:import namespace="1d8192ca-cd5e-48e5-b360-c2cd19db22a3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8192ca-cd5e-48e5-b360-c2cd19db22a3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D6D3EF-84FA-43C0-927F-7044F1B2701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C75B68-949A-45E9-907D-DC177CD088CA}">
  <ds:schemaRefs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purl.org/dc/dcmitype/"/>
    <ds:schemaRef ds:uri="http://schemas.microsoft.com/office/infopath/2007/PartnerControls"/>
    <ds:schemaRef ds:uri="1d8192ca-cd5e-48e5-b360-c2cd19db22a3"/>
  </ds:schemaRefs>
</ds:datastoreItem>
</file>

<file path=customXml/itemProps3.xml><?xml version="1.0" encoding="utf-8"?>
<ds:datastoreItem xmlns:ds="http://schemas.openxmlformats.org/officeDocument/2006/customXml" ds:itemID="{99B286B0-B59E-4BB1-87CA-822AD93ED1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8192ca-cd5e-48e5-b360-c2cd19db22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160877</TotalTime>
  <Words>268</Words>
  <Application>Microsoft Office PowerPoint</Application>
  <PresentationFormat>Custom</PresentationFormat>
  <Paragraphs>61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Times New Roman</vt:lpstr>
      <vt:lpstr>Wingdings</vt:lpstr>
      <vt:lpstr>Simple Light</vt:lpstr>
      <vt:lpstr>Worksheet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GMet</dc:creator>
  <cp:lastModifiedBy>Marine</cp:lastModifiedBy>
  <cp:revision>4432</cp:revision>
  <cp:lastPrinted>2021-07-22T12:08:46Z</cp:lastPrinted>
  <dcterms:modified xsi:type="dcterms:W3CDTF">2026-02-02T15:41:41Z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0x0101004274B9914C4C24409F6798E97596166D</vt:lpwstr>
  </property>
</Properties>
</file>