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79" r:id="rId5"/>
  </p:sldIdLst>
  <p:sldSz cx="10691813" cy="1511935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76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Biney" initials="TB" lastIdx="1" clrIdx="0">
    <p:extLst>
      <p:ext uri="{19B8F6BF-5375-455C-9EA6-DF929625EA0E}">
        <p15:presenceInfo xmlns:p15="http://schemas.microsoft.com/office/powerpoint/2012/main" userId="c81631232e3e2a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F41"/>
    <a:srgbClr val="6AA84F"/>
    <a:srgbClr val="A6CB95"/>
    <a:srgbClr val="969696"/>
    <a:srgbClr val="FE0000"/>
    <a:srgbClr val="F5FF8B"/>
    <a:srgbClr val="FFFFFF"/>
    <a:srgbClr val="97BCF9"/>
    <a:srgbClr val="5377EC"/>
    <a:srgbClr val="FAF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F2A47E-F873-4949-B171-11B40ADDBA7A}">
  <a:tblStyle styleId="{67F2A47E-F873-4949-B171-11B40ADDBA7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78" autoAdjust="0"/>
    <p:restoredTop sz="95610" autoAdjust="0"/>
  </p:normalViewPr>
  <p:slideViewPr>
    <p:cSldViewPr snapToGrid="0">
      <p:cViewPr>
        <p:scale>
          <a:sx n="93" d="100"/>
          <a:sy n="93" d="100"/>
        </p:scale>
        <p:origin x="2118" y="-630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768350"/>
            <a:ext cx="2713038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99032" rIns="99032" bIns="9903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7280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e4a34d9c38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e4a34d9c38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2164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2188777"/>
            <a:ext cx="9963000" cy="60339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8331286"/>
            <a:ext cx="9963000" cy="2330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1633260"/>
            <a:ext cx="3283500" cy="2221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4084913"/>
            <a:ext cx="3283500" cy="93462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1323276"/>
            <a:ext cx="7445700" cy="120255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367"/>
            <a:ext cx="5346000" cy="1512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60850" tIns="160850" rIns="160850" bIns="160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3625081"/>
            <a:ext cx="4730100" cy="4357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8240010"/>
            <a:ext cx="4730100" cy="3630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2128514"/>
            <a:ext cx="4486500" cy="10862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12436336"/>
            <a:ext cx="7014300" cy="17787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3251601"/>
            <a:ext cx="9963000" cy="57720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9266383"/>
            <a:ext cx="9963000" cy="38238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marL="914400" lvl="1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marL="1371600" lvl="2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marL="1828800" lvl="3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marL="2286000" lvl="4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marL="2743200" lvl="5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marL="3200400" lvl="6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marL="3657600" lvl="7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marL="4114800" lvl="8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4" name="Table 5">
            <a:extLst>
              <a:ext uri="{FF2B5EF4-FFF2-40B4-BE49-F238E27FC236}">
                <a16:creationId xmlns:a16="http://schemas.microsoft.com/office/drawing/2014/main" id="{16187937-ECE2-9941-826F-B61C8315EE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7188267"/>
              </p:ext>
            </p:extLst>
          </p:nvPr>
        </p:nvGraphicFramePr>
        <p:xfrm>
          <a:off x="2819525" y="12944214"/>
          <a:ext cx="7183819" cy="2010989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1570958">
                  <a:extLst>
                    <a:ext uri="{9D8B030D-6E8A-4147-A177-3AD203B41FA5}">
                      <a16:colId xmlns:a16="http://schemas.microsoft.com/office/drawing/2014/main" val="1748405878"/>
                    </a:ext>
                  </a:extLst>
                </a:gridCol>
                <a:gridCol w="1894968">
                  <a:extLst>
                    <a:ext uri="{9D8B030D-6E8A-4147-A177-3AD203B41FA5}">
                      <a16:colId xmlns:a16="http://schemas.microsoft.com/office/drawing/2014/main" val="3643782573"/>
                    </a:ext>
                  </a:extLst>
                </a:gridCol>
                <a:gridCol w="1616600">
                  <a:extLst>
                    <a:ext uri="{9D8B030D-6E8A-4147-A177-3AD203B41FA5}">
                      <a16:colId xmlns:a16="http://schemas.microsoft.com/office/drawing/2014/main" val="2367474529"/>
                    </a:ext>
                  </a:extLst>
                </a:gridCol>
                <a:gridCol w="21012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871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Surface Wind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Visibility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947881"/>
                  </a:ext>
                </a:extLst>
              </a:tr>
              <a:tr h="54363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hours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NE/SE 05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 20 kt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(5 – 10) km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(23 – 40)</a:t>
                      </a:r>
                      <a:r>
                        <a:rPr lang="en-US" sz="1200" b="0" i="0" u="none" strike="noStrike" cap="non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o</a:t>
                      </a:r>
                      <a:r>
                        <a:rPr lang="en-US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61239424"/>
                  </a:ext>
                </a:extLst>
              </a:tr>
              <a:tr h="70219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hours</a:t>
                      </a:r>
                    </a:p>
                  </a:txBody>
                  <a:tcPr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W/SW 05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 18 kt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  – 10) km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(20  – 38)</a:t>
                      </a:r>
                      <a:r>
                        <a:rPr lang="en-US" sz="1200" b="0" i="0" u="none" strike="noStrike" cap="none" baseline="30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o</a:t>
                      </a:r>
                      <a:r>
                        <a:rPr lang="en-US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C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52428380"/>
                  </a:ext>
                </a:extLst>
              </a:tr>
            </a:tbl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0" y="-1011631"/>
            <a:ext cx="9536630" cy="16130981"/>
            <a:chOff x="-5443" y="-1010981"/>
            <a:chExt cx="9536630" cy="16130981"/>
          </a:xfrm>
        </p:grpSpPr>
        <p:sp>
          <p:nvSpPr>
            <p:cNvPr id="49" name="Google Shape;56;p13"/>
            <p:cNvSpPr/>
            <p:nvPr/>
          </p:nvSpPr>
          <p:spPr>
            <a:xfrm rot="10800000" flipH="1">
              <a:off x="-5443" y="0"/>
              <a:ext cx="8458200" cy="15120000"/>
            </a:xfrm>
            <a:prstGeom prst="corner">
              <a:avLst>
                <a:gd name="adj1" fmla="val 12023"/>
                <a:gd name="adj2" fmla="val 5685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" name="Google Shape;57;p13"/>
            <p:cNvSpPr/>
            <p:nvPr/>
          </p:nvSpPr>
          <p:spPr>
            <a:xfrm>
              <a:off x="7331812" y="-1010981"/>
              <a:ext cx="2199375" cy="2036115"/>
            </a:xfrm>
            <a:prstGeom prst="pie">
              <a:avLst>
                <a:gd name="adj1" fmla="val 314"/>
                <a:gd name="adj2" fmla="val 5525343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-224495" y="-43513"/>
            <a:ext cx="10802643" cy="1467541"/>
            <a:chOff x="-224495" y="-43513"/>
            <a:chExt cx="10802643" cy="1467541"/>
          </a:xfrm>
        </p:grpSpPr>
        <p:pic>
          <p:nvPicPr>
            <p:cNvPr id="52" name="Picture 2" descr="Coat of arms of Ghana - Wikipedi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91778" y="54441"/>
              <a:ext cx="1086370" cy="903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TextBox 52"/>
            <p:cNvSpPr txBox="1"/>
            <p:nvPr/>
          </p:nvSpPr>
          <p:spPr>
            <a:xfrm>
              <a:off x="1536881" y="392544"/>
              <a:ext cx="2570827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P. O. Box  LG 87, Accra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Tel: +233-302-543252 / 307010019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Digital Address: GA-485-3581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813660" y="268819"/>
              <a:ext cx="308528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Email: info@meteo.gov.gh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Website: www.meteo.gov.gh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Twitter:@GhanaMet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Facebook: Ghana Meteorological Agency (GMet)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859161" y="-43513"/>
              <a:ext cx="58927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 METEOROLOGICAL AGENCY</a:t>
              </a: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-224495" y="-20855"/>
              <a:ext cx="1803157" cy="1071082"/>
              <a:chOff x="2357257" y="1546068"/>
              <a:chExt cx="1803157" cy="1071082"/>
            </a:xfrm>
          </p:grpSpPr>
          <p:sp>
            <p:nvSpPr>
              <p:cNvPr id="60" name="Google Shape;60;p13"/>
              <p:cNvSpPr/>
              <p:nvPr/>
            </p:nvSpPr>
            <p:spPr>
              <a:xfrm>
                <a:off x="2357257" y="1546068"/>
                <a:ext cx="1803157" cy="1071082"/>
              </a:xfrm>
              <a:prstGeom prst="roundRect">
                <a:avLst>
                  <a:gd name="adj" fmla="val 16667"/>
                </a:avLst>
              </a:prstGeom>
              <a:gradFill>
                <a:gsLst>
                  <a:gs pos="41000">
                    <a:srgbClr val="FFFFFF"/>
                  </a:gs>
                  <a:gs pos="1000">
                    <a:srgbClr val="FFFFFF">
                      <a:alpha val="0"/>
                    </a:srgbClr>
                  </a:gs>
                  <a:gs pos="53000">
                    <a:srgbClr val="FFFFFF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pic>
            <p:nvPicPr>
              <p:cNvPr id="61" name="Picture 60">
                <a:extLst>
                  <a:ext uri="{FF2B5EF4-FFF2-40B4-BE49-F238E27FC236}">
                    <a16:creationId xmlns:a16="http://schemas.microsoft.com/office/drawing/2014/main" id="{63F92C48-2952-4DC7-9320-73ED371294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41832" y="1640361"/>
                <a:ext cx="834008" cy="882497"/>
              </a:xfrm>
              <a:prstGeom prst="rect">
                <a:avLst/>
              </a:prstGeom>
            </p:spPr>
          </p:pic>
        </p:grpSp>
        <p:sp>
          <p:nvSpPr>
            <p:cNvPr id="7" name="TextBox 6"/>
            <p:cNvSpPr txBox="1"/>
            <p:nvPr/>
          </p:nvSpPr>
          <p:spPr>
            <a:xfrm>
              <a:off x="1715542" y="1023918"/>
              <a:ext cx="75521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INLAND WATER IMPACT-BASED FORECAST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883119" y="1510848"/>
            <a:ext cx="25673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WEATHER SUMMARY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2D4F9B3-868A-9FEC-9F06-CA1AFC841334}"/>
              </a:ext>
            </a:extLst>
          </p:cNvPr>
          <p:cNvGrpSpPr/>
          <p:nvPr/>
        </p:nvGrpSpPr>
        <p:grpSpPr>
          <a:xfrm>
            <a:off x="562340" y="4243440"/>
            <a:ext cx="10077799" cy="5730097"/>
            <a:chOff x="500349" y="3375653"/>
            <a:chExt cx="10088661" cy="5787398"/>
          </a:xfrm>
          <a:solidFill>
            <a:srgbClr val="6AA84F"/>
          </a:solidFill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9083774-A4F7-52AC-AB40-7F8EC9F74FA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3622" b="3091"/>
            <a:stretch/>
          </p:blipFill>
          <p:spPr>
            <a:xfrm>
              <a:off x="500349" y="3375653"/>
              <a:ext cx="3336765" cy="5787398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963710A7-54FE-4FFA-C538-9E65160FDBA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3622" b="3091"/>
            <a:stretch/>
          </p:blipFill>
          <p:spPr>
            <a:xfrm>
              <a:off x="3900899" y="3375653"/>
              <a:ext cx="3336765" cy="5787398"/>
            </a:xfrm>
            <a:prstGeom prst="rect">
              <a:avLst/>
            </a:prstGeom>
            <a:grpFill/>
            <a:ln>
              <a:noFill/>
            </a:ln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891263C0-6102-87B0-2FE4-A148ACE551C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3622" b="3091"/>
            <a:stretch/>
          </p:blipFill>
          <p:spPr>
            <a:xfrm>
              <a:off x="7252245" y="3375653"/>
              <a:ext cx="3336765" cy="5787398"/>
            </a:xfrm>
            <a:prstGeom prst="rect">
              <a:avLst/>
            </a:prstGeom>
            <a:grpFill/>
            <a:ln>
              <a:noFill/>
            </a:ln>
          </p:spPr>
        </p:pic>
      </p:grpSp>
      <p:graphicFrame>
        <p:nvGraphicFramePr>
          <p:cNvPr id="19" name="Table 19">
            <a:extLst>
              <a:ext uri="{FF2B5EF4-FFF2-40B4-BE49-F238E27FC236}">
                <a16:creationId xmlns:a16="http://schemas.microsoft.com/office/drawing/2014/main" id="{B62374D3-8DC8-5846-11EA-F6601DA2D8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496596"/>
              </p:ext>
            </p:extLst>
          </p:nvPr>
        </p:nvGraphicFramePr>
        <p:xfrm>
          <a:off x="729833" y="3684859"/>
          <a:ext cx="9848315" cy="437318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3206124">
                  <a:extLst>
                    <a:ext uri="{9D8B030D-6E8A-4147-A177-3AD203B41FA5}">
                      <a16:colId xmlns:a16="http://schemas.microsoft.com/office/drawing/2014/main" val="567407218"/>
                    </a:ext>
                  </a:extLst>
                </a:gridCol>
                <a:gridCol w="3494926">
                  <a:extLst>
                    <a:ext uri="{9D8B030D-6E8A-4147-A177-3AD203B41FA5}">
                      <a16:colId xmlns:a16="http://schemas.microsoft.com/office/drawing/2014/main" val="3928216345"/>
                    </a:ext>
                  </a:extLst>
                </a:gridCol>
                <a:gridCol w="3147265">
                  <a:extLst>
                    <a:ext uri="{9D8B030D-6E8A-4147-A177-3AD203B41FA5}">
                      <a16:colId xmlns:a16="http://schemas.microsoft.com/office/drawing/2014/main" val="3333847205"/>
                    </a:ext>
                  </a:extLst>
                </a:gridCol>
              </a:tblGrid>
              <a:tr h="4373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AFTERNOON (21/02/2026)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EVENING (21/02/2026)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MORNING (22/02/2026)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283969"/>
                  </a:ext>
                </a:extLst>
              </a:tr>
            </a:tbl>
          </a:graphicData>
        </a:graphic>
      </p:graphicFrame>
      <p:graphicFrame>
        <p:nvGraphicFramePr>
          <p:cNvPr id="16" name="Table 34">
            <a:extLst>
              <a:ext uri="{FF2B5EF4-FFF2-40B4-BE49-F238E27FC236}">
                <a16:creationId xmlns:a16="http://schemas.microsoft.com/office/drawing/2014/main" id="{831F79A1-45B2-CCB3-ABBB-7A2580307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91819"/>
              </p:ext>
            </p:extLst>
          </p:nvPr>
        </p:nvGraphicFramePr>
        <p:xfrm>
          <a:off x="633679" y="10062907"/>
          <a:ext cx="1571486" cy="4497863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1571486">
                  <a:extLst>
                    <a:ext uri="{9D8B030D-6E8A-4147-A177-3AD203B41FA5}">
                      <a16:colId xmlns:a16="http://schemas.microsoft.com/office/drawing/2014/main" val="2188336029"/>
                    </a:ext>
                  </a:extLst>
                </a:gridCol>
              </a:tblGrid>
              <a:tr h="38668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Date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557907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21/02/2026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7081948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Time Issued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082187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dirty="0"/>
                        <a:t>10:00 AM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433808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Valid From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302564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 PM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097031"/>
                  </a:ext>
                </a:extLst>
              </a:tr>
              <a:tr h="6309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Nowcasting Risk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40514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Take Action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743095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 aware</a:t>
                      </a:r>
                    </a:p>
                  </a:txBody>
                  <a:tcPr>
                    <a:solidFill>
                      <a:srgbClr val="EEFF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319520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risk</a:t>
                      </a:r>
                    </a:p>
                  </a:txBody>
                  <a:tcPr>
                    <a:solidFill>
                      <a:srgbClr val="6AA8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40480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risk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087956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F58B2410-15BA-5C5C-A22F-42DC652D28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4210" y="10185966"/>
            <a:ext cx="6879135" cy="23473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7E0F362-157F-4D65-9B91-C6736CC6939A}"/>
              </a:ext>
            </a:extLst>
          </p:cNvPr>
          <p:cNvSpPr txBox="1"/>
          <p:nvPr/>
        </p:nvSpPr>
        <p:spPr>
          <a:xfrm>
            <a:off x="562340" y="1816327"/>
            <a:ext cx="9819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Sunny conditions are expected over the lake and its surroundings during the afternoon hours. The southern half is expected to become partly cloudy as evening approaches; however, the prevailing dry and hazy conditions over the northern half are expected to persist throughout the forecast period.</a:t>
            </a:r>
            <a:endParaRPr lang="en-US" sz="2400" dirty="0">
              <a:effectLst/>
              <a:latin typeface="Courier New" panose="02070309020205020404" pitchFamily="49" charset="0"/>
              <a:ea typeface="Courier New" panose="02070309020205020404" pitchFamily="49" charset="0"/>
            </a:endParaRPr>
          </a:p>
        </p:txBody>
      </p:sp>
      <p:sp>
        <p:nvSpPr>
          <p:cNvPr id="78" name="Freeform: Shape 77">
            <a:extLst>
              <a:ext uri="{FF2B5EF4-FFF2-40B4-BE49-F238E27FC236}">
                <a16:creationId xmlns:a16="http://schemas.microsoft.com/office/drawing/2014/main" id="{7EE84000-375F-4FD3-A29A-08E20C33D201}"/>
              </a:ext>
            </a:extLst>
          </p:cNvPr>
          <p:cNvSpPr/>
          <p:nvPr/>
        </p:nvSpPr>
        <p:spPr>
          <a:xfrm>
            <a:off x="7591624" y="4694646"/>
            <a:ext cx="2441512" cy="3016972"/>
          </a:xfrm>
          <a:custGeom>
            <a:avLst/>
            <a:gdLst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794619 w 2451775"/>
              <a:gd name="connsiteY97" fmla="*/ 2184002 h 3030157"/>
              <a:gd name="connsiteX98" fmla="*/ 1983462 w 2451775"/>
              <a:gd name="connsiteY98" fmla="*/ 2412602 h 3030157"/>
              <a:gd name="connsiteX99" fmla="*/ 2371088 w 2451775"/>
              <a:gd name="connsiteY99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794619 w 2451775"/>
              <a:gd name="connsiteY97" fmla="*/ 2184002 h 3030157"/>
              <a:gd name="connsiteX98" fmla="*/ 1941259 w 2451775"/>
              <a:gd name="connsiteY98" fmla="*/ 2032774 h 3030157"/>
              <a:gd name="connsiteX99" fmla="*/ 2371088 w 2451775"/>
              <a:gd name="connsiteY99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371088 w 2451775"/>
              <a:gd name="connsiteY99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206404 w 2451775"/>
              <a:gd name="connsiteY99" fmla="*/ 2514593 h 3030157"/>
              <a:gd name="connsiteX100" fmla="*/ 2371088 w 2451775"/>
              <a:gd name="connsiteY100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206404 w 2451775"/>
              <a:gd name="connsiteY99" fmla="*/ 2514593 h 3030157"/>
              <a:gd name="connsiteX100" fmla="*/ 2347081 w 2451775"/>
              <a:gd name="connsiteY100" fmla="*/ 2416119 h 3030157"/>
              <a:gd name="connsiteX101" fmla="*/ 2371088 w 2451775"/>
              <a:gd name="connsiteY101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171234 w 2451775"/>
              <a:gd name="connsiteY99" fmla="*/ 2472390 h 3030157"/>
              <a:gd name="connsiteX100" fmla="*/ 2347081 w 2451775"/>
              <a:gd name="connsiteY100" fmla="*/ 2416119 h 3030157"/>
              <a:gd name="connsiteX101" fmla="*/ 2371088 w 2451775"/>
              <a:gd name="connsiteY101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037592 w 2451775"/>
              <a:gd name="connsiteY99" fmla="*/ 2352814 h 3030157"/>
              <a:gd name="connsiteX100" fmla="*/ 2171234 w 2451775"/>
              <a:gd name="connsiteY100" fmla="*/ 2472390 h 3030157"/>
              <a:gd name="connsiteX101" fmla="*/ 2347081 w 2451775"/>
              <a:gd name="connsiteY101" fmla="*/ 2416119 h 3030157"/>
              <a:gd name="connsiteX102" fmla="*/ 2371088 w 2451775"/>
              <a:gd name="connsiteY102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41259 w 2451775"/>
              <a:gd name="connsiteY99" fmla="*/ 2032774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69394 w 2451775"/>
              <a:gd name="connsiteY99" fmla="*/ 2096079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30158 w 2451775"/>
              <a:gd name="connsiteY72" fmla="*/ 2874454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69394 w 2451775"/>
              <a:gd name="connsiteY99" fmla="*/ 2096079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30158 w 2451775"/>
              <a:gd name="connsiteY72" fmla="*/ 2874454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69394 w 2451775"/>
              <a:gd name="connsiteY99" fmla="*/ 2096079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56832 w 2437519"/>
              <a:gd name="connsiteY0" fmla="*/ 2253576 h 3030157"/>
              <a:gd name="connsiteX1" fmla="*/ 2356832 w 2437519"/>
              <a:gd name="connsiteY1" fmla="*/ 2164124 h 3030157"/>
              <a:gd name="connsiteX2" fmla="*/ 2416467 w 2437519"/>
              <a:gd name="connsiteY2" fmla="*/ 2104489 h 3030157"/>
              <a:gd name="connsiteX3" fmla="*/ 2436345 w 2437519"/>
              <a:gd name="connsiteY3" fmla="*/ 2005098 h 3030157"/>
              <a:gd name="connsiteX4" fmla="*/ 2386650 w 2437519"/>
              <a:gd name="connsiteY4" fmla="*/ 1965341 h 3030157"/>
              <a:gd name="connsiteX5" fmla="*/ 2386650 w 2437519"/>
              <a:gd name="connsiteY5" fmla="*/ 1915645 h 3030157"/>
              <a:gd name="connsiteX6" fmla="*/ 2287258 w 2437519"/>
              <a:gd name="connsiteY6" fmla="*/ 1756619 h 3030157"/>
              <a:gd name="connsiteX7" fmla="*/ 2227623 w 2437519"/>
              <a:gd name="connsiteY7" fmla="*/ 1677106 h 3030157"/>
              <a:gd name="connsiteX8" fmla="*/ 2187867 w 2437519"/>
              <a:gd name="connsiteY8" fmla="*/ 1587654 h 3030157"/>
              <a:gd name="connsiteX9" fmla="*/ 2187867 w 2437519"/>
              <a:gd name="connsiteY9" fmla="*/ 1537959 h 3030157"/>
              <a:gd name="connsiteX10" fmla="*/ 2148110 w 2437519"/>
              <a:gd name="connsiteY10" fmla="*/ 1438567 h 3030157"/>
              <a:gd name="connsiteX11" fmla="*/ 2167989 w 2437519"/>
              <a:gd name="connsiteY11" fmla="*/ 1398811 h 3030157"/>
              <a:gd name="connsiteX12" fmla="*/ 2108354 w 2437519"/>
              <a:gd name="connsiteY12" fmla="*/ 1349115 h 3030157"/>
              <a:gd name="connsiteX13" fmla="*/ 2138171 w 2437519"/>
              <a:gd name="connsiteY13" fmla="*/ 1279541 h 3030157"/>
              <a:gd name="connsiteX14" fmla="*/ 2088476 w 2437519"/>
              <a:gd name="connsiteY14" fmla="*/ 1239785 h 3030157"/>
              <a:gd name="connsiteX15" fmla="*/ 2108354 w 2437519"/>
              <a:gd name="connsiteY15" fmla="*/ 1190089 h 3030157"/>
              <a:gd name="connsiteX16" fmla="*/ 2068597 w 2437519"/>
              <a:gd name="connsiteY16" fmla="*/ 1120515 h 3030157"/>
              <a:gd name="connsiteX17" fmla="*/ 2058658 w 2437519"/>
              <a:gd name="connsiteY17" fmla="*/ 971428 h 3030157"/>
              <a:gd name="connsiteX18" fmla="*/ 2078536 w 2437519"/>
              <a:gd name="connsiteY18" fmla="*/ 951550 h 3030157"/>
              <a:gd name="connsiteX19" fmla="*/ 2068597 w 2437519"/>
              <a:gd name="connsiteY19" fmla="*/ 862098 h 3030157"/>
              <a:gd name="connsiteX20" fmla="*/ 1989084 w 2437519"/>
              <a:gd name="connsiteY20" fmla="*/ 782585 h 3030157"/>
              <a:gd name="connsiteX21" fmla="*/ 1979145 w 2437519"/>
              <a:gd name="connsiteY21" fmla="*/ 663315 h 3030157"/>
              <a:gd name="connsiteX22" fmla="*/ 2008963 w 2437519"/>
              <a:gd name="connsiteY22" fmla="*/ 593741 h 3030157"/>
              <a:gd name="connsiteX23" fmla="*/ 1859876 w 2437519"/>
              <a:gd name="connsiteY23" fmla="*/ 444654 h 3030157"/>
              <a:gd name="connsiteX24" fmla="*/ 1830058 w 2437519"/>
              <a:gd name="connsiteY24" fmla="*/ 514228 h 3030157"/>
              <a:gd name="connsiteX25" fmla="*/ 1839997 w 2437519"/>
              <a:gd name="connsiteY25" fmla="*/ 603680 h 3030157"/>
              <a:gd name="connsiteX26" fmla="*/ 1780363 w 2437519"/>
              <a:gd name="connsiteY26" fmla="*/ 643437 h 3030157"/>
              <a:gd name="connsiteX27" fmla="*/ 1661093 w 2437519"/>
              <a:gd name="connsiteY27" fmla="*/ 742828 h 3030157"/>
              <a:gd name="connsiteX28" fmla="*/ 1561702 w 2437519"/>
              <a:gd name="connsiteY28" fmla="*/ 643437 h 3030157"/>
              <a:gd name="connsiteX29" fmla="*/ 1492128 w 2437519"/>
              <a:gd name="connsiteY29" fmla="*/ 653376 h 3030157"/>
              <a:gd name="connsiteX30" fmla="*/ 1452371 w 2437519"/>
              <a:gd name="connsiteY30" fmla="*/ 514228 h 3030157"/>
              <a:gd name="connsiteX31" fmla="*/ 1422554 w 2437519"/>
              <a:gd name="connsiteY31" fmla="*/ 305506 h 3030157"/>
              <a:gd name="connsiteX32" fmla="*/ 1422554 w 2437519"/>
              <a:gd name="connsiteY32" fmla="*/ 17272 h 3030157"/>
              <a:gd name="connsiteX33" fmla="*/ 1343041 w 2437519"/>
              <a:gd name="connsiteY33" fmla="*/ 47089 h 3030157"/>
              <a:gd name="connsiteX34" fmla="*/ 1343041 w 2437519"/>
              <a:gd name="connsiteY34" fmla="*/ 166359 h 3030157"/>
              <a:gd name="connsiteX35" fmla="*/ 1263528 w 2437519"/>
              <a:gd name="connsiteY35" fmla="*/ 225993 h 3030157"/>
              <a:gd name="connsiteX36" fmla="*/ 1223771 w 2437519"/>
              <a:gd name="connsiteY36" fmla="*/ 126602 h 3030157"/>
              <a:gd name="connsiteX37" fmla="*/ 1243650 w 2437519"/>
              <a:gd name="connsiteY37" fmla="*/ 76906 h 3030157"/>
              <a:gd name="connsiteX38" fmla="*/ 1144258 w 2437519"/>
              <a:gd name="connsiteY38" fmla="*/ 27211 h 3030157"/>
              <a:gd name="connsiteX39" fmla="*/ 1034928 w 2437519"/>
              <a:gd name="connsiteY39" fmla="*/ 96785 h 3030157"/>
              <a:gd name="connsiteX40" fmla="*/ 935536 w 2437519"/>
              <a:gd name="connsiteY40" fmla="*/ 96785 h 3030157"/>
              <a:gd name="connsiteX41" fmla="*/ 875902 w 2437519"/>
              <a:gd name="connsiteY41" fmla="*/ 96785 h 3030157"/>
              <a:gd name="connsiteX42" fmla="*/ 816267 w 2437519"/>
              <a:gd name="connsiteY42" fmla="*/ 136541 h 3030157"/>
              <a:gd name="connsiteX43" fmla="*/ 766571 w 2437519"/>
              <a:gd name="connsiteY43" fmla="*/ 166359 h 3030157"/>
              <a:gd name="connsiteX44" fmla="*/ 746693 w 2437519"/>
              <a:gd name="connsiteY44" fmla="*/ 295567 h 3030157"/>
              <a:gd name="connsiteX45" fmla="*/ 746693 w 2437519"/>
              <a:gd name="connsiteY45" fmla="*/ 424776 h 3030157"/>
              <a:gd name="connsiteX46" fmla="*/ 716876 w 2437519"/>
              <a:gd name="connsiteY46" fmla="*/ 514228 h 3030157"/>
              <a:gd name="connsiteX47" fmla="*/ 587667 w 2437519"/>
              <a:gd name="connsiteY47" fmla="*/ 593741 h 3030157"/>
              <a:gd name="connsiteX48" fmla="*/ 567789 w 2437519"/>
              <a:gd name="connsiteY48" fmla="*/ 703072 h 3030157"/>
              <a:gd name="connsiteX49" fmla="*/ 528032 w 2437519"/>
              <a:gd name="connsiteY49" fmla="*/ 772645 h 3030157"/>
              <a:gd name="connsiteX50" fmla="*/ 458458 w 2437519"/>
              <a:gd name="connsiteY50" fmla="*/ 722950 h 3030157"/>
              <a:gd name="connsiteX51" fmla="*/ 378945 w 2437519"/>
              <a:gd name="connsiteY51" fmla="*/ 961489 h 3030157"/>
              <a:gd name="connsiteX52" fmla="*/ 378945 w 2437519"/>
              <a:gd name="connsiteY52" fmla="*/ 1050941 h 3030157"/>
              <a:gd name="connsiteX53" fmla="*/ 339189 w 2437519"/>
              <a:gd name="connsiteY53" fmla="*/ 1070819 h 3030157"/>
              <a:gd name="connsiteX54" fmla="*/ 378945 w 2437519"/>
              <a:gd name="connsiteY54" fmla="*/ 1259663 h 3030157"/>
              <a:gd name="connsiteX55" fmla="*/ 408763 w 2437519"/>
              <a:gd name="connsiteY55" fmla="*/ 1359054 h 3030157"/>
              <a:gd name="connsiteX56" fmla="*/ 269615 w 2437519"/>
              <a:gd name="connsiteY56" fmla="*/ 1279541 h 3030157"/>
              <a:gd name="connsiteX57" fmla="*/ 150345 w 2437519"/>
              <a:gd name="connsiteY57" fmla="*/ 1120515 h 3030157"/>
              <a:gd name="connsiteX58" fmla="*/ 50954 w 2437519"/>
              <a:gd name="connsiteY58" fmla="*/ 1090698 h 3030157"/>
              <a:gd name="connsiteX59" fmla="*/ 1258 w 2437519"/>
              <a:gd name="connsiteY59" fmla="*/ 1150332 h 3030157"/>
              <a:gd name="connsiteX60" fmla="*/ 20502 w 2437519"/>
              <a:gd name="connsiteY60" fmla="*/ 1274889 h 3030157"/>
              <a:gd name="connsiteX61" fmla="*/ 80771 w 2437519"/>
              <a:gd name="connsiteY61" fmla="*/ 1269602 h 3030157"/>
              <a:gd name="connsiteX62" fmla="*/ 80771 w 2437519"/>
              <a:gd name="connsiteY62" fmla="*/ 1319298 h 3030157"/>
              <a:gd name="connsiteX63" fmla="*/ 110589 w 2437519"/>
              <a:gd name="connsiteY63" fmla="*/ 1458445 h 3030157"/>
              <a:gd name="connsiteX64" fmla="*/ 150345 w 2437519"/>
              <a:gd name="connsiteY64" fmla="*/ 1627411 h 3030157"/>
              <a:gd name="connsiteX65" fmla="*/ 190102 w 2437519"/>
              <a:gd name="connsiteY65" fmla="*/ 1985219 h 3030157"/>
              <a:gd name="connsiteX66" fmla="*/ 190102 w 2437519"/>
              <a:gd name="connsiteY66" fmla="*/ 2213819 h 3030157"/>
              <a:gd name="connsiteX67" fmla="*/ 170223 w 2437519"/>
              <a:gd name="connsiteY67" fmla="*/ 2233698 h 3030157"/>
              <a:gd name="connsiteX68" fmla="*/ 150345 w 2437519"/>
              <a:gd name="connsiteY68" fmla="*/ 2402663 h 3030157"/>
              <a:gd name="connsiteX69" fmla="*/ 120528 w 2437519"/>
              <a:gd name="connsiteY69" fmla="*/ 2531872 h 3030157"/>
              <a:gd name="connsiteX70" fmla="*/ 130467 w 2437519"/>
              <a:gd name="connsiteY70" fmla="*/ 2631263 h 3030157"/>
              <a:gd name="connsiteX71" fmla="*/ 150345 w 2437519"/>
              <a:gd name="connsiteY71" fmla="*/ 2730654 h 3030157"/>
              <a:gd name="connsiteX72" fmla="*/ 215902 w 2437519"/>
              <a:gd name="connsiteY72" fmla="*/ 2874454 h 3030157"/>
              <a:gd name="connsiteX73" fmla="*/ 369006 w 2437519"/>
              <a:gd name="connsiteY73" fmla="*/ 2839985 h 3030157"/>
              <a:gd name="connsiteX74" fmla="*/ 369006 w 2437519"/>
              <a:gd name="connsiteY74" fmla="*/ 2959254 h 3030157"/>
              <a:gd name="connsiteX75" fmla="*/ 428641 w 2437519"/>
              <a:gd name="connsiteY75" fmla="*/ 3028828 h 3030157"/>
              <a:gd name="connsiteX76" fmla="*/ 478336 w 2437519"/>
              <a:gd name="connsiteY76" fmla="*/ 2899619 h 3030157"/>
              <a:gd name="connsiteX77" fmla="*/ 518093 w 2437519"/>
              <a:gd name="connsiteY77" fmla="*/ 2800228 h 3030157"/>
              <a:gd name="connsiteX78" fmla="*/ 498215 w 2437519"/>
              <a:gd name="connsiteY78" fmla="*/ 2661080 h 3030157"/>
              <a:gd name="connsiteX79" fmla="*/ 508154 w 2437519"/>
              <a:gd name="connsiteY79" fmla="*/ 2581567 h 3030157"/>
              <a:gd name="connsiteX80" fmla="*/ 587667 w 2437519"/>
              <a:gd name="connsiteY80" fmla="*/ 2521932 h 3030157"/>
              <a:gd name="connsiteX81" fmla="*/ 607545 w 2437519"/>
              <a:gd name="connsiteY81" fmla="*/ 2671019 h 3030157"/>
              <a:gd name="connsiteX82" fmla="*/ 716876 w 2437519"/>
              <a:gd name="connsiteY82" fmla="*/ 2621324 h 3030157"/>
              <a:gd name="connsiteX83" fmla="*/ 846084 w 2437519"/>
              <a:gd name="connsiteY83" fmla="*/ 2571628 h 3030157"/>
              <a:gd name="connsiteX84" fmla="*/ 935536 w 2437519"/>
              <a:gd name="connsiteY84" fmla="*/ 2591506 h 3030157"/>
              <a:gd name="connsiteX85" fmla="*/ 935536 w 2437519"/>
              <a:gd name="connsiteY85" fmla="*/ 2372845 h 3030157"/>
              <a:gd name="connsiteX86" fmla="*/ 955415 w 2437519"/>
              <a:gd name="connsiteY86" fmla="*/ 2213819 h 3030157"/>
              <a:gd name="connsiteX87" fmla="*/ 955415 w 2437519"/>
              <a:gd name="connsiteY87" fmla="*/ 2114428 h 3030157"/>
              <a:gd name="connsiteX88" fmla="*/ 1024989 w 2437519"/>
              <a:gd name="connsiteY88" fmla="*/ 1975280 h 3030157"/>
              <a:gd name="connsiteX89" fmla="*/ 1064745 w 2437519"/>
              <a:gd name="connsiteY89" fmla="*/ 2044854 h 3030157"/>
              <a:gd name="connsiteX90" fmla="*/ 1124380 w 2437519"/>
              <a:gd name="connsiteY90" fmla="*/ 2323150 h 3030157"/>
              <a:gd name="connsiteX91" fmla="*/ 1184015 w 2437519"/>
              <a:gd name="connsiteY91" fmla="*/ 2442419 h 3030157"/>
              <a:gd name="connsiteX92" fmla="*/ 1193954 w 2437519"/>
              <a:gd name="connsiteY92" fmla="*/ 2273454 h 3030157"/>
              <a:gd name="connsiteX93" fmla="*/ 1213832 w 2437519"/>
              <a:gd name="connsiteY93" fmla="*/ 2233698 h 3030157"/>
              <a:gd name="connsiteX94" fmla="*/ 1273467 w 2437519"/>
              <a:gd name="connsiteY94" fmla="*/ 2193941 h 3030157"/>
              <a:gd name="connsiteX95" fmla="*/ 1352980 w 2437519"/>
              <a:gd name="connsiteY95" fmla="*/ 2064732 h 3030157"/>
              <a:gd name="connsiteX96" fmla="*/ 1482189 w 2437519"/>
              <a:gd name="connsiteY96" fmla="*/ 2203880 h 3030157"/>
              <a:gd name="connsiteX97" fmla="*/ 1653754 w 2437519"/>
              <a:gd name="connsiteY97" fmla="*/ 2282476 h 3030157"/>
              <a:gd name="connsiteX98" fmla="*/ 1812321 w 2437519"/>
              <a:gd name="connsiteY98" fmla="*/ 2057393 h 3030157"/>
              <a:gd name="connsiteX99" fmla="*/ 1955138 w 2437519"/>
              <a:gd name="connsiteY99" fmla="*/ 2096079 h 3030157"/>
              <a:gd name="connsiteX100" fmla="*/ 2023336 w 2437519"/>
              <a:gd name="connsiteY100" fmla="*/ 2352814 h 3030157"/>
              <a:gd name="connsiteX101" fmla="*/ 2156978 w 2437519"/>
              <a:gd name="connsiteY101" fmla="*/ 2472390 h 3030157"/>
              <a:gd name="connsiteX102" fmla="*/ 2332825 w 2437519"/>
              <a:gd name="connsiteY102" fmla="*/ 2416119 h 3030157"/>
              <a:gd name="connsiteX103" fmla="*/ 2356832 w 2437519"/>
              <a:gd name="connsiteY103" fmla="*/ 2253576 h 3030157"/>
              <a:gd name="connsiteX0" fmla="*/ 2337643 w 2418330"/>
              <a:gd name="connsiteY0" fmla="*/ 2253576 h 3030157"/>
              <a:gd name="connsiteX1" fmla="*/ 2337643 w 2418330"/>
              <a:gd name="connsiteY1" fmla="*/ 2164124 h 3030157"/>
              <a:gd name="connsiteX2" fmla="*/ 2397278 w 2418330"/>
              <a:gd name="connsiteY2" fmla="*/ 2104489 h 3030157"/>
              <a:gd name="connsiteX3" fmla="*/ 2417156 w 2418330"/>
              <a:gd name="connsiteY3" fmla="*/ 2005098 h 3030157"/>
              <a:gd name="connsiteX4" fmla="*/ 2367461 w 2418330"/>
              <a:gd name="connsiteY4" fmla="*/ 1965341 h 3030157"/>
              <a:gd name="connsiteX5" fmla="*/ 2367461 w 2418330"/>
              <a:gd name="connsiteY5" fmla="*/ 1915645 h 3030157"/>
              <a:gd name="connsiteX6" fmla="*/ 2268069 w 2418330"/>
              <a:gd name="connsiteY6" fmla="*/ 1756619 h 3030157"/>
              <a:gd name="connsiteX7" fmla="*/ 2208434 w 2418330"/>
              <a:gd name="connsiteY7" fmla="*/ 1677106 h 3030157"/>
              <a:gd name="connsiteX8" fmla="*/ 2168678 w 2418330"/>
              <a:gd name="connsiteY8" fmla="*/ 1587654 h 3030157"/>
              <a:gd name="connsiteX9" fmla="*/ 2168678 w 2418330"/>
              <a:gd name="connsiteY9" fmla="*/ 1537959 h 3030157"/>
              <a:gd name="connsiteX10" fmla="*/ 2128921 w 2418330"/>
              <a:gd name="connsiteY10" fmla="*/ 1438567 h 3030157"/>
              <a:gd name="connsiteX11" fmla="*/ 2148800 w 2418330"/>
              <a:gd name="connsiteY11" fmla="*/ 1398811 h 3030157"/>
              <a:gd name="connsiteX12" fmla="*/ 2089165 w 2418330"/>
              <a:gd name="connsiteY12" fmla="*/ 1349115 h 3030157"/>
              <a:gd name="connsiteX13" fmla="*/ 2118982 w 2418330"/>
              <a:gd name="connsiteY13" fmla="*/ 1279541 h 3030157"/>
              <a:gd name="connsiteX14" fmla="*/ 2069287 w 2418330"/>
              <a:gd name="connsiteY14" fmla="*/ 1239785 h 3030157"/>
              <a:gd name="connsiteX15" fmla="*/ 2089165 w 2418330"/>
              <a:gd name="connsiteY15" fmla="*/ 1190089 h 3030157"/>
              <a:gd name="connsiteX16" fmla="*/ 2049408 w 2418330"/>
              <a:gd name="connsiteY16" fmla="*/ 1120515 h 3030157"/>
              <a:gd name="connsiteX17" fmla="*/ 2039469 w 2418330"/>
              <a:gd name="connsiteY17" fmla="*/ 971428 h 3030157"/>
              <a:gd name="connsiteX18" fmla="*/ 2059347 w 2418330"/>
              <a:gd name="connsiteY18" fmla="*/ 951550 h 3030157"/>
              <a:gd name="connsiteX19" fmla="*/ 2049408 w 2418330"/>
              <a:gd name="connsiteY19" fmla="*/ 862098 h 3030157"/>
              <a:gd name="connsiteX20" fmla="*/ 1969895 w 2418330"/>
              <a:gd name="connsiteY20" fmla="*/ 782585 h 3030157"/>
              <a:gd name="connsiteX21" fmla="*/ 1959956 w 2418330"/>
              <a:gd name="connsiteY21" fmla="*/ 663315 h 3030157"/>
              <a:gd name="connsiteX22" fmla="*/ 1989774 w 2418330"/>
              <a:gd name="connsiteY22" fmla="*/ 593741 h 3030157"/>
              <a:gd name="connsiteX23" fmla="*/ 1840687 w 2418330"/>
              <a:gd name="connsiteY23" fmla="*/ 444654 h 3030157"/>
              <a:gd name="connsiteX24" fmla="*/ 1810869 w 2418330"/>
              <a:gd name="connsiteY24" fmla="*/ 514228 h 3030157"/>
              <a:gd name="connsiteX25" fmla="*/ 1820808 w 2418330"/>
              <a:gd name="connsiteY25" fmla="*/ 603680 h 3030157"/>
              <a:gd name="connsiteX26" fmla="*/ 1761174 w 2418330"/>
              <a:gd name="connsiteY26" fmla="*/ 643437 h 3030157"/>
              <a:gd name="connsiteX27" fmla="*/ 1641904 w 2418330"/>
              <a:gd name="connsiteY27" fmla="*/ 742828 h 3030157"/>
              <a:gd name="connsiteX28" fmla="*/ 1542513 w 2418330"/>
              <a:gd name="connsiteY28" fmla="*/ 643437 h 3030157"/>
              <a:gd name="connsiteX29" fmla="*/ 1472939 w 2418330"/>
              <a:gd name="connsiteY29" fmla="*/ 653376 h 3030157"/>
              <a:gd name="connsiteX30" fmla="*/ 1433182 w 2418330"/>
              <a:gd name="connsiteY30" fmla="*/ 514228 h 3030157"/>
              <a:gd name="connsiteX31" fmla="*/ 1403365 w 2418330"/>
              <a:gd name="connsiteY31" fmla="*/ 305506 h 3030157"/>
              <a:gd name="connsiteX32" fmla="*/ 1403365 w 2418330"/>
              <a:gd name="connsiteY32" fmla="*/ 17272 h 3030157"/>
              <a:gd name="connsiteX33" fmla="*/ 1323852 w 2418330"/>
              <a:gd name="connsiteY33" fmla="*/ 47089 h 3030157"/>
              <a:gd name="connsiteX34" fmla="*/ 1323852 w 2418330"/>
              <a:gd name="connsiteY34" fmla="*/ 166359 h 3030157"/>
              <a:gd name="connsiteX35" fmla="*/ 1244339 w 2418330"/>
              <a:gd name="connsiteY35" fmla="*/ 225993 h 3030157"/>
              <a:gd name="connsiteX36" fmla="*/ 1204582 w 2418330"/>
              <a:gd name="connsiteY36" fmla="*/ 126602 h 3030157"/>
              <a:gd name="connsiteX37" fmla="*/ 1224461 w 2418330"/>
              <a:gd name="connsiteY37" fmla="*/ 76906 h 3030157"/>
              <a:gd name="connsiteX38" fmla="*/ 1125069 w 2418330"/>
              <a:gd name="connsiteY38" fmla="*/ 27211 h 3030157"/>
              <a:gd name="connsiteX39" fmla="*/ 1015739 w 2418330"/>
              <a:gd name="connsiteY39" fmla="*/ 96785 h 3030157"/>
              <a:gd name="connsiteX40" fmla="*/ 916347 w 2418330"/>
              <a:gd name="connsiteY40" fmla="*/ 96785 h 3030157"/>
              <a:gd name="connsiteX41" fmla="*/ 856713 w 2418330"/>
              <a:gd name="connsiteY41" fmla="*/ 96785 h 3030157"/>
              <a:gd name="connsiteX42" fmla="*/ 797078 w 2418330"/>
              <a:gd name="connsiteY42" fmla="*/ 136541 h 3030157"/>
              <a:gd name="connsiteX43" fmla="*/ 747382 w 2418330"/>
              <a:gd name="connsiteY43" fmla="*/ 166359 h 3030157"/>
              <a:gd name="connsiteX44" fmla="*/ 727504 w 2418330"/>
              <a:gd name="connsiteY44" fmla="*/ 295567 h 3030157"/>
              <a:gd name="connsiteX45" fmla="*/ 727504 w 2418330"/>
              <a:gd name="connsiteY45" fmla="*/ 424776 h 3030157"/>
              <a:gd name="connsiteX46" fmla="*/ 697687 w 2418330"/>
              <a:gd name="connsiteY46" fmla="*/ 514228 h 3030157"/>
              <a:gd name="connsiteX47" fmla="*/ 568478 w 2418330"/>
              <a:gd name="connsiteY47" fmla="*/ 593741 h 3030157"/>
              <a:gd name="connsiteX48" fmla="*/ 548600 w 2418330"/>
              <a:gd name="connsiteY48" fmla="*/ 703072 h 3030157"/>
              <a:gd name="connsiteX49" fmla="*/ 508843 w 2418330"/>
              <a:gd name="connsiteY49" fmla="*/ 772645 h 3030157"/>
              <a:gd name="connsiteX50" fmla="*/ 439269 w 2418330"/>
              <a:gd name="connsiteY50" fmla="*/ 722950 h 3030157"/>
              <a:gd name="connsiteX51" fmla="*/ 359756 w 2418330"/>
              <a:gd name="connsiteY51" fmla="*/ 961489 h 3030157"/>
              <a:gd name="connsiteX52" fmla="*/ 359756 w 2418330"/>
              <a:gd name="connsiteY52" fmla="*/ 1050941 h 3030157"/>
              <a:gd name="connsiteX53" fmla="*/ 320000 w 2418330"/>
              <a:gd name="connsiteY53" fmla="*/ 1070819 h 3030157"/>
              <a:gd name="connsiteX54" fmla="*/ 359756 w 2418330"/>
              <a:gd name="connsiteY54" fmla="*/ 1259663 h 3030157"/>
              <a:gd name="connsiteX55" fmla="*/ 389574 w 2418330"/>
              <a:gd name="connsiteY55" fmla="*/ 1359054 h 3030157"/>
              <a:gd name="connsiteX56" fmla="*/ 250426 w 2418330"/>
              <a:gd name="connsiteY56" fmla="*/ 1279541 h 3030157"/>
              <a:gd name="connsiteX57" fmla="*/ 131156 w 2418330"/>
              <a:gd name="connsiteY57" fmla="*/ 1120515 h 3030157"/>
              <a:gd name="connsiteX58" fmla="*/ 31765 w 2418330"/>
              <a:gd name="connsiteY58" fmla="*/ 1090698 h 3030157"/>
              <a:gd name="connsiteX59" fmla="*/ 20980 w 2418330"/>
              <a:gd name="connsiteY59" fmla="*/ 1160060 h 3030157"/>
              <a:gd name="connsiteX60" fmla="*/ 1313 w 2418330"/>
              <a:gd name="connsiteY60" fmla="*/ 1274889 h 3030157"/>
              <a:gd name="connsiteX61" fmla="*/ 61582 w 2418330"/>
              <a:gd name="connsiteY61" fmla="*/ 1269602 h 3030157"/>
              <a:gd name="connsiteX62" fmla="*/ 61582 w 2418330"/>
              <a:gd name="connsiteY62" fmla="*/ 1319298 h 3030157"/>
              <a:gd name="connsiteX63" fmla="*/ 91400 w 2418330"/>
              <a:gd name="connsiteY63" fmla="*/ 1458445 h 3030157"/>
              <a:gd name="connsiteX64" fmla="*/ 131156 w 2418330"/>
              <a:gd name="connsiteY64" fmla="*/ 1627411 h 3030157"/>
              <a:gd name="connsiteX65" fmla="*/ 170913 w 2418330"/>
              <a:gd name="connsiteY65" fmla="*/ 1985219 h 3030157"/>
              <a:gd name="connsiteX66" fmla="*/ 170913 w 2418330"/>
              <a:gd name="connsiteY66" fmla="*/ 2213819 h 3030157"/>
              <a:gd name="connsiteX67" fmla="*/ 151034 w 2418330"/>
              <a:gd name="connsiteY67" fmla="*/ 2233698 h 3030157"/>
              <a:gd name="connsiteX68" fmla="*/ 131156 w 2418330"/>
              <a:gd name="connsiteY68" fmla="*/ 2402663 h 3030157"/>
              <a:gd name="connsiteX69" fmla="*/ 101339 w 2418330"/>
              <a:gd name="connsiteY69" fmla="*/ 2531872 h 3030157"/>
              <a:gd name="connsiteX70" fmla="*/ 111278 w 2418330"/>
              <a:gd name="connsiteY70" fmla="*/ 2631263 h 3030157"/>
              <a:gd name="connsiteX71" fmla="*/ 131156 w 2418330"/>
              <a:gd name="connsiteY71" fmla="*/ 2730654 h 3030157"/>
              <a:gd name="connsiteX72" fmla="*/ 196713 w 2418330"/>
              <a:gd name="connsiteY72" fmla="*/ 2874454 h 3030157"/>
              <a:gd name="connsiteX73" fmla="*/ 349817 w 2418330"/>
              <a:gd name="connsiteY73" fmla="*/ 2839985 h 3030157"/>
              <a:gd name="connsiteX74" fmla="*/ 349817 w 2418330"/>
              <a:gd name="connsiteY74" fmla="*/ 2959254 h 3030157"/>
              <a:gd name="connsiteX75" fmla="*/ 409452 w 2418330"/>
              <a:gd name="connsiteY75" fmla="*/ 3028828 h 3030157"/>
              <a:gd name="connsiteX76" fmla="*/ 459147 w 2418330"/>
              <a:gd name="connsiteY76" fmla="*/ 2899619 h 3030157"/>
              <a:gd name="connsiteX77" fmla="*/ 498904 w 2418330"/>
              <a:gd name="connsiteY77" fmla="*/ 2800228 h 3030157"/>
              <a:gd name="connsiteX78" fmla="*/ 479026 w 2418330"/>
              <a:gd name="connsiteY78" fmla="*/ 2661080 h 3030157"/>
              <a:gd name="connsiteX79" fmla="*/ 488965 w 2418330"/>
              <a:gd name="connsiteY79" fmla="*/ 2581567 h 3030157"/>
              <a:gd name="connsiteX80" fmla="*/ 568478 w 2418330"/>
              <a:gd name="connsiteY80" fmla="*/ 2521932 h 3030157"/>
              <a:gd name="connsiteX81" fmla="*/ 588356 w 2418330"/>
              <a:gd name="connsiteY81" fmla="*/ 2671019 h 3030157"/>
              <a:gd name="connsiteX82" fmla="*/ 697687 w 2418330"/>
              <a:gd name="connsiteY82" fmla="*/ 2621324 h 3030157"/>
              <a:gd name="connsiteX83" fmla="*/ 826895 w 2418330"/>
              <a:gd name="connsiteY83" fmla="*/ 2571628 h 3030157"/>
              <a:gd name="connsiteX84" fmla="*/ 916347 w 2418330"/>
              <a:gd name="connsiteY84" fmla="*/ 2591506 h 3030157"/>
              <a:gd name="connsiteX85" fmla="*/ 916347 w 2418330"/>
              <a:gd name="connsiteY85" fmla="*/ 2372845 h 3030157"/>
              <a:gd name="connsiteX86" fmla="*/ 936226 w 2418330"/>
              <a:gd name="connsiteY86" fmla="*/ 2213819 h 3030157"/>
              <a:gd name="connsiteX87" fmla="*/ 936226 w 2418330"/>
              <a:gd name="connsiteY87" fmla="*/ 2114428 h 3030157"/>
              <a:gd name="connsiteX88" fmla="*/ 1005800 w 2418330"/>
              <a:gd name="connsiteY88" fmla="*/ 1975280 h 3030157"/>
              <a:gd name="connsiteX89" fmla="*/ 1045556 w 2418330"/>
              <a:gd name="connsiteY89" fmla="*/ 2044854 h 3030157"/>
              <a:gd name="connsiteX90" fmla="*/ 1105191 w 2418330"/>
              <a:gd name="connsiteY90" fmla="*/ 2323150 h 3030157"/>
              <a:gd name="connsiteX91" fmla="*/ 1164826 w 2418330"/>
              <a:gd name="connsiteY91" fmla="*/ 2442419 h 3030157"/>
              <a:gd name="connsiteX92" fmla="*/ 1174765 w 2418330"/>
              <a:gd name="connsiteY92" fmla="*/ 2273454 h 3030157"/>
              <a:gd name="connsiteX93" fmla="*/ 1194643 w 2418330"/>
              <a:gd name="connsiteY93" fmla="*/ 2233698 h 3030157"/>
              <a:gd name="connsiteX94" fmla="*/ 1254278 w 2418330"/>
              <a:gd name="connsiteY94" fmla="*/ 2193941 h 3030157"/>
              <a:gd name="connsiteX95" fmla="*/ 1333791 w 2418330"/>
              <a:gd name="connsiteY95" fmla="*/ 2064732 h 3030157"/>
              <a:gd name="connsiteX96" fmla="*/ 1463000 w 2418330"/>
              <a:gd name="connsiteY96" fmla="*/ 2203880 h 3030157"/>
              <a:gd name="connsiteX97" fmla="*/ 1634565 w 2418330"/>
              <a:gd name="connsiteY97" fmla="*/ 2282476 h 3030157"/>
              <a:gd name="connsiteX98" fmla="*/ 1793132 w 2418330"/>
              <a:gd name="connsiteY98" fmla="*/ 2057393 h 3030157"/>
              <a:gd name="connsiteX99" fmla="*/ 1935949 w 2418330"/>
              <a:gd name="connsiteY99" fmla="*/ 2096079 h 3030157"/>
              <a:gd name="connsiteX100" fmla="*/ 2004147 w 2418330"/>
              <a:gd name="connsiteY100" fmla="*/ 2352814 h 3030157"/>
              <a:gd name="connsiteX101" fmla="*/ 2137789 w 2418330"/>
              <a:gd name="connsiteY101" fmla="*/ 2472390 h 3030157"/>
              <a:gd name="connsiteX102" fmla="*/ 2313636 w 2418330"/>
              <a:gd name="connsiteY102" fmla="*/ 2416119 h 3030157"/>
              <a:gd name="connsiteX103" fmla="*/ 2337643 w 2418330"/>
              <a:gd name="connsiteY103" fmla="*/ 2253576 h 3030157"/>
              <a:gd name="connsiteX0" fmla="*/ 2337643 w 2418330"/>
              <a:gd name="connsiteY0" fmla="*/ 2253576 h 3030157"/>
              <a:gd name="connsiteX1" fmla="*/ 2337643 w 2418330"/>
              <a:gd name="connsiteY1" fmla="*/ 2164124 h 3030157"/>
              <a:gd name="connsiteX2" fmla="*/ 2397278 w 2418330"/>
              <a:gd name="connsiteY2" fmla="*/ 2104489 h 3030157"/>
              <a:gd name="connsiteX3" fmla="*/ 2417156 w 2418330"/>
              <a:gd name="connsiteY3" fmla="*/ 2005098 h 3030157"/>
              <a:gd name="connsiteX4" fmla="*/ 2367461 w 2418330"/>
              <a:gd name="connsiteY4" fmla="*/ 1965341 h 3030157"/>
              <a:gd name="connsiteX5" fmla="*/ 2367461 w 2418330"/>
              <a:gd name="connsiteY5" fmla="*/ 1915645 h 3030157"/>
              <a:gd name="connsiteX6" fmla="*/ 2268069 w 2418330"/>
              <a:gd name="connsiteY6" fmla="*/ 1756619 h 3030157"/>
              <a:gd name="connsiteX7" fmla="*/ 2208434 w 2418330"/>
              <a:gd name="connsiteY7" fmla="*/ 1677106 h 3030157"/>
              <a:gd name="connsiteX8" fmla="*/ 2168678 w 2418330"/>
              <a:gd name="connsiteY8" fmla="*/ 1587654 h 3030157"/>
              <a:gd name="connsiteX9" fmla="*/ 2168678 w 2418330"/>
              <a:gd name="connsiteY9" fmla="*/ 1537959 h 3030157"/>
              <a:gd name="connsiteX10" fmla="*/ 2128921 w 2418330"/>
              <a:gd name="connsiteY10" fmla="*/ 1438567 h 3030157"/>
              <a:gd name="connsiteX11" fmla="*/ 2148800 w 2418330"/>
              <a:gd name="connsiteY11" fmla="*/ 1398811 h 3030157"/>
              <a:gd name="connsiteX12" fmla="*/ 2089165 w 2418330"/>
              <a:gd name="connsiteY12" fmla="*/ 1349115 h 3030157"/>
              <a:gd name="connsiteX13" fmla="*/ 2118982 w 2418330"/>
              <a:gd name="connsiteY13" fmla="*/ 1279541 h 3030157"/>
              <a:gd name="connsiteX14" fmla="*/ 2069287 w 2418330"/>
              <a:gd name="connsiteY14" fmla="*/ 1239785 h 3030157"/>
              <a:gd name="connsiteX15" fmla="*/ 2089165 w 2418330"/>
              <a:gd name="connsiteY15" fmla="*/ 1190089 h 3030157"/>
              <a:gd name="connsiteX16" fmla="*/ 2049408 w 2418330"/>
              <a:gd name="connsiteY16" fmla="*/ 1120515 h 3030157"/>
              <a:gd name="connsiteX17" fmla="*/ 2039469 w 2418330"/>
              <a:gd name="connsiteY17" fmla="*/ 971428 h 3030157"/>
              <a:gd name="connsiteX18" fmla="*/ 2059347 w 2418330"/>
              <a:gd name="connsiteY18" fmla="*/ 951550 h 3030157"/>
              <a:gd name="connsiteX19" fmla="*/ 2049408 w 2418330"/>
              <a:gd name="connsiteY19" fmla="*/ 862098 h 3030157"/>
              <a:gd name="connsiteX20" fmla="*/ 1969895 w 2418330"/>
              <a:gd name="connsiteY20" fmla="*/ 782585 h 3030157"/>
              <a:gd name="connsiteX21" fmla="*/ 1959956 w 2418330"/>
              <a:gd name="connsiteY21" fmla="*/ 663315 h 3030157"/>
              <a:gd name="connsiteX22" fmla="*/ 1989774 w 2418330"/>
              <a:gd name="connsiteY22" fmla="*/ 593741 h 3030157"/>
              <a:gd name="connsiteX23" fmla="*/ 1840687 w 2418330"/>
              <a:gd name="connsiteY23" fmla="*/ 444654 h 3030157"/>
              <a:gd name="connsiteX24" fmla="*/ 1810869 w 2418330"/>
              <a:gd name="connsiteY24" fmla="*/ 514228 h 3030157"/>
              <a:gd name="connsiteX25" fmla="*/ 1820808 w 2418330"/>
              <a:gd name="connsiteY25" fmla="*/ 603680 h 3030157"/>
              <a:gd name="connsiteX26" fmla="*/ 1761174 w 2418330"/>
              <a:gd name="connsiteY26" fmla="*/ 643437 h 3030157"/>
              <a:gd name="connsiteX27" fmla="*/ 1641904 w 2418330"/>
              <a:gd name="connsiteY27" fmla="*/ 742828 h 3030157"/>
              <a:gd name="connsiteX28" fmla="*/ 1542513 w 2418330"/>
              <a:gd name="connsiteY28" fmla="*/ 643437 h 3030157"/>
              <a:gd name="connsiteX29" fmla="*/ 1472939 w 2418330"/>
              <a:gd name="connsiteY29" fmla="*/ 653376 h 3030157"/>
              <a:gd name="connsiteX30" fmla="*/ 1433182 w 2418330"/>
              <a:gd name="connsiteY30" fmla="*/ 514228 h 3030157"/>
              <a:gd name="connsiteX31" fmla="*/ 1403365 w 2418330"/>
              <a:gd name="connsiteY31" fmla="*/ 305506 h 3030157"/>
              <a:gd name="connsiteX32" fmla="*/ 1403365 w 2418330"/>
              <a:gd name="connsiteY32" fmla="*/ 17272 h 3030157"/>
              <a:gd name="connsiteX33" fmla="*/ 1323852 w 2418330"/>
              <a:gd name="connsiteY33" fmla="*/ 47089 h 3030157"/>
              <a:gd name="connsiteX34" fmla="*/ 1323852 w 2418330"/>
              <a:gd name="connsiteY34" fmla="*/ 166359 h 3030157"/>
              <a:gd name="connsiteX35" fmla="*/ 1244339 w 2418330"/>
              <a:gd name="connsiteY35" fmla="*/ 225993 h 3030157"/>
              <a:gd name="connsiteX36" fmla="*/ 1204582 w 2418330"/>
              <a:gd name="connsiteY36" fmla="*/ 126602 h 3030157"/>
              <a:gd name="connsiteX37" fmla="*/ 1224461 w 2418330"/>
              <a:gd name="connsiteY37" fmla="*/ 76906 h 3030157"/>
              <a:gd name="connsiteX38" fmla="*/ 1125069 w 2418330"/>
              <a:gd name="connsiteY38" fmla="*/ 27211 h 3030157"/>
              <a:gd name="connsiteX39" fmla="*/ 1015739 w 2418330"/>
              <a:gd name="connsiteY39" fmla="*/ 96785 h 3030157"/>
              <a:gd name="connsiteX40" fmla="*/ 916347 w 2418330"/>
              <a:gd name="connsiteY40" fmla="*/ 96785 h 3030157"/>
              <a:gd name="connsiteX41" fmla="*/ 856713 w 2418330"/>
              <a:gd name="connsiteY41" fmla="*/ 96785 h 3030157"/>
              <a:gd name="connsiteX42" fmla="*/ 797078 w 2418330"/>
              <a:gd name="connsiteY42" fmla="*/ 136541 h 3030157"/>
              <a:gd name="connsiteX43" fmla="*/ 747382 w 2418330"/>
              <a:gd name="connsiteY43" fmla="*/ 166359 h 3030157"/>
              <a:gd name="connsiteX44" fmla="*/ 727504 w 2418330"/>
              <a:gd name="connsiteY44" fmla="*/ 295567 h 3030157"/>
              <a:gd name="connsiteX45" fmla="*/ 727504 w 2418330"/>
              <a:gd name="connsiteY45" fmla="*/ 424776 h 3030157"/>
              <a:gd name="connsiteX46" fmla="*/ 697687 w 2418330"/>
              <a:gd name="connsiteY46" fmla="*/ 514228 h 3030157"/>
              <a:gd name="connsiteX47" fmla="*/ 568478 w 2418330"/>
              <a:gd name="connsiteY47" fmla="*/ 593741 h 3030157"/>
              <a:gd name="connsiteX48" fmla="*/ 548600 w 2418330"/>
              <a:gd name="connsiteY48" fmla="*/ 703072 h 3030157"/>
              <a:gd name="connsiteX49" fmla="*/ 508843 w 2418330"/>
              <a:gd name="connsiteY49" fmla="*/ 772645 h 3030157"/>
              <a:gd name="connsiteX50" fmla="*/ 439269 w 2418330"/>
              <a:gd name="connsiteY50" fmla="*/ 722950 h 3030157"/>
              <a:gd name="connsiteX51" fmla="*/ 359756 w 2418330"/>
              <a:gd name="connsiteY51" fmla="*/ 961489 h 3030157"/>
              <a:gd name="connsiteX52" fmla="*/ 359756 w 2418330"/>
              <a:gd name="connsiteY52" fmla="*/ 1050941 h 3030157"/>
              <a:gd name="connsiteX53" fmla="*/ 320000 w 2418330"/>
              <a:gd name="connsiteY53" fmla="*/ 1070819 h 3030157"/>
              <a:gd name="connsiteX54" fmla="*/ 359756 w 2418330"/>
              <a:gd name="connsiteY54" fmla="*/ 1259663 h 3030157"/>
              <a:gd name="connsiteX55" fmla="*/ 389574 w 2418330"/>
              <a:gd name="connsiteY55" fmla="*/ 1359054 h 3030157"/>
              <a:gd name="connsiteX56" fmla="*/ 250426 w 2418330"/>
              <a:gd name="connsiteY56" fmla="*/ 1279541 h 3030157"/>
              <a:gd name="connsiteX57" fmla="*/ 150611 w 2418330"/>
              <a:gd name="connsiteY57" fmla="*/ 1164290 h 3030157"/>
              <a:gd name="connsiteX58" fmla="*/ 31765 w 2418330"/>
              <a:gd name="connsiteY58" fmla="*/ 1090698 h 3030157"/>
              <a:gd name="connsiteX59" fmla="*/ 20980 w 2418330"/>
              <a:gd name="connsiteY59" fmla="*/ 1160060 h 3030157"/>
              <a:gd name="connsiteX60" fmla="*/ 1313 w 2418330"/>
              <a:gd name="connsiteY60" fmla="*/ 1274889 h 3030157"/>
              <a:gd name="connsiteX61" fmla="*/ 61582 w 2418330"/>
              <a:gd name="connsiteY61" fmla="*/ 1269602 h 3030157"/>
              <a:gd name="connsiteX62" fmla="*/ 61582 w 2418330"/>
              <a:gd name="connsiteY62" fmla="*/ 1319298 h 3030157"/>
              <a:gd name="connsiteX63" fmla="*/ 91400 w 2418330"/>
              <a:gd name="connsiteY63" fmla="*/ 1458445 h 3030157"/>
              <a:gd name="connsiteX64" fmla="*/ 131156 w 2418330"/>
              <a:gd name="connsiteY64" fmla="*/ 1627411 h 3030157"/>
              <a:gd name="connsiteX65" fmla="*/ 170913 w 2418330"/>
              <a:gd name="connsiteY65" fmla="*/ 1985219 h 3030157"/>
              <a:gd name="connsiteX66" fmla="*/ 170913 w 2418330"/>
              <a:gd name="connsiteY66" fmla="*/ 2213819 h 3030157"/>
              <a:gd name="connsiteX67" fmla="*/ 151034 w 2418330"/>
              <a:gd name="connsiteY67" fmla="*/ 2233698 h 3030157"/>
              <a:gd name="connsiteX68" fmla="*/ 131156 w 2418330"/>
              <a:gd name="connsiteY68" fmla="*/ 2402663 h 3030157"/>
              <a:gd name="connsiteX69" fmla="*/ 101339 w 2418330"/>
              <a:gd name="connsiteY69" fmla="*/ 2531872 h 3030157"/>
              <a:gd name="connsiteX70" fmla="*/ 111278 w 2418330"/>
              <a:gd name="connsiteY70" fmla="*/ 2631263 h 3030157"/>
              <a:gd name="connsiteX71" fmla="*/ 131156 w 2418330"/>
              <a:gd name="connsiteY71" fmla="*/ 2730654 h 3030157"/>
              <a:gd name="connsiteX72" fmla="*/ 196713 w 2418330"/>
              <a:gd name="connsiteY72" fmla="*/ 2874454 h 3030157"/>
              <a:gd name="connsiteX73" fmla="*/ 349817 w 2418330"/>
              <a:gd name="connsiteY73" fmla="*/ 2839985 h 3030157"/>
              <a:gd name="connsiteX74" fmla="*/ 349817 w 2418330"/>
              <a:gd name="connsiteY74" fmla="*/ 2959254 h 3030157"/>
              <a:gd name="connsiteX75" fmla="*/ 409452 w 2418330"/>
              <a:gd name="connsiteY75" fmla="*/ 3028828 h 3030157"/>
              <a:gd name="connsiteX76" fmla="*/ 459147 w 2418330"/>
              <a:gd name="connsiteY76" fmla="*/ 2899619 h 3030157"/>
              <a:gd name="connsiteX77" fmla="*/ 498904 w 2418330"/>
              <a:gd name="connsiteY77" fmla="*/ 2800228 h 3030157"/>
              <a:gd name="connsiteX78" fmla="*/ 479026 w 2418330"/>
              <a:gd name="connsiteY78" fmla="*/ 2661080 h 3030157"/>
              <a:gd name="connsiteX79" fmla="*/ 488965 w 2418330"/>
              <a:gd name="connsiteY79" fmla="*/ 2581567 h 3030157"/>
              <a:gd name="connsiteX80" fmla="*/ 568478 w 2418330"/>
              <a:gd name="connsiteY80" fmla="*/ 2521932 h 3030157"/>
              <a:gd name="connsiteX81" fmla="*/ 588356 w 2418330"/>
              <a:gd name="connsiteY81" fmla="*/ 2671019 h 3030157"/>
              <a:gd name="connsiteX82" fmla="*/ 697687 w 2418330"/>
              <a:gd name="connsiteY82" fmla="*/ 2621324 h 3030157"/>
              <a:gd name="connsiteX83" fmla="*/ 826895 w 2418330"/>
              <a:gd name="connsiteY83" fmla="*/ 2571628 h 3030157"/>
              <a:gd name="connsiteX84" fmla="*/ 916347 w 2418330"/>
              <a:gd name="connsiteY84" fmla="*/ 2591506 h 3030157"/>
              <a:gd name="connsiteX85" fmla="*/ 916347 w 2418330"/>
              <a:gd name="connsiteY85" fmla="*/ 2372845 h 3030157"/>
              <a:gd name="connsiteX86" fmla="*/ 936226 w 2418330"/>
              <a:gd name="connsiteY86" fmla="*/ 2213819 h 3030157"/>
              <a:gd name="connsiteX87" fmla="*/ 936226 w 2418330"/>
              <a:gd name="connsiteY87" fmla="*/ 2114428 h 3030157"/>
              <a:gd name="connsiteX88" fmla="*/ 1005800 w 2418330"/>
              <a:gd name="connsiteY88" fmla="*/ 1975280 h 3030157"/>
              <a:gd name="connsiteX89" fmla="*/ 1045556 w 2418330"/>
              <a:gd name="connsiteY89" fmla="*/ 2044854 h 3030157"/>
              <a:gd name="connsiteX90" fmla="*/ 1105191 w 2418330"/>
              <a:gd name="connsiteY90" fmla="*/ 2323150 h 3030157"/>
              <a:gd name="connsiteX91" fmla="*/ 1164826 w 2418330"/>
              <a:gd name="connsiteY91" fmla="*/ 2442419 h 3030157"/>
              <a:gd name="connsiteX92" fmla="*/ 1174765 w 2418330"/>
              <a:gd name="connsiteY92" fmla="*/ 2273454 h 3030157"/>
              <a:gd name="connsiteX93" fmla="*/ 1194643 w 2418330"/>
              <a:gd name="connsiteY93" fmla="*/ 2233698 h 3030157"/>
              <a:gd name="connsiteX94" fmla="*/ 1254278 w 2418330"/>
              <a:gd name="connsiteY94" fmla="*/ 2193941 h 3030157"/>
              <a:gd name="connsiteX95" fmla="*/ 1333791 w 2418330"/>
              <a:gd name="connsiteY95" fmla="*/ 2064732 h 3030157"/>
              <a:gd name="connsiteX96" fmla="*/ 1463000 w 2418330"/>
              <a:gd name="connsiteY96" fmla="*/ 2203880 h 3030157"/>
              <a:gd name="connsiteX97" fmla="*/ 1634565 w 2418330"/>
              <a:gd name="connsiteY97" fmla="*/ 2282476 h 3030157"/>
              <a:gd name="connsiteX98" fmla="*/ 1793132 w 2418330"/>
              <a:gd name="connsiteY98" fmla="*/ 2057393 h 3030157"/>
              <a:gd name="connsiteX99" fmla="*/ 1935949 w 2418330"/>
              <a:gd name="connsiteY99" fmla="*/ 2096079 h 3030157"/>
              <a:gd name="connsiteX100" fmla="*/ 2004147 w 2418330"/>
              <a:gd name="connsiteY100" fmla="*/ 2352814 h 3030157"/>
              <a:gd name="connsiteX101" fmla="*/ 2137789 w 2418330"/>
              <a:gd name="connsiteY101" fmla="*/ 2472390 h 3030157"/>
              <a:gd name="connsiteX102" fmla="*/ 2313636 w 2418330"/>
              <a:gd name="connsiteY102" fmla="*/ 2416119 h 3030157"/>
              <a:gd name="connsiteX103" fmla="*/ 2337643 w 2418330"/>
              <a:gd name="connsiteY103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027944 w 2442127"/>
              <a:gd name="connsiteY100" fmla="*/ 2352814 h 3030157"/>
              <a:gd name="connsiteX101" fmla="*/ 2161586 w 2442127"/>
              <a:gd name="connsiteY101" fmla="*/ 2472390 h 3030157"/>
              <a:gd name="connsiteX102" fmla="*/ 2337433 w 2442127"/>
              <a:gd name="connsiteY102" fmla="*/ 2416119 h 3030157"/>
              <a:gd name="connsiteX103" fmla="*/ 2361440 w 2442127"/>
              <a:gd name="connsiteY103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027944 w 2442127"/>
              <a:gd name="connsiteY100" fmla="*/ 2352814 h 3030157"/>
              <a:gd name="connsiteX101" fmla="*/ 2249135 w 2442127"/>
              <a:gd name="connsiteY101" fmla="*/ 2054100 h 3030157"/>
              <a:gd name="connsiteX102" fmla="*/ 2337433 w 2442127"/>
              <a:gd name="connsiteY102" fmla="*/ 2416119 h 3030157"/>
              <a:gd name="connsiteX103" fmla="*/ 2361440 w 2442127"/>
              <a:gd name="connsiteY103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101" fmla="*/ 2337433 w 2442127"/>
              <a:gd name="connsiteY101" fmla="*/ 2416119 h 3030157"/>
              <a:gd name="connsiteX102" fmla="*/ 2361440 w 2442127"/>
              <a:gd name="connsiteY102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101" fmla="*/ 2337433 w 2442127"/>
              <a:gd name="connsiteY101" fmla="*/ 2416119 h 3030157"/>
              <a:gd name="connsiteX102" fmla="*/ 2361440 w 2442127"/>
              <a:gd name="connsiteY102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101" fmla="*/ 2361440 w 2442127"/>
              <a:gd name="connsiteY101" fmla="*/ 2253576 h 3030157"/>
              <a:gd name="connsiteX0" fmla="*/ 2249135 w 2442127"/>
              <a:gd name="connsiteY0" fmla="*/ 2054100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12153 w 2445310"/>
              <a:gd name="connsiteY80" fmla="*/ 2671019 h 3030157"/>
              <a:gd name="connsiteX81" fmla="*/ 721484 w 2445310"/>
              <a:gd name="connsiteY81" fmla="*/ 2621324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198562 w 2445310"/>
              <a:gd name="connsiteY91" fmla="*/ 2273454 h 3030157"/>
              <a:gd name="connsiteX92" fmla="*/ 1218440 w 2445310"/>
              <a:gd name="connsiteY92" fmla="*/ 2233698 h 3030157"/>
              <a:gd name="connsiteX93" fmla="*/ 1278075 w 2445310"/>
              <a:gd name="connsiteY93" fmla="*/ 2193941 h 3030157"/>
              <a:gd name="connsiteX94" fmla="*/ 1357588 w 2445310"/>
              <a:gd name="connsiteY94" fmla="*/ 2064732 h 3030157"/>
              <a:gd name="connsiteX95" fmla="*/ 1486797 w 2445310"/>
              <a:gd name="connsiteY95" fmla="*/ 2203880 h 3030157"/>
              <a:gd name="connsiteX96" fmla="*/ 1658362 w 2445310"/>
              <a:gd name="connsiteY96" fmla="*/ 2282476 h 3030157"/>
              <a:gd name="connsiteX97" fmla="*/ 1816929 w 2445310"/>
              <a:gd name="connsiteY97" fmla="*/ 2057393 h 3030157"/>
              <a:gd name="connsiteX98" fmla="*/ 1959746 w 2445310"/>
              <a:gd name="connsiteY98" fmla="*/ 2096079 h 3030157"/>
              <a:gd name="connsiteX99" fmla="*/ 2249135 w 2445310"/>
              <a:gd name="connsiteY99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12153 w 2445310"/>
              <a:gd name="connsiteY80" fmla="*/ 2671019 h 3030157"/>
              <a:gd name="connsiteX81" fmla="*/ 721484 w 2445310"/>
              <a:gd name="connsiteY81" fmla="*/ 2621324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237683 w 2445310"/>
              <a:gd name="connsiteY91" fmla="*/ 2378555 h 3030157"/>
              <a:gd name="connsiteX92" fmla="*/ 1198562 w 2445310"/>
              <a:gd name="connsiteY92" fmla="*/ 2273454 h 3030157"/>
              <a:gd name="connsiteX93" fmla="*/ 1218440 w 2445310"/>
              <a:gd name="connsiteY93" fmla="*/ 2233698 h 3030157"/>
              <a:gd name="connsiteX94" fmla="*/ 1278075 w 2445310"/>
              <a:gd name="connsiteY94" fmla="*/ 2193941 h 3030157"/>
              <a:gd name="connsiteX95" fmla="*/ 1357588 w 2445310"/>
              <a:gd name="connsiteY95" fmla="*/ 2064732 h 3030157"/>
              <a:gd name="connsiteX96" fmla="*/ 1486797 w 2445310"/>
              <a:gd name="connsiteY96" fmla="*/ 2203880 h 3030157"/>
              <a:gd name="connsiteX97" fmla="*/ 1658362 w 2445310"/>
              <a:gd name="connsiteY97" fmla="*/ 2282476 h 3030157"/>
              <a:gd name="connsiteX98" fmla="*/ 1816929 w 2445310"/>
              <a:gd name="connsiteY98" fmla="*/ 2057393 h 3030157"/>
              <a:gd name="connsiteX99" fmla="*/ 1959746 w 2445310"/>
              <a:gd name="connsiteY99" fmla="*/ 2096079 h 3030157"/>
              <a:gd name="connsiteX100" fmla="*/ 2249135 w 2445310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721484 w 2445310"/>
              <a:gd name="connsiteY81" fmla="*/ 2621324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237683 w 2445310"/>
              <a:gd name="connsiteY91" fmla="*/ 2378555 h 3030157"/>
              <a:gd name="connsiteX92" fmla="*/ 1198562 w 2445310"/>
              <a:gd name="connsiteY92" fmla="*/ 2273454 h 3030157"/>
              <a:gd name="connsiteX93" fmla="*/ 1218440 w 2445310"/>
              <a:gd name="connsiteY93" fmla="*/ 2233698 h 3030157"/>
              <a:gd name="connsiteX94" fmla="*/ 1278075 w 2445310"/>
              <a:gd name="connsiteY94" fmla="*/ 2193941 h 3030157"/>
              <a:gd name="connsiteX95" fmla="*/ 1357588 w 2445310"/>
              <a:gd name="connsiteY95" fmla="*/ 2064732 h 3030157"/>
              <a:gd name="connsiteX96" fmla="*/ 1486797 w 2445310"/>
              <a:gd name="connsiteY96" fmla="*/ 2203880 h 3030157"/>
              <a:gd name="connsiteX97" fmla="*/ 1658362 w 2445310"/>
              <a:gd name="connsiteY97" fmla="*/ 2282476 h 3030157"/>
              <a:gd name="connsiteX98" fmla="*/ 1816929 w 2445310"/>
              <a:gd name="connsiteY98" fmla="*/ 2057393 h 3030157"/>
              <a:gd name="connsiteX99" fmla="*/ 1959746 w 2445310"/>
              <a:gd name="connsiteY99" fmla="*/ 2096079 h 3030157"/>
              <a:gd name="connsiteX100" fmla="*/ 2249135 w 2445310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765258 w 2445310"/>
              <a:gd name="connsiteY81" fmla="*/ 2640779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237683 w 2445310"/>
              <a:gd name="connsiteY91" fmla="*/ 2378555 h 3030157"/>
              <a:gd name="connsiteX92" fmla="*/ 1198562 w 2445310"/>
              <a:gd name="connsiteY92" fmla="*/ 2273454 h 3030157"/>
              <a:gd name="connsiteX93" fmla="*/ 1218440 w 2445310"/>
              <a:gd name="connsiteY93" fmla="*/ 2233698 h 3030157"/>
              <a:gd name="connsiteX94" fmla="*/ 1278075 w 2445310"/>
              <a:gd name="connsiteY94" fmla="*/ 2193941 h 3030157"/>
              <a:gd name="connsiteX95" fmla="*/ 1357588 w 2445310"/>
              <a:gd name="connsiteY95" fmla="*/ 2064732 h 3030157"/>
              <a:gd name="connsiteX96" fmla="*/ 1486797 w 2445310"/>
              <a:gd name="connsiteY96" fmla="*/ 2203880 h 3030157"/>
              <a:gd name="connsiteX97" fmla="*/ 1658362 w 2445310"/>
              <a:gd name="connsiteY97" fmla="*/ 2282476 h 3030157"/>
              <a:gd name="connsiteX98" fmla="*/ 1816929 w 2445310"/>
              <a:gd name="connsiteY98" fmla="*/ 2057393 h 3030157"/>
              <a:gd name="connsiteX99" fmla="*/ 1959746 w 2445310"/>
              <a:gd name="connsiteY99" fmla="*/ 2096079 h 3030157"/>
              <a:gd name="connsiteX100" fmla="*/ 2249135 w 2445310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28988 w 2445310"/>
              <a:gd name="connsiteY90" fmla="*/ 2323150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18440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28988 w 2445310"/>
              <a:gd name="connsiteY90" fmla="*/ 2323150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58171 w 2445310"/>
              <a:gd name="connsiteY90" fmla="*/ 2337742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38530 w 2445310"/>
              <a:gd name="connsiteY36" fmla="*/ 101225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58171 w 2445310"/>
              <a:gd name="connsiteY90" fmla="*/ 2337742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3957 h 3030014"/>
              <a:gd name="connsiteX1" fmla="*/ 2421075 w 2445310"/>
              <a:gd name="connsiteY1" fmla="*/ 2104346 h 3030014"/>
              <a:gd name="connsiteX2" fmla="*/ 2440953 w 2445310"/>
              <a:gd name="connsiteY2" fmla="*/ 2004955 h 3030014"/>
              <a:gd name="connsiteX3" fmla="*/ 2391258 w 2445310"/>
              <a:gd name="connsiteY3" fmla="*/ 1965198 h 3030014"/>
              <a:gd name="connsiteX4" fmla="*/ 2391258 w 2445310"/>
              <a:gd name="connsiteY4" fmla="*/ 1915502 h 3030014"/>
              <a:gd name="connsiteX5" fmla="*/ 2291866 w 2445310"/>
              <a:gd name="connsiteY5" fmla="*/ 1756476 h 3030014"/>
              <a:gd name="connsiteX6" fmla="*/ 2232231 w 2445310"/>
              <a:gd name="connsiteY6" fmla="*/ 1676963 h 3030014"/>
              <a:gd name="connsiteX7" fmla="*/ 2192475 w 2445310"/>
              <a:gd name="connsiteY7" fmla="*/ 1587511 h 3030014"/>
              <a:gd name="connsiteX8" fmla="*/ 2192475 w 2445310"/>
              <a:gd name="connsiteY8" fmla="*/ 1537816 h 3030014"/>
              <a:gd name="connsiteX9" fmla="*/ 2152718 w 2445310"/>
              <a:gd name="connsiteY9" fmla="*/ 1438424 h 3030014"/>
              <a:gd name="connsiteX10" fmla="*/ 2172597 w 2445310"/>
              <a:gd name="connsiteY10" fmla="*/ 1398668 h 3030014"/>
              <a:gd name="connsiteX11" fmla="*/ 2112962 w 2445310"/>
              <a:gd name="connsiteY11" fmla="*/ 1348972 h 3030014"/>
              <a:gd name="connsiteX12" fmla="*/ 2142779 w 2445310"/>
              <a:gd name="connsiteY12" fmla="*/ 1279398 h 3030014"/>
              <a:gd name="connsiteX13" fmla="*/ 2093084 w 2445310"/>
              <a:gd name="connsiteY13" fmla="*/ 1239642 h 3030014"/>
              <a:gd name="connsiteX14" fmla="*/ 2112962 w 2445310"/>
              <a:gd name="connsiteY14" fmla="*/ 1189946 h 3030014"/>
              <a:gd name="connsiteX15" fmla="*/ 2073205 w 2445310"/>
              <a:gd name="connsiteY15" fmla="*/ 1120372 h 3030014"/>
              <a:gd name="connsiteX16" fmla="*/ 2063266 w 2445310"/>
              <a:gd name="connsiteY16" fmla="*/ 971285 h 3030014"/>
              <a:gd name="connsiteX17" fmla="*/ 2083144 w 2445310"/>
              <a:gd name="connsiteY17" fmla="*/ 951407 h 3030014"/>
              <a:gd name="connsiteX18" fmla="*/ 2073205 w 2445310"/>
              <a:gd name="connsiteY18" fmla="*/ 861955 h 3030014"/>
              <a:gd name="connsiteX19" fmla="*/ 1993692 w 2445310"/>
              <a:gd name="connsiteY19" fmla="*/ 782442 h 3030014"/>
              <a:gd name="connsiteX20" fmla="*/ 1983753 w 2445310"/>
              <a:gd name="connsiteY20" fmla="*/ 663172 h 3030014"/>
              <a:gd name="connsiteX21" fmla="*/ 2013571 w 2445310"/>
              <a:gd name="connsiteY21" fmla="*/ 593598 h 3030014"/>
              <a:gd name="connsiteX22" fmla="*/ 1864484 w 2445310"/>
              <a:gd name="connsiteY22" fmla="*/ 444511 h 3030014"/>
              <a:gd name="connsiteX23" fmla="*/ 1834666 w 2445310"/>
              <a:gd name="connsiteY23" fmla="*/ 514085 h 3030014"/>
              <a:gd name="connsiteX24" fmla="*/ 1844605 w 2445310"/>
              <a:gd name="connsiteY24" fmla="*/ 603537 h 3030014"/>
              <a:gd name="connsiteX25" fmla="*/ 1784971 w 2445310"/>
              <a:gd name="connsiteY25" fmla="*/ 643294 h 3030014"/>
              <a:gd name="connsiteX26" fmla="*/ 1665701 w 2445310"/>
              <a:gd name="connsiteY26" fmla="*/ 742685 h 3030014"/>
              <a:gd name="connsiteX27" fmla="*/ 1566310 w 2445310"/>
              <a:gd name="connsiteY27" fmla="*/ 643294 h 3030014"/>
              <a:gd name="connsiteX28" fmla="*/ 1496736 w 2445310"/>
              <a:gd name="connsiteY28" fmla="*/ 653233 h 3030014"/>
              <a:gd name="connsiteX29" fmla="*/ 1456979 w 2445310"/>
              <a:gd name="connsiteY29" fmla="*/ 514085 h 3030014"/>
              <a:gd name="connsiteX30" fmla="*/ 1427162 w 2445310"/>
              <a:gd name="connsiteY30" fmla="*/ 305363 h 3030014"/>
              <a:gd name="connsiteX31" fmla="*/ 1427162 w 2445310"/>
              <a:gd name="connsiteY31" fmla="*/ 17129 h 3030014"/>
              <a:gd name="connsiteX32" fmla="*/ 1347649 w 2445310"/>
              <a:gd name="connsiteY32" fmla="*/ 46946 h 3030014"/>
              <a:gd name="connsiteX33" fmla="*/ 1289283 w 2445310"/>
              <a:gd name="connsiteY33" fmla="*/ 161352 h 3030014"/>
              <a:gd name="connsiteX34" fmla="*/ 1268136 w 2445310"/>
              <a:gd name="connsiteY34" fmla="*/ 225850 h 3030014"/>
              <a:gd name="connsiteX35" fmla="*/ 1228379 w 2445310"/>
              <a:gd name="connsiteY35" fmla="*/ 126459 h 3030014"/>
              <a:gd name="connsiteX36" fmla="*/ 1238530 w 2445310"/>
              <a:gd name="connsiteY36" fmla="*/ 101082 h 3030014"/>
              <a:gd name="connsiteX37" fmla="*/ 1148866 w 2445310"/>
              <a:gd name="connsiteY37" fmla="*/ 27068 h 3030014"/>
              <a:gd name="connsiteX38" fmla="*/ 1039536 w 2445310"/>
              <a:gd name="connsiteY38" fmla="*/ 96642 h 3030014"/>
              <a:gd name="connsiteX39" fmla="*/ 940144 w 2445310"/>
              <a:gd name="connsiteY39" fmla="*/ 96642 h 3030014"/>
              <a:gd name="connsiteX40" fmla="*/ 880510 w 2445310"/>
              <a:gd name="connsiteY40" fmla="*/ 96642 h 3030014"/>
              <a:gd name="connsiteX41" fmla="*/ 820875 w 2445310"/>
              <a:gd name="connsiteY41" fmla="*/ 136398 h 3030014"/>
              <a:gd name="connsiteX42" fmla="*/ 771179 w 2445310"/>
              <a:gd name="connsiteY42" fmla="*/ 166216 h 3030014"/>
              <a:gd name="connsiteX43" fmla="*/ 751301 w 2445310"/>
              <a:gd name="connsiteY43" fmla="*/ 295424 h 3030014"/>
              <a:gd name="connsiteX44" fmla="*/ 751301 w 2445310"/>
              <a:gd name="connsiteY44" fmla="*/ 424633 h 3030014"/>
              <a:gd name="connsiteX45" fmla="*/ 721484 w 2445310"/>
              <a:gd name="connsiteY45" fmla="*/ 514085 h 3030014"/>
              <a:gd name="connsiteX46" fmla="*/ 592275 w 2445310"/>
              <a:gd name="connsiteY46" fmla="*/ 593598 h 3030014"/>
              <a:gd name="connsiteX47" fmla="*/ 572397 w 2445310"/>
              <a:gd name="connsiteY47" fmla="*/ 702929 h 3030014"/>
              <a:gd name="connsiteX48" fmla="*/ 532640 w 2445310"/>
              <a:gd name="connsiteY48" fmla="*/ 772502 h 3030014"/>
              <a:gd name="connsiteX49" fmla="*/ 463066 w 2445310"/>
              <a:gd name="connsiteY49" fmla="*/ 722807 h 3030014"/>
              <a:gd name="connsiteX50" fmla="*/ 383553 w 2445310"/>
              <a:gd name="connsiteY50" fmla="*/ 961346 h 3030014"/>
              <a:gd name="connsiteX51" fmla="*/ 383553 w 2445310"/>
              <a:gd name="connsiteY51" fmla="*/ 1050798 h 3030014"/>
              <a:gd name="connsiteX52" fmla="*/ 343797 w 2445310"/>
              <a:gd name="connsiteY52" fmla="*/ 1070676 h 3030014"/>
              <a:gd name="connsiteX53" fmla="*/ 383553 w 2445310"/>
              <a:gd name="connsiteY53" fmla="*/ 1259520 h 3030014"/>
              <a:gd name="connsiteX54" fmla="*/ 413371 w 2445310"/>
              <a:gd name="connsiteY54" fmla="*/ 1358911 h 3030014"/>
              <a:gd name="connsiteX55" fmla="*/ 274223 w 2445310"/>
              <a:gd name="connsiteY55" fmla="*/ 1279398 h 3030014"/>
              <a:gd name="connsiteX56" fmla="*/ 174408 w 2445310"/>
              <a:gd name="connsiteY56" fmla="*/ 1164147 h 3030014"/>
              <a:gd name="connsiteX57" fmla="*/ 55562 w 2445310"/>
              <a:gd name="connsiteY57" fmla="*/ 1090555 h 3030014"/>
              <a:gd name="connsiteX58" fmla="*/ 1003 w 2445310"/>
              <a:gd name="connsiteY58" fmla="*/ 1164781 h 3030014"/>
              <a:gd name="connsiteX59" fmla="*/ 25110 w 2445310"/>
              <a:gd name="connsiteY59" fmla="*/ 1274746 h 3030014"/>
              <a:gd name="connsiteX60" fmla="*/ 85379 w 2445310"/>
              <a:gd name="connsiteY60" fmla="*/ 1269459 h 3030014"/>
              <a:gd name="connsiteX61" fmla="*/ 85379 w 2445310"/>
              <a:gd name="connsiteY61" fmla="*/ 1319155 h 3030014"/>
              <a:gd name="connsiteX62" fmla="*/ 115197 w 2445310"/>
              <a:gd name="connsiteY62" fmla="*/ 1458302 h 3030014"/>
              <a:gd name="connsiteX63" fmla="*/ 154953 w 2445310"/>
              <a:gd name="connsiteY63" fmla="*/ 1627268 h 3030014"/>
              <a:gd name="connsiteX64" fmla="*/ 194710 w 2445310"/>
              <a:gd name="connsiteY64" fmla="*/ 1985076 h 3030014"/>
              <a:gd name="connsiteX65" fmla="*/ 194710 w 2445310"/>
              <a:gd name="connsiteY65" fmla="*/ 2213676 h 3030014"/>
              <a:gd name="connsiteX66" fmla="*/ 174831 w 2445310"/>
              <a:gd name="connsiteY66" fmla="*/ 2233555 h 3030014"/>
              <a:gd name="connsiteX67" fmla="*/ 154953 w 2445310"/>
              <a:gd name="connsiteY67" fmla="*/ 2402520 h 3030014"/>
              <a:gd name="connsiteX68" fmla="*/ 125136 w 2445310"/>
              <a:gd name="connsiteY68" fmla="*/ 2531729 h 3030014"/>
              <a:gd name="connsiteX69" fmla="*/ 135075 w 2445310"/>
              <a:gd name="connsiteY69" fmla="*/ 2631120 h 3030014"/>
              <a:gd name="connsiteX70" fmla="*/ 154953 w 2445310"/>
              <a:gd name="connsiteY70" fmla="*/ 2730511 h 3030014"/>
              <a:gd name="connsiteX71" fmla="*/ 220510 w 2445310"/>
              <a:gd name="connsiteY71" fmla="*/ 2874311 h 3030014"/>
              <a:gd name="connsiteX72" fmla="*/ 373614 w 2445310"/>
              <a:gd name="connsiteY72" fmla="*/ 2839842 h 3030014"/>
              <a:gd name="connsiteX73" fmla="*/ 373614 w 2445310"/>
              <a:gd name="connsiteY73" fmla="*/ 2959111 h 3030014"/>
              <a:gd name="connsiteX74" fmla="*/ 433249 w 2445310"/>
              <a:gd name="connsiteY74" fmla="*/ 3028685 h 3030014"/>
              <a:gd name="connsiteX75" fmla="*/ 482944 w 2445310"/>
              <a:gd name="connsiteY75" fmla="*/ 2899476 h 3030014"/>
              <a:gd name="connsiteX76" fmla="*/ 522701 w 2445310"/>
              <a:gd name="connsiteY76" fmla="*/ 2800085 h 3030014"/>
              <a:gd name="connsiteX77" fmla="*/ 502823 w 2445310"/>
              <a:gd name="connsiteY77" fmla="*/ 2660937 h 3030014"/>
              <a:gd name="connsiteX78" fmla="*/ 512762 w 2445310"/>
              <a:gd name="connsiteY78" fmla="*/ 2581424 h 3030014"/>
              <a:gd name="connsiteX79" fmla="*/ 592275 w 2445310"/>
              <a:gd name="connsiteY79" fmla="*/ 2521789 h 3030014"/>
              <a:gd name="connsiteX80" fmla="*/ 660792 w 2445310"/>
              <a:gd name="connsiteY80" fmla="*/ 2719515 h 3030014"/>
              <a:gd name="connsiteX81" fmla="*/ 683206 w 2445310"/>
              <a:gd name="connsiteY81" fmla="*/ 2679970 h 3030014"/>
              <a:gd name="connsiteX82" fmla="*/ 765258 w 2445310"/>
              <a:gd name="connsiteY82" fmla="*/ 2640636 h 3030014"/>
              <a:gd name="connsiteX83" fmla="*/ 850692 w 2445310"/>
              <a:gd name="connsiteY83" fmla="*/ 2571485 h 3030014"/>
              <a:gd name="connsiteX84" fmla="*/ 940144 w 2445310"/>
              <a:gd name="connsiteY84" fmla="*/ 2591363 h 3030014"/>
              <a:gd name="connsiteX85" fmla="*/ 940144 w 2445310"/>
              <a:gd name="connsiteY85" fmla="*/ 2372702 h 3030014"/>
              <a:gd name="connsiteX86" fmla="*/ 960023 w 2445310"/>
              <a:gd name="connsiteY86" fmla="*/ 2213676 h 3030014"/>
              <a:gd name="connsiteX87" fmla="*/ 960023 w 2445310"/>
              <a:gd name="connsiteY87" fmla="*/ 2114285 h 3030014"/>
              <a:gd name="connsiteX88" fmla="*/ 1029597 w 2445310"/>
              <a:gd name="connsiteY88" fmla="*/ 1975137 h 3030014"/>
              <a:gd name="connsiteX89" fmla="*/ 1069353 w 2445310"/>
              <a:gd name="connsiteY89" fmla="*/ 2044711 h 3030014"/>
              <a:gd name="connsiteX90" fmla="*/ 1158171 w 2445310"/>
              <a:gd name="connsiteY90" fmla="*/ 2337599 h 3030014"/>
              <a:gd name="connsiteX91" fmla="*/ 1188623 w 2445310"/>
              <a:gd name="connsiteY91" fmla="*/ 2442276 h 3030014"/>
              <a:gd name="connsiteX92" fmla="*/ 1237683 w 2445310"/>
              <a:gd name="connsiteY92" fmla="*/ 2378412 h 3030014"/>
              <a:gd name="connsiteX93" fmla="*/ 1198562 w 2445310"/>
              <a:gd name="connsiteY93" fmla="*/ 2273311 h 3030014"/>
              <a:gd name="connsiteX94" fmla="*/ 1276806 w 2445310"/>
              <a:gd name="connsiteY94" fmla="*/ 2233555 h 3030014"/>
              <a:gd name="connsiteX95" fmla="*/ 1278075 w 2445310"/>
              <a:gd name="connsiteY95" fmla="*/ 2193798 h 3030014"/>
              <a:gd name="connsiteX96" fmla="*/ 1357588 w 2445310"/>
              <a:gd name="connsiteY96" fmla="*/ 2064589 h 3030014"/>
              <a:gd name="connsiteX97" fmla="*/ 1486797 w 2445310"/>
              <a:gd name="connsiteY97" fmla="*/ 2203737 h 3030014"/>
              <a:gd name="connsiteX98" fmla="*/ 1658362 w 2445310"/>
              <a:gd name="connsiteY98" fmla="*/ 2282333 h 3030014"/>
              <a:gd name="connsiteX99" fmla="*/ 1816929 w 2445310"/>
              <a:gd name="connsiteY99" fmla="*/ 2057250 h 3030014"/>
              <a:gd name="connsiteX100" fmla="*/ 1959746 w 2445310"/>
              <a:gd name="connsiteY100" fmla="*/ 2095936 h 3030014"/>
              <a:gd name="connsiteX101" fmla="*/ 2249135 w 2445310"/>
              <a:gd name="connsiteY101" fmla="*/ 2053957 h 3030014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299010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38530 w 2445310"/>
              <a:gd name="connsiteY36" fmla="*/ 101225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58171 w 2445310"/>
              <a:gd name="connsiteY90" fmla="*/ 2337742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42421 h 3018478"/>
              <a:gd name="connsiteX1" fmla="*/ 2421075 w 2445310"/>
              <a:gd name="connsiteY1" fmla="*/ 2092810 h 3018478"/>
              <a:gd name="connsiteX2" fmla="*/ 2440953 w 2445310"/>
              <a:gd name="connsiteY2" fmla="*/ 1993419 h 3018478"/>
              <a:gd name="connsiteX3" fmla="*/ 2391258 w 2445310"/>
              <a:gd name="connsiteY3" fmla="*/ 1953662 h 3018478"/>
              <a:gd name="connsiteX4" fmla="*/ 2391258 w 2445310"/>
              <a:gd name="connsiteY4" fmla="*/ 1903966 h 3018478"/>
              <a:gd name="connsiteX5" fmla="*/ 2291866 w 2445310"/>
              <a:gd name="connsiteY5" fmla="*/ 1744940 h 3018478"/>
              <a:gd name="connsiteX6" fmla="*/ 2232231 w 2445310"/>
              <a:gd name="connsiteY6" fmla="*/ 1665427 h 3018478"/>
              <a:gd name="connsiteX7" fmla="*/ 2192475 w 2445310"/>
              <a:gd name="connsiteY7" fmla="*/ 1575975 h 3018478"/>
              <a:gd name="connsiteX8" fmla="*/ 2192475 w 2445310"/>
              <a:gd name="connsiteY8" fmla="*/ 1526280 h 3018478"/>
              <a:gd name="connsiteX9" fmla="*/ 2152718 w 2445310"/>
              <a:gd name="connsiteY9" fmla="*/ 1426888 h 3018478"/>
              <a:gd name="connsiteX10" fmla="*/ 2172597 w 2445310"/>
              <a:gd name="connsiteY10" fmla="*/ 1387132 h 3018478"/>
              <a:gd name="connsiteX11" fmla="*/ 2112962 w 2445310"/>
              <a:gd name="connsiteY11" fmla="*/ 1337436 h 3018478"/>
              <a:gd name="connsiteX12" fmla="*/ 2142779 w 2445310"/>
              <a:gd name="connsiteY12" fmla="*/ 1267862 h 3018478"/>
              <a:gd name="connsiteX13" fmla="*/ 2093084 w 2445310"/>
              <a:gd name="connsiteY13" fmla="*/ 1228106 h 3018478"/>
              <a:gd name="connsiteX14" fmla="*/ 2112962 w 2445310"/>
              <a:gd name="connsiteY14" fmla="*/ 1178410 h 3018478"/>
              <a:gd name="connsiteX15" fmla="*/ 2073205 w 2445310"/>
              <a:gd name="connsiteY15" fmla="*/ 1108836 h 3018478"/>
              <a:gd name="connsiteX16" fmla="*/ 2063266 w 2445310"/>
              <a:gd name="connsiteY16" fmla="*/ 959749 h 3018478"/>
              <a:gd name="connsiteX17" fmla="*/ 2083144 w 2445310"/>
              <a:gd name="connsiteY17" fmla="*/ 939871 h 3018478"/>
              <a:gd name="connsiteX18" fmla="*/ 2073205 w 2445310"/>
              <a:gd name="connsiteY18" fmla="*/ 850419 h 3018478"/>
              <a:gd name="connsiteX19" fmla="*/ 1993692 w 2445310"/>
              <a:gd name="connsiteY19" fmla="*/ 770906 h 3018478"/>
              <a:gd name="connsiteX20" fmla="*/ 1983753 w 2445310"/>
              <a:gd name="connsiteY20" fmla="*/ 651636 h 3018478"/>
              <a:gd name="connsiteX21" fmla="*/ 2013571 w 2445310"/>
              <a:gd name="connsiteY21" fmla="*/ 582062 h 3018478"/>
              <a:gd name="connsiteX22" fmla="*/ 1864484 w 2445310"/>
              <a:gd name="connsiteY22" fmla="*/ 432975 h 3018478"/>
              <a:gd name="connsiteX23" fmla="*/ 1834666 w 2445310"/>
              <a:gd name="connsiteY23" fmla="*/ 502549 h 3018478"/>
              <a:gd name="connsiteX24" fmla="*/ 1844605 w 2445310"/>
              <a:gd name="connsiteY24" fmla="*/ 592001 h 3018478"/>
              <a:gd name="connsiteX25" fmla="*/ 1784971 w 2445310"/>
              <a:gd name="connsiteY25" fmla="*/ 631758 h 3018478"/>
              <a:gd name="connsiteX26" fmla="*/ 1665701 w 2445310"/>
              <a:gd name="connsiteY26" fmla="*/ 731149 h 3018478"/>
              <a:gd name="connsiteX27" fmla="*/ 1566310 w 2445310"/>
              <a:gd name="connsiteY27" fmla="*/ 631758 h 3018478"/>
              <a:gd name="connsiteX28" fmla="*/ 1496736 w 2445310"/>
              <a:gd name="connsiteY28" fmla="*/ 641697 h 3018478"/>
              <a:gd name="connsiteX29" fmla="*/ 1456979 w 2445310"/>
              <a:gd name="connsiteY29" fmla="*/ 502549 h 3018478"/>
              <a:gd name="connsiteX30" fmla="*/ 1427162 w 2445310"/>
              <a:gd name="connsiteY30" fmla="*/ 293827 h 3018478"/>
              <a:gd name="connsiteX31" fmla="*/ 1441753 w 2445310"/>
              <a:gd name="connsiteY31" fmla="*/ 20184 h 3018478"/>
              <a:gd name="connsiteX32" fmla="*/ 1347649 w 2445310"/>
              <a:gd name="connsiteY32" fmla="*/ 35410 h 3018478"/>
              <a:gd name="connsiteX33" fmla="*/ 1299010 w 2445310"/>
              <a:gd name="connsiteY33" fmla="*/ 154680 h 3018478"/>
              <a:gd name="connsiteX34" fmla="*/ 1268136 w 2445310"/>
              <a:gd name="connsiteY34" fmla="*/ 214314 h 3018478"/>
              <a:gd name="connsiteX35" fmla="*/ 1228379 w 2445310"/>
              <a:gd name="connsiteY35" fmla="*/ 114923 h 3018478"/>
              <a:gd name="connsiteX36" fmla="*/ 1238530 w 2445310"/>
              <a:gd name="connsiteY36" fmla="*/ 89546 h 3018478"/>
              <a:gd name="connsiteX37" fmla="*/ 1148866 w 2445310"/>
              <a:gd name="connsiteY37" fmla="*/ 15532 h 3018478"/>
              <a:gd name="connsiteX38" fmla="*/ 1039536 w 2445310"/>
              <a:gd name="connsiteY38" fmla="*/ 85106 h 3018478"/>
              <a:gd name="connsiteX39" fmla="*/ 940144 w 2445310"/>
              <a:gd name="connsiteY39" fmla="*/ 85106 h 3018478"/>
              <a:gd name="connsiteX40" fmla="*/ 880510 w 2445310"/>
              <a:gd name="connsiteY40" fmla="*/ 85106 h 3018478"/>
              <a:gd name="connsiteX41" fmla="*/ 820875 w 2445310"/>
              <a:gd name="connsiteY41" fmla="*/ 124862 h 3018478"/>
              <a:gd name="connsiteX42" fmla="*/ 771179 w 2445310"/>
              <a:gd name="connsiteY42" fmla="*/ 154680 h 3018478"/>
              <a:gd name="connsiteX43" fmla="*/ 751301 w 2445310"/>
              <a:gd name="connsiteY43" fmla="*/ 283888 h 3018478"/>
              <a:gd name="connsiteX44" fmla="*/ 751301 w 2445310"/>
              <a:gd name="connsiteY44" fmla="*/ 413097 h 3018478"/>
              <a:gd name="connsiteX45" fmla="*/ 721484 w 2445310"/>
              <a:gd name="connsiteY45" fmla="*/ 502549 h 3018478"/>
              <a:gd name="connsiteX46" fmla="*/ 592275 w 2445310"/>
              <a:gd name="connsiteY46" fmla="*/ 582062 h 3018478"/>
              <a:gd name="connsiteX47" fmla="*/ 572397 w 2445310"/>
              <a:gd name="connsiteY47" fmla="*/ 691393 h 3018478"/>
              <a:gd name="connsiteX48" fmla="*/ 532640 w 2445310"/>
              <a:gd name="connsiteY48" fmla="*/ 760966 h 3018478"/>
              <a:gd name="connsiteX49" fmla="*/ 463066 w 2445310"/>
              <a:gd name="connsiteY49" fmla="*/ 711271 h 3018478"/>
              <a:gd name="connsiteX50" fmla="*/ 383553 w 2445310"/>
              <a:gd name="connsiteY50" fmla="*/ 949810 h 3018478"/>
              <a:gd name="connsiteX51" fmla="*/ 383553 w 2445310"/>
              <a:gd name="connsiteY51" fmla="*/ 1039262 h 3018478"/>
              <a:gd name="connsiteX52" fmla="*/ 343797 w 2445310"/>
              <a:gd name="connsiteY52" fmla="*/ 1059140 h 3018478"/>
              <a:gd name="connsiteX53" fmla="*/ 383553 w 2445310"/>
              <a:gd name="connsiteY53" fmla="*/ 1247984 h 3018478"/>
              <a:gd name="connsiteX54" fmla="*/ 413371 w 2445310"/>
              <a:gd name="connsiteY54" fmla="*/ 1347375 h 3018478"/>
              <a:gd name="connsiteX55" fmla="*/ 274223 w 2445310"/>
              <a:gd name="connsiteY55" fmla="*/ 1267862 h 3018478"/>
              <a:gd name="connsiteX56" fmla="*/ 174408 w 2445310"/>
              <a:gd name="connsiteY56" fmla="*/ 1152611 h 3018478"/>
              <a:gd name="connsiteX57" fmla="*/ 55562 w 2445310"/>
              <a:gd name="connsiteY57" fmla="*/ 1079019 h 3018478"/>
              <a:gd name="connsiteX58" fmla="*/ 1003 w 2445310"/>
              <a:gd name="connsiteY58" fmla="*/ 1153245 h 3018478"/>
              <a:gd name="connsiteX59" fmla="*/ 25110 w 2445310"/>
              <a:gd name="connsiteY59" fmla="*/ 1263210 h 3018478"/>
              <a:gd name="connsiteX60" fmla="*/ 85379 w 2445310"/>
              <a:gd name="connsiteY60" fmla="*/ 1257923 h 3018478"/>
              <a:gd name="connsiteX61" fmla="*/ 85379 w 2445310"/>
              <a:gd name="connsiteY61" fmla="*/ 1307619 h 3018478"/>
              <a:gd name="connsiteX62" fmla="*/ 115197 w 2445310"/>
              <a:gd name="connsiteY62" fmla="*/ 1446766 h 3018478"/>
              <a:gd name="connsiteX63" fmla="*/ 154953 w 2445310"/>
              <a:gd name="connsiteY63" fmla="*/ 1615732 h 3018478"/>
              <a:gd name="connsiteX64" fmla="*/ 194710 w 2445310"/>
              <a:gd name="connsiteY64" fmla="*/ 1973540 h 3018478"/>
              <a:gd name="connsiteX65" fmla="*/ 194710 w 2445310"/>
              <a:gd name="connsiteY65" fmla="*/ 2202140 h 3018478"/>
              <a:gd name="connsiteX66" fmla="*/ 174831 w 2445310"/>
              <a:gd name="connsiteY66" fmla="*/ 2222019 h 3018478"/>
              <a:gd name="connsiteX67" fmla="*/ 154953 w 2445310"/>
              <a:gd name="connsiteY67" fmla="*/ 2390984 h 3018478"/>
              <a:gd name="connsiteX68" fmla="*/ 125136 w 2445310"/>
              <a:gd name="connsiteY68" fmla="*/ 2520193 h 3018478"/>
              <a:gd name="connsiteX69" fmla="*/ 135075 w 2445310"/>
              <a:gd name="connsiteY69" fmla="*/ 2619584 h 3018478"/>
              <a:gd name="connsiteX70" fmla="*/ 154953 w 2445310"/>
              <a:gd name="connsiteY70" fmla="*/ 2718975 h 3018478"/>
              <a:gd name="connsiteX71" fmla="*/ 220510 w 2445310"/>
              <a:gd name="connsiteY71" fmla="*/ 2862775 h 3018478"/>
              <a:gd name="connsiteX72" fmla="*/ 373614 w 2445310"/>
              <a:gd name="connsiteY72" fmla="*/ 2828306 h 3018478"/>
              <a:gd name="connsiteX73" fmla="*/ 373614 w 2445310"/>
              <a:gd name="connsiteY73" fmla="*/ 2947575 h 3018478"/>
              <a:gd name="connsiteX74" fmla="*/ 433249 w 2445310"/>
              <a:gd name="connsiteY74" fmla="*/ 3017149 h 3018478"/>
              <a:gd name="connsiteX75" fmla="*/ 482944 w 2445310"/>
              <a:gd name="connsiteY75" fmla="*/ 2887940 h 3018478"/>
              <a:gd name="connsiteX76" fmla="*/ 522701 w 2445310"/>
              <a:gd name="connsiteY76" fmla="*/ 2788549 h 3018478"/>
              <a:gd name="connsiteX77" fmla="*/ 502823 w 2445310"/>
              <a:gd name="connsiteY77" fmla="*/ 2649401 h 3018478"/>
              <a:gd name="connsiteX78" fmla="*/ 512762 w 2445310"/>
              <a:gd name="connsiteY78" fmla="*/ 2569888 h 3018478"/>
              <a:gd name="connsiteX79" fmla="*/ 592275 w 2445310"/>
              <a:gd name="connsiteY79" fmla="*/ 2510253 h 3018478"/>
              <a:gd name="connsiteX80" fmla="*/ 660792 w 2445310"/>
              <a:gd name="connsiteY80" fmla="*/ 2707979 h 3018478"/>
              <a:gd name="connsiteX81" fmla="*/ 683206 w 2445310"/>
              <a:gd name="connsiteY81" fmla="*/ 2668434 h 3018478"/>
              <a:gd name="connsiteX82" fmla="*/ 765258 w 2445310"/>
              <a:gd name="connsiteY82" fmla="*/ 2629100 h 3018478"/>
              <a:gd name="connsiteX83" fmla="*/ 850692 w 2445310"/>
              <a:gd name="connsiteY83" fmla="*/ 2559949 h 3018478"/>
              <a:gd name="connsiteX84" fmla="*/ 940144 w 2445310"/>
              <a:gd name="connsiteY84" fmla="*/ 2579827 h 3018478"/>
              <a:gd name="connsiteX85" fmla="*/ 940144 w 2445310"/>
              <a:gd name="connsiteY85" fmla="*/ 2361166 h 3018478"/>
              <a:gd name="connsiteX86" fmla="*/ 960023 w 2445310"/>
              <a:gd name="connsiteY86" fmla="*/ 2202140 h 3018478"/>
              <a:gd name="connsiteX87" fmla="*/ 960023 w 2445310"/>
              <a:gd name="connsiteY87" fmla="*/ 2102749 h 3018478"/>
              <a:gd name="connsiteX88" fmla="*/ 1029597 w 2445310"/>
              <a:gd name="connsiteY88" fmla="*/ 1963601 h 3018478"/>
              <a:gd name="connsiteX89" fmla="*/ 1069353 w 2445310"/>
              <a:gd name="connsiteY89" fmla="*/ 2033175 h 3018478"/>
              <a:gd name="connsiteX90" fmla="*/ 1158171 w 2445310"/>
              <a:gd name="connsiteY90" fmla="*/ 2326063 h 3018478"/>
              <a:gd name="connsiteX91" fmla="*/ 1188623 w 2445310"/>
              <a:gd name="connsiteY91" fmla="*/ 2430740 h 3018478"/>
              <a:gd name="connsiteX92" fmla="*/ 1237683 w 2445310"/>
              <a:gd name="connsiteY92" fmla="*/ 2366876 h 3018478"/>
              <a:gd name="connsiteX93" fmla="*/ 1198562 w 2445310"/>
              <a:gd name="connsiteY93" fmla="*/ 2261775 h 3018478"/>
              <a:gd name="connsiteX94" fmla="*/ 1276806 w 2445310"/>
              <a:gd name="connsiteY94" fmla="*/ 2222019 h 3018478"/>
              <a:gd name="connsiteX95" fmla="*/ 1278075 w 2445310"/>
              <a:gd name="connsiteY95" fmla="*/ 2182262 h 3018478"/>
              <a:gd name="connsiteX96" fmla="*/ 1357588 w 2445310"/>
              <a:gd name="connsiteY96" fmla="*/ 2053053 h 3018478"/>
              <a:gd name="connsiteX97" fmla="*/ 1486797 w 2445310"/>
              <a:gd name="connsiteY97" fmla="*/ 2192201 h 3018478"/>
              <a:gd name="connsiteX98" fmla="*/ 1658362 w 2445310"/>
              <a:gd name="connsiteY98" fmla="*/ 2270797 h 3018478"/>
              <a:gd name="connsiteX99" fmla="*/ 1816929 w 2445310"/>
              <a:gd name="connsiteY99" fmla="*/ 2045714 h 3018478"/>
              <a:gd name="connsiteX100" fmla="*/ 1959746 w 2445310"/>
              <a:gd name="connsiteY100" fmla="*/ 2084400 h 3018478"/>
              <a:gd name="connsiteX101" fmla="*/ 2249135 w 2445310"/>
              <a:gd name="connsiteY101" fmla="*/ 2042421 h 3018478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65701 w 2445310"/>
              <a:gd name="connsiteY26" fmla="*/ 729704 h 3017033"/>
              <a:gd name="connsiteX27" fmla="*/ 1566310 w 2445310"/>
              <a:gd name="connsiteY27" fmla="*/ 630313 h 3017033"/>
              <a:gd name="connsiteX28" fmla="*/ 1496736 w 2445310"/>
              <a:gd name="connsiteY28" fmla="*/ 640252 h 3017033"/>
              <a:gd name="connsiteX29" fmla="*/ 1456979 w 2445310"/>
              <a:gd name="connsiteY29" fmla="*/ 501104 h 3017033"/>
              <a:gd name="connsiteX30" fmla="*/ 1427162 w 2445310"/>
              <a:gd name="connsiteY30" fmla="*/ 292382 h 3017033"/>
              <a:gd name="connsiteX31" fmla="*/ 1441753 w 2445310"/>
              <a:gd name="connsiteY31" fmla="*/ 18739 h 3017033"/>
              <a:gd name="connsiteX32" fmla="*/ 1347649 w 2445310"/>
              <a:gd name="connsiteY32" fmla="*/ 33965 h 3017033"/>
              <a:gd name="connsiteX33" fmla="*/ 1320368 w 2445310"/>
              <a:gd name="connsiteY33" fmla="*/ 113477 h 3017033"/>
              <a:gd name="connsiteX34" fmla="*/ 1299010 w 2445310"/>
              <a:gd name="connsiteY34" fmla="*/ 153235 h 3017033"/>
              <a:gd name="connsiteX35" fmla="*/ 1268136 w 2445310"/>
              <a:gd name="connsiteY35" fmla="*/ 212869 h 3017033"/>
              <a:gd name="connsiteX36" fmla="*/ 1228379 w 2445310"/>
              <a:gd name="connsiteY36" fmla="*/ 113478 h 3017033"/>
              <a:gd name="connsiteX37" fmla="*/ 1238530 w 2445310"/>
              <a:gd name="connsiteY37" fmla="*/ 88101 h 3017033"/>
              <a:gd name="connsiteX38" fmla="*/ 1148866 w 2445310"/>
              <a:gd name="connsiteY38" fmla="*/ 14087 h 3017033"/>
              <a:gd name="connsiteX39" fmla="*/ 1039536 w 2445310"/>
              <a:gd name="connsiteY39" fmla="*/ 83661 h 3017033"/>
              <a:gd name="connsiteX40" fmla="*/ 940144 w 2445310"/>
              <a:gd name="connsiteY40" fmla="*/ 83661 h 3017033"/>
              <a:gd name="connsiteX41" fmla="*/ 880510 w 2445310"/>
              <a:gd name="connsiteY41" fmla="*/ 83661 h 3017033"/>
              <a:gd name="connsiteX42" fmla="*/ 820875 w 2445310"/>
              <a:gd name="connsiteY42" fmla="*/ 123417 h 3017033"/>
              <a:gd name="connsiteX43" fmla="*/ 771179 w 2445310"/>
              <a:gd name="connsiteY43" fmla="*/ 153235 h 3017033"/>
              <a:gd name="connsiteX44" fmla="*/ 751301 w 2445310"/>
              <a:gd name="connsiteY44" fmla="*/ 282443 h 3017033"/>
              <a:gd name="connsiteX45" fmla="*/ 751301 w 2445310"/>
              <a:gd name="connsiteY45" fmla="*/ 411652 h 3017033"/>
              <a:gd name="connsiteX46" fmla="*/ 721484 w 2445310"/>
              <a:gd name="connsiteY46" fmla="*/ 501104 h 3017033"/>
              <a:gd name="connsiteX47" fmla="*/ 592275 w 2445310"/>
              <a:gd name="connsiteY47" fmla="*/ 580617 h 3017033"/>
              <a:gd name="connsiteX48" fmla="*/ 572397 w 2445310"/>
              <a:gd name="connsiteY48" fmla="*/ 689948 h 3017033"/>
              <a:gd name="connsiteX49" fmla="*/ 532640 w 2445310"/>
              <a:gd name="connsiteY49" fmla="*/ 759521 h 3017033"/>
              <a:gd name="connsiteX50" fmla="*/ 463066 w 2445310"/>
              <a:gd name="connsiteY50" fmla="*/ 709826 h 3017033"/>
              <a:gd name="connsiteX51" fmla="*/ 383553 w 2445310"/>
              <a:gd name="connsiteY51" fmla="*/ 948365 h 3017033"/>
              <a:gd name="connsiteX52" fmla="*/ 383553 w 2445310"/>
              <a:gd name="connsiteY52" fmla="*/ 1037817 h 3017033"/>
              <a:gd name="connsiteX53" fmla="*/ 343797 w 2445310"/>
              <a:gd name="connsiteY53" fmla="*/ 1057695 h 3017033"/>
              <a:gd name="connsiteX54" fmla="*/ 383553 w 2445310"/>
              <a:gd name="connsiteY54" fmla="*/ 1246539 h 3017033"/>
              <a:gd name="connsiteX55" fmla="*/ 413371 w 2445310"/>
              <a:gd name="connsiteY55" fmla="*/ 1345930 h 3017033"/>
              <a:gd name="connsiteX56" fmla="*/ 274223 w 2445310"/>
              <a:gd name="connsiteY56" fmla="*/ 1266417 h 3017033"/>
              <a:gd name="connsiteX57" fmla="*/ 174408 w 2445310"/>
              <a:gd name="connsiteY57" fmla="*/ 1151166 h 3017033"/>
              <a:gd name="connsiteX58" fmla="*/ 55562 w 2445310"/>
              <a:gd name="connsiteY58" fmla="*/ 1077574 h 3017033"/>
              <a:gd name="connsiteX59" fmla="*/ 1003 w 2445310"/>
              <a:gd name="connsiteY59" fmla="*/ 1151800 h 3017033"/>
              <a:gd name="connsiteX60" fmla="*/ 25110 w 2445310"/>
              <a:gd name="connsiteY60" fmla="*/ 1261765 h 3017033"/>
              <a:gd name="connsiteX61" fmla="*/ 85379 w 2445310"/>
              <a:gd name="connsiteY61" fmla="*/ 1256478 h 3017033"/>
              <a:gd name="connsiteX62" fmla="*/ 85379 w 2445310"/>
              <a:gd name="connsiteY62" fmla="*/ 1306174 h 3017033"/>
              <a:gd name="connsiteX63" fmla="*/ 115197 w 2445310"/>
              <a:gd name="connsiteY63" fmla="*/ 1445321 h 3017033"/>
              <a:gd name="connsiteX64" fmla="*/ 154953 w 2445310"/>
              <a:gd name="connsiteY64" fmla="*/ 1614287 h 3017033"/>
              <a:gd name="connsiteX65" fmla="*/ 194710 w 2445310"/>
              <a:gd name="connsiteY65" fmla="*/ 1972095 h 3017033"/>
              <a:gd name="connsiteX66" fmla="*/ 194710 w 2445310"/>
              <a:gd name="connsiteY66" fmla="*/ 2200695 h 3017033"/>
              <a:gd name="connsiteX67" fmla="*/ 174831 w 2445310"/>
              <a:gd name="connsiteY67" fmla="*/ 2220574 h 3017033"/>
              <a:gd name="connsiteX68" fmla="*/ 154953 w 2445310"/>
              <a:gd name="connsiteY68" fmla="*/ 2389539 h 3017033"/>
              <a:gd name="connsiteX69" fmla="*/ 125136 w 2445310"/>
              <a:gd name="connsiteY69" fmla="*/ 2518748 h 3017033"/>
              <a:gd name="connsiteX70" fmla="*/ 135075 w 2445310"/>
              <a:gd name="connsiteY70" fmla="*/ 2618139 h 3017033"/>
              <a:gd name="connsiteX71" fmla="*/ 154953 w 2445310"/>
              <a:gd name="connsiteY71" fmla="*/ 2717530 h 3017033"/>
              <a:gd name="connsiteX72" fmla="*/ 220510 w 2445310"/>
              <a:gd name="connsiteY72" fmla="*/ 2861330 h 3017033"/>
              <a:gd name="connsiteX73" fmla="*/ 373614 w 2445310"/>
              <a:gd name="connsiteY73" fmla="*/ 2826861 h 3017033"/>
              <a:gd name="connsiteX74" fmla="*/ 373614 w 2445310"/>
              <a:gd name="connsiteY74" fmla="*/ 2946130 h 3017033"/>
              <a:gd name="connsiteX75" fmla="*/ 433249 w 2445310"/>
              <a:gd name="connsiteY75" fmla="*/ 3015704 h 3017033"/>
              <a:gd name="connsiteX76" fmla="*/ 482944 w 2445310"/>
              <a:gd name="connsiteY76" fmla="*/ 2886495 h 3017033"/>
              <a:gd name="connsiteX77" fmla="*/ 522701 w 2445310"/>
              <a:gd name="connsiteY77" fmla="*/ 2787104 h 3017033"/>
              <a:gd name="connsiteX78" fmla="*/ 502823 w 2445310"/>
              <a:gd name="connsiteY78" fmla="*/ 2647956 h 3017033"/>
              <a:gd name="connsiteX79" fmla="*/ 512762 w 2445310"/>
              <a:gd name="connsiteY79" fmla="*/ 2568443 h 3017033"/>
              <a:gd name="connsiteX80" fmla="*/ 592275 w 2445310"/>
              <a:gd name="connsiteY80" fmla="*/ 2508808 h 3017033"/>
              <a:gd name="connsiteX81" fmla="*/ 660792 w 2445310"/>
              <a:gd name="connsiteY81" fmla="*/ 2706534 h 3017033"/>
              <a:gd name="connsiteX82" fmla="*/ 683206 w 2445310"/>
              <a:gd name="connsiteY82" fmla="*/ 2666989 h 3017033"/>
              <a:gd name="connsiteX83" fmla="*/ 765258 w 2445310"/>
              <a:gd name="connsiteY83" fmla="*/ 2627655 h 3017033"/>
              <a:gd name="connsiteX84" fmla="*/ 850692 w 2445310"/>
              <a:gd name="connsiteY84" fmla="*/ 2558504 h 3017033"/>
              <a:gd name="connsiteX85" fmla="*/ 940144 w 2445310"/>
              <a:gd name="connsiteY85" fmla="*/ 2578382 h 3017033"/>
              <a:gd name="connsiteX86" fmla="*/ 940144 w 2445310"/>
              <a:gd name="connsiteY86" fmla="*/ 2359721 h 3017033"/>
              <a:gd name="connsiteX87" fmla="*/ 960023 w 2445310"/>
              <a:gd name="connsiteY87" fmla="*/ 2200695 h 3017033"/>
              <a:gd name="connsiteX88" fmla="*/ 960023 w 2445310"/>
              <a:gd name="connsiteY88" fmla="*/ 2101304 h 3017033"/>
              <a:gd name="connsiteX89" fmla="*/ 1029597 w 2445310"/>
              <a:gd name="connsiteY89" fmla="*/ 1962156 h 3017033"/>
              <a:gd name="connsiteX90" fmla="*/ 1069353 w 2445310"/>
              <a:gd name="connsiteY90" fmla="*/ 2031730 h 3017033"/>
              <a:gd name="connsiteX91" fmla="*/ 1158171 w 2445310"/>
              <a:gd name="connsiteY91" fmla="*/ 2324618 h 3017033"/>
              <a:gd name="connsiteX92" fmla="*/ 1188623 w 2445310"/>
              <a:gd name="connsiteY92" fmla="*/ 2429295 h 3017033"/>
              <a:gd name="connsiteX93" fmla="*/ 1237683 w 2445310"/>
              <a:gd name="connsiteY93" fmla="*/ 2365431 h 3017033"/>
              <a:gd name="connsiteX94" fmla="*/ 1198562 w 2445310"/>
              <a:gd name="connsiteY94" fmla="*/ 2260330 h 3017033"/>
              <a:gd name="connsiteX95" fmla="*/ 1276806 w 2445310"/>
              <a:gd name="connsiteY95" fmla="*/ 2220574 h 3017033"/>
              <a:gd name="connsiteX96" fmla="*/ 1278075 w 2445310"/>
              <a:gd name="connsiteY96" fmla="*/ 2180817 h 3017033"/>
              <a:gd name="connsiteX97" fmla="*/ 1357588 w 2445310"/>
              <a:gd name="connsiteY97" fmla="*/ 2051608 h 3017033"/>
              <a:gd name="connsiteX98" fmla="*/ 1486797 w 2445310"/>
              <a:gd name="connsiteY98" fmla="*/ 2190756 h 3017033"/>
              <a:gd name="connsiteX99" fmla="*/ 1658362 w 2445310"/>
              <a:gd name="connsiteY99" fmla="*/ 2269352 h 3017033"/>
              <a:gd name="connsiteX100" fmla="*/ 1816929 w 2445310"/>
              <a:gd name="connsiteY100" fmla="*/ 2044269 h 3017033"/>
              <a:gd name="connsiteX101" fmla="*/ 1959746 w 2445310"/>
              <a:gd name="connsiteY101" fmla="*/ 2082955 h 3017033"/>
              <a:gd name="connsiteX102" fmla="*/ 2249135 w 2445310"/>
              <a:gd name="connsiteY102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65701 w 2445310"/>
              <a:gd name="connsiteY26" fmla="*/ 729704 h 3017033"/>
              <a:gd name="connsiteX27" fmla="*/ 1566310 w 2445310"/>
              <a:gd name="connsiteY27" fmla="*/ 630313 h 3017033"/>
              <a:gd name="connsiteX28" fmla="*/ 1496736 w 2445310"/>
              <a:gd name="connsiteY28" fmla="*/ 640252 h 3017033"/>
              <a:gd name="connsiteX29" fmla="*/ 1456979 w 2445310"/>
              <a:gd name="connsiteY29" fmla="*/ 501104 h 3017033"/>
              <a:gd name="connsiteX30" fmla="*/ 1398189 w 2445310"/>
              <a:gd name="connsiteY30" fmla="*/ 410171 h 3017033"/>
              <a:gd name="connsiteX31" fmla="*/ 1427162 w 2445310"/>
              <a:gd name="connsiteY31" fmla="*/ 292382 h 3017033"/>
              <a:gd name="connsiteX32" fmla="*/ 1441753 w 2445310"/>
              <a:gd name="connsiteY32" fmla="*/ 18739 h 3017033"/>
              <a:gd name="connsiteX33" fmla="*/ 1347649 w 2445310"/>
              <a:gd name="connsiteY33" fmla="*/ 33965 h 3017033"/>
              <a:gd name="connsiteX34" fmla="*/ 1320368 w 2445310"/>
              <a:gd name="connsiteY34" fmla="*/ 113477 h 3017033"/>
              <a:gd name="connsiteX35" fmla="*/ 1299010 w 2445310"/>
              <a:gd name="connsiteY35" fmla="*/ 153235 h 3017033"/>
              <a:gd name="connsiteX36" fmla="*/ 1268136 w 2445310"/>
              <a:gd name="connsiteY36" fmla="*/ 212869 h 3017033"/>
              <a:gd name="connsiteX37" fmla="*/ 1228379 w 2445310"/>
              <a:gd name="connsiteY37" fmla="*/ 113478 h 3017033"/>
              <a:gd name="connsiteX38" fmla="*/ 1238530 w 2445310"/>
              <a:gd name="connsiteY38" fmla="*/ 88101 h 3017033"/>
              <a:gd name="connsiteX39" fmla="*/ 1148866 w 2445310"/>
              <a:gd name="connsiteY39" fmla="*/ 14087 h 3017033"/>
              <a:gd name="connsiteX40" fmla="*/ 1039536 w 2445310"/>
              <a:gd name="connsiteY40" fmla="*/ 83661 h 3017033"/>
              <a:gd name="connsiteX41" fmla="*/ 940144 w 2445310"/>
              <a:gd name="connsiteY41" fmla="*/ 83661 h 3017033"/>
              <a:gd name="connsiteX42" fmla="*/ 880510 w 2445310"/>
              <a:gd name="connsiteY42" fmla="*/ 83661 h 3017033"/>
              <a:gd name="connsiteX43" fmla="*/ 820875 w 2445310"/>
              <a:gd name="connsiteY43" fmla="*/ 123417 h 3017033"/>
              <a:gd name="connsiteX44" fmla="*/ 771179 w 2445310"/>
              <a:gd name="connsiteY44" fmla="*/ 153235 h 3017033"/>
              <a:gd name="connsiteX45" fmla="*/ 751301 w 2445310"/>
              <a:gd name="connsiteY45" fmla="*/ 282443 h 3017033"/>
              <a:gd name="connsiteX46" fmla="*/ 751301 w 2445310"/>
              <a:gd name="connsiteY46" fmla="*/ 411652 h 3017033"/>
              <a:gd name="connsiteX47" fmla="*/ 721484 w 2445310"/>
              <a:gd name="connsiteY47" fmla="*/ 501104 h 3017033"/>
              <a:gd name="connsiteX48" fmla="*/ 592275 w 2445310"/>
              <a:gd name="connsiteY48" fmla="*/ 580617 h 3017033"/>
              <a:gd name="connsiteX49" fmla="*/ 572397 w 2445310"/>
              <a:gd name="connsiteY49" fmla="*/ 689948 h 3017033"/>
              <a:gd name="connsiteX50" fmla="*/ 532640 w 2445310"/>
              <a:gd name="connsiteY50" fmla="*/ 759521 h 3017033"/>
              <a:gd name="connsiteX51" fmla="*/ 463066 w 2445310"/>
              <a:gd name="connsiteY51" fmla="*/ 709826 h 3017033"/>
              <a:gd name="connsiteX52" fmla="*/ 383553 w 2445310"/>
              <a:gd name="connsiteY52" fmla="*/ 948365 h 3017033"/>
              <a:gd name="connsiteX53" fmla="*/ 383553 w 2445310"/>
              <a:gd name="connsiteY53" fmla="*/ 1037817 h 3017033"/>
              <a:gd name="connsiteX54" fmla="*/ 343797 w 2445310"/>
              <a:gd name="connsiteY54" fmla="*/ 1057695 h 3017033"/>
              <a:gd name="connsiteX55" fmla="*/ 383553 w 2445310"/>
              <a:gd name="connsiteY55" fmla="*/ 1246539 h 3017033"/>
              <a:gd name="connsiteX56" fmla="*/ 413371 w 2445310"/>
              <a:gd name="connsiteY56" fmla="*/ 1345930 h 3017033"/>
              <a:gd name="connsiteX57" fmla="*/ 274223 w 2445310"/>
              <a:gd name="connsiteY57" fmla="*/ 1266417 h 3017033"/>
              <a:gd name="connsiteX58" fmla="*/ 174408 w 2445310"/>
              <a:gd name="connsiteY58" fmla="*/ 1151166 h 3017033"/>
              <a:gd name="connsiteX59" fmla="*/ 55562 w 2445310"/>
              <a:gd name="connsiteY59" fmla="*/ 1077574 h 3017033"/>
              <a:gd name="connsiteX60" fmla="*/ 1003 w 2445310"/>
              <a:gd name="connsiteY60" fmla="*/ 1151800 h 3017033"/>
              <a:gd name="connsiteX61" fmla="*/ 25110 w 2445310"/>
              <a:gd name="connsiteY61" fmla="*/ 1261765 h 3017033"/>
              <a:gd name="connsiteX62" fmla="*/ 85379 w 2445310"/>
              <a:gd name="connsiteY62" fmla="*/ 1256478 h 3017033"/>
              <a:gd name="connsiteX63" fmla="*/ 85379 w 2445310"/>
              <a:gd name="connsiteY63" fmla="*/ 1306174 h 3017033"/>
              <a:gd name="connsiteX64" fmla="*/ 115197 w 2445310"/>
              <a:gd name="connsiteY64" fmla="*/ 1445321 h 3017033"/>
              <a:gd name="connsiteX65" fmla="*/ 154953 w 2445310"/>
              <a:gd name="connsiteY65" fmla="*/ 1614287 h 3017033"/>
              <a:gd name="connsiteX66" fmla="*/ 194710 w 2445310"/>
              <a:gd name="connsiteY66" fmla="*/ 1972095 h 3017033"/>
              <a:gd name="connsiteX67" fmla="*/ 194710 w 2445310"/>
              <a:gd name="connsiteY67" fmla="*/ 2200695 h 3017033"/>
              <a:gd name="connsiteX68" fmla="*/ 174831 w 2445310"/>
              <a:gd name="connsiteY68" fmla="*/ 2220574 h 3017033"/>
              <a:gd name="connsiteX69" fmla="*/ 154953 w 2445310"/>
              <a:gd name="connsiteY69" fmla="*/ 2389539 h 3017033"/>
              <a:gd name="connsiteX70" fmla="*/ 125136 w 2445310"/>
              <a:gd name="connsiteY70" fmla="*/ 2518748 h 3017033"/>
              <a:gd name="connsiteX71" fmla="*/ 135075 w 2445310"/>
              <a:gd name="connsiteY71" fmla="*/ 2618139 h 3017033"/>
              <a:gd name="connsiteX72" fmla="*/ 154953 w 2445310"/>
              <a:gd name="connsiteY72" fmla="*/ 2717530 h 3017033"/>
              <a:gd name="connsiteX73" fmla="*/ 220510 w 2445310"/>
              <a:gd name="connsiteY73" fmla="*/ 2861330 h 3017033"/>
              <a:gd name="connsiteX74" fmla="*/ 373614 w 2445310"/>
              <a:gd name="connsiteY74" fmla="*/ 2826861 h 3017033"/>
              <a:gd name="connsiteX75" fmla="*/ 373614 w 2445310"/>
              <a:gd name="connsiteY75" fmla="*/ 2946130 h 3017033"/>
              <a:gd name="connsiteX76" fmla="*/ 433249 w 2445310"/>
              <a:gd name="connsiteY76" fmla="*/ 3015704 h 3017033"/>
              <a:gd name="connsiteX77" fmla="*/ 482944 w 2445310"/>
              <a:gd name="connsiteY77" fmla="*/ 2886495 h 3017033"/>
              <a:gd name="connsiteX78" fmla="*/ 522701 w 2445310"/>
              <a:gd name="connsiteY78" fmla="*/ 2787104 h 3017033"/>
              <a:gd name="connsiteX79" fmla="*/ 502823 w 2445310"/>
              <a:gd name="connsiteY79" fmla="*/ 2647956 h 3017033"/>
              <a:gd name="connsiteX80" fmla="*/ 512762 w 2445310"/>
              <a:gd name="connsiteY80" fmla="*/ 2568443 h 3017033"/>
              <a:gd name="connsiteX81" fmla="*/ 592275 w 2445310"/>
              <a:gd name="connsiteY81" fmla="*/ 2508808 h 3017033"/>
              <a:gd name="connsiteX82" fmla="*/ 660792 w 2445310"/>
              <a:gd name="connsiteY82" fmla="*/ 2706534 h 3017033"/>
              <a:gd name="connsiteX83" fmla="*/ 683206 w 2445310"/>
              <a:gd name="connsiteY83" fmla="*/ 2666989 h 3017033"/>
              <a:gd name="connsiteX84" fmla="*/ 765258 w 2445310"/>
              <a:gd name="connsiteY84" fmla="*/ 2627655 h 3017033"/>
              <a:gd name="connsiteX85" fmla="*/ 850692 w 2445310"/>
              <a:gd name="connsiteY85" fmla="*/ 2558504 h 3017033"/>
              <a:gd name="connsiteX86" fmla="*/ 940144 w 2445310"/>
              <a:gd name="connsiteY86" fmla="*/ 2578382 h 3017033"/>
              <a:gd name="connsiteX87" fmla="*/ 940144 w 2445310"/>
              <a:gd name="connsiteY87" fmla="*/ 2359721 h 3017033"/>
              <a:gd name="connsiteX88" fmla="*/ 960023 w 2445310"/>
              <a:gd name="connsiteY88" fmla="*/ 2200695 h 3017033"/>
              <a:gd name="connsiteX89" fmla="*/ 960023 w 2445310"/>
              <a:gd name="connsiteY89" fmla="*/ 2101304 h 3017033"/>
              <a:gd name="connsiteX90" fmla="*/ 1029597 w 2445310"/>
              <a:gd name="connsiteY90" fmla="*/ 1962156 h 3017033"/>
              <a:gd name="connsiteX91" fmla="*/ 1069353 w 2445310"/>
              <a:gd name="connsiteY91" fmla="*/ 2031730 h 3017033"/>
              <a:gd name="connsiteX92" fmla="*/ 1158171 w 2445310"/>
              <a:gd name="connsiteY92" fmla="*/ 2324618 h 3017033"/>
              <a:gd name="connsiteX93" fmla="*/ 1188623 w 2445310"/>
              <a:gd name="connsiteY93" fmla="*/ 2429295 h 3017033"/>
              <a:gd name="connsiteX94" fmla="*/ 1237683 w 2445310"/>
              <a:gd name="connsiteY94" fmla="*/ 2365431 h 3017033"/>
              <a:gd name="connsiteX95" fmla="*/ 1198562 w 2445310"/>
              <a:gd name="connsiteY95" fmla="*/ 2260330 h 3017033"/>
              <a:gd name="connsiteX96" fmla="*/ 1276806 w 2445310"/>
              <a:gd name="connsiteY96" fmla="*/ 2220574 h 3017033"/>
              <a:gd name="connsiteX97" fmla="*/ 1278075 w 2445310"/>
              <a:gd name="connsiteY97" fmla="*/ 2180817 h 3017033"/>
              <a:gd name="connsiteX98" fmla="*/ 1357588 w 2445310"/>
              <a:gd name="connsiteY98" fmla="*/ 2051608 h 3017033"/>
              <a:gd name="connsiteX99" fmla="*/ 1486797 w 2445310"/>
              <a:gd name="connsiteY99" fmla="*/ 2190756 h 3017033"/>
              <a:gd name="connsiteX100" fmla="*/ 1658362 w 2445310"/>
              <a:gd name="connsiteY100" fmla="*/ 2269352 h 3017033"/>
              <a:gd name="connsiteX101" fmla="*/ 1816929 w 2445310"/>
              <a:gd name="connsiteY101" fmla="*/ 2044269 h 3017033"/>
              <a:gd name="connsiteX102" fmla="*/ 1959746 w 2445310"/>
              <a:gd name="connsiteY102" fmla="*/ 2082955 h 3017033"/>
              <a:gd name="connsiteX103" fmla="*/ 2249135 w 2445310"/>
              <a:gd name="connsiteY103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65701 w 2445310"/>
              <a:gd name="connsiteY26" fmla="*/ 729704 h 3017033"/>
              <a:gd name="connsiteX27" fmla="*/ 1566310 w 2445310"/>
              <a:gd name="connsiteY27" fmla="*/ 630313 h 3017033"/>
              <a:gd name="connsiteX28" fmla="*/ 1530783 w 2445310"/>
              <a:gd name="connsiteY28" fmla="*/ 615933 h 3017033"/>
              <a:gd name="connsiteX29" fmla="*/ 1456979 w 2445310"/>
              <a:gd name="connsiteY29" fmla="*/ 501104 h 3017033"/>
              <a:gd name="connsiteX30" fmla="*/ 1398189 w 2445310"/>
              <a:gd name="connsiteY30" fmla="*/ 410171 h 3017033"/>
              <a:gd name="connsiteX31" fmla="*/ 1427162 w 2445310"/>
              <a:gd name="connsiteY31" fmla="*/ 292382 h 3017033"/>
              <a:gd name="connsiteX32" fmla="*/ 1441753 w 2445310"/>
              <a:gd name="connsiteY32" fmla="*/ 18739 h 3017033"/>
              <a:gd name="connsiteX33" fmla="*/ 1347649 w 2445310"/>
              <a:gd name="connsiteY33" fmla="*/ 33965 h 3017033"/>
              <a:gd name="connsiteX34" fmla="*/ 1320368 w 2445310"/>
              <a:gd name="connsiteY34" fmla="*/ 113477 h 3017033"/>
              <a:gd name="connsiteX35" fmla="*/ 1299010 w 2445310"/>
              <a:gd name="connsiteY35" fmla="*/ 153235 h 3017033"/>
              <a:gd name="connsiteX36" fmla="*/ 1268136 w 2445310"/>
              <a:gd name="connsiteY36" fmla="*/ 212869 h 3017033"/>
              <a:gd name="connsiteX37" fmla="*/ 1228379 w 2445310"/>
              <a:gd name="connsiteY37" fmla="*/ 113478 h 3017033"/>
              <a:gd name="connsiteX38" fmla="*/ 1238530 w 2445310"/>
              <a:gd name="connsiteY38" fmla="*/ 88101 h 3017033"/>
              <a:gd name="connsiteX39" fmla="*/ 1148866 w 2445310"/>
              <a:gd name="connsiteY39" fmla="*/ 14087 h 3017033"/>
              <a:gd name="connsiteX40" fmla="*/ 1039536 w 2445310"/>
              <a:gd name="connsiteY40" fmla="*/ 83661 h 3017033"/>
              <a:gd name="connsiteX41" fmla="*/ 940144 w 2445310"/>
              <a:gd name="connsiteY41" fmla="*/ 83661 h 3017033"/>
              <a:gd name="connsiteX42" fmla="*/ 880510 w 2445310"/>
              <a:gd name="connsiteY42" fmla="*/ 83661 h 3017033"/>
              <a:gd name="connsiteX43" fmla="*/ 820875 w 2445310"/>
              <a:gd name="connsiteY43" fmla="*/ 123417 h 3017033"/>
              <a:gd name="connsiteX44" fmla="*/ 771179 w 2445310"/>
              <a:gd name="connsiteY44" fmla="*/ 153235 h 3017033"/>
              <a:gd name="connsiteX45" fmla="*/ 751301 w 2445310"/>
              <a:gd name="connsiteY45" fmla="*/ 282443 h 3017033"/>
              <a:gd name="connsiteX46" fmla="*/ 751301 w 2445310"/>
              <a:gd name="connsiteY46" fmla="*/ 411652 h 3017033"/>
              <a:gd name="connsiteX47" fmla="*/ 721484 w 2445310"/>
              <a:gd name="connsiteY47" fmla="*/ 501104 h 3017033"/>
              <a:gd name="connsiteX48" fmla="*/ 592275 w 2445310"/>
              <a:gd name="connsiteY48" fmla="*/ 580617 h 3017033"/>
              <a:gd name="connsiteX49" fmla="*/ 572397 w 2445310"/>
              <a:gd name="connsiteY49" fmla="*/ 689948 h 3017033"/>
              <a:gd name="connsiteX50" fmla="*/ 532640 w 2445310"/>
              <a:gd name="connsiteY50" fmla="*/ 759521 h 3017033"/>
              <a:gd name="connsiteX51" fmla="*/ 463066 w 2445310"/>
              <a:gd name="connsiteY51" fmla="*/ 709826 h 3017033"/>
              <a:gd name="connsiteX52" fmla="*/ 383553 w 2445310"/>
              <a:gd name="connsiteY52" fmla="*/ 948365 h 3017033"/>
              <a:gd name="connsiteX53" fmla="*/ 383553 w 2445310"/>
              <a:gd name="connsiteY53" fmla="*/ 1037817 h 3017033"/>
              <a:gd name="connsiteX54" fmla="*/ 343797 w 2445310"/>
              <a:gd name="connsiteY54" fmla="*/ 1057695 h 3017033"/>
              <a:gd name="connsiteX55" fmla="*/ 383553 w 2445310"/>
              <a:gd name="connsiteY55" fmla="*/ 1246539 h 3017033"/>
              <a:gd name="connsiteX56" fmla="*/ 413371 w 2445310"/>
              <a:gd name="connsiteY56" fmla="*/ 1345930 h 3017033"/>
              <a:gd name="connsiteX57" fmla="*/ 274223 w 2445310"/>
              <a:gd name="connsiteY57" fmla="*/ 1266417 h 3017033"/>
              <a:gd name="connsiteX58" fmla="*/ 174408 w 2445310"/>
              <a:gd name="connsiteY58" fmla="*/ 1151166 h 3017033"/>
              <a:gd name="connsiteX59" fmla="*/ 55562 w 2445310"/>
              <a:gd name="connsiteY59" fmla="*/ 1077574 h 3017033"/>
              <a:gd name="connsiteX60" fmla="*/ 1003 w 2445310"/>
              <a:gd name="connsiteY60" fmla="*/ 1151800 h 3017033"/>
              <a:gd name="connsiteX61" fmla="*/ 25110 w 2445310"/>
              <a:gd name="connsiteY61" fmla="*/ 1261765 h 3017033"/>
              <a:gd name="connsiteX62" fmla="*/ 85379 w 2445310"/>
              <a:gd name="connsiteY62" fmla="*/ 1256478 h 3017033"/>
              <a:gd name="connsiteX63" fmla="*/ 85379 w 2445310"/>
              <a:gd name="connsiteY63" fmla="*/ 1306174 h 3017033"/>
              <a:gd name="connsiteX64" fmla="*/ 115197 w 2445310"/>
              <a:gd name="connsiteY64" fmla="*/ 1445321 h 3017033"/>
              <a:gd name="connsiteX65" fmla="*/ 154953 w 2445310"/>
              <a:gd name="connsiteY65" fmla="*/ 1614287 h 3017033"/>
              <a:gd name="connsiteX66" fmla="*/ 194710 w 2445310"/>
              <a:gd name="connsiteY66" fmla="*/ 1972095 h 3017033"/>
              <a:gd name="connsiteX67" fmla="*/ 194710 w 2445310"/>
              <a:gd name="connsiteY67" fmla="*/ 2200695 h 3017033"/>
              <a:gd name="connsiteX68" fmla="*/ 174831 w 2445310"/>
              <a:gd name="connsiteY68" fmla="*/ 2220574 h 3017033"/>
              <a:gd name="connsiteX69" fmla="*/ 154953 w 2445310"/>
              <a:gd name="connsiteY69" fmla="*/ 2389539 h 3017033"/>
              <a:gd name="connsiteX70" fmla="*/ 125136 w 2445310"/>
              <a:gd name="connsiteY70" fmla="*/ 2518748 h 3017033"/>
              <a:gd name="connsiteX71" fmla="*/ 135075 w 2445310"/>
              <a:gd name="connsiteY71" fmla="*/ 2618139 h 3017033"/>
              <a:gd name="connsiteX72" fmla="*/ 154953 w 2445310"/>
              <a:gd name="connsiteY72" fmla="*/ 2717530 h 3017033"/>
              <a:gd name="connsiteX73" fmla="*/ 220510 w 2445310"/>
              <a:gd name="connsiteY73" fmla="*/ 2861330 h 3017033"/>
              <a:gd name="connsiteX74" fmla="*/ 373614 w 2445310"/>
              <a:gd name="connsiteY74" fmla="*/ 2826861 h 3017033"/>
              <a:gd name="connsiteX75" fmla="*/ 373614 w 2445310"/>
              <a:gd name="connsiteY75" fmla="*/ 2946130 h 3017033"/>
              <a:gd name="connsiteX76" fmla="*/ 433249 w 2445310"/>
              <a:gd name="connsiteY76" fmla="*/ 3015704 h 3017033"/>
              <a:gd name="connsiteX77" fmla="*/ 482944 w 2445310"/>
              <a:gd name="connsiteY77" fmla="*/ 2886495 h 3017033"/>
              <a:gd name="connsiteX78" fmla="*/ 522701 w 2445310"/>
              <a:gd name="connsiteY78" fmla="*/ 2787104 h 3017033"/>
              <a:gd name="connsiteX79" fmla="*/ 502823 w 2445310"/>
              <a:gd name="connsiteY79" fmla="*/ 2647956 h 3017033"/>
              <a:gd name="connsiteX80" fmla="*/ 512762 w 2445310"/>
              <a:gd name="connsiteY80" fmla="*/ 2568443 h 3017033"/>
              <a:gd name="connsiteX81" fmla="*/ 592275 w 2445310"/>
              <a:gd name="connsiteY81" fmla="*/ 2508808 h 3017033"/>
              <a:gd name="connsiteX82" fmla="*/ 660792 w 2445310"/>
              <a:gd name="connsiteY82" fmla="*/ 2706534 h 3017033"/>
              <a:gd name="connsiteX83" fmla="*/ 683206 w 2445310"/>
              <a:gd name="connsiteY83" fmla="*/ 2666989 h 3017033"/>
              <a:gd name="connsiteX84" fmla="*/ 765258 w 2445310"/>
              <a:gd name="connsiteY84" fmla="*/ 2627655 h 3017033"/>
              <a:gd name="connsiteX85" fmla="*/ 850692 w 2445310"/>
              <a:gd name="connsiteY85" fmla="*/ 2558504 h 3017033"/>
              <a:gd name="connsiteX86" fmla="*/ 940144 w 2445310"/>
              <a:gd name="connsiteY86" fmla="*/ 2578382 h 3017033"/>
              <a:gd name="connsiteX87" fmla="*/ 940144 w 2445310"/>
              <a:gd name="connsiteY87" fmla="*/ 2359721 h 3017033"/>
              <a:gd name="connsiteX88" fmla="*/ 960023 w 2445310"/>
              <a:gd name="connsiteY88" fmla="*/ 2200695 h 3017033"/>
              <a:gd name="connsiteX89" fmla="*/ 960023 w 2445310"/>
              <a:gd name="connsiteY89" fmla="*/ 2101304 h 3017033"/>
              <a:gd name="connsiteX90" fmla="*/ 1029597 w 2445310"/>
              <a:gd name="connsiteY90" fmla="*/ 1962156 h 3017033"/>
              <a:gd name="connsiteX91" fmla="*/ 1069353 w 2445310"/>
              <a:gd name="connsiteY91" fmla="*/ 2031730 h 3017033"/>
              <a:gd name="connsiteX92" fmla="*/ 1158171 w 2445310"/>
              <a:gd name="connsiteY92" fmla="*/ 2324618 h 3017033"/>
              <a:gd name="connsiteX93" fmla="*/ 1188623 w 2445310"/>
              <a:gd name="connsiteY93" fmla="*/ 2429295 h 3017033"/>
              <a:gd name="connsiteX94" fmla="*/ 1237683 w 2445310"/>
              <a:gd name="connsiteY94" fmla="*/ 2365431 h 3017033"/>
              <a:gd name="connsiteX95" fmla="*/ 1198562 w 2445310"/>
              <a:gd name="connsiteY95" fmla="*/ 2260330 h 3017033"/>
              <a:gd name="connsiteX96" fmla="*/ 1276806 w 2445310"/>
              <a:gd name="connsiteY96" fmla="*/ 2220574 h 3017033"/>
              <a:gd name="connsiteX97" fmla="*/ 1278075 w 2445310"/>
              <a:gd name="connsiteY97" fmla="*/ 2180817 h 3017033"/>
              <a:gd name="connsiteX98" fmla="*/ 1357588 w 2445310"/>
              <a:gd name="connsiteY98" fmla="*/ 2051608 h 3017033"/>
              <a:gd name="connsiteX99" fmla="*/ 1486797 w 2445310"/>
              <a:gd name="connsiteY99" fmla="*/ 2190756 h 3017033"/>
              <a:gd name="connsiteX100" fmla="*/ 1658362 w 2445310"/>
              <a:gd name="connsiteY100" fmla="*/ 2269352 h 3017033"/>
              <a:gd name="connsiteX101" fmla="*/ 1816929 w 2445310"/>
              <a:gd name="connsiteY101" fmla="*/ 2044269 h 3017033"/>
              <a:gd name="connsiteX102" fmla="*/ 1959746 w 2445310"/>
              <a:gd name="connsiteY102" fmla="*/ 2082955 h 3017033"/>
              <a:gd name="connsiteX103" fmla="*/ 2249135 w 2445310"/>
              <a:gd name="connsiteY103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99747 w 2445310"/>
              <a:gd name="connsiteY26" fmla="*/ 638771 h 3017033"/>
              <a:gd name="connsiteX27" fmla="*/ 1665701 w 2445310"/>
              <a:gd name="connsiteY27" fmla="*/ 729704 h 3017033"/>
              <a:gd name="connsiteX28" fmla="*/ 1566310 w 2445310"/>
              <a:gd name="connsiteY28" fmla="*/ 630313 h 3017033"/>
              <a:gd name="connsiteX29" fmla="*/ 1530783 w 2445310"/>
              <a:gd name="connsiteY29" fmla="*/ 615933 h 3017033"/>
              <a:gd name="connsiteX30" fmla="*/ 1456979 w 2445310"/>
              <a:gd name="connsiteY30" fmla="*/ 501104 h 3017033"/>
              <a:gd name="connsiteX31" fmla="*/ 1398189 w 2445310"/>
              <a:gd name="connsiteY31" fmla="*/ 410171 h 3017033"/>
              <a:gd name="connsiteX32" fmla="*/ 1427162 w 2445310"/>
              <a:gd name="connsiteY32" fmla="*/ 292382 h 3017033"/>
              <a:gd name="connsiteX33" fmla="*/ 1441753 w 2445310"/>
              <a:gd name="connsiteY33" fmla="*/ 18739 h 3017033"/>
              <a:gd name="connsiteX34" fmla="*/ 1347649 w 2445310"/>
              <a:gd name="connsiteY34" fmla="*/ 33965 h 3017033"/>
              <a:gd name="connsiteX35" fmla="*/ 1320368 w 2445310"/>
              <a:gd name="connsiteY35" fmla="*/ 113477 h 3017033"/>
              <a:gd name="connsiteX36" fmla="*/ 1299010 w 2445310"/>
              <a:gd name="connsiteY36" fmla="*/ 153235 h 3017033"/>
              <a:gd name="connsiteX37" fmla="*/ 1268136 w 2445310"/>
              <a:gd name="connsiteY37" fmla="*/ 212869 h 3017033"/>
              <a:gd name="connsiteX38" fmla="*/ 1228379 w 2445310"/>
              <a:gd name="connsiteY38" fmla="*/ 113478 h 3017033"/>
              <a:gd name="connsiteX39" fmla="*/ 1238530 w 2445310"/>
              <a:gd name="connsiteY39" fmla="*/ 88101 h 3017033"/>
              <a:gd name="connsiteX40" fmla="*/ 1148866 w 2445310"/>
              <a:gd name="connsiteY40" fmla="*/ 14087 h 3017033"/>
              <a:gd name="connsiteX41" fmla="*/ 1039536 w 2445310"/>
              <a:gd name="connsiteY41" fmla="*/ 83661 h 3017033"/>
              <a:gd name="connsiteX42" fmla="*/ 940144 w 2445310"/>
              <a:gd name="connsiteY42" fmla="*/ 83661 h 3017033"/>
              <a:gd name="connsiteX43" fmla="*/ 880510 w 2445310"/>
              <a:gd name="connsiteY43" fmla="*/ 83661 h 3017033"/>
              <a:gd name="connsiteX44" fmla="*/ 820875 w 2445310"/>
              <a:gd name="connsiteY44" fmla="*/ 123417 h 3017033"/>
              <a:gd name="connsiteX45" fmla="*/ 771179 w 2445310"/>
              <a:gd name="connsiteY45" fmla="*/ 153235 h 3017033"/>
              <a:gd name="connsiteX46" fmla="*/ 751301 w 2445310"/>
              <a:gd name="connsiteY46" fmla="*/ 282443 h 3017033"/>
              <a:gd name="connsiteX47" fmla="*/ 751301 w 2445310"/>
              <a:gd name="connsiteY47" fmla="*/ 411652 h 3017033"/>
              <a:gd name="connsiteX48" fmla="*/ 721484 w 2445310"/>
              <a:gd name="connsiteY48" fmla="*/ 501104 h 3017033"/>
              <a:gd name="connsiteX49" fmla="*/ 592275 w 2445310"/>
              <a:gd name="connsiteY49" fmla="*/ 580617 h 3017033"/>
              <a:gd name="connsiteX50" fmla="*/ 572397 w 2445310"/>
              <a:gd name="connsiteY50" fmla="*/ 689948 h 3017033"/>
              <a:gd name="connsiteX51" fmla="*/ 532640 w 2445310"/>
              <a:gd name="connsiteY51" fmla="*/ 759521 h 3017033"/>
              <a:gd name="connsiteX52" fmla="*/ 463066 w 2445310"/>
              <a:gd name="connsiteY52" fmla="*/ 709826 h 3017033"/>
              <a:gd name="connsiteX53" fmla="*/ 383553 w 2445310"/>
              <a:gd name="connsiteY53" fmla="*/ 948365 h 3017033"/>
              <a:gd name="connsiteX54" fmla="*/ 383553 w 2445310"/>
              <a:gd name="connsiteY54" fmla="*/ 1037817 h 3017033"/>
              <a:gd name="connsiteX55" fmla="*/ 343797 w 2445310"/>
              <a:gd name="connsiteY55" fmla="*/ 1057695 h 3017033"/>
              <a:gd name="connsiteX56" fmla="*/ 383553 w 2445310"/>
              <a:gd name="connsiteY56" fmla="*/ 1246539 h 3017033"/>
              <a:gd name="connsiteX57" fmla="*/ 413371 w 2445310"/>
              <a:gd name="connsiteY57" fmla="*/ 1345930 h 3017033"/>
              <a:gd name="connsiteX58" fmla="*/ 274223 w 2445310"/>
              <a:gd name="connsiteY58" fmla="*/ 1266417 h 3017033"/>
              <a:gd name="connsiteX59" fmla="*/ 174408 w 2445310"/>
              <a:gd name="connsiteY59" fmla="*/ 1151166 h 3017033"/>
              <a:gd name="connsiteX60" fmla="*/ 55562 w 2445310"/>
              <a:gd name="connsiteY60" fmla="*/ 1077574 h 3017033"/>
              <a:gd name="connsiteX61" fmla="*/ 1003 w 2445310"/>
              <a:gd name="connsiteY61" fmla="*/ 1151800 h 3017033"/>
              <a:gd name="connsiteX62" fmla="*/ 25110 w 2445310"/>
              <a:gd name="connsiteY62" fmla="*/ 1261765 h 3017033"/>
              <a:gd name="connsiteX63" fmla="*/ 85379 w 2445310"/>
              <a:gd name="connsiteY63" fmla="*/ 1256478 h 3017033"/>
              <a:gd name="connsiteX64" fmla="*/ 85379 w 2445310"/>
              <a:gd name="connsiteY64" fmla="*/ 1306174 h 3017033"/>
              <a:gd name="connsiteX65" fmla="*/ 115197 w 2445310"/>
              <a:gd name="connsiteY65" fmla="*/ 1445321 h 3017033"/>
              <a:gd name="connsiteX66" fmla="*/ 154953 w 2445310"/>
              <a:gd name="connsiteY66" fmla="*/ 1614287 h 3017033"/>
              <a:gd name="connsiteX67" fmla="*/ 194710 w 2445310"/>
              <a:gd name="connsiteY67" fmla="*/ 1972095 h 3017033"/>
              <a:gd name="connsiteX68" fmla="*/ 194710 w 2445310"/>
              <a:gd name="connsiteY68" fmla="*/ 2200695 h 3017033"/>
              <a:gd name="connsiteX69" fmla="*/ 174831 w 2445310"/>
              <a:gd name="connsiteY69" fmla="*/ 2220574 h 3017033"/>
              <a:gd name="connsiteX70" fmla="*/ 154953 w 2445310"/>
              <a:gd name="connsiteY70" fmla="*/ 2389539 h 3017033"/>
              <a:gd name="connsiteX71" fmla="*/ 125136 w 2445310"/>
              <a:gd name="connsiteY71" fmla="*/ 2518748 h 3017033"/>
              <a:gd name="connsiteX72" fmla="*/ 135075 w 2445310"/>
              <a:gd name="connsiteY72" fmla="*/ 2618139 h 3017033"/>
              <a:gd name="connsiteX73" fmla="*/ 154953 w 2445310"/>
              <a:gd name="connsiteY73" fmla="*/ 2717530 h 3017033"/>
              <a:gd name="connsiteX74" fmla="*/ 220510 w 2445310"/>
              <a:gd name="connsiteY74" fmla="*/ 2861330 h 3017033"/>
              <a:gd name="connsiteX75" fmla="*/ 373614 w 2445310"/>
              <a:gd name="connsiteY75" fmla="*/ 2826861 h 3017033"/>
              <a:gd name="connsiteX76" fmla="*/ 373614 w 2445310"/>
              <a:gd name="connsiteY76" fmla="*/ 2946130 h 3017033"/>
              <a:gd name="connsiteX77" fmla="*/ 433249 w 2445310"/>
              <a:gd name="connsiteY77" fmla="*/ 3015704 h 3017033"/>
              <a:gd name="connsiteX78" fmla="*/ 482944 w 2445310"/>
              <a:gd name="connsiteY78" fmla="*/ 2886495 h 3017033"/>
              <a:gd name="connsiteX79" fmla="*/ 522701 w 2445310"/>
              <a:gd name="connsiteY79" fmla="*/ 2787104 h 3017033"/>
              <a:gd name="connsiteX80" fmla="*/ 502823 w 2445310"/>
              <a:gd name="connsiteY80" fmla="*/ 2647956 h 3017033"/>
              <a:gd name="connsiteX81" fmla="*/ 512762 w 2445310"/>
              <a:gd name="connsiteY81" fmla="*/ 2568443 h 3017033"/>
              <a:gd name="connsiteX82" fmla="*/ 592275 w 2445310"/>
              <a:gd name="connsiteY82" fmla="*/ 2508808 h 3017033"/>
              <a:gd name="connsiteX83" fmla="*/ 660792 w 2445310"/>
              <a:gd name="connsiteY83" fmla="*/ 2706534 h 3017033"/>
              <a:gd name="connsiteX84" fmla="*/ 683206 w 2445310"/>
              <a:gd name="connsiteY84" fmla="*/ 2666989 h 3017033"/>
              <a:gd name="connsiteX85" fmla="*/ 765258 w 2445310"/>
              <a:gd name="connsiteY85" fmla="*/ 2627655 h 3017033"/>
              <a:gd name="connsiteX86" fmla="*/ 850692 w 2445310"/>
              <a:gd name="connsiteY86" fmla="*/ 2558504 h 3017033"/>
              <a:gd name="connsiteX87" fmla="*/ 940144 w 2445310"/>
              <a:gd name="connsiteY87" fmla="*/ 2578382 h 3017033"/>
              <a:gd name="connsiteX88" fmla="*/ 940144 w 2445310"/>
              <a:gd name="connsiteY88" fmla="*/ 2359721 h 3017033"/>
              <a:gd name="connsiteX89" fmla="*/ 960023 w 2445310"/>
              <a:gd name="connsiteY89" fmla="*/ 2200695 h 3017033"/>
              <a:gd name="connsiteX90" fmla="*/ 960023 w 2445310"/>
              <a:gd name="connsiteY90" fmla="*/ 2101304 h 3017033"/>
              <a:gd name="connsiteX91" fmla="*/ 1029597 w 2445310"/>
              <a:gd name="connsiteY91" fmla="*/ 1962156 h 3017033"/>
              <a:gd name="connsiteX92" fmla="*/ 1069353 w 2445310"/>
              <a:gd name="connsiteY92" fmla="*/ 2031730 h 3017033"/>
              <a:gd name="connsiteX93" fmla="*/ 1158171 w 2445310"/>
              <a:gd name="connsiteY93" fmla="*/ 2324618 h 3017033"/>
              <a:gd name="connsiteX94" fmla="*/ 1188623 w 2445310"/>
              <a:gd name="connsiteY94" fmla="*/ 2429295 h 3017033"/>
              <a:gd name="connsiteX95" fmla="*/ 1237683 w 2445310"/>
              <a:gd name="connsiteY95" fmla="*/ 2365431 h 3017033"/>
              <a:gd name="connsiteX96" fmla="*/ 1198562 w 2445310"/>
              <a:gd name="connsiteY96" fmla="*/ 2260330 h 3017033"/>
              <a:gd name="connsiteX97" fmla="*/ 1276806 w 2445310"/>
              <a:gd name="connsiteY97" fmla="*/ 2220574 h 3017033"/>
              <a:gd name="connsiteX98" fmla="*/ 1278075 w 2445310"/>
              <a:gd name="connsiteY98" fmla="*/ 2180817 h 3017033"/>
              <a:gd name="connsiteX99" fmla="*/ 1357588 w 2445310"/>
              <a:gd name="connsiteY99" fmla="*/ 2051608 h 3017033"/>
              <a:gd name="connsiteX100" fmla="*/ 1486797 w 2445310"/>
              <a:gd name="connsiteY100" fmla="*/ 2190756 h 3017033"/>
              <a:gd name="connsiteX101" fmla="*/ 1658362 w 2445310"/>
              <a:gd name="connsiteY101" fmla="*/ 2269352 h 3017033"/>
              <a:gd name="connsiteX102" fmla="*/ 1816929 w 2445310"/>
              <a:gd name="connsiteY102" fmla="*/ 2044269 h 3017033"/>
              <a:gd name="connsiteX103" fmla="*/ 1959746 w 2445310"/>
              <a:gd name="connsiteY103" fmla="*/ 2082955 h 3017033"/>
              <a:gd name="connsiteX104" fmla="*/ 2249135 w 2445310"/>
              <a:gd name="connsiteY104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99747 w 2445310"/>
              <a:gd name="connsiteY26" fmla="*/ 638771 h 3017033"/>
              <a:gd name="connsiteX27" fmla="*/ 1665701 w 2445310"/>
              <a:gd name="connsiteY27" fmla="*/ 729704 h 3017033"/>
              <a:gd name="connsiteX28" fmla="*/ 1566310 w 2445310"/>
              <a:gd name="connsiteY28" fmla="*/ 630313 h 3017033"/>
              <a:gd name="connsiteX29" fmla="*/ 1530783 w 2445310"/>
              <a:gd name="connsiteY29" fmla="*/ 615933 h 3017033"/>
              <a:gd name="connsiteX30" fmla="*/ 1456979 w 2445310"/>
              <a:gd name="connsiteY30" fmla="*/ 501104 h 3017033"/>
              <a:gd name="connsiteX31" fmla="*/ 1398189 w 2445310"/>
              <a:gd name="connsiteY31" fmla="*/ 410171 h 3017033"/>
              <a:gd name="connsiteX32" fmla="*/ 1427162 w 2445310"/>
              <a:gd name="connsiteY32" fmla="*/ 292382 h 3017033"/>
              <a:gd name="connsiteX33" fmla="*/ 1441753 w 2445310"/>
              <a:gd name="connsiteY33" fmla="*/ 18739 h 3017033"/>
              <a:gd name="connsiteX34" fmla="*/ 1347649 w 2445310"/>
              <a:gd name="connsiteY34" fmla="*/ 33965 h 3017033"/>
              <a:gd name="connsiteX35" fmla="*/ 1320368 w 2445310"/>
              <a:gd name="connsiteY35" fmla="*/ 113477 h 3017033"/>
              <a:gd name="connsiteX36" fmla="*/ 1299010 w 2445310"/>
              <a:gd name="connsiteY36" fmla="*/ 153235 h 3017033"/>
              <a:gd name="connsiteX37" fmla="*/ 1268136 w 2445310"/>
              <a:gd name="connsiteY37" fmla="*/ 212869 h 3017033"/>
              <a:gd name="connsiteX38" fmla="*/ 1228379 w 2445310"/>
              <a:gd name="connsiteY38" fmla="*/ 113478 h 3017033"/>
              <a:gd name="connsiteX39" fmla="*/ 1238530 w 2445310"/>
              <a:gd name="connsiteY39" fmla="*/ 88101 h 3017033"/>
              <a:gd name="connsiteX40" fmla="*/ 1148866 w 2445310"/>
              <a:gd name="connsiteY40" fmla="*/ 14087 h 3017033"/>
              <a:gd name="connsiteX41" fmla="*/ 1039536 w 2445310"/>
              <a:gd name="connsiteY41" fmla="*/ 83661 h 3017033"/>
              <a:gd name="connsiteX42" fmla="*/ 940144 w 2445310"/>
              <a:gd name="connsiteY42" fmla="*/ 83661 h 3017033"/>
              <a:gd name="connsiteX43" fmla="*/ 880510 w 2445310"/>
              <a:gd name="connsiteY43" fmla="*/ 83661 h 3017033"/>
              <a:gd name="connsiteX44" fmla="*/ 820875 w 2445310"/>
              <a:gd name="connsiteY44" fmla="*/ 123417 h 3017033"/>
              <a:gd name="connsiteX45" fmla="*/ 771179 w 2445310"/>
              <a:gd name="connsiteY45" fmla="*/ 153235 h 3017033"/>
              <a:gd name="connsiteX46" fmla="*/ 751301 w 2445310"/>
              <a:gd name="connsiteY46" fmla="*/ 282443 h 3017033"/>
              <a:gd name="connsiteX47" fmla="*/ 751301 w 2445310"/>
              <a:gd name="connsiteY47" fmla="*/ 411652 h 3017033"/>
              <a:gd name="connsiteX48" fmla="*/ 721484 w 2445310"/>
              <a:gd name="connsiteY48" fmla="*/ 501104 h 3017033"/>
              <a:gd name="connsiteX49" fmla="*/ 592275 w 2445310"/>
              <a:gd name="connsiteY49" fmla="*/ 580617 h 3017033"/>
              <a:gd name="connsiteX50" fmla="*/ 572397 w 2445310"/>
              <a:gd name="connsiteY50" fmla="*/ 689948 h 3017033"/>
              <a:gd name="connsiteX51" fmla="*/ 532640 w 2445310"/>
              <a:gd name="connsiteY51" fmla="*/ 759521 h 3017033"/>
              <a:gd name="connsiteX52" fmla="*/ 463066 w 2445310"/>
              <a:gd name="connsiteY52" fmla="*/ 709826 h 3017033"/>
              <a:gd name="connsiteX53" fmla="*/ 383553 w 2445310"/>
              <a:gd name="connsiteY53" fmla="*/ 948365 h 3017033"/>
              <a:gd name="connsiteX54" fmla="*/ 383553 w 2445310"/>
              <a:gd name="connsiteY54" fmla="*/ 1037817 h 3017033"/>
              <a:gd name="connsiteX55" fmla="*/ 343797 w 2445310"/>
              <a:gd name="connsiteY55" fmla="*/ 1057695 h 3017033"/>
              <a:gd name="connsiteX56" fmla="*/ 383553 w 2445310"/>
              <a:gd name="connsiteY56" fmla="*/ 1246539 h 3017033"/>
              <a:gd name="connsiteX57" fmla="*/ 413371 w 2445310"/>
              <a:gd name="connsiteY57" fmla="*/ 1345930 h 3017033"/>
              <a:gd name="connsiteX58" fmla="*/ 274223 w 2445310"/>
              <a:gd name="connsiteY58" fmla="*/ 1266417 h 3017033"/>
              <a:gd name="connsiteX59" fmla="*/ 174408 w 2445310"/>
              <a:gd name="connsiteY59" fmla="*/ 1151166 h 3017033"/>
              <a:gd name="connsiteX60" fmla="*/ 55562 w 2445310"/>
              <a:gd name="connsiteY60" fmla="*/ 1077574 h 3017033"/>
              <a:gd name="connsiteX61" fmla="*/ 1003 w 2445310"/>
              <a:gd name="connsiteY61" fmla="*/ 1151800 h 3017033"/>
              <a:gd name="connsiteX62" fmla="*/ 25110 w 2445310"/>
              <a:gd name="connsiteY62" fmla="*/ 1261765 h 3017033"/>
              <a:gd name="connsiteX63" fmla="*/ 85379 w 2445310"/>
              <a:gd name="connsiteY63" fmla="*/ 1256478 h 3017033"/>
              <a:gd name="connsiteX64" fmla="*/ 85379 w 2445310"/>
              <a:gd name="connsiteY64" fmla="*/ 1306174 h 3017033"/>
              <a:gd name="connsiteX65" fmla="*/ 115197 w 2445310"/>
              <a:gd name="connsiteY65" fmla="*/ 1445321 h 3017033"/>
              <a:gd name="connsiteX66" fmla="*/ 154953 w 2445310"/>
              <a:gd name="connsiteY66" fmla="*/ 1614287 h 3017033"/>
              <a:gd name="connsiteX67" fmla="*/ 194710 w 2445310"/>
              <a:gd name="connsiteY67" fmla="*/ 1972095 h 3017033"/>
              <a:gd name="connsiteX68" fmla="*/ 194710 w 2445310"/>
              <a:gd name="connsiteY68" fmla="*/ 2200695 h 3017033"/>
              <a:gd name="connsiteX69" fmla="*/ 174831 w 2445310"/>
              <a:gd name="connsiteY69" fmla="*/ 2220574 h 3017033"/>
              <a:gd name="connsiteX70" fmla="*/ 154953 w 2445310"/>
              <a:gd name="connsiteY70" fmla="*/ 2389539 h 3017033"/>
              <a:gd name="connsiteX71" fmla="*/ 125136 w 2445310"/>
              <a:gd name="connsiteY71" fmla="*/ 2518748 h 3017033"/>
              <a:gd name="connsiteX72" fmla="*/ 135075 w 2445310"/>
              <a:gd name="connsiteY72" fmla="*/ 2618139 h 3017033"/>
              <a:gd name="connsiteX73" fmla="*/ 154953 w 2445310"/>
              <a:gd name="connsiteY73" fmla="*/ 2717530 h 3017033"/>
              <a:gd name="connsiteX74" fmla="*/ 220510 w 2445310"/>
              <a:gd name="connsiteY74" fmla="*/ 2861330 h 3017033"/>
              <a:gd name="connsiteX75" fmla="*/ 313555 w 2445310"/>
              <a:gd name="connsiteY75" fmla="*/ 2880996 h 3017033"/>
              <a:gd name="connsiteX76" fmla="*/ 373614 w 2445310"/>
              <a:gd name="connsiteY76" fmla="*/ 2826861 h 3017033"/>
              <a:gd name="connsiteX77" fmla="*/ 373614 w 2445310"/>
              <a:gd name="connsiteY77" fmla="*/ 2946130 h 3017033"/>
              <a:gd name="connsiteX78" fmla="*/ 433249 w 2445310"/>
              <a:gd name="connsiteY78" fmla="*/ 3015704 h 3017033"/>
              <a:gd name="connsiteX79" fmla="*/ 482944 w 2445310"/>
              <a:gd name="connsiteY79" fmla="*/ 2886495 h 3017033"/>
              <a:gd name="connsiteX80" fmla="*/ 522701 w 2445310"/>
              <a:gd name="connsiteY80" fmla="*/ 2787104 h 3017033"/>
              <a:gd name="connsiteX81" fmla="*/ 502823 w 2445310"/>
              <a:gd name="connsiteY81" fmla="*/ 2647956 h 3017033"/>
              <a:gd name="connsiteX82" fmla="*/ 512762 w 2445310"/>
              <a:gd name="connsiteY82" fmla="*/ 2568443 h 3017033"/>
              <a:gd name="connsiteX83" fmla="*/ 592275 w 2445310"/>
              <a:gd name="connsiteY83" fmla="*/ 2508808 h 3017033"/>
              <a:gd name="connsiteX84" fmla="*/ 660792 w 2445310"/>
              <a:gd name="connsiteY84" fmla="*/ 2706534 h 3017033"/>
              <a:gd name="connsiteX85" fmla="*/ 683206 w 2445310"/>
              <a:gd name="connsiteY85" fmla="*/ 2666989 h 3017033"/>
              <a:gd name="connsiteX86" fmla="*/ 765258 w 2445310"/>
              <a:gd name="connsiteY86" fmla="*/ 2627655 h 3017033"/>
              <a:gd name="connsiteX87" fmla="*/ 850692 w 2445310"/>
              <a:gd name="connsiteY87" fmla="*/ 2558504 h 3017033"/>
              <a:gd name="connsiteX88" fmla="*/ 940144 w 2445310"/>
              <a:gd name="connsiteY88" fmla="*/ 2578382 h 3017033"/>
              <a:gd name="connsiteX89" fmla="*/ 940144 w 2445310"/>
              <a:gd name="connsiteY89" fmla="*/ 2359721 h 3017033"/>
              <a:gd name="connsiteX90" fmla="*/ 960023 w 2445310"/>
              <a:gd name="connsiteY90" fmla="*/ 2200695 h 3017033"/>
              <a:gd name="connsiteX91" fmla="*/ 960023 w 2445310"/>
              <a:gd name="connsiteY91" fmla="*/ 2101304 h 3017033"/>
              <a:gd name="connsiteX92" fmla="*/ 1029597 w 2445310"/>
              <a:gd name="connsiteY92" fmla="*/ 1962156 h 3017033"/>
              <a:gd name="connsiteX93" fmla="*/ 1069353 w 2445310"/>
              <a:gd name="connsiteY93" fmla="*/ 2031730 h 3017033"/>
              <a:gd name="connsiteX94" fmla="*/ 1158171 w 2445310"/>
              <a:gd name="connsiteY94" fmla="*/ 2324618 h 3017033"/>
              <a:gd name="connsiteX95" fmla="*/ 1188623 w 2445310"/>
              <a:gd name="connsiteY95" fmla="*/ 2429295 h 3017033"/>
              <a:gd name="connsiteX96" fmla="*/ 1237683 w 2445310"/>
              <a:gd name="connsiteY96" fmla="*/ 2365431 h 3017033"/>
              <a:gd name="connsiteX97" fmla="*/ 1198562 w 2445310"/>
              <a:gd name="connsiteY97" fmla="*/ 2260330 h 3017033"/>
              <a:gd name="connsiteX98" fmla="*/ 1276806 w 2445310"/>
              <a:gd name="connsiteY98" fmla="*/ 2220574 h 3017033"/>
              <a:gd name="connsiteX99" fmla="*/ 1278075 w 2445310"/>
              <a:gd name="connsiteY99" fmla="*/ 2180817 h 3017033"/>
              <a:gd name="connsiteX100" fmla="*/ 1357588 w 2445310"/>
              <a:gd name="connsiteY100" fmla="*/ 2051608 h 3017033"/>
              <a:gd name="connsiteX101" fmla="*/ 1486797 w 2445310"/>
              <a:gd name="connsiteY101" fmla="*/ 2190756 h 3017033"/>
              <a:gd name="connsiteX102" fmla="*/ 1658362 w 2445310"/>
              <a:gd name="connsiteY102" fmla="*/ 2269352 h 3017033"/>
              <a:gd name="connsiteX103" fmla="*/ 1816929 w 2445310"/>
              <a:gd name="connsiteY103" fmla="*/ 2044269 h 3017033"/>
              <a:gd name="connsiteX104" fmla="*/ 1959746 w 2445310"/>
              <a:gd name="connsiteY104" fmla="*/ 2082955 h 3017033"/>
              <a:gd name="connsiteX105" fmla="*/ 2249135 w 2445310"/>
              <a:gd name="connsiteY105" fmla="*/ 2040976 h 3017033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22701 w 2445310"/>
              <a:gd name="connsiteY81" fmla="*/ 2787104 h 3016972"/>
              <a:gd name="connsiteX82" fmla="*/ 502823 w 2445310"/>
              <a:gd name="connsiteY82" fmla="*/ 2647956 h 3016972"/>
              <a:gd name="connsiteX83" fmla="*/ 512762 w 2445310"/>
              <a:gd name="connsiteY83" fmla="*/ 2568443 h 3016972"/>
              <a:gd name="connsiteX84" fmla="*/ 592275 w 2445310"/>
              <a:gd name="connsiteY84" fmla="*/ 2508808 h 3016972"/>
              <a:gd name="connsiteX85" fmla="*/ 660792 w 2445310"/>
              <a:gd name="connsiteY85" fmla="*/ 2706534 h 3016972"/>
              <a:gd name="connsiteX86" fmla="*/ 683206 w 2445310"/>
              <a:gd name="connsiteY86" fmla="*/ 2666989 h 3016972"/>
              <a:gd name="connsiteX87" fmla="*/ 765258 w 2445310"/>
              <a:gd name="connsiteY87" fmla="*/ 2627655 h 3016972"/>
              <a:gd name="connsiteX88" fmla="*/ 850692 w 2445310"/>
              <a:gd name="connsiteY88" fmla="*/ 2558504 h 3016972"/>
              <a:gd name="connsiteX89" fmla="*/ 940144 w 2445310"/>
              <a:gd name="connsiteY89" fmla="*/ 2578382 h 3016972"/>
              <a:gd name="connsiteX90" fmla="*/ 940144 w 2445310"/>
              <a:gd name="connsiteY90" fmla="*/ 2359721 h 3016972"/>
              <a:gd name="connsiteX91" fmla="*/ 960023 w 2445310"/>
              <a:gd name="connsiteY91" fmla="*/ 2200695 h 3016972"/>
              <a:gd name="connsiteX92" fmla="*/ 960023 w 2445310"/>
              <a:gd name="connsiteY92" fmla="*/ 2101304 h 3016972"/>
              <a:gd name="connsiteX93" fmla="*/ 1029597 w 2445310"/>
              <a:gd name="connsiteY93" fmla="*/ 1962156 h 3016972"/>
              <a:gd name="connsiteX94" fmla="*/ 1069353 w 2445310"/>
              <a:gd name="connsiteY94" fmla="*/ 2031730 h 3016972"/>
              <a:gd name="connsiteX95" fmla="*/ 1158171 w 2445310"/>
              <a:gd name="connsiteY95" fmla="*/ 2324618 h 3016972"/>
              <a:gd name="connsiteX96" fmla="*/ 1188623 w 2445310"/>
              <a:gd name="connsiteY96" fmla="*/ 2429295 h 3016972"/>
              <a:gd name="connsiteX97" fmla="*/ 1237683 w 2445310"/>
              <a:gd name="connsiteY97" fmla="*/ 2365431 h 3016972"/>
              <a:gd name="connsiteX98" fmla="*/ 1198562 w 2445310"/>
              <a:gd name="connsiteY98" fmla="*/ 2260330 h 3016972"/>
              <a:gd name="connsiteX99" fmla="*/ 1276806 w 2445310"/>
              <a:gd name="connsiteY99" fmla="*/ 2220574 h 3016972"/>
              <a:gd name="connsiteX100" fmla="*/ 1278075 w 2445310"/>
              <a:gd name="connsiteY100" fmla="*/ 2180817 h 3016972"/>
              <a:gd name="connsiteX101" fmla="*/ 1357588 w 2445310"/>
              <a:gd name="connsiteY101" fmla="*/ 2051608 h 3016972"/>
              <a:gd name="connsiteX102" fmla="*/ 1486797 w 2445310"/>
              <a:gd name="connsiteY102" fmla="*/ 2190756 h 3016972"/>
              <a:gd name="connsiteX103" fmla="*/ 1658362 w 2445310"/>
              <a:gd name="connsiteY103" fmla="*/ 2269352 h 3016972"/>
              <a:gd name="connsiteX104" fmla="*/ 1816929 w 2445310"/>
              <a:gd name="connsiteY104" fmla="*/ 2044269 h 3016972"/>
              <a:gd name="connsiteX105" fmla="*/ 1959746 w 2445310"/>
              <a:gd name="connsiteY105" fmla="*/ 2082955 h 3016972"/>
              <a:gd name="connsiteX106" fmla="*/ 2249135 w 2445310"/>
              <a:gd name="connsiteY106" fmla="*/ 2040976 h 3016972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17836 w 2445310"/>
              <a:gd name="connsiteY81" fmla="*/ 2856677 h 3016972"/>
              <a:gd name="connsiteX82" fmla="*/ 522701 w 2445310"/>
              <a:gd name="connsiteY82" fmla="*/ 2787104 h 3016972"/>
              <a:gd name="connsiteX83" fmla="*/ 502823 w 2445310"/>
              <a:gd name="connsiteY83" fmla="*/ 2647956 h 3016972"/>
              <a:gd name="connsiteX84" fmla="*/ 512762 w 2445310"/>
              <a:gd name="connsiteY84" fmla="*/ 2568443 h 3016972"/>
              <a:gd name="connsiteX85" fmla="*/ 592275 w 2445310"/>
              <a:gd name="connsiteY85" fmla="*/ 2508808 h 3016972"/>
              <a:gd name="connsiteX86" fmla="*/ 660792 w 2445310"/>
              <a:gd name="connsiteY86" fmla="*/ 2706534 h 3016972"/>
              <a:gd name="connsiteX87" fmla="*/ 683206 w 2445310"/>
              <a:gd name="connsiteY87" fmla="*/ 2666989 h 3016972"/>
              <a:gd name="connsiteX88" fmla="*/ 765258 w 2445310"/>
              <a:gd name="connsiteY88" fmla="*/ 2627655 h 3016972"/>
              <a:gd name="connsiteX89" fmla="*/ 850692 w 2445310"/>
              <a:gd name="connsiteY89" fmla="*/ 2558504 h 3016972"/>
              <a:gd name="connsiteX90" fmla="*/ 940144 w 2445310"/>
              <a:gd name="connsiteY90" fmla="*/ 2578382 h 3016972"/>
              <a:gd name="connsiteX91" fmla="*/ 940144 w 2445310"/>
              <a:gd name="connsiteY91" fmla="*/ 2359721 h 3016972"/>
              <a:gd name="connsiteX92" fmla="*/ 960023 w 2445310"/>
              <a:gd name="connsiteY92" fmla="*/ 2200695 h 3016972"/>
              <a:gd name="connsiteX93" fmla="*/ 960023 w 2445310"/>
              <a:gd name="connsiteY93" fmla="*/ 2101304 h 3016972"/>
              <a:gd name="connsiteX94" fmla="*/ 1029597 w 2445310"/>
              <a:gd name="connsiteY94" fmla="*/ 1962156 h 3016972"/>
              <a:gd name="connsiteX95" fmla="*/ 1069353 w 2445310"/>
              <a:gd name="connsiteY95" fmla="*/ 2031730 h 3016972"/>
              <a:gd name="connsiteX96" fmla="*/ 1158171 w 2445310"/>
              <a:gd name="connsiteY96" fmla="*/ 2324618 h 3016972"/>
              <a:gd name="connsiteX97" fmla="*/ 1188623 w 2445310"/>
              <a:gd name="connsiteY97" fmla="*/ 2429295 h 3016972"/>
              <a:gd name="connsiteX98" fmla="*/ 1237683 w 2445310"/>
              <a:gd name="connsiteY98" fmla="*/ 2365431 h 3016972"/>
              <a:gd name="connsiteX99" fmla="*/ 1198562 w 2445310"/>
              <a:gd name="connsiteY99" fmla="*/ 2260330 h 3016972"/>
              <a:gd name="connsiteX100" fmla="*/ 1276806 w 2445310"/>
              <a:gd name="connsiteY100" fmla="*/ 2220574 h 3016972"/>
              <a:gd name="connsiteX101" fmla="*/ 1278075 w 2445310"/>
              <a:gd name="connsiteY101" fmla="*/ 2180817 h 3016972"/>
              <a:gd name="connsiteX102" fmla="*/ 1357588 w 2445310"/>
              <a:gd name="connsiteY102" fmla="*/ 2051608 h 3016972"/>
              <a:gd name="connsiteX103" fmla="*/ 1486797 w 2445310"/>
              <a:gd name="connsiteY103" fmla="*/ 2190756 h 3016972"/>
              <a:gd name="connsiteX104" fmla="*/ 1658362 w 2445310"/>
              <a:gd name="connsiteY104" fmla="*/ 2269352 h 3016972"/>
              <a:gd name="connsiteX105" fmla="*/ 1816929 w 2445310"/>
              <a:gd name="connsiteY105" fmla="*/ 2044269 h 3016972"/>
              <a:gd name="connsiteX106" fmla="*/ 1959746 w 2445310"/>
              <a:gd name="connsiteY106" fmla="*/ 2082955 h 3016972"/>
              <a:gd name="connsiteX107" fmla="*/ 2249135 w 2445310"/>
              <a:gd name="connsiteY107" fmla="*/ 2040976 h 3016972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17836 w 2445310"/>
              <a:gd name="connsiteY81" fmla="*/ 2856677 h 3016972"/>
              <a:gd name="connsiteX82" fmla="*/ 522701 w 2445310"/>
              <a:gd name="connsiteY82" fmla="*/ 2787104 h 3016972"/>
              <a:gd name="connsiteX83" fmla="*/ 502823 w 2445310"/>
              <a:gd name="connsiteY83" fmla="*/ 2647956 h 3016972"/>
              <a:gd name="connsiteX84" fmla="*/ 512762 w 2445310"/>
              <a:gd name="connsiteY84" fmla="*/ 2568443 h 3016972"/>
              <a:gd name="connsiteX85" fmla="*/ 592275 w 2445310"/>
              <a:gd name="connsiteY85" fmla="*/ 2508808 h 3016972"/>
              <a:gd name="connsiteX86" fmla="*/ 660792 w 2445310"/>
              <a:gd name="connsiteY86" fmla="*/ 2706534 h 3016972"/>
              <a:gd name="connsiteX87" fmla="*/ 683206 w 2445310"/>
              <a:gd name="connsiteY87" fmla="*/ 2666989 h 3016972"/>
              <a:gd name="connsiteX88" fmla="*/ 765258 w 2445310"/>
              <a:gd name="connsiteY88" fmla="*/ 2627655 h 3016972"/>
              <a:gd name="connsiteX89" fmla="*/ 850692 w 2445310"/>
              <a:gd name="connsiteY89" fmla="*/ 2558504 h 3016972"/>
              <a:gd name="connsiteX90" fmla="*/ 940144 w 2445310"/>
              <a:gd name="connsiteY90" fmla="*/ 2578382 h 3016972"/>
              <a:gd name="connsiteX91" fmla="*/ 940144 w 2445310"/>
              <a:gd name="connsiteY91" fmla="*/ 2359721 h 3016972"/>
              <a:gd name="connsiteX92" fmla="*/ 960023 w 2445310"/>
              <a:gd name="connsiteY92" fmla="*/ 2200695 h 3016972"/>
              <a:gd name="connsiteX93" fmla="*/ 960023 w 2445310"/>
              <a:gd name="connsiteY93" fmla="*/ 2101304 h 3016972"/>
              <a:gd name="connsiteX94" fmla="*/ 1029597 w 2445310"/>
              <a:gd name="connsiteY94" fmla="*/ 1962156 h 3016972"/>
              <a:gd name="connsiteX95" fmla="*/ 1069353 w 2445310"/>
              <a:gd name="connsiteY95" fmla="*/ 2031730 h 3016972"/>
              <a:gd name="connsiteX96" fmla="*/ 1158171 w 2445310"/>
              <a:gd name="connsiteY96" fmla="*/ 2324618 h 3016972"/>
              <a:gd name="connsiteX97" fmla="*/ 1188623 w 2445310"/>
              <a:gd name="connsiteY97" fmla="*/ 2429295 h 3016972"/>
              <a:gd name="connsiteX98" fmla="*/ 1237683 w 2445310"/>
              <a:gd name="connsiteY98" fmla="*/ 2365431 h 3016972"/>
              <a:gd name="connsiteX99" fmla="*/ 1198562 w 2445310"/>
              <a:gd name="connsiteY99" fmla="*/ 2260330 h 3016972"/>
              <a:gd name="connsiteX100" fmla="*/ 1276806 w 2445310"/>
              <a:gd name="connsiteY100" fmla="*/ 2220574 h 3016972"/>
              <a:gd name="connsiteX101" fmla="*/ 1278075 w 2445310"/>
              <a:gd name="connsiteY101" fmla="*/ 2180817 h 3016972"/>
              <a:gd name="connsiteX102" fmla="*/ 1357588 w 2445310"/>
              <a:gd name="connsiteY102" fmla="*/ 2051608 h 3016972"/>
              <a:gd name="connsiteX103" fmla="*/ 1486797 w 2445310"/>
              <a:gd name="connsiteY103" fmla="*/ 2190756 h 3016972"/>
              <a:gd name="connsiteX104" fmla="*/ 1658362 w 2445310"/>
              <a:gd name="connsiteY104" fmla="*/ 2269352 h 3016972"/>
              <a:gd name="connsiteX105" fmla="*/ 2011482 w 2445310"/>
              <a:gd name="connsiteY105" fmla="*/ 2627929 h 3016972"/>
              <a:gd name="connsiteX106" fmla="*/ 1959746 w 2445310"/>
              <a:gd name="connsiteY106" fmla="*/ 2082955 h 3016972"/>
              <a:gd name="connsiteX107" fmla="*/ 2249135 w 2445310"/>
              <a:gd name="connsiteY107" fmla="*/ 2040976 h 3016972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17836 w 2445310"/>
              <a:gd name="connsiteY81" fmla="*/ 2856677 h 3016972"/>
              <a:gd name="connsiteX82" fmla="*/ 522701 w 2445310"/>
              <a:gd name="connsiteY82" fmla="*/ 2787104 h 3016972"/>
              <a:gd name="connsiteX83" fmla="*/ 502823 w 2445310"/>
              <a:gd name="connsiteY83" fmla="*/ 2647956 h 3016972"/>
              <a:gd name="connsiteX84" fmla="*/ 512762 w 2445310"/>
              <a:gd name="connsiteY84" fmla="*/ 2568443 h 3016972"/>
              <a:gd name="connsiteX85" fmla="*/ 592275 w 2445310"/>
              <a:gd name="connsiteY85" fmla="*/ 2508808 h 3016972"/>
              <a:gd name="connsiteX86" fmla="*/ 660792 w 2445310"/>
              <a:gd name="connsiteY86" fmla="*/ 2706534 h 3016972"/>
              <a:gd name="connsiteX87" fmla="*/ 683206 w 2445310"/>
              <a:gd name="connsiteY87" fmla="*/ 2666989 h 3016972"/>
              <a:gd name="connsiteX88" fmla="*/ 765258 w 2445310"/>
              <a:gd name="connsiteY88" fmla="*/ 2627655 h 3016972"/>
              <a:gd name="connsiteX89" fmla="*/ 850692 w 2445310"/>
              <a:gd name="connsiteY89" fmla="*/ 2558504 h 3016972"/>
              <a:gd name="connsiteX90" fmla="*/ 940144 w 2445310"/>
              <a:gd name="connsiteY90" fmla="*/ 2578382 h 3016972"/>
              <a:gd name="connsiteX91" fmla="*/ 940144 w 2445310"/>
              <a:gd name="connsiteY91" fmla="*/ 2359721 h 3016972"/>
              <a:gd name="connsiteX92" fmla="*/ 960023 w 2445310"/>
              <a:gd name="connsiteY92" fmla="*/ 2200695 h 3016972"/>
              <a:gd name="connsiteX93" fmla="*/ 960023 w 2445310"/>
              <a:gd name="connsiteY93" fmla="*/ 2101304 h 3016972"/>
              <a:gd name="connsiteX94" fmla="*/ 1029597 w 2445310"/>
              <a:gd name="connsiteY94" fmla="*/ 1962156 h 3016972"/>
              <a:gd name="connsiteX95" fmla="*/ 1069353 w 2445310"/>
              <a:gd name="connsiteY95" fmla="*/ 2031730 h 3016972"/>
              <a:gd name="connsiteX96" fmla="*/ 1158171 w 2445310"/>
              <a:gd name="connsiteY96" fmla="*/ 2324618 h 3016972"/>
              <a:gd name="connsiteX97" fmla="*/ 1188623 w 2445310"/>
              <a:gd name="connsiteY97" fmla="*/ 2429295 h 3016972"/>
              <a:gd name="connsiteX98" fmla="*/ 1237683 w 2445310"/>
              <a:gd name="connsiteY98" fmla="*/ 2365431 h 3016972"/>
              <a:gd name="connsiteX99" fmla="*/ 1198562 w 2445310"/>
              <a:gd name="connsiteY99" fmla="*/ 2260330 h 3016972"/>
              <a:gd name="connsiteX100" fmla="*/ 1276806 w 2445310"/>
              <a:gd name="connsiteY100" fmla="*/ 2220574 h 3016972"/>
              <a:gd name="connsiteX101" fmla="*/ 1278075 w 2445310"/>
              <a:gd name="connsiteY101" fmla="*/ 2180817 h 3016972"/>
              <a:gd name="connsiteX102" fmla="*/ 1357588 w 2445310"/>
              <a:gd name="connsiteY102" fmla="*/ 2051608 h 3016972"/>
              <a:gd name="connsiteX103" fmla="*/ 1486797 w 2445310"/>
              <a:gd name="connsiteY103" fmla="*/ 2190756 h 3016972"/>
              <a:gd name="connsiteX104" fmla="*/ 1658362 w 2445310"/>
              <a:gd name="connsiteY104" fmla="*/ 2269352 h 3016972"/>
              <a:gd name="connsiteX105" fmla="*/ 2011482 w 2445310"/>
              <a:gd name="connsiteY105" fmla="*/ 2627929 h 3016972"/>
              <a:gd name="connsiteX106" fmla="*/ 2309942 w 2445310"/>
              <a:gd name="connsiteY106" fmla="*/ 2394241 h 3016972"/>
              <a:gd name="connsiteX107" fmla="*/ 2249135 w 2445310"/>
              <a:gd name="connsiteY107" fmla="*/ 2040976 h 3016972"/>
              <a:gd name="connsiteX0" fmla="*/ 2385322 w 2441908"/>
              <a:gd name="connsiteY0" fmla="*/ 2157708 h 3016972"/>
              <a:gd name="connsiteX1" fmla="*/ 2421075 w 2441908"/>
              <a:gd name="connsiteY1" fmla="*/ 2091365 h 3016972"/>
              <a:gd name="connsiteX2" fmla="*/ 2440953 w 2441908"/>
              <a:gd name="connsiteY2" fmla="*/ 1991974 h 3016972"/>
              <a:gd name="connsiteX3" fmla="*/ 2391258 w 2441908"/>
              <a:gd name="connsiteY3" fmla="*/ 1952217 h 3016972"/>
              <a:gd name="connsiteX4" fmla="*/ 2391258 w 2441908"/>
              <a:gd name="connsiteY4" fmla="*/ 1902521 h 3016972"/>
              <a:gd name="connsiteX5" fmla="*/ 2291866 w 2441908"/>
              <a:gd name="connsiteY5" fmla="*/ 1743495 h 3016972"/>
              <a:gd name="connsiteX6" fmla="*/ 2232231 w 2441908"/>
              <a:gd name="connsiteY6" fmla="*/ 1663982 h 3016972"/>
              <a:gd name="connsiteX7" fmla="*/ 2192475 w 2441908"/>
              <a:gd name="connsiteY7" fmla="*/ 1574530 h 3016972"/>
              <a:gd name="connsiteX8" fmla="*/ 2192475 w 2441908"/>
              <a:gd name="connsiteY8" fmla="*/ 1524835 h 3016972"/>
              <a:gd name="connsiteX9" fmla="*/ 2152718 w 2441908"/>
              <a:gd name="connsiteY9" fmla="*/ 1425443 h 3016972"/>
              <a:gd name="connsiteX10" fmla="*/ 2172597 w 2441908"/>
              <a:gd name="connsiteY10" fmla="*/ 1385687 h 3016972"/>
              <a:gd name="connsiteX11" fmla="*/ 2112962 w 2441908"/>
              <a:gd name="connsiteY11" fmla="*/ 1335991 h 3016972"/>
              <a:gd name="connsiteX12" fmla="*/ 2142779 w 2441908"/>
              <a:gd name="connsiteY12" fmla="*/ 1266417 h 3016972"/>
              <a:gd name="connsiteX13" fmla="*/ 2093084 w 2441908"/>
              <a:gd name="connsiteY13" fmla="*/ 1226661 h 3016972"/>
              <a:gd name="connsiteX14" fmla="*/ 2112962 w 2441908"/>
              <a:gd name="connsiteY14" fmla="*/ 1176965 h 3016972"/>
              <a:gd name="connsiteX15" fmla="*/ 2073205 w 2441908"/>
              <a:gd name="connsiteY15" fmla="*/ 1107391 h 3016972"/>
              <a:gd name="connsiteX16" fmla="*/ 2063266 w 2441908"/>
              <a:gd name="connsiteY16" fmla="*/ 958304 h 3016972"/>
              <a:gd name="connsiteX17" fmla="*/ 2083144 w 2441908"/>
              <a:gd name="connsiteY17" fmla="*/ 938426 h 3016972"/>
              <a:gd name="connsiteX18" fmla="*/ 2073205 w 2441908"/>
              <a:gd name="connsiteY18" fmla="*/ 848974 h 3016972"/>
              <a:gd name="connsiteX19" fmla="*/ 1993692 w 2441908"/>
              <a:gd name="connsiteY19" fmla="*/ 769461 h 3016972"/>
              <a:gd name="connsiteX20" fmla="*/ 1983753 w 2441908"/>
              <a:gd name="connsiteY20" fmla="*/ 650191 h 3016972"/>
              <a:gd name="connsiteX21" fmla="*/ 2013571 w 2441908"/>
              <a:gd name="connsiteY21" fmla="*/ 580617 h 3016972"/>
              <a:gd name="connsiteX22" fmla="*/ 1864484 w 2441908"/>
              <a:gd name="connsiteY22" fmla="*/ 431530 h 3016972"/>
              <a:gd name="connsiteX23" fmla="*/ 1834666 w 2441908"/>
              <a:gd name="connsiteY23" fmla="*/ 501104 h 3016972"/>
              <a:gd name="connsiteX24" fmla="*/ 1844605 w 2441908"/>
              <a:gd name="connsiteY24" fmla="*/ 590556 h 3016972"/>
              <a:gd name="connsiteX25" fmla="*/ 1784971 w 2441908"/>
              <a:gd name="connsiteY25" fmla="*/ 630313 h 3016972"/>
              <a:gd name="connsiteX26" fmla="*/ 1699747 w 2441908"/>
              <a:gd name="connsiteY26" fmla="*/ 638771 h 3016972"/>
              <a:gd name="connsiteX27" fmla="*/ 1665701 w 2441908"/>
              <a:gd name="connsiteY27" fmla="*/ 729704 h 3016972"/>
              <a:gd name="connsiteX28" fmla="*/ 1566310 w 2441908"/>
              <a:gd name="connsiteY28" fmla="*/ 630313 h 3016972"/>
              <a:gd name="connsiteX29" fmla="*/ 1530783 w 2441908"/>
              <a:gd name="connsiteY29" fmla="*/ 615933 h 3016972"/>
              <a:gd name="connsiteX30" fmla="*/ 1456979 w 2441908"/>
              <a:gd name="connsiteY30" fmla="*/ 501104 h 3016972"/>
              <a:gd name="connsiteX31" fmla="*/ 1398189 w 2441908"/>
              <a:gd name="connsiteY31" fmla="*/ 410171 h 3016972"/>
              <a:gd name="connsiteX32" fmla="*/ 1427162 w 2441908"/>
              <a:gd name="connsiteY32" fmla="*/ 292382 h 3016972"/>
              <a:gd name="connsiteX33" fmla="*/ 1441753 w 2441908"/>
              <a:gd name="connsiteY33" fmla="*/ 18739 h 3016972"/>
              <a:gd name="connsiteX34" fmla="*/ 1347649 w 2441908"/>
              <a:gd name="connsiteY34" fmla="*/ 33965 h 3016972"/>
              <a:gd name="connsiteX35" fmla="*/ 1320368 w 2441908"/>
              <a:gd name="connsiteY35" fmla="*/ 113477 h 3016972"/>
              <a:gd name="connsiteX36" fmla="*/ 1299010 w 2441908"/>
              <a:gd name="connsiteY36" fmla="*/ 153235 h 3016972"/>
              <a:gd name="connsiteX37" fmla="*/ 1268136 w 2441908"/>
              <a:gd name="connsiteY37" fmla="*/ 212869 h 3016972"/>
              <a:gd name="connsiteX38" fmla="*/ 1228379 w 2441908"/>
              <a:gd name="connsiteY38" fmla="*/ 113478 h 3016972"/>
              <a:gd name="connsiteX39" fmla="*/ 1238530 w 2441908"/>
              <a:gd name="connsiteY39" fmla="*/ 88101 h 3016972"/>
              <a:gd name="connsiteX40" fmla="*/ 1148866 w 2441908"/>
              <a:gd name="connsiteY40" fmla="*/ 14087 h 3016972"/>
              <a:gd name="connsiteX41" fmla="*/ 1039536 w 2441908"/>
              <a:gd name="connsiteY41" fmla="*/ 83661 h 3016972"/>
              <a:gd name="connsiteX42" fmla="*/ 940144 w 2441908"/>
              <a:gd name="connsiteY42" fmla="*/ 83661 h 3016972"/>
              <a:gd name="connsiteX43" fmla="*/ 880510 w 2441908"/>
              <a:gd name="connsiteY43" fmla="*/ 83661 h 3016972"/>
              <a:gd name="connsiteX44" fmla="*/ 820875 w 2441908"/>
              <a:gd name="connsiteY44" fmla="*/ 123417 h 3016972"/>
              <a:gd name="connsiteX45" fmla="*/ 771179 w 2441908"/>
              <a:gd name="connsiteY45" fmla="*/ 153235 h 3016972"/>
              <a:gd name="connsiteX46" fmla="*/ 751301 w 2441908"/>
              <a:gd name="connsiteY46" fmla="*/ 282443 h 3016972"/>
              <a:gd name="connsiteX47" fmla="*/ 751301 w 2441908"/>
              <a:gd name="connsiteY47" fmla="*/ 411652 h 3016972"/>
              <a:gd name="connsiteX48" fmla="*/ 721484 w 2441908"/>
              <a:gd name="connsiteY48" fmla="*/ 501104 h 3016972"/>
              <a:gd name="connsiteX49" fmla="*/ 592275 w 2441908"/>
              <a:gd name="connsiteY49" fmla="*/ 580617 h 3016972"/>
              <a:gd name="connsiteX50" fmla="*/ 572397 w 2441908"/>
              <a:gd name="connsiteY50" fmla="*/ 689948 h 3016972"/>
              <a:gd name="connsiteX51" fmla="*/ 532640 w 2441908"/>
              <a:gd name="connsiteY51" fmla="*/ 759521 h 3016972"/>
              <a:gd name="connsiteX52" fmla="*/ 463066 w 2441908"/>
              <a:gd name="connsiteY52" fmla="*/ 709826 h 3016972"/>
              <a:gd name="connsiteX53" fmla="*/ 383553 w 2441908"/>
              <a:gd name="connsiteY53" fmla="*/ 948365 h 3016972"/>
              <a:gd name="connsiteX54" fmla="*/ 383553 w 2441908"/>
              <a:gd name="connsiteY54" fmla="*/ 1037817 h 3016972"/>
              <a:gd name="connsiteX55" fmla="*/ 343797 w 2441908"/>
              <a:gd name="connsiteY55" fmla="*/ 1057695 h 3016972"/>
              <a:gd name="connsiteX56" fmla="*/ 383553 w 2441908"/>
              <a:gd name="connsiteY56" fmla="*/ 1246539 h 3016972"/>
              <a:gd name="connsiteX57" fmla="*/ 413371 w 2441908"/>
              <a:gd name="connsiteY57" fmla="*/ 1345930 h 3016972"/>
              <a:gd name="connsiteX58" fmla="*/ 274223 w 2441908"/>
              <a:gd name="connsiteY58" fmla="*/ 1266417 h 3016972"/>
              <a:gd name="connsiteX59" fmla="*/ 174408 w 2441908"/>
              <a:gd name="connsiteY59" fmla="*/ 1151166 h 3016972"/>
              <a:gd name="connsiteX60" fmla="*/ 55562 w 2441908"/>
              <a:gd name="connsiteY60" fmla="*/ 1077574 h 3016972"/>
              <a:gd name="connsiteX61" fmla="*/ 1003 w 2441908"/>
              <a:gd name="connsiteY61" fmla="*/ 1151800 h 3016972"/>
              <a:gd name="connsiteX62" fmla="*/ 25110 w 2441908"/>
              <a:gd name="connsiteY62" fmla="*/ 1261765 h 3016972"/>
              <a:gd name="connsiteX63" fmla="*/ 85379 w 2441908"/>
              <a:gd name="connsiteY63" fmla="*/ 1256478 h 3016972"/>
              <a:gd name="connsiteX64" fmla="*/ 85379 w 2441908"/>
              <a:gd name="connsiteY64" fmla="*/ 1306174 h 3016972"/>
              <a:gd name="connsiteX65" fmla="*/ 115197 w 2441908"/>
              <a:gd name="connsiteY65" fmla="*/ 1445321 h 3016972"/>
              <a:gd name="connsiteX66" fmla="*/ 154953 w 2441908"/>
              <a:gd name="connsiteY66" fmla="*/ 1614287 h 3016972"/>
              <a:gd name="connsiteX67" fmla="*/ 194710 w 2441908"/>
              <a:gd name="connsiteY67" fmla="*/ 1972095 h 3016972"/>
              <a:gd name="connsiteX68" fmla="*/ 194710 w 2441908"/>
              <a:gd name="connsiteY68" fmla="*/ 2200695 h 3016972"/>
              <a:gd name="connsiteX69" fmla="*/ 174831 w 2441908"/>
              <a:gd name="connsiteY69" fmla="*/ 2220574 h 3016972"/>
              <a:gd name="connsiteX70" fmla="*/ 154953 w 2441908"/>
              <a:gd name="connsiteY70" fmla="*/ 2389539 h 3016972"/>
              <a:gd name="connsiteX71" fmla="*/ 125136 w 2441908"/>
              <a:gd name="connsiteY71" fmla="*/ 2518748 h 3016972"/>
              <a:gd name="connsiteX72" fmla="*/ 135075 w 2441908"/>
              <a:gd name="connsiteY72" fmla="*/ 2618139 h 3016972"/>
              <a:gd name="connsiteX73" fmla="*/ 154953 w 2441908"/>
              <a:gd name="connsiteY73" fmla="*/ 2717530 h 3016972"/>
              <a:gd name="connsiteX74" fmla="*/ 220510 w 2441908"/>
              <a:gd name="connsiteY74" fmla="*/ 2861330 h 3016972"/>
              <a:gd name="connsiteX75" fmla="*/ 313555 w 2441908"/>
              <a:gd name="connsiteY75" fmla="*/ 2880996 h 3016972"/>
              <a:gd name="connsiteX76" fmla="*/ 373614 w 2441908"/>
              <a:gd name="connsiteY76" fmla="*/ 2826861 h 3016972"/>
              <a:gd name="connsiteX77" fmla="*/ 373614 w 2441908"/>
              <a:gd name="connsiteY77" fmla="*/ 2946130 h 3016972"/>
              <a:gd name="connsiteX78" fmla="*/ 433249 w 2441908"/>
              <a:gd name="connsiteY78" fmla="*/ 3015704 h 3016972"/>
              <a:gd name="connsiteX79" fmla="*/ 503245 w 2441908"/>
              <a:gd name="connsiteY79" fmla="*/ 2983137 h 3016972"/>
              <a:gd name="connsiteX80" fmla="*/ 482944 w 2441908"/>
              <a:gd name="connsiteY80" fmla="*/ 2886495 h 3016972"/>
              <a:gd name="connsiteX81" fmla="*/ 517836 w 2441908"/>
              <a:gd name="connsiteY81" fmla="*/ 2856677 h 3016972"/>
              <a:gd name="connsiteX82" fmla="*/ 522701 w 2441908"/>
              <a:gd name="connsiteY82" fmla="*/ 2787104 h 3016972"/>
              <a:gd name="connsiteX83" fmla="*/ 502823 w 2441908"/>
              <a:gd name="connsiteY83" fmla="*/ 2647956 h 3016972"/>
              <a:gd name="connsiteX84" fmla="*/ 512762 w 2441908"/>
              <a:gd name="connsiteY84" fmla="*/ 2568443 h 3016972"/>
              <a:gd name="connsiteX85" fmla="*/ 592275 w 2441908"/>
              <a:gd name="connsiteY85" fmla="*/ 2508808 h 3016972"/>
              <a:gd name="connsiteX86" fmla="*/ 660792 w 2441908"/>
              <a:gd name="connsiteY86" fmla="*/ 2706534 h 3016972"/>
              <a:gd name="connsiteX87" fmla="*/ 683206 w 2441908"/>
              <a:gd name="connsiteY87" fmla="*/ 2666989 h 3016972"/>
              <a:gd name="connsiteX88" fmla="*/ 765258 w 2441908"/>
              <a:gd name="connsiteY88" fmla="*/ 2627655 h 3016972"/>
              <a:gd name="connsiteX89" fmla="*/ 850692 w 2441908"/>
              <a:gd name="connsiteY89" fmla="*/ 2558504 h 3016972"/>
              <a:gd name="connsiteX90" fmla="*/ 940144 w 2441908"/>
              <a:gd name="connsiteY90" fmla="*/ 2578382 h 3016972"/>
              <a:gd name="connsiteX91" fmla="*/ 940144 w 2441908"/>
              <a:gd name="connsiteY91" fmla="*/ 2359721 h 3016972"/>
              <a:gd name="connsiteX92" fmla="*/ 960023 w 2441908"/>
              <a:gd name="connsiteY92" fmla="*/ 2200695 h 3016972"/>
              <a:gd name="connsiteX93" fmla="*/ 960023 w 2441908"/>
              <a:gd name="connsiteY93" fmla="*/ 2101304 h 3016972"/>
              <a:gd name="connsiteX94" fmla="*/ 1029597 w 2441908"/>
              <a:gd name="connsiteY94" fmla="*/ 1962156 h 3016972"/>
              <a:gd name="connsiteX95" fmla="*/ 1069353 w 2441908"/>
              <a:gd name="connsiteY95" fmla="*/ 2031730 h 3016972"/>
              <a:gd name="connsiteX96" fmla="*/ 1158171 w 2441908"/>
              <a:gd name="connsiteY96" fmla="*/ 2324618 h 3016972"/>
              <a:gd name="connsiteX97" fmla="*/ 1188623 w 2441908"/>
              <a:gd name="connsiteY97" fmla="*/ 2429295 h 3016972"/>
              <a:gd name="connsiteX98" fmla="*/ 1237683 w 2441908"/>
              <a:gd name="connsiteY98" fmla="*/ 2365431 h 3016972"/>
              <a:gd name="connsiteX99" fmla="*/ 1198562 w 2441908"/>
              <a:gd name="connsiteY99" fmla="*/ 2260330 h 3016972"/>
              <a:gd name="connsiteX100" fmla="*/ 1276806 w 2441908"/>
              <a:gd name="connsiteY100" fmla="*/ 2220574 h 3016972"/>
              <a:gd name="connsiteX101" fmla="*/ 1278075 w 2441908"/>
              <a:gd name="connsiteY101" fmla="*/ 2180817 h 3016972"/>
              <a:gd name="connsiteX102" fmla="*/ 1357588 w 2441908"/>
              <a:gd name="connsiteY102" fmla="*/ 2051608 h 3016972"/>
              <a:gd name="connsiteX103" fmla="*/ 1486797 w 2441908"/>
              <a:gd name="connsiteY103" fmla="*/ 2190756 h 3016972"/>
              <a:gd name="connsiteX104" fmla="*/ 1658362 w 2441908"/>
              <a:gd name="connsiteY104" fmla="*/ 2269352 h 3016972"/>
              <a:gd name="connsiteX105" fmla="*/ 2011482 w 2441908"/>
              <a:gd name="connsiteY105" fmla="*/ 2627929 h 3016972"/>
              <a:gd name="connsiteX106" fmla="*/ 2309942 w 2441908"/>
              <a:gd name="connsiteY106" fmla="*/ 2394241 h 3016972"/>
              <a:gd name="connsiteX107" fmla="*/ 2385322 w 2441908"/>
              <a:gd name="connsiteY107" fmla="*/ 2157708 h 3016972"/>
              <a:gd name="connsiteX0" fmla="*/ 2385322 w 2441908"/>
              <a:gd name="connsiteY0" fmla="*/ 2157708 h 3016972"/>
              <a:gd name="connsiteX1" fmla="*/ 2421075 w 2441908"/>
              <a:gd name="connsiteY1" fmla="*/ 2091365 h 3016972"/>
              <a:gd name="connsiteX2" fmla="*/ 2440953 w 2441908"/>
              <a:gd name="connsiteY2" fmla="*/ 1991974 h 3016972"/>
              <a:gd name="connsiteX3" fmla="*/ 2391258 w 2441908"/>
              <a:gd name="connsiteY3" fmla="*/ 1952217 h 3016972"/>
              <a:gd name="connsiteX4" fmla="*/ 2391258 w 2441908"/>
              <a:gd name="connsiteY4" fmla="*/ 1902521 h 3016972"/>
              <a:gd name="connsiteX5" fmla="*/ 2291866 w 2441908"/>
              <a:gd name="connsiteY5" fmla="*/ 1743495 h 3016972"/>
              <a:gd name="connsiteX6" fmla="*/ 2232231 w 2441908"/>
              <a:gd name="connsiteY6" fmla="*/ 1663982 h 3016972"/>
              <a:gd name="connsiteX7" fmla="*/ 2192475 w 2441908"/>
              <a:gd name="connsiteY7" fmla="*/ 1574530 h 3016972"/>
              <a:gd name="connsiteX8" fmla="*/ 2192475 w 2441908"/>
              <a:gd name="connsiteY8" fmla="*/ 1524835 h 3016972"/>
              <a:gd name="connsiteX9" fmla="*/ 2152718 w 2441908"/>
              <a:gd name="connsiteY9" fmla="*/ 1425443 h 3016972"/>
              <a:gd name="connsiteX10" fmla="*/ 2172597 w 2441908"/>
              <a:gd name="connsiteY10" fmla="*/ 1385687 h 3016972"/>
              <a:gd name="connsiteX11" fmla="*/ 2112962 w 2441908"/>
              <a:gd name="connsiteY11" fmla="*/ 1335991 h 3016972"/>
              <a:gd name="connsiteX12" fmla="*/ 2142779 w 2441908"/>
              <a:gd name="connsiteY12" fmla="*/ 1266417 h 3016972"/>
              <a:gd name="connsiteX13" fmla="*/ 2093084 w 2441908"/>
              <a:gd name="connsiteY13" fmla="*/ 1226661 h 3016972"/>
              <a:gd name="connsiteX14" fmla="*/ 2112962 w 2441908"/>
              <a:gd name="connsiteY14" fmla="*/ 1176965 h 3016972"/>
              <a:gd name="connsiteX15" fmla="*/ 2073205 w 2441908"/>
              <a:gd name="connsiteY15" fmla="*/ 1107391 h 3016972"/>
              <a:gd name="connsiteX16" fmla="*/ 2063266 w 2441908"/>
              <a:gd name="connsiteY16" fmla="*/ 958304 h 3016972"/>
              <a:gd name="connsiteX17" fmla="*/ 2083144 w 2441908"/>
              <a:gd name="connsiteY17" fmla="*/ 938426 h 3016972"/>
              <a:gd name="connsiteX18" fmla="*/ 2073205 w 2441908"/>
              <a:gd name="connsiteY18" fmla="*/ 848974 h 3016972"/>
              <a:gd name="connsiteX19" fmla="*/ 1993692 w 2441908"/>
              <a:gd name="connsiteY19" fmla="*/ 769461 h 3016972"/>
              <a:gd name="connsiteX20" fmla="*/ 1983753 w 2441908"/>
              <a:gd name="connsiteY20" fmla="*/ 650191 h 3016972"/>
              <a:gd name="connsiteX21" fmla="*/ 2013571 w 2441908"/>
              <a:gd name="connsiteY21" fmla="*/ 580617 h 3016972"/>
              <a:gd name="connsiteX22" fmla="*/ 1864484 w 2441908"/>
              <a:gd name="connsiteY22" fmla="*/ 431530 h 3016972"/>
              <a:gd name="connsiteX23" fmla="*/ 1834666 w 2441908"/>
              <a:gd name="connsiteY23" fmla="*/ 501104 h 3016972"/>
              <a:gd name="connsiteX24" fmla="*/ 1844605 w 2441908"/>
              <a:gd name="connsiteY24" fmla="*/ 590556 h 3016972"/>
              <a:gd name="connsiteX25" fmla="*/ 1784971 w 2441908"/>
              <a:gd name="connsiteY25" fmla="*/ 630313 h 3016972"/>
              <a:gd name="connsiteX26" fmla="*/ 1699747 w 2441908"/>
              <a:gd name="connsiteY26" fmla="*/ 638771 h 3016972"/>
              <a:gd name="connsiteX27" fmla="*/ 1665701 w 2441908"/>
              <a:gd name="connsiteY27" fmla="*/ 729704 h 3016972"/>
              <a:gd name="connsiteX28" fmla="*/ 1566310 w 2441908"/>
              <a:gd name="connsiteY28" fmla="*/ 630313 h 3016972"/>
              <a:gd name="connsiteX29" fmla="*/ 1530783 w 2441908"/>
              <a:gd name="connsiteY29" fmla="*/ 615933 h 3016972"/>
              <a:gd name="connsiteX30" fmla="*/ 1456979 w 2441908"/>
              <a:gd name="connsiteY30" fmla="*/ 501104 h 3016972"/>
              <a:gd name="connsiteX31" fmla="*/ 1398189 w 2441908"/>
              <a:gd name="connsiteY31" fmla="*/ 410171 h 3016972"/>
              <a:gd name="connsiteX32" fmla="*/ 1427162 w 2441908"/>
              <a:gd name="connsiteY32" fmla="*/ 292382 h 3016972"/>
              <a:gd name="connsiteX33" fmla="*/ 1441753 w 2441908"/>
              <a:gd name="connsiteY33" fmla="*/ 18739 h 3016972"/>
              <a:gd name="connsiteX34" fmla="*/ 1347649 w 2441908"/>
              <a:gd name="connsiteY34" fmla="*/ 33965 h 3016972"/>
              <a:gd name="connsiteX35" fmla="*/ 1320368 w 2441908"/>
              <a:gd name="connsiteY35" fmla="*/ 113477 h 3016972"/>
              <a:gd name="connsiteX36" fmla="*/ 1299010 w 2441908"/>
              <a:gd name="connsiteY36" fmla="*/ 153235 h 3016972"/>
              <a:gd name="connsiteX37" fmla="*/ 1268136 w 2441908"/>
              <a:gd name="connsiteY37" fmla="*/ 212869 h 3016972"/>
              <a:gd name="connsiteX38" fmla="*/ 1228379 w 2441908"/>
              <a:gd name="connsiteY38" fmla="*/ 113478 h 3016972"/>
              <a:gd name="connsiteX39" fmla="*/ 1238530 w 2441908"/>
              <a:gd name="connsiteY39" fmla="*/ 88101 h 3016972"/>
              <a:gd name="connsiteX40" fmla="*/ 1148866 w 2441908"/>
              <a:gd name="connsiteY40" fmla="*/ 14087 h 3016972"/>
              <a:gd name="connsiteX41" fmla="*/ 1039536 w 2441908"/>
              <a:gd name="connsiteY41" fmla="*/ 83661 h 3016972"/>
              <a:gd name="connsiteX42" fmla="*/ 940144 w 2441908"/>
              <a:gd name="connsiteY42" fmla="*/ 83661 h 3016972"/>
              <a:gd name="connsiteX43" fmla="*/ 880510 w 2441908"/>
              <a:gd name="connsiteY43" fmla="*/ 83661 h 3016972"/>
              <a:gd name="connsiteX44" fmla="*/ 820875 w 2441908"/>
              <a:gd name="connsiteY44" fmla="*/ 123417 h 3016972"/>
              <a:gd name="connsiteX45" fmla="*/ 771179 w 2441908"/>
              <a:gd name="connsiteY45" fmla="*/ 153235 h 3016972"/>
              <a:gd name="connsiteX46" fmla="*/ 751301 w 2441908"/>
              <a:gd name="connsiteY46" fmla="*/ 282443 h 3016972"/>
              <a:gd name="connsiteX47" fmla="*/ 751301 w 2441908"/>
              <a:gd name="connsiteY47" fmla="*/ 411652 h 3016972"/>
              <a:gd name="connsiteX48" fmla="*/ 721484 w 2441908"/>
              <a:gd name="connsiteY48" fmla="*/ 501104 h 3016972"/>
              <a:gd name="connsiteX49" fmla="*/ 592275 w 2441908"/>
              <a:gd name="connsiteY49" fmla="*/ 580617 h 3016972"/>
              <a:gd name="connsiteX50" fmla="*/ 572397 w 2441908"/>
              <a:gd name="connsiteY50" fmla="*/ 689948 h 3016972"/>
              <a:gd name="connsiteX51" fmla="*/ 532640 w 2441908"/>
              <a:gd name="connsiteY51" fmla="*/ 759521 h 3016972"/>
              <a:gd name="connsiteX52" fmla="*/ 463066 w 2441908"/>
              <a:gd name="connsiteY52" fmla="*/ 709826 h 3016972"/>
              <a:gd name="connsiteX53" fmla="*/ 383553 w 2441908"/>
              <a:gd name="connsiteY53" fmla="*/ 948365 h 3016972"/>
              <a:gd name="connsiteX54" fmla="*/ 383553 w 2441908"/>
              <a:gd name="connsiteY54" fmla="*/ 1037817 h 3016972"/>
              <a:gd name="connsiteX55" fmla="*/ 343797 w 2441908"/>
              <a:gd name="connsiteY55" fmla="*/ 1057695 h 3016972"/>
              <a:gd name="connsiteX56" fmla="*/ 383553 w 2441908"/>
              <a:gd name="connsiteY56" fmla="*/ 1246539 h 3016972"/>
              <a:gd name="connsiteX57" fmla="*/ 413371 w 2441908"/>
              <a:gd name="connsiteY57" fmla="*/ 1345930 h 3016972"/>
              <a:gd name="connsiteX58" fmla="*/ 274223 w 2441908"/>
              <a:gd name="connsiteY58" fmla="*/ 1266417 h 3016972"/>
              <a:gd name="connsiteX59" fmla="*/ 174408 w 2441908"/>
              <a:gd name="connsiteY59" fmla="*/ 1151166 h 3016972"/>
              <a:gd name="connsiteX60" fmla="*/ 55562 w 2441908"/>
              <a:gd name="connsiteY60" fmla="*/ 1077574 h 3016972"/>
              <a:gd name="connsiteX61" fmla="*/ 1003 w 2441908"/>
              <a:gd name="connsiteY61" fmla="*/ 1151800 h 3016972"/>
              <a:gd name="connsiteX62" fmla="*/ 25110 w 2441908"/>
              <a:gd name="connsiteY62" fmla="*/ 1261765 h 3016972"/>
              <a:gd name="connsiteX63" fmla="*/ 85379 w 2441908"/>
              <a:gd name="connsiteY63" fmla="*/ 1256478 h 3016972"/>
              <a:gd name="connsiteX64" fmla="*/ 85379 w 2441908"/>
              <a:gd name="connsiteY64" fmla="*/ 1306174 h 3016972"/>
              <a:gd name="connsiteX65" fmla="*/ 115197 w 2441908"/>
              <a:gd name="connsiteY65" fmla="*/ 1445321 h 3016972"/>
              <a:gd name="connsiteX66" fmla="*/ 154953 w 2441908"/>
              <a:gd name="connsiteY66" fmla="*/ 1614287 h 3016972"/>
              <a:gd name="connsiteX67" fmla="*/ 194710 w 2441908"/>
              <a:gd name="connsiteY67" fmla="*/ 1972095 h 3016972"/>
              <a:gd name="connsiteX68" fmla="*/ 194710 w 2441908"/>
              <a:gd name="connsiteY68" fmla="*/ 2200695 h 3016972"/>
              <a:gd name="connsiteX69" fmla="*/ 174831 w 2441908"/>
              <a:gd name="connsiteY69" fmla="*/ 2220574 h 3016972"/>
              <a:gd name="connsiteX70" fmla="*/ 154953 w 2441908"/>
              <a:gd name="connsiteY70" fmla="*/ 2389539 h 3016972"/>
              <a:gd name="connsiteX71" fmla="*/ 125136 w 2441908"/>
              <a:gd name="connsiteY71" fmla="*/ 2518748 h 3016972"/>
              <a:gd name="connsiteX72" fmla="*/ 135075 w 2441908"/>
              <a:gd name="connsiteY72" fmla="*/ 2618139 h 3016972"/>
              <a:gd name="connsiteX73" fmla="*/ 154953 w 2441908"/>
              <a:gd name="connsiteY73" fmla="*/ 2717530 h 3016972"/>
              <a:gd name="connsiteX74" fmla="*/ 220510 w 2441908"/>
              <a:gd name="connsiteY74" fmla="*/ 2861330 h 3016972"/>
              <a:gd name="connsiteX75" fmla="*/ 313555 w 2441908"/>
              <a:gd name="connsiteY75" fmla="*/ 2880996 h 3016972"/>
              <a:gd name="connsiteX76" fmla="*/ 373614 w 2441908"/>
              <a:gd name="connsiteY76" fmla="*/ 2826861 h 3016972"/>
              <a:gd name="connsiteX77" fmla="*/ 373614 w 2441908"/>
              <a:gd name="connsiteY77" fmla="*/ 2946130 h 3016972"/>
              <a:gd name="connsiteX78" fmla="*/ 433249 w 2441908"/>
              <a:gd name="connsiteY78" fmla="*/ 3015704 h 3016972"/>
              <a:gd name="connsiteX79" fmla="*/ 503245 w 2441908"/>
              <a:gd name="connsiteY79" fmla="*/ 2983137 h 3016972"/>
              <a:gd name="connsiteX80" fmla="*/ 482944 w 2441908"/>
              <a:gd name="connsiteY80" fmla="*/ 2886495 h 3016972"/>
              <a:gd name="connsiteX81" fmla="*/ 517836 w 2441908"/>
              <a:gd name="connsiteY81" fmla="*/ 2856677 h 3016972"/>
              <a:gd name="connsiteX82" fmla="*/ 522701 w 2441908"/>
              <a:gd name="connsiteY82" fmla="*/ 2787104 h 3016972"/>
              <a:gd name="connsiteX83" fmla="*/ 502823 w 2441908"/>
              <a:gd name="connsiteY83" fmla="*/ 2647956 h 3016972"/>
              <a:gd name="connsiteX84" fmla="*/ 512762 w 2441908"/>
              <a:gd name="connsiteY84" fmla="*/ 2568443 h 3016972"/>
              <a:gd name="connsiteX85" fmla="*/ 592275 w 2441908"/>
              <a:gd name="connsiteY85" fmla="*/ 2508808 h 3016972"/>
              <a:gd name="connsiteX86" fmla="*/ 660792 w 2441908"/>
              <a:gd name="connsiteY86" fmla="*/ 2706534 h 3016972"/>
              <a:gd name="connsiteX87" fmla="*/ 683206 w 2441908"/>
              <a:gd name="connsiteY87" fmla="*/ 2666989 h 3016972"/>
              <a:gd name="connsiteX88" fmla="*/ 765258 w 2441908"/>
              <a:gd name="connsiteY88" fmla="*/ 2627655 h 3016972"/>
              <a:gd name="connsiteX89" fmla="*/ 850692 w 2441908"/>
              <a:gd name="connsiteY89" fmla="*/ 2558504 h 3016972"/>
              <a:gd name="connsiteX90" fmla="*/ 940144 w 2441908"/>
              <a:gd name="connsiteY90" fmla="*/ 2578382 h 3016972"/>
              <a:gd name="connsiteX91" fmla="*/ 940144 w 2441908"/>
              <a:gd name="connsiteY91" fmla="*/ 2359721 h 3016972"/>
              <a:gd name="connsiteX92" fmla="*/ 960023 w 2441908"/>
              <a:gd name="connsiteY92" fmla="*/ 2200695 h 3016972"/>
              <a:gd name="connsiteX93" fmla="*/ 960023 w 2441908"/>
              <a:gd name="connsiteY93" fmla="*/ 2101304 h 3016972"/>
              <a:gd name="connsiteX94" fmla="*/ 1029597 w 2441908"/>
              <a:gd name="connsiteY94" fmla="*/ 1962156 h 3016972"/>
              <a:gd name="connsiteX95" fmla="*/ 1069353 w 2441908"/>
              <a:gd name="connsiteY95" fmla="*/ 2031730 h 3016972"/>
              <a:gd name="connsiteX96" fmla="*/ 1158171 w 2441908"/>
              <a:gd name="connsiteY96" fmla="*/ 2324618 h 3016972"/>
              <a:gd name="connsiteX97" fmla="*/ 1188623 w 2441908"/>
              <a:gd name="connsiteY97" fmla="*/ 2429295 h 3016972"/>
              <a:gd name="connsiteX98" fmla="*/ 1237683 w 2441908"/>
              <a:gd name="connsiteY98" fmla="*/ 2365431 h 3016972"/>
              <a:gd name="connsiteX99" fmla="*/ 1198562 w 2441908"/>
              <a:gd name="connsiteY99" fmla="*/ 2260330 h 3016972"/>
              <a:gd name="connsiteX100" fmla="*/ 1276806 w 2441908"/>
              <a:gd name="connsiteY100" fmla="*/ 2220574 h 3016972"/>
              <a:gd name="connsiteX101" fmla="*/ 1278075 w 2441908"/>
              <a:gd name="connsiteY101" fmla="*/ 2180817 h 3016972"/>
              <a:gd name="connsiteX102" fmla="*/ 1357588 w 2441908"/>
              <a:gd name="connsiteY102" fmla="*/ 2051608 h 3016972"/>
              <a:gd name="connsiteX103" fmla="*/ 1486797 w 2441908"/>
              <a:gd name="connsiteY103" fmla="*/ 2190756 h 3016972"/>
              <a:gd name="connsiteX104" fmla="*/ 1658362 w 2441908"/>
              <a:gd name="connsiteY104" fmla="*/ 2269352 h 3016972"/>
              <a:gd name="connsiteX105" fmla="*/ 2011482 w 2441908"/>
              <a:gd name="connsiteY105" fmla="*/ 2627929 h 3016972"/>
              <a:gd name="connsiteX106" fmla="*/ 2137491 w 2441908"/>
              <a:gd name="connsiteY106" fmla="*/ 2637805 h 3016972"/>
              <a:gd name="connsiteX107" fmla="*/ 2309942 w 2441908"/>
              <a:gd name="connsiteY107" fmla="*/ 2394241 h 3016972"/>
              <a:gd name="connsiteX108" fmla="*/ 2385322 w 2441908"/>
              <a:gd name="connsiteY108" fmla="*/ 2157708 h 3016972"/>
              <a:gd name="connsiteX0" fmla="*/ 2385322 w 2441908"/>
              <a:gd name="connsiteY0" fmla="*/ 2157708 h 3016972"/>
              <a:gd name="connsiteX1" fmla="*/ 2421075 w 2441908"/>
              <a:gd name="connsiteY1" fmla="*/ 2091365 h 3016972"/>
              <a:gd name="connsiteX2" fmla="*/ 2440953 w 2441908"/>
              <a:gd name="connsiteY2" fmla="*/ 1991974 h 3016972"/>
              <a:gd name="connsiteX3" fmla="*/ 2391258 w 2441908"/>
              <a:gd name="connsiteY3" fmla="*/ 1952217 h 3016972"/>
              <a:gd name="connsiteX4" fmla="*/ 2391258 w 2441908"/>
              <a:gd name="connsiteY4" fmla="*/ 1902521 h 3016972"/>
              <a:gd name="connsiteX5" fmla="*/ 2291866 w 2441908"/>
              <a:gd name="connsiteY5" fmla="*/ 1743495 h 3016972"/>
              <a:gd name="connsiteX6" fmla="*/ 2232231 w 2441908"/>
              <a:gd name="connsiteY6" fmla="*/ 1663982 h 3016972"/>
              <a:gd name="connsiteX7" fmla="*/ 2192475 w 2441908"/>
              <a:gd name="connsiteY7" fmla="*/ 1574530 h 3016972"/>
              <a:gd name="connsiteX8" fmla="*/ 2192475 w 2441908"/>
              <a:gd name="connsiteY8" fmla="*/ 1524835 h 3016972"/>
              <a:gd name="connsiteX9" fmla="*/ 2152718 w 2441908"/>
              <a:gd name="connsiteY9" fmla="*/ 1425443 h 3016972"/>
              <a:gd name="connsiteX10" fmla="*/ 2172597 w 2441908"/>
              <a:gd name="connsiteY10" fmla="*/ 1385687 h 3016972"/>
              <a:gd name="connsiteX11" fmla="*/ 2112962 w 2441908"/>
              <a:gd name="connsiteY11" fmla="*/ 1335991 h 3016972"/>
              <a:gd name="connsiteX12" fmla="*/ 2142779 w 2441908"/>
              <a:gd name="connsiteY12" fmla="*/ 1266417 h 3016972"/>
              <a:gd name="connsiteX13" fmla="*/ 2093084 w 2441908"/>
              <a:gd name="connsiteY13" fmla="*/ 1226661 h 3016972"/>
              <a:gd name="connsiteX14" fmla="*/ 2112962 w 2441908"/>
              <a:gd name="connsiteY14" fmla="*/ 1176965 h 3016972"/>
              <a:gd name="connsiteX15" fmla="*/ 2073205 w 2441908"/>
              <a:gd name="connsiteY15" fmla="*/ 1107391 h 3016972"/>
              <a:gd name="connsiteX16" fmla="*/ 2063266 w 2441908"/>
              <a:gd name="connsiteY16" fmla="*/ 958304 h 3016972"/>
              <a:gd name="connsiteX17" fmla="*/ 2083144 w 2441908"/>
              <a:gd name="connsiteY17" fmla="*/ 938426 h 3016972"/>
              <a:gd name="connsiteX18" fmla="*/ 2073205 w 2441908"/>
              <a:gd name="connsiteY18" fmla="*/ 848974 h 3016972"/>
              <a:gd name="connsiteX19" fmla="*/ 1993692 w 2441908"/>
              <a:gd name="connsiteY19" fmla="*/ 769461 h 3016972"/>
              <a:gd name="connsiteX20" fmla="*/ 1983753 w 2441908"/>
              <a:gd name="connsiteY20" fmla="*/ 650191 h 3016972"/>
              <a:gd name="connsiteX21" fmla="*/ 2013571 w 2441908"/>
              <a:gd name="connsiteY21" fmla="*/ 580617 h 3016972"/>
              <a:gd name="connsiteX22" fmla="*/ 1864484 w 2441908"/>
              <a:gd name="connsiteY22" fmla="*/ 431530 h 3016972"/>
              <a:gd name="connsiteX23" fmla="*/ 1834666 w 2441908"/>
              <a:gd name="connsiteY23" fmla="*/ 501104 h 3016972"/>
              <a:gd name="connsiteX24" fmla="*/ 1844605 w 2441908"/>
              <a:gd name="connsiteY24" fmla="*/ 590556 h 3016972"/>
              <a:gd name="connsiteX25" fmla="*/ 1784971 w 2441908"/>
              <a:gd name="connsiteY25" fmla="*/ 630313 h 3016972"/>
              <a:gd name="connsiteX26" fmla="*/ 1699747 w 2441908"/>
              <a:gd name="connsiteY26" fmla="*/ 638771 h 3016972"/>
              <a:gd name="connsiteX27" fmla="*/ 1665701 w 2441908"/>
              <a:gd name="connsiteY27" fmla="*/ 729704 h 3016972"/>
              <a:gd name="connsiteX28" fmla="*/ 1566310 w 2441908"/>
              <a:gd name="connsiteY28" fmla="*/ 630313 h 3016972"/>
              <a:gd name="connsiteX29" fmla="*/ 1530783 w 2441908"/>
              <a:gd name="connsiteY29" fmla="*/ 615933 h 3016972"/>
              <a:gd name="connsiteX30" fmla="*/ 1456979 w 2441908"/>
              <a:gd name="connsiteY30" fmla="*/ 501104 h 3016972"/>
              <a:gd name="connsiteX31" fmla="*/ 1398189 w 2441908"/>
              <a:gd name="connsiteY31" fmla="*/ 410171 h 3016972"/>
              <a:gd name="connsiteX32" fmla="*/ 1427162 w 2441908"/>
              <a:gd name="connsiteY32" fmla="*/ 292382 h 3016972"/>
              <a:gd name="connsiteX33" fmla="*/ 1441753 w 2441908"/>
              <a:gd name="connsiteY33" fmla="*/ 18739 h 3016972"/>
              <a:gd name="connsiteX34" fmla="*/ 1347649 w 2441908"/>
              <a:gd name="connsiteY34" fmla="*/ 33965 h 3016972"/>
              <a:gd name="connsiteX35" fmla="*/ 1320368 w 2441908"/>
              <a:gd name="connsiteY35" fmla="*/ 113477 h 3016972"/>
              <a:gd name="connsiteX36" fmla="*/ 1299010 w 2441908"/>
              <a:gd name="connsiteY36" fmla="*/ 153235 h 3016972"/>
              <a:gd name="connsiteX37" fmla="*/ 1268136 w 2441908"/>
              <a:gd name="connsiteY37" fmla="*/ 212869 h 3016972"/>
              <a:gd name="connsiteX38" fmla="*/ 1228379 w 2441908"/>
              <a:gd name="connsiteY38" fmla="*/ 113478 h 3016972"/>
              <a:gd name="connsiteX39" fmla="*/ 1238530 w 2441908"/>
              <a:gd name="connsiteY39" fmla="*/ 88101 h 3016972"/>
              <a:gd name="connsiteX40" fmla="*/ 1148866 w 2441908"/>
              <a:gd name="connsiteY40" fmla="*/ 14087 h 3016972"/>
              <a:gd name="connsiteX41" fmla="*/ 1039536 w 2441908"/>
              <a:gd name="connsiteY41" fmla="*/ 83661 h 3016972"/>
              <a:gd name="connsiteX42" fmla="*/ 940144 w 2441908"/>
              <a:gd name="connsiteY42" fmla="*/ 83661 h 3016972"/>
              <a:gd name="connsiteX43" fmla="*/ 880510 w 2441908"/>
              <a:gd name="connsiteY43" fmla="*/ 83661 h 3016972"/>
              <a:gd name="connsiteX44" fmla="*/ 820875 w 2441908"/>
              <a:gd name="connsiteY44" fmla="*/ 123417 h 3016972"/>
              <a:gd name="connsiteX45" fmla="*/ 771179 w 2441908"/>
              <a:gd name="connsiteY45" fmla="*/ 153235 h 3016972"/>
              <a:gd name="connsiteX46" fmla="*/ 751301 w 2441908"/>
              <a:gd name="connsiteY46" fmla="*/ 282443 h 3016972"/>
              <a:gd name="connsiteX47" fmla="*/ 751301 w 2441908"/>
              <a:gd name="connsiteY47" fmla="*/ 411652 h 3016972"/>
              <a:gd name="connsiteX48" fmla="*/ 721484 w 2441908"/>
              <a:gd name="connsiteY48" fmla="*/ 501104 h 3016972"/>
              <a:gd name="connsiteX49" fmla="*/ 592275 w 2441908"/>
              <a:gd name="connsiteY49" fmla="*/ 580617 h 3016972"/>
              <a:gd name="connsiteX50" fmla="*/ 572397 w 2441908"/>
              <a:gd name="connsiteY50" fmla="*/ 689948 h 3016972"/>
              <a:gd name="connsiteX51" fmla="*/ 532640 w 2441908"/>
              <a:gd name="connsiteY51" fmla="*/ 759521 h 3016972"/>
              <a:gd name="connsiteX52" fmla="*/ 463066 w 2441908"/>
              <a:gd name="connsiteY52" fmla="*/ 709826 h 3016972"/>
              <a:gd name="connsiteX53" fmla="*/ 383553 w 2441908"/>
              <a:gd name="connsiteY53" fmla="*/ 948365 h 3016972"/>
              <a:gd name="connsiteX54" fmla="*/ 383553 w 2441908"/>
              <a:gd name="connsiteY54" fmla="*/ 1037817 h 3016972"/>
              <a:gd name="connsiteX55" fmla="*/ 343797 w 2441908"/>
              <a:gd name="connsiteY55" fmla="*/ 1057695 h 3016972"/>
              <a:gd name="connsiteX56" fmla="*/ 383553 w 2441908"/>
              <a:gd name="connsiteY56" fmla="*/ 1246539 h 3016972"/>
              <a:gd name="connsiteX57" fmla="*/ 413371 w 2441908"/>
              <a:gd name="connsiteY57" fmla="*/ 1345930 h 3016972"/>
              <a:gd name="connsiteX58" fmla="*/ 274223 w 2441908"/>
              <a:gd name="connsiteY58" fmla="*/ 1266417 h 3016972"/>
              <a:gd name="connsiteX59" fmla="*/ 174408 w 2441908"/>
              <a:gd name="connsiteY59" fmla="*/ 1151166 h 3016972"/>
              <a:gd name="connsiteX60" fmla="*/ 55562 w 2441908"/>
              <a:gd name="connsiteY60" fmla="*/ 1077574 h 3016972"/>
              <a:gd name="connsiteX61" fmla="*/ 1003 w 2441908"/>
              <a:gd name="connsiteY61" fmla="*/ 1151800 h 3016972"/>
              <a:gd name="connsiteX62" fmla="*/ 25110 w 2441908"/>
              <a:gd name="connsiteY62" fmla="*/ 1261765 h 3016972"/>
              <a:gd name="connsiteX63" fmla="*/ 85379 w 2441908"/>
              <a:gd name="connsiteY63" fmla="*/ 1256478 h 3016972"/>
              <a:gd name="connsiteX64" fmla="*/ 85379 w 2441908"/>
              <a:gd name="connsiteY64" fmla="*/ 1306174 h 3016972"/>
              <a:gd name="connsiteX65" fmla="*/ 115197 w 2441908"/>
              <a:gd name="connsiteY65" fmla="*/ 1445321 h 3016972"/>
              <a:gd name="connsiteX66" fmla="*/ 154953 w 2441908"/>
              <a:gd name="connsiteY66" fmla="*/ 1614287 h 3016972"/>
              <a:gd name="connsiteX67" fmla="*/ 194710 w 2441908"/>
              <a:gd name="connsiteY67" fmla="*/ 1972095 h 3016972"/>
              <a:gd name="connsiteX68" fmla="*/ 194710 w 2441908"/>
              <a:gd name="connsiteY68" fmla="*/ 2200695 h 3016972"/>
              <a:gd name="connsiteX69" fmla="*/ 174831 w 2441908"/>
              <a:gd name="connsiteY69" fmla="*/ 2220574 h 3016972"/>
              <a:gd name="connsiteX70" fmla="*/ 154953 w 2441908"/>
              <a:gd name="connsiteY70" fmla="*/ 2389539 h 3016972"/>
              <a:gd name="connsiteX71" fmla="*/ 125136 w 2441908"/>
              <a:gd name="connsiteY71" fmla="*/ 2518748 h 3016972"/>
              <a:gd name="connsiteX72" fmla="*/ 135075 w 2441908"/>
              <a:gd name="connsiteY72" fmla="*/ 2618139 h 3016972"/>
              <a:gd name="connsiteX73" fmla="*/ 154953 w 2441908"/>
              <a:gd name="connsiteY73" fmla="*/ 2717530 h 3016972"/>
              <a:gd name="connsiteX74" fmla="*/ 220510 w 2441908"/>
              <a:gd name="connsiteY74" fmla="*/ 2861330 h 3016972"/>
              <a:gd name="connsiteX75" fmla="*/ 313555 w 2441908"/>
              <a:gd name="connsiteY75" fmla="*/ 2880996 h 3016972"/>
              <a:gd name="connsiteX76" fmla="*/ 373614 w 2441908"/>
              <a:gd name="connsiteY76" fmla="*/ 2826861 h 3016972"/>
              <a:gd name="connsiteX77" fmla="*/ 373614 w 2441908"/>
              <a:gd name="connsiteY77" fmla="*/ 2946130 h 3016972"/>
              <a:gd name="connsiteX78" fmla="*/ 433249 w 2441908"/>
              <a:gd name="connsiteY78" fmla="*/ 3015704 h 3016972"/>
              <a:gd name="connsiteX79" fmla="*/ 503245 w 2441908"/>
              <a:gd name="connsiteY79" fmla="*/ 2983137 h 3016972"/>
              <a:gd name="connsiteX80" fmla="*/ 482944 w 2441908"/>
              <a:gd name="connsiteY80" fmla="*/ 2886495 h 3016972"/>
              <a:gd name="connsiteX81" fmla="*/ 517836 w 2441908"/>
              <a:gd name="connsiteY81" fmla="*/ 2856677 h 3016972"/>
              <a:gd name="connsiteX82" fmla="*/ 522701 w 2441908"/>
              <a:gd name="connsiteY82" fmla="*/ 2787104 h 3016972"/>
              <a:gd name="connsiteX83" fmla="*/ 502823 w 2441908"/>
              <a:gd name="connsiteY83" fmla="*/ 2647956 h 3016972"/>
              <a:gd name="connsiteX84" fmla="*/ 512762 w 2441908"/>
              <a:gd name="connsiteY84" fmla="*/ 2568443 h 3016972"/>
              <a:gd name="connsiteX85" fmla="*/ 592275 w 2441908"/>
              <a:gd name="connsiteY85" fmla="*/ 2508808 h 3016972"/>
              <a:gd name="connsiteX86" fmla="*/ 660792 w 2441908"/>
              <a:gd name="connsiteY86" fmla="*/ 2706534 h 3016972"/>
              <a:gd name="connsiteX87" fmla="*/ 683206 w 2441908"/>
              <a:gd name="connsiteY87" fmla="*/ 2666989 h 3016972"/>
              <a:gd name="connsiteX88" fmla="*/ 765258 w 2441908"/>
              <a:gd name="connsiteY88" fmla="*/ 2627655 h 3016972"/>
              <a:gd name="connsiteX89" fmla="*/ 850692 w 2441908"/>
              <a:gd name="connsiteY89" fmla="*/ 2558504 h 3016972"/>
              <a:gd name="connsiteX90" fmla="*/ 940144 w 2441908"/>
              <a:gd name="connsiteY90" fmla="*/ 2578382 h 3016972"/>
              <a:gd name="connsiteX91" fmla="*/ 940144 w 2441908"/>
              <a:gd name="connsiteY91" fmla="*/ 2359721 h 3016972"/>
              <a:gd name="connsiteX92" fmla="*/ 960023 w 2441908"/>
              <a:gd name="connsiteY92" fmla="*/ 2200695 h 3016972"/>
              <a:gd name="connsiteX93" fmla="*/ 960023 w 2441908"/>
              <a:gd name="connsiteY93" fmla="*/ 2101304 h 3016972"/>
              <a:gd name="connsiteX94" fmla="*/ 1029597 w 2441908"/>
              <a:gd name="connsiteY94" fmla="*/ 1962156 h 3016972"/>
              <a:gd name="connsiteX95" fmla="*/ 1069353 w 2441908"/>
              <a:gd name="connsiteY95" fmla="*/ 2031730 h 3016972"/>
              <a:gd name="connsiteX96" fmla="*/ 1158171 w 2441908"/>
              <a:gd name="connsiteY96" fmla="*/ 2324618 h 3016972"/>
              <a:gd name="connsiteX97" fmla="*/ 1188623 w 2441908"/>
              <a:gd name="connsiteY97" fmla="*/ 2429295 h 3016972"/>
              <a:gd name="connsiteX98" fmla="*/ 1237683 w 2441908"/>
              <a:gd name="connsiteY98" fmla="*/ 2365431 h 3016972"/>
              <a:gd name="connsiteX99" fmla="*/ 1198562 w 2441908"/>
              <a:gd name="connsiteY99" fmla="*/ 2260330 h 3016972"/>
              <a:gd name="connsiteX100" fmla="*/ 1276806 w 2441908"/>
              <a:gd name="connsiteY100" fmla="*/ 2220574 h 3016972"/>
              <a:gd name="connsiteX101" fmla="*/ 1278075 w 2441908"/>
              <a:gd name="connsiteY101" fmla="*/ 2180817 h 3016972"/>
              <a:gd name="connsiteX102" fmla="*/ 1357588 w 2441908"/>
              <a:gd name="connsiteY102" fmla="*/ 2051608 h 3016972"/>
              <a:gd name="connsiteX103" fmla="*/ 1486797 w 2441908"/>
              <a:gd name="connsiteY103" fmla="*/ 2190756 h 3016972"/>
              <a:gd name="connsiteX104" fmla="*/ 1658362 w 2441908"/>
              <a:gd name="connsiteY104" fmla="*/ 2269352 h 3016972"/>
              <a:gd name="connsiteX105" fmla="*/ 2011482 w 2441908"/>
              <a:gd name="connsiteY105" fmla="*/ 2627929 h 3016972"/>
              <a:gd name="connsiteX106" fmla="*/ 2137491 w 2441908"/>
              <a:gd name="connsiteY106" fmla="*/ 2637805 h 3016972"/>
              <a:gd name="connsiteX107" fmla="*/ 2263951 w 2441908"/>
              <a:gd name="connsiteY107" fmla="*/ 2462707 h 3016972"/>
              <a:gd name="connsiteX108" fmla="*/ 2309942 w 2441908"/>
              <a:gd name="connsiteY108" fmla="*/ 2394241 h 3016972"/>
              <a:gd name="connsiteX109" fmla="*/ 2385322 w 2441908"/>
              <a:gd name="connsiteY109" fmla="*/ 2157708 h 3016972"/>
              <a:gd name="connsiteX0" fmla="*/ 2424233 w 2457018"/>
              <a:gd name="connsiteY0" fmla="*/ 2167436 h 3016972"/>
              <a:gd name="connsiteX1" fmla="*/ 2421075 w 2457018"/>
              <a:gd name="connsiteY1" fmla="*/ 2091365 h 3016972"/>
              <a:gd name="connsiteX2" fmla="*/ 2440953 w 2457018"/>
              <a:gd name="connsiteY2" fmla="*/ 1991974 h 3016972"/>
              <a:gd name="connsiteX3" fmla="*/ 2391258 w 2457018"/>
              <a:gd name="connsiteY3" fmla="*/ 1952217 h 3016972"/>
              <a:gd name="connsiteX4" fmla="*/ 2391258 w 2457018"/>
              <a:gd name="connsiteY4" fmla="*/ 1902521 h 3016972"/>
              <a:gd name="connsiteX5" fmla="*/ 2291866 w 2457018"/>
              <a:gd name="connsiteY5" fmla="*/ 1743495 h 3016972"/>
              <a:gd name="connsiteX6" fmla="*/ 2232231 w 2457018"/>
              <a:gd name="connsiteY6" fmla="*/ 1663982 h 3016972"/>
              <a:gd name="connsiteX7" fmla="*/ 2192475 w 2457018"/>
              <a:gd name="connsiteY7" fmla="*/ 1574530 h 3016972"/>
              <a:gd name="connsiteX8" fmla="*/ 2192475 w 2457018"/>
              <a:gd name="connsiteY8" fmla="*/ 1524835 h 3016972"/>
              <a:gd name="connsiteX9" fmla="*/ 2152718 w 2457018"/>
              <a:gd name="connsiteY9" fmla="*/ 1425443 h 3016972"/>
              <a:gd name="connsiteX10" fmla="*/ 2172597 w 2457018"/>
              <a:gd name="connsiteY10" fmla="*/ 1385687 h 3016972"/>
              <a:gd name="connsiteX11" fmla="*/ 2112962 w 2457018"/>
              <a:gd name="connsiteY11" fmla="*/ 1335991 h 3016972"/>
              <a:gd name="connsiteX12" fmla="*/ 2142779 w 2457018"/>
              <a:gd name="connsiteY12" fmla="*/ 1266417 h 3016972"/>
              <a:gd name="connsiteX13" fmla="*/ 2093084 w 2457018"/>
              <a:gd name="connsiteY13" fmla="*/ 1226661 h 3016972"/>
              <a:gd name="connsiteX14" fmla="*/ 2112962 w 2457018"/>
              <a:gd name="connsiteY14" fmla="*/ 1176965 h 3016972"/>
              <a:gd name="connsiteX15" fmla="*/ 2073205 w 2457018"/>
              <a:gd name="connsiteY15" fmla="*/ 1107391 h 3016972"/>
              <a:gd name="connsiteX16" fmla="*/ 2063266 w 2457018"/>
              <a:gd name="connsiteY16" fmla="*/ 958304 h 3016972"/>
              <a:gd name="connsiteX17" fmla="*/ 2083144 w 2457018"/>
              <a:gd name="connsiteY17" fmla="*/ 938426 h 3016972"/>
              <a:gd name="connsiteX18" fmla="*/ 2073205 w 2457018"/>
              <a:gd name="connsiteY18" fmla="*/ 848974 h 3016972"/>
              <a:gd name="connsiteX19" fmla="*/ 1993692 w 2457018"/>
              <a:gd name="connsiteY19" fmla="*/ 769461 h 3016972"/>
              <a:gd name="connsiteX20" fmla="*/ 1983753 w 2457018"/>
              <a:gd name="connsiteY20" fmla="*/ 650191 h 3016972"/>
              <a:gd name="connsiteX21" fmla="*/ 2013571 w 2457018"/>
              <a:gd name="connsiteY21" fmla="*/ 580617 h 3016972"/>
              <a:gd name="connsiteX22" fmla="*/ 1864484 w 2457018"/>
              <a:gd name="connsiteY22" fmla="*/ 431530 h 3016972"/>
              <a:gd name="connsiteX23" fmla="*/ 1834666 w 2457018"/>
              <a:gd name="connsiteY23" fmla="*/ 501104 h 3016972"/>
              <a:gd name="connsiteX24" fmla="*/ 1844605 w 2457018"/>
              <a:gd name="connsiteY24" fmla="*/ 590556 h 3016972"/>
              <a:gd name="connsiteX25" fmla="*/ 1784971 w 2457018"/>
              <a:gd name="connsiteY25" fmla="*/ 630313 h 3016972"/>
              <a:gd name="connsiteX26" fmla="*/ 1699747 w 2457018"/>
              <a:gd name="connsiteY26" fmla="*/ 638771 h 3016972"/>
              <a:gd name="connsiteX27" fmla="*/ 1665701 w 2457018"/>
              <a:gd name="connsiteY27" fmla="*/ 729704 h 3016972"/>
              <a:gd name="connsiteX28" fmla="*/ 1566310 w 2457018"/>
              <a:gd name="connsiteY28" fmla="*/ 630313 h 3016972"/>
              <a:gd name="connsiteX29" fmla="*/ 1530783 w 2457018"/>
              <a:gd name="connsiteY29" fmla="*/ 615933 h 3016972"/>
              <a:gd name="connsiteX30" fmla="*/ 1456979 w 2457018"/>
              <a:gd name="connsiteY30" fmla="*/ 501104 h 3016972"/>
              <a:gd name="connsiteX31" fmla="*/ 1398189 w 2457018"/>
              <a:gd name="connsiteY31" fmla="*/ 410171 h 3016972"/>
              <a:gd name="connsiteX32" fmla="*/ 1427162 w 2457018"/>
              <a:gd name="connsiteY32" fmla="*/ 292382 h 3016972"/>
              <a:gd name="connsiteX33" fmla="*/ 1441753 w 2457018"/>
              <a:gd name="connsiteY33" fmla="*/ 18739 h 3016972"/>
              <a:gd name="connsiteX34" fmla="*/ 1347649 w 2457018"/>
              <a:gd name="connsiteY34" fmla="*/ 33965 h 3016972"/>
              <a:gd name="connsiteX35" fmla="*/ 1320368 w 2457018"/>
              <a:gd name="connsiteY35" fmla="*/ 113477 h 3016972"/>
              <a:gd name="connsiteX36" fmla="*/ 1299010 w 2457018"/>
              <a:gd name="connsiteY36" fmla="*/ 153235 h 3016972"/>
              <a:gd name="connsiteX37" fmla="*/ 1268136 w 2457018"/>
              <a:gd name="connsiteY37" fmla="*/ 212869 h 3016972"/>
              <a:gd name="connsiteX38" fmla="*/ 1228379 w 2457018"/>
              <a:gd name="connsiteY38" fmla="*/ 113478 h 3016972"/>
              <a:gd name="connsiteX39" fmla="*/ 1238530 w 2457018"/>
              <a:gd name="connsiteY39" fmla="*/ 88101 h 3016972"/>
              <a:gd name="connsiteX40" fmla="*/ 1148866 w 2457018"/>
              <a:gd name="connsiteY40" fmla="*/ 14087 h 3016972"/>
              <a:gd name="connsiteX41" fmla="*/ 1039536 w 2457018"/>
              <a:gd name="connsiteY41" fmla="*/ 83661 h 3016972"/>
              <a:gd name="connsiteX42" fmla="*/ 940144 w 2457018"/>
              <a:gd name="connsiteY42" fmla="*/ 83661 h 3016972"/>
              <a:gd name="connsiteX43" fmla="*/ 880510 w 2457018"/>
              <a:gd name="connsiteY43" fmla="*/ 83661 h 3016972"/>
              <a:gd name="connsiteX44" fmla="*/ 820875 w 2457018"/>
              <a:gd name="connsiteY44" fmla="*/ 123417 h 3016972"/>
              <a:gd name="connsiteX45" fmla="*/ 771179 w 2457018"/>
              <a:gd name="connsiteY45" fmla="*/ 153235 h 3016972"/>
              <a:gd name="connsiteX46" fmla="*/ 751301 w 2457018"/>
              <a:gd name="connsiteY46" fmla="*/ 282443 h 3016972"/>
              <a:gd name="connsiteX47" fmla="*/ 751301 w 2457018"/>
              <a:gd name="connsiteY47" fmla="*/ 411652 h 3016972"/>
              <a:gd name="connsiteX48" fmla="*/ 721484 w 2457018"/>
              <a:gd name="connsiteY48" fmla="*/ 501104 h 3016972"/>
              <a:gd name="connsiteX49" fmla="*/ 592275 w 2457018"/>
              <a:gd name="connsiteY49" fmla="*/ 580617 h 3016972"/>
              <a:gd name="connsiteX50" fmla="*/ 572397 w 2457018"/>
              <a:gd name="connsiteY50" fmla="*/ 689948 h 3016972"/>
              <a:gd name="connsiteX51" fmla="*/ 532640 w 2457018"/>
              <a:gd name="connsiteY51" fmla="*/ 759521 h 3016972"/>
              <a:gd name="connsiteX52" fmla="*/ 463066 w 2457018"/>
              <a:gd name="connsiteY52" fmla="*/ 709826 h 3016972"/>
              <a:gd name="connsiteX53" fmla="*/ 383553 w 2457018"/>
              <a:gd name="connsiteY53" fmla="*/ 948365 h 3016972"/>
              <a:gd name="connsiteX54" fmla="*/ 383553 w 2457018"/>
              <a:gd name="connsiteY54" fmla="*/ 1037817 h 3016972"/>
              <a:gd name="connsiteX55" fmla="*/ 343797 w 2457018"/>
              <a:gd name="connsiteY55" fmla="*/ 1057695 h 3016972"/>
              <a:gd name="connsiteX56" fmla="*/ 383553 w 2457018"/>
              <a:gd name="connsiteY56" fmla="*/ 1246539 h 3016972"/>
              <a:gd name="connsiteX57" fmla="*/ 413371 w 2457018"/>
              <a:gd name="connsiteY57" fmla="*/ 1345930 h 3016972"/>
              <a:gd name="connsiteX58" fmla="*/ 274223 w 2457018"/>
              <a:gd name="connsiteY58" fmla="*/ 1266417 h 3016972"/>
              <a:gd name="connsiteX59" fmla="*/ 174408 w 2457018"/>
              <a:gd name="connsiteY59" fmla="*/ 1151166 h 3016972"/>
              <a:gd name="connsiteX60" fmla="*/ 55562 w 2457018"/>
              <a:gd name="connsiteY60" fmla="*/ 1077574 h 3016972"/>
              <a:gd name="connsiteX61" fmla="*/ 1003 w 2457018"/>
              <a:gd name="connsiteY61" fmla="*/ 1151800 h 3016972"/>
              <a:gd name="connsiteX62" fmla="*/ 25110 w 2457018"/>
              <a:gd name="connsiteY62" fmla="*/ 1261765 h 3016972"/>
              <a:gd name="connsiteX63" fmla="*/ 85379 w 2457018"/>
              <a:gd name="connsiteY63" fmla="*/ 1256478 h 3016972"/>
              <a:gd name="connsiteX64" fmla="*/ 85379 w 2457018"/>
              <a:gd name="connsiteY64" fmla="*/ 1306174 h 3016972"/>
              <a:gd name="connsiteX65" fmla="*/ 115197 w 2457018"/>
              <a:gd name="connsiteY65" fmla="*/ 1445321 h 3016972"/>
              <a:gd name="connsiteX66" fmla="*/ 154953 w 2457018"/>
              <a:gd name="connsiteY66" fmla="*/ 1614287 h 3016972"/>
              <a:gd name="connsiteX67" fmla="*/ 194710 w 2457018"/>
              <a:gd name="connsiteY67" fmla="*/ 1972095 h 3016972"/>
              <a:gd name="connsiteX68" fmla="*/ 194710 w 2457018"/>
              <a:gd name="connsiteY68" fmla="*/ 2200695 h 3016972"/>
              <a:gd name="connsiteX69" fmla="*/ 174831 w 2457018"/>
              <a:gd name="connsiteY69" fmla="*/ 2220574 h 3016972"/>
              <a:gd name="connsiteX70" fmla="*/ 154953 w 2457018"/>
              <a:gd name="connsiteY70" fmla="*/ 2389539 h 3016972"/>
              <a:gd name="connsiteX71" fmla="*/ 125136 w 2457018"/>
              <a:gd name="connsiteY71" fmla="*/ 2518748 h 3016972"/>
              <a:gd name="connsiteX72" fmla="*/ 135075 w 2457018"/>
              <a:gd name="connsiteY72" fmla="*/ 2618139 h 3016972"/>
              <a:gd name="connsiteX73" fmla="*/ 154953 w 2457018"/>
              <a:gd name="connsiteY73" fmla="*/ 2717530 h 3016972"/>
              <a:gd name="connsiteX74" fmla="*/ 220510 w 2457018"/>
              <a:gd name="connsiteY74" fmla="*/ 2861330 h 3016972"/>
              <a:gd name="connsiteX75" fmla="*/ 313555 w 2457018"/>
              <a:gd name="connsiteY75" fmla="*/ 2880996 h 3016972"/>
              <a:gd name="connsiteX76" fmla="*/ 373614 w 2457018"/>
              <a:gd name="connsiteY76" fmla="*/ 2826861 h 3016972"/>
              <a:gd name="connsiteX77" fmla="*/ 373614 w 2457018"/>
              <a:gd name="connsiteY77" fmla="*/ 2946130 h 3016972"/>
              <a:gd name="connsiteX78" fmla="*/ 433249 w 2457018"/>
              <a:gd name="connsiteY78" fmla="*/ 3015704 h 3016972"/>
              <a:gd name="connsiteX79" fmla="*/ 503245 w 2457018"/>
              <a:gd name="connsiteY79" fmla="*/ 2983137 h 3016972"/>
              <a:gd name="connsiteX80" fmla="*/ 482944 w 2457018"/>
              <a:gd name="connsiteY80" fmla="*/ 2886495 h 3016972"/>
              <a:gd name="connsiteX81" fmla="*/ 517836 w 2457018"/>
              <a:gd name="connsiteY81" fmla="*/ 2856677 h 3016972"/>
              <a:gd name="connsiteX82" fmla="*/ 522701 w 2457018"/>
              <a:gd name="connsiteY82" fmla="*/ 2787104 h 3016972"/>
              <a:gd name="connsiteX83" fmla="*/ 502823 w 2457018"/>
              <a:gd name="connsiteY83" fmla="*/ 2647956 h 3016972"/>
              <a:gd name="connsiteX84" fmla="*/ 512762 w 2457018"/>
              <a:gd name="connsiteY84" fmla="*/ 2568443 h 3016972"/>
              <a:gd name="connsiteX85" fmla="*/ 592275 w 2457018"/>
              <a:gd name="connsiteY85" fmla="*/ 2508808 h 3016972"/>
              <a:gd name="connsiteX86" fmla="*/ 660792 w 2457018"/>
              <a:gd name="connsiteY86" fmla="*/ 2706534 h 3016972"/>
              <a:gd name="connsiteX87" fmla="*/ 683206 w 2457018"/>
              <a:gd name="connsiteY87" fmla="*/ 2666989 h 3016972"/>
              <a:gd name="connsiteX88" fmla="*/ 765258 w 2457018"/>
              <a:gd name="connsiteY88" fmla="*/ 2627655 h 3016972"/>
              <a:gd name="connsiteX89" fmla="*/ 850692 w 2457018"/>
              <a:gd name="connsiteY89" fmla="*/ 2558504 h 3016972"/>
              <a:gd name="connsiteX90" fmla="*/ 940144 w 2457018"/>
              <a:gd name="connsiteY90" fmla="*/ 2578382 h 3016972"/>
              <a:gd name="connsiteX91" fmla="*/ 940144 w 2457018"/>
              <a:gd name="connsiteY91" fmla="*/ 2359721 h 3016972"/>
              <a:gd name="connsiteX92" fmla="*/ 960023 w 2457018"/>
              <a:gd name="connsiteY92" fmla="*/ 2200695 h 3016972"/>
              <a:gd name="connsiteX93" fmla="*/ 960023 w 2457018"/>
              <a:gd name="connsiteY93" fmla="*/ 2101304 h 3016972"/>
              <a:gd name="connsiteX94" fmla="*/ 1029597 w 2457018"/>
              <a:gd name="connsiteY94" fmla="*/ 1962156 h 3016972"/>
              <a:gd name="connsiteX95" fmla="*/ 1069353 w 2457018"/>
              <a:gd name="connsiteY95" fmla="*/ 2031730 h 3016972"/>
              <a:gd name="connsiteX96" fmla="*/ 1158171 w 2457018"/>
              <a:gd name="connsiteY96" fmla="*/ 2324618 h 3016972"/>
              <a:gd name="connsiteX97" fmla="*/ 1188623 w 2457018"/>
              <a:gd name="connsiteY97" fmla="*/ 2429295 h 3016972"/>
              <a:gd name="connsiteX98" fmla="*/ 1237683 w 2457018"/>
              <a:gd name="connsiteY98" fmla="*/ 2365431 h 3016972"/>
              <a:gd name="connsiteX99" fmla="*/ 1198562 w 2457018"/>
              <a:gd name="connsiteY99" fmla="*/ 2260330 h 3016972"/>
              <a:gd name="connsiteX100" fmla="*/ 1276806 w 2457018"/>
              <a:gd name="connsiteY100" fmla="*/ 2220574 h 3016972"/>
              <a:gd name="connsiteX101" fmla="*/ 1278075 w 2457018"/>
              <a:gd name="connsiteY101" fmla="*/ 2180817 h 3016972"/>
              <a:gd name="connsiteX102" fmla="*/ 1357588 w 2457018"/>
              <a:gd name="connsiteY102" fmla="*/ 2051608 h 3016972"/>
              <a:gd name="connsiteX103" fmla="*/ 1486797 w 2457018"/>
              <a:gd name="connsiteY103" fmla="*/ 2190756 h 3016972"/>
              <a:gd name="connsiteX104" fmla="*/ 1658362 w 2457018"/>
              <a:gd name="connsiteY104" fmla="*/ 2269352 h 3016972"/>
              <a:gd name="connsiteX105" fmla="*/ 2011482 w 2457018"/>
              <a:gd name="connsiteY105" fmla="*/ 2627929 h 3016972"/>
              <a:gd name="connsiteX106" fmla="*/ 2137491 w 2457018"/>
              <a:gd name="connsiteY106" fmla="*/ 2637805 h 3016972"/>
              <a:gd name="connsiteX107" fmla="*/ 2263951 w 2457018"/>
              <a:gd name="connsiteY107" fmla="*/ 2462707 h 3016972"/>
              <a:gd name="connsiteX108" fmla="*/ 2309942 w 2457018"/>
              <a:gd name="connsiteY108" fmla="*/ 2394241 h 3016972"/>
              <a:gd name="connsiteX109" fmla="*/ 2424233 w 2457018"/>
              <a:gd name="connsiteY109" fmla="*/ 2167436 h 3016972"/>
              <a:gd name="connsiteX0" fmla="*/ 2370893 w 2442031"/>
              <a:gd name="connsiteY0" fmla="*/ 2163626 h 3016972"/>
              <a:gd name="connsiteX1" fmla="*/ 2421075 w 2442031"/>
              <a:gd name="connsiteY1" fmla="*/ 2091365 h 3016972"/>
              <a:gd name="connsiteX2" fmla="*/ 2440953 w 2442031"/>
              <a:gd name="connsiteY2" fmla="*/ 1991974 h 3016972"/>
              <a:gd name="connsiteX3" fmla="*/ 2391258 w 2442031"/>
              <a:gd name="connsiteY3" fmla="*/ 1952217 h 3016972"/>
              <a:gd name="connsiteX4" fmla="*/ 2391258 w 2442031"/>
              <a:gd name="connsiteY4" fmla="*/ 1902521 h 3016972"/>
              <a:gd name="connsiteX5" fmla="*/ 2291866 w 2442031"/>
              <a:gd name="connsiteY5" fmla="*/ 1743495 h 3016972"/>
              <a:gd name="connsiteX6" fmla="*/ 2232231 w 2442031"/>
              <a:gd name="connsiteY6" fmla="*/ 1663982 h 3016972"/>
              <a:gd name="connsiteX7" fmla="*/ 2192475 w 2442031"/>
              <a:gd name="connsiteY7" fmla="*/ 1574530 h 3016972"/>
              <a:gd name="connsiteX8" fmla="*/ 2192475 w 2442031"/>
              <a:gd name="connsiteY8" fmla="*/ 1524835 h 3016972"/>
              <a:gd name="connsiteX9" fmla="*/ 2152718 w 2442031"/>
              <a:gd name="connsiteY9" fmla="*/ 1425443 h 3016972"/>
              <a:gd name="connsiteX10" fmla="*/ 2172597 w 2442031"/>
              <a:gd name="connsiteY10" fmla="*/ 1385687 h 3016972"/>
              <a:gd name="connsiteX11" fmla="*/ 2112962 w 2442031"/>
              <a:gd name="connsiteY11" fmla="*/ 1335991 h 3016972"/>
              <a:gd name="connsiteX12" fmla="*/ 2142779 w 2442031"/>
              <a:gd name="connsiteY12" fmla="*/ 1266417 h 3016972"/>
              <a:gd name="connsiteX13" fmla="*/ 2093084 w 2442031"/>
              <a:gd name="connsiteY13" fmla="*/ 1226661 h 3016972"/>
              <a:gd name="connsiteX14" fmla="*/ 2112962 w 2442031"/>
              <a:gd name="connsiteY14" fmla="*/ 1176965 h 3016972"/>
              <a:gd name="connsiteX15" fmla="*/ 2073205 w 2442031"/>
              <a:gd name="connsiteY15" fmla="*/ 1107391 h 3016972"/>
              <a:gd name="connsiteX16" fmla="*/ 2063266 w 2442031"/>
              <a:gd name="connsiteY16" fmla="*/ 958304 h 3016972"/>
              <a:gd name="connsiteX17" fmla="*/ 2083144 w 2442031"/>
              <a:gd name="connsiteY17" fmla="*/ 938426 h 3016972"/>
              <a:gd name="connsiteX18" fmla="*/ 2073205 w 2442031"/>
              <a:gd name="connsiteY18" fmla="*/ 848974 h 3016972"/>
              <a:gd name="connsiteX19" fmla="*/ 1993692 w 2442031"/>
              <a:gd name="connsiteY19" fmla="*/ 769461 h 3016972"/>
              <a:gd name="connsiteX20" fmla="*/ 1983753 w 2442031"/>
              <a:gd name="connsiteY20" fmla="*/ 650191 h 3016972"/>
              <a:gd name="connsiteX21" fmla="*/ 2013571 w 2442031"/>
              <a:gd name="connsiteY21" fmla="*/ 580617 h 3016972"/>
              <a:gd name="connsiteX22" fmla="*/ 1864484 w 2442031"/>
              <a:gd name="connsiteY22" fmla="*/ 431530 h 3016972"/>
              <a:gd name="connsiteX23" fmla="*/ 1834666 w 2442031"/>
              <a:gd name="connsiteY23" fmla="*/ 501104 h 3016972"/>
              <a:gd name="connsiteX24" fmla="*/ 1844605 w 2442031"/>
              <a:gd name="connsiteY24" fmla="*/ 590556 h 3016972"/>
              <a:gd name="connsiteX25" fmla="*/ 1784971 w 2442031"/>
              <a:gd name="connsiteY25" fmla="*/ 630313 h 3016972"/>
              <a:gd name="connsiteX26" fmla="*/ 1699747 w 2442031"/>
              <a:gd name="connsiteY26" fmla="*/ 638771 h 3016972"/>
              <a:gd name="connsiteX27" fmla="*/ 1665701 w 2442031"/>
              <a:gd name="connsiteY27" fmla="*/ 729704 h 3016972"/>
              <a:gd name="connsiteX28" fmla="*/ 1566310 w 2442031"/>
              <a:gd name="connsiteY28" fmla="*/ 630313 h 3016972"/>
              <a:gd name="connsiteX29" fmla="*/ 1530783 w 2442031"/>
              <a:gd name="connsiteY29" fmla="*/ 615933 h 3016972"/>
              <a:gd name="connsiteX30" fmla="*/ 1456979 w 2442031"/>
              <a:gd name="connsiteY30" fmla="*/ 501104 h 3016972"/>
              <a:gd name="connsiteX31" fmla="*/ 1398189 w 2442031"/>
              <a:gd name="connsiteY31" fmla="*/ 410171 h 3016972"/>
              <a:gd name="connsiteX32" fmla="*/ 1427162 w 2442031"/>
              <a:gd name="connsiteY32" fmla="*/ 292382 h 3016972"/>
              <a:gd name="connsiteX33" fmla="*/ 1441753 w 2442031"/>
              <a:gd name="connsiteY33" fmla="*/ 18739 h 3016972"/>
              <a:gd name="connsiteX34" fmla="*/ 1347649 w 2442031"/>
              <a:gd name="connsiteY34" fmla="*/ 33965 h 3016972"/>
              <a:gd name="connsiteX35" fmla="*/ 1320368 w 2442031"/>
              <a:gd name="connsiteY35" fmla="*/ 113477 h 3016972"/>
              <a:gd name="connsiteX36" fmla="*/ 1299010 w 2442031"/>
              <a:gd name="connsiteY36" fmla="*/ 153235 h 3016972"/>
              <a:gd name="connsiteX37" fmla="*/ 1268136 w 2442031"/>
              <a:gd name="connsiteY37" fmla="*/ 212869 h 3016972"/>
              <a:gd name="connsiteX38" fmla="*/ 1228379 w 2442031"/>
              <a:gd name="connsiteY38" fmla="*/ 113478 h 3016972"/>
              <a:gd name="connsiteX39" fmla="*/ 1238530 w 2442031"/>
              <a:gd name="connsiteY39" fmla="*/ 88101 h 3016972"/>
              <a:gd name="connsiteX40" fmla="*/ 1148866 w 2442031"/>
              <a:gd name="connsiteY40" fmla="*/ 14087 h 3016972"/>
              <a:gd name="connsiteX41" fmla="*/ 1039536 w 2442031"/>
              <a:gd name="connsiteY41" fmla="*/ 83661 h 3016972"/>
              <a:gd name="connsiteX42" fmla="*/ 940144 w 2442031"/>
              <a:gd name="connsiteY42" fmla="*/ 83661 h 3016972"/>
              <a:gd name="connsiteX43" fmla="*/ 880510 w 2442031"/>
              <a:gd name="connsiteY43" fmla="*/ 83661 h 3016972"/>
              <a:gd name="connsiteX44" fmla="*/ 820875 w 2442031"/>
              <a:gd name="connsiteY44" fmla="*/ 123417 h 3016972"/>
              <a:gd name="connsiteX45" fmla="*/ 771179 w 2442031"/>
              <a:gd name="connsiteY45" fmla="*/ 153235 h 3016972"/>
              <a:gd name="connsiteX46" fmla="*/ 751301 w 2442031"/>
              <a:gd name="connsiteY46" fmla="*/ 282443 h 3016972"/>
              <a:gd name="connsiteX47" fmla="*/ 751301 w 2442031"/>
              <a:gd name="connsiteY47" fmla="*/ 411652 h 3016972"/>
              <a:gd name="connsiteX48" fmla="*/ 721484 w 2442031"/>
              <a:gd name="connsiteY48" fmla="*/ 501104 h 3016972"/>
              <a:gd name="connsiteX49" fmla="*/ 592275 w 2442031"/>
              <a:gd name="connsiteY49" fmla="*/ 580617 h 3016972"/>
              <a:gd name="connsiteX50" fmla="*/ 572397 w 2442031"/>
              <a:gd name="connsiteY50" fmla="*/ 689948 h 3016972"/>
              <a:gd name="connsiteX51" fmla="*/ 532640 w 2442031"/>
              <a:gd name="connsiteY51" fmla="*/ 759521 h 3016972"/>
              <a:gd name="connsiteX52" fmla="*/ 463066 w 2442031"/>
              <a:gd name="connsiteY52" fmla="*/ 709826 h 3016972"/>
              <a:gd name="connsiteX53" fmla="*/ 383553 w 2442031"/>
              <a:gd name="connsiteY53" fmla="*/ 948365 h 3016972"/>
              <a:gd name="connsiteX54" fmla="*/ 383553 w 2442031"/>
              <a:gd name="connsiteY54" fmla="*/ 1037817 h 3016972"/>
              <a:gd name="connsiteX55" fmla="*/ 343797 w 2442031"/>
              <a:gd name="connsiteY55" fmla="*/ 1057695 h 3016972"/>
              <a:gd name="connsiteX56" fmla="*/ 383553 w 2442031"/>
              <a:gd name="connsiteY56" fmla="*/ 1246539 h 3016972"/>
              <a:gd name="connsiteX57" fmla="*/ 413371 w 2442031"/>
              <a:gd name="connsiteY57" fmla="*/ 1345930 h 3016972"/>
              <a:gd name="connsiteX58" fmla="*/ 274223 w 2442031"/>
              <a:gd name="connsiteY58" fmla="*/ 1266417 h 3016972"/>
              <a:gd name="connsiteX59" fmla="*/ 174408 w 2442031"/>
              <a:gd name="connsiteY59" fmla="*/ 1151166 h 3016972"/>
              <a:gd name="connsiteX60" fmla="*/ 55562 w 2442031"/>
              <a:gd name="connsiteY60" fmla="*/ 1077574 h 3016972"/>
              <a:gd name="connsiteX61" fmla="*/ 1003 w 2442031"/>
              <a:gd name="connsiteY61" fmla="*/ 1151800 h 3016972"/>
              <a:gd name="connsiteX62" fmla="*/ 25110 w 2442031"/>
              <a:gd name="connsiteY62" fmla="*/ 1261765 h 3016972"/>
              <a:gd name="connsiteX63" fmla="*/ 85379 w 2442031"/>
              <a:gd name="connsiteY63" fmla="*/ 1256478 h 3016972"/>
              <a:gd name="connsiteX64" fmla="*/ 85379 w 2442031"/>
              <a:gd name="connsiteY64" fmla="*/ 1306174 h 3016972"/>
              <a:gd name="connsiteX65" fmla="*/ 115197 w 2442031"/>
              <a:gd name="connsiteY65" fmla="*/ 1445321 h 3016972"/>
              <a:gd name="connsiteX66" fmla="*/ 154953 w 2442031"/>
              <a:gd name="connsiteY66" fmla="*/ 1614287 h 3016972"/>
              <a:gd name="connsiteX67" fmla="*/ 194710 w 2442031"/>
              <a:gd name="connsiteY67" fmla="*/ 1972095 h 3016972"/>
              <a:gd name="connsiteX68" fmla="*/ 194710 w 2442031"/>
              <a:gd name="connsiteY68" fmla="*/ 2200695 h 3016972"/>
              <a:gd name="connsiteX69" fmla="*/ 174831 w 2442031"/>
              <a:gd name="connsiteY69" fmla="*/ 2220574 h 3016972"/>
              <a:gd name="connsiteX70" fmla="*/ 154953 w 2442031"/>
              <a:gd name="connsiteY70" fmla="*/ 2389539 h 3016972"/>
              <a:gd name="connsiteX71" fmla="*/ 125136 w 2442031"/>
              <a:gd name="connsiteY71" fmla="*/ 2518748 h 3016972"/>
              <a:gd name="connsiteX72" fmla="*/ 135075 w 2442031"/>
              <a:gd name="connsiteY72" fmla="*/ 2618139 h 3016972"/>
              <a:gd name="connsiteX73" fmla="*/ 154953 w 2442031"/>
              <a:gd name="connsiteY73" fmla="*/ 2717530 h 3016972"/>
              <a:gd name="connsiteX74" fmla="*/ 220510 w 2442031"/>
              <a:gd name="connsiteY74" fmla="*/ 2861330 h 3016972"/>
              <a:gd name="connsiteX75" fmla="*/ 313555 w 2442031"/>
              <a:gd name="connsiteY75" fmla="*/ 2880996 h 3016972"/>
              <a:gd name="connsiteX76" fmla="*/ 373614 w 2442031"/>
              <a:gd name="connsiteY76" fmla="*/ 2826861 h 3016972"/>
              <a:gd name="connsiteX77" fmla="*/ 373614 w 2442031"/>
              <a:gd name="connsiteY77" fmla="*/ 2946130 h 3016972"/>
              <a:gd name="connsiteX78" fmla="*/ 433249 w 2442031"/>
              <a:gd name="connsiteY78" fmla="*/ 3015704 h 3016972"/>
              <a:gd name="connsiteX79" fmla="*/ 503245 w 2442031"/>
              <a:gd name="connsiteY79" fmla="*/ 2983137 h 3016972"/>
              <a:gd name="connsiteX80" fmla="*/ 482944 w 2442031"/>
              <a:gd name="connsiteY80" fmla="*/ 2886495 h 3016972"/>
              <a:gd name="connsiteX81" fmla="*/ 517836 w 2442031"/>
              <a:gd name="connsiteY81" fmla="*/ 2856677 h 3016972"/>
              <a:gd name="connsiteX82" fmla="*/ 522701 w 2442031"/>
              <a:gd name="connsiteY82" fmla="*/ 2787104 h 3016972"/>
              <a:gd name="connsiteX83" fmla="*/ 502823 w 2442031"/>
              <a:gd name="connsiteY83" fmla="*/ 2647956 h 3016972"/>
              <a:gd name="connsiteX84" fmla="*/ 512762 w 2442031"/>
              <a:gd name="connsiteY84" fmla="*/ 2568443 h 3016972"/>
              <a:gd name="connsiteX85" fmla="*/ 592275 w 2442031"/>
              <a:gd name="connsiteY85" fmla="*/ 2508808 h 3016972"/>
              <a:gd name="connsiteX86" fmla="*/ 660792 w 2442031"/>
              <a:gd name="connsiteY86" fmla="*/ 2706534 h 3016972"/>
              <a:gd name="connsiteX87" fmla="*/ 683206 w 2442031"/>
              <a:gd name="connsiteY87" fmla="*/ 2666989 h 3016972"/>
              <a:gd name="connsiteX88" fmla="*/ 765258 w 2442031"/>
              <a:gd name="connsiteY88" fmla="*/ 2627655 h 3016972"/>
              <a:gd name="connsiteX89" fmla="*/ 850692 w 2442031"/>
              <a:gd name="connsiteY89" fmla="*/ 2558504 h 3016972"/>
              <a:gd name="connsiteX90" fmla="*/ 940144 w 2442031"/>
              <a:gd name="connsiteY90" fmla="*/ 2578382 h 3016972"/>
              <a:gd name="connsiteX91" fmla="*/ 940144 w 2442031"/>
              <a:gd name="connsiteY91" fmla="*/ 2359721 h 3016972"/>
              <a:gd name="connsiteX92" fmla="*/ 960023 w 2442031"/>
              <a:gd name="connsiteY92" fmla="*/ 2200695 h 3016972"/>
              <a:gd name="connsiteX93" fmla="*/ 960023 w 2442031"/>
              <a:gd name="connsiteY93" fmla="*/ 2101304 h 3016972"/>
              <a:gd name="connsiteX94" fmla="*/ 1029597 w 2442031"/>
              <a:gd name="connsiteY94" fmla="*/ 1962156 h 3016972"/>
              <a:gd name="connsiteX95" fmla="*/ 1069353 w 2442031"/>
              <a:gd name="connsiteY95" fmla="*/ 2031730 h 3016972"/>
              <a:gd name="connsiteX96" fmla="*/ 1158171 w 2442031"/>
              <a:gd name="connsiteY96" fmla="*/ 2324618 h 3016972"/>
              <a:gd name="connsiteX97" fmla="*/ 1188623 w 2442031"/>
              <a:gd name="connsiteY97" fmla="*/ 2429295 h 3016972"/>
              <a:gd name="connsiteX98" fmla="*/ 1237683 w 2442031"/>
              <a:gd name="connsiteY98" fmla="*/ 2365431 h 3016972"/>
              <a:gd name="connsiteX99" fmla="*/ 1198562 w 2442031"/>
              <a:gd name="connsiteY99" fmla="*/ 2260330 h 3016972"/>
              <a:gd name="connsiteX100" fmla="*/ 1276806 w 2442031"/>
              <a:gd name="connsiteY100" fmla="*/ 2220574 h 3016972"/>
              <a:gd name="connsiteX101" fmla="*/ 1278075 w 2442031"/>
              <a:gd name="connsiteY101" fmla="*/ 2180817 h 3016972"/>
              <a:gd name="connsiteX102" fmla="*/ 1357588 w 2442031"/>
              <a:gd name="connsiteY102" fmla="*/ 2051608 h 3016972"/>
              <a:gd name="connsiteX103" fmla="*/ 1486797 w 2442031"/>
              <a:gd name="connsiteY103" fmla="*/ 2190756 h 3016972"/>
              <a:gd name="connsiteX104" fmla="*/ 1658362 w 2442031"/>
              <a:gd name="connsiteY104" fmla="*/ 2269352 h 3016972"/>
              <a:gd name="connsiteX105" fmla="*/ 2011482 w 2442031"/>
              <a:gd name="connsiteY105" fmla="*/ 2627929 h 3016972"/>
              <a:gd name="connsiteX106" fmla="*/ 2137491 w 2442031"/>
              <a:gd name="connsiteY106" fmla="*/ 2637805 h 3016972"/>
              <a:gd name="connsiteX107" fmla="*/ 2263951 w 2442031"/>
              <a:gd name="connsiteY107" fmla="*/ 2462707 h 3016972"/>
              <a:gd name="connsiteX108" fmla="*/ 2309942 w 2442031"/>
              <a:gd name="connsiteY108" fmla="*/ 2394241 h 3016972"/>
              <a:gd name="connsiteX109" fmla="*/ 2370893 w 2442031"/>
              <a:gd name="connsiteY109" fmla="*/ 2163626 h 3016972"/>
              <a:gd name="connsiteX0" fmla="*/ 2370893 w 2441412"/>
              <a:gd name="connsiteY0" fmla="*/ 2163626 h 3016972"/>
              <a:gd name="connsiteX1" fmla="*/ 2413455 w 2441412"/>
              <a:gd name="connsiteY1" fmla="*/ 2064695 h 3016972"/>
              <a:gd name="connsiteX2" fmla="*/ 2440953 w 2441412"/>
              <a:gd name="connsiteY2" fmla="*/ 1991974 h 3016972"/>
              <a:gd name="connsiteX3" fmla="*/ 2391258 w 2441412"/>
              <a:gd name="connsiteY3" fmla="*/ 1952217 h 3016972"/>
              <a:gd name="connsiteX4" fmla="*/ 2391258 w 2441412"/>
              <a:gd name="connsiteY4" fmla="*/ 1902521 h 3016972"/>
              <a:gd name="connsiteX5" fmla="*/ 2291866 w 2441412"/>
              <a:gd name="connsiteY5" fmla="*/ 1743495 h 3016972"/>
              <a:gd name="connsiteX6" fmla="*/ 2232231 w 2441412"/>
              <a:gd name="connsiteY6" fmla="*/ 1663982 h 3016972"/>
              <a:gd name="connsiteX7" fmla="*/ 2192475 w 2441412"/>
              <a:gd name="connsiteY7" fmla="*/ 1574530 h 3016972"/>
              <a:gd name="connsiteX8" fmla="*/ 2192475 w 2441412"/>
              <a:gd name="connsiteY8" fmla="*/ 1524835 h 3016972"/>
              <a:gd name="connsiteX9" fmla="*/ 2152718 w 2441412"/>
              <a:gd name="connsiteY9" fmla="*/ 1425443 h 3016972"/>
              <a:gd name="connsiteX10" fmla="*/ 2172597 w 2441412"/>
              <a:gd name="connsiteY10" fmla="*/ 1385687 h 3016972"/>
              <a:gd name="connsiteX11" fmla="*/ 2112962 w 2441412"/>
              <a:gd name="connsiteY11" fmla="*/ 1335991 h 3016972"/>
              <a:gd name="connsiteX12" fmla="*/ 2142779 w 2441412"/>
              <a:gd name="connsiteY12" fmla="*/ 1266417 h 3016972"/>
              <a:gd name="connsiteX13" fmla="*/ 2093084 w 2441412"/>
              <a:gd name="connsiteY13" fmla="*/ 1226661 h 3016972"/>
              <a:gd name="connsiteX14" fmla="*/ 2112962 w 2441412"/>
              <a:gd name="connsiteY14" fmla="*/ 1176965 h 3016972"/>
              <a:gd name="connsiteX15" fmla="*/ 2073205 w 2441412"/>
              <a:gd name="connsiteY15" fmla="*/ 1107391 h 3016972"/>
              <a:gd name="connsiteX16" fmla="*/ 2063266 w 2441412"/>
              <a:gd name="connsiteY16" fmla="*/ 958304 h 3016972"/>
              <a:gd name="connsiteX17" fmla="*/ 2083144 w 2441412"/>
              <a:gd name="connsiteY17" fmla="*/ 938426 h 3016972"/>
              <a:gd name="connsiteX18" fmla="*/ 2073205 w 2441412"/>
              <a:gd name="connsiteY18" fmla="*/ 848974 h 3016972"/>
              <a:gd name="connsiteX19" fmla="*/ 1993692 w 2441412"/>
              <a:gd name="connsiteY19" fmla="*/ 769461 h 3016972"/>
              <a:gd name="connsiteX20" fmla="*/ 1983753 w 2441412"/>
              <a:gd name="connsiteY20" fmla="*/ 650191 h 3016972"/>
              <a:gd name="connsiteX21" fmla="*/ 2013571 w 2441412"/>
              <a:gd name="connsiteY21" fmla="*/ 580617 h 3016972"/>
              <a:gd name="connsiteX22" fmla="*/ 1864484 w 2441412"/>
              <a:gd name="connsiteY22" fmla="*/ 431530 h 3016972"/>
              <a:gd name="connsiteX23" fmla="*/ 1834666 w 2441412"/>
              <a:gd name="connsiteY23" fmla="*/ 501104 h 3016972"/>
              <a:gd name="connsiteX24" fmla="*/ 1844605 w 2441412"/>
              <a:gd name="connsiteY24" fmla="*/ 590556 h 3016972"/>
              <a:gd name="connsiteX25" fmla="*/ 1784971 w 2441412"/>
              <a:gd name="connsiteY25" fmla="*/ 630313 h 3016972"/>
              <a:gd name="connsiteX26" fmla="*/ 1699747 w 2441412"/>
              <a:gd name="connsiteY26" fmla="*/ 638771 h 3016972"/>
              <a:gd name="connsiteX27" fmla="*/ 1665701 w 2441412"/>
              <a:gd name="connsiteY27" fmla="*/ 729704 h 3016972"/>
              <a:gd name="connsiteX28" fmla="*/ 1566310 w 2441412"/>
              <a:gd name="connsiteY28" fmla="*/ 630313 h 3016972"/>
              <a:gd name="connsiteX29" fmla="*/ 1530783 w 2441412"/>
              <a:gd name="connsiteY29" fmla="*/ 615933 h 3016972"/>
              <a:gd name="connsiteX30" fmla="*/ 1456979 w 2441412"/>
              <a:gd name="connsiteY30" fmla="*/ 501104 h 3016972"/>
              <a:gd name="connsiteX31" fmla="*/ 1398189 w 2441412"/>
              <a:gd name="connsiteY31" fmla="*/ 410171 h 3016972"/>
              <a:gd name="connsiteX32" fmla="*/ 1427162 w 2441412"/>
              <a:gd name="connsiteY32" fmla="*/ 292382 h 3016972"/>
              <a:gd name="connsiteX33" fmla="*/ 1441753 w 2441412"/>
              <a:gd name="connsiteY33" fmla="*/ 18739 h 3016972"/>
              <a:gd name="connsiteX34" fmla="*/ 1347649 w 2441412"/>
              <a:gd name="connsiteY34" fmla="*/ 33965 h 3016972"/>
              <a:gd name="connsiteX35" fmla="*/ 1320368 w 2441412"/>
              <a:gd name="connsiteY35" fmla="*/ 113477 h 3016972"/>
              <a:gd name="connsiteX36" fmla="*/ 1299010 w 2441412"/>
              <a:gd name="connsiteY36" fmla="*/ 153235 h 3016972"/>
              <a:gd name="connsiteX37" fmla="*/ 1268136 w 2441412"/>
              <a:gd name="connsiteY37" fmla="*/ 212869 h 3016972"/>
              <a:gd name="connsiteX38" fmla="*/ 1228379 w 2441412"/>
              <a:gd name="connsiteY38" fmla="*/ 113478 h 3016972"/>
              <a:gd name="connsiteX39" fmla="*/ 1238530 w 2441412"/>
              <a:gd name="connsiteY39" fmla="*/ 88101 h 3016972"/>
              <a:gd name="connsiteX40" fmla="*/ 1148866 w 2441412"/>
              <a:gd name="connsiteY40" fmla="*/ 14087 h 3016972"/>
              <a:gd name="connsiteX41" fmla="*/ 1039536 w 2441412"/>
              <a:gd name="connsiteY41" fmla="*/ 83661 h 3016972"/>
              <a:gd name="connsiteX42" fmla="*/ 940144 w 2441412"/>
              <a:gd name="connsiteY42" fmla="*/ 83661 h 3016972"/>
              <a:gd name="connsiteX43" fmla="*/ 880510 w 2441412"/>
              <a:gd name="connsiteY43" fmla="*/ 83661 h 3016972"/>
              <a:gd name="connsiteX44" fmla="*/ 820875 w 2441412"/>
              <a:gd name="connsiteY44" fmla="*/ 123417 h 3016972"/>
              <a:gd name="connsiteX45" fmla="*/ 771179 w 2441412"/>
              <a:gd name="connsiteY45" fmla="*/ 153235 h 3016972"/>
              <a:gd name="connsiteX46" fmla="*/ 751301 w 2441412"/>
              <a:gd name="connsiteY46" fmla="*/ 282443 h 3016972"/>
              <a:gd name="connsiteX47" fmla="*/ 751301 w 2441412"/>
              <a:gd name="connsiteY47" fmla="*/ 411652 h 3016972"/>
              <a:gd name="connsiteX48" fmla="*/ 721484 w 2441412"/>
              <a:gd name="connsiteY48" fmla="*/ 501104 h 3016972"/>
              <a:gd name="connsiteX49" fmla="*/ 592275 w 2441412"/>
              <a:gd name="connsiteY49" fmla="*/ 580617 h 3016972"/>
              <a:gd name="connsiteX50" fmla="*/ 572397 w 2441412"/>
              <a:gd name="connsiteY50" fmla="*/ 689948 h 3016972"/>
              <a:gd name="connsiteX51" fmla="*/ 532640 w 2441412"/>
              <a:gd name="connsiteY51" fmla="*/ 759521 h 3016972"/>
              <a:gd name="connsiteX52" fmla="*/ 463066 w 2441412"/>
              <a:gd name="connsiteY52" fmla="*/ 709826 h 3016972"/>
              <a:gd name="connsiteX53" fmla="*/ 383553 w 2441412"/>
              <a:gd name="connsiteY53" fmla="*/ 948365 h 3016972"/>
              <a:gd name="connsiteX54" fmla="*/ 383553 w 2441412"/>
              <a:gd name="connsiteY54" fmla="*/ 1037817 h 3016972"/>
              <a:gd name="connsiteX55" fmla="*/ 343797 w 2441412"/>
              <a:gd name="connsiteY55" fmla="*/ 1057695 h 3016972"/>
              <a:gd name="connsiteX56" fmla="*/ 383553 w 2441412"/>
              <a:gd name="connsiteY56" fmla="*/ 1246539 h 3016972"/>
              <a:gd name="connsiteX57" fmla="*/ 413371 w 2441412"/>
              <a:gd name="connsiteY57" fmla="*/ 1345930 h 3016972"/>
              <a:gd name="connsiteX58" fmla="*/ 274223 w 2441412"/>
              <a:gd name="connsiteY58" fmla="*/ 1266417 h 3016972"/>
              <a:gd name="connsiteX59" fmla="*/ 174408 w 2441412"/>
              <a:gd name="connsiteY59" fmla="*/ 1151166 h 3016972"/>
              <a:gd name="connsiteX60" fmla="*/ 55562 w 2441412"/>
              <a:gd name="connsiteY60" fmla="*/ 1077574 h 3016972"/>
              <a:gd name="connsiteX61" fmla="*/ 1003 w 2441412"/>
              <a:gd name="connsiteY61" fmla="*/ 1151800 h 3016972"/>
              <a:gd name="connsiteX62" fmla="*/ 25110 w 2441412"/>
              <a:gd name="connsiteY62" fmla="*/ 1261765 h 3016972"/>
              <a:gd name="connsiteX63" fmla="*/ 85379 w 2441412"/>
              <a:gd name="connsiteY63" fmla="*/ 1256478 h 3016972"/>
              <a:gd name="connsiteX64" fmla="*/ 85379 w 2441412"/>
              <a:gd name="connsiteY64" fmla="*/ 1306174 h 3016972"/>
              <a:gd name="connsiteX65" fmla="*/ 115197 w 2441412"/>
              <a:gd name="connsiteY65" fmla="*/ 1445321 h 3016972"/>
              <a:gd name="connsiteX66" fmla="*/ 154953 w 2441412"/>
              <a:gd name="connsiteY66" fmla="*/ 1614287 h 3016972"/>
              <a:gd name="connsiteX67" fmla="*/ 194710 w 2441412"/>
              <a:gd name="connsiteY67" fmla="*/ 1972095 h 3016972"/>
              <a:gd name="connsiteX68" fmla="*/ 194710 w 2441412"/>
              <a:gd name="connsiteY68" fmla="*/ 2200695 h 3016972"/>
              <a:gd name="connsiteX69" fmla="*/ 174831 w 2441412"/>
              <a:gd name="connsiteY69" fmla="*/ 2220574 h 3016972"/>
              <a:gd name="connsiteX70" fmla="*/ 154953 w 2441412"/>
              <a:gd name="connsiteY70" fmla="*/ 2389539 h 3016972"/>
              <a:gd name="connsiteX71" fmla="*/ 125136 w 2441412"/>
              <a:gd name="connsiteY71" fmla="*/ 2518748 h 3016972"/>
              <a:gd name="connsiteX72" fmla="*/ 135075 w 2441412"/>
              <a:gd name="connsiteY72" fmla="*/ 2618139 h 3016972"/>
              <a:gd name="connsiteX73" fmla="*/ 154953 w 2441412"/>
              <a:gd name="connsiteY73" fmla="*/ 2717530 h 3016972"/>
              <a:gd name="connsiteX74" fmla="*/ 220510 w 2441412"/>
              <a:gd name="connsiteY74" fmla="*/ 2861330 h 3016972"/>
              <a:gd name="connsiteX75" fmla="*/ 313555 w 2441412"/>
              <a:gd name="connsiteY75" fmla="*/ 2880996 h 3016972"/>
              <a:gd name="connsiteX76" fmla="*/ 373614 w 2441412"/>
              <a:gd name="connsiteY76" fmla="*/ 2826861 h 3016972"/>
              <a:gd name="connsiteX77" fmla="*/ 373614 w 2441412"/>
              <a:gd name="connsiteY77" fmla="*/ 2946130 h 3016972"/>
              <a:gd name="connsiteX78" fmla="*/ 433249 w 2441412"/>
              <a:gd name="connsiteY78" fmla="*/ 3015704 h 3016972"/>
              <a:gd name="connsiteX79" fmla="*/ 503245 w 2441412"/>
              <a:gd name="connsiteY79" fmla="*/ 2983137 h 3016972"/>
              <a:gd name="connsiteX80" fmla="*/ 482944 w 2441412"/>
              <a:gd name="connsiteY80" fmla="*/ 2886495 h 3016972"/>
              <a:gd name="connsiteX81" fmla="*/ 517836 w 2441412"/>
              <a:gd name="connsiteY81" fmla="*/ 2856677 h 3016972"/>
              <a:gd name="connsiteX82" fmla="*/ 522701 w 2441412"/>
              <a:gd name="connsiteY82" fmla="*/ 2787104 h 3016972"/>
              <a:gd name="connsiteX83" fmla="*/ 502823 w 2441412"/>
              <a:gd name="connsiteY83" fmla="*/ 2647956 h 3016972"/>
              <a:gd name="connsiteX84" fmla="*/ 512762 w 2441412"/>
              <a:gd name="connsiteY84" fmla="*/ 2568443 h 3016972"/>
              <a:gd name="connsiteX85" fmla="*/ 592275 w 2441412"/>
              <a:gd name="connsiteY85" fmla="*/ 2508808 h 3016972"/>
              <a:gd name="connsiteX86" fmla="*/ 660792 w 2441412"/>
              <a:gd name="connsiteY86" fmla="*/ 2706534 h 3016972"/>
              <a:gd name="connsiteX87" fmla="*/ 683206 w 2441412"/>
              <a:gd name="connsiteY87" fmla="*/ 2666989 h 3016972"/>
              <a:gd name="connsiteX88" fmla="*/ 765258 w 2441412"/>
              <a:gd name="connsiteY88" fmla="*/ 2627655 h 3016972"/>
              <a:gd name="connsiteX89" fmla="*/ 850692 w 2441412"/>
              <a:gd name="connsiteY89" fmla="*/ 2558504 h 3016972"/>
              <a:gd name="connsiteX90" fmla="*/ 940144 w 2441412"/>
              <a:gd name="connsiteY90" fmla="*/ 2578382 h 3016972"/>
              <a:gd name="connsiteX91" fmla="*/ 940144 w 2441412"/>
              <a:gd name="connsiteY91" fmla="*/ 2359721 h 3016972"/>
              <a:gd name="connsiteX92" fmla="*/ 960023 w 2441412"/>
              <a:gd name="connsiteY92" fmla="*/ 2200695 h 3016972"/>
              <a:gd name="connsiteX93" fmla="*/ 960023 w 2441412"/>
              <a:gd name="connsiteY93" fmla="*/ 2101304 h 3016972"/>
              <a:gd name="connsiteX94" fmla="*/ 1029597 w 2441412"/>
              <a:gd name="connsiteY94" fmla="*/ 1962156 h 3016972"/>
              <a:gd name="connsiteX95" fmla="*/ 1069353 w 2441412"/>
              <a:gd name="connsiteY95" fmla="*/ 2031730 h 3016972"/>
              <a:gd name="connsiteX96" fmla="*/ 1158171 w 2441412"/>
              <a:gd name="connsiteY96" fmla="*/ 2324618 h 3016972"/>
              <a:gd name="connsiteX97" fmla="*/ 1188623 w 2441412"/>
              <a:gd name="connsiteY97" fmla="*/ 2429295 h 3016972"/>
              <a:gd name="connsiteX98" fmla="*/ 1237683 w 2441412"/>
              <a:gd name="connsiteY98" fmla="*/ 2365431 h 3016972"/>
              <a:gd name="connsiteX99" fmla="*/ 1198562 w 2441412"/>
              <a:gd name="connsiteY99" fmla="*/ 2260330 h 3016972"/>
              <a:gd name="connsiteX100" fmla="*/ 1276806 w 2441412"/>
              <a:gd name="connsiteY100" fmla="*/ 2220574 h 3016972"/>
              <a:gd name="connsiteX101" fmla="*/ 1278075 w 2441412"/>
              <a:gd name="connsiteY101" fmla="*/ 2180817 h 3016972"/>
              <a:gd name="connsiteX102" fmla="*/ 1357588 w 2441412"/>
              <a:gd name="connsiteY102" fmla="*/ 2051608 h 3016972"/>
              <a:gd name="connsiteX103" fmla="*/ 1486797 w 2441412"/>
              <a:gd name="connsiteY103" fmla="*/ 2190756 h 3016972"/>
              <a:gd name="connsiteX104" fmla="*/ 1658362 w 2441412"/>
              <a:gd name="connsiteY104" fmla="*/ 2269352 h 3016972"/>
              <a:gd name="connsiteX105" fmla="*/ 2011482 w 2441412"/>
              <a:gd name="connsiteY105" fmla="*/ 2627929 h 3016972"/>
              <a:gd name="connsiteX106" fmla="*/ 2137491 w 2441412"/>
              <a:gd name="connsiteY106" fmla="*/ 2637805 h 3016972"/>
              <a:gd name="connsiteX107" fmla="*/ 2263951 w 2441412"/>
              <a:gd name="connsiteY107" fmla="*/ 2462707 h 3016972"/>
              <a:gd name="connsiteX108" fmla="*/ 2309942 w 2441412"/>
              <a:gd name="connsiteY108" fmla="*/ 2394241 h 3016972"/>
              <a:gd name="connsiteX109" fmla="*/ 2370893 w 2441412"/>
              <a:gd name="connsiteY109" fmla="*/ 2163626 h 3016972"/>
              <a:gd name="connsiteX0" fmla="*/ 2370893 w 2441413"/>
              <a:gd name="connsiteY0" fmla="*/ 216362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09942 w 2441413"/>
              <a:gd name="connsiteY109" fmla="*/ 2394241 h 3016972"/>
              <a:gd name="connsiteX110" fmla="*/ 2370893 w 2441413"/>
              <a:gd name="connsiteY110" fmla="*/ 2163626 h 3016972"/>
              <a:gd name="connsiteX0" fmla="*/ 2370893 w 2441413"/>
              <a:gd name="connsiteY0" fmla="*/ 216362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09942 w 2441413"/>
              <a:gd name="connsiteY109" fmla="*/ 2394241 h 3016972"/>
              <a:gd name="connsiteX110" fmla="*/ 2347691 w 2441413"/>
              <a:gd name="connsiteY110" fmla="*/ 2353757 h 3016972"/>
              <a:gd name="connsiteX111" fmla="*/ 2370893 w 2441413"/>
              <a:gd name="connsiteY111" fmla="*/ 216362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09942 w 2441413"/>
              <a:gd name="connsiteY109" fmla="*/ 2394241 h 3016972"/>
              <a:gd name="connsiteX110" fmla="*/ 2347691 w 2441413"/>
              <a:gd name="connsiteY110" fmla="*/ 2353757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28992 w 2441413"/>
              <a:gd name="connsiteY109" fmla="*/ 2409481 h 3016972"/>
              <a:gd name="connsiteX110" fmla="*/ 2347691 w 2441413"/>
              <a:gd name="connsiteY110" fmla="*/ 2353757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37491 w 2441413"/>
              <a:gd name="connsiteY107" fmla="*/ 2637805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37491 w 2441413"/>
              <a:gd name="connsiteY107" fmla="*/ 2456736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37491 w 2441413"/>
              <a:gd name="connsiteY107" fmla="*/ 2456736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237201 w 2441413"/>
              <a:gd name="connsiteY108" fmla="*/ 2475677 h 3016972"/>
              <a:gd name="connsiteX109" fmla="*/ 2328992 w 2441413"/>
              <a:gd name="connsiteY109" fmla="*/ 2409481 h 3016972"/>
              <a:gd name="connsiteX110" fmla="*/ 2347691 w 2441413"/>
              <a:gd name="connsiteY110" fmla="*/ 2353757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328992 w 2441413"/>
              <a:gd name="connsiteY108" fmla="*/ 2409481 h 3016972"/>
              <a:gd name="connsiteX109" fmla="*/ 2347691 w 2441413"/>
              <a:gd name="connsiteY109" fmla="*/ 2353757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328992 w 2441413"/>
              <a:gd name="connsiteY108" fmla="*/ 2409481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191812 w 2441413"/>
              <a:gd name="connsiteY107" fmla="*/ 2194186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331504 w 2441413"/>
              <a:gd name="connsiteY108" fmla="*/ 2391954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228634 w 2441413"/>
              <a:gd name="connsiteY108" fmla="*/ 2483394 h 3016972"/>
              <a:gd name="connsiteX109" fmla="*/ 2331504 w 2441413"/>
              <a:gd name="connsiteY109" fmla="*/ 2391954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84777 w 2441413"/>
              <a:gd name="connsiteY106" fmla="*/ 2908587 h 3016972"/>
              <a:gd name="connsiteX107" fmla="*/ 2221014 w 2441413"/>
              <a:gd name="connsiteY107" fmla="*/ 2624364 h 3016972"/>
              <a:gd name="connsiteX108" fmla="*/ 2228634 w 2441413"/>
              <a:gd name="connsiteY108" fmla="*/ 2483394 h 3016972"/>
              <a:gd name="connsiteX109" fmla="*/ 2331504 w 2441413"/>
              <a:gd name="connsiteY109" fmla="*/ 2391954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84777 w 2441413"/>
              <a:gd name="connsiteY106" fmla="*/ 2908587 h 3016972"/>
              <a:gd name="connsiteX107" fmla="*/ 2186724 w 2441413"/>
              <a:gd name="connsiteY107" fmla="*/ 2898684 h 3016972"/>
              <a:gd name="connsiteX108" fmla="*/ 2221014 w 2441413"/>
              <a:gd name="connsiteY108" fmla="*/ 2624364 h 3016972"/>
              <a:gd name="connsiteX109" fmla="*/ 2228634 w 2441413"/>
              <a:gd name="connsiteY109" fmla="*/ 2483394 h 3016972"/>
              <a:gd name="connsiteX110" fmla="*/ 2331504 w 2441413"/>
              <a:gd name="connsiteY110" fmla="*/ 2391954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84777 w 2441413"/>
              <a:gd name="connsiteY106" fmla="*/ 2908587 h 3016972"/>
              <a:gd name="connsiteX107" fmla="*/ 2186724 w 2441413"/>
              <a:gd name="connsiteY107" fmla="*/ 2898684 h 3016972"/>
              <a:gd name="connsiteX108" fmla="*/ 2198154 w 2441413"/>
              <a:gd name="connsiteY108" fmla="*/ 2708184 h 3016972"/>
              <a:gd name="connsiteX109" fmla="*/ 2221014 w 2441413"/>
              <a:gd name="connsiteY109" fmla="*/ 2624364 h 3016972"/>
              <a:gd name="connsiteX110" fmla="*/ 2228634 w 2441413"/>
              <a:gd name="connsiteY110" fmla="*/ 2483394 h 3016972"/>
              <a:gd name="connsiteX111" fmla="*/ 2331504 w 2441413"/>
              <a:gd name="connsiteY111" fmla="*/ 2391954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186724 w 2441413"/>
              <a:gd name="connsiteY106" fmla="*/ 2898684 h 3016972"/>
              <a:gd name="connsiteX107" fmla="*/ 2198154 w 2441413"/>
              <a:gd name="connsiteY107" fmla="*/ 2708184 h 3016972"/>
              <a:gd name="connsiteX108" fmla="*/ 2221014 w 2441413"/>
              <a:gd name="connsiteY108" fmla="*/ 2624364 h 3016972"/>
              <a:gd name="connsiteX109" fmla="*/ 2228634 w 2441413"/>
              <a:gd name="connsiteY109" fmla="*/ 2483394 h 3016972"/>
              <a:gd name="connsiteX110" fmla="*/ 2331504 w 2441413"/>
              <a:gd name="connsiteY110" fmla="*/ 2391954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198154 w 2441413"/>
              <a:gd name="connsiteY106" fmla="*/ 2708184 h 3016972"/>
              <a:gd name="connsiteX107" fmla="*/ 2221014 w 2441413"/>
              <a:gd name="connsiteY107" fmla="*/ 2624364 h 3016972"/>
              <a:gd name="connsiteX108" fmla="*/ 2228634 w 2441413"/>
              <a:gd name="connsiteY108" fmla="*/ 2483394 h 3016972"/>
              <a:gd name="connsiteX109" fmla="*/ 2331504 w 2441413"/>
              <a:gd name="connsiteY109" fmla="*/ 2391954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221014 w 2441413"/>
              <a:gd name="connsiteY106" fmla="*/ 2624364 h 3016972"/>
              <a:gd name="connsiteX107" fmla="*/ 2228634 w 2441413"/>
              <a:gd name="connsiteY107" fmla="*/ 2483394 h 3016972"/>
              <a:gd name="connsiteX108" fmla="*/ 2331504 w 2441413"/>
              <a:gd name="connsiteY108" fmla="*/ 2391954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228634 w 2441413"/>
              <a:gd name="connsiteY106" fmla="*/ 2483394 h 3016972"/>
              <a:gd name="connsiteX107" fmla="*/ 2331504 w 2441413"/>
              <a:gd name="connsiteY107" fmla="*/ 2391954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331504 w 2441413"/>
              <a:gd name="connsiteY106" fmla="*/ 2391954 h 3016972"/>
              <a:gd name="connsiteX107" fmla="*/ 2351843 w 2441413"/>
              <a:gd name="connsiteY107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351843 w 2441413"/>
              <a:gd name="connsiteY106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351843 w 2441413"/>
              <a:gd name="connsiteY107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206025 w 2441413"/>
              <a:gd name="connsiteY107" fmla="*/ 2464805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206025 w 2441413"/>
              <a:gd name="connsiteY107" fmla="*/ 2464805 h 3016972"/>
              <a:gd name="connsiteX108" fmla="*/ 2326605 w 2441413"/>
              <a:gd name="connsiteY108" fmla="*/ 2394466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105542 w 2441413"/>
              <a:gd name="connsiteY107" fmla="*/ 2404514 h 3016972"/>
              <a:gd name="connsiteX108" fmla="*/ 2206025 w 2441413"/>
              <a:gd name="connsiteY108" fmla="*/ 2464805 h 3016972"/>
              <a:gd name="connsiteX109" fmla="*/ 2326605 w 2441413"/>
              <a:gd name="connsiteY109" fmla="*/ 2394466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1964865 w 2441413"/>
              <a:gd name="connsiteY107" fmla="*/ 2087991 h 3016972"/>
              <a:gd name="connsiteX108" fmla="*/ 2105542 w 2441413"/>
              <a:gd name="connsiteY108" fmla="*/ 2404514 h 3016972"/>
              <a:gd name="connsiteX109" fmla="*/ 2206025 w 2441413"/>
              <a:gd name="connsiteY109" fmla="*/ 2464805 h 3016972"/>
              <a:gd name="connsiteX110" fmla="*/ 2326605 w 2441413"/>
              <a:gd name="connsiteY110" fmla="*/ 2394466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64865 w 2441413"/>
              <a:gd name="connsiteY106" fmla="*/ 2087991 h 3016972"/>
              <a:gd name="connsiteX107" fmla="*/ 2105542 w 2441413"/>
              <a:gd name="connsiteY107" fmla="*/ 2404514 h 3016972"/>
              <a:gd name="connsiteX108" fmla="*/ 2206025 w 2441413"/>
              <a:gd name="connsiteY108" fmla="*/ 2464805 h 3016972"/>
              <a:gd name="connsiteX109" fmla="*/ 2326605 w 2441413"/>
              <a:gd name="connsiteY109" fmla="*/ 2394466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105542 w 2441413"/>
              <a:gd name="connsiteY106" fmla="*/ 2404514 h 3016972"/>
              <a:gd name="connsiteX107" fmla="*/ 2206025 w 2441413"/>
              <a:gd name="connsiteY107" fmla="*/ 2464805 h 3016972"/>
              <a:gd name="connsiteX108" fmla="*/ 2326605 w 2441413"/>
              <a:gd name="connsiteY108" fmla="*/ 2394466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206025 w 2441413"/>
              <a:gd name="connsiteY106" fmla="*/ 2464805 h 3016972"/>
              <a:gd name="connsiteX107" fmla="*/ 2326605 w 2441413"/>
              <a:gd name="connsiteY107" fmla="*/ 2394466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426403"/>
              <a:gd name="connsiteX1" fmla="*/ 2370551 w 2441413"/>
              <a:gd name="connsiteY1" fmla="*/ 2113727 h 3426403"/>
              <a:gd name="connsiteX2" fmla="*/ 2413455 w 2441413"/>
              <a:gd name="connsiteY2" fmla="*/ 2064695 h 3426403"/>
              <a:gd name="connsiteX3" fmla="*/ 2440953 w 2441413"/>
              <a:gd name="connsiteY3" fmla="*/ 1991974 h 3426403"/>
              <a:gd name="connsiteX4" fmla="*/ 2391258 w 2441413"/>
              <a:gd name="connsiteY4" fmla="*/ 1952217 h 3426403"/>
              <a:gd name="connsiteX5" fmla="*/ 2391258 w 2441413"/>
              <a:gd name="connsiteY5" fmla="*/ 1902521 h 3426403"/>
              <a:gd name="connsiteX6" fmla="*/ 2291866 w 2441413"/>
              <a:gd name="connsiteY6" fmla="*/ 1743495 h 3426403"/>
              <a:gd name="connsiteX7" fmla="*/ 2232231 w 2441413"/>
              <a:gd name="connsiteY7" fmla="*/ 1663982 h 3426403"/>
              <a:gd name="connsiteX8" fmla="*/ 2192475 w 2441413"/>
              <a:gd name="connsiteY8" fmla="*/ 1574530 h 3426403"/>
              <a:gd name="connsiteX9" fmla="*/ 2192475 w 2441413"/>
              <a:gd name="connsiteY9" fmla="*/ 1524835 h 3426403"/>
              <a:gd name="connsiteX10" fmla="*/ 2152718 w 2441413"/>
              <a:gd name="connsiteY10" fmla="*/ 1425443 h 3426403"/>
              <a:gd name="connsiteX11" fmla="*/ 2172597 w 2441413"/>
              <a:gd name="connsiteY11" fmla="*/ 1385687 h 3426403"/>
              <a:gd name="connsiteX12" fmla="*/ 2112962 w 2441413"/>
              <a:gd name="connsiteY12" fmla="*/ 1335991 h 3426403"/>
              <a:gd name="connsiteX13" fmla="*/ 2142779 w 2441413"/>
              <a:gd name="connsiteY13" fmla="*/ 1266417 h 3426403"/>
              <a:gd name="connsiteX14" fmla="*/ 2093084 w 2441413"/>
              <a:gd name="connsiteY14" fmla="*/ 1226661 h 3426403"/>
              <a:gd name="connsiteX15" fmla="*/ 2112962 w 2441413"/>
              <a:gd name="connsiteY15" fmla="*/ 1176965 h 3426403"/>
              <a:gd name="connsiteX16" fmla="*/ 2073205 w 2441413"/>
              <a:gd name="connsiteY16" fmla="*/ 1107391 h 3426403"/>
              <a:gd name="connsiteX17" fmla="*/ 2063266 w 2441413"/>
              <a:gd name="connsiteY17" fmla="*/ 958304 h 3426403"/>
              <a:gd name="connsiteX18" fmla="*/ 2083144 w 2441413"/>
              <a:gd name="connsiteY18" fmla="*/ 938426 h 3426403"/>
              <a:gd name="connsiteX19" fmla="*/ 2073205 w 2441413"/>
              <a:gd name="connsiteY19" fmla="*/ 848974 h 3426403"/>
              <a:gd name="connsiteX20" fmla="*/ 1993692 w 2441413"/>
              <a:gd name="connsiteY20" fmla="*/ 769461 h 3426403"/>
              <a:gd name="connsiteX21" fmla="*/ 1983753 w 2441413"/>
              <a:gd name="connsiteY21" fmla="*/ 650191 h 3426403"/>
              <a:gd name="connsiteX22" fmla="*/ 2013571 w 2441413"/>
              <a:gd name="connsiteY22" fmla="*/ 580617 h 3426403"/>
              <a:gd name="connsiteX23" fmla="*/ 1864484 w 2441413"/>
              <a:gd name="connsiteY23" fmla="*/ 431530 h 3426403"/>
              <a:gd name="connsiteX24" fmla="*/ 1834666 w 2441413"/>
              <a:gd name="connsiteY24" fmla="*/ 501104 h 3426403"/>
              <a:gd name="connsiteX25" fmla="*/ 1844605 w 2441413"/>
              <a:gd name="connsiteY25" fmla="*/ 590556 h 3426403"/>
              <a:gd name="connsiteX26" fmla="*/ 1784971 w 2441413"/>
              <a:gd name="connsiteY26" fmla="*/ 630313 h 3426403"/>
              <a:gd name="connsiteX27" fmla="*/ 1699747 w 2441413"/>
              <a:gd name="connsiteY27" fmla="*/ 638771 h 3426403"/>
              <a:gd name="connsiteX28" fmla="*/ 1665701 w 2441413"/>
              <a:gd name="connsiteY28" fmla="*/ 729704 h 3426403"/>
              <a:gd name="connsiteX29" fmla="*/ 1566310 w 2441413"/>
              <a:gd name="connsiteY29" fmla="*/ 630313 h 3426403"/>
              <a:gd name="connsiteX30" fmla="*/ 1530783 w 2441413"/>
              <a:gd name="connsiteY30" fmla="*/ 615933 h 3426403"/>
              <a:gd name="connsiteX31" fmla="*/ 1456979 w 2441413"/>
              <a:gd name="connsiteY31" fmla="*/ 501104 h 3426403"/>
              <a:gd name="connsiteX32" fmla="*/ 1398189 w 2441413"/>
              <a:gd name="connsiteY32" fmla="*/ 410171 h 3426403"/>
              <a:gd name="connsiteX33" fmla="*/ 1427162 w 2441413"/>
              <a:gd name="connsiteY33" fmla="*/ 292382 h 3426403"/>
              <a:gd name="connsiteX34" fmla="*/ 1441753 w 2441413"/>
              <a:gd name="connsiteY34" fmla="*/ 18739 h 3426403"/>
              <a:gd name="connsiteX35" fmla="*/ 1347649 w 2441413"/>
              <a:gd name="connsiteY35" fmla="*/ 33965 h 3426403"/>
              <a:gd name="connsiteX36" fmla="*/ 1320368 w 2441413"/>
              <a:gd name="connsiteY36" fmla="*/ 113477 h 3426403"/>
              <a:gd name="connsiteX37" fmla="*/ 1299010 w 2441413"/>
              <a:gd name="connsiteY37" fmla="*/ 153235 h 3426403"/>
              <a:gd name="connsiteX38" fmla="*/ 1268136 w 2441413"/>
              <a:gd name="connsiteY38" fmla="*/ 212869 h 3426403"/>
              <a:gd name="connsiteX39" fmla="*/ 1228379 w 2441413"/>
              <a:gd name="connsiteY39" fmla="*/ 113478 h 3426403"/>
              <a:gd name="connsiteX40" fmla="*/ 1238530 w 2441413"/>
              <a:gd name="connsiteY40" fmla="*/ 88101 h 3426403"/>
              <a:gd name="connsiteX41" fmla="*/ 1148866 w 2441413"/>
              <a:gd name="connsiteY41" fmla="*/ 14087 h 3426403"/>
              <a:gd name="connsiteX42" fmla="*/ 1039536 w 2441413"/>
              <a:gd name="connsiteY42" fmla="*/ 83661 h 3426403"/>
              <a:gd name="connsiteX43" fmla="*/ 940144 w 2441413"/>
              <a:gd name="connsiteY43" fmla="*/ 83661 h 3426403"/>
              <a:gd name="connsiteX44" fmla="*/ 880510 w 2441413"/>
              <a:gd name="connsiteY44" fmla="*/ 83661 h 3426403"/>
              <a:gd name="connsiteX45" fmla="*/ 820875 w 2441413"/>
              <a:gd name="connsiteY45" fmla="*/ 123417 h 3426403"/>
              <a:gd name="connsiteX46" fmla="*/ 771179 w 2441413"/>
              <a:gd name="connsiteY46" fmla="*/ 153235 h 3426403"/>
              <a:gd name="connsiteX47" fmla="*/ 751301 w 2441413"/>
              <a:gd name="connsiteY47" fmla="*/ 282443 h 3426403"/>
              <a:gd name="connsiteX48" fmla="*/ 751301 w 2441413"/>
              <a:gd name="connsiteY48" fmla="*/ 411652 h 3426403"/>
              <a:gd name="connsiteX49" fmla="*/ 721484 w 2441413"/>
              <a:gd name="connsiteY49" fmla="*/ 501104 h 3426403"/>
              <a:gd name="connsiteX50" fmla="*/ 592275 w 2441413"/>
              <a:gd name="connsiteY50" fmla="*/ 580617 h 3426403"/>
              <a:gd name="connsiteX51" fmla="*/ 572397 w 2441413"/>
              <a:gd name="connsiteY51" fmla="*/ 689948 h 3426403"/>
              <a:gd name="connsiteX52" fmla="*/ 532640 w 2441413"/>
              <a:gd name="connsiteY52" fmla="*/ 759521 h 3426403"/>
              <a:gd name="connsiteX53" fmla="*/ 463066 w 2441413"/>
              <a:gd name="connsiteY53" fmla="*/ 709826 h 3426403"/>
              <a:gd name="connsiteX54" fmla="*/ 383553 w 2441413"/>
              <a:gd name="connsiteY54" fmla="*/ 948365 h 3426403"/>
              <a:gd name="connsiteX55" fmla="*/ 383553 w 2441413"/>
              <a:gd name="connsiteY55" fmla="*/ 1037817 h 3426403"/>
              <a:gd name="connsiteX56" fmla="*/ 343797 w 2441413"/>
              <a:gd name="connsiteY56" fmla="*/ 1057695 h 3426403"/>
              <a:gd name="connsiteX57" fmla="*/ 383553 w 2441413"/>
              <a:gd name="connsiteY57" fmla="*/ 1246539 h 3426403"/>
              <a:gd name="connsiteX58" fmla="*/ 413371 w 2441413"/>
              <a:gd name="connsiteY58" fmla="*/ 1345930 h 3426403"/>
              <a:gd name="connsiteX59" fmla="*/ 274223 w 2441413"/>
              <a:gd name="connsiteY59" fmla="*/ 1266417 h 3426403"/>
              <a:gd name="connsiteX60" fmla="*/ 174408 w 2441413"/>
              <a:gd name="connsiteY60" fmla="*/ 1151166 h 3426403"/>
              <a:gd name="connsiteX61" fmla="*/ 55562 w 2441413"/>
              <a:gd name="connsiteY61" fmla="*/ 1077574 h 3426403"/>
              <a:gd name="connsiteX62" fmla="*/ 1003 w 2441413"/>
              <a:gd name="connsiteY62" fmla="*/ 1151800 h 3426403"/>
              <a:gd name="connsiteX63" fmla="*/ 25110 w 2441413"/>
              <a:gd name="connsiteY63" fmla="*/ 1261765 h 3426403"/>
              <a:gd name="connsiteX64" fmla="*/ 85379 w 2441413"/>
              <a:gd name="connsiteY64" fmla="*/ 1256478 h 3426403"/>
              <a:gd name="connsiteX65" fmla="*/ 85379 w 2441413"/>
              <a:gd name="connsiteY65" fmla="*/ 1306174 h 3426403"/>
              <a:gd name="connsiteX66" fmla="*/ 115197 w 2441413"/>
              <a:gd name="connsiteY66" fmla="*/ 1445321 h 3426403"/>
              <a:gd name="connsiteX67" fmla="*/ 91579 w 2441413"/>
              <a:gd name="connsiteY67" fmla="*/ 1614287 h 3426403"/>
              <a:gd name="connsiteX68" fmla="*/ 194710 w 2441413"/>
              <a:gd name="connsiteY68" fmla="*/ 1972095 h 3426403"/>
              <a:gd name="connsiteX69" fmla="*/ 194710 w 2441413"/>
              <a:gd name="connsiteY69" fmla="*/ 2200695 h 3426403"/>
              <a:gd name="connsiteX70" fmla="*/ 174831 w 2441413"/>
              <a:gd name="connsiteY70" fmla="*/ 2220574 h 3426403"/>
              <a:gd name="connsiteX71" fmla="*/ 154953 w 2441413"/>
              <a:gd name="connsiteY71" fmla="*/ 2389539 h 3426403"/>
              <a:gd name="connsiteX72" fmla="*/ 125136 w 2441413"/>
              <a:gd name="connsiteY72" fmla="*/ 2518748 h 3426403"/>
              <a:gd name="connsiteX73" fmla="*/ 135075 w 2441413"/>
              <a:gd name="connsiteY73" fmla="*/ 2618139 h 3426403"/>
              <a:gd name="connsiteX74" fmla="*/ 154953 w 2441413"/>
              <a:gd name="connsiteY74" fmla="*/ 2717530 h 3426403"/>
              <a:gd name="connsiteX75" fmla="*/ 220510 w 2441413"/>
              <a:gd name="connsiteY75" fmla="*/ 2861330 h 3426403"/>
              <a:gd name="connsiteX76" fmla="*/ 313555 w 2441413"/>
              <a:gd name="connsiteY76" fmla="*/ 2880996 h 3426403"/>
              <a:gd name="connsiteX77" fmla="*/ 373614 w 2441413"/>
              <a:gd name="connsiteY77" fmla="*/ 2826861 h 3426403"/>
              <a:gd name="connsiteX78" fmla="*/ 373614 w 2441413"/>
              <a:gd name="connsiteY78" fmla="*/ 2946130 h 3426403"/>
              <a:gd name="connsiteX79" fmla="*/ 433249 w 2441413"/>
              <a:gd name="connsiteY79" fmla="*/ 3015704 h 3426403"/>
              <a:gd name="connsiteX80" fmla="*/ 503245 w 2441413"/>
              <a:gd name="connsiteY80" fmla="*/ 2983137 h 3426403"/>
              <a:gd name="connsiteX81" fmla="*/ 482944 w 2441413"/>
              <a:gd name="connsiteY81" fmla="*/ 2886495 h 3426403"/>
              <a:gd name="connsiteX82" fmla="*/ 517836 w 2441413"/>
              <a:gd name="connsiteY82" fmla="*/ 2856677 h 3426403"/>
              <a:gd name="connsiteX83" fmla="*/ 522701 w 2441413"/>
              <a:gd name="connsiteY83" fmla="*/ 2787104 h 3426403"/>
              <a:gd name="connsiteX84" fmla="*/ 502823 w 2441413"/>
              <a:gd name="connsiteY84" fmla="*/ 2647956 h 3426403"/>
              <a:gd name="connsiteX85" fmla="*/ 512762 w 2441413"/>
              <a:gd name="connsiteY85" fmla="*/ 2568443 h 3426403"/>
              <a:gd name="connsiteX86" fmla="*/ 592275 w 2441413"/>
              <a:gd name="connsiteY86" fmla="*/ 2508808 h 3426403"/>
              <a:gd name="connsiteX87" fmla="*/ 660792 w 2441413"/>
              <a:gd name="connsiteY87" fmla="*/ 2706534 h 3426403"/>
              <a:gd name="connsiteX88" fmla="*/ 683206 w 2441413"/>
              <a:gd name="connsiteY88" fmla="*/ 2666989 h 3426403"/>
              <a:gd name="connsiteX89" fmla="*/ 765258 w 2441413"/>
              <a:gd name="connsiteY89" fmla="*/ 2627655 h 3426403"/>
              <a:gd name="connsiteX90" fmla="*/ 850692 w 2441413"/>
              <a:gd name="connsiteY90" fmla="*/ 2558504 h 3426403"/>
              <a:gd name="connsiteX91" fmla="*/ 940144 w 2441413"/>
              <a:gd name="connsiteY91" fmla="*/ 2578382 h 3426403"/>
              <a:gd name="connsiteX92" fmla="*/ 940144 w 2441413"/>
              <a:gd name="connsiteY92" fmla="*/ 2359721 h 3426403"/>
              <a:gd name="connsiteX93" fmla="*/ 960023 w 2441413"/>
              <a:gd name="connsiteY93" fmla="*/ 2200695 h 3426403"/>
              <a:gd name="connsiteX94" fmla="*/ 960023 w 2441413"/>
              <a:gd name="connsiteY94" fmla="*/ 2101304 h 3426403"/>
              <a:gd name="connsiteX95" fmla="*/ 1029597 w 2441413"/>
              <a:gd name="connsiteY95" fmla="*/ 1962156 h 3426403"/>
              <a:gd name="connsiteX96" fmla="*/ 1069353 w 2441413"/>
              <a:gd name="connsiteY96" fmla="*/ 2031730 h 3426403"/>
              <a:gd name="connsiteX97" fmla="*/ 1158171 w 2441413"/>
              <a:gd name="connsiteY97" fmla="*/ 2324618 h 3426403"/>
              <a:gd name="connsiteX98" fmla="*/ 1188623 w 2441413"/>
              <a:gd name="connsiteY98" fmla="*/ 2429295 h 3426403"/>
              <a:gd name="connsiteX99" fmla="*/ 1237683 w 2441413"/>
              <a:gd name="connsiteY99" fmla="*/ 2365431 h 3426403"/>
              <a:gd name="connsiteX100" fmla="*/ 1198562 w 2441413"/>
              <a:gd name="connsiteY100" fmla="*/ 2260330 h 3426403"/>
              <a:gd name="connsiteX101" fmla="*/ 1276806 w 2441413"/>
              <a:gd name="connsiteY101" fmla="*/ 2220574 h 3426403"/>
              <a:gd name="connsiteX102" fmla="*/ 1278075 w 2441413"/>
              <a:gd name="connsiteY102" fmla="*/ 2180817 h 3426403"/>
              <a:gd name="connsiteX103" fmla="*/ 1357588 w 2441413"/>
              <a:gd name="connsiteY103" fmla="*/ 2051608 h 3426403"/>
              <a:gd name="connsiteX104" fmla="*/ 1486797 w 2441413"/>
              <a:gd name="connsiteY104" fmla="*/ 2190756 h 3426403"/>
              <a:gd name="connsiteX105" fmla="*/ 1658362 w 2441413"/>
              <a:gd name="connsiteY105" fmla="*/ 2269352 h 3426403"/>
              <a:gd name="connsiteX106" fmla="*/ 2139182 w 2441413"/>
              <a:gd name="connsiteY106" fmla="*/ 3425624 h 3426403"/>
              <a:gd name="connsiteX107" fmla="*/ 2206025 w 2441413"/>
              <a:gd name="connsiteY107" fmla="*/ 2464805 h 3426403"/>
              <a:gd name="connsiteX108" fmla="*/ 2326605 w 2441413"/>
              <a:gd name="connsiteY108" fmla="*/ 2394466 h 3426403"/>
              <a:gd name="connsiteX109" fmla="*/ 2351843 w 2441413"/>
              <a:gd name="connsiteY109" fmla="*/ 2167436 h 3426403"/>
              <a:gd name="connsiteX0" fmla="*/ 2351843 w 2441413"/>
              <a:gd name="connsiteY0" fmla="*/ 2167436 h 3462412"/>
              <a:gd name="connsiteX1" fmla="*/ 2370551 w 2441413"/>
              <a:gd name="connsiteY1" fmla="*/ 2113727 h 3462412"/>
              <a:gd name="connsiteX2" fmla="*/ 2413455 w 2441413"/>
              <a:gd name="connsiteY2" fmla="*/ 2064695 h 3462412"/>
              <a:gd name="connsiteX3" fmla="*/ 2440953 w 2441413"/>
              <a:gd name="connsiteY3" fmla="*/ 1991974 h 3462412"/>
              <a:gd name="connsiteX4" fmla="*/ 2391258 w 2441413"/>
              <a:gd name="connsiteY4" fmla="*/ 1952217 h 3462412"/>
              <a:gd name="connsiteX5" fmla="*/ 2391258 w 2441413"/>
              <a:gd name="connsiteY5" fmla="*/ 1902521 h 3462412"/>
              <a:gd name="connsiteX6" fmla="*/ 2291866 w 2441413"/>
              <a:gd name="connsiteY6" fmla="*/ 1743495 h 3462412"/>
              <a:gd name="connsiteX7" fmla="*/ 2232231 w 2441413"/>
              <a:gd name="connsiteY7" fmla="*/ 1663982 h 3462412"/>
              <a:gd name="connsiteX8" fmla="*/ 2192475 w 2441413"/>
              <a:gd name="connsiteY8" fmla="*/ 1574530 h 3462412"/>
              <a:gd name="connsiteX9" fmla="*/ 2192475 w 2441413"/>
              <a:gd name="connsiteY9" fmla="*/ 1524835 h 3462412"/>
              <a:gd name="connsiteX10" fmla="*/ 2152718 w 2441413"/>
              <a:gd name="connsiteY10" fmla="*/ 1425443 h 3462412"/>
              <a:gd name="connsiteX11" fmla="*/ 2172597 w 2441413"/>
              <a:gd name="connsiteY11" fmla="*/ 1385687 h 3462412"/>
              <a:gd name="connsiteX12" fmla="*/ 2112962 w 2441413"/>
              <a:gd name="connsiteY12" fmla="*/ 1335991 h 3462412"/>
              <a:gd name="connsiteX13" fmla="*/ 2142779 w 2441413"/>
              <a:gd name="connsiteY13" fmla="*/ 1266417 h 3462412"/>
              <a:gd name="connsiteX14" fmla="*/ 2093084 w 2441413"/>
              <a:gd name="connsiteY14" fmla="*/ 1226661 h 3462412"/>
              <a:gd name="connsiteX15" fmla="*/ 2112962 w 2441413"/>
              <a:gd name="connsiteY15" fmla="*/ 1176965 h 3462412"/>
              <a:gd name="connsiteX16" fmla="*/ 2073205 w 2441413"/>
              <a:gd name="connsiteY16" fmla="*/ 1107391 h 3462412"/>
              <a:gd name="connsiteX17" fmla="*/ 2063266 w 2441413"/>
              <a:gd name="connsiteY17" fmla="*/ 958304 h 3462412"/>
              <a:gd name="connsiteX18" fmla="*/ 2083144 w 2441413"/>
              <a:gd name="connsiteY18" fmla="*/ 938426 h 3462412"/>
              <a:gd name="connsiteX19" fmla="*/ 2073205 w 2441413"/>
              <a:gd name="connsiteY19" fmla="*/ 848974 h 3462412"/>
              <a:gd name="connsiteX20" fmla="*/ 1993692 w 2441413"/>
              <a:gd name="connsiteY20" fmla="*/ 769461 h 3462412"/>
              <a:gd name="connsiteX21" fmla="*/ 1983753 w 2441413"/>
              <a:gd name="connsiteY21" fmla="*/ 650191 h 3462412"/>
              <a:gd name="connsiteX22" fmla="*/ 2013571 w 2441413"/>
              <a:gd name="connsiteY22" fmla="*/ 580617 h 3462412"/>
              <a:gd name="connsiteX23" fmla="*/ 1864484 w 2441413"/>
              <a:gd name="connsiteY23" fmla="*/ 431530 h 3462412"/>
              <a:gd name="connsiteX24" fmla="*/ 1834666 w 2441413"/>
              <a:gd name="connsiteY24" fmla="*/ 501104 h 3462412"/>
              <a:gd name="connsiteX25" fmla="*/ 1844605 w 2441413"/>
              <a:gd name="connsiteY25" fmla="*/ 590556 h 3462412"/>
              <a:gd name="connsiteX26" fmla="*/ 1784971 w 2441413"/>
              <a:gd name="connsiteY26" fmla="*/ 630313 h 3462412"/>
              <a:gd name="connsiteX27" fmla="*/ 1699747 w 2441413"/>
              <a:gd name="connsiteY27" fmla="*/ 638771 h 3462412"/>
              <a:gd name="connsiteX28" fmla="*/ 1665701 w 2441413"/>
              <a:gd name="connsiteY28" fmla="*/ 729704 h 3462412"/>
              <a:gd name="connsiteX29" fmla="*/ 1566310 w 2441413"/>
              <a:gd name="connsiteY29" fmla="*/ 630313 h 3462412"/>
              <a:gd name="connsiteX30" fmla="*/ 1530783 w 2441413"/>
              <a:gd name="connsiteY30" fmla="*/ 615933 h 3462412"/>
              <a:gd name="connsiteX31" fmla="*/ 1456979 w 2441413"/>
              <a:gd name="connsiteY31" fmla="*/ 501104 h 3462412"/>
              <a:gd name="connsiteX32" fmla="*/ 1398189 w 2441413"/>
              <a:gd name="connsiteY32" fmla="*/ 410171 h 3462412"/>
              <a:gd name="connsiteX33" fmla="*/ 1427162 w 2441413"/>
              <a:gd name="connsiteY33" fmla="*/ 292382 h 3462412"/>
              <a:gd name="connsiteX34" fmla="*/ 1441753 w 2441413"/>
              <a:gd name="connsiteY34" fmla="*/ 18739 h 3462412"/>
              <a:gd name="connsiteX35" fmla="*/ 1347649 w 2441413"/>
              <a:gd name="connsiteY35" fmla="*/ 33965 h 3462412"/>
              <a:gd name="connsiteX36" fmla="*/ 1320368 w 2441413"/>
              <a:gd name="connsiteY36" fmla="*/ 113477 h 3462412"/>
              <a:gd name="connsiteX37" fmla="*/ 1299010 w 2441413"/>
              <a:gd name="connsiteY37" fmla="*/ 153235 h 3462412"/>
              <a:gd name="connsiteX38" fmla="*/ 1268136 w 2441413"/>
              <a:gd name="connsiteY38" fmla="*/ 212869 h 3462412"/>
              <a:gd name="connsiteX39" fmla="*/ 1228379 w 2441413"/>
              <a:gd name="connsiteY39" fmla="*/ 113478 h 3462412"/>
              <a:gd name="connsiteX40" fmla="*/ 1238530 w 2441413"/>
              <a:gd name="connsiteY40" fmla="*/ 88101 h 3462412"/>
              <a:gd name="connsiteX41" fmla="*/ 1148866 w 2441413"/>
              <a:gd name="connsiteY41" fmla="*/ 14087 h 3462412"/>
              <a:gd name="connsiteX42" fmla="*/ 1039536 w 2441413"/>
              <a:gd name="connsiteY42" fmla="*/ 83661 h 3462412"/>
              <a:gd name="connsiteX43" fmla="*/ 940144 w 2441413"/>
              <a:gd name="connsiteY43" fmla="*/ 83661 h 3462412"/>
              <a:gd name="connsiteX44" fmla="*/ 880510 w 2441413"/>
              <a:gd name="connsiteY44" fmla="*/ 83661 h 3462412"/>
              <a:gd name="connsiteX45" fmla="*/ 820875 w 2441413"/>
              <a:gd name="connsiteY45" fmla="*/ 123417 h 3462412"/>
              <a:gd name="connsiteX46" fmla="*/ 771179 w 2441413"/>
              <a:gd name="connsiteY46" fmla="*/ 153235 h 3462412"/>
              <a:gd name="connsiteX47" fmla="*/ 751301 w 2441413"/>
              <a:gd name="connsiteY47" fmla="*/ 282443 h 3462412"/>
              <a:gd name="connsiteX48" fmla="*/ 751301 w 2441413"/>
              <a:gd name="connsiteY48" fmla="*/ 411652 h 3462412"/>
              <a:gd name="connsiteX49" fmla="*/ 721484 w 2441413"/>
              <a:gd name="connsiteY49" fmla="*/ 501104 h 3462412"/>
              <a:gd name="connsiteX50" fmla="*/ 592275 w 2441413"/>
              <a:gd name="connsiteY50" fmla="*/ 580617 h 3462412"/>
              <a:gd name="connsiteX51" fmla="*/ 572397 w 2441413"/>
              <a:gd name="connsiteY51" fmla="*/ 689948 h 3462412"/>
              <a:gd name="connsiteX52" fmla="*/ 532640 w 2441413"/>
              <a:gd name="connsiteY52" fmla="*/ 759521 h 3462412"/>
              <a:gd name="connsiteX53" fmla="*/ 463066 w 2441413"/>
              <a:gd name="connsiteY53" fmla="*/ 709826 h 3462412"/>
              <a:gd name="connsiteX54" fmla="*/ 383553 w 2441413"/>
              <a:gd name="connsiteY54" fmla="*/ 948365 h 3462412"/>
              <a:gd name="connsiteX55" fmla="*/ 383553 w 2441413"/>
              <a:gd name="connsiteY55" fmla="*/ 1037817 h 3462412"/>
              <a:gd name="connsiteX56" fmla="*/ 343797 w 2441413"/>
              <a:gd name="connsiteY56" fmla="*/ 1057695 h 3462412"/>
              <a:gd name="connsiteX57" fmla="*/ 383553 w 2441413"/>
              <a:gd name="connsiteY57" fmla="*/ 1246539 h 3462412"/>
              <a:gd name="connsiteX58" fmla="*/ 413371 w 2441413"/>
              <a:gd name="connsiteY58" fmla="*/ 1345930 h 3462412"/>
              <a:gd name="connsiteX59" fmla="*/ 274223 w 2441413"/>
              <a:gd name="connsiteY59" fmla="*/ 1266417 h 3462412"/>
              <a:gd name="connsiteX60" fmla="*/ 174408 w 2441413"/>
              <a:gd name="connsiteY60" fmla="*/ 1151166 h 3462412"/>
              <a:gd name="connsiteX61" fmla="*/ 55562 w 2441413"/>
              <a:gd name="connsiteY61" fmla="*/ 1077574 h 3462412"/>
              <a:gd name="connsiteX62" fmla="*/ 1003 w 2441413"/>
              <a:gd name="connsiteY62" fmla="*/ 1151800 h 3462412"/>
              <a:gd name="connsiteX63" fmla="*/ 25110 w 2441413"/>
              <a:gd name="connsiteY63" fmla="*/ 1261765 h 3462412"/>
              <a:gd name="connsiteX64" fmla="*/ 85379 w 2441413"/>
              <a:gd name="connsiteY64" fmla="*/ 1256478 h 3462412"/>
              <a:gd name="connsiteX65" fmla="*/ 85379 w 2441413"/>
              <a:gd name="connsiteY65" fmla="*/ 1306174 h 3462412"/>
              <a:gd name="connsiteX66" fmla="*/ 115197 w 2441413"/>
              <a:gd name="connsiteY66" fmla="*/ 1445321 h 3462412"/>
              <a:gd name="connsiteX67" fmla="*/ 91579 w 2441413"/>
              <a:gd name="connsiteY67" fmla="*/ 1614287 h 3462412"/>
              <a:gd name="connsiteX68" fmla="*/ 194710 w 2441413"/>
              <a:gd name="connsiteY68" fmla="*/ 1972095 h 3462412"/>
              <a:gd name="connsiteX69" fmla="*/ 194710 w 2441413"/>
              <a:gd name="connsiteY69" fmla="*/ 2200695 h 3462412"/>
              <a:gd name="connsiteX70" fmla="*/ 174831 w 2441413"/>
              <a:gd name="connsiteY70" fmla="*/ 2220574 h 3462412"/>
              <a:gd name="connsiteX71" fmla="*/ 154953 w 2441413"/>
              <a:gd name="connsiteY71" fmla="*/ 2389539 h 3462412"/>
              <a:gd name="connsiteX72" fmla="*/ 125136 w 2441413"/>
              <a:gd name="connsiteY72" fmla="*/ 2518748 h 3462412"/>
              <a:gd name="connsiteX73" fmla="*/ 135075 w 2441413"/>
              <a:gd name="connsiteY73" fmla="*/ 2618139 h 3462412"/>
              <a:gd name="connsiteX74" fmla="*/ 154953 w 2441413"/>
              <a:gd name="connsiteY74" fmla="*/ 2717530 h 3462412"/>
              <a:gd name="connsiteX75" fmla="*/ 220510 w 2441413"/>
              <a:gd name="connsiteY75" fmla="*/ 2861330 h 3462412"/>
              <a:gd name="connsiteX76" fmla="*/ 313555 w 2441413"/>
              <a:gd name="connsiteY76" fmla="*/ 2880996 h 3462412"/>
              <a:gd name="connsiteX77" fmla="*/ 373614 w 2441413"/>
              <a:gd name="connsiteY77" fmla="*/ 2826861 h 3462412"/>
              <a:gd name="connsiteX78" fmla="*/ 373614 w 2441413"/>
              <a:gd name="connsiteY78" fmla="*/ 2946130 h 3462412"/>
              <a:gd name="connsiteX79" fmla="*/ 433249 w 2441413"/>
              <a:gd name="connsiteY79" fmla="*/ 3015704 h 3462412"/>
              <a:gd name="connsiteX80" fmla="*/ 503245 w 2441413"/>
              <a:gd name="connsiteY80" fmla="*/ 2983137 h 3462412"/>
              <a:gd name="connsiteX81" fmla="*/ 482944 w 2441413"/>
              <a:gd name="connsiteY81" fmla="*/ 2886495 h 3462412"/>
              <a:gd name="connsiteX82" fmla="*/ 517836 w 2441413"/>
              <a:gd name="connsiteY82" fmla="*/ 2856677 h 3462412"/>
              <a:gd name="connsiteX83" fmla="*/ 522701 w 2441413"/>
              <a:gd name="connsiteY83" fmla="*/ 2787104 h 3462412"/>
              <a:gd name="connsiteX84" fmla="*/ 502823 w 2441413"/>
              <a:gd name="connsiteY84" fmla="*/ 2647956 h 3462412"/>
              <a:gd name="connsiteX85" fmla="*/ 512762 w 2441413"/>
              <a:gd name="connsiteY85" fmla="*/ 2568443 h 3462412"/>
              <a:gd name="connsiteX86" fmla="*/ 592275 w 2441413"/>
              <a:gd name="connsiteY86" fmla="*/ 2508808 h 3462412"/>
              <a:gd name="connsiteX87" fmla="*/ 660792 w 2441413"/>
              <a:gd name="connsiteY87" fmla="*/ 2706534 h 3462412"/>
              <a:gd name="connsiteX88" fmla="*/ 683206 w 2441413"/>
              <a:gd name="connsiteY88" fmla="*/ 2666989 h 3462412"/>
              <a:gd name="connsiteX89" fmla="*/ 765258 w 2441413"/>
              <a:gd name="connsiteY89" fmla="*/ 2627655 h 3462412"/>
              <a:gd name="connsiteX90" fmla="*/ 850692 w 2441413"/>
              <a:gd name="connsiteY90" fmla="*/ 2558504 h 3462412"/>
              <a:gd name="connsiteX91" fmla="*/ 940144 w 2441413"/>
              <a:gd name="connsiteY91" fmla="*/ 2578382 h 3462412"/>
              <a:gd name="connsiteX92" fmla="*/ 940144 w 2441413"/>
              <a:gd name="connsiteY92" fmla="*/ 2359721 h 3462412"/>
              <a:gd name="connsiteX93" fmla="*/ 960023 w 2441413"/>
              <a:gd name="connsiteY93" fmla="*/ 2200695 h 3462412"/>
              <a:gd name="connsiteX94" fmla="*/ 960023 w 2441413"/>
              <a:gd name="connsiteY94" fmla="*/ 2101304 h 3462412"/>
              <a:gd name="connsiteX95" fmla="*/ 1029597 w 2441413"/>
              <a:gd name="connsiteY95" fmla="*/ 1962156 h 3462412"/>
              <a:gd name="connsiteX96" fmla="*/ 1069353 w 2441413"/>
              <a:gd name="connsiteY96" fmla="*/ 2031730 h 3462412"/>
              <a:gd name="connsiteX97" fmla="*/ 1158171 w 2441413"/>
              <a:gd name="connsiteY97" fmla="*/ 2324618 h 3462412"/>
              <a:gd name="connsiteX98" fmla="*/ 1188623 w 2441413"/>
              <a:gd name="connsiteY98" fmla="*/ 2429295 h 3462412"/>
              <a:gd name="connsiteX99" fmla="*/ 1237683 w 2441413"/>
              <a:gd name="connsiteY99" fmla="*/ 2365431 h 3462412"/>
              <a:gd name="connsiteX100" fmla="*/ 1198562 w 2441413"/>
              <a:gd name="connsiteY100" fmla="*/ 2260330 h 3462412"/>
              <a:gd name="connsiteX101" fmla="*/ 1276806 w 2441413"/>
              <a:gd name="connsiteY101" fmla="*/ 2220574 h 3462412"/>
              <a:gd name="connsiteX102" fmla="*/ 1278075 w 2441413"/>
              <a:gd name="connsiteY102" fmla="*/ 2180817 h 3462412"/>
              <a:gd name="connsiteX103" fmla="*/ 1357588 w 2441413"/>
              <a:gd name="connsiteY103" fmla="*/ 2051608 h 3462412"/>
              <a:gd name="connsiteX104" fmla="*/ 1486797 w 2441413"/>
              <a:gd name="connsiteY104" fmla="*/ 2190756 h 3462412"/>
              <a:gd name="connsiteX105" fmla="*/ 1658362 w 2441413"/>
              <a:gd name="connsiteY105" fmla="*/ 2269352 h 3462412"/>
              <a:gd name="connsiteX106" fmla="*/ 2139182 w 2441413"/>
              <a:gd name="connsiteY106" fmla="*/ 3425624 h 3462412"/>
              <a:gd name="connsiteX107" fmla="*/ 2377721 w 2441413"/>
              <a:gd name="connsiteY107" fmla="*/ 3077754 h 3462412"/>
              <a:gd name="connsiteX108" fmla="*/ 2206025 w 2441413"/>
              <a:gd name="connsiteY108" fmla="*/ 2464805 h 3462412"/>
              <a:gd name="connsiteX109" fmla="*/ 2326605 w 2441413"/>
              <a:gd name="connsiteY109" fmla="*/ 2394466 h 3462412"/>
              <a:gd name="connsiteX110" fmla="*/ 2351843 w 2441413"/>
              <a:gd name="connsiteY110" fmla="*/ 2167436 h 3462412"/>
              <a:gd name="connsiteX0" fmla="*/ 2351843 w 2441413"/>
              <a:gd name="connsiteY0" fmla="*/ 2167436 h 3399330"/>
              <a:gd name="connsiteX1" fmla="*/ 2370551 w 2441413"/>
              <a:gd name="connsiteY1" fmla="*/ 2113727 h 3399330"/>
              <a:gd name="connsiteX2" fmla="*/ 2413455 w 2441413"/>
              <a:gd name="connsiteY2" fmla="*/ 2064695 h 3399330"/>
              <a:gd name="connsiteX3" fmla="*/ 2440953 w 2441413"/>
              <a:gd name="connsiteY3" fmla="*/ 1991974 h 3399330"/>
              <a:gd name="connsiteX4" fmla="*/ 2391258 w 2441413"/>
              <a:gd name="connsiteY4" fmla="*/ 1952217 h 3399330"/>
              <a:gd name="connsiteX5" fmla="*/ 2391258 w 2441413"/>
              <a:gd name="connsiteY5" fmla="*/ 1902521 h 3399330"/>
              <a:gd name="connsiteX6" fmla="*/ 2291866 w 2441413"/>
              <a:gd name="connsiteY6" fmla="*/ 1743495 h 3399330"/>
              <a:gd name="connsiteX7" fmla="*/ 2232231 w 2441413"/>
              <a:gd name="connsiteY7" fmla="*/ 1663982 h 3399330"/>
              <a:gd name="connsiteX8" fmla="*/ 2192475 w 2441413"/>
              <a:gd name="connsiteY8" fmla="*/ 1574530 h 3399330"/>
              <a:gd name="connsiteX9" fmla="*/ 2192475 w 2441413"/>
              <a:gd name="connsiteY9" fmla="*/ 1524835 h 3399330"/>
              <a:gd name="connsiteX10" fmla="*/ 2152718 w 2441413"/>
              <a:gd name="connsiteY10" fmla="*/ 1425443 h 3399330"/>
              <a:gd name="connsiteX11" fmla="*/ 2172597 w 2441413"/>
              <a:gd name="connsiteY11" fmla="*/ 1385687 h 3399330"/>
              <a:gd name="connsiteX12" fmla="*/ 2112962 w 2441413"/>
              <a:gd name="connsiteY12" fmla="*/ 1335991 h 3399330"/>
              <a:gd name="connsiteX13" fmla="*/ 2142779 w 2441413"/>
              <a:gd name="connsiteY13" fmla="*/ 1266417 h 3399330"/>
              <a:gd name="connsiteX14" fmla="*/ 2093084 w 2441413"/>
              <a:gd name="connsiteY14" fmla="*/ 1226661 h 3399330"/>
              <a:gd name="connsiteX15" fmla="*/ 2112962 w 2441413"/>
              <a:gd name="connsiteY15" fmla="*/ 1176965 h 3399330"/>
              <a:gd name="connsiteX16" fmla="*/ 2073205 w 2441413"/>
              <a:gd name="connsiteY16" fmla="*/ 1107391 h 3399330"/>
              <a:gd name="connsiteX17" fmla="*/ 2063266 w 2441413"/>
              <a:gd name="connsiteY17" fmla="*/ 958304 h 3399330"/>
              <a:gd name="connsiteX18" fmla="*/ 2083144 w 2441413"/>
              <a:gd name="connsiteY18" fmla="*/ 938426 h 3399330"/>
              <a:gd name="connsiteX19" fmla="*/ 2073205 w 2441413"/>
              <a:gd name="connsiteY19" fmla="*/ 848974 h 3399330"/>
              <a:gd name="connsiteX20" fmla="*/ 1993692 w 2441413"/>
              <a:gd name="connsiteY20" fmla="*/ 769461 h 3399330"/>
              <a:gd name="connsiteX21" fmla="*/ 1983753 w 2441413"/>
              <a:gd name="connsiteY21" fmla="*/ 650191 h 3399330"/>
              <a:gd name="connsiteX22" fmla="*/ 2013571 w 2441413"/>
              <a:gd name="connsiteY22" fmla="*/ 580617 h 3399330"/>
              <a:gd name="connsiteX23" fmla="*/ 1864484 w 2441413"/>
              <a:gd name="connsiteY23" fmla="*/ 431530 h 3399330"/>
              <a:gd name="connsiteX24" fmla="*/ 1834666 w 2441413"/>
              <a:gd name="connsiteY24" fmla="*/ 501104 h 3399330"/>
              <a:gd name="connsiteX25" fmla="*/ 1844605 w 2441413"/>
              <a:gd name="connsiteY25" fmla="*/ 590556 h 3399330"/>
              <a:gd name="connsiteX26" fmla="*/ 1784971 w 2441413"/>
              <a:gd name="connsiteY26" fmla="*/ 630313 h 3399330"/>
              <a:gd name="connsiteX27" fmla="*/ 1699747 w 2441413"/>
              <a:gd name="connsiteY27" fmla="*/ 638771 h 3399330"/>
              <a:gd name="connsiteX28" fmla="*/ 1665701 w 2441413"/>
              <a:gd name="connsiteY28" fmla="*/ 729704 h 3399330"/>
              <a:gd name="connsiteX29" fmla="*/ 1566310 w 2441413"/>
              <a:gd name="connsiteY29" fmla="*/ 630313 h 3399330"/>
              <a:gd name="connsiteX30" fmla="*/ 1530783 w 2441413"/>
              <a:gd name="connsiteY30" fmla="*/ 615933 h 3399330"/>
              <a:gd name="connsiteX31" fmla="*/ 1456979 w 2441413"/>
              <a:gd name="connsiteY31" fmla="*/ 501104 h 3399330"/>
              <a:gd name="connsiteX32" fmla="*/ 1398189 w 2441413"/>
              <a:gd name="connsiteY32" fmla="*/ 410171 h 3399330"/>
              <a:gd name="connsiteX33" fmla="*/ 1427162 w 2441413"/>
              <a:gd name="connsiteY33" fmla="*/ 292382 h 3399330"/>
              <a:gd name="connsiteX34" fmla="*/ 1441753 w 2441413"/>
              <a:gd name="connsiteY34" fmla="*/ 18739 h 3399330"/>
              <a:gd name="connsiteX35" fmla="*/ 1347649 w 2441413"/>
              <a:gd name="connsiteY35" fmla="*/ 33965 h 3399330"/>
              <a:gd name="connsiteX36" fmla="*/ 1320368 w 2441413"/>
              <a:gd name="connsiteY36" fmla="*/ 113477 h 3399330"/>
              <a:gd name="connsiteX37" fmla="*/ 1299010 w 2441413"/>
              <a:gd name="connsiteY37" fmla="*/ 153235 h 3399330"/>
              <a:gd name="connsiteX38" fmla="*/ 1268136 w 2441413"/>
              <a:gd name="connsiteY38" fmla="*/ 212869 h 3399330"/>
              <a:gd name="connsiteX39" fmla="*/ 1228379 w 2441413"/>
              <a:gd name="connsiteY39" fmla="*/ 113478 h 3399330"/>
              <a:gd name="connsiteX40" fmla="*/ 1238530 w 2441413"/>
              <a:gd name="connsiteY40" fmla="*/ 88101 h 3399330"/>
              <a:gd name="connsiteX41" fmla="*/ 1148866 w 2441413"/>
              <a:gd name="connsiteY41" fmla="*/ 14087 h 3399330"/>
              <a:gd name="connsiteX42" fmla="*/ 1039536 w 2441413"/>
              <a:gd name="connsiteY42" fmla="*/ 83661 h 3399330"/>
              <a:gd name="connsiteX43" fmla="*/ 940144 w 2441413"/>
              <a:gd name="connsiteY43" fmla="*/ 83661 h 3399330"/>
              <a:gd name="connsiteX44" fmla="*/ 880510 w 2441413"/>
              <a:gd name="connsiteY44" fmla="*/ 83661 h 3399330"/>
              <a:gd name="connsiteX45" fmla="*/ 820875 w 2441413"/>
              <a:gd name="connsiteY45" fmla="*/ 123417 h 3399330"/>
              <a:gd name="connsiteX46" fmla="*/ 771179 w 2441413"/>
              <a:gd name="connsiteY46" fmla="*/ 153235 h 3399330"/>
              <a:gd name="connsiteX47" fmla="*/ 751301 w 2441413"/>
              <a:gd name="connsiteY47" fmla="*/ 282443 h 3399330"/>
              <a:gd name="connsiteX48" fmla="*/ 751301 w 2441413"/>
              <a:gd name="connsiteY48" fmla="*/ 411652 h 3399330"/>
              <a:gd name="connsiteX49" fmla="*/ 721484 w 2441413"/>
              <a:gd name="connsiteY49" fmla="*/ 501104 h 3399330"/>
              <a:gd name="connsiteX50" fmla="*/ 592275 w 2441413"/>
              <a:gd name="connsiteY50" fmla="*/ 580617 h 3399330"/>
              <a:gd name="connsiteX51" fmla="*/ 572397 w 2441413"/>
              <a:gd name="connsiteY51" fmla="*/ 689948 h 3399330"/>
              <a:gd name="connsiteX52" fmla="*/ 532640 w 2441413"/>
              <a:gd name="connsiteY52" fmla="*/ 759521 h 3399330"/>
              <a:gd name="connsiteX53" fmla="*/ 463066 w 2441413"/>
              <a:gd name="connsiteY53" fmla="*/ 709826 h 3399330"/>
              <a:gd name="connsiteX54" fmla="*/ 383553 w 2441413"/>
              <a:gd name="connsiteY54" fmla="*/ 948365 h 3399330"/>
              <a:gd name="connsiteX55" fmla="*/ 383553 w 2441413"/>
              <a:gd name="connsiteY55" fmla="*/ 1037817 h 3399330"/>
              <a:gd name="connsiteX56" fmla="*/ 343797 w 2441413"/>
              <a:gd name="connsiteY56" fmla="*/ 1057695 h 3399330"/>
              <a:gd name="connsiteX57" fmla="*/ 383553 w 2441413"/>
              <a:gd name="connsiteY57" fmla="*/ 1246539 h 3399330"/>
              <a:gd name="connsiteX58" fmla="*/ 413371 w 2441413"/>
              <a:gd name="connsiteY58" fmla="*/ 1345930 h 3399330"/>
              <a:gd name="connsiteX59" fmla="*/ 274223 w 2441413"/>
              <a:gd name="connsiteY59" fmla="*/ 1266417 h 3399330"/>
              <a:gd name="connsiteX60" fmla="*/ 174408 w 2441413"/>
              <a:gd name="connsiteY60" fmla="*/ 1151166 h 3399330"/>
              <a:gd name="connsiteX61" fmla="*/ 55562 w 2441413"/>
              <a:gd name="connsiteY61" fmla="*/ 1077574 h 3399330"/>
              <a:gd name="connsiteX62" fmla="*/ 1003 w 2441413"/>
              <a:gd name="connsiteY62" fmla="*/ 1151800 h 3399330"/>
              <a:gd name="connsiteX63" fmla="*/ 25110 w 2441413"/>
              <a:gd name="connsiteY63" fmla="*/ 1261765 h 3399330"/>
              <a:gd name="connsiteX64" fmla="*/ 85379 w 2441413"/>
              <a:gd name="connsiteY64" fmla="*/ 1256478 h 3399330"/>
              <a:gd name="connsiteX65" fmla="*/ 85379 w 2441413"/>
              <a:gd name="connsiteY65" fmla="*/ 1306174 h 3399330"/>
              <a:gd name="connsiteX66" fmla="*/ 115197 w 2441413"/>
              <a:gd name="connsiteY66" fmla="*/ 1445321 h 3399330"/>
              <a:gd name="connsiteX67" fmla="*/ 91579 w 2441413"/>
              <a:gd name="connsiteY67" fmla="*/ 1614287 h 3399330"/>
              <a:gd name="connsiteX68" fmla="*/ 194710 w 2441413"/>
              <a:gd name="connsiteY68" fmla="*/ 1972095 h 3399330"/>
              <a:gd name="connsiteX69" fmla="*/ 194710 w 2441413"/>
              <a:gd name="connsiteY69" fmla="*/ 2200695 h 3399330"/>
              <a:gd name="connsiteX70" fmla="*/ 174831 w 2441413"/>
              <a:gd name="connsiteY70" fmla="*/ 2220574 h 3399330"/>
              <a:gd name="connsiteX71" fmla="*/ 154953 w 2441413"/>
              <a:gd name="connsiteY71" fmla="*/ 2389539 h 3399330"/>
              <a:gd name="connsiteX72" fmla="*/ 125136 w 2441413"/>
              <a:gd name="connsiteY72" fmla="*/ 2518748 h 3399330"/>
              <a:gd name="connsiteX73" fmla="*/ 135075 w 2441413"/>
              <a:gd name="connsiteY73" fmla="*/ 2618139 h 3399330"/>
              <a:gd name="connsiteX74" fmla="*/ 154953 w 2441413"/>
              <a:gd name="connsiteY74" fmla="*/ 2717530 h 3399330"/>
              <a:gd name="connsiteX75" fmla="*/ 220510 w 2441413"/>
              <a:gd name="connsiteY75" fmla="*/ 2861330 h 3399330"/>
              <a:gd name="connsiteX76" fmla="*/ 313555 w 2441413"/>
              <a:gd name="connsiteY76" fmla="*/ 2880996 h 3399330"/>
              <a:gd name="connsiteX77" fmla="*/ 373614 w 2441413"/>
              <a:gd name="connsiteY77" fmla="*/ 2826861 h 3399330"/>
              <a:gd name="connsiteX78" fmla="*/ 373614 w 2441413"/>
              <a:gd name="connsiteY78" fmla="*/ 2946130 h 3399330"/>
              <a:gd name="connsiteX79" fmla="*/ 433249 w 2441413"/>
              <a:gd name="connsiteY79" fmla="*/ 3015704 h 3399330"/>
              <a:gd name="connsiteX80" fmla="*/ 503245 w 2441413"/>
              <a:gd name="connsiteY80" fmla="*/ 2983137 h 3399330"/>
              <a:gd name="connsiteX81" fmla="*/ 482944 w 2441413"/>
              <a:gd name="connsiteY81" fmla="*/ 2886495 h 3399330"/>
              <a:gd name="connsiteX82" fmla="*/ 517836 w 2441413"/>
              <a:gd name="connsiteY82" fmla="*/ 2856677 h 3399330"/>
              <a:gd name="connsiteX83" fmla="*/ 522701 w 2441413"/>
              <a:gd name="connsiteY83" fmla="*/ 2787104 h 3399330"/>
              <a:gd name="connsiteX84" fmla="*/ 502823 w 2441413"/>
              <a:gd name="connsiteY84" fmla="*/ 2647956 h 3399330"/>
              <a:gd name="connsiteX85" fmla="*/ 512762 w 2441413"/>
              <a:gd name="connsiteY85" fmla="*/ 2568443 h 3399330"/>
              <a:gd name="connsiteX86" fmla="*/ 592275 w 2441413"/>
              <a:gd name="connsiteY86" fmla="*/ 2508808 h 3399330"/>
              <a:gd name="connsiteX87" fmla="*/ 660792 w 2441413"/>
              <a:gd name="connsiteY87" fmla="*/ 2706534 h 3399330"/>
              <a:gd name="connsiteX88" fmla="*/ 683206 w 2441413"/>
              <a:gd name="connsiteY88" fmla="*/ 2666989 h 3399330"/>
              <a:gd name="connsiteX89" fmla="*/ 765258 w 2441413"/>
              <a:gd name="connsiteY89" fmla="*/ 2627655 h 3399330"/>
              <a:gd name="connsiteX90" fmla="*/ 850692 w 2441413"/>
              <a:gd name="connsiteY90" fmla="*/ 2558504 h 3399330"/>
              <a:gd name="connsiteX91" fmla="*/ 940144 w 2441413"/>
              <a:gd name="connsiteY91" fmla="*/ 2578382 h 3399330"/>
              <a:gd name="connsiteX92" fmla="*/ 940144 w 2441413"/>
              <a:gd name="connsiteY92" fmla="*/ 2359721 h 3399330"/>
              <a:gd name="connsiteX93" fmla="*/ 960023 w 2441413"/>
              <a:gd name="connsiteY93" fmla="*/ 2200695 h 3399330"/>
              <a:gd name="connsiteX94" fmla="*/ 960023 w 2441413"/>
              <a:gd name="connsiteY94" fmla="*/ 2101304 h 3399330"/>
              <a:gd name="connsiteX95" fmla="*/ 1029597 w 2441413"/>
              <a:gd name="connsiteY95" fmla="*/ 1962156 h 3399330"/>
              <a:gd name="connsiteX96" fmla="*/ 1069353 w 2441413"/>
              <a:gd name="connsiteY96" fmla="*/ 2031730 h 3399330"/>
              <a:gd name="connsiteX97" fmla="*/ 1158171 w 2441413"/>
              <a:gd name="connsiteY97" fmla="*/ 2324618 h 3399330"/>
              <a:gd name="connsiteX98" fmla="*/ 1188623 w 2441413"/>
              <a:gd name="connsiteY98" fmla="*/ 2429295 h 3399330"/>
              <a:gd name="connsiteX99" fmla="*/ 1237683 w 2441413"/>
              <a:gd name="connsiteY99" fmla="*/ 2365431 h 3399330"/>
              <a:gd name="connsiteX100" fmla="*/ 1198562 w 2441413"/>
              <a:gd name="connsiteY100" fmla="*/ 2260330 h 3399330"/>
              <a:gd name="connsiteX101" fmla="*/ 1276806 w 2441413"/>
              <a:gd name="connsiteY101" fmla="*/ 2220574 h 3399330"/>
              <a:gd name="connsiteX102" fmla="*/ 1278075 w 2441413"/>
              <a:gd name="connsiteY102" fmla="*/ 2180817 h 3399330"/>
              <a:gd name="connsiteX103" fmla="*/ 1357588 w 2441413"/>
              <a:gd name="connsiteY103" fmla="*/ 2051608 h 3399330"/>
              <a:gd name="connsiteX104" fmla="*/ 1486797 w 2441413"/>
              <a:gd name="connsiteY104" fmla="*/ 2190756 h 3399330"/>
              <a:gd name="connsiteX105" fmla="*/ 1658362 w 2441413"/>
              <a:gd name="connsiteY105" fmla="*/ 2269352 h 3399330"/>
              <a:gd name="connsiteX106" fmla="*/ 2069608 w 2441413"/>
              <a:gd name="connsiteY106" fmla="*/ 3356050 h 3399330"/>
              <a:gd name="connsiteX107" fmla="*/ 2377721 w 2441413"/>
              <a:gd name="connsiteY107" fmla="*/ 3077754 h 3399330"/>
              <a:gd name="connsiteX108" fmla="*/ 2206025 w 2441413"/>
              <a:gd name="connsiteY108" fmla="*/ 2464805 h 3399330"/>
              <a:gd name="connsiteX109" fmla="*/ 2326605 w 2441413"/>
              <a:gd name="connsiteY109" fmla="*/ 2394466 h 3399330"/>
              <a:gd name="connsiteX110" fmla="*/ 2351843 w 2441413"/>
              <a:gd name="connsiteY110" fmla="*/ 2167436 h 3399330"/>
              <a:gd name="connsiteX0" fmla="*/ 2351843 w 2441413"/>
              <a:gd name="connsiteY0" fmla="*/ 2167436 h 3399330"/>
              <a:gd name="connsiteX1" fmla="*/ 2370551 w 2441413"/>
              <a:gd name="connsiteY1" fmla="*/ 2113727 h 3399330"/>
              <a:gd name="connsiteX2" fmla="*/ 2413455 w 2441413"/>
              <a:gd name="connsiteY2" fmla="*/ 2064695 h 3399330"/>
              <a:gd name="connsiteX3" fmla="*/ 2440953 w 2441413"/>
              <a:gd name="connsiteY3" fmla="*/ 1991974 h 3399330"/>
              <a:gd name="connsiteX4" fmla="*/ 2391258 w 2441413"/>
              <a:gd name="connsiteY4" fmla="*/ 1952217 h 3399330"/>
              <a:gd name="connsiteX5" fmla="*/ 2391258 w 2441413"/>
              <a:gd name="connsiteY5" fmla="*/ 1902521 h 3399330"/>
              <a:gd name="connsiteX6" fmla="*/ 2291866 w 2441413"/>
              <a:gd name="connsiteY6" fmla="*/ 1743495 h 3399330"/>
              <a:gd name="connsiteX7" fmla="*/ 2232231 w 2441413"/>
              <a:gd name="connsiteY7" fmla="*/ 1663982 h 3399330"/>
              <a:gd name="connsiteX8" fmla="*/ 2192475 w 2441413"/>
              <a:gd name="connsiteY8" fmla="*/ 1574530 h 3399330"/>
              <a:gd name="connsiteX9" fmla="*/ 2192475 w 2441413"/>
              <a:gd name="connsiteY9" fmla="*/ 1524835 h 3399330"/>
              <a:gd name="connsiteX10" fmla="*/ 2152718 w 2441413"/>
              <a:gd name="connsiteY10" fmla="*/ 1425443 h 3399330"/>
              <a:gd name="connsiteX11" fmla="*/ 2172597 w 2441413"/>
              <a:gd name="connsiteY11" fmla="*/ 1385687 h 3399330"/>
              <a:gd name="connsiteX12" fmla="*/ 2112962 w 2441413"/>
              <a:gd name="connsiteY12" fmla="*/ 1335991 h 3399330"/>
              <a:gd name="connsiteX13" fmla="*/ 2142779 w 2441413"/>
              <a:gd name="connsiteY13" fmla="*/ 1266417 h 3399330"/>
              <a:gd name="connsiteX14" fmla="*/ 2093084 w 2441413"/>
              <a:gd name="connsiteY14" fmla="*/ 1226661 h 3399330"/>
              <a:gd name="connsiteX15" fmla="*/ 2112962 w 2441413"/>
              <a:gd name="connsiteY15" fmla="*/ 1176965 h 3399330"/>
              <a:gd name="connsiteX16" fmla="*/ 2073205 w 2441413"/>
              <a:gd name="connsiteY16" fmla="*/ 1107391 h 3399330"/>
              <a:gd name="connsiteX17" fmla="*/ 2063266 w 2441413"/>
              <a:gd name="connsiteY17" fmla="*/ 958304 h 3399330"/>
              <a:gd name="connsiteX18" fmla="*/ 2083144 w 2441413"/>
              <a:gd name="connsiteY18" fmla="*/ 938426 h 3399330"/>
              <a:gd name="connsiteX19" fmla="*/ 2073205 w 2441413"/>
              <a:gd name="connsiteY19" fmla="*/ 848974 h 3399330"/>
              <a:gd name="connsiteX20" fmla="*/ 1993692 w 2441413"/>
              <a:gd name="connsiteY20" fmla="*/ 769461 h 3399330"/>
              <a:gd name="connsiteX21" fmla="*/ 1983753 w 2441413"/>
              <a:gd name="connsiteY21" fmla="*/ 650191 h 3399330"/>
              <a:gd name="connsiteX22" fmla="*/ 2013571 w 2441413"/>
              <a:gd name="connsiteY22" fmla="*/ 580617 h 3399330"/>
              <a:gd name="connsiteX23" fmla="*/ 1864484 w 2441413"/>
              <a:gd name="connsiteY23" fmla="*/ 431530 h 3399330"/>
              <a:gd name="connsiteX24" fmla="*/ 1834666 w 2441413"/>
              <a:gd name="connsiteY24" fmla="*/ 501104 h 3399330"/>
              <a:gd name="connsiteX25" fmla="*/ 1844605 w 2441413"/>
              <a:gd name="connsiteY25" fmla="*/ 590556 h 3399330"/>
              <a:gd name="connsiteX26" fmla="*/ 1784971 w 2441413"/>
              <a:gd name="connsiteY26" fmla="*/ 630313 h 3399330"/>
              <a:gd name="connsiteX27" fmla="*/ 1699747 w 2441413"/>
              <a:gd name="connsiteY27" fmla="*/ 638771 h 3399330"/>
              <a:gd name="connsiteX28" fmla="*/ 1665701 w 2441413"/>
              <a:gd name="connsiteY28" fmla="*/ 729704 h 3399330"/>
              <a:gd name="connsiteX29" fmla="*/ 1566310 w 2441413"/>
              <a:gd name="connsiteY29" fmla="*/ 630313 h 3399330"/>
              <a:gd name="connsiteX30" fmla="*/ 1530783 w 2441413"/>
              <a:gd name="connsiteY30" fmla="*/ 615933 h 3399330"/>
              <a:gd name="connsiteX31" fmla="*/ 1456979 w 2441413"/>
              <a:gd name="connsiteY31" fmla="*/ 501104 h 3399330"/>
              <a:gd name="connsiteX32" fmla="*/ 1398189 w 2441413"/>
              <a:gd name="connsiteY32" fmla="*/ 410171 h 3399330"/>
              <a:gd name="connsiteX33" fmla="*/ 1427162 w 2441413"/>
              <a:gd name="connsiteY33" fmla="*/ 292382 h 3399330"/>
              <a:gd name="connsiteX34" fmla="*/ 1441753 w 2441413"/>
              <a:gd name="connsiteY34" fmla="*/ 18739 h 3399330"/>
              <a:gd name="connsiteX35" fmla="*/ 1347649 w 2441413"/>
              <a:gd name="connsiteY35" fmla="*/ 33965 h 3399330"/>
              <a:gd name="connsiteX36" fmla="*/ 1320368 w 2441413"/>
              <a:gd name="connsiteY36" fmla="*/ 113477 h 3399330"/>
              <a:gd name="connsiteX37" fmla="*/ 1299010 w 2441413"/>
              <a:gd name="connsiteY37" fmla="*/ 153235 h 3399330"/>
              <a:gd name="connsiteX38" fmla="*/ 1268136 w 2441413"/>
              <a:gd name="connsiteY38" fmla="*/ 212869 h 3399330"/>
              <a:gd name="connsiteX39" fmla="*/ 1228379 w 2441413"/>
              <a:gd name="connsiteY39" fmla="*/ 113478 h 3399330"/>
              <a:gd name="connsiteX40" fmla="*/ 1238530 w 2441413"/>
              <a:gd name="connsiteY40" fmla="*/ 88101 h 3399330"/>
              <a:gd name="connsiteX41" fmla="*/ 1148866 w 2441413"/>
              <a:gd name="connsiteY41" fmla="*/ 14087 h 3399330"/>
              <a:gd name="connsiteX42" fmla="*/ 1039536 w 2441413"/>
              <a:gd name="connsiteY42" fmla="*/ 83661 h 3399330"/>
              <a:gd name="connsiteX43" fmla="*/ 940144 w 2441413"/>
              <a:gd name="connsiteY43" fmla="*/ 83661 h 3399330"/>
              <a:gd name="connsiteX44" fmla="*/ 880510 w 2441413"/>
              <a:gd name="connsiteY44" fmla="*/ 83661 h 3399330"/>
              <a:gd name="connsiteX45" fmla="*/ 820875 w 2441413"/>
              <a:gd name="connsiteY45" fmla="*/ 123417 h 3399330"/>
              <a:gd name="connsiteX46" fmla="*/ 771179 w 2441413"/>
              <a:gd name="connsiteY46" fmla="*/ 153235 h 3399330"/>
              <a:gd name="connsiteX47" fmla="*/ 751301 w 2441413"/>
              <a:gd name="connsiteY47" fmla="*/ 282443 h 3399330"/>
              <a:gd name="connsiteX48" fmla="*/ 751301 w 2441413"/>
              <a:gd name="connsiteY48" fmla="*/ 411652 h 3399330"/>
              <a:gd name="connsiteX49" fmla="*/ 721484 w 2441413"/>
              <a:gd name="connsiteY49" fmla="*/ 501104 h 3399330"/>
              <a:gd name="connsiteX50" fmla="*/ 592275 w 2441413"/>
              <a:gd name="connsiteY50" fmla="*/ 580617 h 3399330"/>
              <a:gd name="connsiteX51" fmla="*/ 572397 w 2441413"/>
              <a:gd name="connsiteY51" fmla="*/ 689948 h 3399330"/>
              <a:gd name="connsiteX52" fmla="*/ 532640 w 2441413"/>
              <a:gd name="connsiteY52" fmla="*/ 759521 h 3399330"/>
              <a:gd name="connsiteX53" fmla="*/ 463066 w 2441413"/>
              <a:gd name="connsiteY53" fmla="*/ 709826 h 3399330"/>
              <a:gd name="connsiteX54" fmla="*/ 383553 w 2441413"/>
              <a:gd name="connsiteY54" fmla="*/ 948365 h 3399330"/>
              <a:gd name="connsiteX55" fmla="*/ 383553 w 2441413"/>
              <a:gd name="connsiteY55" fmla="*/ 1037817 h 3399330"/>
              <a:gd name="connsiteX56" fmla="*/ 343797 w 2441413"/>
              <a:gd name="connsiteY56" fmla="*/ 1057695 h 3399330"/>
              <a:gd name="connsiteX57" fmla="*/ 383553 w 2441413"/>
              <a:gd name="connsiteY57" fmla="*/ 1246539 h 3399330"/>
              <a:gd name="connsiteX58" fmla="*/ 413371 w 2441413"/>
              <a:gd name="connsiteY58" fmla="*/ 1345930 h 3399330"/>
              <a:gd name="connsiteX59" fmla="*/ 274223 w 2441413"/>
              <a:gd name="connsiteY59" fmla="*/ 1266417 h 3399330"/>
              <a:gd name="connsiteX60" fmla="*/ 174408 w 2441413"/>
              <a:gd name="connsiteY60" fmla="*/ 1151166 h 3399330"/>
              <a:gd name="connsiteX61" fmla="*/ 55562 w 2441413"/>
              <a:gd name="connsiteY61" fmla="*/ 1077574 h 3399330"/>
              <a:gd name="connsiteX62" fmla="*/ 1003 w 2441413"/>
              <a:gd name="connsiteY62" fmla="*/ 1151800 h 3399330"/>
              <a:gd name="connsiteX63" fmla="*/ 25110 w 2441413"/>
              <a:gd name="connsiteY63" fmla="*/ 1261765 h 3399330"/>
              <a:gd name="connsiteX64" fmla="*/ 85379 w 2441413"/>
              <a:gd name="connsiteY64" fmla="*/ 1256478 h 3399330"/>
              <a:gd name="connsiteX65" fmla="*/ 85379 w 2441413"/>
              <a:gd name="connsiteY65" fmla="*/ 1306174 h 3399330"/>
              <a:gd name="connsiteX66" fmla="*/ 115197 w 2441413"/>
              <a:gd name="connsiteY66" fmla="*/ 1445321 h 3399330"/>
              <a:gd name="connsiteX67" fmla="*/ 91579 w 2441413"/>
              <a:gd name="connsiteY67" fmla="*/ 1614287 h 3399330"/>
              <a:gd name="connsiteX68" fmla="*/ 194710 w 2441413"/>
              <a:gd name="connsiteY68" fmla="*/ 1972095 h 3399330"/>
              <a:gd name="connsiteX69" fmla="*/ 194710 w 2441413"/>
              <a:gd name="connsiteY69" fmla="*/ 2200695 h 3399330"/>
              <a:gd name="connsiteX70" fmla="*/ 174831 w 2441413"/>
              <a:gd name="connsiteY70" fmla="*/ 2220574 h 3399330"/>
              <a:gd name="connsiteX71" fmla="*/ 154953 w 2441413"/>
              <a:gd name="connsiteY71" fmla="*/ 2389539 h 3399330"/>
              <a:gd name="connsiteX72" fmla="*/ 125136 w 2441413"/>
              <a:gd name="connsiteY72" fmla="*/ 2518748 h 3399330"/>
              <a:gd name="connsiteX73" fmla="*/ 135075 w 2441413"/>
              <a:gd name="connsiteY73" fmla="*/ 2618139 h 3399330"/>
              <a:gd name="connsiteX74" fmla="*/ 154953 w 2441413"/>
              <a:gd name="connsiteY74" fmla="*/ 2717530 h 3399330"/>
              <a:gd name="connsiteX75" fmla="*/ 220510 w 2441413"/>
              <a:gd name="connsiteY75" fmla="*/ 2861330 h 3399330"/>
              <a:gd name="connsiteX76" fmla="*/ 313555 w 2441413"/>
              <a:gd name="connsiteY76" fmla="*/ 2880996 h 3399330"/>
              <a:gd name="connsiteX77" fmla="*/ 373614 w 2441413"/>
              <a:gd name="connsiteY77" fmla="*/ 2826861 h 3399330"/>
              <a:gd name="connsiteX78" fmla="*/ 373614 w 2441413"/>
              <a:gd name="connsiteY78" fmla="*/ 2946130 h 3399330"/>
              <a:gd name="connsiteX79" fmla="*/ 433249 w 2441413"/>
              <a:gd name="connsiteY79" fmla="*/ 3015704 h 3399330"/>
              <a:gd name="connsiteX80" fmla="*/ 503245 w 2441413"/>
              <a:gd name="connsiteY80" fmla="*/ 2983137 h 3399330"/>
              <a:gd name="connsiteX81" fmla="*/ 482944 w 2441413"/>
              <a:gd name="connsiteY81" fmla="*/ 2886495 h 3399330"/>
              <a:gd name="connsiteX82" fmla="*/ 517836 w 2441413"/>
              <a:gd name="connsiteY82" fmla="*/ 2856677 h 3399330"/>
              <a:gd name="connsiteX83" fmla="*/ 522701 w 2441413"/>
              <a:gd name="connsiteY83" fmla="*/ 2787104 h 3399330"/>
              <a:gd name="connsiteX84" fmla="*/ 502823 w 2441413"/>
              <a:gd name="connsiteY84" fmla="*/ 2647956 h 3399330"/>
              <a:gd name="connsiteX85" fmla="*/ 512762 w 2441413"/>
              <a:gd name="connsiteY85" fmla="*/ 2568443 h 3399330"/>
              <a:gd name="connsiteX86" fmla="*/ 592275 w 2441413"/>
              <a:gd name="connsiteY86" fmla="*/ 2508808 h 3399330"/>
              <a:gd name="connsiteX87" fmla="*/ 660792 w 2441413"/>
              <a:gd name="connsiteY87" fmla="*/ 2706534 h 3399330"/>
              <a:gd name="connsiteX88" fmla="*/ 683206 w 2441413"/>
              <a:gd name="connsiteY88" fmla="*/ 2666989 h 3399330"/>
              <a:gd name="connsiteX89" fmla="*/ 765258 w 2441413"/>
              <a:gd name="connsiteY89" fmla="*/ 2627655 h 3399330"/>
              <a:gd name="connsiteX90" fmla="*/ 850692 w 2441413"/>
              <a:gd name="connsiteY90" fmla="*/ 2558504 h 3399330"/>
              <a:gd name="connsiteX91" fmla="*/ 940144 w 2441413"/>
              <a:gd name="connsiteY91" fmla="*/ 2578382 h 3399330"/>
              <a:gd name="connsiteX92" fmla="*/ 940144 w 2441413"/>
              <a:gd name="connsiteY92" fmla="*/ 2359721 h 3399330"/>
              <a:gd name="connsiteX93" fmla="*/ 960023 w 2441413"/>
              <a:gd name="connsiteY93" fmla="*/ 2200695 h 3399330"/>
              <a:gd name="connsiteX94" fmla="*/ 960023 w 2441413"/>
              <a:gd name="connsiteY94" fmla="*/ 2101304 h 3399330"/>
              <a:gd name="connsiteX95" fmla="*/ 1029597 w 2441413"/>
              <a:gd name="connsiteY95" fmla="*/ 1962156 h 3399330"/>
              <a:gd name="connsiteX96" fmla="*/ 1069353 w 2441413"/>
              <a:gd name="connsiteY96" fmla="*/ 2031730 h 3399330"/>
              <a:gd name="connsiteX97" fmla="*/ 1158171 w 2441413"/>
              <a:gd name="connsiteY97" fmla="*/ 2324618 h 3399330"/>
              <a:gd name="connsiteX98" fmla="*/ 1188623 w 2441413"/>
              <a:gd name="connsiteY98" fmla="*/ 2429295 h 3399330"/>
              <a:gd name="connsiteX99" fmla="*/ 1237683 w 2441413"/>
              <a:gd name="connsiteY99" fmla="*/ 2365431 h 3399330"/>
              <a:gd name="connsiteX100" fmla="*/ 1198562 w 2441413"/>
              <a:gd name="connsiteY100" fmla="*/ 2260330 h 3399330"/>
              <a:gd name="connsiteX101" fmla="*/ 1276806 w 2441413"/>
              <a:gd name="connsiteY101" fmla="*/ 2220574 h 3399330"/>
              <a:gd name="connsiteX102" fmla="*/ 1278075 w 2441413"/>
              <a:gd name="connsiteY102" fmla="*/ 2180817 h 3399330"/>
              <a:gd name="connsiteX103" fmla="*/ 1357588 w 2441413"/>
              <a:gd name="connsiteY103" fmla="*/ 2051608 h 3399330"/>
              <a:gd name="connsiteX104" fmla="*/ 1486797 w 2441413"/>
              <a:gd name="connsiteY104" fmla="*/ 2190756 h 3399330"/>
              <a:gd name="connsiteX105" fmla="*/ 1658362 w 2441413"/>
              <a:gd name="connsiteY105" fmla="*/ 2269352 h 3399330"/>
              <a:gd name="connsiteX106" fmla="*/ 2069608 w 2441413"/>
              <a:gd name="connsiteY106" fmla="*/ 3356050 h 3399330"/>
              <a:gd name="connsiteX107" fmla="*/ 2377721 w 2441413"/>
              <a:gd name="connsiteY107" fmla="*/ 3077754 h 3399330"/>
              <a:gd name="connsiteX108" fmla="*/ 2206025 w 2441413"/>
              <a:gd name="connsiteY108" fmla="*/ 2464805 h 3399330"/>
              <a:gd name="connsiteX109" fmla="*/ 2326605 w 2441413"/>
              <a:gd name="connsiteY109" fmla="*/ 2394466 h 3399330"/>
              <a:gd name="connsiteX110" fmla="*/ 2351843 w 2441413"/>
              <a:gd name="connsiteY110" fmla="*/ 2167436 h 3399330"/>
              <a:gd name="connsiteX0" fmla="*/ 2351843 w 2441413"/>
              <a:gd name="connsiteY0" fmla="*/ 2167436 h 3399330"/>
              <a:gd name="connsiteX1" fmla="*/ 2370551 w 2441413"/>
              <a:gd name="connsiteY1" fmla="*/ 2113727 h 3399330"/>
              <a:gd name="connsiteX2" fmla="*/ 2413455 w 2441413"/>
              <a:gd name="connsiteY2" fmla="*/ 2064695 h 3399330"/>
              <a:gd name="connsiteX3" fmla="*/ 2440953 w 2441413"/>
              <a:gd name="connsiteY3" fmla="*/ 1991974 h 3399330"/>
              <a:gd name="connsiteX4" fmla="*/ 2391258 w 2441413"/>
              <a:gd name="connsiteY4" fmla="*/ 1952217 h 3399330"/>
              <a:gd name="connsiteX5" fmla="*/ 2391258 w 2441413"/>
              <a:gd name="connsiteY5" fmla="*/ 1902521 h 3399330"/>
              <a:gd name="connsiteX6" fmla="*/ 2291866 w 2441413"/>
              <a:gd name="connsiteY6" fmla="*/ 1743495 h 3399330"/>
              <a:gd name="connsiteX7" fmla="*/ 2232231 w 2441413"/>
              <a:gd name="connsiteY7" fmla="*/ 1663982 h 3399330"/>
              <a:gd name="connsiteX8" fmla="*/ 2192475 w 2441413"/>
              <a:gd name="connsiteY8" fmla="*/ 1574530 h 3399330"/>
              <a:gd name="connsiteX9" fmla="*/ 2192475 w 2441413"/>
              <a:gd name="connsiteY9" fmla="*/ 1524835 h 3399330"/>
              <a:gd name="connsiteX10" fmla="*/ 2152718 w 2441413"/>
              <a:gd name="connsiteY10" fmla="*/ 1425443 h 3399330"/>
              <a:gd name="connsiteX11" fmla="*/ 2172597 w 2441413"/>
              <a:gd name="connsiteY11" fmla="*/ 1385687 h 3399330"/>
              <a:gd name="connsiteX12" fmla="*/ 2112962 w 2441413"/>
              <a:gd name="connsiteY12" fmla="*/ 1335991 h 3399330"/>
              <a:gd name="connsiteX13" fmla="*/ 2142779 w 2441413"/>
              <a:gd name="connsiteY13" fmla="*/ 1266417 h 3399330"/>
              <a:gd name="connsiteX14" fmla="*/ 2093084 w 2441413"/>
              <a:gd name="connsiteY14" fmla="*/ 1226661 h 3399330"/>
              <a:gd name="connsiteX15" fmla="*/ 2112962 w 2441413"/>
              <a:gd name="connsiteY15" fmla="*/ 1176965 h 3399330"/>
              <a:gd name="connsiteX16" fmla="*/ 2073205 w 2441413"/>
              <a:gd name="connsiteY16" fmla="*/ 1107391 h 3399330"/>
              <a:gd name="connsiteX17" fmla="*/ 2063266 w 2441413"/>
              <a:gd name="connsiteY17" fmla="*/ 958304 h 3399330"/>
              <a:gd name="connsiteX18" fmla="*/ 2083144 w 2441413"/>
              <a:gd name="connsiteY18" fmla="*/ 938426 h 3399330"/>
              <a:gd name="connsiteX19" fmla="*/ 2073205 w 2441413"/>
              <a:gd name="connsiteY19" fmla="*/ 848974 h 3399330"/>
              <a:gd name="connsiteX20" fmla="*/ 1993692 w 2441413"/>
              <a:gd name="connsiteY20" fmla="*/ 769461 h 3399330"/>
              <a:gd name="connsiteX21" fmla="*/ 1983753 w 2441413"/>
              <a:gd name="connsiteY21" fmla="*/ 650191 h 3399330"/>
              <a:gd name="connsiteX22" fmla="*/ 2013571 w 2441413"/>
              <a:gd name="connsiteY22" fmla="*/ 580617 h 3399330"/>
              <a:gd name="connsiteX23" fmla="*/ 1864484 w 2441413"/>
              <a:gd name="connsiteY23" fmla="*/ 431530 h 3399330"/>
              <a:gd name="connsiteX24" fmla="*/ 1834666 w 2441413"/>
              <a:gd name="connsiteY24" fmla="*/ 501104 h 3399330"/>
              <a:gd name="connsiteX25" fmla="*/ 1844605 w 2441413"/>
              <a:gd name="connsiteY25" fmla="*/ 590556 h 3399330"/>
              <a:gd name="connsiteX26" fmla="*/ 1784971 w 2441413"/>
              <a:gd name="connsiteY26" fmla="*/ 630313 h 3399330"/>
              <a:gd name="connsiteX27" fmla="*/ 1699747 w 2441413"/>
              <a:gd name="connsiteY27" fmla="*/ 638771 h 3399330"/>
              <a:gd name="connsiteX28" fmla="*/ 1665701 w 2441413"/>
              <a:gd name="connsiteY28" fmla="*/ 729704 h 3399330"/>
              <a:gd name="connsiteX29" fmla="*/ 1566310 w 2441413"/>
              <a:gd name="connsiteY29" fmla="*/ 630313 h 3399330"/>
              <a:gd name="connsiteX30" fmla="*/ 1530783 w 2441413"/>
              <a:gd name="connsiteY30" fmla="*/ 615933 h 3399330"/>
              <a:gd name="connsiteX31" fmla="*/ 1456979 w 2441413"/>
              <a:gd name="connsiteY31" fmla="*/ 501104 h 3399330"/>
              <a:gd name="connsiteX32" fmla="*/ 1398189 w 2441413"/>
              <a:gd name="connsiteY32" fmla="*/ 410171 h 3399330"/>
              <a:gd name="connsiteX33" fmla="*/ 1427162 w 2441413"/>
              <a:gd name="connsiteY33" fmla="*/ 292382 h 3399330"/>
              <a:gd name="connsiteX34" fmla="*/ 1441753 w 2441413"/>
              <a:gd name="connsiteY34" fmla="*/ 18739 h 3399330"/>
              <a:gd name="connsiteX35" fmla="*/ 1347649 w 2441413"/>
              <a:gd name="connsiteY35" fmla="*/ 33965 h 3399330"/>
              <a:gd name="connsiteX36" fmla="*/ 1320368 w 2441413"/>
              <a:gd name="connsiteY36" fmla="*/ 113477 h 3399330"/>
              <a:gd name="connsiteX37" fmla="*/ 1299010 w 2441413"/>
              <a:gd name="connsiteY37" fmla="*/ 153235 h 3399330"/>
              <a:gd name="connsiteX38" fmla="*/ 1268136 w 2441413"/>
              <a:gd name="connsiteY38" fmla="*/ 212869 h 3399330"/>
              <a:gd name="connsiteX39" fmla="*/ 1228379 w 2441413"/>
              <a:gd name="connsiteY39" fmla="*/ 113478 h 3399330"/>
              <a:gd name="connsiteX40" fmla="*/ 1238530 w 2441413"/>
              <a:gd name="connsiteY40" fmla="*/ 88101 h 3399330"/>
              <a:gd name="connsiteX41" fmla="*/ 1148866 w 2441413"/>
              <a:gd name="connsiteY41" fmla="*/ 14087 h 3399330"/>
              <a:gd name="connsiteX42" fmla="*/ 1039536 w 2441413"/>
              <a:gd name="connsiteY42" fmla="*/ 83661 h 3399330"/>
              <a:gd name="connsiteX43" fmla="*/ 940144 w 2441413"/>
              <a:gd name="connsiteY43" fmla="*/ 83661 h 3399330"/>
              <a:gd name="connsiteX44" fmla="*/ 880510 w 2441413"/>
              <a:gd name="connsiteY44" fmla="*/ 83661 h 3399330"/>
              <a:gd name="connsiteX45" fmla="*/ 820875 w 2441413"/>
              <a:gd name="connsiteY45" fmla="*/ 123417 h 3399330"/>
              <a:gd name="connsiteX46" fmla="*/ 771179 w 2441413"/>
              <a:gd name="connsiteY46" fmla="*/ 153235 h 3399330"/>
              <a:gd name="connsiteX47" fmla="*/ 751301 w 2441413"/>
              <a:gd name="connsiteY47" fmla="*/ 282443 h 3399330"/>
              <a:gd name="connsiteX48" fmla="*/ 751301 w 2441413"/>
              <a:gd name="connsiteY48" fmla="*/ 411652 h 3399330"/>
              <a:gd name="connsiteX49" fmla="*/ 721484 w 2441413"/>
              <a:gd name="connsiteY49" fmla="*/ 501104 h 3399330"/>
              <a:gd name="connsiteX50" fmla="*/ 592275 w 2441413"/>
              <a:gd name="connsiteY50" fmla="*/ 580617 h 3399330"/>
              <a:gd name="connsiteX51" fmla="*/ 572397 w 2441413"/>
              <a:gd name="connsiteY51" fmla="*/ 689948 h 3399330"/>
              <a:gd name="connsiteX52" fmla="*/ 532640 w 2441413"/>
              <a:gd name="connsiteY52" fmla="*/ 759521 h 3399330"/>
              <a:gd name="connsiteX53" fmla="*/ 463066 w 2441413"/>
              <a:gd name="connsiteY53" fmla="*/ 709826 h 3399330"/>
              <a:gd name="connsiteX54" fmla="*/ 383553 w 2441413"/>
              <a:gd name="connsiteY54" fmla="*/ 948365 h 3399330"/>
              <a:gd name="connsiteX55" fmla="*/ 383553 w 2441413"/>
              <a:gd name="connsiteY55" fmla="*/ 1037817 h 3399330"/>
              <a:gd name="connsiteX56" fmla="*/ 343797 w 2441413"/>
              <a:gd name="connsiteY56" fmla="*/ 1057695 h 3399330"/>
              <a:gd name="connsiteX57" fmla="*/ 383553 w 2441413"/>
              <a:gd name="connsiteY57" fmla="*/ 1246539 h 3399330"/>
              <a:gd name="connsiteX58" fmla="*/ 413371 w 2441413"/>
              <a:gd name="connsiteY58" fmla="*/ 1345930 h 3399330"/>
              <a:gd name="connsiteX59" fmla="*/ 274223 w 2441413"/>
              <a:gd name="connsiteY59" fmla="*/ 1266417 h 3399330"/>
              <a:gd name="connsiteX60" fmla="*/ 174408 w 2441413"/>
              <a:gd name="connsiteY60" fmla="*/ 1151166 h 3399330"/>
              <a:gd name="connsiteX61" fmla="*/ 55562 w 2441413"/>
              <a:gd name="connsiteY61" fmla="*/ 1077574 h 3399330"/>
              <a:gd name="connsiteX62" fmla="*/ 1003 w 2441413"/>
              <a:gd name="connsiteY62" fmla="*/ 1151800 h 3399330"/>
              <a:gd name="connsiteX63" fmla="*/ 25110 w 2441413"/>
              <a:gd name="connsiteY63" fmla="*/ 1261765 h 3399330"/>
              <a:gd name="connsiteX64" fmla="*/ 85379 w 2441413"/>
              <a:gd name="connsiteY64" fmla="*/ 1256478 h 3399330"/>
              <a:gd name="connsiteX65" fmla="*/ 85379 w 2441413"/>
              <a:gd name="connsiteY65" fmla="*/ 1306174 h 3399330"/>
              <a:gd name="connsiteX66" fmla="*/ 115197 w 2441413"/>
              <a:gd name="connsiteY66" fmla="*/ 1445321 h 3399330"/>
              <a:gd name="connsiteX67" fmla="*/ 91579 w 2441413"/>
              <a:gd name="connsiteY67" fmla="*/ 1614287 h 3399330"/>
              <a:gd name="connsiteX68" fmla="*/ 194710 w 2441413"/>
              <a:gd name="connsiteY68" fmla="*/ 1972095 h 3399330"/>
              <a:gd name="connsiteX69" fmla="*/ 194710 w 2441413"/>
              <a:gd name="connsiteY69" fmla="*/ 2200695 h 3399330"/>
              <a:gd name="connsiteX70" fmla="*/ 174831 w 2441413"/>
              <a:gd name="connsiteY70" fmla="*/ 2220574 h 3399330"/>
              <a:gd name="connsiteX71" fmla="*/ 154953 w 2441413"/>
              <a:gd name="connsiteY71" fmla="*/ 2389539 h 3399330"/>
              <a:gd name="connsiteX72" fmla="*/ 125136 w 2441413"/>
              <a:gd name="connsiteY72" fmla="*/ 2518748 h 3399330"/>
              <a:gd name="connsiteX73" fmla="*/ 135075 w 2441413"/>
              <a:gd name="connsiteY73" fmla="*/ 2618139 h 3399330"/>
              <a:gd name="connsiteX74" fmla="*/ 154953 w 2441413"/>
              <a:gd name="connsiteY74" fmla="*/ 2717530 h 3399330"/>
              <a:gd name="connsiteX75" fmla="*/ 220510 w 2441413"/>
              <a:gd name="connsiteY75" fmla="*/ 2861330 h 3399330"/>
              <a:gd name="connsiteX76" fmla="*/ 313555 w 2441413"/>
              <a:gd name="connsiteY76" fmla="*/ 2880996 h 3399330"/>
              <a:gd name="connsiteX77" fmla="*/ 373614 w 2441413"/>
              <a:gd name="connsiteY77" fmla="*/ 2826861 h 3399330"/>
              <a:gd name="connsiteX78" fmla="*/ 373614 w 2441413"/>
              <a:gd name="connsiteY78" fmla="*/ 2946130 h 3399330"/>
              <a:gd name="connsiteX79" fmla="*/ 433249 w 2441413"/>
              <a:gd name="connsiteY79" fmla="*/ 3015704 h 3399330"/>
              <a:gd name="connsiteX80" fmla="*/ 503245 w 2441413"/>
              <a:gd name="connsiteY80" fmla="*/ 2983137 h 3399330"/>
              <a:gd name="connsiteX81" fmla="*/ 482944 w 2441413"/>
              <a:gd name="connsiteY81" fmla="*/ 2886495 h 3399330"/>
              <a:gd name="connsiteX82" fmla="*/ 517836 w 2441413"/>
              <a:gd name="connsiteY82" fmla="*/ 2856677 h 3399330"/>
              <a:gd name="connsiteX83" fmla="*/ 522701 w 2441413"/>
              <a:gd name="connsiteY83" fmla="*/ 2787104 h 3399330"/>
              <a:gd name="connsiteX84" fmla="*/ 502823 w 2441413"/>
              <a:gd name="connsiteY84" fmla="*/ 2647956 h 3399330"/>
              <a:gd name="connsiteX85" fmla="*/ 512762 w 2441413"/>
              <a:gd name="connsiteY85" fmla="*/ 2568443 h 3399330"/>
              <a:gd name="connsiteX86" fmla="*/ 592275 w 2441413"/>
              <a:gd name="connsiteY86" fmla="*/ 2508808 h 3399330"/>
              <a:gd name="connsiteX87" fmla="*/ 660792 w 2441413"/>
              <a:gd name="connsiteY87" fmla="*/ 2706534 h 3399330"/>
              <a:gd name="connsiteX88" fmla="*/ 683206 w 2441413"/>
              <a:gd name="connsiteY88" fmla="*/ 2666989 h 3399330"/>
              <a:gd name="connsiteX89" fmla="*/ 765258 w 2441413"/>
              <a:gd name="connsiteY89" fmla="*/ 2627655 h 3399330"/>
              <a:gd name="connsiteX90" fmla="*/ 850692 w 2441413"/>
              <a:gd name="connsiteY90" fmla="*/ 2558504 h 3399330"/>
              <a:gd name="connsiteX91" fmla="*/ 940144 w 2441413"/>
              <a:gd name="connsiteY91" fmla="*/ 2578382 h 3399330"/>
              <a:gd name="connsiteX92" fmla="*/ 940144 w 2441413"/>
              <a:gd name="connsiteY92" fmla="*/ 2359721 h 3399330"/>
              <a:gd name="connsiteX93" fmla="*/ 960023 w 2441413"/>
              <a:gd name="connsiteY93" fmla="*/ 2200695 h 3399330"/>
              <a:gd name="connsiteX94" fmla="*/ 960023 w 2441413"/>
              <a:gd name="connsiteY94" fmla="*/ 2101304 h 3399330"/>
              <a:gd name="connsiteX95" fmla="*/ 1029597 w 2441413"/>
              <a:gd name="connsiteY95" fmla="*/ 1962156 h 3399330"/>
              <a:gd name="connsiteX96" fmla="*/ 1069353 w 2441413"/>
              <a:gd name="connsiteY96" fmla="*/ 2031730 h 3399330"/>
              <a:gd name="connsiteX97" fmla="*/ 1158171 w 2441413"/>
              <a:gd name="connsiteY97" fmla="*/ 2324618 h 3399330"/>
              <a:gd name="connsiteX98" fmla="*/ 1188623 w 2441413"/>
              <a:gd name="connsiteY98" fmla="*/ 2429295 h 3399330"/>
              <a:gd name="connsiteX99" fmla="*/ 1237683 w 2441413"/>
              <a:gd name="connsiteY99" fmla="*/ 2365431 h 3399330"/>
              <a:gd name="connsiteX100" fmla="*/ 1198562 w 2441413"/>
              <a:gd name="connsiteY100" fmla="*/ 2260330 h 3399330"/>
              <a:gd name="connsiteX101" fmla="*/ 1276806 w 2441413"/>
              <a:gd name="connsiteY101" fmla="*/ 2220574 h 3399330"/>
              <a:gd name="connsiteX102" fmla="*/ 1278075 w 2441413"/>
              <a:gd name="connsiteY102" fmla="*/ 2180817 h 3399330"/>
              <a:gd name="connsiteX103" fmla="*/ 1357588 w 2441413"/>
              <a:gd name="connsiteY103" fmla="*/ 2051608 h 3399330"/>
              <a:gd name="connsiteX104" fmla="*/ 1486797 w 2441413"/>
              <a:gd name="connsiteY104" fmla="*/ 2190756 h 3399330"/>
              <a:gd name="connsiteX105" fmla="*/ 1717996 w 2441413"/>
              <a:gd name="connsiteY105" fmla="*/ 2309108 h 3399330"/>
              <a:gd name="connsiteX106" fmla="*/ 2069608 w 2441413"/>
              <a:gd name="connsiteY106" fmla="*/ 3356050 h 3399330"/>
              <a:gd name="connsiteX107" fmla="*/ 2377721 w 2441413"/>
              <a:gd name="connsiteY107" fmla="*/ 3077754 h 3399330"/>
              <a:gd name="connsiteX108" fmla="*/ 2206025 w 2441413"/>
              <a:gd name="connsiteY108" fmla="*/ 2464805 h 3399330"/>
              <a:gd name="connsiteX109" fmla="*/ 2326605 w 2441413"/>
              <a:gd name="connsiteY109" fmla="*/ 2394466 h 3399330"/>
              <a:gd name="connsiteX110" fmla="*/ 2351843 w 2441413"/>
              <a:gd name="connsiteY110" fmla="*/ 2167436 h 3399330"/>
              <a:gd name="connsiteX0" fmla="*/ 2351843 w 2441413"/>
              <a:gd name="connsiteY0" fmla="*/ 2167436 h 3399330"/>
              <a:gd name="connsiteX1" fmla="*/ 2370551 w 2441413"/>
              <a:gd name="connsiteY1" fmla="*/ 2113727 h 3399330"/>
              <a:gd name="connsiteX2" fmla="*/ 2413455 w 2441413"/>
              <a:gd name="connsiteY2" fmla="*/ 2064695 h 3399330"/>
              <a:gd name="connsiteX3" fmla="*/ 2440953 w 2441413"/>
              <a:gd name="connsiteY3" fmla="*/ 1991974 h 3399330"/>
              <a:gd name="connsiteX4" fmla="*/ 2391258 w 2441413"/>
              <a:gd name="connsiteY4" fmla="*/ 1952217 h 3399330"/>
              <a:gd name="connsiteX5" fmla="*/ 2391258 w 2441413"/>
              <a:gd name="connsiteY5" fmla="*/ 1902521 h 3399330"/>
              <a:gd name="connsiteX6" fmla="*/ 2291866 w 2441413"/>
              <a:gd name="connsiteY6" fmla="*/ 1743495 h 3399330"/>
              <a:gd name="connsiteX7" fmla="*/ 2232231 w 2441413"/>
              <a:gd name="connsiteY7" fmla="*/ 1663982 h 3399330"/>
              <a:gd name="connsiteX8" fmla="*/ 2192475 w 2441413"/>
              <a:gd name="connsiteY8" fmla="*/ 1574530 h 3399330"/>
              <a:gd name="connsiteX9" fmla="*/ 2192475 w 2441413"/>
              <a:gd name="connsiteY9" fmla="*/ 1524835 h 3399330"/>
              <a:gd name="connsiteX10" fmla="*/ 2152718 w 2441413"/>
              <a:gd name="connsiteY10" fmla="*/ 1425443 h 3399330"/>
              <a:gd name="connsiteX11" fmla="*/ 2172597 w 2441413"/>
              <a:gd name="connsiteY11" fmla="*/ 1385687 h 3399330"/>
              <a:gd name="connsiteX12" fmla="*/ 2112962 w 2441413"/>
              <a:gd name="connsiteY12" fmla="*/ 1335991 h 3399330"/>
              <a:gd name="connsiteX13" fmla="*/ 2142779 w 2441413"/>
              <a:gd name="connsiteY13" fmla="*/ 1266417 h 3399330"/>
              <a:gd name="connsiteX14" fmla="*/ 2093084 w 2441413"/>
              <a:gd name="connsiteY14" fmla="*/ 1226661 h 3399330"/>
              <a:gd name="connsiteX15" fmla="*/ 2112962 w 2441413"/>
              <a:gd name="connsiteY15" fmla="*/ 1176965 h 3399330"/>
              <a:gd name="connsiteX16" fmla="*/ 2073205 w 2441413"/>
              <a:gd name="connsiteY16" fmla="*/ 1107391 h 3399330"/>
              <a:gd name="connsiteX17" fmla="*/ 2063266 w 2441413"/>
              <a:gd name="connsiteY17" fmla="*/ 958304 h 3399330"/>
              <a:gd name="connsiteX18" fmla="*/ 2083144 w 2441413"/>
              <a:gd name="connsiteY18" fmla="*/ 938426 h 3399330"/>
              <a:gd name="connsiteX19" fmla="*/ 2073205 w 2441413"/>
              <a:gd name="connsiteY19" fmla="*/ 848974 h 3399330"/>
              <a:gd name="connsiteX20" fmla="*/ 1993692 w 2441413"/>
              <a:gd name="connsiteY20" fmla="*/ 769461 h 3399330"/>
              <a:gd name="connsiteX21" fmla="*/ 1983753 w 2441413"/>
              <a:gd name="connsiteY21" fmla="*/ 650191 h 3399330"/>
              <a:gd name="connsiteX22" fmla="*/ 2013571 w 2441413"/>
              <a:gd name="connsiteY22" fmla="*/ 580617 h 3399330"/>
              <a:gd name="connsiteX23" fmla="*/ 1864484 w 2441413"/>
              <a:gd name="connsiteY23" fmla="*/ 431530 h 3399330"/>
              <a:gd name="connsiteX24" fmla="*/ 1834666 w 2441413"/>
              <a:gd name="connsiteY24" fmla="*/ 501104 h 3399330"/>
              <a:gd name="connsiteX25" fmla="*/ 1844605 w 2441413"/>
              <a:gd name="connsiteY25" fmla="*/ 590556 h 3399330"/>
              <a:gd name="connsiteX26" fmla="*/ 1784971 w 2441413"/>
              <a:gd name="connsiteY26" fmla="*/ 630313 h 3399330"/>
              <a:gd name="connsiteX27" fmla="*/ 1699747 w 2441413"/>
              <a:gd name="connsiteY27" fmla="*/ 638771 h 3399330"/>
              <a:gd name="connsiteX28" fmla="*/ 1665701 w 2441413"/>
              <a:gd name="connsiteY28" fmla="*/ 729704 h 3399330"/>
              <a:gd name="connsiteX29" fmla="*/ 1566310 w 2441413"/>
              <a:gd name="connsiteY29" fmla="*/ 630313 h 3399330"/>
              <a:gd name="connsiteX30" fmla="*/ 1530783 w 2441413"/>
              <a:gd name="connsiteY30" fmla="*/ 615933 h 3399330"/>
              <a:gd name="connsiteX31" fmla="*/ 1456979 w 2441413"/>
              <a:gd name="connsiteY31" fmla="*/ 501104 h 3399330"/>
              <a:gd name="connsiteX32" fmla="*/ 1398189 w 2441413"/>
              <a:gd name="connsiteY32" fmla="*/ 410171 h 3399330"/>
              <a:gd name="connsiteX33" fmla="*/ 1427162 w 2441413"/>
              <a:gd name="connsiteY33" fmla="*/ 292382 h 3399330"/>
              <a:gd name="connsiteX34" fmla="*/ 1441753 w 2441413"/>
              <a:gd name="connsiteY34" fmla="*/ 18739 h 3399330"/>
              <a:gd name="connsiteX35" fmla="*/ 1347649 w 2441413"/>
              <a:gd name="connsiteY35" fmla="*/ 33965 h 3399330"/>
              <a:gd name="connsiteX36" fmla="*/ 1320368 w 2441413"/>
              <a:gd name="connsiteY36" fmla="*/ 113477 h 3399330"/>
              <a:gd name="connsiteX37" fmla="*/ 1299010 w 2441413"/>
              <a:gd name="connsiteY37" fmla="*/ 153235 h 3399330"/>
              <a:gd name="connsiteX38" fmla="*/ 1268136 w 2441413"/>
              <a:gd name="connsiteY38" fmla="*/ 212869 h 3399330"/>
              <a:gd name="connsiteX39" fmla="*/ 1228379 w 2441413"/>
              <a:gd name="connsiteY39" fmla="*/ 113478 h 3399330"/>
              <a:gd name="connsiteX40" fmla="*/ 1238530 w 2441413"/>
              <a:gd name="connsiteY40" fmla="*/ 88101 h 3399330"/>
              <a:gd name="connsiteX41" fmla="*/ 1148866 w 2441413"/>
              <a:gd name="connsiteY41" fmla="*/ 14087 h 3399330"/>
              <a:gd name="connsiteX42" fmla="*/ 1039536 w 2441413"/>
              <a:gd name="connsiteY42" fmla="*/ 83661 h 3399330"/>
              <a:gd name="connsiteX43" fmla="*/ 940144 w 2441413"/>
              <a:gd name="connsiteY43" fmla="*/ 83661 h 3399330"/>
              <a:gd name="connsiteX44" fmla="*/ 880510 w 2441413"/>
              <a:gd name="connsiteY44" fmla="*/ 83661 h 3399330"/>
              <a:gd name="connsiteX45" fmla="*/ 820875 w 2441413"/>
              <a:gd name="connsiteY45" fmla="*/ 123417 h 3399330"/>
              <a:gd name="connsiteX46" fmla="*/ 771179 w 2441413"/>
              <a:gd name="connsiteY46" fmla="*/ 153235 h 3399330"/>
              <a:gd name="connsiteX47" fmla="*/ 751301 w 2441413"/>
              <a:gd name="connsiteY47" fmla="*/ 282443 h 3399330"/>
              <a:gd name="connsiteX48" fmla="*/ 751301 w 2441413"/>
              <a:gd name="connsiteY48" fmla="*/ 411652 h 3399330"/>
              <a:gd name="connsiteX49" fmla="*/ 721484 w 2441413"/>
              <a:gd name="connsiteY49" fmla="*/ 501104 h 3399330"/>
              <a:gd name="connsiteX50" fmla="*/ 592275 w 2441413"/>
              <a:gd name="connsiteY50" fmla="*/ 580617 h 3399330"/>
              <a:gd name="connsiteX51" fmla="*/ 572397 w 2441413"/>
              <a:gd name="connsiteY51" fmla="*/ 689948 h 3399330"/>
              <a:gd name="connsiteX52" fmla="*/ 532640 w 2441413"/>
              <a:gd name="connsiteY52" fmla="*/ 759521 h 3399330"/>
              <a:gd name="connsiteX53" fmla="*/ 463066 w 2441413"/>
              <a:gd name="connsiteY53" fmla="*/ 709826 h 3399330"/>
              <a:gd name="connsiteX54" fmla="*/ 383553 w 2441413"/>
              <a:gd name="connsiteY54" fmla="*/ 948365 h 3399330"/>
              <a:gd name="connsiteX55" fmla="*/ 383553 w 2441413"/>
              <a:gd name="connsiteY55" fmla="*/ 1037817 h 3399330"/>
              <a:gd name="connsiteX56" fmla="*/ 343797 w 2441413"/>
              <a:gd name="connsiteY56" fmla="*/ 1057695 h 3399330"/>
              <a:gd name="connsiteX57" fmla="*/ 383553 w 2441413"/>
              <a:gd name="connsiteY57" fmla="*/ 1246539 h 3399330"/>
              <a:gd name="connsiteX58" fmla="*/ 413371 w 2441413"/>
              <a:gd name="connsiteY58" fmla="*/ 1345930 h 3399330"/>
              <a:gd name="connsiteX59" fmla="*/ 274223 w 2441413"/>
              <a:gd name="connsiteY59" fmla="*/ 1266417 h 3399330"/>
              <a:gd name="connsiteX60" fmla="*/ 174408 w 2441413"/>
              <a:gd name="connsiteY60" fmla="*/ 1151166 h 3399330"/>
              <a:gd name="connsiteX61" fmla="*/ 55562 w 2441413"/>
              <a:gd name="connsiteY61" fmla="*/ 1077574 h 3399330"/>
              <a:gd name="connsiteX62" fmla="*/ 1003 w 2441413"/>
              <a:gd name="connsiteY62" fmla="*/ 1151800 h 3399330"/>
              <a:gd name="connsiteX63" fmla="*/ 25110 w 2441413"/>
              <a:gd name="connsiteY63" fmla="*/ 1261765 h 3399330"/>
              <a:gd name="connsiteX64" fmla="*/ 85379 w 2441413"/>
              <a:gd name="connsiteY64" fmla="*/ 1256478 h 3399330"/>
              <a:gd name="connsiteX65" fmla="*/ 85379 w 2441413"/>
              <a:gd name="connsiteY65" fmla="*/ 1306174 h 3399330"/>
              <a:gd name="connsiteX66" fmla="*/ 115197 w 2441413"/>
              <a:gd name="connsiteY66" fmla="*/ 1445321 h 3399330"/>
              <a:gd name="connsiteX67" fmla="*/ 91579 w 2441413"/>
              <a:gd name="connsiteY67" fmla="*/ 1614287 h 3399330"/>
              <a:gd name="connsiteX68" fmla="*/ 194710 w 2441413"/>
              <a:gd name="connsiteY68" fmla="*/ 1972095 h 3399330"/>
              <a:gd name="connsiteX69" fmla="*/ 194710 w 2441413"/>
              <a:gd name="connsiteY69" fmla="*/ 2200695 h 3399330"/>
              <a:gd name="connsiteX70" fmla="*/ 174831 w 2441413"/>
              <a:gd name="connsiteY70" fmla="*/ 2220574 h 3399330"/>
              <a:gd name="connsiteX71" fmla="*/ 154953 w 2441413"/>
              <a:gd name="connsiteY71" fmla="*/ 2389539 h 3399330"/>
              <a:gd name="connsiteX72" fmla="*/ 125136 w 2441413"/>
              <a:gd name="connsiteY72" fmla="*/ 2518748 h 3399330"/>
              <a:gd name="connsiteX73" fmla="*/ 135075 w 2441413"/>
              <a:gd name="connsiteY73" fmla="*/ 2618139 h 3399330"/>
              <a:gd name="connsiteX74" fmla="*/ 154953 w 2441413"/>
              <a:gd name="connsiteY74" fmla="*/ 2717530 h 3399330"/>
              <a:gd name="connsiteX75" fmla="*/ 220510 w 2441413"/>
              <a:gd name="connsiteY75" fmla="*/ 2861330 h 3399330"/>
              <a:gd name="connsiteX76" fmla="*/ 313555 w 2441413"/>
              <a:gd name="connsiteY76" fmla="*/ 2880996 h 3399330"/>
              <a:gd name="connsiteX77" fmla="*/ 373614 w 2441413"/>
              <a:gd name="connsiteY77" fmla="*/ 2826861 h 3399330"/>
              <a:gd name="connsiteX78" fmla="*/ 373614 w 2441413"/>
              <a:gd name="connsiteY78" fmla="*/ 2946130 h 3399330"/>
              <a:gd name="connsiteX79" fmla="*/ 433249 w 2441413"/>
              <a:gd name="connsiteY79" fmla="*/ 3015704 h 3399330"/>
              <a:gd name="connsiteX80" fmla="*/ 503245 w 2441413"/>
              <a:gd name="connsiteY80" fmla="*/ 2983137 h 3399330"/>
              <a:gd name="connsiteX81" fmla="*/ 482944 w 2441413"/>
              <a:gd name="connsiteY81" fmla="*/ 2886495 h 3399330"/>
              <a:gd name="connsiteX82" fmla="*/ 517836 w 2441413"/>
              <a:gd name="connsiteY82" fmla="*/ 2856677 h 3399330"/>
              <a:gd name="connsiteX83" fmla="*/ 522701 w 2441413"/>
              <a:gd name="connsiteY83" fmla="*/ 2787104 h 3399330"/>
              <a:gd name="connsiteX84" fmla="*/ 502823 w 2441413"/>
              <a:gd name="connsiteY84" fmla="*/ 2647956 h 3399330"/>
              <a:gd name="connsiteX85" fmla="*/ 512762 w 2441413"/>
              <a:gd name="connsiteY85" fmla="*/ 2568443 h 3399330"/>
              <a:gd name="connsiteX86" fmla="*/ 592275 w 2441413"/>
              <a:gd name="connsiteY86" fmla="*/ 2508808 h 3399330"/>
              <a:gd name="connsiteX87" fmla="*/ 660792 w 2441413"/>
              <a:gd name="connsiteY87" fmla="*/ 2706534 h 3399330"/>
              <a:gd name="connsiteX88" fmla="*/ 683206 w 2441413"/>
              <a:gd name="connsiteY88" fmla="*/ 2666989 h 3399330"/>
              <a:gd name="connsiteX89" fmla="*/ 765258 w 2441413"/>
              <a:gd name="connsiteY89" fmla="*/ 2627655 h 3399330"/>
              <a:gd name="connsiteX90" fmla="*/ 850692 w 2441413"/>
              <a:gd name="connsiteY90" fmla="*/ 2558504 h 3399330"/>
              <a:gd name="connsiteX91" fmla="*/ 940144 w 2441413"/>
              <a:gd name="connsiteY91" fmla="*/ 2578382 h 3399330"/>
              <a:gd name="connsiteX92" fmla="*/ 940144 w 2441413"/>
              <a:gd name="connsiteY92" fmla="*/ 2359721 h 3399330"/>
              <a:gd name="connsiteX93" fmla="*/ 960023 w 2441413"/>
              <a:gd name="connsiteY93" fmla="*/ 2200695 h 3399330"/>
              <a:gd name="connsiteX94" fmla="*/ 960023 w 2441413"/>
              <a:gd name="connsiteY94" fmla="*/ 2101304 h 3399330"/>
              <a:gd name="connsiteX95" fmla="*/ 1029597 w 2441413"/>
              <a:gd name="connsiteY95" fmla="*/ 1962156 h 3399330"/>
              <a:gd name="connsiteX96" fmla="*/ 1069353 w 2441413"/>
              <a:gd name="connsiteY96" fmla="*/ 2031730 h 3399330"/>
              <a:gd name="connsiteX97" fmla="*/ 1158171 w 2441413"/>
              <a:gd name="connsiteY97" fmla="*/ 2324618 h 3399330"/>
              <a:gd name="connsiteX98" fmla="*/ 1188623 w 2441413"/>
              <a:gd name="connsiteY98" fmla="*/ 2429295 h 3399330"/>
              <a:gd name="connsiteX99" fmla="*/ 1237683 w 2441413"/>
              <a:gd name="connsiteY99" fmla="*/ 2365431 h 3399330"/>
              <a:gd name="connsiteX100" fmla="*/ 1198562 w 2441413"/>
              <a:gd name="connsiteY100" fmla="*/ 2260330 h 3399330"/>
              <a:gd name="connsiteX101" fmla="*/ 1276806 w 2441413"/>
              <a:gd name="connsiteY101" fmla="*/ 2220574 h 3399330"/>
              <a:gd name="connsiteX102" fmla="*/ 1278075 w 2441413"/>
              <a:gd name="connsiteY102" fmla="*/ 2180817 h 3399330"/>
              <a:gd name="connsiteX103" fmla="*/ 1357588 w 2441413"/>
              <a:gd name="connsiteY103" fmla="*/ 2051608 h 3399330"/>
              <a:gd name="connsiteX104" fmla="*/ 1486797 w 2441413"/>
              <a:gd name="connsiteY104" fmla="*/ 2190756 h 3399330"/>
              <a:gd name="connsiteX105" fmla="*/ 1717996 w 2441413"/>
              <a:gd name="connsiteY105" fmla="*/ 2309108 h 3399330"/>
              <a:gd name="connsiteX106" fmla="*/ 2069608 w 2441413"/>
              <a:gd name="connsiteY106" fmla="*/ 3356050 h 3399330"/>
              <a:gd name="connsiteX107" fmla="*/ 2377721 w 2441413"/>
              <a:gd name="connsiteY107" fmla="*/ 3077754 h 3399330"/>
              <a:gd name="connsiteX108" fmla="*/ 2215965 w 2441413"/>
              <a:gd name="connsiteY108" fmla="*/ 2514500 h 3399330"/>
              <a:gd name="connsiteX109" fmla="*/ 2326605 w 2441413"/>
              <a:gd name="connsiteY109" fmla="*/ 2394466 h 3399330"/>
              <a:gd name="connsiteX110" fmla="*/ 2351843 w 2441413"/>
              <a:gd name="connsiteY110" fmla="*/ 2167436 h 3399330"/>
              <a:gd name="connsiteX0" fmla="*/ 2351843 w 2441413"/>
              <a:gd name="connsiteY0" fmla="*/ 2167436 h 3399330"/>
              <a:gd name="connsiteX1" fmla="*/ 2370551 w 2441413"/>
              <a:gd name="connsiteY1" fmla="*/ 2113727 h 3399330"/>
              <a:gd name="connsiteX2" fmla="*/ 2413455 w 2441413"/>
              <a:gd name="connsiteY2" fmla="*/ 2064695 h 3399330"/>
              <a:gd name="connsiteX3" fmla="*/ 2440953 w 2441413"/>
              <a:gd name="connsiteY3" fmla="*/ 1991974 h 3399330"/>
              <a:gd name="connsiteX4" fmla="*/ 2391258 w 2441413"/>
              <a:gd name="connsiteY4" fmla="*/ 1952217 h 3399330"/>
              <a:gd name="connsiteX5" fmla="*/ 2391258 w 2441413"/>
              <a:gd name="connsiteY5" fmla="*/ 1902521 h 3399330"/>
              <a:gd name="connsiteX6" fmla="*/ 2291866 w 2441413"/>
              <a:gd name="connsiteY6" fmla="*/ 1743495 h 3399330"/>
              <a:gd name="connsiteX7" fmla="*/ 2232231 w 2441413"/>
              <a:gd name="connsiteY7" fmla="*/ 1663982 h 3399330"/>
              <a:gd name="connsiteX8" fmla="*/ 2192475 w 2441413"/>
              <a:gd name="connsiteY8" fmla="*/ 1574530 h 3399330"/>
              <a:gd name="connsiteX9" fmla="*/ 2192475 w 2441413"/>
              <a:gd name="connsiteY9" fmla="*/ 1524835 h 3399330"/>
              <a:gd name="connsiteX10" fmla="*/ 2152718 w 2441413"/>
              <a:gd name="connsiteY10" fmla="*/ 1425443 h 3399330"/>
              <a:gd name="connsiteX11" fmla="*/ 2172597 w 2441413"/>
              <a:gd name="connsiteY11" fmla="*/ 1385687 h 3399330"/>
              <a:gd name="connsiteX12" fmla="*/ 2112962 w 2441413"/>
              <a:gd name="connsiteY12" fmla="*/ 1335991 h 3399330"/>
              <a:gd name="connsiteX13" fmla="*/ 2142779 w 2441413"/>
              <a:gd name="connsiteY13" fmla="*/ 1266417 h 3399330"/>
              <a:gd name="connsiteX14" fmla="*/ 2093084 w 2441413"/>
              <a:gd name="connsiteY14" fmla="*/ 1226661 h 3399330"/>
              <a:gd name="connsiteX15" fmla="*/ 2112962 w 2441413"/>
              <a:gd name="connsiteY15" fmla="*/ 1176965 h 3399330"/>
              <a:gd name="connsiteX16" fmla="*/ 2073205 w 2441413"/>
              <a:gd name="connsiteY16" fmla="*/ 1107391 h 3399330"/>
              <a:gd name="connsiteX17" fmla="*/ 2063266 w 2441413"/>
              <a:gd name="connsiteY17" fmla="*/ 958304 h 3399330"/>
              <a:gd name="connsiteX18" fmla="*/ 2083144 w 2441413"/>
              <a:gd name="connsiteY18" fmla="*/ 938426 h 3399330"/>
              <a:gd name="connsiteX19" fmla="*/ 2073205 w 2441413"/>
              <a:gd name="connsiteY19" fmla="*/ 848974 h 3399330"/>
              <a:gd name="connsiteX20" fmla="*/ 1993692 w 2441413"/>
              <a:gd name="connsiteY20" fmla="*/ 769461 h 3399330"/>
              <a:gd name="connsiteX21" fmla="*/ 1983753 w 2441413"/>
              <a:gd name="connsiteY21" fmla="*/ 650191 h 3399330"/>
              <a:gd name="connsiteX22" fmla="*/ 2013571 w 2441413"/>
              <a:gd name="connsiteY22" fmla="*/ 580617 h 3399330"/>
              <a:gd name="connsiteX23" fmla="*/ 1864484 w 2441413"/>
              <a:gd name="connsiteY23" fmla="*/ 431530 h 3399330"/>
              <a:gd name="connsiteX24" fmla="*/ 1834666 w 2441413"/>
              <a:gd name="connsiteY24" fmla="*/ 501104 h 3399330"/>
              <a:gd name="connsiteX25" fmla="*/ 1844605 w 2441413"/>
              <a:gd name="connsiteY25" fmla="*/ 590556 h 3399330"/>
              <a:gd name="connsiteX26" fmla="*/ 1784971 w 2441413"/>
              <a:gd name="connsiteY26" fmla="*/ 630313 h 3399330"/>
              <a:gd name="connsiteX27" fmla="*/ 1699747 w 2441413"/>
              <a:gd name="connsiteY27" fmla="*/ 638771 h 3399330"/>
              <a:gd name="connsiteX28" fmla="*/ 1665701 w 2441413"/>
              <a:gd name="connsiteY28" fmla="*/ 729704 h 3399330"/>
              <a:gd name="connsiteX29" fmla="*/ 1566310 w 2441413"/>
              <a:gd name="connsiteY29" fmla="*/ 630313 h 3399330"/>
              <a:gd name="connsiteX30" fmla="*/ 1530783 w 2441413"/>
              <a:gd name="connsiteY30" fmla="*/ 615933 h 3399330"/>
              <a:gd name="connsiteX31" fmla="*/ 1456979 w 2441413"/>
              <a:gd name="connsiteY31" fmla="*/ 501104 h 3399330"/>
              <a:gd name="connsiteX32" fmla="*/ 1398189 w 2441413"/>
              <a:gd name="connsiteY32" fmla="*/ 410171 h 3399330"/>
              <a:gd name="connsiteX33" fmla="*/ 1427162 w 2441413"/>
              <a:gd name="connsiteY33" fmla="*/ 292382 h 3399330"/>
              <a:gd name="connsiteX34" fmla="*/ 1441753 w 2441413"/>
              <a:gd name="connsiteY34" fmla="*/ 18739 h 3399330"/>
              <a:gd name="connsiteX35" fmla="*/ 1347649 w 2441413"/>
              <a:gd name="connsiteY35" fmla="*/ 33965 h 3399330"/>
              <a:gd name="connsiteX36" fmla="*/ 1320368 w 2441413"/>
              <a:gd name="connsiteY36" fmla="*/ 113477 h 3399330"/>
              <a:gd name="connsiteX37" fmla="*/ 1299010 w 2441413"/>
              <a:gd name="connsiteY37" fmla="*/ 153235 h 3399330"/>
              <a:gd name="connsiteX38" fmla="*/ 1268136 w 2441413"/>
              <a:gd name="connsiteY38" fmla="*/ 212869 h 3399330"/>
              <a:gd name="connsiteX39" fmla="*/ 1228379 w 2441413"/>
              <a:gd name="connsiteY39" fmla="*/ 113478 h 3399330"/>
              <a:gd name="connsiteX40" fmla="*/ 1238530 w 2441413"/>
              <a:gd name="connsiteY40" fmla="*/ 88101 h 3399330"/>
              <a:gd name="connsiteX41" fmla="*/ 1148866 w 2441413"/>
              <a:gd name="connsiteY41" fmla="*/ 14087 h 3399330"/>
              <a:gd name="connsiteX42" fmla="*/ 1039536 w 2441413"/>
              <a:gd name="connsiteY42" fmla="*/ 83661 h 3399330"/>
              <a:gd name="connsiteX43" fmla="*/ 940144 w 2441413"/>
              <a:gd name="connsiteY43" fmla="*/ 83661 h 3399330"/>
              <a:gd name="connsiteX44" fmla="*/ 880510 w 2441413"/>
              <a:gd name="connsiteY44" fmla="*/ 83661 h 3399330"/>
              <a:gd name="connsiteX45" fmla="*/ 820875 w 2441413"/>
              <a:gd name="connsiteY45" fmla="*/ 123417 h 3399330"/>
              <a:gd name="connsiteX46" fmla="*/ 771179 w 2441413"/>
              <a:gd name="connsiteY46" fmla="*/ 153235 h 3399330"/>
              <a:gd name="connsiteX47" fmla="*/ 751301 w 2441413"/>
              <a:gd name="connsiteY47" fmla="*/ 282443 h 3399330"/>
              <a:gd name="connsiteX48" fmla="*/ 751301 w 2441413"/>
              <a:gd name="connsiteY48" fmla="*/ 411652 h 3399330"/>
              <a:gd name="connsiteX49" fmla="*/ 721484 w 2441413"/>
              <a:gd name="connsiteY49" fmla="*/ 501104 h 3399330"/>
              <a:gd name="connsiteX50" fmla="*/ 592275 w 2441413"/>
              <a:gd name="connsiteY50" fmla="*/ 580617 h 3399330"/>
              <a:gd name="connsiteX51" fmla="*/ 572397 w 2441413"/>
              <a:gd name="connsiteY51" fmla="*/ 689948 h 3399330"/>
              <a:gd name="connsiteX52" fmla="*/ 532640 w 2441413"/>
              <a:gd name="connsiteY52" fmla="*/ 759521 h 3399330"/>
              <a:gd name="connsiteX53" fmla="*/ 463066 w 2441413"/>
              <a:gd name="connsiteY53" fmla="*/ 709826 h 3399330"/>
              <a:gd name="connsiteX54" fmla="*/ 383553 w 2441413"/>
              <a:gd name="connsiteY54" fmla="*/ 948365 h 3399330"/>
              <a:gd name="connsiteX55" fmla="*/ 383553 w 2441413"/>
              <a:gd name="connsiteY55" fmla="*/ 1037817 h 3399330"/>
              <a:gd name="connsiteX56" fmla="*/ 343797 w 2441413"/>
              <a:gd name="connsiteY56" fmla="*/ 1057695 h 3399330"/>
              <a:gd name="connsiteX57" fmla="*/ 383553 w 2441413"/>
              <a:gd name="connsiteY57" fmla="*/ 1246539 h 3399330"/>
              <a:gd name="connsiteX58" fmla="*/ 413371 w 2441413"/>
              <a:gd name="connsiteY58" fmla="*/ 1345930 h 3399330"/>
              <a:gd name="connsiteX59" fmla="*/ 274223 w 2441413"/>
              <a:gd name="connsiteY59" fmla="*/ 1266417 h 3399330"/>
              <a:gd name="connsiteX60" fmla="*/ 174408 w 2441413"/>
              <a:gd name="connsiteY60" fmla="*/ 1151166 h 3399330"/>
              <a:gd name="connsiteX61" fmla="*/ 55562 w 2441413"/>
              <a:gd name="connsiteY61" fmla="*/ 1077574 h 3399330"/>
              <a:gd name="connsiteX62" fmla="*/ 1003 w 2441413"/>
              <a:gd name="connsiteY62" fmla="*/ 1151800 h 3399330"/>
              <a:gd name="connsiteX63" fmla="*/ 25110 w 2441413"/>
              <a:gd name="connsiteY63" fmla="*/ 1261765 h 3399330"/>
              <a:gd name="connsiteX64" fmla="*/ 85379 w 2441413"/>
              <a:gd name="connsiteY64" fmla="*/ 1256478 h 3399330"/>
              <a:gd name="connsiteX65" fmla="*/ 85379 w 2441413"/>
              <a:gd name="connsiteY65" fmla="*/ 1306174 h 3399330"/>
              <a:gd name="connsiteX66" fmla="*/ 115197 w 2441413"/>
              <a:gd name="connsiteY66" fmla="*/ 1445321 h 3399330"/>
              <a:gd name="connsiteX67" fmla="*/ 91579 w 2441413"/>
              <a:gd name="connsiteY67" fmla="*/ 1614287 h 3399330"/>
              <a:gd name="connsiteX68" fmla="*/ 194710 w 2441413"/>
              <a:gd name="connsiteY68" fmla="*/ 1972095 h 3399330"/>
              <a:gd name="connsiteX69" fmla="*/ 194710 w 2441413"/>
              <a:gd name="connsiteY69" fmla="*/ 2200695 h 3399330"/>
              <a:gd name="connsiteX70" fmla="*/ 174831 w 2441413"/>
              <a:gd name="connsiteY70" fmla="*/ 2220574 h 3399330"/>
              <a:gd name="connsiteX71" fmla="*/ 154953 w 2441413"/>
              <a:gd name="connsiteY71" fmla="*/ 2389539 h 3399330"/>
              <a:gd name="connsiteX72" fmla="*/ 125136 w 2441413"/>
              <a:gd name="connsiteY72" fmla="*/ 2518748 h 3399330"/>
              <a:gd name="connsiteX73" fmla="*/ 135075 w 2441413"/>
              <a:gd name="connsiteY73" fmla="*/ 2618139 h 3399330"/>
              <a:gd name="connsiteX74" fmla="*/ 154953 w 2441413"/>
              <a:gd name="connsiteY74" fmla="*/ 2717530 h 3399330"/>
              <a:gd name="connsiteX75" fmla="*/ 220510 w 2441413"/>
              <a:gd name="connsiteY75" fmla="*/ 2861330 h 3399330"/>
              <a:gd name="connsiteX76" fmla="*/ 313555 w 2441413"/>
              <a:gd name="connsiteY76" fmla="*/ 2880996 h 3399330"/>
              <a:gd name="connsiteX77" fmla="*/ 373614 w 2441413"/>
              <a:gd name="connsiteY77" fmla="*/ 2826861 h 3399330"/>
              <a:gd name="connsiteX78" fmla="*/ 373614 w 2441413"/>
              <a:gd name="connsiteY78" fmla="*/ 2946130 h 3399330"/>
              <a:gd name="connsiteX79" fmla="*/ 433249 w 2441413"/>
              <a:gd name="connsiteY79" fmla="*/ 3015704 h 3399330"/>
              <a:gd name="connsiteX80" fmla="*/ 503245 w 2441413"/>
              <a:gd name="connsiteY80" fmla="*/ 2983137 h 3399330"/>
              <a:gd name="connsiteX81" fmla="*/ 482944 w 2441413"/>
              <a:gd name="connsiteY81" fmla="*/ 2886495 h 3399330"/>
              <a:gd name="connsiteX82" fmla="*/ 517836 w 2441413"/>
              <a:gd name="connsiteY82" fmla="*/ 2856677 h 3399330"/>
              <a:gd name="connsiteX83" fmla="*/ 522701 w 2441413"/>
              <a:gd name="connsiteY83" fmla="*/ 2787104 h 3399330"/>
              <a:gd name="connsiteX84" fmla="*/ 502823 w 2441413"/>
              <a:gd name="connsiteY84" fmla="*/ 2647956 h 3399330"/>
              <a:gd name="connsiteX85" fmla="*/ 512762 w 2441413"/>
              <a:gd name="connsiteY85" fmla="*/ 2568443 h 3399330"/>
              <a:gd name="connsiteX86" fmla="*/ 592275 w 2441413"/>
              <a:gd name="connsiteY86" fmla="*/ 2508808 h 3399330"/>
              <a:gd name="connsiteX87" fmla="*/ 660792 w 2441413"/>
              <a:gd name="connsiteY87" fmla="*/ 2706534 h 3399330"/>
              <a:gd name="connsiteX88" fmla="*/ 683206 w 2441413"/>
              <a:gd name="connsiteY88" fmla="*/ 2666989 h 3399330"/>
              <a:gd name="connsiteX89" fmla="*/ 765258 w 2441413"/>
              <a:gd name="connsiteY89" fmla="*/ 2627655 h 3399330"/>
              <a:gd name="connsiteX90" fmla="*/ 850692 w 2441413"/>
              <a:gd name="connsiteY90" fmla="*/ 2558504 h 3399330"/>
              <a:gd name="connsiteX91" fmla="*/ 940144 w 2441413"/>
              <a:gd name="connsiteY91" fmla="*/ 2578382 h 3399330"/>
              <a:gd name="connsiteX92" fmla="*/ 940144 w 2441413"/>
              <a:gd name="connsiteY92" fmla="*/ 2359721 h 3399330"/>
              <a:gd name="connsiteX93" fmla="*/ 960023 w 2441413"/>
              <a:gd name="connsiteY93" fmla="*/ 2200695 h 3399330"/>
              <a:gd name="connsiteX94" fmla="*/ 960023 w 2441413"/>
              <a:gd name="connsiteY94" fmla="*/ 2101304 h 3399330"/>
              <a:gd name="connsiteX95" fmla="*/ 1029597 w 2441413"/>
              <a:gd name="connsiteY95" fmla="*/ 1962156 h 3399330"/>
              <a:gd name="connsiteX96" fmla="*/ 1069353 w 2441413"/>
              <a:gd name="connsiteY96" fmla="*/ 2031730 h 3399330"/>
              <a:gd name="connsiteX97" fmla="*/ 1158171 w 2441413"/>
              <a:gd name="connsiteY97" fmla="*/ 2324618 h 3399330"/>
              <a:gd name="connsiteX98" fmla="*/ 1188623 w 2441413"/>
              <a:gd name="connsiteY98" fmla="*/ 2429295 h 3399330"/>
              <a:gd name="connsiteX99" fmla="*/ 1237683 w 2441413"/>
              <a:gd name="connsiteY99" fmla="*/ 2365431 h 3399330"/>
              <a:gd name="connsiteX100" fmla="*/ 1198562 w 2441413"/>
              <a:gd name="connsiteY100" fmla="*/ 2260330 h 3399330"/>
              <a:gd name="connsiteX101" fmla="*/ 1276806 w 2441413"/>
              <a:gd name="connsiteY101" fmla="*/ 2220574 h 3399330"/>
              <a:gd name="connsiteX102" fmla="*/ 1278075 w 2441413"/>
              <a:gd name="connsiteY102" fmla="*/ 2180817 h 3399330"/>
              <a:gd name="connsiteX103" fmla="*/ 1357588 w 2441413"/>
              <a:gd name="connsiteY103" fmla="*/ 2051608 h 3399330"/>
              <a:gd name="connsiteX104" fmla="*/ 1486797 w 2441413"/>
              <a:gd name="connsiteY104" fmla="*/ 2190756 h 3399330"/>
              <a:gd name="connsiteX105" fmla="*/ 1717996 w 2441413"/>
              <a:gd name="connsiteY105" fmla="*/ 2309108 h 3399330"/>
              <a:gd name="connsiteX106" fmla="*/ 2069608 w 2441413"/>
              <a:gd name="connsiteY106" fmla="*/ 3356050 h 3399330"/>
              <a:gd name="connsiteX107" fmla="*/ 2377721 w 2441413"/>
              <a:gd name="connsiteY107" fmla="*/ 3077754 h 3399330"/>
              <a:gd name="connsiteX108" fmla="*/ 2228634 w 2441413"/>
              <a:gd name="connsiteY108" fmla="*/ 2878970 h 3399330"/>
              <a:gd name="connsiteX109" fmla="*/ 2215965 w 2441413"/>
              <a:gd name="connsiteY109" fmla="*/ 2514500 h 3399330"/>
              <a:gd name="connsiteX110" fmla="*/ 2326605 w 2441413"/>
              <a:gd name="connsiteY110" fmla="*/ 2394466 h 3399330"/>
              <a:gd name="connsiteX111" fmla="*/ 2351843 w 2441413"/>
              <a:gd name="connsiteY111" fmla="*/ 2167436 h 3399330"/>
              <a:gd name="connsiteX0" fmla="*/ 2351843 w 2441413"/>
              <a:gd name="connsiteY0" fmla="*/ 2167436 h 3404110"/>
              <a:gd name="connsiteX1" fmla="*/ 2370551 w 2441413"/>
              <a:gd name="connsiteY1" fmla="*/ 2113727 h 3404110"/>
              <a:gd name="connsiteX2" fmla="*/ 2413455 w 2441413"/>
              <a:gd name="connsiteY2" fmla="*/ 2064695 h 3404110"/>
              <a:gd name="connsiteX3" fmla="*/ 2440953 w 2441413"/>
              <a:gd name="connsiteY3" fmla="*/ 1991974 h 3404110"/>
              <a:gd name="connsiteX4" fmla="*/ 2391258 w 2441413"/>
              <a:gd name="connsiteY4" fmla="*/ 1952217 h 3404110"/>
              <a:gd name="connsiteX5" fmla="*/ 2391258 w 2441413"/>
              <a:gd name="connsiteY5" fmla="*/ 1902521 h 3404110"/>
              <a:gd name="connsiteX6" fmla="*/ 2291866 w 2441413"/>
              <a:gd name="connsiteY6" fmla="*/ 1743495 h 3404110"/>
              <a:gd name="connsiteX7" fmla="*/ 2232231 w 2441413"/>
              <a:gd name="connsiteY7" fmla="*/ 1663982 h 3404110"/>
              <a:gd name="connsiteX8" fmla="*/ 2192475 w 2441413"/>
              <a:gd name="connsiteY8" fmla="*/ 1574530 h 3404110"/>
              <a:gd name="connsiteX9" fmla="*/ 2192475 w 2441413"/>
              <a:gd name="connsiteY9" fmla="*/ 1524835 h 3404110"/>
              <a:gd name="connsiteX10" fmla="*/ 2152718 w 2441413"/>
              <a:gd name="connsiteY10" fmla="*/ 1425443 h 3404110"/>
              <a:gd name="connsiteX11" fmla="*/ 2172597 w 2441413"/>
              <a:gd name="connsiteY11" fmla="*/ 1385687 h 3404110"/>
              <a:gd name="connsiteX12" fmla="*/ 2112962 w 2441413"/>
              <a:gd name="connsiteY12" fmla="*/ 1335991 h 3404110"/>
              <a:gd name="connsiteX13" fmla="*/ 2142779 w 2441413"/>
              <a:gd name="connsiteY13" fmla="*/ 1266417 h 3404110"/>
              <a:gd name="connsiteX14" fmla="*/ 2093084 w 2441413"/>
              <a:gd name="connsiteY14" fmla="*/ 1226661 h 3404110"/>
              <a:gd name="connsiteX15" fmla="*/ 2112962 w 2441413"/>
              <a:gd name="connsiteY15" fmla="*/ 1176965 h 3404110"/>
              <a:gd name="connsiteX16" fmla="*/ 2073205 w 2441413"/>
              <a:gd name="connsiteY16" fmla="*/ 1107391 h 3404110"/>
              <a:gd name="connsiteX17" fmla="*/ 2063266 w 2441413"/>
              <a:gd name="connsiteY17" fmla="*/ 958304 h 3404110"/>
              <a:gd name="connsiteX18" fmla="*/ 2083144 w 2441413"/>
              <a:gd name="connsiteY18" fmla="*/ 938426 h 3404110"/>
              <a:gd name="connsiteX19" fmla="*/ 2073205 w 2441413"/>
              <a:gd name="connsiteY19" fmla="*/ 848974 h 3404110"/>
              <a:gd name="connsiteX20" fmla="*/ 1993692 w 2441413"/>
              <a:gd name="connsiteY20" fmla="*/ 769461 h 3404110"/>
              <a:gd name="connsiteX21" fmla="*/ 1983753 w 2441413"/>
              <a:gd name="connsiteY21" fmla="*/ 650191 h 3404110"/>
              <a:gd name="connsiteX22" fmla="*/ 2013571 w 2441413"/>
              <a:gd name="connsiteY22" fmla="*/ 580617 h 3404110"/>
              <a:gd name="connsiteX23" fmla="*/ 1864484 w 2441413"/>
              <a:gd name="connsiteY23" fmla="*/ 431530 h 3404110"/>
              <a:gd name="connsiteX24" fmla="*/ 1834666 w 2441413"/>
              <a:gd name="connsiteY24" fmla="*/ 501104 h 3404110"/>
              <a:gd name="connsiteX25" fmla="*/ 1844605 w 2441413"/>
              <a:gd name="connsiteY25" fmla="*/ 590556 h 3404110"/>
              <a:gd name="connsiteX26" fmla="*/ 1784971 w 2441413"/>
              <a:gd name="connsiteY26" fmla="*/ 630313 h 3404110"/>
              <a:gd name="connsiteX27" fmla="*/ 1699747 w 2441413"/>
              <a:gd name="connsiteY27" fmla="*/ 638771 h 3404110"/>
              <a:gd name="connsiteX28" fmla="*/ 1665701 w 2441413"/>
              <a:gd name="connsiteY28" fmla="*/ 729704 h 3404110"/>
              <a:gd name="connsiteX29" fmla="*/ 1566310 w 2441413"/>
              <a:gd name="connsiteY29" fmla="*/ 630313 h 3404110"/>
              <a:gd name="connsiteX30" fmla="*/ 1530783 w 2441413"/>
              <a:gd name="connsiteY30" fmla="*/ 615933 h 3404110"/>
              <a:gd name="connsiteX31" fmla="*/ 1456979 w 2441413"/>
              <a:gd name="connsiteY31" fmla="*/ 501104 h 3404110"/>
              <a:gd name="connsiteX32" fmla="*/ 1398189 w 2441413"/>
              <a:gd name="connsiteY32" fmla="*/ 410171 h 3404110"/>
              <a:gd name="connsiteX33" fmla="*/ 1427162 w 2441413"/>
              <a:gd name="connsiteY33" fmla="*/ 292382 h 3404110"/>
              <a:gd name="connsiteX34" fmla="*/ 1441753 w 2441413"/>
              <a:gd name="connsiteY34" fmla="*/ 18739 h 3404110"/>
              <a:gd name="connsiteX35" fmla="*/ 1347649 w 2441413"/>
              <a:gd name="connsiteY35" fmla="*/ 33965 h 3404110"/>
              <a:gd name="connsiteX36" fmla="*/ 1320368 w 2441413"/>
              <a:gd name="connsiteY36" fmla="*/ 113477 h 3404110"/>
              <a:gd name="connsiteX37" fmla="*/ 1299010 w 2441413"/>
              <a:gd name="connsiteY37" fmla="*/ 153235 h 3404110"/>
              <a:gd name="connsiteX38" fmla="*/ 1268136 w 2441413"/>
              <a:gd name="connsiteY38" fmla="*/ 212869 h 3404110"/>
              <a:gd name="connsiteX39" fmla="*/ 1228379 w 2441413"/>
              <a:gd name="connsiteY39" fmla="*/ 113478 h 3404110"/>
              <a:gd name="connsiteX40" fmla="*/ 1238530 w 2441413"/>
              <a:gd name="connsiteY40" fmla="*/ 88101 h 3404110"/>
              <a:gd name="connsiteX41" fmla="*/ 1148866 w 2441413"/>
              <a:gd name="connsiteY41" fmla="*/ 14087 h 3404110"/>
              <a:gd name="connsiteX42" fmla="*/ 1039536 w 2441413"/>
              <a:gd name="connsiteY42" fmla="*/ 83661 h 3404110"/>
              <a:gd name="connsiteX43" fmla="*/ 940144 w 2441413"/>
              <a:gd name="connsiteY43" fmla="*/ 83661 h 3404110"/>
              <a:gd name="connsiteX44" fmla="*/ 880510 w 2441413"/>
              <a:gd name="connsiteY44" fmla="*/ 83661 h 3404110"/>
              <a:gd name="connsiteX45" fmla="*/ 820875 w 2441413"/>
              <a:gd name="connsiteY45" fmla="*/ 123417 h 3404110"/>
              <a:gd name="connsiteX46" fmla="*/ 771179 w 2441413"/>
              <a:gd name="connsiteY46" fmla="*/ 153235 h 3404110"/>
              <a:gd name="connsiteX47" fmla="*/ 751301 w 2441413"/>
              <a:gd name="connsiteY47" fmla="*/ 282443 h 3404110"/>
              <a:gd name="connsiteX48" fmla="*/ 751301 w 2441413"/>
              <a:gd name="connsiteY48" fmla="*/ 411652 h 3404110"/>
              <a:gd name="connsiteX49" fmla="*/ 721484 w 2441413"/>
              <a:gd name="connsiteY49" fmla="*/ 501104 h 3404110"/>
              <a:gd name="connsiteX50" fmla="*/ 592275 w 2441413"/>
              <a:gd name="connsiteY50" fmla="*/ 580617 h 3404110"/>
              <a:gd name="connsiteX51" fmla="*/ 572397 w 2441413"/>
              <a:gd name="connsiteY51" fmla="*/ 689948 h 3404110"/>
              <a:gd name="connsiteX52" fmla="*/ 532640 w 2441413"/>
              <a:gd name="connsiteY52" fmla="*/ 759521 h 3404110"/>
              <a:gd name="connsiteX53" fmla="*/ 463066 w 2441413"/>
              <a:gd name="connsiteY53" fmla="*/ 709826 h 3404110"/>
              <a:gd name="connsiteX54" fmla="*/ 383553 w 2441413"/>
              <a:gd name="connsiteY54" fmla="*/ 948365 h 3404110"/>
              <a:gd name="connsiteX55" fmla="*/ 383553 w 2441413"/>
              <a:gd name="connsiteY55" fmla="*/ 1037817 h 3404110"/>
              <a:gd name="connsiteX56" fmla="*/ 343797 w 2441413"/>
              <a:gd name="connsiteY56" fmla="*/ 1057695 h 3404110"/>
              <a:gd name="connsiteX57" fmla="*/ 383553 w 2441413"/>
              <a:gd name="connsiteY57" fmla="*/ 1246539 h 3404110"/>
              <a:gd name="connsiteX58" fmla="*/ 413371 w 2441413"/>
              <a:gd name="connsiteY58" fmla="*/ 1345930 h 3404110"/>
              <a:gd name="connsiteX59" fmla="*/ 274223 w 2441413"/>
              <a:gd name="connsiteY59" fmla="*/ 1266417 h 3404110"/>
              <a:gd name="connsiteX60" fmla="*/ 174408 w 2441413"/>
              <a:gd name="connsiteY60" fmla="*/ 1151166 h 3404110"/>
              <a:gd name="connsiteX61" fmla="*/ 55562 w 2441413"/>
              <a:gd name="connsiteY61" fmla="*/ 1077574 h 3404110"/>
              <a:gd name="connsiteX62" fmla="*/ 1003 w 2441413"/>
              <a:gd name="connsiteY62" fmla="*/ 1151800 h 3404110"/>
              <a:gd name="connsiteX63" fmla="*/ 25110 w 2441413"/>
              <a:gd name="connsiteY63" fmla="*/ 1261765 h 3404110"/>
              <a:gd name="connsiteX64" fmla="*/ 85379 w 2441413"/>
              <a:gd name="connsiteY64" fmla="*/ 1256478 h 3404110"/>
              <a:gd name="connsiteX65" fmla="*/ 85379 w 2441413"/>
              <a:gd name="connsiteY65" fmla="*/ 1306174 h 3404110"/>
              <a:gd name="connsiteX66" fmla="*/ 115197 w 2441413"/>
              <a:gd name="connsiteY66" fmla="*/ 1445321 h 3404110"/>
              <a:gd name="connsiteX67" fmla="*/ 91579 w 2441413"/>
              <a:gd name="connsiteY67" fmla="*/ 1614287 h 3404110"/>
              <a:gd name="connsiteX68" fmla="*/ 194710 w 2441413"/>
              <a:gd name="connsiteY68" fmla="*/ 1972095 h 3404110"/>
              <a:gd name="connsiteX69" fmla="*/ 194710 w 2441413"/>
              <a:gd name="connsiteY69" fmla="*/ 2200695 h 3404110"/>
              <a:gd name="connsiteX70" fmla="*/ 174831 w 2441413"/>
              <a:gd name="connsiteY70" fmla="*/ 2220574 h 3404110"/>
              <a:gd name="connsiteX71" fmla="*/ 154953 w 2441413"/>
              <a:gd name="connsiteY71" fmla="*/ 2389539 h 3404110"/>
              <a:gd name="connsiteX72" fmla="*/ 125136 w 2441413"/>
              <a:gd name="connsiteY72" fmla="*/ 2518748 h 3404110"/>
              <a:gd name="connsiteX73" fmla="*/ 135075 w 2441413"/>
              <a:gd name="connsiteY73" fmla="*/ 2618139 h 3404110"/>
              <a:gd name="connsiteX74" fmla="*/ 154953 w 2441413"/>
              <a:gd name="connsiteY74" fmla="*/ 2717530 h 3404110"/>
              <a:gd name="connsiteX75" fmla="*/ 220510 w 2441413"/>
              <a:gd name="connsiteY75" fmla="*/ 2861330 h 3404110"/>
              <a:gd name="connsiteX76" fmla="*/ 313555 w 2441413"/>
              <a:gd name="connsiteY76" fmla="*/ 2880996 h 3404110"/>
              <a:gd name="connsiteX77" fmla="*/ 373614 w 2441413"/>
              <a:gd name="connsiteY77" fmla="*/ 2826861 h 3404110"/>
              <a:gd name="connsiteX78" fmla="*/ 373614 w 2441413"/>
              <a:gd name="connsiteY78" fmla="*/ 2946130 h 3404110"/>
              <a:gd name="connsiteX79" fmla="*/ 433249 w 2441413"/>
              <a:gd name="connsiteY79" fmla="*/ 3015704 h 3404110"/>
              <a:gd name="connsiteX80" fmla="*/ 503245 w 2441413"/>
              <a:gd name="connsiteY80" fmla="*/ 2983137 h 3404110"/>
              <a:gd name="connsiteX81" fmla="*/ 482944 w 2441413"/>
              <a:gd name="connsiteY81" fmla="*/ 2886495 h 3404110"/>
              <a:gd name="connsiteX82" fmla="*/ 517836 w 2441413"/>
              <a:gd name="connsiteY82" fmla="*/ 2856677 h 3404110"/>
              <a:gd name="connsiteX83" fmla="*/ 522701 w 2441413"/>
              <a:gd name="connsiteY83" fmla="*/ 2787104 h 3404110"/>
              <a:gd name="connsiteX84" fmla="*/ 502823 w 2441413"/>
              <a:gd name="connsiteY84" fmla="*/ 2647956 h 3404110"/>
              <a:gd name="connsiteX85" fmla="*/ 512762 w 2441413"/>
              <a:gd name="connsiteY85" fmla="*/ 2568443 h 3404110"/>
              <a:gd name="connsiteX86" fmla="*/ 592275 w 2441413"/>
              <a:gd name="connsiteY86" fmla="*/ 2508808 h 3404110"/>
              <a:gd name="connsiteX87" fmla="*/ 660792 w 2441413"/>
              <a:gd name="connsiteY87" fmla="*/ 2706534 h 3404110"/>
              <a:gd name="connsiteX88" fmla="*/ 683206 w 2441413"/>
              <a:gd name="connsiteY88" fmla="*/ 2666989 h 3404110"/>
              <a:gd name="connsiteX89" fmla="*/ 765258 w 2441413"/>
              <a:gd name="connsiteY89" fmla="*/ 2627655 h 3404110"/>
              <a:gd name="connsiteX90" fmla="*/ 850692 w 2441413"/>
              <a:gd name="connsiteY90" fmla="*/ 2558504 h 3404110"/>
              <a:gd name="connsiteX91" fmla="*/ 940144 w 2441413"/>
              <a:gd name="connsiteY91" fmla="*/ 2578382 h 3404110"/>
              <a:gd name="connsiteX92" fmla="*/ 940144 w 2441413"/>
              <a:gd name="connsiteY92" fmla="*/ 2359721 h 3404110"/>
              <a:gd name="connsiteX93" fmla="*/ 960023 w 2441413"/>
              <a:gd name="connsiteY93" fmla="*/ 2200695 h 3404110"/>
              <a:gd name="connsiteX94" fmla="*/ 960023 w 2441413"/>
              <a:gd name="connsiteY94" fmla="*/ 2101304 h 3404110"/>
              <a:gd name="connsiteX95" fmla="*/ 1029597 w 2441413"/>
              <a:gd name="connsiteY95" fmla="*/ 1962156 h 3404110"/>
              <a:gd name="connsiteX96" fmla="*/ 1069353 w 2441413"/>
              <a:gd name="connsiteY96" fmla="*/ 2031730 h 3404110"/>
              <a:gd name="connsiteX97" fmla="*/ 1158171 w 2441413"/>
              <a:gd name="connsiteY97" fmla="*/ 2324618 h 3404110"/>
              <a:gd name="connsiteX98" fmla="*/ 1188623 w 2441413"/>
              <a:gd name="connsiteY98" fmla="*/ 2429295 h 3404110"/>
              <a:gd name="connsiteX99" fmla="*/ 1237683 w 2441413"/>
              <a:gd name="connsiteY99" fmla="*/ 2365431 h 3404110"/>
              <a:gd name="connsiteX100" fmla="*/ 1198562 w 2441413"/>
              <a:gd name="connsiteY100" fmla="*/ 2260330 h 3404110"/>
              <a:gd name="connsiteX101" fmla="*/ 1276806 w 2441413"/>
              <a:gd name="connsiteY101" fmla="*/ 2220574 h 3404110"/>
              <a:gd name="connsiteX102" fmla="*/ 1278075 w 2441413"/>
              <a:gd name="connsiteY102" fmla="*/ 2180817 h 3404110"/>
              <a:gd name="connsiteX103" fmla="*/ 1357588 w 2441413"/>
              <a:gd name="connsiteY103" fmla="*/ 2051608 h 3404110"/>
              <a:gd name="connsiteX104" fmla="*/ 1486797 w 2441413"/>
              <a:gd name="connsiteY104" fmla="*/ 2190756 h 3404110"/>
              <a:gd name="connsiteX105" fmla="*/ 1717996 w 2441413"/>
              <a:gd name="connsiteY105" fmla="*/ 2309108 h 3404110"/>
              <a:gd name="connsiteX106" fmla="*/ 2069608 w 2441413"/>
              <a:gd name="connsiteY106" fmla="*/ 3356050 h 3404110"/>
              <a:gd name="connsiteX107" fmla="*/ 2347904 w 2441413"/>
              <a:gd name="connsiteY107" fmla="*/ 3117511 h 3404110"/>
              <a:gd name="connsiteX108" fmla="*/ 2228634 w 2441413"/>
              <a:gd name="connsiteY108" fmla="*/ 2878970 h 3404110"/>
              <a:gd name="connsiteX109" fmla="*/ 2215965 w 2441413"/>
              <a:gd name="connsiteY109" fmla="*/ 2514500 h 3404110"/>
              <a:gd name="connsiteX110" fmla="*/ 2326605 w 2441413"/>
              <a:gd name="connsiteY110" fmla="*/ 2394466 h 3404110"/>
              <a:gd name="connsiteX111" fmla="*/ 2351843 w 2441413"/>
              <a:gd name="connsiteY111" fmla="*/ 2167436 h 3404110"/>
              <a:gd name="connsiteX0" fmla="*/ 2351843 w 2441413"/>
              <a:gd name="connsiteY0" fmla="*/ 2167436 h 3400307"/>
              <a:gd name="connsiteX1" fmla="*/ 2370551 w 2441413"/>
              <a:gd name="connsiteY1" fmla="*/ 2113727 h 3400307"/>
              <a:gd name="connsiteX2" fmla="*/ 2413455 w 2441413"/>
              <a:gd name="connsiteY2" fmla="*/ 2064695 h 3400307"/>
              <a:gd name="connsiteX3" fmla="*/ 2440953 w 2441413"/>
              <a:gd name="connsiteY3" fmla="*/ 1991974 h 3400307"/>
              <a:gd name="connsiteX4" fmla="*/ 2391258 w 2441413"/>
              <a:gd name="connsiteY4" fmla="*/ 1952217 h 3400307"/>
              <a:gd name="connsiteX5" fmla="*/ 2391258 w 2441413"/>
              <a:gd name="connsiteY5" fmla="*/ 1902521 h 3400307"/>
              <a:gd name="connsiteX6" fmla="*/ 2291866 w 2441413"/>
              <a:gd name="connsiteY6" fmla="*/ 1743495 h 3400307"/>
              <a:gd name="connsiteX7" fmla="*/ 2232231 w 2441413"/>
              <a:gd name="connsiteY7" fmla="*/ 1663982 h 3400307"/>
              <a:gd name="connsiteX8" fmla="*/ 2192475 w 2441413"/>
              <a:gd name="connsiteY8" fmla="*/ 1574530 h 3400307"/>
              <a:gd name="connsiteX9" fmla="*/ 2192475 w 2441413"/>
              <a:gd name="connsiteY9" fmla="*/ 1524835 h 3400307"/>
              <a:gd name="connsiteX10" fmla="*/ 2152718 w 2441413"/>
              <a:gd name="connsiteY10" fmla="*/ 1425443 h 3400307"/>
              <a:gd name="connsiteX11" fmla="*/ 2172597 w 2441413"/>
              <a:gd name="connsiteY11" fmla="*/ 1385687 h 3400307"/>
              <a:gd name="connsiteX12" fmla="*/ 2112962 w 2441413"/>
              <a:gd name="connsiteY12" fmla="*/ 1335991 h 3400307"/>
              <a:gd name="connsiteX13" fmla="*/ 2142779 w 2441413"/>
              <a:gd name="connsiteY13" fmla="*/ 1266417 h 3400307"/>
              <a:gd name="connsiteX14" fmla="*/ 2093084 w 2441413"/>
              <a:gd name="connsiteY14" fmla="*/ 1226661 h 3400307"/>
              <a:gd name="connsiteX15" fmla="*/ 2112962 w 2441413"/>
              <a:gd name="connsiteY15" fmla="*/ 1176965 h 3400307"/>
              <a:gd name="connsiteX16" fmla="*/ 2073205 w 2441413"/>
              <a:gd name="connsiteY16" fmla="*/ 1107391 h 3400307"/>
              <a:gd name="connsiteX17" fmla="*/ 2063266 w 2441413"/>
              <a:gd name="connsiteY17" fmla="*/ 958304 h 3400307"/>
              <a:gd name="connsiteX18" fmla="*/ 2083144 w 2441413"/>
              <a:gd name="connsiteY18" fmla="*/ 938426 h 3400307"/>
              <a:gd name="connsiteX19" fmla="*/ 2073205 w 2441413"/>
              <a:gd name="connsiteY19" fmla="*/ 848974 h 3400307"/>
              <a:gd name="connsiteX20" fmla="*/ 1993692 w 2441413"/>
              <a:gd name="connsiteY20" fmla="*/ 769461 h 3400307"/>
              <a:gd name="connsiteX21" fmla="*/ 1983753 w 2441413"/>
              <a:gd name="connsiteY21" fmla="*/ 650191 h 3400307"/>
              <a:gd name="connsiteX22" fmla="*/ 2013571 w 2441413"/>
              <a:gd name="connsiteY22" fmla="*/ 580617 h 3400307"/>
              <a:gd name="connsiteX23" fmla="*/ 1864484 w 2441413"/>
              <a:gd name="connsiteY23" fmla="*/ 431530 h 3400307"/>
              <a:gd name="connsiteX24" fmla="*/ 1834666 w 2441413"/>
              <a:gd name="connsiteY24" fmla="*/ 501104 h 3400307"/>
              <a:gd name="connsiteX25" fmla="*/ 1844605 w 2441413"/>
              <a:gd name="connsiteY25" fmla="*/ 590556 h 3400307"/>
              <a:gd name="connsiteX26" fmla="*/ 1784971 w 2441413"/>
              <a:gd name="connsiteY26" fmla="*/ 630313 h 3400307"/>
              <a:gd name="connsiteX27" fmla="*/ 1699747 w 2441413"/>
              <a:gd name="connsiteY27" fmla="*/ 638771 h 3400307"/>
              <a:gd name="connsiteX28" fmla="*/ 1665701 w 2441413"/>
              <a:gd name="connsiteY28" fmla="*/ 729704 h 3400307"/>
              <a:gd name="connsiteX29" fmla="*/ 1566310 w 2441413"/>
              <a:gd name="connsiteY29" fmla="*/ 630313 h 3400307"/>
              <a:gd name="connsiteX30" fmla="*/ 1530783 w 2441413"/>
              <a:gd name="connsiteY30" fmla="*/ 615933 h 3400307"/>
              <a:gd name="connsiteX31" fmla="*/ 1456979 w 2441413"/>
              <a:gd name="connsiteY31" fmla="*/ 501104 h 3400307"/>
              <a:gd name="connsiteX32" fmla="*/ 1398189 w 2441413"/>
              <a:gd name="connsiteY32" fmla="*/ 410171 h 3400307"/>
              <a:gd name="connsiteX33" fmla="*/ 1427162 w 2441413"/>
              <a:gd name="connsiteY33" fmla="*/ 292382 h 3400307"/>
              <a:gd name="connsiteX34" fmla="*/ 1441753 w 2441413"/>
              <a:gd name="connsiteY34" fmla="*/ 18739 h 3400307"/>
              <a:gd name="connsiteX35" fmla="*/ 1347649 w 2441413"/>
              <a:gd name="connsiteY35" fmla="*/ 33965 h 3400307"/>
              <a:gd name="connsiteX36" fmla="*/ 1320368 w 2441413"/>
              <a:gd name="connsiteY36" fmla="*/ 113477 h 3400307"/>
              <a:gd name="connsiteX37" fmla="*/ 1299010 w 2441413"/>
              <a:gd name="connsiteY37" fmla="*/ 153235 h 3400307"/>
              <a:gd name="connsiteX38" fmla="*/ 1268136 w 2441413"/>
              <a:gd name="connsiteY38" fmla="*/ 212869 h 3400307"/>
              <a:gd name="connsiteX39" fmla="*/ 1228379 w 2441413"/>
              <a:gd name="connsiteY39" fmla="*/ 113478 h 3400307"/>
              <a:gd name="connsiteX40" fmla="*/ 1238530 w 2441413"/>
              <a:gd name="connsiteY40" fmla="*/ 88101 h 3400307"/>
              <a:gd name="connsiteX41" fmla="*/ 1148866 w 2441413"/>
              <a:gd name="connsiteY41" fmla="*/ 14087 h 3400307"/>
              <a:gd name="connsiteX42" fmla="*/ 1039536 w 2441413"/>
              <a:gd name="connsiteY42" fmla="*/ 83661 h 3400307"/>
              <a:gd name="connsiteX43" fmla="*/ 940144 w 2441413"/>
              <a:gd name="connsiteY43" fmla="*/ 83661 h 3400307"/>
              <a:gd name="connsiteX44" fmla="*/ 880510 w 2441413"/>
              <a:gd name="connsiteY44" fmla="*/ 83661 h 3400307"/>
              <a:gd name="connsiteX45" fmla="*/ 820875 w 2441413"/>
              <a:gd name="connsiteY45" fmla="*/ 123417 h 3400307"/>
              <a:gd name="connsiteX46" fmla="*/ 771179 w 2441413"/>
              <a:gd name="connsiteY46" fmla="*/ 153235 h 3400307"/>
              <a:gd name="connsiteX47" fmla="*/ 751301 w 2441413"/>
              <a:gd name="connsiteY47" fmla="*/ 282443 h 3400307"/>
              <a:gd name="connsiteX48" fmla="*/ 751301 w 2441413"/>
              <a:gd name="connsiteY48" fmla="*/ 411652 h 3400307"/>
              <a:gd name="connsiteX49" fmla="*/ 721484 w 2441413"/>
              <a:gd name="connsiteY49" fmla="*/ 501104 h 3400307"/>
              <a:gd name="connsiteX50" fmla="*/ 592275 w 2441413"/>
              <a:gd name="connsiteY50" fmla="*/ 580617 h 3400307"/>
              <a:gd name="connsiteX51" fmla="*/ 572397 w 2441413"/>
              <a:gd name="connsiteY51" fmla="*/ 689948 h 3400307"/>
              <a:gd name="connsiteX52" fmla="*/ 532640 w 2441413"/>
              <a:gd name="connsiteY52" fmla="*/ 759521 h 3400307"/>
              <a:gd name="connsiteX53" fmla="*/ 463066 w 2441413"/>
              <a:gd name="connsiteY53" fmla="*/ 709826 h 3400307"/>
              <a:gd name="connsiteX54" fmla="*/ 383553 w 2441413"/>
              <a:gd name="connsiteY54" fmla="*/ 948365 h 3400307"/>
              <a:gd name="connsiteX55" fmla="*/ 383553 w 2441413"/>
              <a:gd name="connsiteY55" fmla="*/ 1037817 h 3400307"/>
              <a:gd name="connsiteX56" fmla="*/ 343797 w 2441413"/>
              <a:gd name="connsiteY56" fmla="*/ 1057695 h 3400307"/>
              <a:gd name="connsiteX57" fmla="*/ 383553 w 2441413"/>
              <a:gd name="connsiteY57" fmla="*/ 1246539 h 3400307"/>
              <a:gd name="connsiteX58" fmla="*/ 413371 w 2441413"/>
              <a:gd name="connsiteY58" fmla="*/ 1345930 h 3400307"/>
              <a:gd name="connsiteX59" fmla="*/ 274223 w 2441413"/>
              <a:gd name="connsiteY59" fmla="*/ 1266417 h 3400307"/>
              <a:gd name="connsiteX60" fmla="*/ 174408 w 2441413"/>
              <a:gd name="connsiteY60" fmla="*/ 1151166 h 3400307"/>
              <a:gd name="connsiteX61" fmla="*/ 55562 w 2441413"/>
              <a:gd name="connsiteY61" fmla="*/ 1077574 h 3400307"/>
              <a:gd name="connsiteX62" fmla="*/ 1003 w 2441413"/>
              <a:gd name="connsiteY62" fmla="*/ 1151800 h 3400307"/>
              <a:gd name="connsiteX63" fmla="*/ 25110 w 2441413"/>
              <a:gd name="connsiteY63" fmla="*/ 1261765 h 3400307"/>
              <a:gd name="connsiteX64" fmla="*/ 85379 w 2441413"/>
              <a:gd name="connsiteY64" fmla="*/ 1256478 h 3400307"/>
              <a:gd name="connsiteX65" fmla="*/ 85379 w 2441413"/>
              <a:gd name="connsiteY65" fmla="*/ 1306174 h 3400307"/>
              <a:gd name="connsiteX66" fmla="*/ 115197 w 2441413"/>
              <a:gd name="connsiteY66" fmla="*/ 1445321 h 3400307"/>
              <a:gd name="connsiteX67" fmla="*/ 91579 w 2441413"/>
              <a:gd name="connsiteY67" fmla="*/ 1614287 h 3400307"/>
              <a:gd name="connsiteX68" fmla="*/ 194710 w 2441413"/>
              <a:gd name="connsiteY68" fmla="*/ 1972095 h 3400307"/>
              <a:gd name="connsiteX69" fmla="*/ 194710 w 2441413"/>
              <a:gd name="connsiteY69" fmla="*/ 2200695 h 3400307"/>
              <a:gd name="connsiteX70" fmla="*/ 174831 w 2441413"/>
              <a:gd name="connsiteY70" fmla="*/ 2220574 h 3400307"/>
              <a:gd name="connsiteX71" fmla="*/ 154953 w 2441413"/>
              <a:gd name="connsiteY71" fmla="*/ 2389539 h 3400307"/>
              <a:gd name="connsiteX72" fmla="*/ 125136 w 2441413"/>
              <a:gd name="connsiteY72" fmla="*/ 2518748 h 3400307"/>
              <a:gd name="connsiteX73" fmla="*/ 135075 w 2441413"/>
              <a:gd name="connsiteY73" fmla="*/ 2618139 h 3400307"/>
              <a:gd name="connsiteX74" fmla="*/ 154953 w 2441413"/>
              <a:gd name="connsiteY74" fmla="*/ 2717530 h 3400307"/>
              <a:gd name="connsiteX75" fmla="*/ 220510 w 2441413"/>
              <a:gd name="connsiteY75" fmla="*/ 2861330 h 3400307"/>
              <a:gd name="connsiteX76" fmla="*/ 313555 w 2441413"/>
              <a:gd name="connsiteY76" fmla="*/ 2880996 h 3400307"/>
              <a:gd name="connsiteX77" fmla="*/ 373614 w 2441413"/>
              <a:gd name="connsiteY77" fmla="*/ 2826861 h 3400307"/>
              <a:gd name="connsiteX78" fmla="*/ 373614 w 2441413"/>
              <a:gd name="connsiteY78" fmla="*/ 2946130 h 3400307"/>
              <a:gd name="connsiteX79" fmla="*/ 433249 w 2441413"/>
              <a:gd name="connsiteY79" fmla="*/ 3015704 h 3400307"/>
              <a:gd name="connsiteX80" fmla="*/ 503245 w 2441413"/>
              <a:gd name="connsiteY80" fmla="*/ 2983137 h 3400307"/>
              <a:gd name="connsiteX81" fmla="*/ 482944 w 2441413"/>
              <a:gd name="connsiteY81" fmla="*/ 2886495 h 3400307"/>
              <a:gd name="connsiteX82" fmla="*/ 517836 w 2441413"/>
              <a:gd name="connsiteY82" fmla="*/ 2856677 h 3400307"/>
              <a:gd name="connsiteX83" fmla="*/ 522701 w 2441413"/>
              <a:gd name="connsiteY83" fmla="*/ 2787104 h 3400307"/>
              <a:gd name="connsiteX84" fmla="*/ 502823 w 2441413"/>
              <a:gd name="connsiteY84" fmla="*/ 2647956 h 3400307"/>
              <a:gd name="connsiteX85" fmla="*/ 512762 w 2441413"/>
              <a:gd name="connsiteY85" fmla="*/ 2568443 h 3400307"/>
              <a:gd name="connsiteX86" fmla="*/ 592275 w 2441413"/>
              <a:gd name="connsiteY86" fmla="*/ 2508808 h 3400307"/>
              <a:gd name="connsiteX87" fmla="*/ 660792 w 2441413"/>
              <a:gd name="connsiteY87" fmla="*/ 2706534 h 3400307"/>
              <a:gd name="connsiteX88" fmla="*/ 683206 w 2441413"/>
              <a:gd name="connsiteY88" fmla="*/ 2666989 h 3400307"/>
              <a:gd name="connsiteX89" fmla="*/ 765258 w 2441413"/>
              <a:gd name="connsiteY89" fmla="*/ 2627655 h 3400307"/>
              <a:gd name="connsiteX90" fmla="*/ 850692 w 2441413"/>
              <a:gd name="connsiteY90" fmla="*/ 2558504 h 3400307"/>
              <a:gd name="connsiteX91" fmla="*/ 940144 w 2441413"/>
              <a:gd name="connsiteY91" fmla="*/ 2578382 h 3400307"/>
              <a:gd name="connsiteX92" fmla="*/ 940144 w 2441413"/>
              <a:gd name="connsiteY92" fmla="*/ 2359721 h 3400307"/>
              <a:gd name="connsiteX93" fmla="*/ 960023 w 2441413"/>
              <a:gd name="connsiteY93" fmla="*/ 2200695 h 3400307"/>
              <a:gd name="connsiteX94" fmla="*/ 960023 w 2441413"/>
              <a:gd name="connsiteY94" fmla="*/ 2101304 h 3400307"/>
              <a:gd name="connsiteX95" fmla="*/ 1029597 w 2441413"/>
              <a:gd name="connsiteY95" fmla="*/ 1962156 h 3400307"/>
              <a:gd name="connsiteX96" fmla="*/ 1069353 w 2441413"/>
              <a:gd name="connsiteY96" fmla="*/ 2031730 h 3400307"/>
              <a:gd name="connsiteX97" fmla="*/ 1158171 w 2441413"/>
              <a:gd name="connsiteY97" fmla="*/ 2324618 h 3400307"/>
              <a:gd name="connsiteX98" fmla="*/ 1188623 w 2441413"/>
              <a:gd name="connsiteY98" fmla="*/ 2429295 h 3400307"/>
              <a:gd name="connsiteX99" fmla="*/ 1237683 w 2441413"/>
              <a:gd name="connsiteY99" fmla="*/ 2365431 h 3400307"/>
              <a:gd name="connsiteX100" fmla="*/ 1198562 w 2441413"/>
              <a:gd name="connsiteY100" fmla="*/ 2260330 h 3400307"/>
              <a:gd name="connsiteX101" fmla="*/ 1276806 w 2441413"/>
              <a:gd name="connsiteY101" fmla="*/ 2220574 h 3400307"/>
              <a:gd name="connsiteX102" fmla="*/ 1278075 w 2441413"/>
              <a:gd name="connsiteY102" fmla="*/ 2180817 h 3400307"/>
              <a:gd name="connsiteX103" fmla="*/ 1357588 w 2441413"/>
              <a:gd name="connsiteY103" fmla="*/ 2051608 h 3400307"/>
              <a:gd name="connsiteX104" fmla="*/ 1486797 w 2441413"/>
              <a:gd name="connsiteY104" fmla="*/ 2190756 h 3400307"/>
              <a:gd name="connsiteX105" fmla="*/ 1717996 w 2441413"/>
              <a:gd name="connsiteY105" fmla="*/ 2309108 h 3400307"/>
              <a:gd name="connsiteX106" fmla="*/ 2069608 w 2441413"/>
              <a:gd name="connsiteY106" fmla="*/ 3356050 h 3400307"/>
              <a:gd name="connsiteX107" fmla="*/ 2337964 w 2441413"/>
              <a:gd name="connsiteY107" fmla="*/ 3197023 h 3400307"/>
              <a:gd name="connsiteX108" fmla="*/ 2347904 w 2441413"/>
              <a:gd name="connsiteY108" fmla="*/ 3117511 h 3400307"/>
              <a:gd name="connsiteX109" fmla="*/ 2228634 w 2441413"/>
              <a:gd name="connsiteY109" fmla="*/ 2878970 h 3400307"/>
              <a:gd name="connsiteX110" fmla="*/ 2215965 w 2441413"/>
              <a:gd name="connsiteY110" fmla="*/ 2514500 h 3400307"/>
              <a:gd name="connsiteX111" fmla="*/ 2326605 w 2441413"/>
              <a:gd name="connsiteY111" fmla="*/ 2394466 h 3400307"/>
              <a:gd name="connsiteX112" fmla="*/ 2351843 w 2441413"/>
              <a:gd name="connsiteY112" fmla="*/ 2167436 h 3400307"/>
              <a:gd name="connsiteX0" fmla="*/ 2351843 w 2441413"/>
              <a:gd name="connsiteY0" fmla="*/ 2167436 h 3359713"/>
              <a:gd name="connsiteX1" fmla="*/ 2370551 w 2441413"/>
              <a:gd name="connsiteY1" fmla="*/ 2113727 h 3359713"/>
              <a:gd name="connsiteX2" fmla="*/ 2413455 w 2441413"/>
              <a:gd name="connsiteY2" fmla="*/ 2064695 h 3359713"/>
              <a:gd name="connsiteX3" fmla="*/ 2440953 w 2441413"/>
              <a:gd name="connsiteY3" fmla="*/ 1991974 h 3359713"/>
              <a:gd name="connsiteX4" fmla="*/ 2391258 w 2441413"/>
              <a:gd name="connsiteY4" fmla="*/ 1952217 h 3359713"/>
              <a:gd name="connsiteX5" fmla="*/ 2391258 w 2441413"/>
              <a:gd name="connsiteY5" fmla="*/ 1902521 h 3359713"/>
              <a:gd name="connsiteX6" fmla="*/ 2291866 w 2441413"/>
              <a:gd name="connsiteY6" fmla="*/ 1743495 h 3359713"/>
              <a:gd name="connsiteX7" fmla="*/ 2232231 w 2441413"/>
              <a:gd name="connsiteY7" fmla="*/ 1663982 h 3359713"/>
              <a:gd name="connsiteX8" fmla="*/ 2192475 w 2441413"/>
              <a:gd name="connsiteY8" fmla="*/ 1574530 h 3359713"/>
              <a:gd name="connsiteX9" fmla="*/ 2192475 w 2441413"/>
              <a:gd name="connsiteY9" fmla="*/ 1524835 h 3359713"/>
              <a:gd name="connsiteX10" fmla="*/ 2152718 w 2441413"/>
              <a:gd name="connsiteY10" fmla="*/ 1425443 h 3359713"/>
              <a:gd name="connsiteX11" fmla="*/ 2172597 w 2441413"/>
              <a:gd name="connsiteY11" fmla="*/ 1385687 h 3359713"/>
              <a:gd name="connsiteX12" fmla="*/ 2112962 w 2441413"/>
              <a:gd name="connsiteY12" fmla="*/ 1335991 h 3359713"/>
              <a:gd name="connsiteX13" fmla="*/ 2142779 w 2441413"/>
              <a:gd name="connsiteY13" fmla="*/ 1266417 h 3359713"/>
              <a:gd name="connsiteX14" fmla="*/ 2093084 w 2441413"/>
              <a:gd name="connsiteY14" fmla="*/ 1226661 h 3359713"/>
              <a:gd name="connsiteX15" fmla="*/ 2112962 w 2441413"/>
              <a:gd name="connsiteY15" fmla="*/ 1176965 h 3359713"/>
              <a:gd name="connsiteX16" fmla="*/ 2073205 w 2441413"/>
              <a:gd name="connsiteY16" fmla="*/ 1107391 h 3359713"/>
              <a:gd name="connsiteX17" fmla="*/ 2063266 w 2441413"/>
              <a:gd name="connsiteY17" fmla="*/ 958304 h 3359713"/>
              <a:gd name="connsiteX18" fmla="*/ 2083144 w 2441413"/>
              <a:gd name="connsiteY18" fmla="*/ 938426 h 3359713"/>
              <a:gd name="connsiteX19" fmla="*/ 2073205 w 2441413"/>
              <a:gd name="connsiteY19" fmla="*/ 848974 h 3359713"/>
              <a:gd name="connsiteX20" fmla="*/ 1993692 w 2441413"/>
              <a:gd name="connsiteY20" fmla="*/ 769461 h 3359713"/>
              <a:gd name="connsiteX21" fmla="*/ 1983753 w 2441413"/>
              <a:gd name="connsiteY21" fmla="*/ 650191 h 3359713"/>
              <a:gd name="connsiteX22" fmla="*/ 2013571 w 2441413"/>
              <a:gd name="connsiteY22" fmla="*/ 580617 h 3359713"/>
              <a:gd name="connsiteX23" fmla="*/ 1864484 w 2441413"/>
              <a:gd name="connsiteY23" fmla="*/ 431530 h 3359713"/>
              <a:gd name="connsiteX24" fmla="*/ 1834666 w 2441413"/>
              <a:gd name="connsiteY24" fmla="*/ 501104 h 3359713"/>
              <a:gd name="connsiteX25" fmla="*/ 1844605 w 2441413"/>
              <a:gd name="connsiteY25" fmla="*/ 590556 h 3359713"/>
              <a:gd name="connsiteX26" fmla="*/ 1784971 w 2441413"/>
              <a:gd name="connsiteY26" fmla="*/ 630313 h 3359713"/>
              <a:gd name="connsiteX27" fmla="*/ 1699747 w 2441413"/>
              <a:gd name="connsiteY27" fmla="*/ 638771 h 3359713"/>
              <a:gd name="connsiteX28" fmla="*/ 1665701 w 2441413"/>
              <a:gd name="connsiteY28" fmla="*/ 729704 h 3359713"/>
              <a:gd name="connsiteX29" fmla="*/ 1566310 w 2441413"/>
              <a:gd name="connsiteY29" fmla="*/ 630313 h 3359713"/>
              <a:gd name="connsiteX30" fmla="*/ 1530783 w 2441413"/>
              <a:gd name="connsiteY30" fmla="*/ 615933 h 3359713"/>
              <a:gd name="connsiteX31" fmla="*/ 1456979 w 2441413"/>
              <a:gd name="connsiteY31" fmla="*/ 501104 h 3359713"/>
              <a:gd name="connsiteX32" fmla="*/ 1398189 w 2441413"/>
              <a:gd name="connsiteY32" fmla="*/ 410171 h 3359713"/>
              <a:gd name="connsiteX33" fmla="*/ 1427162 w 2441413"/>
              <a:gd name="connsiteY33" fmla="*/ 292382 h 3359713"/>
              <a:gd name="connsiteX34" fmla="*/ 1441753 w 2441413"/>
              <a:gd name="connsiteY34" fmla="*/ 18739 h 3359713"/>
              <a:gd name="connsiteX35" fmla="*/ 1347649 w 2441413"/>
              <a:gd name="connsiteY35" fmla="*/ 33965 h 3359713"/>
              <a:gd name="connsiteX36" fmla="*/ 1320368 w 2441413"/>
              <a:gd name="connsiteY36" fmla="*/ 113477 h 3359713"/>
              <a:gd name="connsiteX37" fmla="*/ 1299010 w 2441413"/>
              <a:gd name="connsiteY37" fmla="*/ 153235 h 3359713"/>
              <a:gd name="connsiteX38" fmla="*/ 1268136 w 2441413"/>
              <a:gd name="connsiteY38" fmla="*/ 212869 h 3359713"/>
              <a:gd name="connsiteX39" fmla="*/ 1228379 w 2441413"/>
              <a:gd name="connsiteY39" fmla="*/ 113478 h 3359713"/>
              <a:gd name="connsiteX40" fmla="*/ 1238530 w 2441413"/>
              <a:gd name="connsiteY40" fmla="*/ 88101 h 3359713"/>
              <a:gd name="connsiteX41" fmla="*/ 1148866 w 2441413"/>
              <a:gd name="connsiteY41" fmla="*/ 14087 h 3359713"/>
              <a:gd name="connsiteX42" fmla="*/ 1039536 w 2441413"/>
              <a:gd name="connsiteY42" fmla="*/ 83661 h 3359713"/>
              <a:gd name="connsiteX43" fmla="*/ 940144 w 2441413"/>
              <a:gd name="connsiteY43" fmla="*/ 83661 h 3359713"/>
              <a:gd name="connsiteX44" fmla="*/ 880510 w 2441413"/>
              <a:gd name="connsiteY44" fmla="*/ 83661 h 3359713"/>
              <a:gd name="connsiteX45" fmla="*/ 820875 w 2441413"/>
              <a:gd name="connsiteY45" fmla="*/ 123417 h 3359713"/>
              <a:gd name="connsiteX46" fmla="*/ 771179 w 2441413"/>
              <a:gd name="connsiteY46" fmla="*/ 153235 h 3359713"/>
              <a:gd name="connsiteX47" fmla="*/ 751301 w 2441413"/>
              <a:gd name="connsiteY47" fmla="*/ 282443 h 3359713"/>
              <a:gd name="connsiteX48" fmla="*/ 751301 w 2441413"/>
              <a:gd name="connsiteY48" fmla="*/ 411652 h 3359713"/>
              <a:gd name="connsiteX49" fmla="*/ 721484 w 2441413"/>
              <a:gd name="connsiteY49" fmla="*/ 501104 h 3359713"/>
              <a:gd name="connsiteX50" fmla="*/ 592275 w 2441413"/>
              <a:gd name="connsiteY50" fmla="*/ 580617 h 3359713"/>
              <a:gd name="connsiteX51" fmla="*/ 572397 w 2441413"/>
              <a:gd name="connsiteY51" fmla="*/ 689948 h 3359713"/>
              <a:gd name="connsiteX52" fmla="*/ 532640 w 2441413"/>
              <a:gd name="connsiteY52" fmla="*/ 759521 h 3359713"/>
              <a:gd name="connsiteX53" fmla="*/ 463066 w 2441413"/>
              <a:gd name="connsiteY53" fmla="*/ 709826 h 3359713"/>
              <a:gd name="connsiteX54" fmla="*/ 383553 w 2441413"/>
              <a:gd name="connsiteY54" fmla="*/ 948365 h 3359713"/>
              <a:gd name="connsiteX55" fmla="*/ 383553 w 2441413"/>
              <a:gd name="connsiteY55" fmla="*/ 1037817 h 3359713"/>
              <a:gd name="connsiteX56" fmla="*/ 343797 w 2441413"/>
              <a:gd name="connsiteY56" fmla="*/ 1057695 h 3359713"/>
              <a:gd name="connsiteX57" fmla="*/ 383553 w 2441413"/>
              <a:gd name="connsiteY57" fmla="*/ 1246539 h 3359713"/>
              <a:gd name="connsiteX58" fmla="*/ 413371 w 2441413"/>
              <a:gd name="connsiteY58" fmla="*/ 1345930 h 3359713"/>
              <a:gd name="connsiteX59" fmla="*/ 274223 w 2441413"/>
              <a:gd name="connsiteY59" fmla="*/ 1266417 h 3359713"/>
              <a:gd name="connsiteX60" fmla="*/ 174408 w 2441413"/>
              <a:gd name="connsiteY60" fmla="*/ 1151166 h 3359713"/>
              <a:gd name="connsiteX61" fmla="*/ 55562 w 2441413"/>
              <a:gd name="connsiteY61" fmla="*/ 1077574 h 3359713"/>
              <a:gd name="connsiteX62" fmla="*/ 1003 w 2441413"/>
              <a:gd name="connsiteY62" fmla="*/ 1151800 h 3359713"/>
              <a:gd name="connsiteX63" fmla="*/ 25110 w 2441413"/>
              <a:gd name="connsiteY63" fmla="*/ 1261765 h 3359713"/>
              <a:gd name="connsiteX64" fmla="*/ 85379 w 2441413"/>
              <a:gd name="connsiteY64" fmla="*/ 1256478 h 3359713"/>
              <a:gd name="connsiteX65" fmla="*/ 85379 w 2441413"/>
              <a:gd name="connsiteY65" fmla="*/ 1306174 h 3359713"/>
              <a:gd name="connsiteX66" fmla="*/ 115197 w 2441413"/>
              <a:gd name="connsiteY66" fmla="*/ 1445321 h 3359713"/>
              <a:gd name="connsiteX67" fmla="*/ 91579 w 2441413"/>
              <a:gd name="connsiteY67" fmla="*/ 1614287 h 3359713"/>
              <a:gd name="connsiteX68" fmla="*/ 194710 w 2441413"/>
              <a:gd name="connsiteY68" fmla="*/ 1972095 h 3359713"/>
              <a:gd name="connsiteX69" fmla="*/ 194710 w 2441413"/>
              <a:gd name="connsiteY69" fmla="*/ 2200695 h 3359713"/>
              <a:gd name="connsiteX70" fmla="*/ 174831 w 2441413"/>
              <a:gd name="connsiteY70" fmla="*/ 2220574 h 3359713"/>
              <a:gd name="connsiteX71" fmla="*/ 154953 w 2441413"/>
              <a:gd name="connsiteY71" fmla="*/ 2389539 h 3359713"/>
              <a:gd name="connsiteX72" fmla="*/ 125136 w 2441413"/>
              <a:gd name="connsiteY72" fmla="*/ 2518748 h 3359713"/>
              <a:gd name="connsiteX73" fmla="*/ 135075 w 2441413"/>
              <a:gd name="connsiteY73" fmla="*/ 2618139 h 3359713"/>
              <a:gd name="connsiteX74" fmla="*/ 154953 w 2441413"/>
              <a:gd name="connsiteY74" fmla="*/ 2717530 h 3359713"/>
              <a:gd name="connsiteX75" fmla="*/ 220510 w 2441413"/>
              <a:gd name="connsiteY75" fmla="*/ 2861330 h 3359713"/>
              <a:gd name="connsiteX76" fmla="*/ 313555 w 2441413"/>
              <a:gd name="connsiteY76" fmla="*/ 2880996 h 3359713"/>
              <a:gd name="connsiteX77" fmla="*/ 373614 w 2441413"/>
              <a:gd name="connsiteY77" fmla="*/ 2826861 h 3359713"/>
              <a:gd name="connsiteX78" fmla="*/ 373614 w 2441413"/>
              <a:gd name="connsiteY78" fmla="*/ 2946130 h 3359713"/>
              <a:gd name="connsiteX79" fmla="*/ 433249 w 2441413"/>
              <a:gd name="connsiteY79" fmla="*/ 3015704 h 3359713"/>
              <a:gd name="connsiteX80" fmla="*/ 503245 w 2441413"/>
              <a:gd name="connsiteY80" fmla="*/ 2983137 h 3359713"/>
              <a:gd name="connsiteX81" fmla="*/ 482944 w 2441413"/>
              <a:gd name="connsiteY81" fmla="*/ 2886495 h 3359713"/>
              <a:gd name="connsiteX82" fmla="*/ 517836 w 2441413"/>
              <a:gd name="connsiteY82" fmla="*/ 2856677 h 3359713"/>
              <a:gd name="connsiteX83" fmla="*/ 522701 w 2441413"/>
              <a:gd name="connsiteY83" fmla="*/ 2787104 h 3359713"/>
              <a:gd name="connsiteX84" fmla="*/ 502823 w 2441413"/>
              <a:gd name="connsiteY84" fmla="*/ 2647956 h 3359713"/>
              <a:gd name="connsiteX85" fmla="*/ 512762 w 2441413"/>
              <a:gd name="connsiteY85" fmla="*/ 2568443 h 3359713"/>
              <a:gd name="connsiteX86" fmla="*/ 592275 w 2441413"/>
              <a:gd name="connsiteY86" fmla="*/ 2508808 h 3359713"/>
              <a:gd name="connsiteX87" fmla="*/ 660792 w 2441413"/>
              <a:gd name="connsiteY87" fmla="*/ 2706534 h 3359713"/>
              <a:gd name="connsiteX88" fmla="*/ 683206 w 2441413"/>
              <a:gd name="connsiteY88" fmla="*/ 2666989 h 3359713"/>
              <a:gd name="connsiteX89" fmla="*/ 765258 w 2441413"/>
              <a:gd name="connsiteY89" fmla="*/ 2627655 h 3359713"/>
              <a:gd name="connsiteX90" fmla="*/ 850692 w 2441413"/>
              <a:gd name="connsiteY90" fmla="*/ 2558504 h 3359713"/>
              <a:gd name="connsiteX91" fmla="*/ 940144 w 2441413"/>
              <a:gd name="connsiteY91" fmla="*/ 2578382 h 3359713"/>
              <a:gd name="connsiteX92" fmla="*/ 940144 w 2441413"/>
              <a:gd name="connsiteY92" fmla="*/ 2359721 h 3359713"/>
              <a:gd name="connsiteX93" fmla="*/ 960023 w 2441413"/>
              <a:gd name="connsiteY93" fmla="*/ 2200695 h 3359713"/>
              <a:gd name="connsiteX94" fmla="*/ 960023 w 2441413"/>
              <a:gd name="connsiteY94" fmla="*/ 2101304 h 3359713"/>
              <a:gd name="connsiteX95" fmla="*/ 1029597 w 2441413"/>
              <a:gd name="connsiteY95" fmla="*/ 1962156 h 3359713"/>
              <a:gd name="connsiteX96" fmla="*/ 1069353 w 2441413"/>
              <a:gd name="connsiteY96" fmla="*/ 2031730 h 3359713"/>
              <a:gd name="connsiteX97" fmla="*/ 1158171 w 2441413"/>
              <a:gd name="connsiteY97" fmla="*/ 2324618 h 3359713"/>
              <a:gd name="connsiteX98" fmla="*/ 1188623 w 2441413"/>
              <a:gd name="connsiteY98" fmla="*/ 2429295 h 3359713"/>
              <a:gd name="connsiteX99" fmla="*/ 1237683 w 2441413"/>
              <a:gd name="connsiteY99" fmla="*/ 2365431 h 3359713"/>
              <a:gd name="connsiteX100" fmla="*/ 1198562 w 2441413"/>
              <a:gd name="connsiteY100" fmla="*/ 2260330 h 3359713"/>
              <a:gd name="connsiteX101" fmla="*/ 1276806 w 2441413"/>
              <a:gd name="connsiteY101" fmla="*/ 2220574 h 3359713"/>
              <a:gd name="connsiteX102" fmla="*/ 1278075 w 2441413"/>
              <a:gd name="connsiteY102" fmla="*/ 2180817 h 3359713"/>
              <a:gd name="connsiteX103" fmla="*/ 1357588 w 2441413"/>
              <a:gd name="connsiteY103" fmla="*/ 2051608 h 3359713"/>
              <a:gd name="connsiteX104" fmla="*/ 1486797 w 2441413"/>
              <a:gd name="connsiteY104" fmla="*/ 2190756 h 3359713"/>
              <a:gd name="connsiteX105" fmla="*/ 1717996 w 2441413"/>
              <a:gd name="connsiteY105" fmla="*/ 2309108 h 3359713"/>
              <a:gd name="connsiteX106" fmla="*/ 1960277 w 2441413"/>
              <a:gd name="connsiteY106" fmla="*/ 3216902 h 3359713"/>
              <a:gd name="connsiteX107" fmla="*/ 2069608 w 2441413"/>
              <a:gd name="connsiteY107" fmla="*/ 3356050 h 3359713"/>
              <a:gd name="connsiteX108" fmla="*/ 2337964 w 2441413"/>
              <a:gd name="connsiteY108" fmla="*/ 3197023 h 3359713"/>
              <a:gd name="connsiteX109" fmla="*/ 2347904 w 2441413"/>
              <a:gd name="connsiteY109" fmla="*/ 3117511 h 3359713"/>
              <a:gd name="connsiteX110" fmla="*/ 2228634 w 2441413"/>
              <a:gd name="connsiteY110" fmla="*/ 2878970 h 3359713"/>
              <a:gd name="connsiteX111" fmla="*/ 2215965 w 2441413"/>
              <a:gd name="connsiteY111" fmla="*/ 2514500 h 3359713"/>
              <a:gd name="connsiteX112" fmla="*/ 2326605 w 2441413"/>
              <a:gd name="connsiteY112" fmla="*/ 2394466 h 3359713"/>
              <a:gd name="connsiteX113" fmla="*/ 2351843 w 2441413"/>
              <a:gd name="connsiteY113" fmla="*/ 2167436 h 3359713"/>
              <a:gd name="connsiteX0" fmla="*/ 2351843 w 2441413"/>
              <a:gd name="connsiteY0" fmla="*/ 2167436 h 3359713"/>
              <a:gd name="connsiteX1" fmla="*/ 2370551 w 2441413"/>
              <a:gd name="connsiteY1" fmla="*/ 2113727 h 3359713"/>
              <a:gd name="connsiteX2" fmla="*/ 2413455 w 2441413"/>
              <a:gd name="connsiteY2" fmla="*/ 2064695 h 3359713"/>
              <a:gd name="connsiteX3" fmla="*/ 2440953 w 2441413"/>
              <a:gd name="connsiteY3" fmla="*/ 1991974 h 3359713"/>
              <a:gd name="connsiteX4" fmla="*/ 2391258 w 2441413"/>
              <a:gd name="connsiteY4" fmla="*/ 1952217 h 3359713"/>
              <a:gd name="connsiteX5" fmla="*/ 2391258 w 2441413"/>
              <a:gd name="connsiteY5" fmla="*/ 1902521 h 3359713"/>
              <a:gd name="connsiteX6" fmla="*/ 2291866 w 2441413"/>
              <a:gd name="connsiteY6" fmla="*/ 1743495 h 3359713"/>
              <a:gd name="connsiteX7" fmla="*/ 2232231 w 2441413"/>
              <a:gd name="connsiteY7" fmla="*/ 1663982 h 3359713"/>
              <a:gd name="connsiteX8" fmla="*/ 2192475 w 2441413"/>
              <a:gd name="connsiteY8" fmla="*/ 1574530 h 3359713"/>
              <a:gd name="connsiteX9" fmla="*/ 2192475 w 2441413"/>
              <a:gd name="connsiteY9" fmla="*/ 1524835 h 3359713"/>
              <a:gd name="connsiteX10" fmla="*/ 2152718 w 2441413"/>
              <a:gd name="connsiteY10" fmla="*/ 1425443 h 3359713"/>
              <a:gd name="connsiteX11" fmla="*/ 2172597 w 2441413"/>
              <a:gd name="connsiteY11" fmla="*/ 1385687 h 3359713"/>
              <a:gd name="connsiteX12" fmla="*/ 2112962 w 2441413"/>
              <a:gd name="connsiteY12" fmla="*/ 1335991 h 3359713"/>
              <a:gd name="connsiteX13" fmla="*/ 2142779 w 2441413"/>
              <a:gd name="connsiteY13" fmla="*/ 1266417 h 3359713"/>
              <a:gd name="connsiteX14" fmla="*/ 2093084 w 2441413"/>
              <a:gd name="connsiteY14" fmla="*/ 1226661 h 3359713"/>
              <a:gd name="connsiteX15" fmla="*/ 2112962 w 2441413"/>
              <a:gd name="connsiteY15" fmla="*/ 1176965 h 3359713"/>
              <a:gd name="connsiteX16" fmla="*/ 2073205 w 2441413"/>
              <a:gd name="connsiteY16" fmla="*/ 1107391 h 3359713"/>
              <a:gd name="connsiteX17" fmla="*/ 2063266 w 2441413"/>
              <a:gd name="connsiteY17" fmla="*/ 958304 h 3359713"/>
              <a:gd name="connsiteX18" fmla="*/ 2083144 w 2441413"/>
              <a:gd name="connsiteY18" fmla="*/ 938426 h 3359713"/>
              <a:gd name="connsiteX19" fmla="*/ 2073205 w 2441413"/>
              <a:gd name="connsiteY19" fmla="*/ 848974 h 3359713"/>
              <a:gd name="connsiteX20" fmla="*/ 1993692 w 2441413"/>
              <a:gd name="connsiteY20" fmla="*/ 769461 h 3359713"/>
              <a:gd name="connsiteX21" fmla="*/ 1983753 w 2441413"/>
              <a:gd name="connsiteY21" fmla="*/ 650191 h 3359713"/>
              <a:gd name="connsiteX22" fmla="*/ 2013571 w 2441413"/>
              <a:gd name="connsiteY22" fmla="*/ 580617 h 3359713"/>
              <a:gd name="connsiteX23" fmla="*/ 1864484 w 2441413"/>
              <a:gd name="connsiteY23" fmla="*/ 431530 h 3359713"/>
              <a:gd name="connsiteX24" fmla="*/ 1834666 w 2441413"/>
              <a:gd name="connsiteY24" fmla="*/ 501104 h 3359713"/>
              <a:gd name="connsiteX25" fmla="*/ 1844605 w 2441413"/>
              <a:gd name="connsiteY25" fmla="*/ 590556 h 3359713"/>
              <a:gd name="connsiteX26" fmla="*/ 1784971 w 2441413"/>
              <a:gd name="connsiteY26" fmla="*/ 630313 h 3359713"/>
              <a:gd name="connsiteX27" fmla="*/ 1699747 w 2441413"/>
              <a:gd name="connsiteY27" fmla="*/ 638771 h 3359713"/>
              <a:gd name="connsiteX28" fmla="*/ 1665701 w 2441413"/>
              <a:gd name="connsiteY28" fmla="*/ 729704 h 3359713"/>
              <a:gd name="connsiteX29" fmla="*/ 1566310 w 2441413"/>
              <a:gd name="connsiteY29" fmla="*/ 630313 h 3359713"/>
              <a:gd name="connsiteX30" fmla="*/ 1530783 w 2441413"/>
              <a:gd name="connsiteY30" fmla="*/ 615933 h 3359713"/>
              <a:gd name="connsiteX31" fmla="*/ 1456979 w 2441413"/>
              <a:gd name="connsiteY31" fmla="*/ 501104 h 3359713"/>
              <a:gd name="connsiteX32" fmla="*/ 1398189 w 2441413"/>
              <a:gd name="connsiteY32" fmla="*/ 410171 h 3359713"/>
              <a:gd name="connsiteX33" fmla="*/ 1427162 w 2441413"/>
              <a:gd name="connsiteY33" fmla="*/ 292382 h 3359713"/>
              <a:gd name="connsiteX34" fmla="*/ 1441753 w 2441413"/>
              <a:gd name="connsiteY34" fmla="*/ 18739 h 3359713"/>
              <a:gd name="connsiteX35" fmla="*/ 1347649 w 2441413"/>
              <a:gd name="connsiteY35" fmla="*/ 33965 h 3359713"/>
              <a:gd name="connsiteX36" fmla="*/ 1320368 w 2441413"/>
              <a:gd name="connsiteY36" fmla="*/ 113477 h 3359713"/>
              <a:gd name="connsiteX37" fmla="*/ 1299010 w 2441413"/>
              <a:gd name="connsiteY37" fmla="*/ 153235 h 3359713"/>
              <a:gd name="connsiteX38" fmla="*/ 1268136 w 2441413"/>
              <a:gd name="connsiteY38" fmla="*/ 212869 h 3359713"/>
              <a:gd name="connsiteX39" fmla="*/ 1228379 w 2441413"/>
              <a:gd name="connsiteY39" fmla="*/ 113478 h 3359713"/>
              <a:gd name="connsiteX40" fmla="*/ 1238530 w 2441413"/>
              <a:gd name="connsiteY40" fmla="*/ 88101 h 3359713"/>
              <a:gd name="connsiteX41" fmla="*/ 1148866 w 2441413"/>
              <a:gd name="connsiteY41" fmla="*/ 14087 h 3359713"/>
              <a:gd name="connsiteX42" fmla="*/ 1039536 w 2441413"/>
              <a:gd name="connsiteY42" fmla="*/ 83661 h 3359713"/>
              <a:gd name="connsiteX43" fmla="*/ 940144 w 2441413"/>
              <a:gd name="connsiteY43" fmla="*/ 83661 h 3359713"/>
              <a:gd name="connsiteX44" fmla="*/ 880510 w 2441413"/>
              <a:gd name="connsiteY44" fmla="*/ 83661 h 3359713"/>
              <a:gd name="connsiteX45" fmla="*/ 820875 w 2441413"/>
              <a:gd name="connsiteY45" fmla="*/ 123417 h 3359713"/>
              <a:gd name="connsiteX46" fmla="*/ 771179 w 2441413"/>
              <a:gd name="connsiteY46" fmla="*/ 153235 h 3359713"/>
              <a:gd name="connsiteX47" fmla="*/ 751301 w 2441413"/>
              <a:gd name="connsiteY47" fmla="*/ 282443 h 3359713"/>
              <a:gd name="connsiteX48" fmla="*/ 751301 w 2441413"/>
              <a:gd name="connsiteY48" fmla="*/ 411652 h 3359713"/>
              <a:gd name="connsiteX49" fmla="*/ 721484 w 2441413"/>
              <a:gd name="connsiteY49" fmla="*/ 501104 h 3359713"/>
              <a:gd name="connsiteX50" fmla="*/ 592275 w 2441413"/>
              <a:gd name="connsiteY50" fmla="*/ 580617 h 3359713"/>
              <a:gd name="connsiteX51" fmla="*/ 572397 w 2441413"/>
              <a:gd name="connsiteY51" fmla="*/ 689948 h 3359713"/>
              <a:gd name="connsiteX52" fmla="*/ 532640 w 2441413"/>
              <a:gd name="connsiteY52" fmla="*/ 759521 h 3359713"/>
              <a:gd name="connsiteX53" fmla="*/ 463066 w 2441413"/>
              <a:gd name="connsiteY53" fmla="*/ 709826 h 3359713"/>
              <a:gd name="connsiteX54" fmla="*/ 383553 w 2441413"/>
              <a:gd name="connsiteY54" fmla="*/ 948365 h 3359713"/>
              <a:gd name="connsiteX55" fmla="*/ 383553 w 2441413"/>
              <a:gd name="connsiteY55" fmla="*/ 1037817 h 3359713"/>
              <a:gd name="connsiteX56" fmla="*/ 343797 w 2441413"/>
              <a:gd name="connsiteY56" fmla="*/ 1057695 h 3359713"/>
              <a:gd name="connsiteX57" fmla="*/ 383553 w 2441413"/>
              <a:gd name="connsiteY57" fmla="*/ 1246539 h 3359713"/>
              <a:gd name="connsiteX58" fmla="*/ 413371 w 2441413"/>
              <a:gd name="connsiteY58" fmla="*/ 1345930 h 3359713"/>
              <a:gd name="connsiteX59" fmla="*/ 274223 w 2441413"/>
              <a:gd name="connsiteY59" fmla="*/ 1266417 h 3359713"/>
              <a:gd name="connsiteX60" fmla="*/ 174408 w 2441413"/>
              <a:gd name="connsiteY60" fmla="*/ 1151166 h 3359713"/>
              <a:gd name="connsiteX61" fmla="*/ 55562 w 2441413"/>
              <a:gd name="connsiteY61" fmla="*/ 1077574 h 3359713"/>
              <a:gd name="connsiteX62" fmla="*/ 1003 w 2441413"/>
              <a:gd name="connsiteY62" fmla="*/ 1151800 h 3359713"/>
              <a:gd name="connsiteX63" fmla="*/ 25110 w 2441413"/>
              <a:gd name="connsiteY63" fmla="*/ 1261765 h 3359713"/>
              <a:gd name="connsiteX64" fmla="*/ 85379 w 2441413"/>
              <a:gd name="connsiteY64" fmla="*/ 1256478 h 3359713"/>
              <a:gd name="connsiteX65" fmla="*/ 85379 w 2441413"/>
              <a:gd name="connsiteY65" fmla="*/ 1306174 h 3359713"/>
              <a:gd name="connsiteX66" fmla="*/ 115197 w 2441413"/>
              <a:gd name="connsiteY66" fmla="*/ 1445321 h 3359713"/>
              <a:gd name="connsiteX67" fmla="*/ 141274 w 2441413"/>
              <a:gd name="connsiteY67" fmla="*/ 1634165 h 3359713"/>
              <a:gd name="connsiteX68" fmla="*/ 194710 w 2441413"/>
              <a:gd name="connsiteY68" fmla="*/ 1972095 h 3359713"/>
              <a:gd name="connsiteX69" fmla="*/ 194710 w 2441413"/>
              <a:gd name="connsiteY69" fmla="*/ 2200695 h 3359713"/>
              <a:gd name="connsiteX70" fmla="*/ 174831 w 2441413"/>
              <a:gd name="connsiteY70" fmla="*/ 2220574 h 3359713"/>
              <a:gd name="connsiteX71" fmla="*/ 154953 w 2441413"/>
              <a:gd name="connsiteY71" fmla="*/ 2389539 h 3359713"/>
              <a:gd name="connsiteX72" fmla="*/ 125136 w 2441413"/>
              <a:gd name="connsiteY72" fmla="*/ 2518748 h 3359713"/>
              <a:gd name="connsiteX73" fmla="*/ 135075 w 2441413"/>
              <a:gd name="connsiteY73" fmla="*/ 2618139 h 3359713"/>
              <a:gd name="connsiteX74" fmla="*/ 154953 w 2441413"/>
              <a:gd name="connsiteY74" fmla="*/ 2717530 h 3359713"/>
              <a:gd name="connsiteX75" fmla="*/ 220510 w 2441413"/>
              <a:gd name="connsiteY75" fmla="*/ 2861330 h 3359713"/>
              <a:gd name="connsiteX76" fmla="*/ 313555 w 2441413"/>
              <a:gd name="connsiteY76" fmla="*/ 2880996 h 3359713"/>
              <a:gd name="connsiteX77" fmla="*/ 373614 w 2441413"/>
              <a:gd name="connsiteY77" fmla="*/ 2826861 h 3359713"/>
              <a:gd name="connsiteX78" fmla="*/ 373614 w 2441413"/>
              <a:gd name="connsiteY78" fmla="*/ 2946130 h 3359713"/>
              <a:gd name="connsiteX79" fmla="*/ 433249 w 2441413"/>
              <a:gd name="connsiteY79" fmla="*/ 3015704 h 3359713"/>
              <a:gd name="connsiteX80" fmla="*/ 503245 w 2441413"/>
              <a:gd name="connsiteY80" fmla="*/ 2983137 h 3359713"/>
              <a:gd name="connsiteX81" fmla="*/ 482944 w 2441413"/>
              <a:gd name="connsiteY81" fmla="*/ 2886495 h 3359713"/>
              <a:gd name="connsiteX82" fmla="*/ 517836 w 2441413"/>
              <a:gd name="connsiteY82" fmla="*/ 2856677 h 3359713"/>
              <a:gd name="connsiteX83" fmla="*/ 522701 w 2441413"/>
              <a:gd name="connsiteY83" fmla="*/ 2787104 h 3359713"/>
              <a:gd name="connsiteX84" fmla="*/ 502823 w 2441413"/>
              <a:gd name="connsiteY84" fmla="*/ 2647956 h 3359713"/>
              <a:gd name="connsiteX85" fmla="*/ 512762 w 2441413"/>
              <a:gd name="connsiteY85" fmla="*/ 2568443 h 3359713"/>
              <a:gd name="connsiteX86" fmla="*/ 592275 w 2441413"/>
              <a:gd name="connsiteY86" fmla="*/ 2508808 h 3359713"/>
              <a:gd name="connsiteX87" fmla="*/ 660792 w 2441413"/>
              <a:gd name="connsiteY87" fmla="*/ 2706534 h 3359713"/>
              <a:gd name="connsiteX88" fmla="*/ 683206 w 2441413"/>
              <a:gd name="connsiteY88" fmla="*/ 2666989 h 3359713"/>
              <a:gd name="connsiteX89" fmla="*/ 765258 w 2441413"/>
              <a:gd name="connsiteY89" fmla="*/ 2627655 h 3359713"/>
              <a:gd name="connsiteX90" fmla="*/ 850692 w 2441413"/>
              <a:gd name="connsiteY90" fmla="*/ 2558504 h 3359713"/>
              <a:gd name="connsiteX91" fmla="*/ 940144 w 2441413"/>
              <a:gd name="connsiteY91" fmla="*/ 2578382 h 3359713"/>
              <a:gd name="connsiteX92" fmla="*/ 940144 w 2441413"/>
              <a:gd name="connsiteY92" fmla="*/ 2359721 h 3359713"/>
              <a:gd name="connsiteX93" fmla="*/ 960023 w 2441413"/>
              <a:gd name="connsiteY93" fmla="*/ 2200695 h 3359713"/>
              <a:gd name="connsiteX94" fmla="*/ 960023 w 2441413"/>
              <a:gd name="connsiteY94" fmla="*/ 2101304 h 3359713"/>
              <a:gd name="connsiteX95" fmla="*/ 1029597 w 2441413"/>
              <a:gd name="connsiteY95" fmla="*/ 1962156 h 3359713"/>
              <a:gd name="connsiteX96" fmla="*/ 1069353 w 2441413"/>
              <a:gd name="connsiteY96" fmla="*/ 2031730 h 3359713"/>
              <a:gd name="connsiteX97" fmla="*/ 1158171 w 2441413"/>
              <a:gd name="connsiteY97" fmla="*/ 2324618 h 3359713"/>
              <a:gd name="connsiteX98" fmla="*/ 1188623 w 2441413"/>
              <a:gd name="connsiteY98" fmla="*/ 2429295 h 3359713"/>
              <a:gd name="connsiteX99" fmla="*/ 1237683 w 2441413"/>
              <a:gd name="connsiteY99" fmla="*/ 2365431 h 3359713"/>
              <a:gd name="connsiteX100" fmla="*/ 1198562 w 2441413"/>
              <a:gd name="connsiteY100" fmla="*/ 2260330 h 3359713"/>
              <a:gd name="connsiteX101" fmla="*/ 1276806 w 2441413"/>
              <a:gd name="connsiteY101" fmla="*/ 2220574 h 3359713"/>
              <a:gd name="connsiteX102" fmla="*/ 1278075 w 2441413"/>
              <a:gd name="connsiteY102" fmla="*/ 2180817 h 3359713"/>
              <a:gd name="connsiteX103" fmla="*/ 1357588 w 2441413"/>
              <a:gd name="connsiteY103" fmla="*/ 2051608 h 3359713"/>
              <a:gd name="connsiteX104" fmla="*/ 1486797 w 2441413"/>
              <a:gd name="connsiteY104" fmla="*/ 2190756 h 3359713"/>
              <a:gd name="connsiteX105" fmla="*/ 1717996 w 2441413"/>
              <a:gd name="connsiteY105" fmla="*/ 2309108 h 3359713"/>
              <a:gd name="connsiteX106" fmla="*/ 1960277 w 2441413"/>
              <a:gd name="connsiteY106" fmla="*/ 3216902 h 3359713"/>
              <a:gd name="connsiteX107" fmla="*/ 2069608 w 2441413"/>
              <a:gd name="connsiteY107" fmla="*/ 3356050 h 3359713"/>
              <a:gd name="connsiteX108" fmla="*/ 2337964 w 2441413"/>
              <a:gd name="connsiteY108" fmla="*/ 3197023 h 3359713"/>
              <a:gd name="connsiteX109" fmla="*/ 2347904 w 2441413"/>
              <a:gd name="connsiteY109" fmla="*/ 3117511 h 3359713"/>
              <a:gd name="connsiteX110" fmla="*/ 2228634 w 2441413"/>
              <a:gd name="connsiteY110" fmla="*/ 2878970 h 3359713"/>
              <a:gd name="connsiteX111" fmla="*/ 2215965 w 2441413"/>
              <a:gd name="connsiteY111" fmla="*/ 2514500 h 3359713"/>
              <a:gd name="connsiteX112" fmla="*/ 2326605 w 2441413"/>
              <a:gd name="connsiteY112" fmla="*/ 2394466 h 3359713"/>
              <a:gd name="connsiteX113" fmla="*/ 2351843 w 2441413"/>
              <a:gd name="connsiteY113" fmla="*/ 2167436 h 3359713"/>
              <a:gd name="connsiteX0" fmla="*/ 2351843 w 2441413"/>
              <a:gd name="connsiteY0" fmla="*/ 2167436 h 3281253"/>
              <a:gd name="connsiteX1" fmla="*/ 2370551 w 2441413"/>
              <a:gd name="connsiteY1" fmla="*/ 2113727 h 3281253"/>
              <a:gd name="connsiteX2" fmla="*/ 2413455 w 2441413"/>
              <a:gd name="connsiteY2" fmla="*/ 2064695 h 3281253"/>
              <a:gd name="connsiteX3" fmla="*/ 2440953 w 2441413"/>
              <a:gd name="connsiteY3" fmla="*/ 1991974 h 3281253"/>
              <a:gd name="connsiteX4" fmla="*/ 2391258 w 2441413"/>
              <a:gd name="connsiteY4" fmla="*/ 1952217 h 3281253"/>
              <a:gd name="connsiteX5" fmla="*/ 2391258 w 2441413"/>
              <a:gd name="connsiteY5" fmla="*/ 1902521 h 3281253"/>
              <a:gd name="connsiteX6" fmla="*/ 2291866 w 2441413"/>
              <a:gd name="connsiteY6" fmla="*/ 1743495 h 3281253"/>
              <a:gd name="connsiteX7" fmla="*/ 2232231 w 2441413"/>
              <a:gd name="connsiteY7" fmla="*/ 1663982 h 3281253"/>
              <a:gd name="connsiteX8" fmla="*/ 2192475 w 2441413"/>
              <a:gd name="connsiteY8" fmla="*/ 1574530 h 3281253"/>
              <a:gd name="connsiteX9" fmla="*/ 2192475 w 2441413"/>
              <a:gd name="connsiteY9" fmla="*/ 1524835 h 3281253"/>
              <a:gd name="connsiteX10" fmla="*/ 2152718 w 2441413"/>
              <a:gd name="connsiteY10" fmla="*/ 1425443 h 3281253"/>
              <a:gd name="connsiteX11" fmla="*/ 2172597 w 2441413"/>
              <a:gd name="connsiteY11" fmla="*/ 1385687 h 3281253"/>
              <a:gd name="connsiteX12" fmla="*/ 2112962 w 2441413"/>
              <a:gd name="connsiteY12" fmla="*/ 1335991 h 3281253"/>
              <a:gd name="connsiteX13" fmla="*/ 2142779 w 2441413"/>
              <a:gd name="connsiteY13" fmla="*/ 1266417 h 3281253"/>
              <a:gd name="connsiteX14" fmla="*/ 2093084 w 2441413"/>
              <a:gd name="connsiteY14" fmla="*/ 1226661 h 3281253"/>
              <a:gd name="connsiteX15" fmla="*/ 2112962 w 2441413"/>
              <a:gd name="connsiteY15" fmla="*/ 1176965 h 3281253"/>
              <a:gd name="connsiteX16" fmla="*/ 2073205 w 2441413"/>
              <a:gd name="connsiteY16" fmla="*/ 1107391 h 3281253"/>
              <a:gd name="connsiteX17" fmla="*/ 2063266 w 2441413"/>
              <a:gd name="connsiteY17" fmla="*/ 958304 h 3281253"/>
              <a:gd name="connsiteX18" fmla="*/ 2083144 w 2441413"/>
              <a:gd name="connsiteY18" fmla="*/ 938426 h 3281253"/>
              <a:gd name="connsiteX19" fmla="*/ 2073205 w 2441413"/>
              <a:gd name="connsiteY19" fmla="*/ 848974 h 3281253"/>
              <a:gd name="connsiteX20" fmla="*/ 1993692 w 2441413"/>
              <a:gd name="connsiteY20" fmla="*/ 769461 h 3281253"/>
              <a:gd name="connsiteX21" fmla="*/ 1983753 w 2441413"/>
              <a:gd name="connsiteY21" fmla="*/ 650191 h 3281253"/>
              <a:gd name="connsiteX22" fmla="*/ 2013571 w 2441413"/>
              <a:gd name="connsiteY22" fmla="*/ 580617 h 3281253"/>
              <a:gd name="connsiteX23" fmla="*/ 1864484 w 2441413"/>
              <a:gd name="connsiteY23" fmla="*/ 431530 h 3281253"/>
              <a:gd name="connsiteX24" fmla="*/ 1834666 w 2441413"/>
              <a:gd name="connsiteY24" fmla="*/ 501104 h 3281253"/>
              <a:gd name="connsiteX25" fmla="*/ 1844605 w 2441413"/>
              <a:gd name="connsiteY25" fmla="*/ 590556 h 3281253"/>
              <a:gd name="connsiteX26" fmla="*/ 1784971 w 2441413"/>
              <a:gd name="connsiteY26" fmla="*/ 630313 h 3281253"/>
              <a:gd name="connsiteX27" fmla="*/ 1699747 w 2441413"/>
              <a:gd name="connsiteY27" fmla="*/ 638771 h 3281253"/>
              <a:gd name="connsiteX28" fmla="*/ 1665701 w 2441413"/>
              <a:gd name="connsiteY28" fmla="*/ 729704 h 3281253"/>
              <a:gd name="connsiteX29" fmla="*/ 1566310 w 2441413"/>
              <a:gd name="connsiteY29" fmla="*/ 630313 h 3281253"/>
              <a:gd name="connsiteX30" fmla="*/ 1530783 w 2441413"/>
              <a:gd name="connsiteY30" fmla="*/ 615933 h 3281253"/>
              <a:gd name="connsiteX31" fmla="*/ 1456979 w 2441413"/>
              <a:gd name="connsiteY31" fmla="*/ 501104 h 3281253"/>
              <a:gd name="connsiteX32" fmla="*/ 1398189 w 2441413"/>
              <a:gd name="connsiteY32" fmla="*/ 410171 h 3281253"/>
              <a:gd name="connsiteX33" fmla="*/ 1427162 w 2441413"/>
              <a:gd name="connsiteY33" fmla="*/ 292382 h 3281253"/>
              <a:gd name="connsiteX34" fmla="*/ 1441753 w 2441413"/>
              <a:gd name="connsiteY34" fmla="*/ 18739 h 3281253"/>
              <a:gd name="connsiteX35" fmla="*/ 1347649 w 2441413"/>
              <a:gd name="connsiteY35" fmla="*/ 33965 h 3281253"/>
              <a:gd name="connsiteX36" fmla="*/ 1320368 w 2441413"/>
              <a:gd name="connsiteY36" fmla="*/ 113477 h 3281253"/>
              <a:gd name="connsiteX37" fmla="*/ 1299010 w 2441413"/>
              <a:gd name="connsiteY37" fmla="*/ 153235 h 3281253"/>
              <a:gd name="connsiteX38" fmla="*/ 1268136 w 2441413"/>
              <a:gd name="connsiteY38" fmla="*/ 212869 h 3281253"/>
              <a:gd name="connsiteX39" fmla="*/ 1228379 w 2441413"/>
              <a:gd name="connsiteY39" fmla="*/ 113478 h 3281253"/>
              <a:gd name="connsiteX40" fmla="*/ 1238530 w 2441413"/>
              <a:gd name="connsiteY40" fmla="*/ 88101 h 3281253"/>
              <a:gd name="connsiteX41" fmla="*/ 1148866 w 2441413"/>
              <a:gd name="connsiteY41" fmla="*/ 14087 h 3281253"/>
              <a:gd name="connsiteX42" fmla="*/ 1039536 w 2441413"/>
              <a:gd name="connsiteY42" fmla="*/ 83661 h 3281253"/>
              <a:gd name="connsiteX43" fmla="*/ 940144 w 2441413"/>
              <a:gd name="connsiteY43" fmla="*/ 83661 h 3281253"/>
              <a:gd name="connsiteX44" fmla="*/ 880510 w 2441413"/>
              <a:gd name="connsiteY44" fmla="*/ 83661 h 3281253"/>
              <a:gd name="connsiteX45" fmla="*/ 820875 w 2441413"/>
              <a:gd name="connsiteY45" fmla="*/ 123417 h 3281253"/>
              <a:gd name="connsiteX46" fmla="*/ 771179 w 2441413"/>
              <a:gd name="connsiteY46" fmla="*/ 153235 h 3281253"/>
              <a:gd name="connsiteX47" fmla="*/ 751301 w 2441413"/>
              <a:gd name="connsiteY47" fmla="*/ 282443 h 3281253"/>
              <a:gd name="connsiteX48" fmla="*/ 751301 w 2441413"/>
              <a:gd name="connsiteY48" fmla="*/ 411652 h 3281253"/>
              <a:gd name="connsiteX49" fmla="*/ 721484 w 2441413"/>
              <a:gd name="connsiteY49" fmla="*/ 501104 h 3281253"/>
              <a:gd name="connsiteX50" fmla="*/ 592275 w 2441413"/>
              <a:gd name="connsiteY50" fmla="*/ 580617 h 3281253"/>
              <a:gd name="connsiteX51" fmla="*/ 572397 w 2441413"/>
              <a:gd name="connsiteY51" fmla="*/ 689948 h 3281253"/>
              <a:gd name="connsiteX52" fmla="*/ 532640 w 2441413"/>
              <a:gd name="connsiteY52" fmla="*/ 759521 h 3281253"/>
              <a:gd name="connsiteX53" fmla="*/ 463066 w 2441413"/>
              <a:gd name="connsiteY53" fmla="*/ 709826 h 3281253"/>
              <a:gd name="connsiteX54" fmla="*/ 383553 w 2441413"/>
              <a:gd name="connsiteY54" fmla="*/ 948365 h 3281253"/>
              <a:gd name="connsiteX55" fmla="*/ 383553 w 2441413"/>
              <a:gd name="connsiteY55" fmla="*/ 1037817 h 3281253"/>
              <a:gd name="connsiteX56" fmla="*/ 343797 w 2441413"/>
              <a:gd name="connsiteY56" fmla="*/ 1057695 h 3281253"/>
              <a:gd name="connsiteX57" fmla="*/ 383553 w 2441413"/>
              <a:gd name="connsiteY57" fmla="*/ 1246539 h 3281253"/>
              <a:gd name="connsiteX58" fmla="*/ 413371 w 2441413"/>
              <a:gd name="connsiteY58" fmla="*/ 1345930 h 3281253"/>
              <a:gd name="connsiteX59" fmla="*/ 274223 w 2441413"/>
              <a:gd name="connsiteY59" fmla="*/ 1266417 h 3281253"/>
              <a:gd name="connsiteX60" fmla="*/ 174408 w 2441413"/>
              <a:gd name="connsiteY60" fmla="*/ 1151166 h 3281253"/>
              <a:gd name="connsiteX61" fmla="*/ 55562 w 2441413"/>
              <a:gd name="connsiteY61" fmla="*/ 1077574 h 3281253"/>
              <a:gd name="connsiteX62" fmla="*/ 1003 w 2441413"/>
              <a:gd name="connsiteY62" fmla="*/ 1151800 h 3281253"/>
              <a:gd name="connsiteX63" fmla="*/ 25110 w 2441413"/>
              <a:gd name="connsiteY63" fmla="*/ 1261765 h 3281253"/>
              <a:gd name="connsiteX64" fmla="*/ 85379 w 2441413"/>
              <a:gd name="connsiteY64" fmla="*/ 1256478 h 3281253"/>
              <a:gd name="connsiteX65" fmla="*/ 85379 w 2441413"/>
              <a:gd name="connsiteY65" fmla="*/ 1306174 h 3281253"/>
              <a:gd name="connsiteX66" fmla="*/ 115197 w 2441413"/>
              <a:gd name="connsiteY66" fmla="*/ 1445321 h 3281253"/>
              <a:gd name="connsiteX67" fmla="*/ 141274 w 2441413"/>
              <a:gd name="connsiteY67" fmla="*/ 1634165 h 3281253"/>
              <a:gd name="connsiteX68" fmla="*/ 194710 w 2441413"/>
              <a:gd name="connsiteY68" fmla="*/ 1972095 h 3281253"/>
              <a:gd name="connsiteX69" fmla="*/ 194710 w 2441413"/>
              <a:gd name="connsiteY69" fmla="*/ 2200695 h 3281253"/>
              <a:gd name="connsiteX70" fmla="*/ 174831 w 2441413"/>
              <a:gd name="connsiteY70" fmla="*/ 2220574 h 3281253"/>
              <a:gd name="connsiteX71" fmla="*/ 154953 w 2441413"/>
              <a:gd name="connsiteY71" fmla="*/ 2389539 h 3281253"/>
              <a:gd name="connsiteX72" fmla="*/ 125136 w 2441413"/>
              <a:gd name="connsiteY72" fmla="*/ 2518748 h 3281253"/>
              <a:gd name="connsiteX73" fmla="*/ 135075 w 2441413"/>
              <a:gd name="connsiteY73" fmla="*/ 2618139 h 3281253"/>
              <a:gd name="connsiteX74" fmla="*/ 154953 w 2441413"/>
              <a:gd name="connsiteY74" fmla="*/ 2717530 h 3281253"/>
              <a:gd name="connsiteX75" fmla="*/ 220510 w 2441413"/>
              <a:gd name="connsiteY75" fmla="*/ 2861330 h 3281253"/>
              <a:gd name="connsiteX76" fmla="*/ 313555 w 2441413"/>
              <a:gd name="connsiteY76" fmla="*/ 2880996 h 3281253"/>
              <a:gd name="connsiteX77" fmla="*/ 373614 w 2441413"/>
              <a:gd name="connsiteY77" fmla="*/ 2826861 h 3281253"/>
              <a:gd name="connsiteX78" fmla="*/ 373614 w 2441413"/>
              <a:gd name="connsiteY78" fmla="*/ 2946130 h 3281253"/>
              <a:gd name="connsiteX79" fmla="*/ 433249 w 2441413"/>
              <a:gd name="connsiteY79" fmla="*/ 3015704 h 3281253"/>
              <a:gd name="connsiteX80" fmla="*/ 503245 w 2441413"/>
              <a:gd name="connsiteY80" fmla="*/ 2983137 h 3281253"/>
              <a:gd name="connsiteX81" fmla="*/ 482944 w 2441413"/>
              <a:gd name="connsiteY81" fmla="*/ 2886495 h 3281253"/>
              <a:gd name="connsiteX82" fmla="*/ 517836 w 2441413"/>
              <a:gd name="connsiteY82" fmla="*/ 2856677 h 3281253"/>
              <a:gd name="connsiteX83" fmla="*/ 522701 w 2441413"/>
              <a:gd name="connsiteY83" fmla="*/ 2787104 h 3281253"/>
              <a:gd name="connsiteX84" fmla="*/ 502823 w 2441413"/>
              <a:gd name="connsiteY84" fmla="*/ 2647956 h 3281253"/>
              <a:gd name="connsiteX85" fmla="*/ 512762 w 2441413"/>
              <a:gd name="connsiteY85" fmla="*/ 2568443 h 3281253"/>
              <a:gd name="connsiteX86" fmla="*/ 592275 w 2441413"/>
              <a:gd name="connsiteY86" fmla="*/ 2508808 h 3281253"/>
              <a:gd name="connsiteX87" fmla="*/ 660792 w 2441413"/>
              <a:gd name="connsiteY87" fmla="*/ 2706534 h 3281253"/>
              <a:gd name="connsiteX88" fmla="*/ 683206 w 2441413"/>
              <a:gd name="connsiteY88" fmla="*/ 2666989 h 3281253"/>
              <a:gd name="connsiteX89" fmla="*/ 765258 w 2441413"/>
              <a:gd name="connsiteY89" fmla="*/ 2627655 h 3281253"/>
              <a:gd name="connsiteX90" fmla="*/ 850692 w 2441413"/>
              <a:gd name="connsiteY90" fmla="*/ 2558504 h 3281253"/>
              <a:gd name="connsiteX91" fmla="*/ 940144 w 2441413"/>
              <a:gd name="connsiteY91" fmla="*/ 2578382 h 3281253"/>
              <a:gd name="connsiteX92" fmla="*/ 940144 w 2441413"/>
              <a:gd name="connsiteY92" fmla="*/ 2359721 h 3281253"/>
              <a:gd name="connsiteX93" fmla="*/ 960023 w 2441413"/>
              <a:gd name="connsiteY93" fmla="*/ 2200695 h 3281253"/>
              <a:gd name="connsiteX94" fmla="*/ 960023 w 2441413"/>
              <a:gd name="connsiteY94" fmla="*/ 2101304 h 3281253"/>
              <a:gd name="connsiteX95" fmla="*/ 1029597 w 2441413"/>
              <a:gd name="connsiteY95" fmla="*/ 1962156 h 3281253"/>
              <a:gd name="connsiteX96" fmla="*/ 1069353 w 2441413"/>
              <a:gd name="connsiteY96" fmla="*/ 2031730 h 3281253"/>
              <a:gd name="connsiteX97" fmla="*/ 1158171 w 2441413"/>
              <a:gd name="connsiteY97" fmla="*/ 2324618 h 3281253"/>
              <a:gd name="connsiteX98" fmla="*/ 1188623 w 2441413"/>
              <a:gd name="connsiteY98" fmla="*/ 2429295 h 3281253"/>
              <a:gd name="connsiteX99" fmla="*/ 1237683 w 2441413"/>
              <a:gd name="connsiteY99" fmla="*/ 2365431 h 3281253"/>
              <a:gd name="connsiteX100" fmla="*/ 1198562 w 2441413"/>
              <a:gd name="connsiteY100" fmla="*/ 2260330 h 3281253"/>
              <a:gd name="connsiteX101" fmla="*/ 1276806 w 2441413"/>
              <a:gd name="connsiteY101" fmla="*/ 2220574 h 3281253"/>
              <a:gd name="connsiteX102" fmla="*/ 1278075 w 2441413"/>
              <a:gd name="connsiteY102" fmla="*/ 2180817 h 3281253"/>
              <a:gd name="connsiteX103" fmla="*/ 1357588 w 2441413"/>
              <a:gd name="connsiteY103" fmla="*/ 2051608 h 3281253"/>
              <a:gd name="connsiteX104" fmla="*/ 1486797 w 2441413"/>
              <a:gd name="connsiteY104" fmla="*/ 2190756 h 3281253"/>
              <a:gd name="connsiteX105" fmla="*/ 1717996 w 2441413"/>
              <a:gd name="connsiteY105" fmla="*/ 2309108 h 3281253"/>
              <a:gd name="connsiteX106" fmla="*/ 1960277 w 2441413"/>
              <a:gd name="connsiteY106" fmla="*/ 3216902 h 3281253"/>
              <a:gd name="connsiteX107" fmla="*/ 2337964 w 2441413"/>
              <a:gd name="connsiteY107" fmla="*/ 3197023 h 3281253"/>
              <a:gd name="connsiteX108" fmla="*/ 2347904 w 2441413"/>
              <a:gd name="connsiteY108" fmla="*/ 3117511 h 3281253"/>
              <a:gd name="connsiteX109" fmla="*/ 2228634 w 2441413"/>
              <a:gd name="connsiteY109" fmla="*/ 2878970 h 3281253"/>
              <a:gd name="connsiteX110" fmla="*/ 2215965 w 2441413"/>
              <a:gd name="connsiteY110" fmla="*/ 2514500 h 3281253"/>
              <a:gd name="connsiteX111" fmla="*/ 2326605 w 2441413"/>
              <a:gd name="connsiteY111" fmla="*/ 2394466 h 3281253"/>
              <a:gd name="connsiteX112" fmla="*/ 2351843 w 2441413"/>
              <a:gd name="connsiteY112" fmla="*/ 2167436 h 3281253"/>
              <a:gd name="connsiteX0" fmla="*/ 2351843 w 2441413"/>
              <a:gd name="connsiteY0" fmla="*/ 2167436 h 3197023"/>
              <a:gd name="connsiteX1" fmla="*/ 2370551 w 2441413"/>
              <a:gd name="connsiteY1" fmla="*/ 2113727 h 3197023"/>
              <a:gd name="connsiteX2" fmla="*/ 2413455 w 2441413"/>
              <a:gd name="connsiteY2" fmla="*/ 2064695 h 3197023"/>
              <a:gd name="connsiteX3" fmla="*/ 2440953 w 2441413"/>
              <a:gd name="connsiteY3" fmla="*/ 1991974 h 3197023"/>
              <a:gd name="connsiteX4" fmla="*/ 2391258 w 2441413"/>
              <a:gd name="connsiteY4" fmla="*/ 1952217 h 3197023"/>
              <a:gd name="connsiteX5" fmla="*/ 2391258 w 2441413"/>
              <a:gd name="connsiteY5" fmla="*/ 1902521 h 3197023"/>
              <a:gd name="connsiteX6" fmla="*/ 2291866 w 2441413"/>
              <a:gd name="connsiteY6" fmla="*/ 1743495 h 3197023"/>
              <a:gd name="connsiteX7" fmla="*/ 2232231 w 2441413"/>
              <a:gd name="connsiteY7" fmla="*/ 1663982 h 3197023"/>
              <a:gd name="connsiteX8" fmla="*/ 2192475 w 2441413"/>
              <a:gd name="connsiteY8" fmla="*/ 1574530 h 3197023"/>
              <a:gd name="connsiteX9" fmla="*/ 2192475 w 2441413"/>
              <a:gd name="connsiteY9" fmla="*/ 1524835 h 3197023"/>
              <a:gd name="connsiteX10" fmla="*/ 2152718 w 2441413"/>
              <a:gd name="connsiteY10" fmla="*/ 1425443 h 3197023"/>
              <a:gd name="connsiteX11" fmla="*/ 2172597 w 2441413"/>
              <a:gd name="connsiteY11" fmla="*/ 1385687 h 3197023"/>
              <a:gd name="connsiteX12" fmla="*/ 2112962 w 2441413"/>
              <a:gd name="connsiteY12" fmla="*/ 1335991 h 3197023"/>
              <a:gd name="connsiteX13" fmla="*/ 2142779 w 2441413"/>
              <a:gd name="connsiteY13" fmla="*/ 1266417 h 3197023"/>
              <a:gd name="connsiteX14" fmla="*/ 2093084 w 2441413"/>
              <a:gd name="connsiteY14" fmla="*/ 1226661 h 3197023"/>
              <a:gd name="connsiteX15" fmla="*/ 2112962 w 2441413"/>
              <a:gd name="connsiteY15" fmla="*/ 1176965 h 3197023"/>
              <a:gd name="connsiteX16" fmla="*/ 2073205 w 2441413"/>
              <a:gd name="connsiteY16" fmla="*/ 1107391 h 3197023"/>
              <a:gd name="connsiteX17" fmla="*/ 2063266 w 2441413"/>
              <a:gd name="connsiteY17" fmla="*/ 958304 h 3197023"/>
              <a:gd name="connsiteX18" fmla="*/ 2083144 w 2441413"/>
              <a:gd name="connsiteY18" fmla="*/ 938426 h 3197023"/>
              <a:gd name="connsiteX19" fmla="*/ 2073205 w 2441413"/>
              <a:gd name="connsiteY19" fmla="*/ 848974 h 3197023"/>
              <a:gd name="connsiteX20" fmla="*/ 1993692 w 2441413"/>
              <a:gd name="connsiteY20" fmla="*/ 769461 h 3197023"/>
              <a:gd name="connsiteX21" fmla="*/ 1983753 w 2441413"/>
              <a:gd name="connsiteY21" fmla="*/ 650191 h 3197023"/>
              <a:gd name="connsiteX22" fmla="*/ 2013571 w 2441413"/>
              <a:gd name="connsiteY22" fmla="*/ 580617 h 3197023"/>
              <a:gd name="connsiteX23" fmla="*/ 1864484 w 2441413"/>
              <a:gd name="connsiteY23" fmla="*/ 431530 h 3197023"/>
              <a:gd name="connsiteX24" fmla="*/ 1834666 w 2441413"/>
              <a:gd name="connsiteY24" fmla="*/ 501104 h 3197023"/>
              <a:gd name="connsiteX25" fmla="*/ 1844605 w 2441413"/>
              <a:gd name="connsiteY25" fmla="*/ 590556 h 3197023"/>
              <a:gd name="connsiteX26" fmla="*/ 1784971 w 2441413"/>
              <a:gd name="connsiteY26" fmla="*/ 630313 h 3197023"/>
              <a:gd name="connsiteX27" fmla="*/ 1699747 w 2441413"/>
              <a:gd name="connsiteY27" fmla="*/ 638771 h 3197023"/>
              <a:gd name="connsiteX28" fmla="*/ 1665701 w 2441413"/>
              <a:gd name="connsiteY28" fmla="*/ 729704 h 3197023"/>
              <a:gd name="connsiteX29" fmla="*/ 1566310 w 2441413"/>
              <a:gd name="connsiteY29" fmla="*/ 630313 h 3197023"/>
              <a:gd name="connsiteX30" fmla="*/ 1530783 w 2441413"/>
              <a:gd name="connsiteY30" fmla="*/ 615933 h 3197023"/>
              <a:gd name="connsiteX31" fmla="*/ 1456979 w 2441413"/>
              <a:gd name="connsiteY31" fmla="*/ 501104 h 3197023"/>
              <a:gd name="connsiteX32" fmla="*/ 1398189 w 2441413"/>
              <a:gd name="connsiteY32" fmla="*/ 410171 h 3197023"/>
              <a:gd name="connsiteX33" fmla="*/ 1427162 w 2441413"/>
              <a:gd name="connsiteY33" fmla="*/ 292382 h 3197023"/>
              <a:gd name="connsiteX34" fmla="*/ 1441753 w 2441413"/>
              <a:gd name="connsiteY34" fmla="*/ 18739 h 3197023"/>
              <a:gd name="connsiteX35" fmla="*/ 1347649 w 2441413"/>
              <a:gd name="connsiteY35" fmla="*/ 33965 h 3197023"/>
              <a:gd name="connsiteX36" fmla="*/ 1320368 w 2441413"/>
              <a:gd name="connsiteY36" fmla="*/ 113477 h 3197023"/>
              <a:gd name="connsiteX37" fmla="*/ 1299010 w 2441413"/>
              <a:gd name="connsiteY37" fmla="*/ 153235 h 3197023"/>
              <a:gd name="connsiteX38" fmla="*/ 1268136 w 2441413"/>
              <a:gd name="connsiteY38" fmla="*/ 212869 h 3197023"/>
              <a:gd name="connsiteX39" fmla="*/ 1228379 w 2441413"/>
              <a:gd name="connsiteY39" fmla="*/ 113478 h 3197023"/>
              <a:gd name="connsiteX40" fmla="*/ 1238530 w 2441413"/>
              <a:gd name="connsiteY40" fmla="*/ 88101 h 3197023"/>
              <a:gd name="connsiteX41" fmla="*/ 1148866 w 2441413"/>
              <a:gd name="connsiteY41" fmla="*/ 14087 h 3197023"/>
              <a:gd name="connsiteX42" fmla="*/ 1039536 w 2441413"/>
              <a:gd name="connsiteY42" fmla="*/ 83661 h 3197023"/>
              <a:gd name="connsiteX43" fmla="*/ 940144 w 2441413"/>
              <a:gd name="connsiteY43" fmla="*/ 83661 h 3197023"/>
              <a:gd name="connsiteX44" fmla="*/ 880510 w 2441413"/>
              <a:gd name="connsiteY44" fmla="*/ 83661 h 3197023"/>
              <a:gd name="connsiteX45" fmla="*/ 820875 w 2441413"/>
              <a:gd name="connsiteY45" fmla="*/ 123417 h 3197023"/>
              <a:gd name="connsiteX46" fmla="*/ 771179 w 2441413"/>
              <a:gd name="connsiteY46" fmla="*/ 153235 h 3197023"/>
              <a:gd name="connsiteX47" fmla="*/ 751301 w 2441413"/>
              <a:gd name="connsiteY47" fmla="*/ 282443 h 3197023"/>
              <a:gd name="connsiteX48" fmla="*/ 751301 w 2441413"/>
              <a:gd name="connsiteY48" fmla="*/ 411652 h 3197023"/>
              <a:gd name="connsiteX49" fmla="*/ 721484 w 2441413"/>
              <a:gd name="connsiteY49" fmla="*/ 501104 h 3197023"/>
              <a:gd name="connsiteX50" fmla="*/ 592275 w 2441413"/>
              <a:gd name="connsiteY50" fmla="*/ 580617 h 3197023"/>
              <a:gd name="connsiteX51" fmla="*/ 572397 w 2441413"/>
              <a:gd name="connsiteY51" fmla="*/ 689948 h 3197023"/>
              <a:gd name="connsiteX52" fmla="*/ 532640 w 2441413"/>
              <a:gd name="connsiteY52" fmla="*/ 759521 h 3197023"/>
              <a:gd name="connsiteX53" fmla="*/ 463066 w 2441413"/>
              <a:gd name="connsiteY53" fmla="*/ 709826 h 3197023"/>
              <a:gd name="connsiteX54" fmla="*/ 383553 w 2441413"/>
              <a:gd name="connsiteY54" fmla="*/ 948365 h 3197023"/>
              <a:gd name="connsiteX55" fmla="*/ 383553 w 2441413"/>
              <a:gd name="connsiteY55" fmla="*/ 1037817 h 3197023"/>
              <a:gd name="connsiteX56" fmla="*/ 343797 w 2441413"/>
              <a:gd name="connsiteY56" fmla="*/ 1057695 h 3197023"/>
              <a:gd name="connsiteX57" fmla="*/ 383553 w 2441413"/>
              <a:gd name="connsiteY57" fmla="*/ 1246539 h 3197023"/>
              <a:gd name="connsiteX58" fmla="*/ 413371 w 2441413"/>
              <a:gd name="connsiteY58" fmla="*/ 1345930 h 3197023"/>
              <a:gd name="connsiteX59" fmla="*/ 274223 w 2441413"/>
              <a:gd name="connsiteY59" fmla="*/ 1266417 h 3197023"/>
              <a:gd name="connsiteX60" fmla="*/ 174408 w 2441413"/>
              <a:gd name="connsiteY60" fmla="*/ 1151166 h 3197023"/>
              <a:gd name="connsiteX61" fmla="*/ 55562 w 2441413"/>
              <a:gd name="connsiteY61" fmla="*/ 1077574 h 3197023"/>
              <a:gd name="connsiteX62" fmla="*/ 1003 w 2441413"/>
              <a:gd name="connsiteY62" fmla="*/ 1151800 h 3197023"/>
              <a:gd name="connsiteX63" fmla="*/ 25110 w 2441413"/>
              <a:gd name="connsiteY63" fmla="*/ 1261765 h 3197023"/>
              <a:gd name="connsiteX64" fmla="*/ 85379 w 2441413"/>
              <a:gd name="connsiteY64" fmla="*/ 1256478 h 3197023"/>
              <a:gd name="connsiteX65" fmla="*/ 85379 w 2441413"/>
              <a:gd name="connsiteY65" fmla="*/ 1306174 h 3197023"/>
              <a:gd name="connsiteX66" fmla="*/ 115197 w 2441413"/>
              <a:gd name="connsiteY66" fmla="*/ 1445321 h 3197023"/>
              <a:gd name="connsiteX67" fmla="*/ 141274 w 2441413"/>
              <a:gd name="connsiteY67" fmla="*/ 1634165 h 3197023"/>
              <a:gd name="connsiteX68" fmla="*/ 194710 w 2441413"/>
              <a:gd name="connsiteY68" fmla="*/ 1972095 h 3197023"/>
              <a:gd name="connsiteX69" fmla="*/ 194710 w 2441413"/>
              <a:gd name="connsiteY69" fmla="*/ 2200695 h 3197023"/>
              <a:gd name="connsiteX70" fmla="*/ 174831 w 2441413"/>
              <a:gd name="connsiteY70" fmla="*/ 2220574 h 3197023"/>
              <a:gd name="connsiteX71" fmla="*/ 154953 w 2441413"/>
              <a:gd name="connsiteY71" fmla="*/ 2389539 h 3197023"/>
              <a:gd name="connsiteX72" fmla="*/ 125136 w 2441413"/>
              <a:gd name="connsiteY72" fmla="*/ 2518748 h 3197023"/>
              <a:gd name="connsiteX73" fmla="*/ 135075 w 2441413"/>
              <a:gd name="connsiteY73" fmla="*/ 2618139 h 3197023"/>
              <a:gd name="connsiteX74" fmla="*/ 154953 w 2441413"/>
              <a:gd name="connsiteY74" fmla="*/ 2717530 h 3197023"/>
              <a:gd name="connsiteX75" fmla="*/ 220510 w 2441413"/>
              <a:gd name="connsiteY75" fmla="*/ 2861330 h 3197023"/>
              <a:gd name="connsiteX76" fmla="*/ 313555 w 2441413"/>
              <a:gd name="connsiteY76" fmla="*/ 2880996 h 3197023"/>
              <a:gd name="connsiteX77" fmla="*/ 373614 w 2441413"/>
              <a:gd name="connsiteY77" fmla="*/ 2826861 h 3197023"/>
              <a:gd name="connsiteX78" fmla="*/ 373614 w 2441413"/>
              <a:gd name="connsiteY78" fmla="*/ 2946130 h 3197023"/>
              <a:gd name="connsiteX79" fmla="*/ 433249 w 2441413"/>
              <a:gd name="connsiteY79" fmla="*/ 3015704 h 3197023"/>
              <a:gd name="connsiteX80" fmla="*/ 503245 w 2441413"/>
              <a:gd name="connsiteY80" fmla="*/ 2983137 h 3197023"/>
              <a:gd name="connsiteX81" fmla="*/ 482944 w 2441413"/>
              <a:gd name="connsiteY81" fmla="*/ 2886495 h 3197023"/>
              <a:gd name="connsiteX82" fmla="*/ 517836 w 2441413"/>
              <a:gd name="connsiteY82" fmla="*/ 2856677 h 3197023"/>
              <a:gd name="connsiteX83" fmla="*/ 522701 w 2441413"/>
              <a:gd name="connsiteY83" fmla="*/ 2787104 h 3197023"/>
              <a:gd name="connsiteX84" fmla="*/ 502823 w 2441413"/>
              <a:gd name="connsiteY84" fmla="*/ 2647956 h 3197023"/>
              <a:gd name="connsiteX85" fmla="*/ 512762 w 2441413"/>
              <a:gd name="connsiteY85" fmla="*/ 2568443 h 3197023"/>
              <a:gd name="connsiteX86" fmla="*/ 592275 w 2441413"/>
              <a:gd name="connsiteY86" fmla="*/ 2508808 h 3197023"/>
              <a:gd name="connsiteX87" fmla="*/ 660792 w 2441413"/>
              <a:gd name="connsiteY87" fmla="*/ 2706534 h 3197023"/>
              <a:gd name="connsiteX88" fmla="*/ 683206 w 2441413"/>
              <a:gd name="connsiteY88" fmla="*/ 2666989 h 3197023"/>
              <a:gd name="connsiteX89" fmla="*/ 765258 w 2441413"/>
              <a:gd name="connsiteY89" fmla="*/ 2627655 h 3197023"/>
              <a:gd name="connsiteX90" fmla="*/ 850692 w 2441413"/>
              <a:gd name="connsiteY90" fmla="*/ 2558504 h 3197023"/>
              <a:gd name="connsiteX91" fmla="*/ 940144 w 2441413"/>
              <a:gd name="connsiteY91" fmla="*/ 2578382 h 3197023"/>
              <a:gd name="connsiteX92" fmla="*/ 940144 w 2441413"/>
              <a:gd name="connsiteY92" fmla="*/ 2359721 h 3197023"/>
              <a:gd name="connsiteX93" fmla="*/ 960023 w 2441413"/>
              <a:gd name="connsiteY93" fmla="*/ 2200695 h 3197023"/>
              <a:gd name="connsiteX94" fmla="*/ 960023 w 2441413"/>
              <a:gd name="connsiteY94" fmla="*/ 2101304 h 3197023"/>
              <a:gd name="connsiteX95" fmla="*/ 1029597 w 2441413"/>
              <a:gd name="connsiteY95" fmla="*/ 1962156 h 3197023"/>
              <a:gd name="connsiteX96" fmla="*/ 1069353 w 2441413"/>
              <a:gd name="connsiteY96" fmla="*/ 2031730 h 3197023"/>
              <a:gd name="connsiteX97" fmla="*/ 1158171 w 2441413"/>
              <a:gd name="connsiteY97" fmla="*/ 2324618 h 3197023"/>
              <a:gd name="connsiteX98" fmla="*/ 1188623 w 2441413"/>
              <a:gd name="connsiteY98" fmla="*/ 2429295 h 3197023"/>
              <a:gd name="connsiteX99" fmla="*/ 1237683 w 2441413"/>
              <a:gd name="connsiteY99" fmla="*/ 2365431 h 3197023"/>
              <a:gd name="connsiteX100" fmla="*/ 1198562 w 2441413"/>
              <a:gd name="connsiteY100" fmla="*/ 2260330 h 3197023"/>
              <a:gd name="connsiteX101" fmla="*/ 1276806 w 2441413"/>
              <a:gd name="connsiteY101" fmla="*/ 2220574 h 3197023"/>
              <a:gd name="connsiteX102" fmla="*/ 1278075 w 2441413"/>
              <a:gd name="connsiteY102" fmla="*/ 2180817 h 3197023"/>
              <a:gd name="connsiteX103" fmla="*/ 1357588 w 2441413"/>
              <a:gd name="connsiteY103" fmla="*/ 2051608 h 3197023"/>
              <a:gd name="connsiteX104" fmla="*/ 1486797 w 2441413"/>
              <a:gd name="connsiteY104" fmla="*/ 2190756 h 3197023"/>
              <a:gd name="connsiteX105" fmla="*/ 1717996 w 2441413"/>
              <a:gd name="connsiteY105" fmla="*/ 2309108 h 3197023"/>
              <a:gd name="connsiteX106" fmla="*/ 2337964 w 2441413"/>
              <a:gd name="connsiteY106" fmla="*/ 3197023 h 3197023"/>
              <a:gd name="connsiteX107" fmla="*/ 2347904 w 2441413"/>
              <a:gd name="connsiteY107" fmla="*/ 3117511 h 3197023"/>
              <a:gd name="connsiteX108" fmla="*/ 2228634 w 2441413"/>
              <a:gd name="connsiteY108" fmla="*/ 2878970 h 3197023"/>
              <a:gd name="connsiteX109" fmla="*/ 2215965 w 2441413"/>
              <a:gd name="connsiteY109" fmla="*/ 2514500 h 3197023"/>
              <a:gd name="connsiteX110" fmla="*/ 2326605 w 2441413"/>
              <a:gd name="connsiteY110" fmla="*/ 2394466 h 3197023"/>
              <a:gd name="connsiteX111" fmla="*/ 2351843 w 2441413"/>
              <a:gd name="connsiteY111" fmla="*/ 2167436 h 3197023"/>
              <a:gd name="connsiteX0" fmla="*/ 2351843 w 2441413"/>
              <a:gd name="connsiteY0" fmla="*/ 2167436 h 3139368"/>
              <a:gd name="connsiteX1" fmla="*/ 2370551 w 2441413"/>
              <a:gd name="connsiteY1" fmla="*/ 2113727 h 3139368"/>
              <a:gd name="connsiteX2" fmla="*/ 2413455 w 2441413"/>
              <a:gd name="connsiteY2" fmla="*/ 2064695 h 3139368"/>
              <a:gd name="connsiteX3" fmla="*/ 2440953 w 2441413"/>
              <a:gd name="connsiteY3" fmla="*/ 1991974 h 3139368"/>
              <a:gd name="connsiteX4" fmla="*/ 2391258 w 2441413"/>
              <a:gd name="connsiteY4" fmla="*/ 1952217 h 3139368"/>
              <a:gd name="connsiteX5" fmla="*/ 2391258 w 2441413"/>
              <a:gd name="connsiteY5" fmla="*/ 1902521 h 3139368"/>
              <a:gd name="connsiteX6" fmla="*/ 2291866 w 2441413"/>
              <a:gd name="connsiteY6" fmla="*/ 1743495 h 3139368"/>
              <a:gd name="connsiteX7" fmla="*/ 2232231 w 2441413"/>
              <a:gd name="connsiteY7" fmla="*/ 1663982 h 3139368"/>
              <a:gd name="connsiteX8" fmla="*/ 2192475 w 2441413"/>
              <a:gd name="connsiteY8" fmla="*/ 1574530 h 3139368"/>
              <a:gd name="connsiteX9" fmla="*/ 2192475 w 2441413"/>
              <a:gd name="connsiteY9" fmla="*/ 1524835 h 3139368"/>
              <a:gd name="connsiteX10" fmla="*/ 2152718 w 2441413"/>
              <a:gd name="connsiteY10" fmla="*/ 1425443 h 3139368"/>
              <a:gd name="connsiteX11" fmla="*/ 2172597 w 2441413"/>
              <a:gd name="connsiteY11" fmla="*/ 1385687 h 3139368"/>
              <a:gd name="connsiteX12" fmla="*/ 2112962 w 2441413"/>
              <a:gd name="connsiteY12" fmla="*/ 1335991 h 3139368"/>
              <a:gd name="connsiteX13" fmla="*/ 2142779 w 2441413"/>
              <a:gd name="connsiteY13" fmla="*/ 1266417 h 3139368"/>
              <a:gd name="connsiteX14" fmla="*/ 2093084 w 2441413"/>
              <a:gd name="connsiteY14" fmla="*/ 1226661 h 3139368"/>
              <a:gd name="connsiteX15" fmla="*/ 2112962 w 2441413"/>
              <a:gd name="connsiteY15" fmla="*/ 1176965 h 3139368"/>
              <a:gd name="connsiteX16" fmla="*/ 2073205 w 2441413"/>
              <a:gd name="connsiteY16" fmla="*/ 1107391 h 3139368"/>
              <a:gd name="connsiteX17" fmla="*/ 2063266 w 2441413"/>
              <a:gd name="connsiteY17" fmla="*/ 958304 h 3139368"/>
              <a:gd name="connsiteX18" fmla="*/ 2083144 w 2441413"/>
              <a:gd name="connsiteY18" fmla="*/ 938426 h 3139368"/>
              <a:gd name="connsiteX19" fmla="*/ 2073205 w 2441413"/>
              <a:gd name="connsiteY19" fmla="*/ 848974 h 3139368"/>
              <a:gd name="connsiteX20" fmla="*/ 1993692 w 2441413"/>
              <a:gd name="connsiteY20" fmla="*/ 769461 h 3139368"/>
              <a:gd name="connsiteX21" fmla="*/ 1983753 w 2441413"/>
              <a:gd name="connsiteY21" fmla="*/ 650191 h 3139368"/>
              <a:gd name="connsiteX22" fmla="*/ 2013571 w 2441413"/>
              <a:gd name="connsiteY22" fmla="*/ 580617 h 3139368"/>
              <a:gd name="connsiteX23" fmla="*/ 1864484 w 2441413"/>
              <a:gd name="connsiteY23" fmla="*/ 431530 h 3139368"/>
              <a:gd name="connsiteX24" fmla="*/ 1834666 w 2441413"/>
              <a:gd name="connsiteY24" fmla="*/ 501104 h 3139368"/>
              <a:gd name="connsiteX25" fmla="*/ 1844605 w 2441413"/>
              <a:gd name="connsiteY25" fmla="*/ 590556 h 3139368"/>
              <a:gd name="connsiteX26" fmla="*/ 1784971 w 2441413"/>
              <a:gd name="connsiteY26" fmla="*/ 630313 h 3139368"/>
              <a:gd name="connsiteX27" fmla="*/ 1699747 w 2441413"/>
              <a:gd name="connsiteY27" fmla="*/ 638771 h 3139368"/>
              <a:gd name="connsiteX28" fmla="*/ 1665701 w 2441413"/>
              <a:gd name="connsiteY28" fmla="*/ 729704 h 3139368"/>
              <a:gd name="connsiteX29" fmla="*/ 1566310 w 2441413"/>
              <a:gd name="connsiteY29" fmla="*/ 630313 h 3139368"/>
              <a:gd name="connsiteX30" fmla="*/ 1530783 w 2441413"/>
              <a:gd name="connsiteY30" fmla="*/ 615933 h 3139368"/>
              <a:gd name="connsiteX31" fmla="*/ 1456979 w 2441413"/>
              <a:gd name="connsiteY31" fmla="*/ 501104 h 3139368"/>
              <a:gd name="connsiteX32" fmla="*/ 1398189 w 2441413"/>
              <a:gd name="connsiteY32" fmla="*/ 410171 h 3139368"/>
              <a:gd name="connsiteX33" fmla="*/ 1427162 w 2441413"/>
              <a:gd name="connsiteY33" fmla="*/ 292382 h 3139368"/>
              <a:gd name="connsiteX34" fmla="*/ 1441753 w 2441413"/>
              <a:gd name="connsiteY34" fmla="*/ 18739 h 3139368"/>
              <a:gd name="connsiteX35" fmla="*/ 1347649 w 2441413"/>
              <a:gd name="connsiteY35" fmla="*/ 33965 h 3139368"/>
              <a:gd name="connsiteX36" fmla="*/ 1320368 w 2441413"/>
              <a:gd name="connsiteY36" fmla="*/ 113477 h 3139368"/>
              <a:gd name="connsiteX37" fmla="*/ 1299010 w 2441413"/>
              <a:gd name="connsiteY37" fmla="*/ 153235 h 3139368"/>
              <a:gd name="connsiteX38" fmla="*/ 1268136 w 2441413"/>
              <a:gd name="connsiteY38" fmla="*/ 212869 h 3139368"/>
              <a:gd name="connsiteX39" fmla="*/ 1228379 w 2441413"/>
              <a:gd name="connsiteY39" fmla="*/ 113478 h 3139368"/>
              <a:gd name="connsiteX40" fmla="*/ 1238530 w 2441413"/>
              <a:gd name="connsiteY40" fmla="*/ 88101 h 3139368"/>
              <a:gd name="connsiteX41" fmla="*/ 1148866 w 2441413"/>
              <a:gd name="connsiteY41" fmla="*/ 14087 h 3139368"/>
              <a:gd name="connsiteX42" fmla="*/ 1039536 w 2441413"/>
              <a:gd name="connsiteY42" fmla="*/ 83661 h 3139368"/>
              <a:gd name="connsiteX43" fmla="*/ 940144 w 2441413"/>
              <a:gd name="connsiteY43" fmla="*/ 83661 h 3139368"/>
              <a:gd name="connsiteX44" fmla="*/ 880510 w 2441413"/>
              <a:gd name="connsiteY44" fmla="*/ 83661 h 3139368"/>
              <a:gd name="connsiteX45" fmla="*/ 820875 w 2441413"/>
              <a:gd name="connsiteY45" fmla="*/ 123417 h 3139368"/>
              <a:gd name="connsiteX46" fmla="*/ 771179 w 2441413"/>
              <a:gd name="connsiteY46" fmla="*/ 153235 h 3139368"/>
              <a:gd name="connsiteX47" fmla="*/ 751301 w 2441413"/>
              <a:gd name="connsiteY47" fmla="*/ 282443 h 3139368"/>
              <a:gd name="connsiteX48" fmla="*/ 751301 w 2441413"/>
              <a:gd name="connsiteY48" fmla="*/ 411652 h 3139368"/>
              <a:gd name="connsiteX49" fmla="*/ 721484 w 2441413"/>
              <a:gd name="connsiteY49" fmla="*/ 501104 h 3139368"/>
              <a:gd name="connsiteX50" fmla="*/ 592275 w 2441413"/>
              <a:gd name="connsiteY50" fmla="*/ 580617 h 3139368"/>
              <a:gd name="connsiteX51" fmla="*/ 572397 w 2441413"/>
              <a:gd name="connsiteY51" fmla="*/ 689948 h 3139368"/>
              <a:gd name="connsiteX52" fmla="*/ 532640 w 2441413"/>
              <a:gd name="connsiteY52" fmla="*/ 759521 h 3139368"/>
              <a:gd name="connsiteX53" fmla="*/ 463066 w 2441413"/>
              <a:gd name="connsiteY53" fmla="*/ 709826 h 3139368"/>
              <a:gd name="connsiteX54" fmla="*/ 383553 w 2441413"/>
              <a:gd name="connsiteY54" fmla="*/ 948365 h 3139368"/>
              <a:gd name="connsiteX55" fmla="*/ 383553 w 2441413"/>
              <a:gd name="connsiteY55" fmla="*/ 1037817 h 3139368"/>
              <a:gd name="connsiteX56" fmla="*/ 343797 w 2441413"/>
              <a:gd name="connsiteY56" fmla="*/ 1057695 h 3139368"/>
              <a:gd name="connsiteX57" fmla="*/ 383553 w 2441413"/>
              <a:gd name="connsiteY57" fmla="*/ 1246539 h 3139368"/>
              <a:gd name="connsiteX58" fmla="*/ 413371 w 2441413"/>
              <a:gd name="connsiteY58" fmla="*/ 1345930 h 3139368"/>
              <a:gd name="connsiteX59" fmla="*/ 274223 w 2441413"/>
              <a:gd name="connsiteY59" fmla="*/ 1266417 h 3139368"/>
              <a:gd name="connsiteX60" fmla="*/ 174408 w 2441413"/>
              <a:gd name="connsiteY60" fmla="*/ 1151166 h 3139368"/>
              <a:gd name="connsiteX61" fmla="*/ 55562 w 2441413"/>
              <a:gd name="connsiteY61" fmla="*/ 1077574 h 3139368"/>
              <a:gd name="connsiteX62" fmla="*/ 1003 w 2441413"/>
              <a:gd name="connsiteY62" fmla="*/ 1151800 h 3139368"/>
              <a:gd name="connsiteX63" fmla="*/ 25110 w 2441413"/>
              <a:gd name="connsiteY63" fmla="*/ 1261765 h 3139368"/>
              <a:gd name="connsiteX64" fmla="*/ 85379 w 2441413"/>
              <a:gd name="connsiteY64" fmla="*/ 1256478 h 3139368"/>
              <a:gd name="connsiteX65" fmla="*/ 85379 w 2441413"/>
              <a:gd name="connsiteY65" fmla="*/ 1306174 h 3139368"/>
              <a:gd name="connsiteX66" fmla="*/ 115197 w 2441413"/>
              <a:gd name="connsiteY66" fmla="*/ 1445321 h 3139368"/>
              <a:gd name="connsiteX67" fmla="*/ 141274 w 2441413"/>
              <a:gd name="connsiteY67" fmla="*/ 1634165 h 3139368"/>
              <a:gd name="connsiteX68" fmla="*/ 194710 w 2441413"/>
              <a:gd name="connsiteY68" fmla="*/ 1972095 h 3139368"/>
              <a:gd name="connsiteX69" fmla="*/ 194710 w 2441413"/>
              <a:gd name="connsiteY69" fmla="*/ 2200695 h 3139368"/>
              <a:gd name="connsiteX70" fmla="*/ 174831 w 2441413"/>
              <a:gd name="connsiteY70" fmla="*/ 2220574 h 3139368"/>
              <a:gd name="connsiteX71" fmla="*/ 154953 w 2441413"/>
              <a:gd name="connsiteY71" fmla="*/ 2389539 h 3139368"/>
              <a:gd name="connsiteX72" fmla="*/ 125136 w 2441413"/>
              <a:gd name="connsiteY72" fmla="*/ 2518748 h 3139368"/>
              <a:gd name="connsiteX73" fmla="*/ 135075 w 2441413"/>
              <a:gd name="connsiteY73" fmla="*/ 2618139 h 3139368"/>
              <a:gd name="connsiteX74" fmla="*/ 154953 w 2441413"/>
              <a:gd name="connsiteY74" fmla="*/ 2717530 h 3139368"/>
              <a:gd name="connsiteX75" fmla="*/ 220510 w 2441413"/>
              <a:gd name="connsiteY75" fmla="*/ 2861330 h 3139368"/>
              <a:gd name="connsiteX76" fmla="*/ 313555 w 2441413"/>
              <a:gd name="connsiteY76" fmla="*/ 2880996 h 3139368"/>
              <a:gd name="connsiteX77" fmla="*/ 373614 w 2441413"/>
              <a:gd name="connsiteY77" fmla="*/ 2826861 h 3139368"/>
              <a:gd name="connsiteX78" fmla="*/ 373614 w 2441413"/>
              <a:gd name="connsiteY78" fmla="*/ 2946130 h 3139368"/>
              <a:gd name="connsiteX79" fmla="*/ 433249 w 2441413"/>
              <a:gd name="connsiteY79" fmla="*/ 3015704 h 3139368"/>
              <a:gd name="connsiteX80" fmla="*/ 503245 w 2441413"/>
              <a:gd name="connsiteY80" fmla="*/ 2983137 h 3139368"/>
              <a:gd name="connsiteX81" fmla="*/ 482944 w 2441413"/>
              <a:gd name="connsiteY81" fmla="*/ 2886495 h 3139368"/>
              <a:gd name="connsiteX82" fmla="*/ 517836 w 2441413"/>
              <a:gd name="connsiteY82" fmla="*/ 2856677 h 3139368"/>
              <a:gd name="connsiteX83" fmla="*/ 522701 w 2441413"/>
              <a:gd name="connsiteY83" fmla="*/ 2787104 h 3139368"/>
              <a:gd name="connsiteX84" fmla="*/ 502823 w 2441413"/>
              <a:gd name="connsiteY84" fmla="*/ 2647956 h 3139368"/>
              <a:gd name="connsiteX85" fmla="*/ 512762 w 2441413"/>
              <a:gd name="connsiteY85" fmla="*/ 2568443 h 3139368"/>
              <a:gd name="connsiteX86" fmla="*/ 592275 w 2441413"/>
              <a:gd name="connsiteY86" fmla="*/ 2508808 h 3139368"/>
              <a:gd name="connsiteX87" fmla="*/ 660792 w 2441413"/>
              <a:gd name="connsiteY87" fmla="*/ 2706534 h 3139368"/>
              <a:gd name="connsiteX88" fmla="*/ 683206 w 2441413"/>
              <a:gd name="connsiteY88" fmla="*/ 2666989 h 3139368"/>
              <a:gd name="connsiteX89" fmla="*/ 765258 w 2441413"/>
              <a:gd name="connsiteY89" fmla="*/ 2627655 h 3139368"/>
              <a:gd name="connsiteX90" fmla="*/ 850692 w 2441413"/>
              <a:gd name="connsiteY90" fmla="*/ 2558504 h 3139368"/>
              <a:gd name="connsiteX91" fmla="*/ 940144 w 2441413"/>
              <a:gd name="connsiteY91" fmla="*/ 2578382 h 3139368"/>
              <a:gd name="connsiteX92" fmla="*/ 940144 w 2441413"/>
              <a:gd name="connsiteY92" fmla="*/ 2359721 h 3139368"/>
              <a:gd name="connsiteX93" fmla="*/ 960023 w 2441413"/>
              <a:gd name="connsiteY93" fmla="*/ 2200695 h 3139368"/>
              <a:gd name="connsiteX94" fmla="*/ 960023 w 2441413"/>
              <a:gd name="connsiteY94" fmla="*/ 2101304 h 3139368"/>
              <a:gd name="connsiteX95" fmla="*/ 1029597 w 2441413"/>
              <a:gd name="connsiteY95" fmla="*/ 1962156 h 3139368"/>
              <a:gd name="connsiteX96" fmla="*/ 1069353 w 2441413"/>
              <a:gd name="connsiteY96" fmla="*/ 2031730 h 3139368"/>
              <a:gd name="connsiteX97" fmla="*/ 1158171 w 2441413"/>
              <a:gd name="connsiteY97" fmla="*/ 2324618 h 3139368"/>
              <a:gd name="connsiteX98" fmla="*/ 1188623 w 2441413"/>
              <a:gd name="connsiteY98" fmla="*/ 2429295 h 3139368"/>
              <a:gd name="connsiteX99" fmla="*/ 1237683 w 2441413"/>
              <a:gd name="connsiteY99" fmla="*/ 2365431 h 3139368"/>
              <a:gd name="connsiteX100" fmla="*/ 1198562 w 2441413"/>
              <a:gd name="connsiteY100" fmla="*/ 2260330 h 3139368"/>
              <a:gd name="connsiteX101" fmla="*/ 1276806 w 2441413"/>
              <a:gd name="connsiteY101" fmla="*/ 2220574 h 3139368"/>
              <a:gd name="connsiteX102" fmla="*/ 1278075 w 2441413"/>
              <a:gd name="connsiteY102" fmla="*/ 2180817 h 3139368"/>
              <a:gd name="connsiteX103" fmla="*/ 1357588 w 2441413"/>
              <a:gd name="connsiteY103" fmla="*/ 2051608 h 3139368"/>
              <a:gd name="connsiteX104" fmla="*/ 1486797 w 2441413"/>
              <a:gd name="connsiteY104" fmla="*/ 2190756 h 3139368"/>
              <a:gd name="connsiteX105" fmla="*/ 1717996 w 2441413"/>
              <a:gd name="connsiteY105" fmla="*/ 2309108 h 3139368"/>
              <a:gd name="connsiteX106" fmla="*/ 2347904 w 2441413"/>
              <a:gd name="connsiteY106" fmla="*/ 3117511 h 3139368"/>
              <a:gd name="connsiteX107" fmla="*/ 2228634 w 2441413"/>
              <a:gd name="connsiteY107" fmla="*/ 2878970 h 3139368"/>
              <a:gd name="connsiteX108" fmla="*/ 2215965 w 2441413"/>
              <a:gd name="connsiteY108" fmla="*/ 2514500 h 3139368"/>
              <a:gd name="connsiteX109" fmla="*/ 2326605 w 2441413"/>
              <a:gd name="connsiteY109" fmla="*/ 2394466 h 3139368"/>
              <a:gd name="connsiteX110" fmla="*/ 2351843 w 2441413"/>
              <a:gd name="connsiteY110" fmla="*/ 2167436 h 3139368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1274 w 2441413"/>
              <a:gd name="connsiteY67" fmla="*/ 1634165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717996 w 2441413"/>
              <a:gd name="connsiteY105" fmla="*/ 2309108 h 3016972"/>
              <a:gd name="connsiteX106" fmla="*/ 2228634 w 2441413"/>
              <a:gd name="connsiteY106" fmla="*/ 2878970 h 3016972"/>
              <a:gd name="connsiteX107" fmla="*/ 2215965 w 2441413"/>
              <a:gd name="connsiteY107" fmla="*/ 2514500 h 3016972"/>
              <a:gd name="connsiteX108" fmla="*/ 2326605 w 2441413"/>
              <a:gd name="connsiteY108" fmla="*/ 2394466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1274 w 2441413"/>
              <a:gd name="connsiteY67" fmla="*/ 1634165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717996 w 2441413"/>
              <a:gd name="connsiteY105" fmla="*/ 2309108 h 3016972"/>
              <a:gd name="connsiteX106" fmla="*/ 2215965 w 2441413"/>
              <a:gd name="connsiteY106" fmla="*/ 2514500 h 3016972"/>
              <a:gd name="connsiteX107" fmla="*/ 2326605 w 2441413"/>
              <a:gd name="connsiteY107" fmla="*/ 2394466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1274 w 2441413"/>
              <a:gd name="connsiteY67" fmla="*/ 1634165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717996 w 2441413"/>
              <a:gd name="connsiteY105" fmla="*/ 2309108 h 3016972"/>
              <a:gd name="connsiteX106" fmla="*/ 2326605 w 2441413"/>
              <a:gd name="connsiteY106" fmla="*/ 2394466 h 3016972"/>
              <a:gd name="connsiteX107" fmla="*/ 2351843 w 2441413"/>
              <a:gd name="connsiteY107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1274 w 2441413"/>
              <a:gd name="connsiteY67" fmla="*/ 1634165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717996 w 2441413"/>
              <a:gd name="connsiteY105" fmla="*/ 2309108 h 3016972"/>
              <a:gd name="connsiteX106" fmla="*/ 2351843 w 2441413"/>
              <a:gd name="connsiteY106" fmla="*/ 2167436 h 3016972"/>
              <a:gd name="connsiteX0" fmla="*/ 1717996 w 2441413"/>
              <a:gd name="connsiteY0" fmla="*/ 2309108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1274 w 2441413"/>
              <a:gd name="connsiteY67" fmla="*/ 1634165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717996 w 2441413"/>
              <a:gd name="connsiteY105" fmla="*/ 2309108 h 3016972"/>
              <a:gd name="connsiteX0" fmla="*/ 1486797 w 2449012"/>
              <a:gd name="connsiteY0" fmla="*/ 2190756 h 3016972"/>
              <a:gd name="connsiteX1" fmla="*/ 2370551 w 2449012"/>
              <a:gd name="connsiteY1" fmla="*/ 2113727 h 3016972"/>
              <a:gd name="connsiteX2" fmla="*/ 2413455 w 2449012"/>
              <a:gd name="connsiteY2" fmla="*/ 2064695 h 3016972"/>
              <a:gd name="connsiteX3" fmla="*/ 2440953 w 2449012"/>
              <a:gd name="connsiteY3" fmla="*/ 1991974 h 3016972"/>
              <a:gd name="connsiteX4" fmla="*/ 2391258 w 2449012"/>
              <a:gd name="connsiteY4" fmla="*/ 1952217 h 3016972"/>
              <a:gd name="connsiteX5" fmla="*/ 2391258 w 2449012"/>
              <a:gd name="connsiteY5" fmla="*/ 1902521 h 3016972"/>
              <a:gd name="connsiteX6" fmla="*/ 2291866 w 2449012"/>
              <a:gd name="connsiteY6" fmla="*/ 1743495 h 3016972"/>
              <a:gd name="connsiteX7" fmla="*/ 2232231 w 2449012"/>
              <a:gd name="connsiteY7" fmla="*/ 1663982 h 3016972"/>
              <a:gd name="connsiteX8" fmla="*/ 2192475 w 2449012"/>
              <a:gd name="connsiteY8" fmla="*/ 1574530 h 3016972"/>
              <a:gd name="connsiteX9" fmla="*/ 2192475 w 2449012"/>
              <a:gd name="connsiteY9" fmla="*/ 1524835 h 3016972"/>
              <a:gd name="connsiteX10" fmla="*/ 2152718 w 2449012"/>
              <a:gd name="connsiteY10" fmla="*/ 1425443 h 3016972"/>
              <a:gd name="connsiteX11" fmla="*/ 2172597 w 2449012"/>
              <a:gd name="connsiteY11" fmla="*/ 1385687 h 3016972"/>
              <a:gd name="connsiteX12" fmla="*/ 2112962 w 2449012"/>
              <a:gd name="connsiteY12" fmla="*/ 1335991 h 3016972"/>
              <a:gd name="connsiteX13" fmla="*/ 2142779 w 2449012"/>
              <a:gd name="connsiteY13" fmla="*/ 1266417 h 3016972"/>
              <a:gd name="connsiteX14" fmla="*/ 2093084 w 2449012"/>
              <a:gd name="connsiteY14" fmla="*/ 1226661 h 3016972"/>
              <a:gd name="connsiteX15" fmla="*/ 2112962 w 2449012"/>
              <a:gd name="connsiteY15" fmla="*/ 1176965 h 3016972"/>
              <a:gd name="connsiteX16" fmla="*/ 2073205 w 2449012"/>
              <a:gd name="connsiteY16" fmla="*/ 1107391 h 3016972"/>
              <a:gd name="connsiteX17" fmla="*/ 2063266 w 2449012"/>
              <a:gd name="connsiteY17" fmla="*/ 958304 h 3016972"/>
              <a:gd name="connsiteX18" fmla="*/ 2083144 w 2449012"/>
              <a:gd name="connsiteY18" fmla="*/ 938426 h 3016972"/>
              <a:gd name="connsiteX19" fmla="*/ 2073205 w 2449012"/>
              <a:gd name="connsiteY19" fmla="*/ 848974 h 3016972"/>
              <a:gd name="connsiteX20" fmla="*/ 1993692 w 2449012"/>
              <a:gd name="connsiteY20" fmla="*/ 769461 h 3016972"/>
              <a:gd name="connsiteX21" fmla="*/ 1983753 w 2449012"/>
              <a:gd name="connsiteY21" fmla="*/ 650191 h 3016972"/>
              <a:gd name="connsiteX22" fmla="*/ 2013571 w 2449012"/>
              <a:gd name="connsiteY22" fmla="*/ 580617 h 3016972"/>
              <a:gd name="connsiteX23" fmla="*/ 1864484 w 2449012"/>
              <a:gd name="connsiteY23" fmla="*/ 431530 h 3016972"/>
              <a:gd name="connsiteX24" fmla="*/ 1834666 w 2449012"/>
              <a:gd name="connsiteY24" fmla="*/ 501104 h 3016972"/>
              <a:gd name="connsiteX25" fmla="*/ 1844605 w 2449012"/>
              <a:gd name="connsiteY25" fmla="*/ 590556 h 3016972"/>
              <a:gd name="connsiteX26" fmla="*/ 1784971 w 2449012"/>
              <a:gd name="connsiteY26" fmla="*/ 630313 h 3016972"/>
              <a:gd name="connsiteX27" fmla="*/ 1699747 w 2449012"/>
              <a:gd name="connsiteY27" fmla="*/ 638771 h 3016972"/>
              <a:gd name="connsiteX28" fmla="*/ 1665701 w 2449012"/>
              <a:gd name="connsiteY28" fmla="*/ 729704 h 3016972"/>
              <a:gd name="connsiteX29" fmla="*/ 1566310 w 2449012"/>
              <a:gd name="connsiteY29" fmla="*/ 630313 h 3016972"/>
              <a:gd name="connsiteX30" fmla="*/ 1530783 w 2449012"/>
              <a:gd name="connsiteY30" fmla="*/ 615933 h 3016972"/>
              <a:gd name="connsiteX31" fmla="*/ 1456979 w 2449012"/>
              <a:gd name="connsiteY31" fmla="*/ 501104 h 3016972"/>
              <a:gd name="connsiteX32" fmla="*/ 1398189 w 2449012"/>
              <a:gd name="connsiteY32" fmla="*/ 410171 h 3016972"/>
              <a:gd name="connsiteX33" fmla="*/ 1427162 w 2449012"/>
              <a:gd name="connsiteY33" fmla="*/ 292382 h 3016972"/>
              <a:gd name="connsiteX34" fmla="*/ 1441753 w 2449012"/>
              <a:gd name="connsiteY34" fmla="*/ 18739 h 3016972"/>
              <a:gd name="connsiteX35" fmla="*/ 1347649 w 2449012"/>
              <a:gd name="connsiteY35" fmla="*/ 33965 h 3016972"/>
              <a:gd name="connsiteX36" fmla="*/ 1320368 w 2449012"/>
              <a:gd name="connsiteY36" fmla="*/ 113477 h 3016972"/>
              <a:gd name="connsiteX37" fmla="*/ 1299010 w 2449012"/>
              <a:gd name="connsiteY37" fmla="*/ 153235 h 3016972"/>
              <a:gd name="connsiteX38" fmla="*/ 1268136 w 2449012"/>
              <a:gd name="connsiteY38" fmla="*/ 212869 h 3016972"/>
              <a:gd name="connsiteX39" fmla="*/ 1228379 w 2449012"/>
              <a:gd name="connsiteY39" fmla="*/ 113478 h 3016972"/>
              <a:gd name="connsiteX40" fmla="*/ 1238530 w 2449012"/>
              <a:gd name="connsiteY40" fmla="*/ 88101 h 3016972"/>
              <a:gd name="connsiteX41" fmla="*/ 1148866 w 2449012"/>
              <a:gd name="connsiteY41" fmla="*/ 14087 h 3016972"/>
              <a:gd name="connsiteX42" fmla="*/ 1039536 w 2449012"/>
              <a:gd name="connsiteY42" fmla="*/ 83661 h 3016972"/>
              <a:gd name="connsiteX43" fmla="*/ 940144 w 2449012"/>
              <a:gd name="connsiteY43" fmla="*/ 83661 h 3016972"/>
              <a:gd name="connsiteX44" fmla="*/ 880510 w 2449012"/>
              <a:gd name="connsiteY44" fmla="*/ 83661 h 3016972"/>
              <a:gd name="connsiteX45" fmla="*/ 820875 w 2449012"/>
              <a:gd name="connsiteY45" fmla="*/ 123417 h 3016972"/>
              <a:gd name="connsiteX46" fmla="*/ 771179 w 2449012"/>
              <a:gd name="connsiteY46" fmla="*/ 153235 h 3016972"/>
              <a:gd name="connsiteX47" fmla="*/ 751301 w 2449012"/>
              <a:gd name="connsiteY47" fmla="*/ 282443 h 3016972"/>
              <a:gd name="connsiteX48" fmla="*/ 751301 w 2449012"/>
              <a:gd name="connsiteY48" fmla="*/ 411652 h 3016972"/>
              <a:gd name="connsiteX49" fmla="*/ 721484 w 2449012"/>
              <a:gd name="connsiteY49" fmla="*/ 501104 h 3016972"/>
              <a:gd name="connsiteX50" fmla="*/ 592275 w 2449012"/>
              <a:gd name="connsiteY50" fmla="*/ 580617 h 3016972"/>
              <a:gd name="connsiteX51" fmla="*/ 572397 w 2449012"/>
              <a:gd name="connsiteY51" fmla="*/ 689948 h 3016972"/>
              <a:gd name="connsiteX52" fmla="*/ 532640 w 2449012"/>
              <a:gd name="connsiteY52" fmla="*/ 759521 h 3016972"/>
              <a:gd name="connsiteX53" fmla="*/ 463066 w 2449012"/>
              <a:gd name="connsiteY53" fmla="*/ 709826 h 3016972"/>
              <a:gd name="connsiteX54" fmla="*/ 383553 w 2449012"/>
              <a:gd name="connsiteY54" fmla="*/ 948365 h 3016972"/>
              <a:gd name="connsiteX55" fmla="*/ 383553 w 2449012"/>
              <a:gd name="connsiteY55" fmla="*/ 1037817 h 3016972"/>
              <a:gd name="connsiteX56" fmla="*/ 343797 w 2449012"/>
              <a:gd name="connsiteY56" fmla="*/ 1057695 h 3016972"/>
              <a:gd name="connsiteX57" fmla="*/ 383553 w 2449012"/>
              <a:gd name="connsiteY57" fmla="*/ 1246539 h 3016972"/>
              <a:gd name="connsiteX58" fmla="*/ 413371 w 2449012"/>
              <a:gd name="connsiteY58" fmla="*/ 1345930 h 3016972"/>
              <a:gd name="connsiteX59" fmla="*/ 274223 w 2449012"/>
              <a:gd name="connsiteY59" fmla="*/ 1266417 h 3016972"/>
              <a:gd name="connsiteX60" fmla="*/ 174408 w 2449012"/>
              <a:gd name="connsiteY60" fmla="*/ 1151166 h 3016972"/>
              <a:gd name="connsiteX61" fmla="*/ 55562 w 2449012"/>
              <a:gd name="connsiteY61" fmla="*/ 1077574 h 3016972"/>
              <a:gd name="connsiteX62" fmla="*/ 1003 w 2449012"/>
              <a:gd name="connsiteY62" fmla="*/ 1151800 h 3016972"/>
              <a:gd name="connsiteX63" fmla="*/ 25110 w 2449012"/>
              <a:gd name="connsiteY63" fmla="*/ 1261765 h 3016972"/>
              <a:gd name="connsiteX64" fmla="*/ 85379 w 2449012"/>
              <a:gd name="connsiteY64" fmla="*/ 1256478 h 3016972"/>
              <a:gd name="connsiteX65" fmla="*/ 85379 w 2449012"/>
              <a:gd name="connsiteY65" fmla="*/ 1306174 h 3016972"/>
              <a:gd name="connsiteX66" fmla="*/ 115197 w 2449012"/>
              <a:gd name="connsiteY66" fmla="*/ 1445321 h 3016972"/>
              <a:gd name="connsiteX67" fmla="*/ 141274 w 2449012"/>
              <a:gd name="connsiteY67" fmla="*/ 1634165 h 3016972"/>
              <a:gd name="connsiteX68" fmla="*/ 194710 w 2449012"/>
              <a:gd name="connsiteY68" fmla="*/ 1972095 h 3016972"/>
              <a:gd name="connsiteX69" fmla="*/ 194710 w 2449012"/>
              <a:gd name="connsiteY69" fmla="*/ 2200695 h 3016972"/>
              <a:gd name="connsiteX70" fmla="*/ 174831 w 2449012"/>
              <a:gd name="connsiteY70" fmla="*/ 2220574 h 3016972"/>
              <a:gd name="connsiteX71" fmla="*/ 154953 w 2449012"/>
              <a:gd name="connsiteY71" fmla="*/ 2389539 h 3016972"/>
              <a:gd name="connsiteX72" fmla="*/ 125136 w 2449012"/>
              <a:gd name="connsiteY72" fmla="*/ 2518748 h 3016972"/>
              <a:gd name="connsiteX73" fmla="*/ 135075 w 2449012"/>
              <a:gd name="connsiteY73" fmla="*/ 2618139 h 3016972"/>
              <a:gd name="connsiteX74" fmla="*/ 154953 w 2449012"/>
              <a:gd name="connsiteY74" fmla="*/ 2717530 h 3016972"/>
              <a:gd name="connsiteX75" fmla="*/ 220510 w 2449012"/>
              <a:gd name="connsiteY75" fmla="*/ 2861330 h 3016972"/>
              <a:gd name="connsiteX76" fmla="*/ 313555 w 2449012"/>
              <a:gd name="connsiteY76" fmla="*/ 2880996 h 3016972"/>
              <a:gd name="connsiteX77" fmla="*/ 373614 w 2449012"/>
              <a:gd name="connsiteY77" fmla="*/ 2826861 h 3016972"/>
              <a:gd name="connsiteX78" fmla="*/ 373614 w 2449012"/>
              <a:gd name="connsiteY78" fmla="*/ 2946130 h 3016972"/>
              <a:gd name="connsiteX79" fmla="*/ 433249 w 2449012"/>
              <a:gd name="connsiteY79" fmla="*/ 3015704 h 3016972"/>
              <a:gd name="connsiteX80" fmla="*/ 503245 w 2449012"/>
              <a:gd name="connsiteY80" fmla="*/ 2983137 h 3016972"/>
              <a:gd name="connsiteX81" fmla="*/ 482944 w 2449012"/>
              <a:gd name="connsiteY81" fmla="*/ 2886495 h 3016972"/>
              <a:gd name="connsiteX82" fmla="*/ 517836 w 2449012"/>
              <a:gd name="connsiteY82" fmla="*/ 2856677 h 3016972"/>
              <a:gd name="connsiteX83" fmla="*/ 522701 w 2449012"/>
              <a:gd name="connsiteY83" fmla="*/ 2787104 h 3016972"/>
              <a:gd name="connsiteX84" fmla="*/ 502823 w 2449012"/>
              <a:gd name="connsiteY84" fmla="*/ 2647956 h 3016972"/>
              <a:gd name="connsiteX85" fmla="*/ 512762 w 2449012"/>
              <a:gd name="connsiteY85" fmla="*/ 2568443 h 3016972"/>
              <a:gd name="connsiteX86" fmla="*/ 592275 w 2449012"/>
              <a:gd name="connsiteY86" fmla="*/ 2508808 h 3016972"/>
              <a:gd name="connsiteX87" fmla="*/ 660792 w 2449012"/>
              <a:gd name="connsiteY87" fmla="*/ 2706534 h 3016972"/>
              <a:gd name="connsiteX88" fmla="*/ 683206 w 2449012"/>
              <a:gd name="connsiteY88" fmla="*/ 2666989 h 3016972"/>
              <a:gd name="connsiteX89" fmla="*/ 765258 w 2449012"/>
              <a:gd name="connsiteY89" fmla="*/ 2627655 h 3016972"/>
              <a:gd name="connsiteX90" fmla="*/ 850692 w 2449012"/>
              <a:gd name="connsiteY90" fmla="*/ 2558504 h 3016972"/>
              <a:gd name="connsiteX91" fmla="*/ 940144 w 2449012"/>
              <a:gd name="connsiteY91" fmla="*/ 2578382 h 3016972"/>
              <a:gd name="connsiteX92" fmla="*/ 940144 w 2449012"/>
              <a:gd name="connsiteY92" fmla="*/ 2359721 h 3016972"/>
              <a:gd name="connsiteX93" fmla="*/ 960023 w 2449012"/>
              <a:gd name="connsiteY93" fmla="*/ 2200695 h 3016972"/>
              <a:gd name="connsiteX94" fmla="*/ 960023 w 2449012"/>
              <a:gd name="connsiteY94" fmla="*/ 2101304 h 3016972"/>
              <a:gd name="connsiteX95" fmla="*/ 1029597 w 2449012"/>
              <a:gd name="connsiteY95" fmla="*/ 1962156 h 3016972"/>
              <a:gd name="connsiteX96" fmla="*/ 1069353 w 2449012"/>
              <a:gd name="connsiteY96" fmla="*/ 2031730 h 3016972"/>
              <a:gd name="connsiteX97" fmla="*/ 1158171 w 2449012"/>
              <a:gd name="connsiteY97" fmla="*/ 2324618 h 3016972"/>
              <a:gd name="connsiteX98" fmla="*/ 1188623 w 2449012"/>
              <a:gd name="connsiteY98" fmla="*/ 2429295 h 3016972"/>
              <a:gd name="connsiteX99" fmla="*/ 1237683 w 2449012"/>
              <a:gd name="connsiteY99" fmla="*/ 2365431 h 3016972"/>
              <a:gd name="connsiteX100" fmla="*/ 1198562 w 2449012"/>
              <a:gd name="connsiteY100" fmla="*/ 2260330 h 3016972"/>
              <a:gd name="connsiteX101" fmla="*/ 1276806 w 2449012"/>
              <a:gd name="connsiteY101" fmla="*/ 2220574 h 3016972"/>
              <a:gd name="connsiteX102" fmla="*/ 1278075 w 2449012"/>
              <a:gd name="connsiteY102" fmla="*/ 2180817 h 3016972"/>
              <a:gd name="connsiteX103" fmla="*/ 1357588 w 2449012"/>
              <a:gd name="connsiteY103" fmla="*/ 2051608 h 3016972"/>
              <a:gd name="connsiteX104" fmla="*/ 1486797 w 2449012"/>
              <a:gd name="connsiteY104" fmla="*/ 2190756 h 3016972"/>
              <a:gd name="connsiteX0" fmla="*/ 1357588 w 2458399"/>
              <a:gd name="connsiteY0" fmla="*/ 2051608 h 3016972"/>
              <a:gd name="connsiteX1" fmla="*/ 2370551 w 2458399"/>
              <a:gd name="connsiteY1" fmla="*/ 2113727 h 3016972"/>
              <a:gd name="connsiteX2" fmla="*/ 2413455 w 2458399"/>
              <a:gd name="connsiteY2" fmla="*/ 2064695 h 3016972"/>
              <a:gd name="connsiteX3" fmla="*/ 2440953 w 2458399"/>
              <a:gd name="connsiteY3" fmla="*/ 1991974 h 3016972"/>
              <a:gd name="connsiteX4" fmla="*/ 2391258 w 2458399"/>
              <a:gd name="connsiteY4" fmla="*/ 1952217 h 3016972"/>
              <a:gd name="connsiteX5" fmla="*/ 2391258 w 2458399"/>
              <a:gd name="connsiteY5" fmla="*/ 1902521 h 3016972"/>
              <a:gd name="connsiteX6" fmla="*/ 2291866 w 2458399"/>
              <a:gd name="connsiteY6" fmla="*/ 1743495 h 3016972"/>
              <a:gd name="connsiteX7" fmla="*/ 2232231 w 2458399"/>
              <a:gd name="connsiteY7" fmla="*/ 1663982 h 3016972"/>
              <a:gd name="connsiteX8" fmla="*/ 2192475 w 2458399"/>
              <a:gd name="connsiteY8" fmla="*/ 1574530 h 3016972"/>
              <a:gd name="connsiteX9" fmla="*/ 2192475 w 2458399"/>
              <a:gd name="connsiteY9" fmla="*/ 1524835 h 3016972"/>
              <a:gd name="connsiteX10" fmla="*/ 2152718 w 2458399"/>
              <a:gd name="connsiteY10" fmla="*/ 1425443 h 3016972"/>
              <a:gd name="connsiteX11" fmla="*/ 2172597 w 2458399"/>
              <a:gd name="connsiteY11" fmla="*/ 1385687 h 3016972"/>
              <a:gd name="connsiteX12" fmla="*/ 2112962 w 2458399"/>
              <a:gd name="connsiteY12" fmla="*/ 1335991 h 3016972"/>
              <a:gd name="connsiteX13" fmla="*/ 2142779 w 2458399"/>
              <a:gd name="connsiteY13" fmla="*/ 1266417 h 3016972"/>
              <a:gd name="connsiteX14" fmla="*/ 2093084 w 2458399"/>
              <a:gd name="connsiteY14" fmla="*/ 1226661 h 3016972"/>
              <a:gd name="connsiteX15" fmla="*/ 2112962 w 2458399"/>
              <a:gd name="connsiteY15" fmla="*/ 1176965 h 3016972"/>
              <a:gd name="connsiteX16" fmla="*/ 2073205 w 2458399"/>
              <a:gd name="connsiteY16" fmla="*/ 1107391 h 3016972"/>
              <a:gd name="connsiteX17" fmla="*/ 2063266 w 2458399"/>
              <a:gd name="connsiteY17" fmla="*/ 958304 h 3016972"/>
              <a:gd name="connsiteX18" fmla="*/ 2083144 w 2458399"/>
              <a:gd name="connsiteY18" fmla="*/ 938426 h 3016972"/>
              <a:gd name="connsiteX19" fmla="*/ 2073205 w 2458399"/>
              <a:gd name="connsiteY19" fmla="*/ 848974 h 3016972"/>
              <a:gd name="connsiteX20" fmla="*/ 1993692 w 2458399"/>
              <a:gd name="connsiteY20" fmla="*/ 769461 h 3016972"/>
              <a:gd name="connsiteX21" fmla="*/ 1983753 w 2458399"/>
              <a:gd name="connsiteY21" fmla="*/ 650191 h 3016972"/>
              <a:gd name="connsiteX22" fmla="*/ 2013571 w 2458399"/>
              <a:gd name="connsiteY22" fmla="*/ 580617 h 3016972"/>
              <a:gd name="connsiteX23" fmla="*/ 1864484 w 2458399"/>
              <a:gd name="connsiteY23" fmla="*/ 431530 h 3016972"/>
              <a:gd name="connsiteX24" fmla="*/ 1834666 w 2458399"/>
              <a:gd name="connsiteY24" fmla="*/ 501104 h 3016972"/>
              <a:gd name="connsiteX25" fmla="*/ 1844605 w 2458399"/>
              <a:gd name="connsiteY25" fmla="*/ 590556 h 3016972"/>
              <a:gd name="connsiteX26" fmla="*/ 1784971 w 2458399"/>
              <a:gd name="connsiteY26" fmla="*/ 630313 h 3016972"/>
              <a:gd name="connsiteX27" fmla="*/ 1699747 w 2458399"/>
              <a:gd name="connsiteY27" fmla="*/ 638771 h 3016972"/>
              <a:gd name="connsiteX28" fmla="*/ 1665701 w 2458399"/>
              <a:gd name="connsiteY28" fmla="*/ 729704 h 3016972"/>
              <a:gd name="connsiteX29" fmla="*/ 1566310 w 2458399"/>
              <a:gd name="connsiteY29" fmla="*/ 630313 h 3016972"/>
              <a:gd name="connsiteX30" fmla="*/ 1530783 w 2458399"/>
              <a:gd name="connsiteY30" fmla="*/ 615933 h 3016972"/>
              <a:gd name="connsiteX31" fmla="*/ 1456979 w 2458399"/>
              <a:gd name="connsiteY31" fmla="*/ 501104 h 3016972"/>
              <a:gd name="connsiteX32" fmla="*/ 1398189 w 2458399"/>
              <a:gd name="connsiteY32" fmla="*/ 410171 h 3016972"/>
              <a:gd name="connsiteX33" fmla="*/ 1427162 w 2458399"/>
              <a:gd name="connsiteY33" fmla="*/ 292382 h 3016972"/>
              <a:gd name="connsiteX34" fmla="*/ 1441753 w 2458399"/>
              <a:gd name="connsiteY34" fmla="*/ 18739 h 3016972"/>
              <a:gd name="connsiteX35" fmla="*/ 1347649 w 2458399"/>
              <a:gd name="connsiteY35" fmla="*/ 33965 h 3016972"/>
              <a:gd name="connsiteX36" fmla="*/ 1320368 w 2458399"/>
              <a:gd name="connsiteY36" fmla="*/ 113477 h 3016972"/>
              <a:gd name="connsiteX37" fmla="*/ 1299010 w 2458399"/>
              <a:gd name="connsiteY37" fmla="*/ 153235 h 3016972"/>
              <a:gd name="connsiteX38" fmla="*/ 1268136 w 2458399"/>
              <a:gd name="connsiteY38" fmla="*/ 212869 h 3016972"/>
              <a:gd name="connsiteX39" fmla="*/ 1228379 w 2458399"/>
              <a:gd name="connsiteY39" fmla="*/ 113478 h 3016972"/>
              <a:gd name="connsiteX40" fmla="*/ 1238530 w 2458399"/>
              <a:gd name="connsiteY40" fmla="*/ 88101 h 3016972"/>
              <a:gd name="connsiteX41" fmla="*/ 1148866 w 2458399"/>
              <a:gd name="connsiteY41" fmla="*/ 14087 h 3016972"/>
              <a:gd name="connsiteX42" fmla="*/ 1039536 w 2458399"/>
              <a:gd name="connsiteY42" fmla="*/ 83661 h 3016972"/>
              <a:gd name="connsiteX43" fmla="*/ 940144 w 2458399"/>
              <a:gd name="connsiteY43" fmla="*/ 83661 h 3016972"/>
              <a:gd name="connsiteX44" fmla="*/ 880510 w 2458399"/>
              <a:gd name="connsiteY44" fmla="*/ 83661 h 3016972"/>
              <a:gd name="connsiteX45" fmla="*/ 820875 w 2458399"/>
              <a:gd name="connsiteY45" fmla="*/ 123417 h 3016972"/>
              <a:gd name="connsiteX46" fmla="*/ 771179 w 2458399"/>
              <a:gd name="connsiteY46" fmla="*/ 153235 h 3016972"/>
              <a:gd name="connsiteX47" fmla="*/ 751301 w 2458399"/>
              <a:gd name="connsiteY47" fmla="*/ 282443 h 3016972"/>
              <a:gd name="connsiteX48" fmla="*/ 751301 w 2458399"/>
              <a:gd name="connsiteY48" fmla="*/ 411652 h 3016972"/>
              <a:gd name="connsiteX49" fmla="*/ 721484 w 2458399"/>
              <a:gd name="connsiteY49" fmla="*/ 501104 h 3016972"/>
              <a:gd name="connsiteX50" fmla="*/ 592275 w 2458399"/>
              <a:gd name="connsiteY50" fmla="*/ 580617 h 3016972"/>
              <a:gd name="connsiteX51" fmla="*/ 572397 w 2458399"/>
              <a:gd name="connsiteY51" fmla="*/ 689948 h 3016972"/>
              <a:gd name="connsiteX52" fmla="*/ 532640 w 2458399"/>
              <a:gd name="connsiteY52" fmla="*/ 759521 h 3016972"/>
              <a:gd name="connsiteX53" fmla="*/ 463066 w 2458399"/>
              <a:gd name="connsiteY53" fmla="*/ 709826 h 3016972"/>
              <a:gd name="connsiteX54" fmla="*/ 383553 w 2458399"/>
              <a:gd name="connsiteY54" fmla="*/ 948365 h 3016972"/>
              <a:gd name="connsiteX55" fmla="*/ 383553 w 2458399"/>
              <a:gd name="connsiteY55" fmla="*/ 1037817 h 3016972"/>
              <a:gd name="connsiteX56" fmla="*/ 343797 w 2458399"/>
              <a:gd name="connsiteY56" fmla="*/ 1057695 h 3016972"/>
              <a:gd name="connsiteX57" fmla="*/ 383553 w 2458399"/>
              <a:gd name="connsiteY57" fmla="*/ 1246539 h 3016972"/>
              <a:gd name="connsiteX58" fmla="*/ 413371 w 2458399"/>
              <a:gd name="connsiteY58" fmla="*/ 1345930 h 3016972"/>
              <a:gd name="connsiteX59" fmla="*/ 274223 w 2458399"/>
              <a:gd name="connsiteY59" fmla="*/ 1266417 h 3016972"/>
              <a:gd name="connsiteX60" fmla="*/ 174408 w 2458399"/>
              <a:gd name="connsiteY60" fmla="*/ 1151166 h 3016972"/>
              <a:gd name="connsiteX61" fmla="*/ 55562 w 2458399"/>
              <a:gd name="connsiteY61" fmla="*/ 1077574 h 3016972"/>
              <a:gd name="connsiteX62" fmla="*/ 1003 w 2458399"/>
              <a:gd name="connsiteY62" fmla="*/ 1151800 h 3016972"/>
              <a:gd name="connsiteX63" fmla="*/ 25110 w 2458399"/>
              <a:gd name="connsiteY63" fmla="*/ 1261765 h 3016972"/>
              <a:gd name="connsiteX64" fmla="*/ 85379 w 2458399"/>
              <a:gd name="connsiteY64" fmla="*/ 1256478 h 3016972"/>
              <a:gd name="connsiteX65" fmla="*/ 85379 w 2458399"/>
              <a:gd name="connsiteY65" fmla="*/ 1306174 h 3016972"/>
              <a:gd name="connsiteX66" fmla="*/ 115197 w 2458399"/>
              <a:gd name="connsiteY66" fmla="*/ 1445321 h 3016972"/>
              <a:gd name="connsiteX67" fmla="*/ 141274 w 2458399"/>
              <a:gd name="connsiteY67" fmla="*/ 1634165 h 3016972"/>
              <a:gd name="connsiteX68" fmla="*/ 194710 w 2458399"/>
              <a:gd name="connsiteY68" fmla="*/ 1972095 h 3016972"/>
              <a:gd name="connsiteX69" fmla="*/ 194710 w 2458399"/>
              <a:gd name="connsiteY69" fmla="*/ 2200695 h 3016972"/>
              <a:gd name="connsiteX70" fmla="*/ 174831 w 2458399"/>
              <a:gd name="connsiteY70" fmla="*/ 2220574 h 3016972"/>
              <a:gd name="connsiteX71" fmla="*/ 154953 w 2458399"/>
              <a:gd name="connsiteY71" fmla="*/ 2389539 h 3016972"/>
              <a:gd name="connsiteX72" fmla="*/ 125136 w 2458399"/>
              <a:gd name="connsiteY72" fmla="*/ 2518748 h 3016972"/>
              <a:gd name="connsiteX73" fmla="*/ 135075 w 2458399"/>
              <a:gd name="connsiteY73" fmla="*/ 2618139 h 3016972"/>
              <a:gd name="connsiteX74" fmla="*/ 154953 w 2458399"/>
              <a:gd name="connsiteY74" fmla="*/ 2717530 h 3016972"/>
              <a:gd name="connsiteX75" fmla="*/ 220510 w 2458399"/>
              <a:gd name="connsiteY75" fmla="*/ 2861330 h 3016972"/>
              <a:gd name="connsiteX76" fmla="*/ 313555 w 2458399"/>
              <a:gd name="connsiteY76" fmla="*/ 2880996 h 3016972"/>
              <a:gd name="connsiteX77" fmla="*/ 373614 w 2458399"/>
              <a:gd name="connsiteY77" fmla="*/ 2826861 h 3016972"/>
              <a:gd name="connsiteX78" fmla="*/ 373614 w 2458399"/>
              <a:gd name="connsiteY78" fmla="*/ 2946130 h 3016972"/>
              <a:gd name="connsiteX79" fmla="*/ 433249 w 2458399"/>
              <a:gd name="connsiteY79" fmla="*/ 3015704 h 3016972"/>
              <a:gd name="connsiteX80" fmla="*/ 503245 w 2458399"/>
              <a:gd name="connsiteY80" fmla="*/ 2983137 h 3016972"/>
              <a:gd name="connsiteX81" fmla="*/ 482944 w 2458399"/>
              <a:gd name="connsiteY81" fmla="*/ 2886495 h 3016972"/>
              <a:gd name="connsiteX82" fmla="*/ 517836 w 2458399"/>
              <a:gd name="connsiteY82" fmla="*/ 2856677 h 3016972"/>
              <a:gd name="connsiteX83" fmla="*/ 522701 w 2458399"/>
              <a:gd name="connsiteY83" fmla="*/ 2787104 h 3016972"/>
              <a:gd name="connsiteX84" fmla="*/ 502823 w 2458399"/>
              <a:gd name="connsiteY84" fmla="*/ 2647956 h 3016972"/>
              <a:gd name="connsiteX85" fmla="*/ 512762 w 2458399"/>
              <a:gd name="connsiteY85" fmla="*/ 2568443 h 3016972"/>
              <a:gd name="connsiteX86" fmla="*/ 592275 w 2458399"/>
              <a:gd name="connsiteY86" fmla="*/ 2508808 h 3016972"/>
              <a:gd name="connsiteX87" fmla="*/ 660792 w 2458399"/>
              <a:gd name="connsiteY87" fmla="*/ 2706534 h 3016972"/>
              <a:gd name="connsiteX88" fmla="*/ 683206 w 2458399"/>
              <a:gd name="connsiteY88" fmla="*/ 2666989 h 3016972"/>
              <a:gd name="connsiteX89" fmla="*/ 765258 w 2458399"/>
              <a:gd name="connsiteY89" fmla="*/ 2627655 h 3016972"/>
              <a:gd name="connsiteX90" fmla="*/ 850692 w 2458399"/>
              <a:gd name="connsiteY90" fmla="*/ 2558504 h 3016972"/>
              <a:gd name="connsiteX91" fmla="*/ 940144 w 2458399"/>
              <a:gd name="connsiteY91" fmla="*/ 2578382 h 3016972"/>
              <a:gd name="connsiteX92" fmla="*/ 940144 w 2458399"/>
              <a:gd name="connsiteY92" fmla="*/ 2359721 h 3016972"/>
              <a:gd name="connsiteX93" fmla="*/ 960023 w 2458399"/>
              <a:gd name="connsiteY93" fmla="*/ 2200695 h 3016972"/>
              <a:gd name="connsiteX94" fmla="*/ 960023 w 2458399"/>
              <a:gd name="connsiteY94" fmla="*/ 2101304 h 3016972"/>
              <a:gd name="connsiteX95" fmla="*/ 1029597 w 2458399"/>
              <a:gd name="connsiteY95" fmla="*/ 1962156 h 3016972"/>
              <a:gd name="connsiteX96" fmla="*/ 1069353 w 2458399"/>
              <a:gd name="connsiteY96" fmla="*/ 2031730 h 3016972"/>
              <a:gd name="connsiteX97" fmla="*/ 1158171 w 2458399"/>
              <a:gd name="connsiteY97" fmla="*/ 2324618 h 3016972"/>
              <a:gd name="connsiteX98" fmla="*/ 1188623 w 2458399"/>
              <a:gd name="connsiteY98" fmla="*/ 2429295 h 3016972"/>
              <a:gd name="connsiteX99" fmla="*/ 1237683 w 2458399"/>
              <a:gd name="connsiteY99" fmla="*/ 2365431 h 3016972"/>
              <a:gd name="connsiteX100" fmla="*/ 1198562 w 2458399"/>
              <a:gd name="connsiteY100" fmla="*/ 2260330 h 3016972"/>
              <a:gd name="connsiteX101" fmla="*/ 1276806 w 2458399"/>
              <a:gd name="connsiteY101" fmla="*/ 2220574 h 3016972"/>
              <a:gd name="connsiteX102" fmla="*/ 1278075 w 2458399"/>
              <a:gd name="connsiteY102" fmla="*/ 2180817 h 3016972"/>
              <a:gd name="connsiteX103" fmla="*/ 1357588 w 2458399"/>
              <a:gd name="connsiteY103" fmla="*/ 2051608 h 3016972"/>
              <a:gd name="connsiteX0" fmla="*/ 1278075 w 2464200"/>
              <a:gd name="connsiteY0" fmla="*/ 2180817 h 3016972"/>
              <a:gd name="connsiteX1" fmla="*/ 2370551 w 2464200"/>
              <a:gd name="connsiteY1" fmla="*/ 2113727 h 3016972"/>
              <a:gd name="connsiteX2" fmla="*/ 2413455 w 2464200"/>
              <a:gd name="connsiteY2" fmla="*/ 2064695 h 3016972"/>
              <a:gd name="connsiteX3" fmla="*/ 2440953 w 2464200"/>
              <a:gd name="connsiteY3" fmla="*/ 1991974 h 3016972"/>
              <a:gd name="connsiteX4" fmla="*/ 2391258 w 2464200"/>
              <a:gd name="connsiteY4" fmla="*/ 1952217 h 3016972"/>
              <a:gd name="connsiteX5" fmla="*/ 2391258 w 2464200"/>
              <a:gd name="connsiteY5" fmla="*/ 1902521 h 3016972"/>
              <a:gd name="connsiteX6" fmla="*/ 2291866 w 2464200"/>
              <a:gd name="connsiteY6" fmla="*/ 1743495 h 3016972"/>
              <a:gd name="connsiteX7" fmla="*/ 2232231 w 2464200"/>
              <a:gd name="connsiteY7" fmla="*/ 1663982 h 3016972"/>
              <a:gd name="connsiteX8" fmla="*/ 2192475 w 2464200"/>
              <a:gd name="connsiteY8" fmla="*/ 1574530 h 3016972"/>
              <a:gd name="connsiteX9" fmla="*/ 2192475 w 2464200"/>
              <a:gd name="connsiteY9" fmla="*/ 1524835 h 3016972"/>
              <a:gd name="connsiteX10" fmla="*/ 2152718 w 2464200"/>
              <a:gd name="connsiteY10" fmla="*/ 1425443 h 3016972"/>
              <a:gd name="connsiteX11" fmla="*/ 2172597 w 2464200"/>
              <a:gd name="connsiteY11" fmla="*/ 1385687 h 3016972"/>
              <a:gd name="connsiteX12" fmla="*/ 2112962 w 2464200"/>
              <a:gd name="connsiteY12" fmla="*/ 1335991 h 3016972"/>
              <a:gd name="connsiteX13" fmla="*/ 2142779 w 2464200"/>
              <a:gd name="connsiteY13" fmla="*/ 1266417 h 3016972"/>
              <a:gd name="connsiteX14" fmla="*/ 2093084 w 2464200"/>
              <a:gd name="connsiteY14" fmla="*/ 1226661 h 3016972"/>
              <a:gd name="connsiteX15" fmla="*/ 2112962 w 2464200"/>
              <a:gd name="connsiteY15" fmla="*/ 1176965 h 3016972"/>
              <a:gd name="connsiteX16" fmla="*/ 2073205 w 2464200"/>
              <a:gd name="connsiteY16" fmla="*/ 1107391 h 3016972"/>
              <a:gd name="connsiteX17" fmla="*/ 2063266 w 2464200"/>
              <a:gd name="connsiteY17" fmla="*/ 958304 h 3016972"/>
              <a:gd name="connsiteX18" fmla="*/ 2083144 w 2464200"/>
              <a:gd name="connsiteY18" fmla="*/ 938426 h 3016972"/>
              <a:gd name="connsiteX19" fmla="*/ 2073205 w 2464200"/>
              <a:gd name="connsiteY19" fmla="*/ 848974 h 3016972"/>
              <a:gd name="connsiteX20" fmla="*/ 1993692 w 2464200"/>
              <a:gd name="connsiteY20" fmla="*/ 769461 h 3016972"/>
              <a:gd name="connsiteX21" fmla="*/ 1983753 w 2464200"/>
              <a:gd name="connsiteY21" fmla="*/ 650191 h 3016972"/>
              <a:gd name="connsiteX22" fmla="*/ 2013571 w 2464200"/>
              <a:gd name="connsiteY22" fmla="*/ 580617 h 3016972"/>
              <a:gd name="connsiteX23" fmla="*/ 1864484 w 2464200"/>
              <a:gd name="connsiteY23" fmla="*/ 431530 h 3016972"/>
              <a:gd name="connsiteX24" fmla="*/ 1834666 w 2464200"/>
              <a:gd name="connsiteY24" fmla="*/ 501104 h 3016972"/>
              <a:gd name="connsiteX25" fmla="*/ 1844605 w 2464200"/>
              <a:gd name="connsiteY25" fmla="*/ 590556 h 3016972"/>
              <a:gd name="connsiteX26" fmla="*/ 1784971 w 2464200"/>
              <a:gd name="connsiteY26" fmla="*/ 630313 h 3016972"/>
              <a:gd name="connsiteX27" fmla="*/ 1699747 w 2464200"/>
              <a:gd name="connsiteY27" fmla="*/ 638771 h 3016972"/>
              <a:gd name="connsiteX28" fmla="*/ 1665701 w 2464200"/>
              <a:gd name="connsiteY28" fmla="*/ 729704 h 3016972"/>
              <a:gd name="connsiteX29" fmla="*/ 1566310 w 2464200"/>
              <a:gd name="connsiteY29" fmla="*/ 630313 h 3016972"/>
              <a:gd name="connsiteX30" fmla="*/ 1530783 w 2464200"/>
              <a:gd name="connsiteY30" fmla="*/ 615933 h 3016972"/>
              <a:gd name="connsiteX31" fmla="*/ 1456979 w 2464200"/>
              <a:gd name="connsiteY31" fmla="*/ 501104 h 3016972"/>
              <a:gd name="connsiteX32" fmla="*/ 1398189 w 2464200"/>
              <a:gd name="connsiteY32" fmla="*/ 410171 h 3016972"/>
              <a:gd name="connsiteX33" fmla="*/ 1427162 w 2464200"/>
              <a:gd name="connsiteY33" fmla="*/ 292382 h 3016972"/>
              <a:gd name="connsiteX34" fmla="*/ 1441753 w 2464200"/>
              <a:gd name="connsiteY34" fmla="*/ 18739 h 3016972"/>
              <a:gd name="connsiteX35" fmla="*/ 1347649 w 2464200"/>
              <a:gd name="connsiteY35" fmla="*/ 33965 h 3016972"/>
              <a:gd name="connsiteX36" fmla="*/ 1320368 w 2464200"/>
              <a:gd name="connsiteY36" fmla="*/ 113477 h 3016972"/>
              <a:gd name="connsiteX37" fmla="*/ 1299010 w 2464200"/>
              <a:gd name="connsiteY37" fmla="*/ 153235 h 3016972"/>
              <a:gd name="connsiteX38" fmla="*/ 1268136 w 2464200"/>
              <a:gd name="connsiteY38" fmla="*/ 212869 h 3016972"/>
              <a:gd name="connsiteX39" fmla="*/ 1228379 w 2464200"/>
              <a:gd name="connsiteY39" fmla="*/ 113478 h 3016972"/>
              <a:gd name="connsiteX40" fmla="*/ 1238530 w 2464200"/>
              <a:gd name="connsiteY40" fmla="*/ 88101 h 3016972"/>
              <a:gd name="connsiteX41" fmla="*/ 1148866 w 2464200"/>
              <a:gd name="connsiteY41" fmla="*/ 14087 h 3016972"/>
              <a:gd name="connsiteX42" fmla="*/ 1039536 w 2464200"/>
              <a:gd name="connsiteY42" fmla="*/ 83661 h 3016972"/>
              <a:gd name="connsiteX43" fmla="*/ 940144 w 2464200"/>
              <a:gd name="connsiteY43" fmla="*/ 83661 h 3016972"/>
              <a:gd name="connsiteX44" fmla="*/ 880510 w 2464200"/>
              <a:gd name="connsiteY44" fmla="*/ 83661 h 3016972"/>
              <a:gd name="connsiteX45" fmla="*/ 820875 w 2464200"/>
              <a:gd name="connsiteY45" fmla="*/ 123417 h 3016972"/>
              <a:gd name="connsiteX46" fmla="*/ 771179 w 2464200"/>
              <a:gd name="connsiteY46" fmla="*/ 153235 h 3016972"/>
              <a:gd name="connsiteX47" fmla="*/ 751301 w 2464200"/>
              <a:gd name="connsiteY47" fmla="*/ 282443 h 3016972"/>
              <a:gd name="connsiteX48" fmla="*/ 751301 w 2464200"/>
              <a:gd name="connsiteY48" fmla="*/ 411652 h 3016972"/>
              <a:gd name="connsiteX49" fmla="*/ 721484 w 2464200"/>
              <a:gd name="connsiteY49" fmla="*/ 501104 h 3016972"/>
              <a:gd name="connsiteX50" fmla="*/ 592275 w 2464200"/>
              <a:gd name="connsiteY50" fmla="*/ 580617 h 3016972"/>
              <a:gd name="connsiteX51" fmla="*/ 572397 w 2464200"/>
              <a:gd name="connsiteY51" fmla="*/ 689948 h 3016972"/>
              <a:gd name="connsiteX52" fmla="*/ 532640 w 2464200"/>
              <a:gd name="connsiteY52" fmla="*/ 759521 h 3016972"/>
              <a:gd name="connsiteX53" fmla="*/ 463066 w 2464200"/>
              <a:gd name="connsiteY53" fmla="*/ 709826 h 3016972"/>
              <a:gd name="connsiteX54" fmla="*/ 383553 w 2464200"/>
              <a:gd name="connsiteY54" fmla="*/ 948365 h 3016972"/>
              <a:gd name="connsiteX55" fmla="*/ 383553 w 2464200"/>
              <a:gd name="connsiteY55" fmla="*/ 1037817 h 3016972"/>
              <a:gd name="connsiteX56" fmla="*/ 343797 w 2464200"/>
              <a:gd name="connsiteY56" fmla="*/ 1057695 h 3016972"/>
              <a:gd name="connsiteX57" fmla="*/ 383553 w 2464200"/>
              <a:gd name="connsiteY57" fmla="*/ 1246539 h 3016972"/>
              <a:gd name="connsiteX58" fmla="*/ 413371 w 2464200"/>
              <a:gd name="connsiteY58" fmla="*/ 1345930 h 3016972"/>
              <a:gd name="connsiteX59" fmla="*/ 274223 w 2464200"/>
              <a:gd name="connsiteY59" fmla="*/ 1266417 h 3016972"/>
              <a:gd name="connsiteX60" fmla="*/ 174408 w 2464200"/>
              <a:gd name="connsiteY60" fmla="*/ 1151166 h 3016972"/>
              <a:gd name="connsiteX61" fmla="*/ 55562 w 2464200"/>
              <a:gd name="connsiteY61" fmla="*/ 1077574 h 3016972"/>
              <a:gd name="connsiteX62" fmla="*/ 1003 w 2464200"/>
              <a:gd name="connsiteY62" fmla="*/ 1151800 h 3016972"/>
              <a:gd name="connsiteX63" fmla="*/ 25110 w 2464200"/>
              <a:gd name="connsiteY63" fmla="*/ 1261765 h 3016972"/>
              <a:gd name="connsiteX64" fmla="*/ 85379 w 2464200"/>
              <a:gd name="connsiteY64" fmla="*/ 1256478 h 3016972"/>
              <a:gd name="connsiteX65" fmla="*/ 85379 w 2464200"/>
              <a:gd name="connsiteY65" fmla="*/ 1306174 h 3016972"/>
              <a:gd name="connsiteX66" fmla="*/ 115197 w 2464200"/>
              <a:gd name="connsiteY66" fmla="*/ 1445321 h 3016972"/>
              <a:gd name="connsiteX67" fmla="*/ 141274 w 2464200"/>
              <a:gd name="connsiteY67" fmla="*/ 1634165 h 3016972"/>
              <a:gd name="connsiteX68" fmla="*/ 194710 w 2464200"/>
              <a:gd name="connsiteY68" fmla="*/ 1972095 h 3016972"/>
              <a:gd name="connsiteX69" fmla="*/ 194710 w 2464200"/>
              <a:gd name="connsiteY69" fmla="*/ 2200695 h 3016972"/>
              <a:gd name="connsiteX70" fmla="*/ 174831 w 2464200"/>
              <a:gd name="connsiteY70" fmla="*/ 2220574 h 3016972"/>
              <a:gd name="connsiteX71" fmla="*/ 154953 w 2464200"/>
              <a:gd name="connsiteY71" fmla="*/ 2389539 h 3016972"/>
              <a:gd name="connsiteX72" fmla="*/ 125136 w 2464200"/>
              <a:gd name="connsiteY72" fmla="*/ 2518748 h 3016972"/>
              <a:gd name="connsiteX73" fmla="*/ 135075 w 2464200"/>
              <a:gd name="connsiteY73" fmla="*/ 2618139 h 3016972"/>
              <a:gd name="connsiteX74" fmla="*/ 154953 w 2464200"/>
              <a:gd name="connsiteY74" fmla="*/ 2717530 h 3016972"/>
              <a:gd name="connsiteX75" fmla="*/ 220510 w 2464200"/>
              <a:gd name="connsiteY75" fmla="*/ 2861330 h 3016972"/>
              <a:gd name="connsiteX76" fmla="*/ 313555 w 2464200"/>
              <a:gd name="connsiteY76" fmla="*/ 2880996 h 3016972"/>
              <a:gd name="connsiteX77" fmla="*/ 373614 w 2464200"/>
              <a:gd name="connsiteY77" fmla="*/ 2826861 h 3016972"/>
              <a:gd name="connsiteX78" fmla="*/ 373614 w 2464200"/>
              <a:gd name="connsiteY78" fmla="*/ 2946130 h 3016972"/>
              <a:gd name="connsiteX79" fmla="*/ 433249 w 2464200"/>
              <a:gd name="connsiteY79" fmla="*/ 3015704 h 3016972"/>
              <a:gd name="connsiteX80" fmla="*/ 503245 w 2464200"/>
              <a:gd name="connsiteY80" fmla="*/ 2983137 h 3016972"/>
              <a:gd name="connsiteX81" fmla="*/ 482944 w 2464200"/>
              <a:gd name="connsiteY81" fmla="*/ 2886495 h 3016972"/>
              <a:gd name="connsiteX82" fmla="*/ 517836 w 2464200"/>
              <a:gd name="connsiteY82" fmla="*/ 2856677 h 3016972"/>
              <a:gd name="connsiteX83" fmla="*/ 522701 w 2464200"/>
              <a:gd name="connsiteY83" fmla="*/ 2787104 h 3016972"/>
              <a:gd name="connsiteX84" fmla="*/ 502823 w 2464200"/>
              <a:gd name="connsiteY84" fmla="*/ 2647956 h 3016972"/>
              <a:gd name="connsiteX85" fmla="*/ 512762 w 2464200"/>
              <a:gd name="connsiteY85" fmla="*/ 2568443 h 3016972"/>
              <a:gd name="connsiteX86" fmla="*/ 592275 w 2464200"/>
              <a:gd name="connsiteY86" fmla="*/ 2508808 h 3016972"/>
              <a:gd name="connsiteX87" fmla="*/ 660792 w 2464200"/>
              <a:gd name="connsiteY87" fmla="*/ 2706534 h 3016972"/>
              <a:gd name="connsiteX88" fmla="*/ 683206 w 2464200"/>
              <a:gd name="connsiteY88" fmla="*/ 2666989 h 3016972"/>
              <a:gd name="connsiteX89" fmla="*/ 765258 w 2464200"/>
              <a:gd name="connsiteY89" fmla="*/ 2627655 h 3016972"/>
              <a:gd name="connsiteX90" fmla="*/ 850692 w 2464200"/>
              <a:gd name="connsiteY90" fmla="*/ 2558504 h 3016972"/>
              <a:gd name="connsiteX91" fmla="*/ 940144 w 2464200"/>
              <a:gd name="connsiteY91" fmla="*/ 2578382 h 3016972"/>
              <a:gd name="connsiteX92" fmla="*/ 940144 w 2464200"/>
              <a:gd name="connsiteY92" fmla="*/ 2359721 h 3016972"/>
              <a:gd name="connsiteX93" fmla="*/ 960023 w 2464200"/>
              <a:gd name="connsiteY93" fmla="*/ 2200695 h 3016972"/>
              <a:gd name="connsiteX94" fmla="*/ 960023 w 2464200"/>
              <a:gd name="connsiteY94" fmla="*/ 2101304 h 3016972"/>
              <a:gd name="connsiteX95" fmla="*/ 1029597 w 2464200"/>
              <a:gd name="connsiteY95" fmla="*/ 1962156 h 3016972"/>
              <a:gd name="connsiteX96" fmla="*/ 1069353 w 2464200"/>
              <a:gd name="connsiteY96" fmla="*/ 2031730 h 3016972"/>
              <a:gd name="connsiteX97" fmla="*/ 1158171 w 2464200"/>
              <a:gd name="connsiteY97" fmla="*/ 2324618 h 3016972"/>
              <a:gd name="connsiteX98" fmla="*/ 1188623 w 2464200"/>
              <a:gd name="connsiteY98" fmla="*/ 2429295 h 3016972"/>
              <a:gd name="connsiteX99" fmla="*/ 1237683 w 2464200"/>
              <a:gd name="connsiteY99" fmla="*/ 2365431 h 3016972"/>
              <a:gd name="connsiteX100" fmla="*/ 1198562 w 2464200"/>
              <a:gd name="connsiteY100" fmla="*/ 2260330 h 3016972"/>
              <a:gd name="connsiteX101" fmla="*/ 1276806 w 2464200"/>
              <a:gd name="connsiteY101" fmla="*/ 2220574 h 3016972"/>
              <a:gd name="connsiteX102" fmla="*/ 1278075 w 2464200"/>
              <a:gd name="connsiteY102" fmla="*/ 2180817 h 3016972"/>
              <a:gd name="connsiteX0" fmla="*/ 1433585 w 2452871"/>
              <a:gd name="connsiteY0" fmla="*/ 2000426 h 3016972"/>
              <a:gd name="connsiteX1" fmla="*/ 2370551 w 2452871"/>
              <a:gd name="connsiteY1" fmla="*/ 2113727 h 3016972"/>
              <a:gd name="connsiteX2" fmla="*/ 2413455 w 2452871"/>
              <a:gd name="connsiteY2" fmla="*/ 2064695 h 3016972"/>
              <a:gd name="connsiteX3" fmla="*/ 2440953 w 2452871"/>
              <a:gd name="connsiteY3" fmla="*/ 1991974 h 3016972"/>
              <a:gd name="connsiteX4" fmla="*/ 2391258 w 2452871"/>
              <a:gd name="connsiteY4" fmla="*/ 1952217 h 3016972"/>
              <a:gd name="connsiteX5" fmla="*/ 2391258 w 2452871"/>
              <a:gd name="connsiteY5" fmla="*/ 1902521 h 3016972"/>
              <a:gd name="connsiteX6" fmla="*/ 2291866 w 2452871"/>
              <a:gd name="connsiteY6" fmla="*/ 1743495 h 3016972"/>
              <a:gd name="connsiteX7" fmla="*/ 2232231 w 2452871"/>
              <a:gd name="connsiteY7" fmla="*/ 1663982 h 3016972"/>
              <a:gd name="connsiteX8" fmla="*/ 2192475 w 2452871"/>
              <a:gd name="connsiteY8" fmla="*/ 1574530 h 3016972"/>
              <a:gd name="connsiteX9" fmla="*/ 2192475 w 2452871"/>
              <a:gd name="connsiteY9" fmla="*/ 1524835 h 3016972"/>
              <a:gd name="connsiteX10" fmla="*/ 2152718 w 2452871"/>
              <a:gd name="connsiteY10" fmla="*/ 1425443 h 3016972"/>
              <a:gd name="connsiteX11" fmla="*/ 2172597 w 2452871"/>
              <a:gd name="connsiteY11" fmla="*/ 1385687 h 3016972"/>
              <a:gd name="connsiteX12" fmla="*/ 2112962 w 2452871"/>
              <a:gd name="connsiteY12" fmla="*/ 1335991 h 3016972"/>
              <a:gd name="connsiteX13" fmla="*/ 2142779 w 2452871"/>
              <a:gd name="connsiteY13" fmla="*/ 1266417 h 3016972"/>
              <a:gd name="connsiteX14" fmla="*/ 2093084 w 2452871"/>
              <a:gd name="connsiteY14" fmla="*/ 1226661 h 3016972"/>
              <a:gd name="connsiteX15" fmla="*/ 2112962 w 2452871"/>
              <a:gd name="connsiteY15" fmla="*/ 1176965 h 3016972"/>
              <a:gd name="connsiteX16" fmla="*/ 2073205 w 2452871"/>
              <a:gd name="connsiteY16" fmla="*/ 1107391 h 3016972"/>
              <a:gd name="connsiteX17" fmla="*/ 2063266 w 2452871"/>
              <a:gd name="connsiteY17" fmla="*/ 958304 h 3016972"/>
              <a:gd name="connsiteX18" fmla="*/ 2083144 w 2452871"/>
              <a:gd name="connsiteY18" fmla="*/ 938426 h 3016972"/>
              <a:gd name="connsiteX19" fmla="*/ 2073205 w 2452871"/>
              <a:gd name="connsiteY19" fmla="*/ 848974 h 3016972"/>
              <a:gd name="connsiteX20" fmla="*/ 1993692 w 2452871"/>
              <a:gd name="connsiteY20" fmla="*/ 769461 h 3016972"/>
              <a:gd name="connsiteX21" fmla="*/ 1983753 w 2452871"/>
              <a:gd name="connsiteY21" fmla="*/ 650191 h 3016972"/>
              <a:gd name="connsiteX22" fmla="*/ 2013571 w 2452871"/>
              <a:gd name="connsiteY22" fmla="*/ 580617 h 3016972"/>
              <a:gd name="connsiteX23" fmla="*/ 1864484 w 2452871"/>
              <a:gd name="connsiteY23" fmla="*/ 431530 h 3016972"/>
              <a:gd name="connsiteX24" fmla="*/ 1834666 w 2452871"/>
              <a:gd name="connsiteY24" fmla="*/ 501104 h 3016972"/>
              <a:gd name="connsiteX25" fmla="*/ 1844605 w 2452871"/>
              <a:gd name="connsiteY25" fmla="*/ 590556 h 3016972"/>
              <a:gd name="connsiteX26" fmla="*/ 1784971 w 2452871"/>
              <a:gd name="connsiteY26" fmla="*/ 630313 h 3016972"/>
              <a:gd name="connsiteX27" fmla="*/ 1699747 w 2452871"/>
              <a:gd name="connsiteY27" fmla="*/ 638771 h 3016972"/>
              <a:gd name="connsiteX28" fmla="*/ 1665701 w 2452871"/>
              <a:gd name="connsiteY28" fmla="*/ 729704 h 3016972"/>
              <a:gd name="connsiteX29" fmla="*/ 1566310 w 2452871"/>
              <a:gd name="connsiteY29" fmla="*/ 630313 h 3016972"/>
              <a:gd name="connsiteX30" fmla="*/ 1530783 w 2452871"/>
              <a:gd name="connsiteY30" fmla="*/ 615933 h 3016972"/>
              <a:gd name="connsiteX31" fmla="*/ 1456979 w 2452871"/>
              <a:gd name="connsiteY31" fmla="*/ 501104 h 3016972"/>
              <a:gd name="connsiteX32" fmla="*/ 1398189 w 2452871"/>
              <a:gd name="connsiteY32" fmla="*/ 410171 h 3016972"/>
              <a:gd name="connsiteX33" fmla="*/ 1427162 w 2452871"/>
              <a:gd name="connsiteY33" fmla="*/ 292382 h 3016972"/>
              <a:gd name="connsiteX34" fmla="*/ 1441753 w 2452871"/>
              <a:gd name="connsiteY34" fmla="*/ 18739 h 3016972"/>
              <a:gd name="connsiteX35" fmla="*/ 1347649 w 2452871"/>
              <a:gd name="connsiteY35" fmla="*/ 33965 h 3016972"/>
              <a:gd name="connsiteX36" fmla="*/ 1320368 w 2452871"/>
              <a:gd name="connsiteY36" fmla="*/ 113477 h 3016972"/>
              <a:gd name="connsiteX37" fmla="*/ 1299010 w 2452871"/>
              <a:gd name="connsiteY37" fmla="*/ 153235 h 3016972"/>
              <a:gd name="connsiteX38" fmla="*/ 1268136 w 2452871"/>
              <a:gd name="connsiteY38" fmla="*/ 212869 h 3016972"/>
              <a:gd name="connsiteX39" fmla="*/ 1228379 w 2452871"/>
              <a:gd name="connsiteY39" fmla="*/ 113478 h 3016972"/>
              <a:gd name="connsiteX40" fmla="*/ 1238530 w 2452871"/>
              <a:gd name="connsiteY40" fmla="*/ 88101 h 3016972"/>
              <a:gd name="connsiteX41" fmla="*/ 1148866 w 2452871"/>
              <a:gd name="connsiteY41" fmla="*/ 14087 h 3016972"/>
              <a:gd name="connsiteX42" fmla="*/ 1039536 w 2452871"/>
              <a:gd name="connsiteY42" fmla="*/ 83661 h 3016972"/>
              <a:gd name="connsiteX43" fmla="*/ 940144 w 2452871"/>
              <a:gd name="connsiteY43" fmla="*/ 83661 h 3016972"/>
              <a:gd name="connsiteX44" fmla="*/ 880510 w 2452871"/>
              <a:gd name="connsiteY44" fmla="*/ 83661 h 3016972"/>
              <a:gd name="connsiteX45" fmla="*/ 820875 w 2452871"/>
              <a:gd name="connsiteY45" fmla="*/ 123417 h 3016972"/>
              <a:gd name="connsiteX46" fmla="*/ 771179 w 2452871"/>
              <a:gd name="connsiteY46" fmla="*/ 153235 h 3016972"/>
              <a:gd name="connsiteX47" fmla="*/ 751301 w 2452871"/>
              <a:gd name="connsiteY47" fmla="*/ 282443 h 3016972"/>
              <a:gd name="connsiteX48" fmla="*/ 751301 w 2452871"/>
              <a:gd name="connsiteY48" fmla="*/ 411652 h 3016972"/>
              <a:gd name="connsiteX49" fmla="*/ 721484 w 2452871"/>
              <a:gd name="connsiteY49" fmla="*/ 501104 h 3016972"/>
              <a:gd name="connsiteX50" fmla="*/ 592275 w 2452871"/>
              <a:gd name="connsiteY50" fmla="*/ 580617 h 3016972"/>
              <a:gd name="connsiteX51" fmla="*/ 572397 w 2452871"/>
              <a:gd name="connsiteY51" fmla="*/ 689948 h 3016972"/>
              <a:gd name="connsiteX52" fmla="*/ 532640 w 2452871"/>
              <a:gd name="connsiteY52" fmla="*/ 759521 h 3016972"/>
              <a:gd name="connsiteX53" fmla="*/ 463066 w 2452871"/>
              <a:gd name="connsiteY53" fmla="*/ 709826 h 3016972"/>
              <a:gd name="connsiteX54" fmla="*/ 383553 w 2452871"/>
              <a:gd name="connsiteY54" fmla="*/ 948365 h 3016972"/>
              <a:gd name="connsiteX55" fmla="*/ 383553 w 2452871"/>
              <a:gd name="connsiteY55" fmla="*/ 1037817 h 3016972"/>
              <a:gd name="connsiteX56" fmla="*/ 343797 w 2452871"/>
              <a:gd name="connsiteY56" fmla="*/ 1057695 h 3016972"/>
              <a:gd name="connsiteX57" fmla="*/ 383553 w 2452871"/>
              <a:gd name="connsiteY57" fmla="*/ 1246539 h 3016972"/>
              <a:gd name="connsiteX58" fmla="*/ 413371 w 2452871"/>
              <a:gd name="connsiteY58" fmla="*/ 1345930 h 3016972"/>
              <a:gd name="connsiteX59" fmla="*/ 274223 w 2452871"/>
              <a:gd name="connsiteY59" fmla="*/ 1266417 h 3016972"/>
              <a:gd name="connsiteX60" fmla="*/ 174408 w 2452871"/>
              <a:gd name="connsiteY60" fmla="*/ 1151166 h 3016972"/>
              <a:gd name="connsiteX61" fmla="*/ 55562 w 2452871"/>
              <a:gd name="connsiteY61" fmla="*/ 1077574 h 3016972"/>
              <a:gd name="connsiteX62" fmla="*/ 1003 w 2452871"/>
              <a:gd name="connsiteY62" fmla="*/ 1151800 h 3016972"/>
              <a:gd name="connsiteX63" fmla="*/ 25110 w 2452871"/>
              <a:gd name="connsiteY63" fmla="*/ 1261765 h 3016972"/>
              <a:gd name="connsiteX64" fmla="*/ 85379 w 2452871"/>
              <a:gd name="connsiteY64" fmla="*/ 1256478 h 3016972"/>
              <a:gd name="connsiteX65" fmla="*/ 85379 w 2452871"/>
              <a:gd name="connsiteY65" fmla="*/ 1306174 h 3016972"/>
              <a:gd name="connsiteX66" fmla="*/ 115197 w 2452871"/>
              <a:gd name="connsiteY66" fmla="*/ 1445321 h 3016972"/>
              <a:gd name="connsiteX67" fmla="*/ 141274 w 2452871"/>
              <a:gd name="connsiteY67" fmla="*/ 1634165 h 3016972"/>
              <a:gd name="connsiteX68" fmla="*/ 194710 w 2452871"/>
              <a:gd name="connsiteY68" fmla="*/ 1972095 h 3016972"/>
              <a:gd name="connsiteX69" fmla="*/ 194710 w 2452871"/>
              <a:gd name="connsiteY69" fmla="*/ 2200695 h 3016972"/>
              <a:gd name="connsiteX70" fmla="*/ 174831 w 2452871"/>
              <a:gd name="connsiteY70" fmla="*/ 2220574 h 3016972"/>
              <a:gd name="connsiteX71" fmla="*/ 154953 w 2452871"/>
              <a:gd name="connsiteY71" fmla="*/ 2389539 h 3016972"/>
              <a:gd name="connsiteX72" fmla="*/ 125136 w 2452871"/>
              <a:gd name="connsiteY72" fmla="*/ 2518748 h 3016972"/>
              <a:gd name="connsiteX73" fmla="*/ 135075 w 2452871"/>
              <a:gd name="connsiteY73" fmla="*/ 2618139 h 3016972"/>
              <a:gd name="connsiteX74" fmla="*/ 154953 w 2452871"/>
              <a:gd name="connsiteY74" fmla="*/ 2717530 h 3016972"/>
              <a:gd name="connsiteX75" fmla="*/ 220510 w 2452871"/>
              <a:gd name="connsiteY75" fmla="*/ 2861330 h 3016972"/>
              <a:gd name="connsiteX76" fmla="*/ 313555 w 2452871"/>
              <a:gd name="connsiteY76" fmla="*/ 2880996 h 3016972"/>
              <a:gd name="connsiteX77" fmla="*/ 373614 w 2452871"/>
              <a:gd name="connsiteY77" fmla="*/ 2826861 h 3016972"/>
              <a:gd name="connsiteX78" fmla="*/ 373614 w 2452871"/>
              <a:gd name="connsiteY78" fmla="*/ 2946130 h 3016972"/>
              <a:gd name="connsiteX79" fmla="*/ 433249 w 2452871"/>
              <a:gd name="connsiteY79" fmla="*/ 3015704 h 3016972"/>
              <a:gd name="connsiteX80" fmla="*/ 503245 w 2452871"/>
              <a:gd name="connsiteY80" fmla="*/ 2983137 h 3016972"/>
              <a:gd name="connsiteX81" fmla="*/ 482944 w 2452871"/>
              <a:gd name="connsiteY81" fmla="*/ 2886495 h 3016972"/>
              <a:gd name="connsiteX82" fmla="*/ 517836 w 2452871"/>
              <a:gd name="connsiteY82" fmla="*/ 2856677 h 3016972"/>
              <a:gd name="connsiteX83" fmla="*/ 522701 w 2452871"/>
              <a:gd name="connsiteY83" fmla="*/ 2787104 h 3016972"/>
              <a:gd name="connsiteX84" fmla="*/ 502823 w 2452871"/>
              <a:gd name="connsiteY84" fmla="*/ 2647956 h 3016972"/>
              <a:gd name="connsiteX85" fmla="*/ 512762 w 2452871"/>
              <a:gd name="connsiteY85" fmla="*/ 2568443 h 3016972"/>
              <a:gd name="connsiteX86" fmla="*/ 592275 w 2452871"/>
              <a:gd name="connsiteY86" fmla="*/ 2508808 h 3016972"/>
              <a:gd name="connsiteX87" fmla="*/ 660792 w 2452871"/>
              <a:gd name="connsiteY87" fmla="*/ 2706534 h 3016972"/>
              <a:gd name="connsiteX88" fmla="*/ 683206 w 2452871"/>
              <a:gd name="connsiteY88" fmla="*/ 2666989 h 3016972"/>
              <a:gd name="connsiteX89" fmla="*/ 765258 w 2452871"/>
              <a:gd name="connsiteY89" fmla="*/ 2627655 h 3016972"/>
              <a:gd name="connsiteX90" fmla="*/ 850692 w 2452871"/>
              <a:gd name="connsiteY90" fmla="*/ 2558504 h 3016972"/>
              <a:gd name="connsiteX91" fmla="*/ 940144 w 2452871"/>
              <a:gd name="connsiteY91" fmla="*/ 2578382 h 3016972"/>
              <a:gd name="connsiteX92" fmla="*/ 940144 w 2452871"/>
              <a:gd name="connsiteY92" fmla="*/ 2359721 h 3016972"/>
              <a:gd name="connsiteX93" fmla="*/ 960023 w 2452871"/>
              <a:gd name="connsiteY93" fmla="*/ 2200695 h 3016972"/>
              <a:gd name="connsiteX94" fmla="*/ 960023 w 2452871"/>
              <a:gd name="connsiteY94" fmla="*/ 2101304 h 3016972"/>
              <a:gd name="connsiteX95" fmla="*/ 1029597 w 2452871"/>
              <a:gd name="connsiteY95" fmla="*/ 1962156 h 3016972"/>
              <a:gd name="connsiteX96" fmla="*/ 1069353 w 2452871"/>
              <a:gd name="connsiteY96" fmla="*/ 2031730 h 3016972"/>
              <a:gd name="connsiteX97" fmla="*/ 1158171 w 2452871"/>
              <a:gd name="connsiteY97" fmla="*/ 2324618 h 3016972"/>
              <a:gd name="connsiteX98" fmla="*/ 1188623 w 2452871"/>
              <a:gd name="connsiteY98" fmla="*/ 2429295 h 3016972"/>
              <a:gd name="connsiteX99" fmla="*/ 1237683 w 2452871"/>
              <a:gd name="connsiteY99" fmla="*/ 2365431 h 3016972"/>
              <a:gd name="connsiteX100" fmla="*/ 1198562 w 2452871"/>
              <a:gd name="connsiteY100" fmla="*/ 2260330 h 3016972"/>
              <a:gd name="connsiteX101" fmla="*/ 1276806 w 2452871"/>
              <a:gd name="connsiteY101" fmla="*/ 2220574 h 3016972"/>
              <a:gd name="connsiteX102" fmla="*/ 1433585 w 2452871"/>
              <a:gd name="connsiteY102" fmla="*/ 2000426 h 3016972"/>
              <a:gd name="connsiteX0" fmla="*/ 1433585 w 2452871"/>
              <a:gd name="connsiteY0" fmla="*/ 2000426 h 3016972"/>
              <a:gd name="connsiteX1" fmla="*/ 2370551 w 2452871"/>
              <a:gd name="connsiteY1" fmla="*/ 2113727 h 3016972"/>
              <a:gd name="connsiteX2" fmla="*/ 2413455 w 2452871"/>
              <a:gd name="connsiteY2" fmla="*/ 2064695 h 3016972"/>
              <a:gd name="connsiteX3" fmla="*/ 2440953 w 2452871"/>
              <a:gd name="connsiteY3" fmla="*/ 1991974 h 3016972"/>
              <a:gd name="connsiteX4" fmla="*/ 2391258 w 2452871"/>
              <a:gd name="connsiteY4" fmla="*/ 1952217 h 3016972"/>
              <a:gd name="connsiteX5" fmla="*/ 2391258 w 2452871"/>
              <a:gd name="connsiteY5" fmla="*/ 1902521 h 3016972"/>
              <a:gd name="connsiteX6" fmla="*/ 2291866 w 2452871"/>
              <a:gd name="connsiteY6" fmla="*/ 1743495 h 3016972"/>
              <a:gd name="connsiteX7" fmla="*/ 2232231 w 2452871"/>
              <a:gd name="connsiteY7" fmla="*/ 1663982 h 3016972"/>
              <a:gd name="connsiteX8" fmla="*/ 2192475 w 2452871"/>
              <a:gd name="connsiteY8" fmla="*/ 1574530 h 3016972"/>
              <a:gd name="connsiteX9" fmla="*/ 2192475 w 2452871"/>
              <a:gd name="connsiteY9" fmla="*/ 1524835 h 3016972"/>
              <a:gd name="connsiteX10" fmla="*/ 2152718 w 2452871"/>
              <a:gd name="connsiteY10" fmla="*/ 1425443 h 3016972"/>
              <a:gd name="connsiteX11" fmla="*/ 2172597 w 2452871"/>
              <a:gd name="connsiteY11" fmla="*/ 1385687 h 3016972"/>
              <a:gd name="connsiteX12" fmla="*/ 2112962 w 2452871"/>
              <a:gd name="connsiteY12" fmla="*/ 1335991 h 3016972"/>
              <a:gd name="connsiteX13" fmla="*/ 2142779 w 2452871"/>
              <a:gd name="connsiteY13" fmla="*/ 1266417 h 3016972"/>
              <a:gd name="connsiteX14" fmla="*/ 2093084 w 2452871"/>
              <a:gd name="connsiteY14" fmla="*/ 1226661 h 3016972"/>
              <a:gd name="connsiteX15" fmla="*/ 2112962 w 2452871"/>
              <a:gd name="connsiteY15" fmla="*/ 1176965 h 3016972"/>
              <a:gd name="connsiteX16" fmla="*/ 2073205 w 2452871"/>
              <a:gd name="connsiteY16" fmla="*/ 1107391 h 3016972"/>
              <a:gd name="connsiteX17" fmla="*/ 2063266 w 2452871"/>
              <a:gd name="connsiteY17" fmla="*/ 958304 h 3016972"/>
              <a:gd name="connsiteX18" fmla="*/ 2083144 w 2452871"/>
              <a:gd name="connsiteY18" fmla="*/ 938426 h 3016972"/>
              <a:gd name="connsiteX19" fmla="*/ 2073205 w 2452871"/>
              <a:gd name="connsiteY19" fmla="*/ 848974 h 3016972"/>
              <a:gd name="connsiteX20" fmla="*/ 1993692 w 2452871"/>
              <a:gd name="connsiteY20" fmla="*/ 769461 h 3016972"/>
              <a:gd name="connsiteX21" fmla="*/ 1983753 w 2452871"/>
              <a:gd name="connsiteY21" fmla="*/ 650191 h 3016972"/>
              <a:gd name="connsiteX22" fmla="*/ 2013571 w 2452871"/>
              <a:gd name="connsiteY22" fmla="*/ 580617 h 3016972"/>
              <a:gd name="connsiteX23" fmla="*/ 1864484 w 2452871"/>
              <a:gd name="connsiteY23" fmla="*/ 431530 h 3016972"/>
              <a:gd name="connsiteX24" fmla="*/ 1834666 w 2452871"/>
              <a:gd name="connsiteY24" fmla="*/ 501104 h 3016972"/>
              <a:gd name="connsiteX25" fmla="*/ 1844605 w 2452871"/>
              <a:gd name="connsiteY25" fmla="*/ 590556 h 3016972"/>
              <a:gd name="connsiteX26" fmla="*/ 1784971 w 2452871"/>
              <a:gd name="connsiteY26" fmla="*/ 630313 h 3016972"/>
              <a:gd name="connsiteX27" fmla="*/ 1699747 w 2452871"/>
              <a:gd name="connsiteY27" fmla="*/ 638771 h 3016972"/>
              <a:gd name="connsiteX28" fmla="*/ 1665701 w 2452871"/>
              <a:gd name="connsiteY28" fmla="*/ 729704 h 3016972"/>
              <a:gd name="connsiteX29" fmla="*/ 1566310 w 2452871"/>
              <a:gd name="connsiteY29" fmla="*/ 630313 h 3016972"/>
              <a:gd name="connsiteX30" fmla="*/ 1530783 w 2452871"/>
              <a:gd name="connsiteY30" fmla="*/ 615933 h 3016972"/>
              <a:gd name="connsiteX31" fmla="*/ 1456979 w 2452871"/>
              <a:gd name="connsiteY31" fmla="*/ 501104 h 3016972"/>
              <a:gd name="connsiteX32" fmla="*/ 1398189 w 2452871"/>
              <a:gd name="connsiteY32" fmla="*/ 410171 h 3016972"/>
              <a:gd name="connsiteX33" fmla="*/ 1427162 w 2452871"/>
              <a:gd name="connsiteY33" fmla="*/ 292382 h 3016972"/>
              <a:gd name="connsiteX34" fmla="*/ 1441753 w 2452871"/>
              <a:gd name="connsiteY34" fmla="*/ 18739 h 3016972"/>
              <a:gd name="connsiteX35" fmla="*/ 1347649 w 2452871"/>
              <a:gd name="connsiteY35" fmla="*/ 33965 h 3016972"/>
              <a:gd name="connsiteX36" fmla="*/ 1320368 w 2452871"/>
              <a:gd name="connsiteY36" fmla="*/ 113477 h 3016972"/>
              <a:gd name="connsiteX37" fmla="*/ 1299010 w 2452871"/>
              <a:gd name="connsiteY37" fmla="*/ 153235 h 3016972"/>
              <a:gd name="connsiteX38" fmla="*/ 1268136 w 2452871"/>
              <a:gd name="connsiteY38" fmla="*/ 212869 h 3016972"/>
              <a:gd name="connsiteX39" fmla="*/ 1228379 w 2452871"/>
              <a:gd name="connsiteY39" fmla="*/ 113478 h 3016972"/>
              <a:gd name="connsiteX40" fmla="*/ 1238530 w 2452871"/>
              <a:gd name="connsiteY40" fmla="*/ 88101 h 3016972"/>
              <a:gd name="connsiteX41" fmla="*/ 1148866 w 2452871"/>
              <a:gd name="connsiteY41" fmla="*/ 14087 h 3016972"/>
              <a:gd name="connsiteX42" fmla="*/ 1039536 w 2452871"/>
              <a:gd name="connsiteY42" fmla="*/ 83661 h 3016972"/>
              <a:gd name="connsiteX43" fmla="*/ 940144 w 2452871"/>
              <a:gd name="connsiteY43" fmla="*/ 83661 h 3016972"/>
              <a:gd name="connsiteX44" fmla="*/ 880510 w 2452871"/>
              <a:gd name="connsiteY44" fmla="*/ 83661 h 3016972"/>
              <a:gd name="connsiteX45" fmla="*/ 820875 w 2452871"/>
              <a:gd name="connsiteY45" fmla="*/ 123417 h 3016972"/>
              <a:gd name="connsiteX46" fmla="*/ 771179 w 2452871"/>
              <a:gd name="connsiteY46" fmla="*/ 153235 h 3016972"/>
              <a:gd name="connsiteX47" fmla="*/ 751301 w 2452871"/>
              <a:gd name="connsiteY47" fmla="*/ 282443 h 3016972"/>
              <a:gd name="connsiteX48" fmla="*/ 751301 w 2452871"/>
              <a:gd name="connsiteY48" fmla="*/ 411652 h 3016972"/>
              <a:gd name="connsiteX49" fmla="*/ 721484 w 2452871"/>
              <a:gd name="connsiteY49" fmla="*/ 501104 h 3016972"/>
              <a:gd name="connsiteX50" fmla="*/ 592275 w 2452871"/>
              <a:gd name="connsiteY50" fmla="*/ 580617 h 3016972"/>
              <a:gd name="connsiteX51" fmla="*/ 572397 w 2452871"/>
              <a:gd name="connsiteY51" fmla="*/ 689948 h 3016972"/>
              <a:gd name="connsiteX52" fmla="*/ 532640 w 2452871"/>
              <a:gd name="connsiteY52" fmla="*/ 759521 h 3016972"/>
              <a:gd name="connsiteX53" fmla="*/ 463066 w 2452871"/>
              <a:gd name="connsiteY53" fmla="*/ 709826 h 3016972"/>
              <a:gd name="connsiteX54" fmla="*/ 383553 w 2452871"/>
              <a:gd name="connsiteY54" fmla="*/ 948365 h 3016972"/>
              <a:gd name="connsiteX55" fmla="*/ 383553 w 2452871"/>
              <a:gd name="connsiteY55" fmla="*/ 1037817 h 3016972"/>
              <a:gd name="connsiteX56" fmla="*/ 343797 w 2452871"/>
              <a:gd name="connsiteY56" fmla="*/ 1057695 h 3016972"/>
              <a:gd name="connsiteX57" fmla="*/ 383553 w 2452871"/>
              <a:gd name="connsiteY57" fmla="*/ 1246539 h 3016972"/>
              <a:gd name="connsiteX58" fmla="*/ 413371 w 2452871"/>
              <a:gd name="connsiteY58" fmla="*/ 1345930 h 3016972"/>
              <a:gd name="connsiteX59" fmla="*/ 274223 w 2452871"/>
              <a:gd name="connsiteY59" fmla="*/ 1266417 h 3016972"/>
              <a:gd name="connsiteX60" fmla="*/ 174408 w 2452871"/>
              <a:gd name="connsiteY60" fmla="*/ 1151166 h 3016972"/>
              <a:gd name="connsiteX61" fmla="*/ 55562 w 2452871"/>
              <a:gd name="connsiteY61" fmla="*/ 1077574 h 3016972"/>
              <a:gd name="connsiteX62" fmla="*/ 1003 w 2452871"/>
              <a:gd name="connsiteY62" fmla="*/ 1151800 h 3016972"/>
              <a:gd name="connsiteX63" fmla="*/ 25110 w 2452871"/>
              <a:gd name="connsiteY63" fmla="*/ 1261765 h 3016972"/>
              <a:gd name="connsiteX64" fmla="*/ 85379 w 2452871"/>
              <a:gd name="connsiteY64" fmla="*/ 1256478 h 3016972"/>
              <a:gd name="connsiteX65" fmla="*/ 85379 w 2452871"/>
              <a:gd name="connsiteY65" fmla="*/ 1306174 h 3016972"/>
              <a:gd name="connsiteX66" fmla="*/ 115197 w 2452871"/>
              <a:gd name="connsiteY66" fmla="*/ 1445321 h 3016972"/>
              <a:gd name="connsiteX67" fmla="*/ 141274 w 2452871"/>
              <a:gd name="connsiteY67" fmla="*/ 1634165 h 3016972"/>
              <a:gd name="connsiteX68" fmla="*/ 194710 w 2452871"/>
              <a:gd name="connsiteY68" fmla="*/ 1972095 h 3016972"/>
              <a:gd name="connsiteX69" fmla="*/ 194710 w 2452871"/>
              <a:gd name="connsiteY69" fmla="*/ 2200695 h 3016972"/>
              <a:gd name="connsiteX70" fmla="*/ 174831 w 2452871"/>
              <a:gd name="connsiteY70" fmla="*/ 2220574 h 3016972"/>
              <a:gd name="connsiteX71" fmla="*/ 154953 w 2452871"/>
              <a:gd name="connsiteY71" fmla="*/ 2389539 h 3016972"/>
              <a:gd name="connsiteX72" fmla="*/ 125136 w 2452871"/>
              <a:gd name="connsiteY72" fmla="*/ 2518748 h 3016972"/>
              <a:gd name="connsiteX73" fmla="*/ 135075 w 2452871"/>
              <a:gd name="connsiteY73" fmla="*/ 2618139 h 3016972"/>
              <a:gd name="connsiteX74" fmla="*/ 154953 w 2452871"/>
              <a:gd name="connsiteY74" fmla="*/ 2717530 h 3016972"/>
              <a:gd name="connsiteX75" fmla="*/ 220510 w 2452871"/>
              <a:gd name="connsiteY75" fmla="*/ 2861330 h 3016972"/>
              <a:gd name="connsiteX76" fmla="*/ 313555 w 2452871"/>
              <a:gd name="connsiteY76" fmla="*/ 2880996 h 3016972"/>
              <a:gd name="connsiteX77" fmla="*/ 373614 w 2452871"/>
              <a:gd name="connsiteY77" fmla="*/ 2826861 h 3016972"/>
              <a:gd name="connsiteX78" fmla="*/ 373614 w 2452871"/>
              <a:gd name="connsiteY78" fmla="*/ 2946130 h 3016972"/>
              <a:gd name="connsiteX79" fmla="*/ 433249 w 2452871"/>
              <a:gd name="connsiteY79" fmla="*/ 3015704 h 3016972"/>
              <a:gd name="connsiteX80" fmla="*/ 503245 w 2452871"/>
              <a:gd name="connsiteY80" fmla="*/ 2983137 h 3016972"/>
              <a:gd name="connsiteX81" fmla="*/ 482944 w 2452871"/>
              <a:gd name="connsiteY81" fmla="*/ 2886495 h 3016972"/>
              <a:gd name="connsiteX82" fmla="*/ 517836 w 2452871"/>
              <a:gd name="connsiteY82" fmla="*/ 2856677 h 3016972"/>
              <a:gd name="connsiteX83" fmla="*/ 522701 w 2452871"/>
              <a:gd name="connsiteY83" fmla="*/ 2787104 h 3016972"/>
              <a:gd name="connsiteX84" fmla="*/ 502823 w 2452871"/>
              <a:gd name="connsiteY84" fmla="*/ 2647956 h 3016972"/>
              <a:gd name="connsiteX85" fmla="*/ 512762 w 2452871"/>
              <a:gd name="connsiteY85" fmla="*/ 2568443 h 3016972"/>
              <a:gd name="connsiteX86" fmla="*/ 592275 w 2452871"/>
              <a:gd name="connsiteY86" fmla="*/ 2508808 h 3016972"/>
              <a:gd name="connsiteX87" fmla="*/ 660792 w 2452871"/>
              <a:gd name="connsiteY87" fmla="*/ 2706534 h 3016972"/>
              <a:gd name="connsiteX88" fmla="*/ 683206 w 2452871"/>
              <a:gd name="connsiteY88" fmla="*/ 2666989 h 3016972"/>
              <a:gd name="connsiteX89" fmla="*/ 765258 w 2452871"/>
              <a:gd name="connsiteY89" fmla="*/ 2627655 h 3016972"/>
              <a:gd name="connsiteX90" fmla="*/ 850692 w 2452871"/>
              <a:gd name="connsiteY90" fmla="*/ 2558504 h 3016972"/>
              <a:gd name="connsiteX91" fmla="*/ 940144 w 2452871"/>
              <a:gd name="connsiteY91" fmla="*/ 2578382 h 3016972"/>
              <a:gd name="connsiteX92" fmla="*/ 940144 w 2452871"/>
              <a:gd name="connsiteY92" fmla="*/ 2359721 h 3016972"/>
              <a:gd name="connsiteX93" fmla="*/ 960023 w 2452871"/>
              <a:gd name="connsiteY93" fmla="*/ 2200695 h 3016972"/>
              <a:gd name="connsiteX94" fmla="*/ 960023 w 2452871"/>
              <a:gd name="connsiteY94" fmla="*/ 2101304 h 3016972"/>
              <a:gd name="connsiteX95" fmla="*/ 1029597 w 2452871"/>
              <a:gd name="connsiteY95" fmla="*/ 1962156 h 3016972"/>
              <a:gd name="connsiteX96" fmla="*/ 1069353 w 2452871"/>
              <a:gd name="connsiteY96" fmla="*/ 2031730 h 3016972"/>
              <a:gd name="connsiteX97" fmla="*/ 1158171 w 2452871"/>
              <a:gd name="connsiteY97" fmla="*/ 2324618 h 3016972"/>
              <a:gd name="connsiteX98" fmla="*/ 1188623 w 2452871"/>
              <a:gd name="connsiteY98" fmla="*/ 2429295 h 3016972"/>
              <a:gd name="connsiteX99" fmla="*/ 1237683 w 2452871"/>
              <a:gd name="connsiteY99" fmla="*/ 2365431 h 3016972"/>
              <a:gd name="connsiteX100" fmla="*/ 1198562 w 2452871"/>
              <a:gd name="connsiteY100" fmla="*/ 2260330 h 3016972"/>
              <a:gd name="connsiteX101" fmla="*/ 1270586 w 2452871"/>
              <a:gd name="connsiteY101" fmla="*/ 2195692 h 3016972"/>
              <a:gd name="connsiteX102" fmla="*/ 1433585 w 2452871"/>
              <a:gd name="connsiteY102" fmla="*/ 2000426 h 3016972"/>
              <a:gd name="connsiteX0" fmla="*/ 1433585 w 2445513"/>
              <a:gd name="connsiteY0" fmla="*/ 2000426 h 3016972"/>
              <a:gd name="connsiteX1" fmla="*/ 2177718 w 2445513"/>
              <a:gd name="connsiteY1" fmla="*/ 2238135 h 3016972"/>
              <a:gd name="connsiteX2" fmla="*/ 2413455 w 2445513"/>
              <a:gd name="connsiteY2" fmla="*/ 2064695 h 3016972"/>
              <a:gd name="connsiteX3" fmla="*/ 2440953 w 2445513"/>
              <a:gd name="connsiteY3" fmla="*/ 1991974 h 3016972"/>
              <a:gd name="connsiteX4" fmla="*/ 2391258 w 2445513"/>
              <a:gd name="connsiteY4" fmla="*/ 1952217 h 3016972"/>
              <a:gd name="connsiteX5" fmla="*/ 2391258 w 2445513"/>
              <a:gd name="connsiteY5" fmla="*/ 1902521 h 3016972"/>
              <a:gd name="connsiteX6" fmla="*/ 2291866 w 2445513"/>
              <a:gd name="connsiteY6" fmla="*/ 1743495 h 3016972"/>
              <a:gd name="connsiteX7" fmla="*/ 2232231 w 2445513"/>
              <a:gd name="connsiteY7" fmla="*/ 1663982 h 3016972"/>
              <a:gd name="connsiteX8" fmla="*/ 2192475 w 2445513"/>
              <a:gd name="connsiteY8" fmla="*/ 1574530 h 3016972"/>
              <a:gd name="connsiteX9" fmla="*/ 2192475 w 2445513"/>
              <a:gd name="connsiteY9" fmla="*/ 1524835 h 3016972"/>
              <a:gd name="connsiteX10" fmla="*/ 2152718 w 2445513"/>
              <a:gd name="connsiteY10" fmla="*/ 1425443 h 3016972"/>
              <a:gd name="connsiteX11" fmla="*/ 2172597 w 2445513"/>
              <a:gd name="connsiteY11" fmla="*/ 1385687 h 3016972"/>
              <a:gd name="connsiteX12" fmla="*/ 2112962 w 2445513"/>
              <a:gd name="connsiteY12" fmla="*/ 1335991 h 3016972"/>
              <a:gd name="connsiteX13" fmla="*/ 2142779 w 2445513"/>
              <a:gd name="connsiteY13" fmla="*/ 1266417 h 3016972"/>
              <a:gd name="connsiteX14" fmla="*/ 2093084 w 2445513"/>
              <a:gd name="connsiteY14" fmla="*/ 1226661 h 3016972"/>
              <a:gd name="connsiteX15" fmla="*/ 2112962 w 2445513"/>
              <a:gd name="connsiteY15" fmla="*/ 1176965 h 3016972"/>
              <a:gd name="connsiteX16" fmla="*/ 2073205 w 2445513"/>
              <a:gd name="connsiteY16" fmla="*/ 1107391 h 3016972"/>
              <a:gd name="connsiteX17" fmla="*/ 2063266 w 2445513"/>
              <a:gd name="connsiteY17" fmla="*/ 958304 h 3016972"/>
              <a:gd name="connsiteX18" fmla="*/ 2083144 w 2445513"/>
              <a:gd name="connsiteY18" fmla="*/ 938426 h 3016972"/>
              <a:gd name="connsiteX19" fmla="*/ 2073205 w 2445513"/>
              <a:gd name="connsiteY19" fmla="*/ 848974 h 3016972"/>
              <a:gd name="connsiteX20" fmla="*/ 1993692 w 2445513"/>
              <a:gd name="connsiteY20" fmla="*/ 769461 h 3016972"/>
              <a:gd name="connsiteX21" fmla="*/ 1983753 w 2445513"/>
              <a:gd name="connsiteY21" fmla="*/ 650191 h 3016972"/>
              <a:gd name="connsiteX22" fmla="*/ 2013571 w 2445513"/>
              <a:gd name="connsiteY22" fmla="*/ 580617 h 3016972"/>
              <a:gd name="connsiteX23" fmla="*/ 1864484 w 2445513"/>
              <a:gd name="connsiteY23" fmla="*/ 431530 h 3016972"/>
              <a:gd name="connsiteX24" fmla="*/ 1834666 w 2445513"/>
              <a:gd name="connsiteY24" fmla="*/ 501104 h 3016972"/>
              <a:gd name="connsiteX25" fmla="*/ 1844605 w 2445513"/>
              <a:gd name="connsiteY25" fmla="*/ 590556 h 3016972"/>
              <a:gd name="connsiteX26" fmla="*/ 1784971 w 2445513"/>
              <a:gd name="connsiteY26" fmla="*/ 630313 h 3016972"/>
              <a:gd name="connsiteX27" fmla="*/ 1699747 w 2445513"/>
              <a:gd name="connsiteY27" fmla="*/ 638771 h 3016972"/>
              <a:gd name="connsiteX28" fmla="*/ 1665701 w 2445513"/>
              <a:gd name="connsiteY28" fmla="*/ 729704 h 3016972"/>
              <a:gd name="connsiteX29" fmla="*/ 1566310 w 2445513"/>
              <a:gd name="connsiteY29" fmla="*/ 630313 h 3016972"/>
              <a:gd name="connsiteX30" fmla="*/ 1530783 w 2445513"/>
              <a:gd name="connsiteY30" fmla="*/ 615933 h 3016972"/>
              <a:gd name="connsiteX31" fmla="*/ 1456979 w 2445513"/>
              <a:gd name="connsiteY31" fmla="*/ 501104 h 3016972"/>
              <a:gd name="connsiteX32" fmla="*/ 1398189 w 2445513"/>
              <a:gd name="connsiteY32" fmla="*/ 410171 h 3016972"/>
              <a:gd name="connsiteX33" fmla="*/ 1427162 w 2445513"/>
              <a:gd name="connsiteY33" fmla="*/ 292382 h 3016972"/>
              <a:gd name="connsiteX34" fmla="*/ 1441753 w 2445513"/>
              <a:gd name="connsiteY34" fmla="*/ 18739 h 3016972"/>
              <a:gd name="connsiteX35" fmla="*/ 1347649 w 2445513"/>
              <a:gd name="connsiteY35" fmla="*/ 33965 h 3016972"/>
              <a:gd name="connsiteX36" fmla="*/ 1320368 w 2445513"/>
              <a:gd name="connsiteY36" fmla="*/ 113477 h 3016972"/>
              <a:gd name="connsiteX37" fmla="*/ 1299010 w 2445513"/>
              <a:gd name="connsiteY37" fmla="*/ 153235 h 3016972"/>
              <a:gd name="connsiteX38" fmla="*/ 1268136 w 2445513"/>
              <a:gd name="connsiteY38" fmla="*/ 212869 h 3016972"/>
              <a:gd name="connsiteX39" fmla="*/ 1228379 w 2445513"/>
              <a:gd name="connsiteY39" fmla="*/ 113478 h 3016972"/>
              <a:gd name="connsiteX40" fmla="*/ 1238530 w 2445513"/>
              <a:gd name="connsiteY40" fmla="*/ 88101 h 3016972"/>
              <a:gd name="connsiteX41" fmla="*/ 1148866 w 2445513"/>
              <a:gd name="connsiteY41" fmla="*/ 14087 h 3016972"/>
              <a:gd name="connsiteX42" fmla="*/ 1039536 w 2445513"/>
              <a:gd name="connsiteY42" fmla="*/ 83661 h 3016972"/>
              <a:gd name="connsiteX43" fmla="*/ 940144 w 2445513"/>
              <a:gd name="connsiteY43" fmla="*/ 83661 h 3016972"/>
              <a:gd name="connsiteX44" fmla="*/ 880510 w 2445513"/>
              <a:gd name="connsiteY44" fmla="*/ 83661 h 3016972"/>
              <a:gd name="connsiteX45" fmla="*/ 820875 w 2445513"/>
              <a:gd name="connsiteY45" fmla="*/ 123417 h 3016972"/>
              <a:gd name="connsiteX46" fmla="*/ 771179 w 2445513"/>
              <a:gd name="connsiteY46" fmla="*/ 153235 h 3016972"/>
              <a:gd name="connsiteX47" fmla="*/ 751301 w 2445513"/>
              <a:gd name="connsiteY47" fmla="*/ 282443 h 3016972"/>
              <a:gd name="connsiteX48" fmla="*/ 751301 w 2445513"/>
              <a:gd name="connsiteY48" fmla="*/ 411652 h 3016972"/>
              <a:gd name="connsiteX49" fmla="*/ 721484 w 2445513"/>
              <a:gd name="connsiteY49" fmla="*/ 501104 h 3016972"/>
              <a:gd name="connsiteX50" fmla="*/ 592275 w 2445513"/>
              <a:gd name="connsiteY50" fmla="*/ 580617 h 3016972"/>
              <a:gd name="connsiteX51" fmla="*/ 572397 w 2445513"/>
              <a:gd name="connsiteY51" fmla="*/ 689948 h 3016972"/>
              <a:gd name="connsiteX52" fmla="*/ 532640 w 2445513"/>
              <a:gd name="connsiteY52" fmla="*/ 759521 h 3016972"/>
              <a:gd name="connsiteX53" fmla="*/ 463066 w 2445513"/>
              <a:gd name="connsiteY53" fmla="*/ 709826 h 3016972"/>
              <a:gd name="connsiteX54" fmla="*/ 383553 w 2445513"/>
              <a:gd name="connsiteY54" fmla="*/ 948365 h 3016972"/>
              <a:gd name="connsiteX55" fmla="*/ 383553 w 2445513"/>
              <a:gd name="connsiteY55" fmla="*/ 1037817 h 3016972"/>
              <a:gd name="connsiteX56" fmla="*/ 343797 w 2445513"/>
              <a:gd name="connsiteY56" fmla="*/ 1057695 h 3016972"/>
              <a:gd name="connsiteX57" fmla="*/ 383553 w 2445513"/>
              <a:gd name="connsiteY57" fmla="*/ 1246539 h 3016972"/>
              <a:gd name="connsiteX58" fmla="*/ 413371 w 2445513"/>
              <a:gd name="connsiteY58" fmla="*/ 1345930 h 3016972"/>
              <a:gd name="connsiteX59" fmla="*/ 274223 w 2445513"/>
              <a:gd name="connsiteY59" fmla="*/ 1266417 h 3016972"/>
              <a:gd name="connsiteX60" fmla="*/ 174408 w 2445513"/>
              <a:gd name="connsiteY60" fmla="*/ 1151166 h 3016972"/>
              <a:gd name="connsiteX61" fmla="*/ 55562 w 2445513"/>
              <a:gd name="connsiteY61" fmla="*/ 1077574 h 3016972"/>
              <a:gd name="connsiteX62" fmla="*/ 1003 w 2445513"/>
              <a:gd name="connsiteY62" fmla="*/ 1151800 h 3016972"/>
              <a:gd name="connsiteX63" fmla="*/ 25110 w 2445513"/>
              <a:gd name="connsiteY63" fmla="*/ 1261765 h 3016972"/>
              <a:gd name="connsiteX64" fmla="*/ 85379 w 2445513"/>
              <a:gd name="connsiteY64" fmla="*/ 1256478 h 3016972"/>
              <a:gd name="connsiteX65" fmla="*/ 85379 w 2445513"/>
              <a:gd name="connsiteY65" fmla="*/ 1306174 h 3016972"/>
              <a:gd name="connsiteX66" fmla="*/ 115197 w 2445513"/>
              <a:gd name="connsiteY66" fmla="*/ 1445321 h 3016972"/>
              <a:gd name="connsiteX67" fmla="*/ 141274 w 2445513"/>
              <a:gd name="connsiteY67" fmla="*/ 1634165 h 3016972"/>
              <a:gd name="connsiteX68" fmla="*/ 194710 w 2445513"/>
              <a:gd name="connsiteY68" fmla="*/ 1972095 h 3016972"/>
              <a:gd name="connsiteX69" fmla="*/ 194710 w 2445513"/>
              <a:gd name="connsiteY69" fmla="*/ 2200695 h 3016972"/>
              <a:gd name="connsiteX70" fmla="*/ 174831 w 2445513"/>
              <a:gd name="connsiteY70" fmla="*/ 2220574 h 3016972"/>
              <a:gd name="connsiteX71" fmla="*/ 154953 w 2445513"/>
              <a:gd name="connsiteY71" fmla="*/ 2389539 h 3016972"/>
              <a:gd name="connsiteX72" fmla="*/ 125136 w 2445513"/>
              <a:gd name="connsiteY72" fmla="*/ 2518748 h 3016972"/>
              <a:gd name="connsiteX73" fmla="*/ 135075 w 2445513"/>
              <a:gd name="connsiteY73" fmla="*/ 2618139 h 3016972"/>
              <a:gd name="connsiteX74" fmla="*/ 154953 w 2445513"/>
              <a:gd name="connsiteY74" fmla="*/ 2717530 h 3016972"/>
              <a:gd name="connsiteX75" fmla="*/ 220510 w 2445513"/>
              <a:gd name="connsiteY75" fmla="*/ 2861330 h 3016972"/>
              <a:gd name="connsiteX76" fmla="*/ 313555 w 2445513"/>
              <a:gd name="connsiteY76" fmla="*/ 2880996 h 3016972"/>
              <a:gd name="connsiteX77" fmla="*/ 373614 w 2445513"/>
              <a:gd name="connsiteY77" fmla="*/ 2826861 h 3016972"/>
              <a:gd name="connsiteX78" fmla="*/ 373614 w 2445513"/>
              <a:gd name="connsiteY78" fmla="*/ 2946130 h 3016972"/>
              <a:gd name="connsiteX79" fmla="*/ 433249 w 2445513"/>
              <a:gd name="connsiteY79" fmla="*/ 3015704 h 3016972"/>
              <a:gd name="connsiteX80" fmla="*/ 503245 w 2445513"/>
              <a:gd name="connsiteY80" fmla="*/ 2983137 h 3016972"/>
              <a:gd name="connsiteX81" fmla="*/ 482944 w 2445513"/>
              <a:gd name="connsiteY81" fmla="*/ 2886495 h 3016972"/>
              <a:gd name="connsiteX82" fmla="*/ 517836 w 2445513"/>
              <a:gd name="connsiteY82" fmla="*/ 2856677 h 3016972"/>
              <a:gd name="connsiteX83" fmla="*/ 522701 w 2445513"/>
              <a:gd name="connsiteY83" fmla="*/ 2787104 h 3016972"/>
              <a:gd name="connsiteX84" fmla="*/ 502823 w 2445513"/>
              <a:gd name="connsiteY84" fmla="*/ 2647956 h 3016972"/>
              <a:gd name="connsiteX85" fmla="*/ 512762 w 2445513"/>
              <a:gd name="connsiteY85" fmla="*/ 2568443 h 3016972"/>
              <a:gd name="connsiteX86" fmla="*/ 592275 w 2445513"/>
              <a:gd name="connsiteY86" fmla="*/ 2508808 h 3016972"/>
              <a:gd name="connsiteX87" fmla="*/ 660792 w 2445513"/>
              <a:gd name="connsiteY87" fmla="*/ 2706534 h 3016972"/>
              <a:gd name="connsiteX88" fmla="*/ 683206 w 2445513"/>
              <a:gd name="connsiteY88" fmla="*/ 2666989 h 3016972"/>
              <a:gd name="connsiteX89" fmla="*/ 765258 w 2445513"/>
              <a:gd name="connsiteY89" fmla="*/ 2627655 h 3016972"/>
              <a:gd name="connsiteX90" fmla="*/ 850692 w 2445513"/>
              <a:gd name="connsiteY90" fmla="*/ 2558504 h 3016972"/>
              <a:gd name="connsiteX91" fmla="*/ 940144 w 2445513"/>
              <a:gd name="connsiteY91" fmla="*/ 2578382 h 3016972"/>
              <a:gd name="connsiteX92" fmla="*/ 940144 w 2445513"/>
              <a:gd name="connsiteY92" fmla="*/ 2359721 h 3016972"/>
              <a:gd name="connsiteX93" fmla="*/ 960023 w 2445513"/>
              <a:gd name="connsiteY93" fmla="*/ 2200695 h 3016972"/>
              <a:gd name="connsiteX94" fmla="*/ 960023 w 2445513"/>
              <a:gd name="connsiteY94" fmla="*/ 2101304 h 3016972"/>
              <a:gd name="connsiteX95" fmla="*/ 1029597 w 2445513"/>
              <a:gd name="connsiteY95" fmla="*/ 1962156 h 3016972"/>
              <a:gd name="connsiteX96" fmla="*/ 1069353 w 2445513"/>
              <a:gd name="connsiteY96" fmla="*/ 2031730 h 3016972"/>
              <a:gd name="connsiteX97" fmla="*/ 1158171 w 2445513"/>
              <a:gd name="connsiteY97" fmla="*/ 2324618 h 3016972"/>
              <a:gd name="connsiteX98" fmla="*/ 1188623 w 2445513"/>
              <a:gd name="connsiteY98" fmla="*/ 2429295 h 3016972"/>
              <a:gd name="connsiteX99" fmla="*/ 1237683 w 2445513"/>
              <a:gd name="connsiteY99" fmla="*/ 2365431 h 3016972"/>
              <a:gd name="connsiteX100" fmla="*/ 1198562 w 2445513"/>
              <a:gd name="connsiteY100" fmla="*/ 2260330 h 3016972"/>
              <a:gd name="connsiteX101" fmla="*/ 1270586 w 2445513"/>
              <a:gd name="connsiteY101" fmla="*/ 2195692 h 3016972"/>
              <a:gd name="connsiteX102" fmla="*/ 1433585 w 2445513"/>
              <a:gd name="connsiteY102" fmla="*/ 2000426 h 3016972"/>
              <a:gd name="connsiteX0" fmla="*/ 1433585 w 2445513"/>
              <a:gd name="connsiteY0" fmla="*/ 2000426 h 3016972"/>
              <a:gd name="connsiteX1" fmla="*/ 1934719 w 2445513"/>
              <a:gd name="connsiteY1" fmla="*/ 2029615 h 3016972"/>
              <a:gd name="connsiteX2" fmla="*/ 2177718 w 2445513"/>
              <a:gd name="connsiteY2" fmla="*/ 2238135 h 3016972"/>
              <a:gd name="connsiteX3" fmla="*/ 2413455 w 2445513"/>
              <a:gd name="connsiteY3" fmla="*/ 2064695 h 3016972"/>
              <a:gd name="connsiteX4" fmla="*/ 2440953 w 2445513"/>
              <a:gd name="connsiteY4" fmla="*/ 1991974 h 3016972"/>
              <a:gd name="connsiteX5" fmla="*/ 2391258 w 2445513"/>
              <a:gd name="connsiteY5" fmla="*/ 1952217 h 3016972"/>
              <a:gd name="connsiteX6" fmla="*/ 2391258 w 2445513"/>
              <a:gd name="connsiteY6" fmla="*/ 1902521 h 3016972"/>
              <a:gd name="connsiteX7" fmla="*/ 2291866 w 2445513"/>
              <a:gd name="connsiteY7" fmla="*/ 1743495 h 3016972"/>
              <a:gd name="connsiteX8" fmla="*/ 2232231 w 2445513"/>
              <a:gd name="connsiteY8" fmla="*/ 1663982 h 3016972"/>
              <a:gd name="connsiteX9" fmla="*/ 2192475 w 2445513"/>
              <a:gd name="connsiteY9" fmla="*/ 1574530 h 3016972"/>
              <a:gd name="connsiteX10" fmla="*/ 2192475 w 2445513"/>
              <a:gd name="connsiteY10" fmla="*/ 1524835 h 3016972"/>
              <a:gd name="connsiteX11" fmla="*/ 2152718 w 2445513"/>
              <a:gd name="connsiteY11" fmla="*/ 1425443 h 3016972"/>
              <a:gd name="connsiteX12" fmla="*/ 2172597 w 2445513"/>
              <a:gd name="connsiteY12" fmla="*/ 1385687 h 3016972"/>
              <a:gd name="connsiteX13" fmla="*/ 2112962 w 2445513"/>
              <a:gd name="connsiteY13" fmla="*/ 1335991 h 3016972"/>
              <a:gd name="connsiteX14" fmla="*/ 2142779 w 2445513"/>
              <a:gd name="connsiteY14" fmla="*/ 1266417 h 3016972"/>
              <a:gd name="connsiteX15" fmla="*/ 2093084 w 2445513"/>
              <a:gd name="connsiteY15" fmla="*/ 1226661 h 3016972"/>
              <a:gd name="connsiteX16" fmla="*/ 2112962 w 2445513"/>
              <a:gd name="connsiteY16" fmla="*/ 1176965 h 3016972"/>
              <a:gd name="connsiteX17" fmla="*/ 2073205 w 2445513"/>
              <a:gd name="connsiteY17" fmla="*/ 1107391 h 3016972"/>
              <a:gd name="connsiteX18" fmla="*/ 2063266 w 2445513"/>
              <a:gd name="connsiteY18" fmla="*/ 958304 h 3016972"/>
              <a:gd name="connsiteX19" fmla="*/ 2083144 w 2445513"/>
              <a:gd name="connsiteY19" fmla="*/ 938426 h 3016972"/>
              <a:gd name="connsiteX20" fmla="*/ 2073205 w 2445513"/>
              <a:gd name="connsiteY20" fmla="*/ 848974 h 3016972"/>
              <a:gd name="connsiteX21" fmla="*/ 1993692 w 2445513"/>
              <a:gd name="connsiteY21" fmla="*/ 769461 h 3016972"/>
              <a:gd name="connsiteX22" fmla="*/ 1983753 w 2445513"/>
              <a:gd name="connsiteY22" fmla="*/ 650191 h 3016972"/>
              <a:gd name="connsiteX23" fmla="*/ 2013571 w 2445513"/>
              <a:gd name="connsiteY23" fmla="*/ 580617 h 3016972"/>
              <a:gd name="connsiteX24" fmla="*/ 1864484 w 2445513"/>
              <a:gd name="connsiteY24" fmla="*/ 431530 h 3016972"/>
              <a:gd name="connsiteX25" fmla="*/ 1834666 w 2445513"/>
              <a:gd name="connsiteY25" fmla="*/ 501104 h 3016972"/>
              <a:gd name="connsiteX26" fmla="*/ 1844605 w 2445513"/>
              <a:gd name="connsiteY26" fmla="*/ 590556 h 3016972"/>
              <a:gd name="connsiteX27" fmla="*/ 1784971 w 2445513"/>
              <a:gd name="connsiteY27" fmla="*/ 630313 h 3016972"/>
              <a:gd name="connsiteX28" fmla="*/ 1699747 w 2445513"/>
              <a:gd name="connsiteY28" fmla="*/ 638771 h 3016972"/>
              <a:gd name="connsiteX29" fmla="*/ 1665701 w 2445513"/>
              <a:gd name="connsiteY29" fmla="*/ 729704 h 3016972"/>
              <a:gd name="connsiteX30" fmla="*/ 1566310 w 2445513"/>
              <a:gd name="connsiteY30" fmla="*/ 630313 h 3016972"/>
              <a:gd name="connsiteX31" fmla="*/ 1530783 w 2445513"/>
              <a:gd name="connsiteY31" fmla="*/ 615933 h 3016972"/>
              <a:gd name="connsiteX32" fmla="*/ 1456979 w 2445513"/>
              <a:gd name="connsiteY32" fmla="*/ 501104 h 3016972"/>
              <a:gd name="connsiteX33" fmla="*/ 1398189 w 2445513"/>
              <a:gd name="connsiteY33" fmla="*/ 410171 h 3016972"/>
              <a:gd name="connsiteX34" fmla="*/ 1427162 w 2445513"/>
              <a:gd name="connsiteY34" fmla="*/ 292382 h 3016972"/>
              <a:gd name="connsiteX35" fmla="*/ 1441753 w 2445513"/>
              <a:gd name="connsiteY35" fmla="*/ 18739 h 3016972"/>
              <a:gd name="connsiteX36" fmla="*/ 1347649 w 2445513"/>
              <a:gd name="connsiteY36" fmla="*/ 33965 h 3016972"/>
              <a:gd name="connsiteX37" fmla="*/ 1320368 w 2445513"/>
              <a:gd name="connsiteY37" fmla="*/ 113477 h 3016972"/>
              <a:gd name="connsiteX38" fmla="*/ 1299010 w 2445513"/>
              <a:gd name="connsiteY38" fmla="*/ 153235 h 3016972"/>
              <a:gd name="connsiteX39" fmla="*/ 1268136 w 2445513"/>
              <a:gd name="connsiteY39" fmla="*/ 212869 h 3016972"/>
              <a:gd name="connsiteX40" fmla="*/ 1228379 w 2445513"/>
              <a:gd name="connsiteY40" fmla="*/ 113478 h 3016972"/>
              <a:gd name="connsiteX41" fmla="*/ 1238530 w 2445513"/>
              <a:gd name="connsiteY41" fmla="*/ 88101 h 3016972"/>
              <a:gd name="connsiteX42" fmla="*/ 1148866 w 2445513"/>
              <a:gd name="connsiteY42" fmla="*/ 14087 h 3016972"/>
              <a:gd name="connsiteX43" fmla="*/ 1039536 w 2445513"/>
              <a:gd name="connsiteY43" fmla="*/ 83661 h 3016972"/>
              <a:gd name="connsiteX44" fmla="*/ 940144 w 2445513"/>
              <a:gd name="connsiteY44" fmla="*/ 83661 h 3016972"/>
              <a:gd name="connsiteX45" fmla="*/ 880510 w 2445513"/>
              <a:gd name="connsiteY45" fmla="*/ 83661 h 3016972"/>
              <a:gd name="connsiteX46" fmla="*/ 820875 w 2445513"/>
              <a:gd name="connsiteY46" fmla="*/ 123417 h 3016972"/>
              <a:gd name="connsiteX47" fmla="*/ 771179 w 2445513"/>
              <a:gd name="connsiteY47" fmla="*/ 153235 h 3016972"/>
              <a:gd name="connsiteX48" fmla="*/ 751301 w 2445513"/>
              <a:gd name="connsiteY48" fmla="*/ 282443 h 3016972"/>
              <a:gd name="connsiteX49" fmla="*/ 751301 w 2445513"/>
              <a:gd name="connsiteY49" fmla="*/ 411652 h 3016972"/>
              <a:gd name="connsiteX50" fmla="*/ 721484 w 2445513"/>
              <a:gd name="connsiteY50" fmla="*/ 501104 h 3016972"/>
              <a:gd name="connsiteX51" fmla="*/ 592275 w 2445513"/>
              <a:gd name="connsiteY51" fmla="*/ 580617 h 3016972"/>
              <a:gd name="connsiteX52" fmla="*/ 572397 w 2445513"/>
              <a:gd name="connsiteY52" fmla="*/ 689948 h 3016972"/>
              <a:gd name="connsiteX53" fmla="*/ 532640 w 2445513"/>
              <a:gd name="connsiteY53" fmla="*/ 759521 h 3016972"/>
              <a:gd name="connsiteX54" fmla="*/ 463066 w 2445513"/>
              <a:gd name="connsiteY54" fmla="*/ 709826 h 3016972"/>
              <a:gd name="connsiteX55" fmla="*/ 383553 w 2445513"/>
              <a:gd name="connsiteY55" fmla="*/ 948365 h 3016972"/>
              <a:gd name="connsiteX56" fmla="*/ 383553 w 2445513"/>
              <a:gd name="connsiteY56" fmla="*/ 1037817 h 3016972"/>
              <a:gd name="connsiteX57" fmla="*/ 343797 w 2445513"/>
              <a:gd name="connsiteY57" fmla="*/ 1057695 h 3016972"/>
              <a:gd name="connsiteX58" fmla="*/ 383553 w 2445513"/>
              <a:gd name="connsiteY58" fmla="*/ 1246539 h 3016972"/>
              <a:gd name="connsiteX59" fmla="*/ 413371 w 2445513"/>
              <a:gd name="connsiteY59" fmla="*/ 1345930 h 3016972"/>
              <a:gd name="connsiteX60" fmla="*/ 274223 w 2445513"/>
              <a:gd name="connsiteY60" fmla="*/ 1266417 h 3016972"/>
              <a:gd name="connsiteX61" fmla="*/ 174408 w 2445513"/>
              <a:gd name="connsiteY61" fmla="*/ 1151166 h 3016972"/>
              <a:gd name="connsiteX62" fmla="*/ 55562 w 2445513"/>
              <a:gd name="connsiteY62" fmla="*/ 1077574 h 3016972"/>
              <a:gd name="connsiteX63" fmla="*/ 1003 w 2445513"/>
              <a:gd name="connsiteY63" fmla="*/ 1151800 h 3016972"/>
              <a:gd name="connsiteX64" fmla="*/ 25110 w 2445513"/>
              <a:gd name="connsiteY64" fmla="*/ 1261765 h 3016972"/>
              <a:gd name="connsiteX65" fmla="*/ 85379 w 2445513"/>
              <a:gd name="connsiteY65" fmla="*/ 1256478 h 3016972"/>
              <a:gd name="connsiteX66" fmla="*/ 85379 w 2445513"/>
              <a:gd name="connsiteY66" fmla="*/ 1306174 h 3016972"/>
              <a:gd name="connsiteX67" fmla="*/ 115197 w 2445513"/>
              <a:gd name="connsiteY67" fmla="*/ 1445321 h 3016972"/>
              <a:gd name="connsiteX68" fmla="*/ 141274 w 2445513"/>
              <a:gd name="connsiteY68" fmla="*/ 1634165 h 3016972"/>
              <a:gd name="connsiteX69" fmla="*/ 194710 w 2445513"/>
              <a:gd name="connsiteY69" fmla="*/ 1972095 h 3016972"/>
              <a:gd name="connsiteX70" fmla="*/ 194710 w 2445513"/>
              <a:gd name="connsiteY70" fmla="*/ 2200695 h 3016972"/>
              <a:gd name="connsiteX71" fmla="*/ 174831 w 2445513"/>
              <a:gd name="connsiteY71" fmla="*/ 2220574 h 3016972"/>
              <a:gd name="connsiteX72" fmla="*/ 154953 w 2445513"/>
              <a:gd name="connsiteY72" fmla="*/ 2389539 h 3016972"/>
              <a:gd name="connsiteX73" fmla="*/ 125136 w 2445513"/>
              <a:gd name="connsiteY73" fmla="*/ 2518748 h 3016972"/>
              <a:gd name="connsiteX74" fmla="*/ 135075 w 2445513"/>
              <a:gd name="connsiteY74" fmla="*/ 2618139 h 3016972"/>
              <a:gd name="connsiteX75" fmla="*/ 154953 w 2445513"/>
              <a:gd name="connsiteY75" fmla="*/ 2717530 h 3016972"/>
              <a:gd name="connsiteX76" fmla="*/ 220510 w 2445513"/>
              <a:gd name="connsiteY76" fmla="*/ 2861330 h 3016972"/>
              <a:gd name="connsiteX77" fmla="*/ 313555 w 2445513"/>
              <a:gd name="connsiteY77" fmla="*/ 2880996 h 3016972"/>
              <a:gd name="connsiteX78" fmla="*/ 373614 w 2445513"/>
              <a:gd name="connsiteY78" fmla="*/ 2826861 h 3016972"/>
              <a:gd name="connsiteX79" fmla="*/ 373614 w 2445513"/>
              <a:gd name="connsiteY79" fmla="*/ 2946130 h 3016972"/>
              <a:gd name="connsiteX80" fmla="*/ 433249 w 2445513"/>
              <a:gd name="connsiteY80" fmla="*/ 3015704 h 3016972"/>
              <a:gd name="connsiteX81" fmla="*/ 503245 w 2445513"/>
              <a:gd name="connsiteY81" fmla="*/ 2983137 h 3016972"/>
              <a:gd name="connsiteX82" fmla="*/ 482944 w 2445513"/>
              <a:gd name="connsiteY82" fmla="*/ 2886495 h 3016972"/>
              <a:gd name="connsiteX83" fmla="*/ 517836 w 2445513"/>
              <a:gd name="connsiteY83" fmla="*/ 2856677 h 3016972"/>
              <a:gd name="connsiteX84" fmla="*/ 522701 w 2445513"/>
              <a:gd name="connsiteY84" fmla="*/ 2787104 h 3016972"/>
              <a:gd name="connsiteX85" fmla="*/ 502823 w 2445513"/>
              <a:gd name="connsiteY85" fmla="*/ 2647956 h 3016972"/>
              <a:gd name="connsiteX86" fmla="*/ 512762 w 2445513"/>
              <a:gd name="connsiteY86" fmla="*/ 2568443 h 3016972"/>
              <a:gd name="connsiteX87" fmla="*/ 592275 w 2445513"/>
              <a:gd name="connsiteY87" fmla="*/ 2508808 h 3016972"/>
              <a:gd name="connsiteX88" fmla="*/ 660792 w 2445513"/>
              <a:gd name="connsiteY88" fmla="*/ 2706534 h 3016972"/>
              <a:gd name="connsiteX89" fmla="*/ 683206 w 2445513"/>
              <a:gd name="connsiteY89" fmla="*/ 2666989 h 3016972"/>
              <a:gd name="connsiteX90" fmla="*/ 765258 w 2445513"/>
              <a:gd name="connsiteY90" fmla="*/ 2627655 h 3016972"/>
              <a:gd name="connsiteX91" fmla="*/ 850692 w 2445513"/>
              <a:gd name="connsiteY91" fmla="*/ 2558504 h 3016972"/>
              <a:gd name="connsiteX92" fmla="*/ 940144 w 2445513"/>
              <a:gd name="connsiteY92" fmla="*/ 2578382 h 3016972"/>
              <a:gd name="connsiteX93" fmla="*/ 940144 w 2445513"/>
              <a:gd name="connsiteY93" fmla="*/ 2359721 h 3016972"/>
              <a:gd name="connsiteX94" fmla="*/ 960023 w 2445513"/>
              <a:gd name="connsiteY94" fmla="*/ 2200695 h 3016972"/>
              <a:gd name="connsiteX95" fmla="*/ 960023 w 2445513"/>
              <a:gd name="connsiteY95" fmla="*/ 2101304 h 3016972"/>
              <a:gd name="connsiteX96" fmla="*/ 1029597 w 2445513"/>
              <a:gd name="connsiteY96" fmla="*/ 1962156 h 3016972"/>
              <a:gd name="connsiteX97" fmla="*/ 1069353 w 2445513"/>
              <a:gd name="connsiteY97" fmla="*/ 2031730 h 3016972"/>
              <a:gd name="connsiteX98" fmla="*/ 1158171 w 2445513"/>
              <a:gd name="connsiteY98" fmla="*/ 2324618 h 3016972"/>
              <a:gd name="connsiteX99" fmla="*/ 1188623 w 2445513"/>
              <a:gd name="connsiteY99" fmla="*/ 2429295 h 3016972"/>
              <a:gd name="connsiteX100" fmla="*/ 1237683 w 2445513"/>
              <a:gd name="connsiteY100" fmla="*/ 2365431 h 3016972"/>
              <a:gd name="connsiteX101" fmla="*/ 1198562 w 2445513"/>
              <a:gd name="connsiteY101" fmla="*/ 2260330 h 3016972"/>
              <a:gd name="connsiteX102" fmla="*/ 1270586 w 2445513"/>
              <a:gd name="connsiteY102" fmla="*/ 2195692 h 3016972"/>
              <a:gd name="connsiteX103" fmla="*/ 1433585 w 2445513"/>
              <a:gd name="connsiteY103" fmla="*/ 2000426 h 3016972"/>
              <a:gd name="connsiteX0" fmla="*/ 1458467 w 2445513"/>
              <a:gd name="connsiteY0" fmla="*/ 2019087 h 3016972"/>
              <a:gd name="connsiteX1" fmla="*/ 1934719 w 2445513"/>
              <a:gd name="connsiteY1" fmla="*/ 2029615 h 3016972"/>
              <a:gd name="connsiteX2" fmla="*/ 2177718 w 2445513"/>
              <a:gd name="connsiteY2" fmla="*/ 2238135 h 3016972"/>
              <a:gd name="connsiteX3" fmla="*/ 2413455 w 2445513"/>
              <a:gd name="connsiteY3" fmla="*/ 2064695 h 3016972"/>
              <a:gd name="connsiteX4" fmla="*/ 2440953 w 2445513"/>
              <a:gd name="connsiteY4" fmla="*/ 1991974 h 3016972"/>
              <a:gd name="connsiteX5" fmla="*/ 2391258 w 2445513"/>
              <a:gd name="connsiteY5" fmla="*/ 1952217 h 3016972"/>
              <a:gd name="connsiteX6" fmla="*/ 2391258 w 2445513"/>
              <a:gd name="connsiteY6" fmla="*/ 1902521 h 3016972"/>
              <a:gd name="connsiteX7" fmla="*/ 2291866 w 2445513"/>
              <a:gd name="connsiteY7" fmla="*/ 1743495 h 3016972"/>
              <a:gd name="connsiteX8" fmla="*/ 2232231 w 2445513"/>
              <a:gd name="connsiteY8" fmla="*/ 1663982 h 3016972"/>
              <a:gd name="connsiteX9" fmla="*/ 2192475 w 2445513"/>
              <a:gd name="connsiteY9" fmla="*/ 1574530 h 3016972"/>
              <a:gd name="connsiteX10" fmla="*/ 2192475 w 2445513"/>
              <a:gd name="connsiteY10" fmla="*/ 1524835 h 3016972"/>
              <a:gd name="connsiteX11" fmla="*/ 2152718 w 2445513"/>
              <a:gd name="connsiteY11" fmla="*/ 1425443 h 3016972"/>
              <a:gd name="connsiteX12" fmla="*/ 2172597 w 2445513"/>
              <a:gd name="connsiteY12" fmla="*/ 1385687 h 3016972"/>
              <a:gd name="connsiteX13" fmla="*/ 2112962 w 2445513"/>
              <a:gd name="connsiteY13" fmla="*/ 1335991 h 3016972"/>
              <a:gd name="connsiteX14" fmla="*/ 2142779 w 2445513"/>
              <a:gd name="connsiteY14" fmla="*/ 1266417 h 3016972"/>
              <a:gd name="connsiteX15" fmla="*/ 2093084 w 2445513"/>
              <a:gd name="connsiteY15" fmla="*/ 1226661 h 3016972"/>
              <a:gd name="connsiteX16" fmla="*/ 2112962 w 2445513"/>
              <a:gd name="connsiteY16" fmla="*/ 1176965 h 3016972"/>
              <a:gd name="connsiteX17" fmla="*/ 2073205 w 2445513"/>
              <a:gd name="connsiteY17" fmla="*/ 1107391 h 3016972"/>
              <a:gd name="connsiteX18" fmla="*/ 2063266 w 2445513"/>
              <a:gd name="connsiteY18" fmla="*/ 958304 h 3016972"/>
              <a:gd name="connsiteX19" fmla="*/ 2083144 w 2445513"/>
              <a:gd name="connsiteY19" fmla="*/ 938426 h 3016972"/>
              <a:gd name="connsiteX20" fmla="*/ 2073205 w 2445513"/>
              <a:gd name="connsiteY20" fmla="*/ 848974 h 3016972"/>
              <a:gd name="connsiteX21" fmla="*/ 1993692 w 2445513"/>
              <a:gd name="connsiteY21" fmla="*/ 769461 h 3016972"/>
              <a:gd name="connsiteX22" fmla="*/ 1983753 w 2445513"/>
              <a:gd name="connsiteY22" fmla="*/ 650191 h 3016972"/>
              <a:gd name="connsiteX23" fmla="*/ 2013571 w 2445513"/>
              <a:gd name="connsiteY23" fmla="*/ 580617 h 3016972"/>
              <a:gd name="connsiteX24" fmla="*/ 1864484 w 2445513"/>
              <a:gd name="connsiteY24" fmla="*/ 431530 h 3016972"/>
              <a:gd name="connsiteX25" fmla="*/ 1834666 w 2445513"/>
              <a:gd name="connsiteY25" fmla="*/ 501104 h 3016972"/>
              <a:gd name="connsiteX26" fmla="*/ 1844605 w 2445513"/>
              <a:gd name="connsiteY26" fmla="*/ 590556 h 3016972"/>
              <a:gd name="connsiteX27" fmla="*/ 1784971 w 2445513"/>
              <a:gd name="connsiteY27" fmla="*/ 630313 h 3016972"/>
              <a:gd name="connsiteX28" fmla="*/ 1699747 w 2445513"/>
              <a:gd name="connsiteY28" fmla="*/ 638771 h 3016972"/>
              <a:gd name="connsiteX29" fmla="*/ 1665701 w 2445513"/>
              <a:gd name="connsiteY29" fmla="*/ 729704 h 3016972"/>
              <a:gd name="connsiteX30" fmla="*/ 1566310 w 2445513"/>
              <a:gd name="connsiteY30" fmla="*/ 630313 h 3016972"/>
              <a:gd name="connsiteX31" fmla="*/ 1530783 w 2445513"/>
              <a:gd name="connsiteY31" fmla="*/ 615933 h 3016972"/>
              <a:gd name="connsiteX32" fmla="*/ 1456979 w 2445513"/>
              <a:gd name="connsiteY32" fmla="*/ 501104 h 3016972"/>
              <a:gd name="connsiteX33" fmla="*/ 1398189 w 2445513"/>
              <a:gd name="connsiteY33" fmla="*/ 410171 h 3016972"/>
              <a:gd name="connsiteX34" fmla="*/ 1427162 w 2445513"/>
              <a:gd name="connsiteY34" fmla="*/ 292382 h 3016972"/>
              <a:gd name="connsiteX35" fmla="*/ 1441753 w 2445513"/>
              <a:gd name="connsiteY35" fmla="*/ 18739 h 3016972"/>
              <a:gd name="connsiteX36" fmla="*/ 1347649 w 2445513"/>
              <a:gd name="connsiteY36" fmla="*/ 33965 h 3016972"/>
              <a:gd name="connsiteX37" fmla="*/ 1320368 w 2445513"/>
              <a:gd name="connsiteY37" fmla="*/ 113477 h 3016972"/>
              <a:gd name="connsiteX38" fmla="*/ 1299010 w 2445513"/>
              <a:gd name="connsiteY38" fmla="*/ 153235 h 3016972"/>
              <a:gd name="connsiteX39" fmla="*/ 1268136 w 2445513"/>
              <a:gd name="connsiteY39" fmla="*/ 212869 h 3016972"/>
              <a:gd name="connsiteX40" fmla="*/ 1228379 w 2445513"/>
              <a:gd name="connsiteY40" fmla="*/ 113478 h 3016972"/>
              <a:gd name="connsiteX41" fmla="*/ 1238530 w 2445513"/>
              <a:gd name="connsiteY41" fmla="*/ 88101 h 3016972"/>
              <a:gd name="connsiteX42" fmla="*/ 1148866 w 2445513"/>
              <a:gd name="connsiteY42" fmla="*/ 14087 h 3016972"/>
              <a:gd name="connsiteX43" fmla="*/ 1039536 w 2445513"/>
              <a:gd name="connsiteY43" fmla="*/ 83661 h 3016972"/>
              <a:gd name="connsiteX44" fmla="*/ 940144 w 2445513"/>
              <a:gd name="connsiteY44" fmla="*/ 83661 h 3016972"/>
              <a:gd name="connsiteX45" fmla="*/ 880510 w 2445513"/>
              <a:gd name="connsiteY45" fmla="*/ 83661 h 3016972"/>
              <a:gd name="connsiteX46" fmla="*/ 820875 w 2445513"/>
              <a:gd name="connsiteY46" fmla="*/ 123417 h 3016972"/>
              <a:gd name="connsiteX47" fmla="*/ 771179 w 2445513"/>
              <a:gd name="connsiteY47" fmla="*/ 153235 h 3016972"/>
              <a:gd name="connsiteX48" fmla="*/ 751301 w 2445513"/>
              <a:gd name="connsiteY48" fmla="*/ 282443 h 3016972"/>
              <a:gd name="connsiteX49" fmla="*/ 751301 w 2445513"/>
              <a:gd name="connsiteY49" fmla="*/ 411652 h 3016972"/>
              <a:gd name="connsiteX50" fmla="*/ 721484 w 2445513"/>
              <a:gd name="connsiteY50" fmla="*/ 501104 h 3016972"/>
              <a:gd name="connsiteX51" fmla="*/ 592275 w 2445513"/>
              <a:gd name="connsiteY51" fmla="*/ 580617 h 3016972"/>
              <a:gd name="connsiteX52" fmla="*/ 572397 w 2445513"/>
              <a:gd name="connsiteY52" fmla="*/ 689948 h 3016972"/>
              <a:gd name="connsiteX53" fmla="*/ 532640 w 2445513"/>
              <a:gd name="connsiteY53" fmla="*/ 759521 h 3016972"/>
              <a:gd name="connsiteX54" fmla="*/ 463066 w 2445513"/>
              <a:gd name="connsiteY54" fmla="*/ 709826 h 3016972"/>
              <a:gd name="connsiteX55" fmla="*/ 383553 w 2445513"/>
              <a:gd name="connsiteY55" fmla="*/ 948365 h 3016972"/>
              <a:gd name="connsiteX56" fmla="*/ 383553 w 2445513"/>
              <a:gd name="connsiteY56" fmla="*/ 1037817 h 3016972"/>
              <a:gd name="connsiteX57" fmla="*/ 343797 w 2445513"/>
              <a:gd name="connsiteY57" fmla="*/ 1057695 h 3016972"/>
              <a:gd name="connsiteX58" fmla="*/ 383553 w 2445513"/>
              <a:gd name="connsiteY58" fmla="*/ 1246539 h 3016972"/>
              <a:gd name="connsiteX59" fmla="*/ 413371 w 2445513"/>
              <a:gd name="connsiteY59" fmla="*/ 1345930 h 3016972"/>
              <a:gd name="connsiteX60" fmla="*/ 274223 w 2445513"/>
              <a:gd name="connsiteY60" fmla="*/ 1266417 h 3016972"/>
              <a:gd name="connsiteX61" fmla="*/ 174408 w 2445513"/>
              <a:gd name="connsiteY61" fmla="*/ 1151166 h 3016972"/>
              <a:gd name="connsiteX62" fmla="*/ 55562 w 2445513"/>
              <a:gd name="connsiteY62" fmla="*/ 1077574 h 3016972"/>
              <a:gd name="connsiteX63" fmla="*/ 1003 w 2445513"/>
              <a:gd name="connsiteY63" fmla="*/ 1151800 h 3016972"/>
              <a:gd name="connsiteX64" fmla="*/ 25110 w 2445513"/>
              <a:gd name="connsiteY64" fmla="*/ 1261765 h 3016972"/>
              <a:gd name="connsiteX65" fmla="*/ 85379 w 2445513"/>
              <a:gd name="connsiteY65" fmla="*/ 1256478 h 3016972"/>
              <a:gd name="connsiteX66" fmla="*/ 85379 w 2445513"/>
              <a:gd name="connsiteY66" fmla="*/ 1306174 h 3016972"/>
              <a:gd name="connsiteX67" fmla="*/ 115197 w 2445513"/>
              <a:gd name="connsiteY67" fmla="*/ 1445321 h 3016972"/>
              <a:gd name="connsiteX68" fmla="*/ 141274 w 2445513"/>
              <a:gd name="connsiteY68" fmla="*/ 1634165 h 3016972"/>
              <a:gd name="connsiteX69" fmla="*/ 194710 w 2445513"/>
              <a:gd name="connsiteY69" fmla="*/ 1972095 h 3016972"/>
              <a:gd name="connsiteX70" fmla="*/ 194710 w 2445513"/>
              <a:gd name="connsiteY70" fmla="*/ 2200695 h 3016972"/>
              <a:gd name="connsiteX71" fmla="*/ 174831 w 2445513"/>
              <a:gd name="connsiteY71" fmla="*/ 2220574 h 3016972"/>
              <a:gd name="connsiteX72" fmla="*/ 154953 w 2445513"/>
              <a:gd name="connsiteY72" fmla="*/ 2389539 h 3016972"/>
              <a:gd name="connsiteX73" fmla="*/ 125136 w 2445513"/>
              <a:gd name="connsiteY73" fmla="*/ 2518748 h 3016972"/>
              <a:gd name="connsiteX74" fmla="*/ 135075 w 2445513"/>
              <a:gd name="connsiteY74" fmla="*/ 2618139 h 3016972"/>
              <a:gd name="connsiteX75" fmla="*/ 154953 w 2445513"/>
              <a:gd name="connsiteY75" fmla="*/ 2717530 h 3016972"/>
              <a:gd name="connsiteX76" fmla="*/ 220510 w 2445513"/>
              <a:gd name="connsiteY76" fmla="*/ 2861330 h 3016972"/>
              <a:gd name="connsiteX77" fmla="*/ 313555 w 2445513"/>
              <a:gd name="connsiteY77" fmla="*/ 2880996 h 3016972"/>
              <a:gd name="connsiteX78" fmla="*/ 373614 w 2445513"/>
              <a:gd name="connsiteY78" fmla="*/ 2826861 h 3016972"/>
              <a:gd name="connsiteX79" fmla="*/ 373614 w 2445513"/>
              <a:gd name="connsiteY79" fmla="*/ 2946130 h 3016972"/>
              <a:gd name="connsiteX80" fmla="*/ 433249 w 2445513"/>
              <a:gd name="connsiteY80" fmla="*/ 3015704 h 3016972"/>
              <a:gd name="connsiteX81" fmla="*/ 503245 w 2445513"/>
              <a:gd name="connsiteY81" fmla="*/ 2983137 h 3016972"/>
              <a:gd name="connsiteX82" fmla="*/ 482944 w 2445513"/>
              <a:gd name="connsiteY82" fmla="*/ 2886495 h 3016972"/>
              <a:gd name="connsiteX83" fmla="*/ 517836 w 2445513"/>
              <a:gd name="connsiteY83" fmla="*/ 2856677 h 3016972"/>
              <a:gd name="connsiteX84" fmla="*/ 522701 w 2445513"/>
              <a:gd name="connsiteY84" fmla="*/ 2787104 h 3016972"/>
              <a:gd name="connsiteX85" fmla="*/ 502823 w 2445513"/>
              <a:gd name="connsiteY85" fmla="*/ 2647956 h 3016972"/>
              <a:gd name="connsiteX86" fmla="*/ 512762 w 2445513"/>
              <a:gd name="connsiteY86" fmla="*/ 2568443 h 3016972"/>
              <a:gd name="connsiteX87" fmla="*/ 592275 w 2445513"/>
              <a:gd name="connsiteY87" fmla="*/ 2508808 h 3016972"/>
              <a:gd name="connsiteX88" fmla="*/ 660792 w 2445513"/>
              <a:gd name="connsiteY88" fmla="*/ 2706534 h 3016972"/>
              <a:gd name="connsiteX89" fmla="*/ 683206 w 2445513"/>
              <a:gd name="connsiteY89" fmla="*/ 2666989 h 3016972"/>
              <a:gd name="connsiteX90" fmla="*/ 765258 w 2445513"/>
              <a:gd name="connsiteY90" fmla="*/ 2627655 h 3016972"/>
              <a:gd name="connsiteX91" fmla="*/ 850692 w 2445513"/>
              <a:gd name="connsiteY91" fmla="*/ 2558504 h 3016972"/>
              <a:gd name="connsiteX92" fmla="*/ 940144 w 2445513"/>
              <a:gd name="connsiteY92" fmla="*/ 2578382 h 3016972"/>
              <a:gd name="connsiteX93" fmla="*/ 940144 w 2445513"/>
              <a:gd name="connsiteY93" fmla="*/ 2359721 h 3016972"/>
              <a:gd name="connsiteX94" fmla="*/ 960023 w 2445513"/>
              <a:gd name="connsiteY94" fmla="*/ 2200695 h 3016972"/>
              <a:gd name="connsiteX95" fmla="*/ 960023 w 2445513"/>
              <a:gd name="connsiteY95" fmla="*/ 2101304 h 3016972"/>
              <a:gd name="connsiteX96" fmla="*/ 1029597 w 2445513"/>
              <a:gd name="connsiteY96" fmla="*/ 1962156 h 3016972"/>
              <a:gd name="connsiteX97" fmla="*/ 1069353 w 2445513"/>
              <a:gd name="connsiteY97" fmla="*/ 2031730 h 3016972"/>
              <a:gd name="connsiteX98" fmla="*/ 1158171 w 2445513"/>
              <a:gd name="connsiteY98" fmla="*/ 2324618 h 3016972"/>
              <a:gd name="connsiteX99" fmla="*/ 1188623 w 2445513"/>
              <a:gd name="connsiteY99" fmla="*/ 2429295 h 3016972"/>
              <a:gd name="connsiteX100" fmla="*/ 1237683 w 2445513"/>
              <a:gd name="connsiteY100" fmla="*/ 2365431 h 3016972"/>
              <a:gd name="connsiteX101" fmla="*/ 1198562 w 2445513"/>
              <a:gd name="connsiteY101" fmla="*/ 2260330 h 3016972"/>
              <a:gd name="connsiteX102" fmla="*/ 1270586 w 2445513"/>
              <a:gd name="connsiteY102" fmla="*/ 2195692 h 3016972"/>
              <a:gd name="connsiteX103" fmla="*/ 1458467 w 2445513"/>
              <a:gd name="connsiteY103" fmla="*/ 2019087 h 3016972"/>
              <a:gd name="connsiteX0" fmla="*/ 1458467 w 2445513"/>
              <a:gd name="connsiteY0" fmla="*/ 2019087 h 3016972"/>
              <a:gd name="connsiteX1" fmla="*/ 1636139 w 2445513"/>
              <a:gd name="connsiteY1" fmla="*/ 2216227 h 3016972"/>
              <a:gd name="connsiteX2" fmla="*/ 1934719 w 2445513"/>
              <a:gd name="connsiteY2" fmla="*/ 2029615 h 3016972"/>
              <a:gd name="connsiteX3" fmla="*/ 2177718 w 2445513"/>
              <a:gd name="connsiteY3" fmla="*/ 2238135 h 3016972"/>
              <a:gd name="connsiteX4" fmla="*/ 2413455 w 2445513"/>
              <a:gd name="connsiteY4" fmla="*/ 2064695 h 3016972"/>
              <a:gd name="connsiteX5" fmla="*/ 2440953 w 2445513"/>
              <a:gd name="connsiteY5" fmla="*/ 1991974 h 3016972"/>
              <a:gd name="connsiteX6" fmla="*/ 2391258 w 2445513"/>
              <a:gd name="connsiteY6" fmla="*/ 1952217 h 3016972"/>
              <a:gd name="connsiteX7" fmla="*/ 2391258 w 2445513"/>
              <a:gd name="connsiteY7" fmla="*/ 1902521 h 3016972"/>
              <a:gd name="connsiteX8" fmla="*/ 2291866 w 2445513"/>
              <a:gd name="connsiteY8" fmla="*/ 1743495 h 3016972"/>
              <a:gd name="connsiteX9" fmla="*/ 2232231 w 2445513"/>
              <a:gd name="connsiteY9" fmla="*/ 1663982 h 3016972"/>
              <a:gd name="connsiteX10" fmla="*/ 2192475 w 2445513"/>
              <a:gd name="connsiteY10" fmla="*/ 1574530 h 3016972"/>
              <a:gd name="connsiteX11" fmla="*/ 2192475 w 2445513"/>
              <a:gd name="connsiteY11" fmla="*/ 1524835 h 3016972"/>
              <a:gd name="connsiteX12" fmla="*/ 2152718 w 2445513"/>
              <a:gd name="connsiteY12" fmla="*/ 1425443 h 3016972"/>
              <a:gd name="connsiteX13" fmla="*/ 2172597 w 2445513"/>
              <a:gd name="connsiteY13" fmla="*/ 1385687 h 3016972"/>
              <a:gd name="connsiteX14" fmla="*/ 2112962 w 2445513"/>
              <a:gd name="connsiteY14" fmla="*/ 1335991 h 3016972"/>
              <a:gd name="connsiteX15" fmla="*/ 2142779 w 2445513"/>
              <a:gd name="connsiteY15" fmla="*/ 1266417 h 3016972"/>
              <a:gd name="connsiteX16" fmla="*/ 2093084 w 2445513"/>
              <a:gd name="connsiteY16" fmla="*/ 1226661 h 3016972"/>
              <a:gd name="connsiteX17" fmla="*/ 2112962 w 2445513"/>
              <a:gd name="connsiteY17" fmla="*/ 1176965 h 3016972"/>
              <a:gd name="connsiteX18" fmla="*/ 2073205 w 2445513"/>
              <a:gd name="connsiteY18" fmla="*/ 1107391 h 3016972"/>
              <a:gd name="connsiteX19" fmla="*/ 2063266 w 2445513"/>
              <a:gd name="connsiteY19" fmla="*/ 958304 h 3016972"/>
              <a:gd name="connsiteX20" fmla="*/ 2083144 w 2445513"/>
              <a:gd name="connsiteY20" fmla="*/ 938426 h 3016972"/>
              <a:gd name="connsiteX21" fmla="*/ 2073205 w 2445513"/>
              <a:gd name="connsiteY21" fmla="*/ 848974 h 3016972"/>
              <a:gd name="connsiteX22" fmla="*/ 1993692 w 2445513"/>
              <a:gd name="connsiteY22" fmla="*/ 769461 h 3016972"/>
              <a:gd name="connsiteX23" fmla="*/ 1983753 w 2445513"/>
              <a:gd name="connsiteY23" fmla="*/ 650191 h 3016972"/>
              <a:gd name="connsiteX24" fmla="*/ 2013571 w 2445513"/>
              <a:gd name="connsiteY24" fmla="*/ 580617 h 3016972"/>
              <a:gd name="connsiteX25" fmla="*/ 1864484 w 2445513"/>
              <a:gd name="connsiteY25" fmla="*/ 431530 h 3016972"/>
              <a:gd name="connsiteX26" fmla="*/ 1834666 w 2445513"/>
              <a:gd name="connsiteY26" fmla="*/ 501104 h 3016972"/>
              <a:gd name="connsiteX27" fmla="*/ 1844605 w 2445513"/>
              <a:gd name="connsiteY27" fmla="*/ 590556 h 3016972"/>
              <a:gd name="connsiteX28" fmla="*/ 1784971 w 2445513"/>
              <a:gd name="connsiteY28" fmla="*/ 630313 h 3016972"/>
              <a:gd name="connsiteX29" fmla="*/ 1699747 w 2445513"/>
              <a:gd name="connsiteY29" fmla="*/ 638771 h 3016972"/>
              <a:gd name="connsiteX30" fmla="*/ 1665701 w 2445513"/>
              <a:gd name="connsiteY30" fmla="*/ 729704 h 3016972"/>
              <a:gd name="connsiteX31" fmla="*/ 1566310 w 2445513"/>
              <a:gd name="connsiteY31" fmla="*/ 630313 h 3016972"/>
              <a:gd name="connsiteX32" fmla="*/ 1530783 w 2445513"/>
              <a:gd name="connsiteY32" fmla="*/ 615933 h 3016972"/>
              <a:gd name="connsiteX33" fmla="*/ 1456979 w 2445513"/>
              <a:gd name="connsiteY33" fmla="*/ 501104 h 3016972"/>
              <a:gd name="connsiteX34" fmla="*/ 1398189 w 2445513"/>
              <a:gd name="connsiteY34" fmla="*/ 410171 h 3016972"/>
              <a:gd name="connsiteX35" fmla="*/ 1427162 w 2445513"/>
              <a:gd name="connsiteY35" fmla="*/ 292382 h 3016972"/>
              <a:gd name="connsiteX36" fmla="*/ 1441753 w 2445513"/>
              <a:gd name="connsiteY36" fmla="*/ 18739 h 3016972"/>
              <a:gd name="connsiteX37" fmla="*/ 1347649 w 2445513"/>
              <a:gd name="connsiteY37" fmla="*/ 33965 h 3016972"/>
              <a:gd name="connsiteX38" fmla="*/ 1320368 w 2445513"/>
              <a:gd name="connsiteY38" fmla="*/ 113477 h 3016972"/>
              <a:gd name="connsiteX39" fmla="*/ 1299010 w 2445513"/>
              <a:gd name="connsiteY39" fmla="*/ 153235 h 3016972"/>
              <a:gd name="connsiteX40" fmla="*/ 1268136 w 2445513"/>
              <a:gd name="connsiteY40" fmla="*/ 212869 h 3016972"/>
              <a:gd name="connsiteX41" fmla="*/ 1228379 w 2445513"/>
              <a:gd name="connsiteY41" fmla="*/ 113478 h 3016972"/>
              <a:gd name="connsiteX42" fmla="*/ 1238530 w 2445513"/>
              <a:gd name="connsiteY42" fmla="*/ 88101 h 3016972"/>
              <a:gd name="connsiteX43" fmla="*/ 1148866 w 2445513"/>
              <a:gd name="connsiteY43" fmla="*/ 14087 h 3016972"/>
              <a:gd name="connsiteX44" fmla="*/ 1039536 w 2445513"/>
              <a:gd name="connsiteY44" fmla="*/ 83661 h 3016972"/>
              <a:gd name="connsiteX45" fmla="*/ 940144 w 2445513"/>
              <a:gd name="connsiteY45" fmla="*/ 83661 h 3016972"/>
              <a:gd name="connsiteX46" fmla="*/ 880510 w 2445513"/>
              <a:gd name="connsiteY46" fmla="*/ 83661 h 3016972"/>
              <a:gd name="connsiteX47" fmla="*/ 820875 w 2445513"/>
              <a:gd name="connsiteY47" fmla="*/ 123417 h 3016972"/>
              <a:gd name="connsiteX48" fmla="*/ 771179 w 2445513"/>
              <a:gd name="connsiteY48" fmla="*/ 153235 h 3016972"/>
              <a:gd name="connsiteX49" fmla="*/ 751301 w 2445513"/>
              <a:gd name="connsiteY49" fmla="*/ 282443 h 3016972"/>
              <a:gd name="connsiteX50" fmla="*/ 751301 w 2445513"/>
              <a:gd name="connsiteY50" fmla="*/ 411652 h 3016972"/>
              <a:gd name="connsiteX51" fmla="*/ 721484 w 2445513"/>
              <a:gd name="connsiteY51" fmla="*/ 501104 h 3016972"/>
              <a:gd name="connsiteX52" fmla="*/ 592275 w 2445513"/>
              <a:gd name="connsiteY52" fmla="*/ 580617 h 3016972"/>
              <a:gd name="connsiteX53" fmla="*/ 572397 w 2445513"/>
              <a:gd name="connsiteY53" fmla="*/ 689948 h 3016972"/>
              <a:gd name="connsiteX54" fmla="*/ 532640 w 2445513"/>
              <a:gd name="connsiteY54" fmla="*/ 759521 h 3016972"/>
              <a:gd name="connsiteX55" fmla="*/ 463066 w 2445513"/>
              <a:gd name="connsiteY55" fmla="*/ 709826 h 3016972"/>
              <a:gd name="connsiteX56" fmla="*/ 383553 w 2445513"/>
              <a:gd name="connsiteY56" fmla="*/ 948365 h 3016972"/>
              <a:gd name="connsiteX57" fmla="*/ 383553 w 2445513"/>
              <a:gd name="connsiteY57" fmla="*/ 1037817 h 3016972"/>
              <a:gd name="connsiteX58" fmla="*/ 343797 w 2445513"/>
              <a:gd name="connsiteY58" fmla="*/ 1057695 h 3016972"/>
              <a:gd name="connsiteX59" fmla="*/ 383553 w 2445513"/>
              <a:gd name="connsiteY59" fmla="*/ 1246539 h 3016972"/>
              <a:gd name="connsiteX60" fmla="*/ 413371 w 2445513"/>
              <a:gd name="connsiteY60" fmla="*/ 1345930 h 3016972"/>
              <a:gd name="connsiteX61" fmla="*/ 274223 w 2445513"/>
              <a:gd name="connsiteY61" fmla="*/ 1266417 h 3016972"/>
              <a:gd name="connsiteX62" fmla="*/ 174408 w 2445513"/>
              <a:gd name="connsiteY62" fmla="*/ 1151166 h 3016972"/>
              <a:gd name="connsiteX63" fmla="*/ 55562 w 2445513"/>
              <a:gd name="connsiteY63" fmla="*/ 1077574 h 3016972"/>
              <a:gd name="connsiteX64" fmla="*/ 1003 w 2445513"/>
              <a:gd name="connsiteY64" fmla="*/ 1151800 h 3016972"/>
              <a:gd name="connsiteX65" fmla="*/ 25110 w 2445513"/>
              <a:gd name="connsiteY65" fmla="*/ 1261765 h 3016972"/>
              <a:gd name="connsiteX66" fmla="*/ 85379 w 2445513"/>
              <a:gd name="connsiteY66" fmla="*/ 1256478 h 3016972"/>
              <a:gd name="connsiteX67" fmla="*/ 85379 w 2445513"/>
              <a:gd name="connsiteY67" fmla="*/ 1306174 h 3016972"/>
              <a:gd name="connsiteX68" fmla="*/ 115197 w 2445513"/>
              <a:gd name="connsiteY68" fmla="*/ 1445321 h 3016972"/>
              <a:gd name="connsiteX69" fmla="*/ 141274 w 2445513"/>
              <a:gd name="connsiteY69" fmla="*/ 1634165 h 3016972"/>
              <a:gd name="connsiteX70" fmla="*/ 194710 w 2445513"/>
              <a:gd name="connsiteY70" fmla="*/ 1972095 h 3016972"/>
              <a:gd name="connsiteX71" fmla="*/ 194710 w 2445513"/>
              <a:gd name="connsiteY71" fmla="*/ 2200695 h 3016972"/>
              <a:gd name="connsiteX72" fmla="*/ 174831 w 2445513"/>
              <a:gd name="connsiteY72" fmla="*/ 2220574 h 3016972"/>
              <a:gd name="connsiteX73" fmla="*/ 154953 w 2445513"/>
              <a:gd name="connsiteY73" fmla="*/ 2389539 h 3016972"/>
              <a:gd name="connsiteX74" fmla="*/ 125136 w 2445513"/>
              <a:gd name="connsiteY74" fmla="*/ 2518748 h 3016972"/>
              <a:gd name="connsiteX75" fmla="*/ 135075 w 2445513"/>
              <a:gd name="connsiteY75" fmla="*/ 2618139 h 3016972"/>
              <a:gd name="connsiteX76" fmla="*/ 154953 w 2445513"/>
              <a:gd name="connsiteY76" fmla="*/ 2717530 h 3016972"/>
              <a:gd name="connsiteX77" fmla="*/ 220510 w 2445513"/>
              <a:gd name="connsiteY77" fmla="*/ 2861330 h 3016972"/>
              <a:gd name="connsiteX78" fmla="*/ 313555 w 2445513"/>
              <a:gd name="connsiteY78" fmla="*/ 2880996 h 3016972"/>
              <a:gd name="connsiteX79" fmla="*/ 373614 w 2445513"/>
              <a:gd name="connsiteY79" fmla="*/ 2826861 h 3016972"/>
              <a:gd name="connsiteX80" fmla="*/ 373614 w 2445513"/>
              <a:gd name="connsiteY80" fmla="*/ 2946130 h 3016972"/>
              <a:gd name="connsiteX81" fmla="*/ 433249 w 2445513"/>
              <a:gd name="connsiteY81" fmla="*/ 3015704 h 3016972"/>
              <a:gd name="connsiteX82" fmla="*/ 503245 w 2445513"/>
              <a:gd name="connsiteY82" fmla="*/ 2983137 h 3016972"/>
              <a:gd name="connsiteX83" fmla="*/ 482944 w 2445513"/>
              <a:gd name="connsiteY83" fmla="*/ 2886495 h 3016972"/>
              <a:gd name="connsiteX84" fmla="*/ 517836 w 2445513"/>
              <a:gd name="connsiteY84" fmla="*/ 2856677 h 3016972"/>
              <a:gd name="connsiteX85" fmla="*/ 522701 w 2445513"/>
              <a:gd name="connsiteY85" fmla="*/ 2787104 h 3016972"/>
              <a:gd name="connsiteX86" fmla="*/ 502823 w 2445513"/>
              <a:gd name="connsiteY86" fmla="*/ 2647956 h 3016972"/>
              <a:gd name="connsiteX87" fmla="*/ 512762 w 2445513"/>
              <a:gd name="connsiteY87" fmla="*/ 2568443 h 3016972"/>
              <a:gd name="connsiteX88" fmla="*/ 592275 w 2445513"/>
              <a:gd name="connsiteY88" fmla="*/ 2508808 h 3016972"/>
              <a:gd name="connsiteX89" fmla="*/ 660792 w 2445513"/>
              <a:gd name="connsiteY89" fmla="*/ 2706534 h 3016972"/>
              <a:gd name="connsiteX90" fmla="*/ 683206 w 2445513"/>
              <a:gd name="connsiteY90" fmla="*/ 2666989 h 3016972"/>
              <a:gd name="connsiteX91" fmla="*/ 765258 w 2445513"/>
              <a:gd name="connsiteY91" fmla="*/ 2627655 h 3016972"/>
              <a:gd name="connsiteX92" fmla="*/ 850692 w 2445513"/>
              <a:gd name="connsiteY92" fmla="*/ 2558504 h 3016972"/>
              <a:gd name="connsiteX93" fmla="*/ 940144 w 2445513"/>
              <a:gd name="connsiteY93" fmla="*/ 2578382 h 3016972"/>
              <a:gd name="connsiteX94" fmla="*/ 940144 w 2445513"/>
              <a:gd name="connsiteY94" fmla="*/ 2359721 h 3016972"/>
              <a:gd name="connsiteX95" fmla="*/ 960023 w 2445513"/>
              <a:gd name="connsiteY95" fmla="*/ 2200695 h 3016972"/>
              <a:gd name="connsiteX96" fmla="*/ 960023 w 2445513"/>
              <a:gd name="connsiteY96" fmla="*/ 2101304 h 3016972"/>
              <a:gd name="connsiteX97" fmla="*/ 1029597 w 2445513"/>
              <a:gd name="connsiteY97" fmla="*/ 1962156 h 3016972"/>
              <a:gd name="connsiteX98" fmla="*/ 1069353 w 2445513"/>
              <a:gd name="connsiteY98" fmla="*/ 2031730 h 3016972"/>
              <a:gd name="connsiteX99" fmla="*/ 1158171 w 2445513"/>
              <a:gd name="connsiteY99" fmla="*/ 2324618 h 3016972"/>
              <a:gd name="connsiteX100" fmla="*/ 1188623 w 2445513"/>
              <a:gd name="connsiteY100" fmla="*/ 2429295 h 3016972"/>
              <a:gd name="connsiteX101" fmla="*/ 1237683 w 2445513"/>
              <a:gd name="connsiteY101" fmla="*/ 2365431 h 3016972"/>
              <a:gd name="connsiteX102" fmla="*/ 1198562 w 2445513"/>
              <a:gd name="connsiteY102" fmla="*/ 2260330 h 3016972"/>
              <a:gd name="connsiteX103" fmla="*/ 1270586 w 2445513"/>
              <a:gd name="connsiteY103" fmla="*/ 2195692 h 3016972"/>
              <a:gd name="connsiteX104" fmla="*/ 1458467 w 2445513"/>
              <a:gd name="connsiteY104" fmla="*/ 2019087 h 3016972"/>
              <a:gd name="connsiteX0" fmla="*/ 1458467 w 2444353"/>
              <a:gd name="connsiteY0" fmla="*/ 2019087 h 3016972"/>
              <a:gd name="connsiteX1" fmla="*/ 1636139 w 2444353"/>
              <a:gd name="connsiteY1" fmla="*/ 2216227 h 3016972"/>
              <a:gd name="connsiteX2" fmla="*/ 1934719 w 2444353"/>
              <a:gd name="connsiteY2" fmla="*/ 2029615 h 3016972"/>
              <a:gd name="connsiteX3" fmla="*/ 2202599 w 2444353"/>
              <a:gd name="connsiteY3" fmla="*/ 2468290 h 3016972"/>
              <a:gd name="connsiteX4" fmla="*/ 2413455 w 2444353"/>
              <a:gd name="connsiteY4" fmla="*/ 2064695 h 3016972"/>
              <a:gd name="connsiteX5" fmla="*/ 2440953 w 2444353"/>
              <a:gd name="connsiteY5" fmla="*/ 1991974 h 3016972"/>
              <a:gd name="connsiteX6" fmla="*/ 2391258 w 2444353"/>
              <a:gd name="connsiteY6" fmla="*/ 1952217 h 3016972"/>
              <a:gd name="connsiteX7" fmla="*/ 2391258 w 2444353"/>
              <a:gd name="connsiteY7" fmla="*/ 1902521 h 3016972"/>
              <a:gd name="connsiteX8" fmla="*/ 2291866 w 2444353"/>
              <a:gd name="connsiteY8" fmla="*/ 1743495 h 3016972"/>
              <a:gd name="connsiteX9" fmla="*/ 2232231 w 2444353"/>
              <a:gd name="connsiteY9" fmla="*/ 1663982 h 3016972"/>
              <a:gd name="connsiteX10" fmla="*/ 2192475 w 2444353"/>
              <a:gd name="connsiteY10" fmla="*/ 1574530 h 3016972"/>
              <a:gd name="connsiteX11" fmla="*/ 2192475 w 2444353"/>
              <a:gd name="connsiteY11" fmla="*/ 1524835 h 3016972"/>
              <a:gd name="connsiteX12" fmla="*/ 2152718 w 2444353"/>
              <a:gd name="connsiteY12" fmla="*/ 1425443 h 3016972"/>
              <a:gd name="connsiteX13" fmla="*/ 2172597 w 2444353"/>
              <a:gd name="connsiteY13" fmla="*/ 1385687 h 3016972"/>
              <a:gd name="connsiteX14" fmla="*/ 2112962 w 2444353"/>
              <a:gd name="connsiteY14" fmla="*/ 1335991 h 3016972"/>
              <a:gd name="connsiteX15" fmla="*/ 2142779 w 2444353"/>
              <a:gd name="connsiteY15" fmla="*/ 1266417 h 3016972"/>
              <a:gd name="connsiteX16" fmla="*/ 2093084 w 2444353"/>
              <a:gd name="connsiteY16" fmla="*/ 1226661 h 3016972"/>
              <a:gd name="connsiteX17" fmla="*/ 2112962 w 2444353"/>
              <a:gd name="connsiteY17" fmla="*/ 1176965 h 3016972"/>
              <a:gd name="connsiteX18" fmla="*/ 2073205 w 2444353"/>
              <a:gd name="connsiteY18" fmla="*/ 1107391 h 3016972"/>
              <a:gd name="connsiteX19" fmla="*/ 2063266 w 2444353"/>
              <a:gd name="connsiteY19" fmla="*/ 958304 h 3016972"/>
              <a:gd name="connsiteX20" fmla="*/ 2083144 w 2444353"/>
              <a:gd name="connsiteY20" fmla="*/ 938426 h 3016972"/>
              <a:gd name="connsiteX21" fmla="*/ 2073205 w 2444353"/>
              <a:gd name="connsiteY21" fmla="*/ 848974 h 3016972"/>
              <a:gd name="connsiteX22" fmla="*/ 1993692 w 2444353"/>
              <a:gd name="connsiteY22" fmla="*/ 769461 h 3016972"/>
              <a:gd name="connsiteX23" fmla="*/ 1983753 w 2444353"/>
              <a:gd name="connsiteY23" fmla="*/ 650191 h 3016972"/>
              <a:gd name="connsiteX24" fmla="*/ 2013571 w 2444353"/>
              <a:gd name="connsiteY24" fmla="*/ 580617 h 3016972"/>
              <a:gd name="connsiteX25" fmla="*/ 1864484 w 2444353"/>
              <a:gd name="connsiteY25" fmla="*/ 431530 h 3016972"/>
              <a:gd name="connsiteX26" fmla="*/ 1834666 w 2444353"/>
              <a:gd name="connsiteY26" fmla="*/ 501104 h 3016972"/>
              <a:gd name="connsiteX27" fmla="*/ 1844605 w 2444353"/>
              <a:gd name="connsiteY27" fmla="*/ 590556 h 3016972"/>
              <a:gd name="connsiteX28" fmla="*/ 1784971 w 2444353"/>
              <a:gd name="connsiteY28" fmla="*/ 630313 h 3016972"/>
              <a:gd name="connsiteX29" fmla="*/ 1699747 w 2444353"/>
              <a:gd name="connsiteY29" fmla="*/ 638771 h 3016972"/>
              <a:gd name="connsiteX30" fmla="*/ 1665701 w 2444353"/>
              <a:gd name="connsiteY30" fmla="*/ 729704 h 3016972"/>
              <a:gd name="connsiteX31" fmla="*/ 1566310 w 2444353"/>
              <a:gd name="connsiteY31" fmla="*/ 630313 h 3016972"/>
              <a:gd name="connsiteX32" fmla="*/ 1530783 w 2444353"/>
              <a:gd name="connsiteY32" fmla="*/ 615933 h 3016972"/>
              <a:gd name="connsiteX33" fmla="*/ 1456979 w 2444353"/>
              <a:gd name="connsiteY33" fmla="*/ 501104 h 3016972"/>
              <a:gd name="connsiteX34" fmla="*/ 1398189 w 2444353"/>
              <a:gd name="connsiteY34" fmla="*/ 410171 h 3016972"/>
              <a:gd name="connsiteX35" fmla="*/ 1427162 w 2444353"/>
              <a:gd name="connsiteY35" fmla="*/ 292382 h 3016972"/>
              <a:gd name="connsiteX36" fmla="*/ 1441753 w 2444353"/>
              <a:gd name="connsiteY36" fmla="*/ 18739 h 3016972"/>
              <a:gd name="connsiteX37" fmla="*/ 1347649 w 2444353"/>
              <a:gd name="connsiteY37" fmla="*/ 33965 h 3016972"/>
              <a:gd name="connsiteX38" fmla="*/ 1320368 w 2444353"/>
              <a:gd name="connsiteY38" fmla="*/ 113477 h 3016972"/>
              <a:gd name="connsiteX39" fmla="*/ 1299010 w 2444353"/>
              <a:gd name="connsiteY39" fmla="*/ 153235 h 3016972"/>
              <a:gd name="connsiteX40" fmla="*/ 1268136 w 2444353"/>
              <a:gd name="connsiteY40" fmla="*/ 212869 h 3016972"/>
              <a:gd name="connsiteX41" fmla="*/ 1228379 w 2444353"/>
              <a:gd name="connsiteY41" fmla="*/ 113478 h 3016972"/>
              <a:gd name="connsiteX42" fmla="*/ 1238530 w 2444353"/>
              <a:gd name="connsiteY42" fmla="*/ 88101 h 3016972"/>
              <a:gd name="connsiteX43" fmla="*/ 1148866 w 2444353"/>
              <a:gd name="connsiteY43" fmla="*/ 14087 h 3016972"/>
              <a:gd name="connsiteX44" fmla="*/ 1039536 w 2444353"/>
              <a:gd name="connsiteY44" fmla="*/ 83661 h 3016972"/>
              <a:gd name="connsiteX45" fmla="*/ 940144 w 2444353"/>
              <a:gd name="connsiteY45" fmla="*/ 83661 h 3016972"/>
              <a:gd name="connsiteX46" fmla="*/ 880510 w 2444353"/>
              <a:gd name="connsiteY46" fmla="*/ 83661 h 3016972"/>
              <a:gd name="connsiteX47" fmla="*/ 820875 w 2444353"/>
              <a:gd name="connsiteY47" fmla="*/ 123417 h 3016972"/>
              <a:gd name="connsiteX48" fmla="*/ 771179 w 2444353"/>
              <a:gd name="connsiteY48" fmla="*/ 153235 h 3016972"/>
              <a:gd name="connsiteX49" fmla="*/ 751301 w 2444353"/>
              <a:gd name="connsiteY49" fmla="*/ 282443 h 3016972"/>
              <a:gd name="connsiteX50" fmla="*/ 751301 w 2444353"/>
              <a:gd name="connsiteY50" fmla="*/ 411652 h 3016972"/>
              <a:gd name="connsiteX51" fmla="*/ 721484 w 2444353"/>
              <a:gd name="connsiteY51" fmla="*/ 501104 h 3016972"/>
              <a:gd name="connsiteX52" fmla="*/ 592275 w 2444353"/>
              <a:gd name="connsiteY52" fmla="*/ 580617 h 3016972"/>
              <a:gd name="connsiteX53" fmla="*/ 572397 w 2444353"/>
              <a:gd name="connsiteY53" fmla="*/ 689948 h 3016972"/>
              <a:gd name="connsiteX54" fmla="*/ 532640 w 2444353"/>
              <a:gd name="connsiteY54" fmla="*/ 759521 h 3016972"/>
              <a:gd name="connsiteX55" fmla="*/ 463066 w 2444353"/>
              <a:gd name="connsiteY55" fmla="*/ 709826 h 3016972"/>
              <a:gd name="connsiteX56" fmla="*/ 383553 w 2444353"/>
              <a:gd name="connsiteY56" fmla="*/ 948365 h 3016972"/>
              <a:gd name="connsiteX57" fmla="*/ 383553 w 2444353"/>
              <a:gd name="connsiteY57" fmla="*/ 1037817 h 3016972"/>
              <a:gd name="connsiteX58" fmla="*/ 343797 w 2444353"/>
              <a:gd name="connsiteY58" fmla="*/ 1057695 h 3016972"/>
              <a:gd name="connsiteX59" fmla="*/ 383553 w 2444353"/>
              <a:gd name="connsiteY59" fmla="*/ 1246539 h 3016972"/>
              <a:gd name="connsiteX60" fmla="*/ 413371 w 2444353"/>
              <a:gd name="connsiteY60" fmla="*/ 1345930 h 3016972"/>
              <a:gd name="connsiteX61" fmla="*/ 274223 w 2444353"/>
              <a:gd name="connsiteY61" fmla="*/ 1266417 h 3016972"/>
              <a:gd name="connsiteX62" fmla="*/ 174408 w 2444353"/>
              <a:gd name="connsiteY62" fmla="*/ 1151166 h 3016972"/>
              <a:gd name="connsiteX63" fmla="*/ 55562 w 2444353"/>
              <a:gd name="connsiteY63" fmla="*/ 1077574 h 3016972"/>
              <a:gd name="connsiteX64" fmla="*/ 1003 w 2444353"/>
              <a:gd name="connsiteY64" fmla="*/ 1151800 h 3016972"/>
              <a:gd name="connsiteX65" fmla="*/ 25110 w 2444353"/>
              <a:gd name="connsiteY65" fmla="*/ 1261765 h 3016972"/>
              <a:gd name="connsiteX66" fmla="*/ 85379 w 2444353"/>
              <a:gd name="connsiteY66" fmla="*/ 1256478 h 3016972"/>
              <a:gd name="connsiteX67" fmla="*/ 85379 w 2444353"/>
              <a:gd name="connsiteY67" fmla="*/ 1306174 h 3016972"/>
              <a:gd name="connsiteX68" fmla="*/ 115197 w 2444353"/>
              <a:gd name="connsiteY68" fmla="*/ 1445321 h 3016972"/>
              <a:gd name="connsiteX69" fmla="*/ 141274 w 2444353"/>
              <a:gd name="connsiteY69" fmla="*/ 1634165 h 3016972"/>
              <a:gd name="connsiteX70" fmla="*/ 194710 w 2444353"/>
              <a:gd name="connsiteY70" fmla="*/ 1972095 h 3016972"/>
              <a:gd name="connsiteX71" fmla="*/ 194710 w 2444353"/>
              <a:gd name="connsiteY71" fmla="*/ 2200695 h 3016972"/>
              <a:gd name="connsiteX72" fmla="*/ 174831 w 2444353"/>
              <a:gd name="connsiteY72" fmla="*/ 2220574 h 3016972"/>
              <a:gd name="connsiteX73" fmla="*/ 154953 w 2444353"/>
              <a:gd name="connsiteY73" fmla="*/ 2389539 h 3016972"/>
              <a:gd name="connsiteX74" fmla="*/ 125136 w 2444353"/>
              <a:gd name="connsiteY74" fmla="*/ 2518748 h 3016972"/>
              <a:gd name="connsiteX75" fmla="*/ 135075 w 2444353"/>
              <a:gd name="connsiteY75" fmla="*/ 2618139 h 3016972"/>
              <a:gd name="connsiteX76" fmla="*/ 154953 w 2444353"/>
              <a:gd name="connsiteY76" fmla="*/ 2717530 h 3016972"/>
              <a:gd name="connsiteX77" fmla="*/ 220510 w 2444353"/>
              <a:gd name="connsiteY77" fmla="*/ 2861330 h 3016972"/>
              <a:gd name="connsiteX78" fmla="*/ 313555 w 2444353"/>
              <a:gd name="connsiteY78" fmla="*/ 2880996 h 3016972"/>
              <a:gd name="connsiteX79" fmla="*/ 373614 w 2444353"/>
              <a:gd name="connsiteY79" fmla="*/ 2826861 h 3016972"/>
              <a:gd name="connsiteX80" fmla="*/ 373614 w 2444353"/>
              <a:gd name="connsiteY80" fmla="*/ 2946130 h 3016972"/>
              <a:gd name="connsiteX81" fmla="*/ 433249 w 2444353"/>
              <a:gd name="connsiteY81" fmla="*/ 3015704 h 3016972"/>
              <a:gd name="connsiteX82" fmla="*/ 503245 w 2444353"/>
              <a:gd name="connsiteY82" fmla="*/ 2983137 h 3016972"/>
              <a:gd name="connsiteX83" fmla="*/ 482944 w 2444353"/>
              <a:gd name="connsiteY83" fmla="*/ 2886495 h 3016972"/>
              <a:gd name="connsiteX84" fmla="*/ 517836 w 2444353"/>
              <a:gd name="connsiteY84" fmla="*/ 2856677 h 3016972"/>
              <a:gd name="connsiteX85" fmla="*/ 522701 w 2444353"/>
              <a:gd name="connsiteY85" fmla="*/ 2787104 h 3016972"/>
              <a:gd name="connsiteX86" fmla="*/ 502823 w 2444353"/>
              <a:gd name="connsiteY86" fmla="*/ 2647956 h 3016972"/>
              <a:gd name="connsiteX87" fmla="*/ 512762 w 2444353"/>
              <a:gd name="connsiteY87" fmla="*/ 2568443 h 3016972"/>
              <a:gd name="connsiteX88" fmla="*/ 592275 w 2444353"/>
              <a:gd name="connsiteY88" fmla="*/ 2508808 h 3016972"/>
              <a:gd name="connsiteX89" fmla="*/ 660792 w 2444353"/>
              <a:gd name="connsiteY89" fmla="*/ 2706534 h 3016972"/>
              <a:gd name="connsiteX90" fmla="*/ 683206 w 2444353"/>
              <a:gd name="connsiteY90" fmla="*/ 2666989 h 3016972"/>
              <a:gd name="connsiteX91" fmla="*/ 765258 w 2444353"/>
              <a:gd name="connsiteY91" fmla="*/ 2627655 h 3016972"/>
              <a:gd name="connsiteX92" fmla="*/ 850692 w 2444353"/>
              <a:gd name="connsiteY92" fmla="*/ 2558504 h 3016972"/>
              <a:gd name="connsiteX93" fmla="*/ 940144 w 2444353"/>
              <a:gd name="connsiteY93" fmla="*/ 2578382 h 3016972"/>
              <a:gd name="connsiteX94" fmla="*/ 940144 w 2444353"/>
              <a:gd name="connsiteY94" fmla="*/ 2359721 h 3016972"/>
              <a:gd name="connsiteX95" fmla="*/ 960023 w 2444353"/>
              <a:gd name="connsiteY95" fmla="*/ 2200695 h 3016972"/>
              <a:gd name="connsiteX96" fmla="*/ 960023 w 2444353"/>
              <a:gd name="connsiteY96" fmla="*/ 2101304 h 3016972"/>
              <a:gd name="connsiteX97" fmla="*/ 1029597 w 2444353"/>
              <a:gd name="connsiteY97" fmla="*/ 1962156 h 3016972"/>
              <a:gd name="connsiteX98" fmla="*/ 1069353 w 2444353"/>
              <a:gd name="connsiteY98" fmla="*/ 2031730 h 3016972"/>
              <a:gd name="connsiteX99" fmla="*/ 1158171 w 2444353"/>
              <a:gd name="connsiteY99" fmla="*/ 2324618 h 3016972"/>
              <a:gd name="connsiteX100" fmla="*/ 1188623 w 2444353"/>
              <a:gd name="connsiteY100" fmla="*/ 2429295 h 3016972"/>
              <a:gd name="connsiteX101" fmla="*/ 1237683 w 2444353"/>
              <a:gd name="connsiteY101" fmla="*/ 2365431 h 3016972"/>
              <a:gd name="connsiteX102" fmla="*/ 1198562 w 2444353"/>
              <a:gd name="connsiteY102" fmla="*/ 2260330 h 3016972"/>
              <a:gd name="connsiteX103" fmla="*/ 1270586 w 2444353"/>
              <a:gd name="connsiteY103" fmla="*/ 2195692 h 3016972"/>
              <a:gd name="connsiteX104" fmla="*/ 1458467 w 2444353"/>
              <a:gd name="connsiteY104" fmla="*/ 2019087 h 3016972"/>
              <a:gd name="connsiteX0" fmla="*/ 1458467 w 2441543"/>
              <a:gd name="connsiteY0" fmla="*/ 2019087 h 3016972"/>
              <a:gd name="connsiteX1" fmla="*/ 1636139 w 2441543"/>
              <a:gd name="connsiteY1" fmla="*/ 2216227 h 3016972"/>
              <a:gd name="connsiteX2" fmla="*/ 1934719 w 2441543"/>
              <a:gd name="connsiteY2" fmla="*/ 2029615 h 3016972"/>
              <a:gd name="connsiteX3" fmla="*/ 2202599 w 2441543"/>
              <a:gd name="connsiteY3" fmla="*/ 2468290 h 3016972"/>
              <a:gd name="connsiteX4" fmla="*/ 2339045 w 2441543"/>
              <a:gd name="connsiteY4" fmla="*/ 2377958 h 3016972"/>
              <a:gd name="connsiteX5" fmla="*/ 2413455 w 2441543"/>
              <a:gd name="connsiteY5" fmla="*/ 2064695 h 3016972"/>
              <a:gd name="connsiteX6" fmla="*/ 2440953 w 2441543"/>
              <a:gd name="connsiteY6" fmla="*/ 1991974 h 3016972"/>
              <a:gd name="connsiteX7" fmla="*/ 2391258 w 2441543"/>
              <a:gd name="connsiteY7" fmla="*/ 1952217 h 3016972"/>
              <a:gd name="connsiteX8" fmla="*/ 2391258 w 2441543"/>
              <a:gd name="connsiteY8" fmla="*/ 1902521 h 3016972"/>
              <a:gd name="connsiteX9" fmla="*/ 2291866 w 2441543"/>
              <a:gd name="connsiteY9" fmla="*/ 1743495 h 3016972"/>
              <a:gd name="connsiteX10" fmla="*/ 2232231 w 2441543"/>
              <a:gd name="connsiteY10" fmla="*/ 1663982 h 3016972"/>
              <a:gd name="connsiteX11" fmla="*/ 2192475 w 2441543"/>
              <a:gd name="connsiteY11" fmla="*/ 1574530 h 3016972"/>
              <a:gd name="connsiteX12" fmla="*/ 2192475 w 2441543"/>
              <a:gd name="connsiteY12" fmla="*/ 1524835 h 3016972"/>
              <a:gd name="connsiteX13" fmla="*/ 2152718 w 2441543"/>
              <a:gd name="connsiteY13" fmla="*/ 1425443 h 3016972"/>
              <a:gd name="connsiteX14" fmla="*/ 2172597 w 2441543"/>
              <a:gd name="connsiteY14" fmla="*/ 1385687 h 3016972"/>
              <a:gd name="connsiteX15" fmla="*/ 2112962 w 2441543"/>
              <a:gd name="connsiteY15" fmla="*/ 1335991 h 3016972"/>
              <a:gd name="connsiteX16" fmla="*/ 2142779 w 2441543"/>
              <a:gd name="connsiteY16" fmla="*/ 1266417 h 3016972"/>
              <a:gd name="connsiteX17" fmla="*/ 2093084 w 2441543"/>
              <a:gd name="connsiteY17" fmla="*/ 1226661 h 3016972"/>
              <a:gd name="connsiteX18" fmla="*/ 2112962 w 2441543"/>
              <a:gd name="connsiteY18" fmla="*/ 1176965 h 3016972"/>
              <a:gd name="connsiteX19" fmla="*/ 2073205 w 2441543"/>
              <a:gd name="connsiteY19" fmla="*/ 1107391 h 3016972"/>
              <a:gd name="connsiteX20" fmla="*/ 2063266 w 2441543"/>
              <a:gd name="connsiteY20" fmla="*/ 958304 h 3016972"/>
              <a:gd name="connsiteX21" fmla="*/ 2083144 w 2441543"/>
              <a:gd name="connsiteY21" fmla="*/ 938426 h 3016972"/>
              <a:gd name="connsiteX22" fmla="*/ 2073205 w 2441543"/>
              <a:gd name="connsiteY22" fmla="*/ 848974 h 3016972"/>
              <a:gd name="connsiteX23" fmla="*/ 1993692 w 2441543"/>
              <a:gd name="connsiteY23" fmla="*/ 769461 h 3016972"/>
              <a:gd name="connsiteX24" fmla="*/ 1983753 w 2441543"/>
              <a:gd name="connsiteY24" fmla="*/ 650191 h 3016972"/>
              <a:gd name="connsiteX25" fmla="*/ 2013571 w 2441543"/>
              <a:gd name="connsiteY25" fmla="*/ 580617 h 3016972"/>
              <a:gd name="connsiteX26" fmla="*/ 1864484 w 2441543"/>
              <a:gd name="connsiteY26" fmla="*/ 431530 h 3016972"/>
              <a:gd name="connsiteX27" fmla="*/ 1834666 w 2441543"/>
              <a:gd name="connsiteY27" fmla="*/ 501104 h 3016972"/>
              <a:gd name="connsiteX28" fmla="*/ 1844605 w 2441543"/>
              <a:gd name="connsiteY28" fmla="*/ 590556 h 3016972"/>
              <a:gd name="connsiteX29" fmla="*/ 1784971 w 2441543"/>
              <a:gd name="connsiteY29" fmla="*/ 630313 h 3016972"/>
              <a:gd name="connsiteX30" fmla="*/ 1699747 w 2441543"/>
              <a:gd name="connsiteY30" fmla="*/ 638771 h 3016972"/>
              <a:gd name="connsiteX31" fmla="*/ 1665701 w 2441543"/>
              <a:gd name="connsiteY31" fmla="*/ 729704 h 3016972"/>
              <a:gd name="connsiteX32" fmla="*/ 1566310 w 2441543"/>
              <a:gd name="connsiteY32" fmla="*/ 630313 h 3016972"/>
              <a:gd name="connsiteX33" fmla="*/ 1530783 w 2441543"/>
              <a:gd name="connsiteY33" fmla="*/ 615933 h 3016972"/>
              <a:gd name="connsiteX34" fmla="*/ 1456979 w 2441543"/>
              <a:gd name="connsiteY34" fmla="*/ 501104 h 3016972"/>
              <a:gd name="connsiteX35" fmla="*/ 1398189 w 2441543"/>
              <a:gd name="connsiteY35" fmla="*/ 410171 h 3016972"/>
              <a:gd name="connsiteX36" fmla="*/ 1427162 w 2441543"/>
              <a:gd name="connsiteY36" fmla="*/ 292382 h 3016972"/>
              <a:gd name="connsiteX37" fmla="*/ 1441753 w 2441543"/>
              <a:gd name="connsiteY37" fmla="*/ 18739 h 3016972"/>
              <a:gd name="connsiteX38" fmla="*/ 1347649 w 2441543"/>
              <a:gd name="connsiteY38" fmla="*/ 33965 h 3016972"/>
              <a:gd name="connsiteX39" fmla="*/ 1320368 w 2441543"/>
              <a:gd name="connsiteY39" fmla="*/ 113477 h 3016972"/>
              <a:gd name="connsiteX40" fmla="*/ 1299010 w 2441543"/>
              <a:gd name="connsiteY40" fmla="*/ 153235 h 3016972"/>
              <a:gd name="connsiteX41" fmla="*/ 1268136 w 2441543"/>
              <a:gd name="connsiteY41" fmla="*/ 212869 h 3016972"/>
              <a:gd name="connsiteX42" fmla="*/ 1228379 w 2441543"/>
              <a:gd name="connsiteY42" fmla="*/ 113478 h 3016972"/>
              <a:gd name="connsiteX43" fmla="*/ 1238530 w 2441543"/>
              <a:gd name="connsiteY43" fmla="*/ 88101 h 3016972"/>
              <a:gd name="connsiteX44" fmla="*/ 1148866 w 2441543"/>
              <a:gd name="connsiteY44" fmla="*/ 14087 h 3016972"/>
              <a:gd name="connsiteX45" fmla="*/ 1039536 w 2441543"/>
              <a:gd name="connsiteY45" fmla="*/ 83661 h 3016972"/>
              <a:gd name="connsiteX46" fmla="*/ 940144 w 2441543"/>
              <a:gd name="connsiteY46" fmla="*/ 83661 h 3016972"/>
              <a:gd name="connsiteX47" fmla="*/ 880510 w 2441543"/>
              <a:gd name="connsiteY47" fmla="*/ 83661 h 3016972"/>
              <a:gd name="connsiteX48" fmla="*/ 820875 w 2441543"/>
              <a:gd name="connsiteY48" fmla="*/ 123417 h 3016972"/>
              <a:gd name="connsiteX49" fmla="*/ 771179 w 2441543"/>
              <a:gd name="connsiteY49" fmla="*/ 153235 h 3016972"/>
              <a:gd name="connsiteX50" fmla="*/ 751301 w 2441543"/>
              <a:gd name="connsiteY50" fmla="*/ 282443 h 3016972"/>
              <a:gd name="connsiteX51" fmla="*/ 751301 w 2441543"/>
              <a:gd name="connsiteY51" fmla="*/ 411652 h 3016972"/>
              <a:gd name="connsiteX52" fmla="*/ 721484 w 2441543"/>
              <a:gd name="connsiteY52" fmla="*/ 501104 h 3016972"/>
              <a:gd name="connsiteX53" fmla="*/ 592275 w 2441543"/>
              <a:gd name="connsiteY53" fmla="*/ 580617 h 3016972"/>
              <a:gd name="connsiteX54" fmla="*/ 572397 w 2441543"/>
              <a:gd name="connsiteY54" fmla="*/ 689948 h 3016972"/>
              <a:gd name="connsiteX55" fmla="*/ 532640 w 2441543"/>
              <a:gd name="connsiteY55" fmla="*/ 759521 h 3016972"/>
              <a:gd name="connsiteX56" fmla="*/ 463066 w 2441543"/>
              <a:gd name="connsiteY56" fmla="*/ 709826 h 3016972"/>
              <a:gd name="connsiteX57" fmla="*/ 383553 w 2441543"/>
              <a:gd name="connsiteY57" fmla="*/ 948365 h 3016972"/>
              <a:gd name="connsiteX58" fmla="*/ 383553 w 2441543"/>
              <a:gd name="connsiteY58" fmla="*/ 1037817 h 3016972"/>
              <a:gd name="connsiteX59" fmla="*/ 343797 w 2441543"/>
              <a:gd name="connsiteY59" fmla="*/ 1057695 h 3016972"/>
              <a:gd name="connsiteX60" fmla="*/ 383553 w 2441543"/>
              <a:gd name="connsiteY60" fmla="*/ 1246539 h 3016972"/>
              <a:gd name="connsiteX61" fmla="*/ 413371 w 2441543"/>
              <a:gd name="connsiteY61" fmla="*/ 1345930 h 3016972"/>
              <a:gd name="connsiteX62" fmla="*/ 274223 w 2441543"/>
              <a:gd name="connsiteY62" fmla="*/ 1266417 h 3016972"/>
              <a:gd name="connsiteX63" fmla="*/ 174408 w 2441543"/>
              <a:gd name="connsiteY63" fmla="*/ 1151166 h 3016972"/>
              <a:gd name="connsiteX64" fmla="*/ 55562 w 2441543"/>
              <a:gd name="connsiteY64" fmla="*/ 1077574 h 3016972"/>
              <a:gd name="connsiteX65" fmla="*/ 1003 w 2441543"/>
              <a:gd name="connsiteY65" fmla="*/ 1151800 h 3016972"/>
              <a:gd name="connsiteX66" fmla="*/ 25110 w 2441543"/>
              <a:gd name="connsiteY66" fmla="*/ 1261765 h 3016972"/>
              <a:gd name="connsiteX67" fmla="*/ 85379 w 2441543"/>
              <a:gd name="connsiteY67" fmla="*/ 1256478 h 3016972"/>
              <a:gd name="connsiteX68" fmla="*/ 85379 w 2441543"/>
              <a:gd name="connsiteY68" fmla="*/ 1306174 h 3016972"/>
              <a:gd name="connsiteX69" fmla="*/ 115197 w 2441543"/>
              <a:gd name="connsiteY69" fmla="*/ 1445321 h 3016972"/>
              <a:gd name="connsiteX70" fmla="*/ 141274 w 2441543"/>
              <a:gd name="connsiteY70" fmla="*/ 1634165 h 3016972"/>
              <a:gd name="connsiteX71" fmla="*/ 194710 w 2441543"/>
              <a:gd name="connsiteY71" fmla="*/ 1972095 h 3016972"/>
              <a:gd name="connsiteX72" fmla="*/ 194710 w 2441543"/>
              <a:gd name="connsiteY72" fmla="*/ 2200695 h 3016972"/>
              <a:gd name="connsiteX73" fmla="*/ 174831 w 2441543"/>
              <a:gd name="connsiteY73" fmla="*/ 2220574 h 3016972"/>
              <a:gd name="connsiteX74" fmla="*/ 154953 w 2441543"/>
              <a:gd name="connsiteY74" fmla="*/ 2389539 h 3016972"/>
              <a:gd name="connsiteX75" fmla="*/ 125136 w 2441543"/>
              <a:gd name="connsiteY75" fmla="*/ 2518748 h 3016972"/>
              <a:gd name="connsiteX76" fmla="*/ 135075 w 2441543"/>
              <a:gd name="connsiteY76" fmla="*/ 2618139 h 3016972"/>
              <a:gd name="connsiteX77" fmla="*/ 154953 w 2441543"/>
              <a:gd name="connsiteY77" fmla="*/ 2717530 h 3016972"/>
              <a:gd name="connsiteX78" fmla="*/ 220510 w 2441543"/>
              <a:gd name="connsiteY78" fmla="*/ 2861330 h 3016972"/>
              <a:gd name="connsiteX79" fmla="*/ 313555 w 2441543"/>
              <a:gd name="connsiteY79" fmla="*/ 2880996 h 3016972"/>
              <a:gd name="connsiteX80" fmla="*/ 373614 w 2441543"/>
              <a:gd name="connsiteY80" fmla="*/ 2826861 h 3016972"/>
              <a:gd name="connsiteX81" fmla="*/ 373614 w 2441543"/>
              <a:gd name="connsiteY81" fmla="*/ 2946130 h 3016972"/>
              <a:gd name="connsiteX82" fmla="*/ 433249 w 2441543"/>
              <a:gd name="connsiteY82" fmla="*/ 3015704 h 3016972"/>
              <a:gd name="connsiteX83" fmla="*/ 503245 w 2441543"/>
              <a:gd name="connsiteY83" fmla="*/ 2983137 h 3016972"/>
              <a:gd name="connsiteX84" fmla="*/ 482944 w 2441543"/>
              <a:gd name="connsiteY84" fmla="*/ 2886495 h 3016972"/>
              <a:gd name="connsiteX85" fmla="*/ 517836 w 2441543"/>
              <a:gd name="connsiteY85" fmla="*/ 2856677 h 3016972"/>
              <a:gd name="connsiteX86" fmla="*/ 522701 w 2441543"/>
              <a:gd name="connsiteY86" fmla="*/ 2787104 h 3016972"/>
              <a:gd name="connsiteX87" fmla="*/ 502823 w 2441543"/>
              <a:gd name="connsiteY87" fmla="*/ 2647956 h 3016972"/>
              <a:gd name="connsiteX88" fmla="*/ 512762 w 2441543"/>
              <a:gd name="connsiteY88" fmla="*/ 2568443 h 3016972"/>
              <a:gd name="connsiteX89" fmla="*/ 592275 w 2441543"/>
              <a:gd name="connsiteY89" fmla="*/ 2508808 h 3016972"/>
              <a:gd name="connsiteX90" fmla="*/ 660792 w 2441543"/>
              <a:gd name="connsiteY90" fmla="*/ 2706534 h 3016972"/>
              <a:gd name="connsiteX91" fmla="*/ 683206 w 2441543"/>
              <a:gd name="connsiteY91" fmla="*/ 2666989 h 3016972"/>
              <a:gd name="connsiteX92" fmla="*/ 765258 w 2441543"/>
              <a:gd name="connsiteY92" fmla="*/ 2627655 h 3016972"/>
              <a:gd name="connsiteX93" fmla="*/ 850692 w 2441543"/>
              <a:gd name="connsiteY93" fmla="*/ 2558504 h 3016972"/>
              <a:gd name="connsiteX94" fmla="*/ 940144 w 2441543"/>
              <a:gd name="connsiteY94" fmla="*/ 2578382 h 3016972"/>
              <a:gd name="connsiteX95" fmla="*/ 940144 w 2441543"/>
              <a:gd name="connsiteY95" fmla="*/ 2359721 h 3016972"/>
              <a:gd name="connsiteX96" fmla="*/ 960023 w 2441543"/>
              <a:gd name="connsiteY96" fmla="*/ 2200695 h 3016972"/>
              <a:gd name="connsiteX97" fmla="*/ 960023 w 2441543"/>
              <a:gd name="connsiteY97" fmla="*/ 2101304 h 3016972"/>
              <a:gd name="connsiteX98" fmla="*/ 1029597 w 2441543"/>
              <a:gd name="connsiteY98" fmla="*/ 1962156 h 3016972"/>
              <a:gd name="connsiteX99" fmla="*/ 1069353 w 2441543"/>
              <a:gd name="connsiteY99" fmla="*/ 2031730 h 3016972"/>
              <a:gd name="connsiteX100" fmla="*/ 1158171 w 2441543"/>
              <a:gd name="connsiteY100" fmla="*/ 2324618 h 3016972"/>
              <a:gd name="connsiteX101" fmla="*/ 1188623 w 2441543"/>
              <a:gd name="connsiteY101" fmla="*/ 2429295 h 3016972"/>
              <a:gd name="connsiteX102" fmla="*/ 1237683 w 2441543"/>
              <a:gd name="connsiteY102" fmla="*/ 2365431 h 3016972"/>
              <a:gd name="connsiteX103" fmla="*/ 1198562 w 2441543"/>
              <a:gd name="connsiteY103" fmla="*/ 2260330 h 3016972"/>
              <a:gd name="connsiteX104" fmla="*/ 1270586 w 2441543"/>
              <a:gd name="connsiteY104" fmla="*/ 2195692 h 3016972"/>
              <a:gd name="connsiteX105" fmla="*/ 1458467 w 2441543"/>
              <a:gd name="connsiteY105" fmla="*/ 2019087 h 3016972"/>
              <a:gd name="connsiteX0" fmla="*/ 1458467 w 2441512"/>
              <a:gd name="connsiteY0" fmla="*/ 2019087 h 3016972"/>
              <a:gd name="connsiteX1" fmla="*/ 1636139 w 2441512"/>
              <a:gd name="connsiteY1" fmla="*/ 2216227 h 3016972"/>
              <a:gd name="connsiteX2" fmla="*/ 1934719 w 2441512"/>
              <a:gd name="connsiteY2" fmla="*/ 2029615 h 3016972"/>
              <a:gd name="connsiteX3" fmla="*/ 2202599 w 2441512"/>
              <a:gd name="connsiteY3" fmla="*/ 2468290 h 3016972"/>
              <a:gd name="connsiteX4" fmla="*/ 2339045 w 2441512"/>
              <a:gd name="connsiteY4" fmla="*/ 2377958 h 3016972"/>
              <a:gd name="connsiteX5" fmla="*/ 2345266 w 2441512"/>
              <a:gd name="connsiteY5" fmla="*/ 2166464 h 3016972"/>
              <a:gd name="connsiteX6" fmla="*/ 2413455 w 2441512"/>
              <a:gd name="connsiteY6" fmla="*/ 2064695 h 3016972"/>
              <a:gd name="connsiteX7" fmla="*/ 2440953 w 2441512"/>
              <a:gd name="connsiteY7" fmla="*/ 1991974 h 3016972"/>
              <a:gd name="connsiteX8" fmla="*/ 2391258 w 2441512"/>
              <a:gd name="connsiteY8" fmla="*/ 1952217 h 3016972"/>
              <a:gd name="connsiteX9" fmla="*/ 2391258 w 2441512"/>
              <a:gd name="connsiteY9" fmla="*/ 1902521 h 3016972"/>
              <a:gd name="connsiteX10" fmla="*/ 2291866 w 2441512"/>
              <a:gd name="connsiteY10" fmla="*/ 1743495 h 3016972"/>
              <a:gd name="connsiteX11" fmla="*/ 2232231 w 2441512"/>
              <a:gd name="connsiteY11" fmla="*/ 1663982 h 3016972"/>
              <a:gd name="connsiteX12" fmla="*/ 2192475 w 2441512"/>
              <a:gd name="connsiteY12" fmla="*/ 1574530 h 3016972"/>
              <a:gd name="connsiteX13" fmla="*/ 2192475 w 2441512"/>
              <a:gd name="connsiteY13" fmla="*/ 1524835 h 3016972"/>
              <a:gd name="connsiteX14" fmla="*/ 2152718 w 2441512"/>
              <a:gd name="connsiteY14" fmla="*/ 1425443 h 3016972"/>
              <a:gd name="connsiteX15" fmla="*/ 2172597 w 2441512"/>
              <a:gd name="connsiteY15" fmla="*/ 1385687 h 3016972"/>
              <a:gd name="connsiteX16" fmla="*/ 2112962 w 2441512"/>
              <a:gd name="connsiteY16" fmla="*/ 1335991 h 3016972"/>
              <a:gd name="connsiteX17" fmla="*/ 2142779 w 2441512"/>
              <a:gd name="connsiteY17" fmla="*/ 1266417 h 3016972"/>
              <a:gd name="connsiteX18" fmla="*/ 2093084 w 2441512"/>
              <a:gd name="connsiteY18" fmla="*/ 1226661 h 3016972"/>
              <a:gd name="connsiteX19" fmla="*/ 2112962 w 2441512"/>
              <a:gd name="connsiteY19" fmla="*/ 1176965 h 3016972"/>
              <a:gd name="connsiteX20" fmla="*/ 2073205 w 2441512"/>
              <a:gd name="connsiteY20" fmla="*/ 1107391 h 3016972"/>
              <a:gd name="connsiteX21" fmla="*/ 2063266 w 2441512"/>
              <a:gd name="connsiteY21" fmla="*/ 958304 h 3016972"/>
              <a:gd name="connsiteX22" fmla="*/ 2083144 w 2441512"/>
              <a:gd name="connsiteY22" fmla="*/ 938426 h 3016972"/>
              <a:gd name="connsiteX23" fmla="*/ 2073205 w 2441512"/>
              <a:gd name="connsiteY23" fmla="*/ 848974 h 3016972"/>
              <a:gd name="connsiteX24" fmla="*/ 1993692 w 2441512"/>
              <a:gd name="connsiteY24" fmla="*/ 769461 h 3016972"/>
              <a:gd name="connsiteX25" fmla="*/ 1983753 w 2441512"/>
              <a:gd name="connsiteY25" fmla="*/ 650191 h 3016972"/>
              <a:gd name="connsiteX26" fmla="*/ 2013571 w 2441512"/>
              <a:gd name="connsiteY26" fmla="*/ 580617 h 3016972"/>
              <a:gd name="connsiteX27" fmla="*/ 1864484 w 2441512"/>
              <a:gd name="connsiteY27" fmla="*/ 431530 h 3016972"/>
              <a:gd name="connsiteX28" fmla="*/ 1834666 w 2441512"/>
              <a:gd name="connsiteY28" fmla="*/ 501104 h 3016972"/>
              <a:gd name="connsiteX29" fmla="*/ 1844605 w 2441512"/>
              <a:gd name="connsiteY29" fmla="*/ 590556 h 3016972"/>
              <a:gd name="connsiteX30" fmla="*/ 1784971 w 2441512"/>
              <a:gd name="connsiteY30" fmla="*/ 630313 h 3016972"/>
              <a:gd name="connsiteX31" fmla="*/ 1699747 w 2441512"/>
              <a:gd name="connsiteY31" fmla="*/ 638771 h 3016972"/>
              <a:gd name="connsiteX32" fmla="*/ 1665701 w 2441512"/>
              <a:gd name="connsiteY32" fmla="*/ 729704 h 3016972"/>
              <a:gd name="connsiteX33" fmla="*/ 1566310 w 2441512"/>
              <a:gd name="connsiteY33" fmla="*/ 630313 h 3016972"/>
              <a:gd name="connsiteX34" fmla="*/ 1530783 w 2441512"/>
              <a:gd name="connsiteY34" fmla="*/ 615933 h 3016972"/>
              <a:gd name="connsiteX35" fmla="*/ 1456979 w 2441512"/>
              <a:gd name="connsiteY35" fmla="*/ 501104 h 3016972"/>
              <a:gd name="connsiteX36" fmla="*/ 1398189 w 2441512"/>
              <a:gd name="connsiteY36" fmla="*/ 410171 h 3016972"/>
              <a:gd name="connsiteX37" fmla="*/ 1427162 w 2441512"/>
              <a:gd name="connsiteY37" fmla="*/ 292382 h 3016972"/>
              <a:gd name="connsiteX38" fmla="*/ 1441753 w 2441512"/>
              <a:gd name="connsiteY38" fmla="*/ 18739 h 3016972"/>
              <a:gd name="connsiteX39" fmla="*/ 1347649 w 2441512"/>
              <a:gd name="connsiteY39" fmla="*/ 33965 h 3016972"/>
              <a:gd name="connsiteX40" fmla="*/ 1320368 w 2441512"/>
              <a:gd name="connsiteY40" fmla="*/ 113477 h 3016972"/>
              <a:gd name="connsiteX41" fmla="*/ 1299010 w 2441512"/>
              <a:gd name="connsiteY41" fmla="*/ 153235 h 3016972"/>
              <a:gd name="connsiteX42" fmla="*/ 1268136 w 2441512"/>
              <a:gd name="connsiteY42" fmla="*/ 212869 h 3016972"/>
              <a:gd name="connsiteX43" fmla="*/ 1228379 w 2441512"/>
              <a:gd name="connsiteY43" fmla="*/ 113478 h 3016972"/>
              <a:gd name="connsiteX44" fmla="*/ 1238530 w 2441512"/>
              <a:gd name="connsiteY44" fmla="*/ 88101 h 3016972"/>
              <a:gd name="connsiteX45" fmla="*/ 1148866 w 2441512"/>
              <a:gd name="connsiteY45" fmla="*/ 14087 h 3016972"/>
              <a:gd name="connsiteX46" fmla="*/ 1039536 w 2441512"/>
              <a:gd name="connsiteY46" fmla="*/ 83661 h 3016972"/>
              <a:gd name="connsiteX47" fmla="*/ 940144 w 2441512"/>
              <a:gd name="connsiteY47" fmla="*/ 83661 h 3016972"/>
              <a:gd name="connsiteX48" fmla="*/ 880510 w 2441512"/>
              <a:gd name="connsiteY48" fmla="*/ 83661 h 3016972"/>
              <a:gd name="connsiteX49" fmla="*/ 820875 w 2441512"/>
              <a:gd name="connsiteY49" fmla="*/ 123417 h 3016972"/>
              <a:gd name="connsiteX50" fmla="*/ 771179 w 2441512"/>
              <a:gd name="connsiteY50" fmla="*/ 153235 h 3016972"/>
              <a:gd name="connsiteX51" fmla="*/ 751301 w 2441512"/>
              <a:gd name="connsiteY51" fmla="*/ 282443 h 3016972"/>
              <a:gd name="connsiteX52" fmla="*/ 751301 w 2441512"/>
              <a:gd name="connsiteY52" fmla="*/ 411652 h 3016972"/>
              <a:gd name="connsiteX53" fmla="*/ 721484 w 2441512"/>
              <a:gd name="connsiteY53" fmla="*/ 501104 h 3016972"/>
              <a:gd name="connsiteX54" fmla="*/ 592275 w 2441512"/>
              <a:gd name="connsiteY54" fmla="*/ 580617 h 3016972"/>
              <a:gd name="connsiteX55" fmla="*/ 572397 w 2441512"/>
              <a:gd name="connsiteY55" fmla="*/ 689948 h 3016972"/>
              <a:gd name="connsiteX56" fmla="*/ 532640 w 2441512"/>
              <a:gd name="connsiteY56" fmla="*/ 759521 h 3016972"/>
              <a:gd name="connsiteX57" fmla="*/ 463066 w 2441512"/>
              <a:gd name="connsiteY57" fmla="*/ 709826 h 3016972"/>
              <a:gd name="connsiteX58" fmla="*/ 383553 w 2441512"/>
              <a:gd name="connsiteY58" fmla="*/ 948365 h 3016972"/>
              <a:gd name="connsiteX59" fmla="*/ 383553 w 2441512"/>
              <a:gd name="connsiteY59" fmla="*/ 1037817 h 3016972"/>
              <a:gd name="connsiteX60" fmla="*/ 343797 w 2441512"/>
              <a:gd name="connsiteY60" fmla="*/ 1057695 h 3016972"/>
              <a:gd name="connsiteX61" fmla="*/ 383553 w 2441512"/>
              <a:gd name="connsiteY61" fmla="*/ 1246539 h 3016972"/>
              <a:gd name="connsiteX62" fmla="*/ 413371 w 2441512"/>
              <a:gd name="connsiteY62" fmla="*/ 1345930 h 3016972"/>
              <a:gd name="connsiteX63" fmla="*/ 274223 w 2441512"/>
              <a:gd name="connsiteY63" fmla="*/ 1266417 h 3016972"/>
              <a:gd name="connsiteX64" fmla="*/ 174408 w 2441512"/>
              <a:gd name="connsiteY64" fmla="*/ 1151166 h 3016972"/>
              <a:gd name="connsiteX65" fmla="*/ 55562 w 2441512"/>
              <a:gd name="connsiteY65" fmla="*/ 1077574 h 3016972"/>
              <a:gd name="connsiteX66" fmla="*/ 1003 w 2441512"/>
              <a:gd name="connsiteY66" fmla="*/ 1151800 h 3016972"/>
              <a:gd name="connsiteX67" fmla="*/ 25110 w 2441512"/>
              <a:gd name="connsiteY67" fmla="*/ 1261765 h 3016972"/>
              <a:gd name="connsiteX68" fmla="*/ 85379 w 2441512"/>
              <a:gd name="connsiteY68" fmla="*/ 1256478 h 3016972"/>
              <a:gd name="connsiteX69" fmla="*/ 85379 w 2441512"/>
              <a:gd name="connsiteY69" fmla="*/ 1306174 h 3016972"/>
              <a:gd name="connsiteX70" fmla="*/ 115197 w 2441512"/>
              <a:gd name="connsiteY70" fmla="*/ 1445321 h 3016972"/>
              <a:gd name="connsiteX71" fmla="*/ 141274 w 2441512"/>
              <a:gd name="connsiteY71" fmla="*/ 1634165 h 3016972"/>
              <a:gd name="connsiteX72" fmla="*/ 194710 w 2441512"/>
              <a:gd name="connsiteY72" fmla="*/ 1972095 h 3016972"/>
              <a:gd name="connsiteX73" fmla="*/ 194710 w 2441512"/>
              <a:gd name="connsiteY73" fmla="*/ 2200695 h 3016972"/>
              <a:gd name="connsiteX74" fmla="*/ 174831 w 2441512"/>
              <a:gd name="connsiteY74" fmla="*/ 2220574 h 3016972"/>
              <a:gd name="connsiteX75" fmla="*/ 154953 w 2441512"/>
              <a:gd name="connsiteY75" fmla="*/ 2389539 h 3016972"/>
              <a:gd name="connsiteX76" fmla="*/ 125136 w 2441512"/>
              <a:gd name="connsiteY76" fmla="*/ 2518748 h 3016972"/>
              <a:gd name="connsiteX77" fmla="*/ 135075 w 2441512"/>
              <a:gd name="connsiteY77" fmla="*/ 2618139 h 3016972"/>
              <a:gd name="connsiteX78" fmla="*/ 154953 w 2441512"/>
              <a:gd name="connsiteY78" fmla="*/ 2717530 h 3016972"/>
              <a:gd name="connsiteX79" fmla="*/ 220510 w 2441512"/>
              <a:gd name="connsiteY79" fmla="*/ 2861330 h 3016972"/>
              <a:gd name="connsiteX80" fmla="*/ 313555 w 2441512"/>
              <a:gd name="connsiteY80" fmla="*/ 2880996 h 3016972"/>
              <a:gd name="connsiteX81" fmla="*/ 373614 w 2441512"/>
              <a:gd name="connsiteY81" fmla="*/ 2826861 h 3016972"/>
              <a:gd name="connsiteX82" fmla="*/ 373614 w 2441512"/>
              <a:gd name="connsiteY82" fmla="*/ 2946130 h 3016972"/>
              <a:gd name="connsiteX83" fmla="*/ 433249 w 2441512"/>
              <a:gd name="connsiteY83" fmla="*/ 3015704 h 3016972"/>
              <a:gd name="connsiteX84" fmla="*/ 503245 w 2441512"/>
              <a:gd name="connsiteY84" fmla="*/ 2983137 h 3016972"/>
              <a:gd name="connsiteX85" fmla="*/ 482944 w 2441512"/>
              <a:gd name="connsiteY85" fmla="*/ 2886495 h 3016972"/>
              <a:gd name="connsiteX86" fmla="*/ 517836 w 2441512"/>
              <a:gd name="connsiteY86" fmla="*/ 2856677 h 3016972"/>
              <a:gd name="connsiteX87" fmla="*/ 522701 w 2441512"/>
              <a:gd name="connsiteY87" fmla="*/ 2787104 h 3016972"/>
              <a:gd name="connsiteX88" fmla="*/ 502823 w 2441512"/>
              <a:gd name="connsiteY88" fmla="*/ 2647956 h 3016972"/>
              <a:gd name="connsiteX89" fmla="*/ 512762 w 2441512"/>
              <a:gd name="connsiteY89" fmla="*/ 2568443 h 3016972"/>
              <a:gd name="connsiteX90" fmla="*/ 592275 w 2441512"/>
              <a:gd name="connsiteY90" fmla="*/ 2508808 h 3016972"/>
              <a:gd name="connsiteX91" fmla="*/ 660792 w 2441512"/>
              <a:gd name="connsiteY91" fmla="*/ 2706534 h 3016972"/>
              <a:gd name="connsiteX92" fmla="*/ 683206 w 2441512"/>
              <a:gd name="connsiteY92" fmla="*/ 2666989 h 3016972"/>
              <a:gd name="connsiteX93" fmla="*/ 765258 w 2441512"/>
              <a:gd name="connsiteY93" fmla="*/ 2627655 h 3016972"/>
              <a:gd name="connsiteX94" fmla="*/ 850692 w 2441512"/>
              <a:gd name="connsiteY94" fmla="*/ 2558504 h 3016972"/>
              <a:gd name="connsiteX95" fmla="*/ 940144 w 2441512"/>
              <a:gd name="connsiteY95" fmla="*/ 2578382 h 3016972"/>
              <a:gd name="connsiteX96" fmla="*/ 940144 w 2441512"/>
              <a:gd name="connsiteY96" fmla="*/ 2359721 h 3016972"/>
              <a:gd name="connsiteX97" fmla="*/ 960023 w 2441512"/>
              <a:gd name="connsiteY97" fmla="*/ 2200695 h 3016972"/>
              <a:gd name="connsiteX98" fmla="*/ 960023 w 2441512"/>
              <a:gd name="connsiteY98" fmla="*/ 2101304 h 3016972"/>
              <a:gd name="connsiteX99" fmla="*/ 1029597 w 2441512"/>
              <a:gd name="connsiteY99" fmla="*/ 1962156 h 3016972"/>
              <a:gd name="connsiteX100" fmla="*/ 1069353 w 2441512"/>
              <a:gd name="connsiteY100" fmla="*/ 2031730 h 3016972"/>
              <a:gd name="connsiteX101" fmla="*/ 1158171 w 2441512"/>
              <a:gd name="connsiteY101" fmla="*/ 2324618 h 3016972"/>
              <a:gd name="connsiteX102" fmla="*/ 1188623 w 2441512"/>
              <a:gd name="connsiteY102" fmla="*/ 2429295 h 3016972"/>
              <a:gd name="connsiteX103" fmla="*/ 1237683 w 2441512"/>
              <a:gd name="connsiteY103" fmla="*/ 2365431 h 3016972"/>
              <a:gd name="connsiteX104" fmla="*/ 1198562 w 2441512"/>
              <a:gd name="connsiteY104" fmla="*/ 2260330 h 3016972"/>
              <a:gd name="connsiteX105" fmla="*/ 1270586 w 2441512"/>
              <a:gd name="connsiteY105" fmla="*/ 2195692 h 3016972"/>
              <a:gd name="connsiteX106" fmla="*/ 1458467 w 2441512"/>
              <a:gd name="connsiteY106" fmla="*/ 2019087 h 3016972"/>
              <a:gd name="connsiteX0" fmla="*/ 1335637 w 2441512"/>
              <a:gd name="connsiteY0" fmla="*/ 2037284 h 3016972"/>
              <a:gd name="connsiteX1" fmla="*/ 1636139 w 2441512"/>
              <a:gd name="connsiteY1" fmla="*/ 2216227 h 3016972"/>
              <a:gd name="connsiteX2" fmla="*/ 1934719 w 2441512"/>
              <a:gd name="connsiteY2" fmla="*/ 2029615 h 3016972"/>
              <a:gd name="connsiteX3" fmla="*/ 2202599 w 2441512"/>
              <a:gd name="connsiteY3" fmla="*/ 2468290 h 3016972"/>
              <a:gd name="connsiteX4" fmla="*/ 2339045 w 2441512"/>
              <a:gd name="connsiteY4" fmla="*/ 2377958 h 3016972"/>
              <a:gd name="connsiteX5" fmla="*/ 2345266 w 2441512"/>
              <a:gd name="connsiteY5" fmla="*/ 2166464 h 3016972"/>
              <a:gd name="connsiteX6" fmla="*/ 2413455 w 2441512"/>
              <a:gd name="connsiteY6" fmla="*/ 2064695 h 3016972"/>
              <a:gd name="connsiteX7" fmla="*/ 2440953 w 2441512"/>
              <a:gd name="connsiteY7" fmla="*/ 1991974 h 3016972"/>
              <a:gd name="connsiteX8" fmla="*/ 2391258 w 2441512"/>
              <a:gd name="connsiteY8" fmla="*/ 1952217 h 3016972"/>
              <a:gd name="connsiteX9" fmla="*/ 2391258 w 2441512"/>
              <a:gd name="connsiteY9" fmla="*/ 1902521 h 3016972"/>
              <a:gd name="connsiteX10" fmla="*/ 2291866 w 2441512"/>
              <a:gd name="connsiteY10" fmla="*/ 1743495 h 3016972"/>
              <a:gd name="connsiteX11" fmla="*/ 2232231 w 2441512"/>
              <a:gd name="connsiteY11" fmla="*/ 1663982 h 3016972"/>
              <a:gd name="connsiteX12" fmla="*/ 2192475 w 2441512"/>
              <a:gd name="connsiteY12" fmla="*/ 1574530 h 3016972"/>
              <a:gd name="connsiteX13" fmla="*/ 2192475 w 2441512"/>
              <a:gd name="connsiteY13" fmla="*/ 1524835 h 3016972"/>
              <a:gd name="connsiteX14" fmla="*/ 2152718 w 2441512"/>
              <a:gd name="connsiteY14" fmla="*/ 1425443 h 3016972"/>
              <a:gd name="connsiteX15" fmla="*/ 2172597 w 2441512"/>
              <a:gd name="connsiteY15" fmla="*/ 1385687 h 3016972"/>
              <a:gd name="connsiteX16" fmla="*/ 2112962 w 2441512"/>
              <a:gd name="connsiteY16" fmla="*/ 1335991 h 3016972"/>
              <a:gd name="connsiteX17" fmla="*/ 2142779 w 2441512"/>
              <a:gd name="connsiteY17" fmla="*/ 1266417 h 3016972"/>
              <a:gd name="connsiteX18" fmla="*/ 2093084 w 2441512"/>
              <a:gd name="connsiteY18" fmla="*/ 1226661 h 3016972"/>
              <a:gd name="connsiteX19" fmla="*/ 2112962 w 2441512"/>
              <a:gd name="connsiteY19" fmla="*/ 1176965 h 3016972"/>
              <a:gd name="connsiteX20" fmla="*/ 2073205 w 2441512"/>
              <a:gd name="connsiteY20" fmla="*/ 1107391 h 3016972"/>
              <a:gd name="connsiteX21" fmla="*/ 2063266 w 2441512"/>
              <a:gd name="connsiteY21" fmla="*/ 958304 h 3016972"/>
              <a:gd name="connsiteX22" fmla="*/ 2083144 w 2441512"/>
              <a:gd name="connsiteY22" fmla="*/ 938426 h 3016972"/>
              <a:gd name="connsiteX23" fmla="*/ 2073205 w 2441512"/>
              <a:gd name="connsiteY23" fmla="*/ 848974 h 3016972"/>
              <a:gd name="connsiteX24" fmla="*/ 1993692 w 2441512"/>
              <a:gd name="connsiteY24" fmla="*/ 769461 h 3016972"/>
              <a:gd name="connsiteX25" fmla="*/ 1983753 w 2441512"/>
              <a:gd name="connsiteY25" fmla="*/ 650191 h 3016972"/>
              <a:gd name="connsiteX26" fmla="*/ 2013571 w 2441512"/>
              <a:gd name="connsiteY26" fmla="*/ 580617 h 3016972"/>
              <a:gd name="connsiteX27" fmla="*/ 1864484 w 2441512"/>
              <a:gd name="connsiteY27" fmla="*/ 431530 h 3016972"/>
              <a:gd name="connsiteX28" fmla="*/ 1834666 w 2441512"/>
              <a:gd name="connsiteY28" fmla="*/ 501104 h 3016972"/>
              <a:gd name="connsiteX29" fmla="*/ 1844605 w 2441512"/>
              <a:gd name="connsiteY29" fmla="*/ 590556 h 3016972"/>
              <a:gd name="connsiteX30" fmla="*/ 1784971 w 2441512"/>
              <a:gd name="connsiteY30" fmla="*/ 630313 h 3016972"/>
              <a:gd name="connsiteX31" fmla="*/ 1699747 w 2441512"/>
              <a:gd name="connsiteY31" fmla="*/ 638771 h 3016972"/>
              <a:gd name="connsiteX32" fmla="*/ 1665701 w 2441512"/>
              <a:gd name="connsiteY32" fmla="*/ 729704 h 3016972"/>
              <a:gd name="connsiteX33" fmla="*/ 1566310 w 2441512"/>
              <a:gd name="connsiteY33" fmla="*/ 630313 h 3016972"/>
              <a:gd name="connsiteX34" fmla="*/ 1530783 w 2441512"/>
              <a:gd name="connsiteY34" fmla="*/ 615933 h 3016972"/>
              <a:gd name="connsiteX35" fmla="*/ 1456979 w 2441512"/>
              <a:gd name="connsiteY35" fmla="*/ 501104 h 3016972"/>
              <a:gd name="connsiteX36" fmla="*/ 1398189 w 2441512"/>
              <a:gd name="connsiteY36" fmla="*/ 410171 h 3016972"/>
              <a:gd name="connsiteX37" fmla="*/ 1427162 w 2441512"/>
              <a:gd name="connsiteY37" fmla="*/ 292382 h 3016972"/>
              <a:gd name="connsiteX38" fmla="*/ 1441753 w 2441512"/>
              <a:gd name="connsiteY38" fmla="*/ 18739 h 3016972"/>
              <a:gd name="connsiteX39" fmla="*/ 1347649 w 2441512"/>
              <a:gd name="connsiteY39" fmla="*/ 33965 h 3016972"/>
              <a:gd name="connsiteX40" fmla="*/ 1320368 w 2441512"/>
              <a:gd name="connsiteY40" fmla="*/ 113477 h 3016972"/>
              <a:gd name="connsiteX41" fmla="*/ 1299010 w 2441512"/>
              <a:gd name="connsiteY41" fmla="*/ 153235 h 3016972"/>
              <a:gd name="connsiteX42" fmla="*/ 1268136 w 2441512"/>
              <a:gd name="connsiteY42" fmla="*/ 212869 h 3016972"/>
              <a:gd name="connsiteX43" fmla="*/ 1228379 w 2441512"/>
              <a:gd name="connsiteY43" fmla="*/ 113478 h 3016972"/>
              <a:gd name="connsiteX44" fmla="*/ 1238530 w 2441512"/>
              <a:gd name="connsiteY44" fmla="*/ 88101 h 3016972"/>
              <a:gd name="connsiteX45" fmla="*/ 1148866 w 2441512"/>
              <a:gd name="connsiteY45" fmla="*/ 14087 h 3016972"/>
              <a:gd name="connsiteX46" fmla="*/ 1039536 w 2441512"/>
              <a:gd name="connsiteY46" fmla="*/ 83661 h 3016972"/>
              <a:gd name="connsiteX47" fmla="*/ 940144 w 2441512"/>
              <a:gd name="connsiteY47" fmla="*/ 83661 h 3016972"/>
              <a:gd name="connsiteX48" fmla="*/ 880510 w 2441512"/>
              <a:gd name="connsiteY48" fmla="*/ 83661 h 3016972"/>
              <a:gd name="connsiteX49" fmla="*/ 820875 w 2441512"/>
              <a:gd name="connsiteY49" fmla="*/ 123417 h 3016972"/>
              <a:gd name="connsiteX50" fmla="*/ 771179 w 2441512"/>
              <a:gd name="connsiteY50" fmla="*/ 153235 h 3016972"/>
              <a:gd name="connsiteX51" fmla="*/ 751301 w 2441512"/>
              <a:gd name="connsiteY51" fmla="*/ 282443 h 3016972"/>
              <a:gd name="connsiteX52" fmla="*/ 751301 w 2441512"/>
              <a:gd name="connsiteY52" fmla="*/ 411652 h 3016972"/>
              <a:gd name="connsiteX53" fmla="*/ 721484 w 2441512"/>
              <a:gd name="connsiteY53" fmla="*/ 501104 h 3016972"/>
              <a:gd name="connsiteX54" fmla="*/ 592275 w 2441512"/>
              <a:gd name="connsiteY54" fmla="*/ 580617 h 3016972"/>
              <a:gd name="connsiteX55" fmla="*/ 572397 w 2441512"/>
              <a:gd name="connsiteY55" fmla="*/ 689948 h 3016972"/>
              <a:gd name="connsiteX56" fmla="*/ 532640 w 2441512"/>
              <a:gd name="connsiteY56" fmla="*/ 759521 h 3016972"/>
              <a:gd name="connsiteX57" fmla="*/ 463066 w 2441512"/>
              <a:gd name="connsiteY57" fmla="*/ 709826 h 3016972"/>
              <a:gd name="connsiteX58" fmla="*/ 383553 w 2441512"/>
              <a:gd name="connsiteY58" fmla="*/ 948365 h 3016972"/>
              <a:gd name="connsiteX59" fmla="*/ 383553 w 2441512"/>
              <a:gd name="connsiteY59" fmla="*/ 1037817 h 3016972"/>
              <a:gd name="connsiteX60" fmla="*/ 343797 w 2441512"/>
              <a:gd name="connsiteY60" fmla="*/ 1057695 h 3016972"/>
              <a:gd name="connsiteX61" fmla="*/ 383553 w 2441512"/>
              <a:gd name="connsiteY61" fmla="*/ 1246539 h 3016972"/>
              <a:gd name="connsiteX62" fmla="*/ 413371 w 2441512"/>
              <a:gd name="connsiteY62" fmla="*/ 1345930 h 3016972"/>
              <a:gd name="connsiteX63" fmla="*/ 274223 w 2441512"/>
              <a:gd name="connsiteY63" fmla="*/ 1266417 h 3016972"/>
              <a:gd name="connsiteX64" fmla="*/ 174408 w 2441512"/>
              <a:gd name="connsiteY64" fmla="*/ 1151166 h 3016972"/>
              <a:gd name="connsiteX65" fmla="*/ 55562 w 2441512"/>
              <a:gd name="connsiteY65" fmla="*/ 1077574 h 3016972"/>
              <a:gd name="connsiteX66" fmla="*/ 1003 w 2441512"/>
              <a:gd name="connsiteY66" fmla="*/ 1151800 h 3016972"/>
              <a:gd name="connsiteX67" fmla="*/ 25110 w 2441512"/>
              <a:gd name="connsiteY67" fmla="*/ 1261765 h 3016972"/>
              <a:gd name="connsiteX68" fmla="*/ 85379 w 2441512"/>
              <a:gd name="connsiteY68" fmla="*/ 1256478 h 3016972"/>
              <a:gd name="connsiteX69" fmla="*/ 85379 w 2441512"/>
              <a:gd name="connsiteY69" fmla="*/ 1306174 h 3016972"/>
              <a:gd name="connsiteX70" fmla="*/ 115197 w 2441512"/>
              <a:gd name="connsiteY70" fmla="*/ 1445321 h 3016972"/>
              <a:gd name="connsiteX71" fmla="*/ 141274 w 2441512"/>
              <a:gd name="connsiteY71" fmla="*/ 1634165 h 3016972"/>
              <a:gd name="connsiteX72" fmla="*/ 194710 w 2441512"/>
              <a:gd name="connsiteY72" fmla="*/ 1972095 h 3016972"/>
              <a:gd name="connsiteX73" fmla="*/ 194710 w 2441512"/>
              <a:gd name="connsiteY73" fmla="*/ 2200695 h 3016972"/>
              <a:gd name="connsiteX74" fmla="*/ 174831 w 2441512"/>
              <a:gd name="connsiteY74" fmla="*/ 2220574 h 3016972"/>
              <a:gd name="connsiteX75" fmla="*/ 154953 w 2441512"/>
              <a:gd name="connsiteY75" fmla="*/ 2389539 h 3016972"/>
              <a:gd name="connsiteX76" fmla="*/ 125136 w 2441512"/>
              <a:gd name="connsiteY76" fmla="*/ 2518748 h 3016972"/>
              <a:gd name="connsiteX77" fmla="*/ 135075 w 2441512"/>
              <a:gd name="connsiteY77" fmla="*/ 2618139 h 3016972"/>
              <a:gd name="connsiteX78" fmla="*/ 154953 w 2441512"/>
              <a:gd name="connsiteY78" fmla="*/ 2717530 h 3016972"/>
              <a:gd name="connsiteX79" fmla="*/ 220510 w 2441512"/>
              <a:gd name="connsiteY79" fmla="*/ 2861330 h 3016972"/>
              <a:gd name="connsiteX80" fmla="*/ 313555 w 2441512"/>
              <a:gd name="connsiteY80" fmla="*/ 2880996 h 3016972"/>
              <a:gd name="connsiteX81" fmla="*/ 373614 w 2441512"/>
              <a:gd name="connsiteY81" fmla="*/ 2826861 h 3016972"/>
              <a:gd name="connsiteX82" fmla="*/ 373614 w 2441512"/>
              <a:gd name="connsiteY82" fmla="*/ 2946130 h 3016972"/>
              <a:gd name="connsiteX83" fmla="*/ 433249 w 2441512"/>
              <a:gd name="connsiteY83" fmla="*/ 3015704 h 3016972"/>
              <a:gd name="connsiteX84" fmla="*/ 503245 w 2441512"/>
              <a:gd name="connsiteY84" fmla="*/ 2983137 h 3016972"/>
              <a:gd name="connsiteX85" fmla="*/ 482944 w 2441512"/>
              <a:gd name="connsiteY85" fmla="*/ 2886495 h 3016972"/>
              <a:gd name="connsiteX86" fmla="*/ 517836 w 2441512"/>
              <a:gd name="connsiteY86" fmla="*/ 2856677 h 3016972"/>
              <a:gd name="connsiteX87" fmla="*/ 522701 w 2441512"/>
              <a:gd name="connsiteY87" fmla="*/ 2787104 h 3016972"/>
              <a:gd name="connsiteX88" fmla="*/ 502823 w 2441512"/>
              <a:gd name="connsiteY88" fmla="*/ 2647956 h 3016972"/>
              <a:gd name="connsiteX89" fmla="*/ 512762 w 2441512"/>
              <a:gd name="connsiteY89" fmla="*/ 2568443 h 3016972"/>
              <a:gd name="connsiteX90" fmla="*/ 592275 w 2441512"/>
              <a:gd name="connsiteY90" fmla="*/ 2508808 h 3016972"/>
              <a:gd name="connsiteX91" fmla="*/ 660792 w 2441512"/>
              <a:gd name="connsiteY91" fmla="*/ 2706534 h 3016972"/>
              <a:gd name="connsiteX92" fmla="*/ 683206 w 2441512"/>
              <a:gd name="connsiteY92" fmla="*/ 2666989 h 3016972"/>
              <a:gd name="connsiteX93" fmla="*/ 765258 w 2441512"/>
              <a:gd name="connsiteY93" fmla="*/ 2627655 h 3016972"/>
              <a:gd name="connsiteX94" fmla="*/ 850692 w 2441512"/>
              <a:gd name="connsiteY94" fmla="*/ 2558504 h 3016972"/>
              <a:gd name="connsiteX95" fmla="*/ 940144 w 2441512"/>
              <a:gd name="connsiteY95" fmla="*/ 2578382 h 3016972"/>
              <a:gd name="connsiteX96" fmla="*/ 940144 w 2441512"/>
              <a:gd name="connsiteY96" fmla="*/ 2359721 h 3016972"/>
              <a:gd name="connsiteX97" fmla="*/ 960023 w 2441512"/>
              <a:gd name="connsiteY97" fmla="*/ 2200695 h 3016972"/>
              <a:gd name="connsiteX98" fmla="*/ 960023 w 2441512"/>
              <a:gd name="connsiteY98" fmla="*/ 2101304 h 3016972"/>
              <a:gd name="connsiteX99" fmla="*/ 1029597 w 2441512"/>
              <a:gd name="connsiteY99" fmla="*/ 1962156 h 3016972"/>
              <a:gd name="connsiteX100" fmla="*/ 1069353 w 2441512"/>
              <a:gd name="connsiteY100" fmla="*/ 2031730 h 3016972"/>
              <a:gd name="connsiteX101" fmla="*/ 1158171 w 2441512"/>
              <a:gd name="connsiteY101" fmla="*/ 2324618 h 3016972"/>
              <a:gd name="connsiteX102" fmla="*/ 1188623 w 2441512"/>
              <a:gd name="connsiteY102" fmla="*/ 2429295 h 3016972"/>
              <a:gd name="connsiteX103" fmla="*/ 1237683 w 2441512"/>
              <a:gd name="connsiteY103" fmla="*/ 2365431 h 3016972"/>
              <a:gd name="connsiteX104" fmla="*/ 1198562 w 2441512"/>
              <a:gd name="connsiteY104" fmla="*/ 2260330 h 3016972"/>
              <a:gd name="connsiteX105" fmla="*/ 1270586 w 2441512"/>
              <a:gd name="connsiteY105" fmla="*/ 2195692 h 3016972"/>
              <a:gd name="connsiteX106" fmla="*/ 1335637 w 2441512"/>
              <a:gd name="connsiteY106" fmla="*/ 2037284 h 3016972"/>
              <a:gd name="connsiteX0" fmla="*/ 1349285 w 2441512"/>
              <a:gd name="connsiteY0" fmla="*/ 2073678 h 3016972"/>
              <a:gd name="connsiteX1" fmla="*/ 1636139 w 2441512"/>
              <a:gd name="connsiteY1" fmla="*/ 2216227 h 3016972"/>
              <a:gd name="connsiteX2" fmla="*/ 1934719 w 2441512"/>
              <a:gd name="connsiteY2" fmla="*/ 2029615 h 3016972"/>
              <a:gd name="connsiteX3" fmla="*/ 2202599 w 2441512"/>
              <a:gd name="connsiteY3" fmla="*/ 2468290 h 3016972"/>
              <a:gd name="connsiteX4" fmla="*/ 2339045 w 2441512"/>
              <a:gd name="connsiteY4" fmla="*/ 2377958 h 3016972"/>
              <a:gd name="connsiteX5" fmla="*/ 2345266 w 2441512"/>
              <a:gd name="connsiteY5" fmla="*/ 2166464 h 3016972"/>
              <a:gd name="connsiteX6" fmla="*/ 2413455 w 2441512"/>
              <a:gd name="connsiteY6" fmla="*/ 2064695 h 3016972"/>
              <a:gd name="connsiteX7" fmla="*/ 2440953 w 2441512"/>
              <a:gd name="connsiteY7" fmla="*/ 1991974 h 3016972"/>
              <a:gd name="connsiteX8" fmla="*/ 2391258 w 2441512"/>
              <a:gd name="connsiteY8" fmla="*/ 1952217 h 3016972"/>
              <a:gd name="connsiteX9" fmla="*/ 2391258 w 2441512"/>
              <a:gd name="connsiteY9" fmla="*/ 1902521 h 3016972"/>
              <a:gd name="connsiteX10" fmla="*/ 2291866 w 2441512"/>
              <a:gd name="connsiteY10" fmla="*/ 1743495 h 3016972"/>
              <a:gd name="connsiteX11" fmla="*/ 2232231 w 2441512"/>
              <a:gd name="connsiteY11" fmla="*/ 1663982 h 3016972"/>
              <a:gd name="connsiteX12" fmla="*/ 2192475 w 2441512"/>
              <a:gd name="connsiteY12" fmla="*/ 1574530 h 3016972"/>
              <a:gd name="connsiteX13" fmla="*/ 2192475 w 2441512"/>
              <a:gd name="connsiteY13" fmla="*/ 1524835 h 3016972"/>
              <a:gd name="connsiteX14" fmla="*/ 2152718 w 2441512"/>
              <a:gd name="connsiteY14" fmla="*/ 1425443 h 3016972"/>
              <a:gd name="connsiteX15" fmla="*/ 2172597 w 2441512"/>
              <a:gd name="connsiteY15" fmla="*/ 1385687 h 3016972"/>
              <a:gd name="connsiteX16" fmla="*/ 2112962 w 2441512"/>
              <a:gd name="connsiteY16" fmla="*/ 1335991 h 3016972"/>
              <a:gd name="connsiteX17" fmla="*/ 2142779 w 2441512"/>
              <a:gd name="connsiteY17" fmla="*/ 1266417 h 3016972"/>
              <a:gd name="connsiteX18" fmla="*/ 2093084 w 2441512"/>
              <a:gd name="connsiteY18" fmla="*/ 1226661 h 3016972"/>
              <a:gd name="connsiteX19" fmla="*/ 2112962 w 2441512"/>
              <a:gd name="connsiteY19" fmla="*/ 1176965 h 3016972"/>
              <a:gd name="connsiteX20" fmla="*/ 2073205 w 2441512"/>
              <a:gd name="connsiteY20" fmla="*/ 1107391 h 3016972"/>
              <a:gd name="connsiteX21" fmla="*/ 2063266 w 2441512"/>
              <a:gd name="connsiteY21" fmla="*/ 958304 h 3016972"/>
              <a:gd name="connsiteX22" fmla="*/ 2083144 w 2441512"/>
              <a:gd name="connsiteY22" fmla="*/ 938426 h 3016972"/>
              <a:gd name="connsiteX23" fmla="*/ 2073205 w 2441512"/>
              <a:gd name="connsiteY23" fmla="*/ 848974 h 3016972"/>
              <a:gd name="connsiteX24" fmla="*/ 1993692 w 2441512"/>
              <a:gd name="connsiteY24" fmla="*/ 769461 h 3016972"/>
              <a:gd name="connsiteX25" fmla="*/ 1983753 w 2441512"/>
              <a:gd name="connsiteY25" fmla="*/ 650191 h 3016972"/>
              <a:gd name="connsiteX26" fmla="*/ 2013571 w 2441512"/>
              <a:gd name="connsiteY26" fmla="*/ 580617 h 3016972"/>
              <a:gd name="connsiteX27" fmla="*/ 1864484 w 2441512"/>
              <a:gd name="connsiteY27" fmla="*/ 431530 h 3016972"/>
              <a:gd name="connsiteX28" fmla="*/ 1834666 w 2441512"/>
              <a:gd name="connsiteY28" fmla="*/ 501104 h 3016972"/>
              <a:gd name="connsiteX29" fmla="*/ 1844605 w 2441512"/>
              <a:gd name="connsiteY29" fmla="*/ 590556 h 3016972"/>
              <a:gd name="connsiteX30" fmla="*/ 1784971 w 2441512"/>
              <a:gd name="connsiteY30" fmla="*/ 630313 h 3016972"/>
              <a:gd name="connsiteX31" fmla="*/ 1699747 w 2441512"/>
              <a:gd name="connsiteY31" fmla="*/ 638771 h 3016972"/>
              <a:gd name="connsiteX32" fmla="*/ 1665701 w 2441512"/>
              <a:gd name="connsiteY32" fmla="*/ 729704 h 3016972"/>
              <a:gd name="connsiteX33" fmla="*/ 1566310 w 2441512"/>
              <a:gd name="connsiteY33" fmla="*/ 630313 h 3016972"/>
              <a:gd name="connsiteX34" fmla="*/ 1530783 w 2441512"/>
              <a:gd name="connsiteY34" fmla="*/ 615933 h 3016972"/>
              <a:gd name="connsiteX35" fmla="*/ 1456979 w 2441512"/>
              <a:gd name="connsiteY35" fmla="*/ 501104 h 3016972"/>
              <a:gd name="connsiteX36" fmla="*/ 1398189 w 2441512"/>
              <a:gd name="connsiteY36" fmla="*/ 410171 h 3016972"/>
              <a:gd name="connsiteX37" fmla="*/ 1427162 w 2441512"/>
              <a:gd name="connsiteY37" fmla="*/ 292382 h 3016972"/>
              <a:gd name="connsiteX38" fmla="*/ 1441753 w 2441512"/>
              <a:gd name="connsiteY38" fmla="*/ 18739 h 3016972"/>
              <a:gd name="connsiteX39" fmla="*/ 1347649 w 2441512"/>
              <a:gd name="connsiteY39" fmla="*/ 33965 h 3016972"/>
              <a:gd name="connsiteX40" fmla="*/ 1320368 w 2441512"/>
              <a:gd name="connsiteY40" fmla="*/ 113477 h 3016972"/>
              <a:gd name="connsiteX41" fmla="*/ 1299010 w 2441512"/>
              <a:gd name="connsiteY41" fmla="*/ 153235 h 3016972"/>
              <a:gd name="connsiteX42" fmla="*/ 1268136 w 2441512"/>
              <a:gd name="connsiteY42" fmla="*/ 212869 h 3016972"/>
              <a:gd name="connsiteX43" fmla="*/ 1228379 w 2441512"/>
              <a:gd name="connsiteY43" fmla="*/ 113478 h 3016972"/>
              <a:gd name="connsiteX44" fmla="*/ 1238530 w 2441512"/>
              <a:gd name="connsiteY44" fmla="*/ 88101 h 3016972"/>
              <a:gd name="connsiteX45" fmla="*/ 1148866 w 2441512"/>
              <a:gd name="connsiteY45" fmla="*/ 14087 h 3016972"/>
              <a:gd name="connsiteX46" fmla="*/ 1039536 w 2441512"/>
              <a:gd name="connsiteY46" fmla="*/ 83661 h 3016972"/>
              <a:gd name="connsiteX47" fmla="*/ 940144 w 2441512"/>
              <a:gd name="connsiteY47" fmla="*/ 83661 h 3016972"/>
              <a:gd name="connsiteX48" fmla="*/ 880510 w 2441512"/>
              <a:gd name="connsiteY48" fmla="*/ 83661 h 3016972"/>
              <a:gd name="connsiteX49" fmla="*/ 820875 w 2441512"/>
              <a:gd name="connsiteY49" fmla="*/ 123417 h 3016972"/>
              <a:gd name="connsiteX50" fmla="*/ 771179 w 2441512"/>
              <a:gd name="connsiteY50" fmla="*/ 153235 h 3016972"/>
              <a:gd name="connsiteX51" fmla="*/ 751301 w 2441512"/>
              <a:gd name="connsiteY51" fmla="*/ 282443 h 3016972"/>
              <a:gd name="connsiteX52" fmla="*/ 751301 w 2441512"/>
              <a:gd name="connsiteY52" fmla="*/ 411652 h 3016972"/>
              <a:gd name="connsiteX53" fmla="*/ 721484 w 2441512"/>
              <a:gd name="connsiteY53" fmla="*/ 501104 h 3016972"/>
              <a:gd name="connsiteX54" fmla="*/ 592275 w 2441512"/>
              <a:gd name="connsiteY54" fmla="*/ 580617 h 3016972"/>
              <a:gd name="connsiteX55" fmla="*/ 572397 w 2441512"/>
              <a:gd name="connsiteY55" fmla="*/ 689948 h 3016972"/>
              <a:gd name="connsiteX56" fmla="*/ 532640 w 2441512"/>
              <a:gd name="connsiteY56" fmla="*/ 759521 h 3016972"/>
              <a:gd name="connsiteX57" fmla="*/ 463066 w 2441512"/>
              <a:gd name="connsiteY57" fmla="*/ 709826 h 3016972"/>
              <a:gd name="connsiteX58" fmla="*/ 383553 w 2441512"/>
              <a:gd name="connsiteY58" fmla="*/ 948365 h 3016972"/>
              <a:gd name="connsiteX59" fmla="*/ 383553 w 2441512"/>
              <a:gd name="connsiteY59" fmla="*/ 1037817 h 3016972"/>
              <a:gd name="connsiteX60" fmla="*/ 343797 w 2441512"/>
              <a:gd name="connsiteY60" fmla="*/ 1057695 h 3016972"/>
              <a:gd name="connsiteX61" fmla="*/ 383553 w 2441512"/>
              <a:gd name="connsiteY61" fmla="*/ 1246539 h 3016972"/>
              <a:gd name="connsiteX62" fmla="*/ 413371 w 2441512"/>
              <a:gd name="connsiteY62" fmla="*/ 1345930 h 3016972"/>
              <a:gd name="connsiteX63" fmla="*/ 274223 w 2441512"/>
              <a:gd name="connsiteY63" fmla="*/ 1266417 h 3016972"/>
              <a:gd name="connsiteX64" fmla="*/ 174408 w 2441512"/>
              <a:gd name="connsiteY64" fmla="*/ 1151166 h 3016972"/>
              <a:gd name="connsiteX65" fmla="*/ 55562 w 2441512"/>
              <a:gd name="connsiteY65" fmla="*/ 1077574 h 3016972"/>
              <a:gd name="connsiteX66" fmla="*/ 1003 w 2441512"/>
              <a:gd name="connsiteY66" fmla="*/ 1151800 h 3016972"/>
              <a:gd name="connsiteX67" fmla="*/ 25110 w 2441512"/>
              <a:gd name="connsiteY67" fmla="*/ 1261765 h 3016972"/>
              <a:gd name="connsiteX68" fmla="*/ 85379 w 2441512"/>
              <a:gd name="connsiteY68" fmla="*/ 1256478 h 3016972"/>
              <a:gd name="connsiteX69" fmla="*/ 85379 w 2441512"/>
              <a:gd name="connsiteY69" fmla="*/ 1306174 h 3016972"/>
              <a:gd name="connsiteX70" fmla="*/ 115197 w 2441512"/>
              <a:gd name="connsiteY70" fmla="*/ 1445321 h 3016972"/>
              <a:gd name="connsiteX71" fmla="*/ 141274 w 2441512"/>
              <a:gd name="connsiteY71" fmla="*/ 1634165 h 3016972"/>
              <a:gd name="connsiteX72" fmla="*/ 194710 w 2441512"/>
              <a:gd name="connsiteY72" fmla="*/ 1972095 h 3016972"/>
              <a:gd name="connsiteX73" fmla="*/ 194710 w 2441512"/>
              <a:gd name="connsiteY73" fmla="*/ 2200695 h 3016972"/>
              <a:gd name="connsiteX74" fmla="*/ 174831 w 2441512"/>
              <a:gd name="connsiteY74" fmla="*/ 2220574 h 3016972"/>
              <a:gd name="connsiteX75" fmla="*/ 154953 w 2441512"/>
              <a:gd name="connsiteY75" fmla="*/ 2389539 h 3016972"/>
              <a:gd name="connsiteX76" fmla="*/ 125136 w 2441512"/>
              <a:gd name="connsiteY76" fmla="*/ 2518748 h 3016972"/>
              <a:gd name="connsiteX77" fmla="*/ 135075 w 2441512"/>
              <a:gd name="connsiteY77" fmla="*/ 2618139 h 3016972"/>
              <a:gd name="connsiteX78" fmla="*/ 154953 w 2441512"/>
              <a:gd name="connsiteY78" fmla="*/ 2717530 h 3016972"/>
              <a:gd name="connsiteX79" fmla="*/ 220510 w 2441512"/>
              <a:gd name="connsiteY79" fmla="*/ 2861330 h 3016972"/>
              <a:gd name="connsiteX80" fmla="*/ 313555 w 2441512"/>
              <a:gd name="connsiteY80" fmla="*/ 2880996 h 3016972"/>
              <a:gd name="connsiteX81" fmla="*/ 373614 w 2441512"/>
              <a:gd name="connsiteY81" fmla="*/ 2826861 h 3016972"/>
              <a:gd name="connsiteX82" fmla="*/ 373614 w 2441512"/>
              <a:gd name="connsiteY82" fmla="*/ 2946130 h 3016972"/>
              <a:gd name="connsiteX83" fmla="*/ 433249 w 2441512"/>
              <a:gd name="connsiteY83" fmla="*/ 3015704 h 3016972"/>
              <a:gd name="connsiteX84" fmla="*/ 503245 w 2441512"/>
              <a:gd name="connsiteY84" fmla="*/ 2983137 h 3016972"/>
              <a:gd name="connsiteX85" fmla="*/ 482944 w 2441512"/>
              <a:gd name="connsiteY85" fmla="*/ 2886495 h 3016972"/>
              <a:gd name="connsiteX86" fmla="*/ 517836 w 2441512"/>
              <a:gd name="connsiteY86" fmla="*/ 2856677 h 3016972"/>
              <a:gd name="connsiteX87" fmla="*/ 522701 w 2441512"/>
              <a:gd name="connsiteY87" fmla="*/ 2787104 h 3016972"/>
              <a:gd name="connsiteX88" fmla="*/ 502823 w 2441512"/>
              <a:gd name="connsiteY88" fmla="*/ 2647956 h 3016972"/>
              <a:gd name="connsiteX89" fmla="*/ 512762 w 2441512"/>
              <a:gd name="connsiteY89" fmla="*/ 2568443 h 3016972"/>
              <a:gd name="connsiteX90" fmla="*/ 592275 w 2441512"/>
              <a:gd name="connsiteY90" fmla="*/ 2508808 h 3016972"/>
              <a:gd name="connsiteX91" fmla="*/ 660792 w 2441512"/>
              <a:gd name="connsiteY91" fmla="*/ 2706534 h 3016972"/>
              <a:gd name="connsiteX92" fmla="*/ 683206 w 2441512"/>
              <a:gd name="connsiteY92" fmla="*/ 2666989 h 3016972"/>
              <a:gd name="connsiteX93" fmla="*/ 765258 w 2441512"/>
              <a:gd name="connsiteY93" fmla="*/ 2627655 h 3016972"/>
              <a:gd name="connsiteX94" fmla="*/ 850692 w 2441512"/>
              <a:gd name="connsiteY94" fmla="*/ 2558504 h 3016972"/>
              <a:gd name="connsiteX95" fmla="*/ 940144 w 2441512"/>
              <a:gd name="connsiteY95" fmla="*/ 2578382 h 3016972"/>
              <a:gd name="connsiteX96" fmla="*/ 940144 w 2441512"/>
              <a:gd name="connsiteY96" fmla="*/ 2359721 h 3016972"/>
              <a:gd name="connsiteX97" fmla="*/ 960023 w 2441512"/>
              <a:gd name="connsiteY97" fmla="*/ 2200695 h 3016972"/>
              <a:gd name="connsiteX98" fmla="*/ 960023 w 2441512"/>
              <a:gd name="connsiteY98" fmla="*/ 2101304 h 3016972"/>
              <a:gd name="connsiteX99" fmla="*/ 1029597 w 2441512"/>
              <a:gd name="connsiteY99" fmla="*/ 1962156 h 3016972"/>
              <a:gd name="connsiteX100" fmla="*/ 1069353 w 2441512"/>
              <a:gd name="connsiteY100" fmla="*/ 2031730 h 3016972"/>
              <a:gd name="connsiteX101" fmla="*/ 1158171 w 2441512"/>
              <a:gd name="connsiteY101" fmla="*/ 2324618 h 3016972"/>
              <a:gd name="connsiteX102" fmla="*/ 1188623 w 2441512"/>
              <a:gd name="connsiteY102" fmla="*/ 2429295 h 3016972"/>
              <a:gd name="connsiteX103" fmla="*/ 1237683 w 2441512"/>
              <a:gd name="connsiteY103" fmla="*/ 2365431 h 3016972"/>
              <a:gd name="connsiteX104" fmla="*/ 1198562 w 2441512"/>
              <a:gd name="connsiteY104" fmla="*/ 2260330 h 3016972"/>
              <a:gd name="connsiteX105" fmla="*/ 1270586 w 2441512"/>
              <a:gd name="connsiteY105" fmla="*/ 2195692 h 3016972"/>
              <a:gd name="connsiteX106" fmla="*/ 1349285 w 2441512"/>
              <a:gd name="connsiteY106" fmla="*/ 2073678 h 3016972"/>
              <a:gd name="connsiteX0" fmla="*/ 1349285 w 2441512"/>
              <a:gd name="connsiteY0" fmla="*/ 2073678 h 3016972"/>
              <a:gd name="connsiteX1" fmla="*/ 1470045 w 2441512"/>
              <a:gd name="connsiteY1" fmla="*/ 2070094 h 3016972"/>
              <a:gd name="connsiteX2" fmla="*/ 1636139 w 2441512"/>
              <a:gd name="connsiteY2" fmla="*/ 2216227 h 3016972"/>
              <a:gd name="connsiteX3" fmla="*/ 1934719 w 2441512"/>
              <a:gd name="connsiteY3" fmla="*/ 2029615 h 3016972"/>
              <a:gd name="connsiteX4" fmla="*/ 2202599 w 2441512"/>
              <a:gd name="connsiteY4" fmla="*/ 2468290 h 3016972"/>
              <a:gd name="connsiteX5" fmla="*/ 2339045 w 2441512"/>
              <a:gd name="connsiteY5" fmla="*/ 2377958 h 3016972"/>
              <a:gd name="connsiteX6" fmla="*/ 2345266 w 2441512"/>
              <a:gd name="connsiteY6" fmla="*/ 2166464 h 3016972"/>
              <a:gd name="connsiteX7" fmla="*/ 2413455 w 2441512"/>
              <a:gd name="connsiteY7" fmla="*/ 2064695 h 3016972"/>
              <a:gd name="connsiteX8" fmla="*/ 2440953 w 2441512"/>
              <a:gd name="connsiteY8" fmla="*/ 1991974 h 3016972"/>
              <a:gd name="connsiteX9" fmla="*/ 2391258 w 2441512"/>
              <a:gd name="connsiteY9" fmla="*/ 1952217 h 3016972"/>
              <a:gd name="connsiteX10" fmla="*/ 2391258 w 2441512"/>
              <a:gd name="connsiteY10" fmla="*/ 1902521 h 3016972"/>
              <a:gd name="connsiteX11" fmla="*/ 2291866 w 2441512"/>
              <a:gd name="connsiteY11" fmla="*/ 1743495 h 3016972"/>
              <a:gd name="connsiteX12" fmla="*/ 2232231 w 2441512"/>
              <a:gd name="connsiteY12" fmla="*/ 1663982 h 3016972"/>
              <a:gd name="connsiteX13" fmla="*/ 2192475 w 2441512"/>
              <a:gd name="connsiteY13" fmla="*/ 1574530 h 3016972"/>
              <a:gd name="connsiteX14" fmla="*/ 2192475 w 2441512"/>
              <a:gd name="connsiteY14" fmla="*/ 1524835 h 3016972"/>
              <a:gd name="connsiteX15" fmla="*/ 2152718 w 2441512"/>
              <a:gd name="connsiteY15" fmla="*/ 1425443 h 3016972"/>
              <a:gd name="connsiteX16" fmla="*/ 2172597 w 2441512"/>
              <a:gd name="connsiteY16" fmla="*/ 1385687 h 3016972"/>
              <a:gd name="connsiteX17" fmla="*/ 2112962 w 2441512"/>
              <a:gd name="connsiteY17" fmla="*/ 1335991 h 3016972"/>
              <a:gd name="connsiteX18" fmla="*/ 2142779 w 2441512"/>
              <a:gd name="connsiteY18" fmla="*/ 1266417 h 3016972"/>
              <a:gd name="connsiteX19" fmla="*/ 2093084 w 2441512"/>
              <a:gd name="connsiteY19" fmla="*/ 1226661 h 3016972"/>
              <a:gd name="connsiteX20" fmla="*/ 2112962 w 2441512"/>
              <a:gd name="connsiteY20" fmla="*/ 1176965 h 3016972"/>
              <a:gd name="connsiteX21" fmla="*/ 2073205 w 2441512"/>
              <a:gd name="connsiteY21" fmla="*/ 1107391 h 3016972"/>
              <a:gd name="connsiteX22" fmla="*/ 2063266 w 2441512"/>
              <a:gd name="connsiteY22" fmla="*/ 958304 h 3016972"/>
              <a:gd name="connsiteX23" fmla="*/ 2083144 w 2441512"/>
              <a:gd name="connsiteY23" fmla="*/ 938426 h 3016972"/>
              <a:gd name="connsiteX24" fmla="*/ 2073205 w 2441512"/>
              <a:gd name="connsiteY24" fmla="*/ 848974 h 3016972"/>
              <a:gd name="connsiteX25" fmla="*/ 1993692 w 2441512"/>
              <a:gd name="connsiteY25" fmla="*/ 769461 h 3016972"/>
              <a:gd name="connsiteX26" fmla="*/ 1983753 w 2441512"/>
              <a:gd name="connsiteY26" fmla="*/ 650191 h 3016972"/>
              <a:gd name="connsiteX27" fmla="*/ 2013571 w 2441512"/>
              <a:gd name="connsiteY27" fmla="*/ 580617 h 3016972"/>
              <a:gd name="connsiteX28" fmla="*/ 1864484 w 2441512"/>
              <a:gd name="connsiteY28" fmla="*/ 431530 h 3016972"/>
              <a:gd name="connsiteX29" fmla="*/ 1834666 w 2441512"/>
              <a:gd name="connsiteY29" fmla="*/ 501104 h 3016972"/>
              <a:gd name="connsiteX30" fmla="*/ 1844605 w 2441512"/>
              <a:gd name="connsiteY30" fmla="*/ 590556 h 3016972"/>
              <a:gd name="connsiteX31" fmla="*/ 1784971 w 2441512"/>
              <a:gd name="connsiteY31" fmla="*/ 630313 h 3016972"/>
              <a:gd name="connsiteX32" fmla="*/ 1699747 w 2441512"/>
              <a:gd name="connsiteY32" fmla="*/ 638771 h 3016972"/>
              <a:gd name="connsiteX33" fmla="*/ 1665701 w 2441512"/>
              <a:gd name="connsiteY33" fmla="*/ 729704 h 3016972"/>
              <a:gd name="connsiteX34" fmla="*/ 1566310 w 2441512"/>
              <a:gd name="connsiteY34" fmla="*/ 630313 h 3016972"/>
              <a:gd name="connsiteX35" fmla="*/ 1530783 w 2441512"/>
              <a:gd name="connsiteY35" fmla="*/ 615933 h 3016972"/>
              <a:gd name="connsiteX36" fmla="*/ 1456979 w 2441512"/>
              <a:gd name="connsiteY36" fmla="*/ 501104 h 3016972"/>
              <a:gd name="connsiteX37" fmla="*/ 1398189 w 2441512"/>
              <a:gd name="connsiteY37" fmla="*/ 410171 h 3016972"/>
              <a:gd name="connsiteX38" fmla="*/ 1427162 w 2441512"/>
              <a:gd name="connsiteY38" fmla="*/ 292382 h 3016972"/>
              <a:gd name="connsiteX39" fmla="*/ 1441753 w 2441512"/>
              <a:gd name="connsiteY39" fmla="*/ 18739 h 3016972"/>
              <a:gd name="connsiteX40" fmla="*/ 1347649 w 2441512"/>
              <a:gd name="connsiteY40" fmla="*/ 33965 h 3016972"/>
              <a:gd name="connsiteX41" fmla="*/ 1320368 w 2441512"/>
              <a:gd name="connsiteY41" fmla="*/ 113477 h 3016972"/>
              <a:gd name="connsiteX42" fmla="*/ 1299010 w 2441512"/>
              <a:gd name="connsiteY42" fmla="*/ 153235 h 3016972"/>
              <a:gd name="connsiteX43" fmla="*/ 1268136 w 2441512"/>
              <a:gd name="connsiteY43" fmla="*/ 212869 h 3016972"/>
              <a:gd name="connsiteX44" fmla="*/ 1228379 w 2441512"/>
              <a:gd name="connsiteY44" fmla="*/ 113478 h 3016972"/>
              <a:gd name="connsiteX45" fmla="*/ 1238530 w 2441512"/>
              <a:gd name="connsiteY45" fmla="*/ 88101 h 3016972"/>
              <a:gd name="connsiteX46" fmla="*/ 1148866 w 2441512"/>
              <a:gd name="connsiteY46" fmla="*/ 14087 h 3016972"/>
              <a:gd name="connsiteX47" fmla="*/ 1039536 w 2441512"/>
              <a:gd name="connsiteY47" fmla="*/ 83661 h 3016972"/>
              <a:gd name="connsiteX48" fmla="*/ 940144 w 2441512"/>
              <a:gd name="connsiteY48" fmla="*/ 83661 h 3016972"/>
              <a:gd name="connsiteX49" fmla="*/ 880510 w 2441512"/>
              <a:gd name="connsiteY49" fmla="*/ 83661 h 3016972"/>
              <a:gd name="connsiteX50" fmla="*/ 820875 w 2441512"/>
              <a:gd name="connsiteY50" fmla="*/ 123417 h 3016972"/>
              <a:gd name="connsiteX51" fmla="*/ 771179 w 2441512"/>
              <a:gd name="connsiteY51" fmla="*/ 153235 h 3016972"/>
              <a:gd name="connsiteX52" fmla="*/ 751301 w 2441512"/>
              <a:gd name="connsiteY52" fmla="*/ 282443 h 3016972"/>
              <a:gd name="connsiteX53" fmla="*/ 751301 w 2441512"/>
              <a:gd name="connsiteY53" fmla="*/ 411652 h 3016972"/>
              <a:gd name="connsiteX54" fmla="*/ 721484 w 2441512"/>
              <a:gd name="connsiteY54" fmla="*/ 501104 h 3016972"/>
              <a:gd name="connsiteX55" fmla="*/ 592275 w 2441512"/>
              <a:gd name="connsiteY55" fmla="*/ 580617 h 3016972"/>
              <a:gd name="connsiteX56" fmla="*/ 572397 w 2441512"/>
              <a:gd name="connsiteY56" fmla="*/ 689948 h 3016972"/>
              <a:gd name="connsiteX57" fmla="*/ 532640 w 2441512"/>
              <a:gd name="connsiteY57" fmla="*/ 759521 h 3016972"/>
              <a:gd name="connsiteX58" fmla="*/ 463066 w 2441512"/>
              <a:gd name="connsiteY58" fmla="*/ 709826 h 3016972"/>
              <a:gd name="connsiteX59" fmla="*/ 383553 w 2441512"/>
              <a:gd name="connsiteY59" fmla="*/ 948365 h 3016972"/>
              <a:gd name="connsiteX60" fmla="*/ 383553 w 2441512"/>
              <a:gd name="connsiteY60" fmla="*/ 1037817 h 3016972"/>
              <a:gd name="connsiteX61" fmla="*/ 343797 w 2441512"/>
              <a:gd name="connsiteY61" fmla="*/ 1057695 h 3016972"/>
              <a:gd name="connsiteX62" fmla="*/ 383553 w 2441512"/>
              <a:gd name="connsiteY62" fmla="*/ 1246539 h 3016972"/>
              <a:gd name="connsiteX63" fmla="*/ 413371 w 2441512"/>
              <a:gd name="connsiteY63" fmla="*/ 1345930 h 3016972"/>
              <a:gd name="connsiteX64" fmla="*/ 274223 w 2441512"/>
              <a:gd name="connsiteY64" fmla="*/ 1266417 h 3016972"/>
              <a:gd name="connsiteX65" fmla="*/ 174408 w 2441512"/>
              <a:gd name="connsiteY65" fmla="*/ 1151166 h 3016972"/>
              <a:gd name="connsiteX66" fmla="*/ 55562 w 2441512"/>
              <a:gd name="connsiteY66" fmla="*/ 1077574 h 3016972"/>
              <a:gd name="connsiteX67" fmla="*/ 1003 w 2441512"/>
              <a:gd name="connsiteY67" fmla="*/ 1151800 h 3016972"/>
              <a:gd name="connsiteX68" fmla="*/ 25110 w 2441512"/>
              <a:gd name="connsiteY68" fmla="*/ 1261765 h 3016972"/>
              <a:gd name="connsiteX69" fmla="*/ 85379 w 2441512"/>
              <a:gd name="connsiteY69" fmla="*/ 1256478 h 3016972"/>
              <a:gd name="connsiteX70" fmla="*/ 85379 w 2441512"/>
              <a:gd name="connsiteY70" fmla="*/ 1306174 h 3016972"/>
              <a:gd name="connsiteX71" fmla="*/ 115197 w 2441512"/>
              <a:gd name="connsiteY71" fmla="*/ 1445321 h 3016972"/>
              <a:gd name="connsiteX72" fmla="*/ 141274 w 2441512"/>
              <a:gd name="connsiteY72" fmla="*/ 1634165 h 3016972"/>
              <a:gd name="connsiteX73" fmla="*/ 194710 w 2441512"/>
              <a:gd name="connsiteY73" fmla="*/ 1972095 h 3016972"/>
              <a:gd name="connsiteX74" fmla="*/ 194710 w 2441512"/>
              <a:gd name="connsiteY74" fmla="*/ 2200695 h 3016972"/>
              <a:gd name="connsiteX75" fmla="*/ 174831 w 2441512"/>
              <a:gd name="connsiteY75" fmla="*/ 2220574 h 3016972"/>
              <a:gd name="connsiteX76" fmla="*/ 154953 w 2441512"/>
              <a:gd name="connsiteY76" fmla="*/ 2389539 h 3016972"/>
              <a:gd name="connsiteX77" fmla="*/ 125136 w 2441512"/>
              <a:gd name="connsiteY77" fmla="*/ 2518748 h 3016972"/>
              <a:gd name="connsiteX78" fmla="*/ 135075 w 2441512"/>
              <a:gd name="connsiteY78" fmla="*/ 2618139 h 3016972"/>
              <a:gd name="connsiteX79" fmla="*/ 154953 w 2441512"/>
              <a:gd name="connsiteY79" fmla="*/ 2717530 h 3016972"/>
              <a:gd name="connsiteX80" fmla="*/ 220510 w 2441512"/>
              <a:gd name="connsiteY80" fmla="*/ 2861330 h 3016972"/>
              <a:gd name="connsiteX81" fmla="*/ 313555 w 2441512"/>
              <a:gd name="connsiteY81" fmla="*/ 2880996 h 3016972"/>
              <a:gd name="connsiteX82" fmla="*/ 373614 w 2441512"/>
              <a:gd name="connsiteY82" fmla="*/ 2826861 h 3016972"/>
              <a:gd name="connsiteX83" fmla="*/ 373614 w 2441512"/>
              <a:gd name="connsiteY83" fmla="*/ 2946130 h 3016972"/>
              <a:gd name="connsiteX84" fmla="*/ 433249 w 2441512"/>
              <a:gd name="connsiteY84" fmla="*/ 3015704 h 3016972"/>
              <a:gd name="connsiteX85" fmla="*/ 503245 w 2441512"/>
              <a:gd name="connsiteY85" fmla="*/ 2983137 h 3016972"/>
              <a:gd name="connsiteX86" fmla="*/ 482944 w 2441512"/>
              <a:gd name="connsiteY86" fmla="*/ 2886495 h 3016972"/>
              <a:gd name="connsiteX87" fmla="*/ 517836 w 2441512"/>
              <a:gd name="connsiteY87" fmla="*/ 2856677 h 3016972"/>
              <a:gd name="connsiteX88" fmla="*/ 522701 w 2441512"/>
              <a:gd name="connsiteY88" fmla="*/ 2787104 h 3016972"/>
              <a:gd name="connsiteX89" fmla="*/ 502823 w 2441512"/>
              <a:gd name="connsiteY89" fmla="*/ 2647956 h 3016972"/>
              <a:gd name="connsiteX90" fmla="*/ 512762 w 2441512"/>
              <a:gd name="connsiteY90" fmla="*/ 2568443 h 3016972"/>
              <a:gd name="connsiteX91" fmla="*/ 592275 w 2441512"/>
              <a:gd name="connsiteY91" fmla="*/ 2508808 h 3016972"/>
              <a:gd name="connsiteX92" fmla="*/ 660792 w 2441512"/>
              <a:gd name="connsiteY92" fmla="*/ 2706534 h 3016972"/>
              <a:gd name="connsiteX93" fmla="*/ 683206 w 2441512"/>
              <a:gd name="connsiteY93" fmla="*/ 2666989 h 3016972"/>
              <a:gd name="connsiteX94" fmla="*/ 765258 w 2441512"/>
              <a:gd name="connsiteY94" fmla="*/ 2627655 h 3016972"/>
              <a:gd name="connsiteX95" fmla="*/ 850692 w 2441512"/>
              <a:gd name="connsiteY95" fmla="*/ 2558504 h 3016972"/>
              <a:gd name="connsiteX96" fmla="*/ 940144 w 2441512"/>
              <a:gd name="connsiteY96" fmla="*/ 2578382 h 3016972"/>
              <a:gd name="connsiteX97" fmla="*/ 940144 w 2441512"/>
              <a:gd name="connsiteY97" fmla="*/ 2359721 h 3016972"/>
              <a:gd name="connsiteX98" fmla="*/ 960023 w 2441512"/>
              <a:gd name="connsiteY98" fmla="*/ 2200695 h 3016972"/>
              <a:gd name="connsiteX99" fmla="*/ 960023 w 2441512"/>
              <a:gd name="connsiteY99" fmla="*/ 2101304 h 3016972"/>
              <a:gd name="connsiteX100" fmla="*/ 1029597 w 2441512"/>
              <a:gd name="connsiteY100" fmla="*/ 1962156 h 3016972"/>
              <a:gd name="connsiteX101" fmla="*/ 1069353 w 2441512"/>
              <a:gd name="connsiteY101" fmla="*/ 2031730 h 3016972"/>
              <a:gd name="connsiteX102" fmla="*/ 1158171 w 2441512"/>
              <a:gd name="connsiteY102" fmla="*/ 2324618 h 3016972"/>
              <a:gd name="connsiteX103" fmla="*/ 1188623 w 2441512"/>
              <a:gd name="connsiteY103" fmla="*/ 2429295 h 3016972"/>
              <a:gd name="connsiteX104" fmla="*/ 1237683 w 2441512"/>
              <a:gd name="connsiteY104" fmla="*/ 2365431 h 3016972"/>
              <a:gd name="connsiteX105" fmla="*/ 1198562 w 2441512"/>
              <a:gd name="connsiteY105" fmla="*/ 2260330 h 3016972"/>
              <a:gd name="connsiteX106" fmla="*/ 1270586 w 2441512"/>
              <a:gd name="connsiteY106" fmla="*/ 2195692 h 3016972"/>
              <a:gd name="connsiteX107" fmla="*/ 1349285 w 2441512"/>
              <a:gd name="connsiteY107" fmla="*/ 2073678 h 3016972"/>
              <a:gd name="connsiteX0" fmla="*/ 1349285 w 2441512"/>
              <a:gd name="connsiteY0" fmla="*/ 2073678 h 3016972"/>
              <a:gd name="connsiteX1" fmla="*/ 1470045 w 2441512"/>
              <a:gd name="connsiteY1" fmla="*/ 2070094 h 3016972"/>
              <a:gd name="connsiteX2" fmla="*/ 1636139 w 2441512"/>
              <a:gd name="connsiteY2" fmla="*/ 2216227 h 3016972"/>
              <a:gd name="connsiteX3" fmla="*/ 1720254 w 2441512"/>
              <a:gd name="connsiteY3" fmla="*/ 2174727 h 3016972"/>
              <a:gd name="connsiteX4" fmla="*/ 1934719 w 2441512"/>
              <a:gd name="connsiteY4" fmla="*/ 2029615 h 3016972"/>
              <a:gd name="connsiteX5" fmla="*/ 2202599 w 2441512"/>
              <a:gd name="connsiteY5" fmla="*/ 2468290 h 3016972"/>
              <a:gd name="connsiteX6" fmla="*/ 2339045 w 2441512"/>
              <a:gd name="connsiteY6" fmla="*/ 2377958 h 3016972"/>
              <a:gd name="connsiteX7" fmla="*/ 2345266 w 2441512"/>
              <a:gd name="connsiteY7" fmla="*/ 2166464 h 3016972"/>
              <a:gd name="connsiteX8" fmla="*/ 2413455 w 2441512"/>
              <a:gd name="connsiteY8" fmla="*/ 2064695 h 3016972"/>
              <a:gd name="connsiteX9" fmla="*/ 2440953 w 2441512"/>
              <a:gd name="connsiteY9" fmla="*/ 1991974 h 3016972"/>
              <a:gd name="connsiteX10" fmla="*/ 2391258 w 2441512"/>
              <a:gd name="connsiteY10" fmla="*/ 1952217 h 3016972"/>
              <a:gd name="connsiteX11" fmla="*/ 2391258 w 2441512"/>
              <a:gd name="connsiteY11" fmla="*/ 1902521 h 3016972"/>
              <a:gd name="connsiteX12" fmla="*/ 2291866 w 2441512"/>
              <a:gd name="connsiteY12" fmla="*/ 1743495 h 3016972"/>
              <a:gd name="connsiteX13" fmla="*/ 2232231 w 2441512"/>
              <a:gd name="connsiteY13" fmla="*/ 1663982 h 3016972"/>
              <a:gd name="connsiteX14" fmla="*/ 2192475 w 2441512"/>
              <a:gd name="connsiteY14" fmla="*/ 1574530 h 3016972"/>
              <a:gd name="connsiteX15" fmla="*/ 2192475 w 2441512"/>
              <a:gd name="connsiteY15" fmla="*/ 1524835 h 3016972"/>
              <a:gd name="connsiteX16" fmla="*/ 2152718 w 2441512"/>
              <a:gd name="connsiteY16" fmla="*/ 1425443 h 3016972"/>
              <a:gd name="connsiteX17" fmla="*/ 2172597 w 2441512"/>
              <a:gd name="connsiteY17" fmla="*/ 1385687 h 3016972"/>
              <a:gd name="connsiteX18" fmla="*/ 2112962 w 2441512"/>
              <a:gd name="connsiteY18" fmla="*/ 1335991 h 3016972"/>
              <a:gd name="connsiteX19" fmla="*/ 2142779 w 2441512"/>
              <a:gd name="connsiteY19" fmla="*/ 1266417 h 3016972"/>
              <a:gd name="connsiteX20" fmla="*/ 2093084 w 2441512"/>
              <a:gd name="connsiteY20" fmla="*/ 1226661 h 3016972"/>
              <a:gd name="connsiteX21" fmla="*/ 2112962 w 2441512"/>
              <a:gd name="connsiteY21" fmla="*/ 1176965 h 3016972"/>
              <a:gd name="connsiteX22" fmla="*/ 2073205 w 2441512"/>
              <a:gd name="connsiteY22" fmla="*/ 1107391 h 3016972"/>
              <a:gd name="connsiteX23" fmla="*/ 2063266 w 2441512"/>
              <a:gd name="connsiteY23" fmla="*/ 958304 h 3016972"/>
              <a:gd name="connsiteX24" fmla="*/ 2083144 w 2441512"/>
              <a:gd name="connsiteY24" fmla="*/ 938426 h 3016972"/>
              <a:gd name="connsiteX25" fmla="*/ 2073205 w 2441512"/>
              <a:gd name="connsiteY25" fmla="*/ 848974 h 3016972"/>
              <a:gd name="connsiteX26" fmla="*/ 1993692 w 2441512"/>
              <a:gd name="connsiteY26" fmla="*/ 769461 h 3016972"/>
              <a:gd name="connsiteX27" fmla="*/ 1983753 w 2441512"/>
              <a:gd name="connsiteY27" fmla="*/ 650191 h 3016972"/>
              <a:gd name="connsiteX28" fmla="*/ 2013571 w 2441512"/>
              <a:gd name="connsiteY28" fmla="*/ 580617 h 3016972"/>
              <a:gd name="connsiteX29" fmla="*/ 1864484 w 2441512"/>
              <a:gd name="connsiteY29" fmla="*/ 431530 h 3016972"/>
              <a:gd name="connsiteX30" fmla="*/ 1834666 w 2441512"/>
              <a:gd name="connsiteY30" fmla="*/ 501104 h 3016972"/>
              <a:gd name="connsiteX31" fmla="*/ 1844605 w 2441512"/>
              <a:gd name="connsiteY31" fmla="*/ 590556 h 3016972"/>
              <a:gd name="connsiteX32" fmla="*/ 1784971 w 2441512"/>
              <a:gd name="connsiteY32" fmla="*/ 630313 h 3016972"/>
              <a:gd name="connsiteX33" fmla="*/ 1699747 w 2441512"/>
              <a:gd name="connsiteY33" fmla="*/ 638771 h 3016972"/>
              <a:gd name="connsiteX34" fmla="*/ 1665701 w 2441512"/>
              <a:gd name="connsiteY34" fmla="*/ 729704 h 3016972"/>
              <a:gd name="connsiteX35" fmla="*/ 1566310 w 2441512"/>
              <a:gd name="connsiteY35" fmla="*/ 630313 h 3016972"/>
              <a:gd name="connsiteX36" fmla="*/ 1530783 w 2441512"/>
              <a:gd name="connsiteY36" fmla="*/ 615933 h 3016972"/>
              <a:gd name="connsiteX37" fmla="*/ 1456979 w 2441512"/>
              <a:gd name="connsiteY37" fmla="*/ 501104 h 3016972"/>
              <a:gd name="connsiteX38" fmla="*/ 1398189 w 2441512"/>
              <a:gd name="connsiteY38" fmla="*/ 410171 h 3016972"/>
              <a:gd name="connsiteX39" fmla="*/ 1427162 w 2441512"/>
              <a:gd name="connsiteY39" fmla="*/ 292382 h 3016972"/>
              <a:gd name="connsiteX40" fmla="*/ 1441753 w 2441512"/>
              <a:gd name="connsiteY40" fmla="*/ 18739 h 3016972"/>
              <a:gd name="connsiteX41" fmla="*/ 1347649 w 2441512"/>
              <a:gd name="connsiteY41" fmla="*/ 33965 h 3016972"/>
              <a:gd name="connsiteX42" fmla="*/ 1320368 w 2441512"/>
              <a:gd name="connsiteY42" fmla="*/ 113477 h 3016972"/>
              <a:gd name="connsiteX43" fmla="*/ 1299010 w 2441512"/>
              <a:gd name="connsiteY43" fmla="*/ 153235 h 3016972"/>
              <a:gd name="connsiteX44" fmla="*/ 1268136 w 2441512"/>
              <a:gd name="connsiteY44" fmla="*/ 212869 h 3016972"/>
              <a:gd name="connsiteX45" fmla="*/ 1228379 w 2441512"/>
              <a:gd name="connsiteY45" fmla="*/ 113478 h 3016972"/>
              <a:gd name="connsiteX46" fmla="*/ 1238530 w 2441512"/>
              <a:gd name="connsiteY46" fmla="*/ 88101 h 3016972"/>
              <a:gd name="connsiteX47" fmla="*/ 1148866 w 2441512"/>
              <a:gd name="connsiteY47" fmla="*/ 14087 h 3016972"/>
              <a:gd name="connsiteX48" fmla="*/ 1039536 w 2441512"/>
              <a:gd name="connsiteY48" fmla="*/ 83661 h 3016972"/>
              <a:gd name="connsiteX49" fmla="*/ 940144 w 2441512"/>
              <a:gd name="connsiteY49" fmla="*/ 83661 h 3016972"/>
              <a:gd name="connsiteX50" fmla="*/ 880510 w 2441512"/>
              <a:gd name="connsiteY50" fmla="*/ 83661 h 3016972"/>
              <a:gd name="connsiteX51" fmla="*/ 820875 w 2441512"/>
              <a:gd name="connsiteY51" fmla="*/ 123417 h 3016972"/>
              <a:gd name="connsiteX52" fmla="*/ 771179 w 2441512"/>
              <a:gd name="connsiteY52" fmla="*/ 153235 h 3016972"/>
              <a:gd name="connsiteX53" fmla="*/ 751301 w 2441512"/>
              <a:gd name="connsiteY53" fmla="*/ 282443 h 3016972"/>
              <a:gd name="connsiteX54" fmla="*/ 751301 w 2441512"/>
              <a:gd name="connsiteY54" fmla="*/ 411652 h 3016972"/>
              <a:gd name="connsiteX55" fmla="*/ 721484 w 2441512"/>
              <a:gd name="connsiteY55" fmla="*/ 501104 h 3016972"/>
              <a:gd name="connsiteX56" fmla="*/ 592275 w 2441512"/>
              <a:gd name="connsiteY56" fmla="*/ 580617 h 3016972"/>
              <a:gd name="connsiteX57" fmla="*/ 572397 w 2441512"/>
              <a:gd name="connsiteY57" fmla="*/ 689948 h 3016972"/>
              <a:gd name="connsiteX58" fmla="*/ 532640 w 2441512"/>
              <a:gd name="connsiteY58" fmla="*/ 759521 h 3016972"/>
              <a:gd name="connsiteX59" fmla="*/ 463066 w 2441512"/>
              <a:gd name="connsiteY59" fmla="*/ 709826 h 3016972"/>
              <a:gd name="connsiteX60" fmla="*/ 383553 w 2441512"/>
              <a:gd name="connsiteY60" fmla="*/ 948365 h 3016972"/>
              <a:gd name="connsiteX61" fmla="*/ 383553 w 2441512"/>
              <a:gd name="connsiteY61" fmla="*/ 1037817 h 3016972"/>
              <a:gd name="connsiteX62" fmla="*/ 343797 w 2441512"/>
              <a:gd name="connsiteY62" fmla="*/ 1057695 h 3016972"/>
              <a:gd name="connsiteX63" fmla="*/ 383553 w 2441512"/>
              <a:gd name="connsiteY63" fmla="*/ 1246539 h 3016972"/>
              <a:gd name="connsiteX64" fmla="*/ 413371 w 2441512"/>
              <a:gd name="connsiteY64" fmla="*/ 1345930 h 3016972"/>
              <a:gd name="connsiteX65" fmla="*/ 274223 w 2441512"/>
              <a:gd name="connsiteY65" fmla="*/ 1266417 h 3016972"/>
              <a:gd name="connsiteX66" fmla="*/ 174408 w 2441512"/>
              <a:gd name="connsiteY66" fmla="*/ 1151166 h 3016972"/>
              <a:gd name="connsiteX67" fmla="*/ 55562 w 2441512"/>
              <a:gd name="connsiteY67" fmla="*/ 1077574 h 3016972"/>
              <a:gd name="connsiteX68" fmla="*/ 1003 w 2441512"/>
              <a:gd name="connsiteY68" fmla="*/ 1151800 h 3016972"/>
              <a:gd name="connsiteX69" fmla="*/ 25110 w 2441512"/>
              <a:gd name="connsiteY69" fmla="*/ 1261765 h 3016972"/>
              <a:gd name="connsiteX70" fmla="*/ 85379 w 2441512"/>
              <a:gd name="connsiteY70" fmla="*/ 1256478 h 3016972"/>
              <a:gd name="connsiteX71" fmla="*/ 85379 w 2441512"/>
              <a:gd name="connsiteY71" fmla="*/ 1306174 h 3016972"/>
              <a:gd name="connsiteX72" fmla="*/ 115197 w 2441512"/>
              <a:gd name="connsiteY72" fmla="*/ 1445321 h 3016972"/>
              <a:gd name="connsiteX73" fmla="*/ 141274 w 2441512"/>
              <a:gd name="connsiteY73" fmla="*/ 1634165 h 3016972"/>
              <a:gd name="connsiteX74" fmla="*/ 194710 w 2441512"/>
              <a:gd name="connsiteY74" fmla="*/ 1972095 h 3016972"/>
              <a:gd name="connsiteX75" fmla="*/ 194710 w 2441512"/>
              <a:gd name="connsiteY75" fmla="*/ 2200695 h 3016972"/>
              <a:gd name="connsiteX76" fmla="*/ 174831 w 2441512"/>
              <a:gd name="connsiteY76" fmla="*/ 2220574 h 3016972"/>
              <a:gd name="connsiteX77" fmla="*/ 154953 w 2441512"/>
              <a:gd name="connsiteY77" fmla="*/ 2389539 h 3016972"/>
              <a:gd name="connsiteX78" fmla="*/ 125136 w 2441512"/>
              <a:gd name="connsiteY78" fmla="*/ 2518748 h 3016972"/>
              <a:gd name="connsiteX79" fmla="*/ 135075 w 2441512"/>
              <a:gd name="connsiteY79" fmla="*/ 2618139 h 3016972"/>
              <a:gd name="connsiteX80" fmla="*/ 154953 w 2441512"/>
              <a:gd name="connsiteY80" fmla="*/ 2717530 h 3016972"/>
              <a:gd name="connsiteX81" fmla="*/ 220510 w 2441512"/>
              <a:gd name="connsiteY81" fmla="*/ 2861330 h 3016972"/>
              <a:gd name="connsiteX82" fmla="*/ 313555 w 2441512"/>
              <a:gd name="connsiteY82" fmla="*/ 2880996 h 3016972"/>
              <a:gd name="connsiteX83" fmla="*/ 373614 w 2441512"/>
              <a:gd name="connsiteY83" fmla="*/ 2826861 h 3016972"/>
              <a:gd name="connsiteX84" fmla="*/ 373614 w 2441512"/>
              <a:gd name="connsiteY84" fmla="*/ 2946130 h 3016972"/>
              <a:gd name="connsiteX85" fmla="*/ 433249 w 2441512"/>
              <a:gd name="connsiteY85" fmla="*/ 3015704 h 3016972"/>
              <a:gd name="connsiteX86" fmla="*/ 503245 w 2441512"/>
              <a:gd name="connsiteY86" fmla="*/ 2983137 h 3016972"/>
              <a:gd name="connsiteX87" fmla="*/ 482944 w 2441512"/>
              <a:gd name="connsiteY87" fmla="*/ 2886495 h 3016972"/>
              <a:gd name="connsiteX88" fmla="*/ 517836 w 2441512"/>
              <a:gd name="connsiteY88" fmla="*/ 2856677 h 3016972"/>
              <a:gd name="connsiteX89" fmla="*/ 522701 w 2441512"/>
              <a:gd name="connsiteY89" fmla="*/ 2787104 h 3016972"/>
              <a:gd name="connsiteX90" fmla="*/ 502823 w 2441512"/>
              <a:gd name="connsiteY90" fmla="*/ 2647956 h 3016972"/>
              <a:gd name="connsiteX91" fmla="*/ 512762 w 2441512"/>
              <a:gd name="connsiteY91" fmla="*/ 2568443 h 3016972"/>
              <a:gd name="connsiteX92" fmla="*/ 592275 w 2441512"/>
              <a:gd name="connsiteY92" fmla="*/ 2508808 h 3016972"/>
              <a:gd name="connsiteX93" fmla="*/ 660792 w 2441512"/>
              <a:gd name="connsiteY93" fmla="*/ 2706534 h 3016972"/>
              <a:gd name="connsiteX94" fmla="*/ 683206 w 2441512"/>
              <a:gd name="connsiteY94" fmla="*/ 2666989 h 3016972"/>
              <a:gd name="connsiteX95" fmla="*/ 765258 w 2441512"/>
              <a:gd name="connsiteY95" fmla="*/ 2627655 h 3016972"/>
              <a:gd name="connsiteX96" fmla="*/ 850692 w 2441512"/>
              <a:gd name="connsiteY96" fmla="*/ 2558504 h 3016972"/>
              <a:gd name="connsiteX97" fmla="*/ 940144 w 2441512"/>
              <a:gd name="connsiteY97" fmla="*/ 2578382 h 3016972"/>
              <a:gd name="connsiteX98" fmla="*/ 940144 w 2441512"/>
              <a:gd name="connsiteY98" fmla="*/ 2359721 h 3016972"/>
              <a:gd name="connsiteX99" fmla="*/ 960023 w 2441512"/>
              <a:gd name="connsiteY99" fmla="*/ 2200695 h 3016972"/>
              <a:gd name="connsiteX100" fmla="*/ 960023 w 2441512"/>
              <a:gd name="connsiteY100" fmla="*/ 2101304 h 3016972"/>
              <a:gd name="connsiteX101" fmla="*/ 1029597 w 2441512"/>
              <a:gd name="connsiteY101" fmla="*/ 1962156 h 3016972"/>
              <a:gd name="connsiteX102" fmla="*/ 1069353 w 2441512"/>
              <a:gd name="connsiteY102" fmla="*/ 2031730 h 3016972"/>
              <a:gd name="connsiteX103" fmla="*/ 1158171 w 2441512"/>
              <a:gd name="connsiteY103" fmla="*/ 2324618 h 3016972"/>
              <a:gd name="connsiteX104" fmla="*/ 1188623 w 2441512"/>
              <a:gd name="connsiteY104" fmla="*/ 2429295 h 3016972"/>
              <a:gd name="connsiteX105" fmla="*/ 1237683 w 2441512"/>
              <a:gd name="connsiteY105" fmla="*/ 2365431 h 3016972"/>
              <a:gd name="connsiteX106" fmla="*/ 1198562 w 2441512"/>
              <a:gd name="connsiteY106" fmla="*/ 2260330 h 3016972"/>
              <a:gd name="connsiteX107" fmla="*/ 1270586 w 2441512"/>
              <a:gd name="connsiteY107" fmla="*/ 2195692 h 3016972"/>
              <a:gd name="connsiteX108" fmla="*/ 1349285 w 2441512"/>
              <a:gd name="connsiteY108" fmla="*/ 2073678 h 3016972"/>
              <a:gd name="connsiteX0" fmla="*/ 1349285 w 2441512"/>
              <a:gd name="connsiteY0" fmla="*/ 2073678 h 3016972"/>
              <a:gd name="connsiteX1" fmla="*/ 1470045 w 2441512"/>
              <a:gd name="connsiteY1" fmla="*/ 2070094 h 3016972"/>
              <a:gd name="connsiteX2" fmla="*/ 1492791 w 2441512"/>
              <a:gd name="connsiteY2" fmla="*/ 2115587 h 3016972"/>
              <a:gd name="connsiteX3" fmla="*/ 1636139 w 2441512"/>
              <a:gd name="connsiteY3" fmla="*/ 2216227 h 3016972"/>
              <a:gd name="connsiteX4" fmla="*/ 1720254 w 2441512"/>
              <a:gd name="connsiteY4" fmla="*/ 2174727 h 3016972"/>
              <a:gd name="connsiteX5" fmla="*/ 1934719 w 2441512"/>
              <a:gd name="connsiteY5" fmla="*/ 2029615 h 3016972"/>
              <a:gd name="connsiteX6" fmla="*/ 2202599 w 2441512"/>
              <a:gd name="connsiteY6" fmla="*/ 2468290 h 3016972"/>
              <a:gd name="connsiteX7" fmla="*/ 2339045 w 2441512"/>
              <a:gd name="connsiteY7" fmla="*/ 2377958 h 3016972"/>
              <a:gd name="connsiteX8" fmla="*/ 2345266 w 2441512"/>
              <a:gd name="connsiteY8" fmla="*/ 2166464 h 3016972"/>
              <a:gd name="connsiteX9" fmla="*/ 2413455 w 2441512"/>
              <a:gd name="connsiteY9" fmla="*/ 2064695 h 3016972"/>
              <a:gd name="connsiteX10" fmla="*/ 2440953 w 2441512"/>
              <a:gd name="connsiteY10" fmla="*/ 1991974 h 3016972"/>
              <a:gd name="connsiteX11" fmla="*/ 2391258 w 2441512"/>
              <a:gd name="connsiteY11" fmla="*/ 1952217 h 3016972"/>
              <a:gd name="connsiteX12" fmla="*/ 2391258 w 2441512"/>
              <a:gd name="connsiteY12" fmla="*/ 1902521 h 3016972"/>
              <a:gd name="connsiteX13" fmla="*/ 2291866 w 2441512"/>
              <a:gd name="connsiteY13" fmla="*/ 1743495 h 3016972"/>
              <a:gd name="connsiteX14" fmla="*/ 2232231 w 2441512"/>
              <a:gd name="connsiteY14" fmla="*/ 1663982 h 3016972"/>
              <a:gd name="connsiteX15" fmla="*/ 2192475 w 2441512"/>
              <a:gd name="connsiteY15" fmla="*/ 1574530 h 3016972"/>
              <a:gd name="connsiteX16" fmla="*/ 2192475 w 2441512"/>
              <a:gd name="connsiteY16" fmla="*/ 1524835 h 3016972"/>
              <a:gd name="connsiteX17" fmla="*/ 2152718 w 2441512"/>
              <a:gd name="connsiteY17" fmla="*/ 1425443 h 3016972"/>
              <a:gd name="connsiteX18" fmla="*/ 2172597 w 2441512"/>
              <a:gd name="connsiteY18" fmla="*/ 1385687 h 3016972"/>
              <a:gd name="connsiteX19" fmla="*/ 2112962 w 2441512"/>
              <a:gd name="connsiteY19" fmla="*/ 1335991 h 3016972"/>
              <a:gd name="connsiteX20" fmla="*/ 2142779 w 2441512"/>
              <a:gd name="connsiteY20" fmla="*/ 1266417 h 3016972"/>
              <a:gd name="connsiteX21" fmla="*/ 2093084 w 2441512"/>
              <a:gd name="connsiteY21" fmla="*/ 1226661 h 3016972"/>
              <a:gd name="connsiteX22" fmla="*/ 2112962 w 2441512"/>
              <a:gd name="connsiteY22" fmla="*/ 1176965 h 3016972"/>
              <a:gd name="connsiteX23" fmla="*/ 2073205 w 2441512"/>
              <a:gd name="connsiteY23" fmla="*/ 1107391 h 3016972"/>
              <a:gd name="connsiteX24" fmla="*/ 2063266 w 2441512"/>
              <a:gd name="connsiteY24" fmla="*/ 958304 h 3016972"/>
              <a:gd name="connsiteX25" fmla="*/ 2083144 w 2441512"/>
              <a:gd name="connsiteY25" fmla="*/ 938426 h 3016972"/>
              <a:gd name="connsiteX26" fmla="*/ 2073205 w 2441512"/>
              <a:gd name="connsiteY26" fmla="*/ 848974 h 3016972"/>
              <a:gd name="connsiteX27" fmla="*/ 1993692 w 2441512"/>
              <a:gd name="connsiteY27" fmla="*/ 769461 h 3016972"/>
              <a:gd name="connsiteX28" fmla="*/ 1983753 w 2441512"/>
              <a:gd name="connsiteY28" fmla="*/ 650191 h 3016972"/>
              <a:gd name="connsiteX29" fmla="*/ 2013571 w 2441512"/>
              <a:gd name="connsiteY29" fmla="*/ 580617 h 3016972"/>
              <a:gd name="connsiteX30" fmla="*/ 1864484 w 2441512"/>
              <a:gd name="connsiteY30" fmla="*/ 431530 h 3016972"/>
              <a:gd name="connsiteX31" fmla="*/ 1834666 w 2441512"/>
              <a:gd name="connsiteY31" fmla="*/ 501104 h 3016972"/>
              <a:gd name="connsiteX32" fmla="*/ 1844605 w 2441512"/>
              <a:gd name="connsiteY32" fmla="*/ 590556 h 3016972"/>
              <a:gd name="connsiteX33" fmla="*/ 1784971 w 2441512"/>
              <a:gd name="connsiteY33" fmla="*/ 630313 h 3016972"/>
              <a:gd name="connsiteX34" fmla="*/ 1699747 w 2441512"/>
              <a:gd name="connsiteY34" fmla="*/ 638771 h 3016972"/>
              <a:gd name="connsiteX35" fmla="*/ 1665701 w 2441512"/>
              <a:gd name="connsiteY35" fmla="*/ 729704 h 3016972"/>
              <a:gd name="connsiteX36" fmla="*/ 1566310 w 2441512"/>
              <a:gd name="connsiteY36" fmla="*/ 630313 h 3016972"/>
              <a:gd name="connsiteX37" fmla="*/ 1530783 w 2441512"/>
              <a:gd name="connsiteY37" fmla="*/ 615933 h 3016972"/>
              <a:gd name="connsiteX38" fmla="*/ 1456979 w 2441512"/>
              <a:gd name="connsiteY38" fmla="*/ 501104 h 3016972"/>
              <a:gd name="connsiteX39" fmla="*/ 1398189 w 2441512"/>
              <a:gd name="connsiteY39" fmla="*/ 410171 h 3016972"/>
              <a:gd name="connsiteX40" fmla="*/ 1427162 w 2441512"/>
              <a:gd name="connsiteY40" fmla="*/ 292382 h 3016972"/>
              <a:gd name="connsiteX41" fmla="*/ 1441753 w 2441512"/>
              <a:gd name="connsiteY41" fmla="*/ 18739 h 3016972"/>
              <a:gd name="connsiteX42" fmla="*/ 1347649 w 2441512"/>
              <a:gd name="connsiteY42" fmla="*/ 33965 h 3016972"/>
              <a:gd name="connsiteX43" fmla="*/ 1320368 w 2441512"/>
              <a:gd name="connsiteY43" fmla="*/ 113477 h 3016972"/>
              <a:gd name="connsiteX44" fmla="*/ 1299010 w 2441512"/>
              <a:gd name="connsiteY44" fmla="*/ 153235 h 3016972"/>
              <a:gd name="connsiteX45" fmla="*/ 1268136 w 2441512"/>
              <a:gd name="connsiteY45" fmla="*/ 212869 h 3016972"/>
              <a:gd name="connsiteX46" fmla="*/ 1228379 w 2441512"/>
              <a:gd name="connsiteY46" fmla="*/ 113478 h 3016972"/>
              <a:gd name="connsiteX47" fmla="*/ 1238530 w 2441512"/>
              <a:gd name="connsiteY47" fmla="*/ 88101 h 3016972"/>
              <a:gd name="connsiteX48" fmla="*/ 1148866 w 2441512"/>
              <a:gd name="connsiteY48" fmla="*/ 14087 h 3016972"/>
              <a:gd name="connsiteX49" fmla="*/ 1039536 w 2441512"/>
              <a:gd name="connsiteY49" fmla="*/ 83661 h 3016972"/>
              <a:gd name="connsiteX50" fmla="*/ 940144 w 2441512"/>
              <a:gd name="connsiteY50" fmla="*/ 83661 h 3016972"/>
              <a:gd name="connsiteX51" fmla="*/ 880510 w 2441512"/>
              <a:gd name="connsiteY51" fmla="*/ 83661 h 3016972"/>
              <a:gd name="connsiteX52" fmla="*/ 820875 w 2441512"/>
              <a:gd name="connsiteY52" fmla="*/ 123417 h 3016972"/>
              <a:gd name="connsiteX53" fmla="*/ 771179 w 2441512"/>
              <a:gd name="connsiteY53" fmla="*/ 153235 h 3016972"/>
              <a:gd name="connsiteX54" fmla="*/ 751301 w 2441512"/>
              <a:gd name="connsiteY54" fmla="*/ 282443 h 3016972"/>
              <a:gd name="connsiteX55" fmla="*/ 751301 w 2441512"/>
              <a:gd name="connsiteY55" fmla="*/ 411652 h 3016972"/>
              <a:gd name="connsiteX56" fmla="*/ 721484 w 2441512"/>
              <a:gd name="connsiteY56" fmla="*/ 501104 h 3016972"/>
              <a:gd name="connsiteX57" fmla="*/ 592275 w 2441512"/>
              <a:gd name="connsiteY57" fmla="*/ 580617 h 3016972"/>
              <a:gd name="connsiteX58" fmla="*/ 572397 w 2441512"/>
              <a:gd name="connsiteY58" fmla="*/ 689948 h 3016972"/>
              <a:gd name="connsiteX59" fmla="*/ 532640 w 2441512"/>
              <a:gd name="connsiteY59" fmla="*/ 759521 h 3016972"/>
              <a:gd name="connsiteX60" fmla="*/ 463066 w 2441512"/>
              <a:gd name="connsiteY60" fmla="*/ 709826 h 3016972"/>
              <a:gd name="connsiteX61" fmla="*/ 383553 w 2441512"/>
              <a:gd name="connsiteY61" fmla="*/ 948365 h 3016972"/>
              <a:gd name="connsiteX62" fmla="*/ 383553 w 2441512"/>
              <a:gd name="connsiteY62" fmla="*/ 1037817 h 3016972"/>
              <a:gd name="connsiteX63" fmla="*/ 343797 w 2441512"/>
              <a:gd name="connsiteY63" fmla="*/ 1057695 h 3016972"/>
              <a:gd name="connsiteX64" fmla="*/ 383553 w 2441512"/>
              <a:gd name="connsiteY64" fmla="*/ 1246539 h 3016972"/>
              <a:gd name="connsiteX65" fmla="*/ 413371 w 2441512"/>
              <a:gd name="connsiteY65" fmla="*/ 1345930 h 3016972"/>
              <a:gd name="connsiteX66" fmla="*/ 274223 w 2441512"/>
              <a:gd name="connsiteY66" fmla="*/ 1266417 h 3016972"/>
              <a:gd name="connsiteX67" fmla="*/ 174408 w 2441512"/>
              <a:gd name="connsiteY67" fmla="*/ 1151166 h 3016972"/>
              <a:gd name="connsiteX68" fmla="*/ 55562 w 2441512"/>
              <a:gd name="connsiteY68" fmla="*/ 1077574 h 3016972"/>
              <a:gd name="connsiteX69" fmla="*/ 1003 w 2441512"/>
              <a:gd name="connsiteY69" fmla="*/ 1151800 h 3016972"/>
              <a:gd name="connsiteX70" fmla="*/ 25110 w 2441512"/>
              <a:gd name="connsiteY70" fmla="*/ 1261765 h 3016972"/>
              <a:gd name="connsiteX71" fmla="*/ 85379 w 2441512"/>
              <a:gd name="connsiteY71" fmla="*/ 1256478 h 3016972"/>
              <a:gd name="connsiteX72" fmla="*/ 85379 w 2441512"/>
              <a:gd name="connsiteY72" fmla="*/ 1306174 h 3016972"/>
              <a:gd name="connsiteX73" fmla="*/ 115197 w 2441512"/>
              <a:gd name="connsiteY73" fmla="*/ 1445321 h 3016972"/>
              <a:gd name="connsiteX74" fmla="*/ 141274 w 2441512"/>
              <a:gd name="connsiteY74" fmla="*/ 1634165 h 3016972"/>
              <a:gd name="connsiteX75" fmla="*/ 194710 w 2441512"/>
              <a:gd name="connsiteY75" fmla="*/ 1972095 h 3016972"/>
              <a:gd name="connsiteX76" fmla="*/ 194710 w 2441512"/>
              <a:gd name="connsiteY76" fmla="*/ 2200695 h 3016972"/>
              <a:gd name="connsiteX77" fmla="*/ 174831 w 2441512"/>
              <a:gd name="connsiteY77" fmla="*/ 2220574 h 3016972"/>
              <a:gd name="connsiteX78" fmla="*/ 154953 w 2441512"/>
              <a:gd name="connsiteY78" fmla="*/ 2389539 h 3016972"/>
              <a:gd name="connsiteX79" fmla="*/ 125136 w 2441512"/>
              <a:gd name="connsiteY79" fmla="*/ 2518748 h 3016972"/>
              <a:gd name="connsiteX80" fmla="*/ 135075 w 2441512"/>
              <a:gd name="connsiteY80" fmla="*/ 2618139 h 3016972"/>
              <a:gd name="connsiteX81" fmla="*/ 154953 w 2441512"/>
              <a:gd name="connsiteY81" fmla="*/ 2717530 h 3016972"/>
              <a:gd name="connsiteX82" fmla="*/ 220510 w 2441512"/>
              <a:gd name="connsiteY82" fmla="*/ 2861330 h 3016972"/>
              <a:gd name="connsiteX83" fmla="*/ 313555 w 2441512"/>
              <a:gd name="connsiteY83" fmla="*/ 2880996 h 3016972"/>
              <a:gd name="connsiteX84" fmla="*/ 373614 w 2441512"/>
              <a:gd name="connsiteY84" fmla="*/ 2826861 h 3016972"/>
              <a:gd name="connsiteX85" fmla="*/ 373614 w 2441512"/>
              <a:gd name="connsiteY85" fmla="*/ 2946130 h 3016972"/>
              <a:gd name="connsiteX86" fmla="*/ 433249 w 2441512"/>
              <a:gd name="connsiteY86" fmla="*/ 3015704 h 3016972"/>
              <a:gd name="connsiteX87" fmla="*/ 503245 w 2441512"/>
              <a:gd name="connsiteY87" fmla="*/ 2983137 h 3016972"/>
              <a:gd name="connsiteX88" fmla="*/ 482944 w 2441512"/>
              <a:gd name="connsiteY88" fmla="*/ 2886495 h 3016972"/>
              <a:gd name="connsiteX89" fmla="*/ 517836 w 2441512"/>
              <a:gd name="connsiteY89" fmla="*/ 2856677 h 3016972"/>
              <a:gd name="connsiteX90" fmla="*/ 522701 w 2441512"/>
              <a:gd name="connsiteY90" fmla="*/ 2787104 h 3016972"/>
              <a:gd name="connsiteX91" fmla="*/ 502823 w 2441512"/>
              <a:gd name="connsiteY91" fmla="*/ 2647956 h 3016972"/>
              <a:gd name="connsiteX92" fmla="*/ 512762 w 2441512"/>
              <a:gd name="connsiteY92" fmla="*/ 2568443 h 3016972"/>
              <a:gd name="connsiteX93" fmla="*/ 592275 w 2441512"/>
              <a:gd name="connsiteY93" fmla="*/ 2508808 h 3016972"/>
              <a:gd name="connsiteX94" fmla="*/ 660792 w 2441512"/>
              <a:gd name="connsiteY94" fmla="*/ 2706534 h 3016972"/>
              <a:gd name="connsiteX95" fmla="*/ 683206 w 2441512"/>
              <a:gd name="connsiteY95" fmla="*/ 2666989 h 3016972"/>
              <a:gd name="connsiteX96" fmla="*/ 765258 w 2441512"/>
              <a:gd name="connsiteY96" fmla="*/ 2627655 h 3016972"/>
              <a:gd name="connsiteX97" fmla="*/ 850692 w 2441512"/>
              <a:gd name="connsiteY97" fmla="*/ 2558504 h 3016972"/>
              <a:gd name="connsiteX98" fmla="*/ 940144 w 2441512"/>
              <a:gd name="connsiteY98" fmla="*/ 2578382 h 3016972"/>
              <a:gd name="connsiteX99" fmla="*/ 940144 w 2441512"/>
              <a:gd name="connsiteY99" fmla="*/ 2359721 h 3016972"/>
              <a:gd name="connsiteX100" fmla="*/ 960023 w 2441512"/>
              <a:gd name="connsiteY100" fmla="*/ 2200695 h 3016972"/>
              <a:gd name="connsiteX101" fmla="*/ 960023 w 2441512"/>
              <a:gd name="connsiteY101" fmla="*/ 2101304 h 3016972"/>
              <a:gd name="connsiteX102" fmla="*/ 1029597 w 2441512"/>
              <a:gd name="connsiteY102" fmla="*/ 1962156 h 3016972"/>
              <a:gd name="connsiteX103" fmla="*/ 1069353 w 2441512"/>
              <a:gd name="connsiteY103" fmla="*/ 2031730 h 3016972"/>
              <a:gd name="connsiteX104" fmla="*/ 1158171 w 2441512"/>
              <a:gd name="connsiteY104" fmla="*/ 2324618 h 3016972"/>
              <a:gd name="connsiteX105" fmla="*/ 1188623 w 2441512"/>
              <a:gd name="connsiteY105" fmla="*/ 2429295 h 3016972"/>
              <a:gd name="connsiteX106" fmla="*/ 1237683 w 2441512"/>
              <a:gd name="connsiteY106" fmla="*/ 2365431 h 3016972"/>
              <a:gd name="connsiteX107" fmla="*/ 1198562 w 2441512"/>
              <a:gd name="connsiteY107" fmla="*/ 2260330 h 3016972"/>
              <a:gd name="connsiteX108" fmla="*/ 1270586 w 2441512"/>
              <a:gd name="connsiteY108" fmla="*/ 2195692 h 3016972"/>
              <a:gd name="connsiteX109" fmla="*/ 1349285 w 2441512"/>
              <a:gd name="connsiteY109" fmla="*/ 2073678 h 3016972"/>
              <a:gd name="connsiteX0" fmla="*/ 1349285 w 2441512"/>
              <a:gd name="connsiteY0" fmla="*/ 2073678 h 3016972"/>
              <a:gd name="connsiteX1" fmla="*/ 1470045 w 2441512"/>
              <a:gd name="connsiteY1" fmla="*/ 2070094 h 3016972"/>
              <a:gd name="connsiteX2" fmla="*/ 1492791 w 2441512"/>
              <a:gd name="connsiteY2" fmla="*/ 2115587 h 3016972"/>
              <a:gd name="connsiteX3" fmla="*/ 1636139 w 2441512"/>
              <a:gd name="connsiteY3" fmla="*/ 2216227 h 3016972"/>
              <a:gd name="connsiteX4" fmla="*/ 1720254 w 2441512"/>
              <a:gd name="connsiteY4" fmla="*/ 2174727 h 3016972"/>
              <a:gd name="connsiteX5" fmla="*/ 1934719 w 2441512"/>
              <a:gd name="connsiteY5" fmla="*/ 2029615 h 3016972"/>
              <a:gd name="connsiteX6" fmla="*/ 2179852 w 2441512"/>
              <a:gd name="connsiteY6" fmla="*/ 2427347 h 3016972"/>
              <a:gd name="connsiteX7" fmla="*/ 2339045 w 2441512"/>
              <a:gd name="connsiteY7" fmla="*/ 2377958 h 3016972"/>
              <a:gd name="connsiteX8" fmla="*/ 2345266 w 2441512"/>
              <a:gd name="connsiteY8" fmla="*/ 2166464 h 3016972"/>
              <a:gd name="connsiteX9" fmla="*/ 2413455 w 2441512"/>
              <a:gd name="connsiteY9" fmla="*/ 2064695 h 3016972"/>
              <a:gd name="connsiteX10" fmla="*/ 2440953 w 2441512"/>
              <a:gd name="connsiteY10" fmla="*/ 1991974 h 3016972"/>
              <a:gd name="connsiteX11" fmla="*/ 2391258 w 2441512"/>
              <a:gd name="connsiteY11" fmla="*/ 1952217 h 3016972"/>
              <a:gd name="connsiteX12" fmla="*/ 2391258 w 2441512"/>
              <a:gd name="connsiteY12" fmla="*/ 1902521 h 3016972"/>
              <a:gd name="connsiteX13" fmla="*/ 2291866 w 2441512"/>
              <a:gd name="connsiteY13" fmla="*/ 1743495 h 3016972"/>
              <a:gd name="connsiteX14" fmla="*/ 2232231 w 2441512"/>
              <a:gd name="connsiteY14" fmla="*/ 1663982 h 3016972"/>
              <a:gd name="connsiteX15" fmla="*/ 2192475 w 2441512"/>
              <a:gd name="connsiteY15" fmla="*/ 1574530 h 3016972"/>
              <a:gd name="connsiteX16" fmla="*/ 2192475 w 2441512"/>
              <a:gd name="connsiteY16" fmla="*/ 1524835 h 3016972"/>
              <a:gd name="connsiteX17" fmla="*/ 2152718 w 2441512"/>
              <a:gd name="connsiteY17" fmla="*/ 1425443 h 3016972"/>
              <a:gd name="connsiteX18" fmla="*/ 2172597 w 2441512"/>
              <a:gd name="connsiteY18" fmla="*/ 1385687 h 3016972"/>
              <a:gd name="connsiteX19" fmla="*/ 2112962 w 2441512"/>
              <a:gd name="connsiteY19" fmla="*/ 1335991 h 3016972"/>
              <a:gd name="connsiteX20" fmla="*/ 2142779 w 2441512"/>
              <a:gd name="connsiteY20" fmla="*/ 1266417 h 3016972"/>
              <a:gd name="connsiteX21" fmla="*/ 2093084 w 2441512"/>
              <a:gd name="connsiteY21" fmla="*/ 1226661 h 3016972"/>
              <a:gd name="connsiteX22" fmla="*/ 2112962 w 2441512"/>
              <a:gd name="connsiteY22" fmla="*/ 1176965 h 3016972"/>
              <a:gd name="connsiteX23" fmla="*/ 2073205 w 2441512"/>
              <a:gd name="connsiteY23" fmla="*/ 1107391 h 3016972"/>
              <a:gd name="connsiteX24" fmla="*/ 2063266 w 2441512"/>
              <a:gd name="connsiteY24" fmla="*/ 958304 h 3016972"/>
              <a:gd name="connsiteX25" fmla="*/ 2083144 w 2441512"/>
              <a:gd name="connsiteY25" fmla="*/ 938426 h 3016972"/>
              <a:gd name="connsiteX26" fmla="*/ 2073205 w 2441512"/>
              <a:gd name="connsiteY26" fmla="*/ 848974 h 3016972"/>
              <a:gd name="connsiteX27" fmla="*/ 1993692 w 2441512"/>
              <a:gd name="connsiteY27" fmla="*/ 769461 h 3016972"/>
              <a:gd name="connsiteX28" fmla="*/ 1983753 w 2441512"/>
              <a:gd name="connsiteY28" fmla="*/ 650191 h 3016972"/>
              <a:gd name="connsiteX29" fmla="*/ 2013571 w 2441512"/>
              <a:gd name="connsiteY29" fmla="*/ 580617 h 3016972"/>
              <a:gd name="connsiteX30" fmla="*/ 1864484 w 2441512"/>
              <a:gd name="connsiteY30" fmla="*/ 431530 h 3016972"/>
              <a:gd name="connsiteX31" fmla="*/ 1834666 w 2441512"/>
              <a:gd name="connsiteY31" fmla="*/ 501104 h 3016972"/>
              <a:gd name="connsiteX32" fmla="*/ 1844605 w 2441512"/>
              <a:gd name="connsiteY32" fmla="*/ 590556 h 3016972"/>
              <a:gd name="connsiteX33" fmla="*/ 1784971 w 2441512"/>
              <a:gd name="connsiteY33" fmla="*/ 630313 h 3016972"/>
              <a:gd name="connsiteX34" fmla="*/ 1699747 w 2441512"/>
              <a:gd name="connsiteY34" fmla="*/ 638771 h 3016972"/>
              <a:gd name="connsiteX35" fmla="*/ 1665701 w 2441512"/>
              <a:gd name="connsiteY35" fmla="*/ 729704 h 3016972"/>
              <a:gd name="connsiteX36" fmla="*/ 1566310 w 2441512"/>
              <a:gd name="connsiteY36" fmla="*/ 630313 h 3016972"/>
              <a:gd name="connsiteX37" fmla="*/ 1530783 w 2441512"/>
              <a:gd name="connsiteY37" fmla="*/ 615933 h 3016972"/>
              <a:gd name="connsiteX38" fmla="*/ 1456979 w 2441512"/>
              <a:gd name="connsiteY38" fmla="*/ 501104 h 3016972"/>
              <a:gd name="connsiteX39" fmla="*/ 1398189 w 2441512"/>
              <a:gd name="connsiteY39" fmla="*/ 410171 h 3016972"/>
              <a:gd name="connsiteX40" fmla="*/ 1427162 w 2441512"/>
              <a:gd name="connsiteY40" fmla="*/ 292382 h 3016972"/>
              <a:gd name="connsiteX41" fmla="*/ 1441753 w 2441512"/>
              <a:gd name="connsiteY41" fmla="*/ 18739 h 3016972"/>
              <a:gd name="connsiteX42" fmla="*/ 1347649 w 2441512"/>
              <a:gd name="connsiteY42" fmla="*/ 33965 h 3016972"/>
              <a:gd name="connsiteX43" fmla="*/ 1320368 w 2441512"/>
              <a:gd name="connsiteY43" fmla="*/ 113477 h 3016972"/>
              <a:gd name="connsiteX44" fmla="*/ 1299010 w 2441512"/>
              <a:gd name="connsiteY44" fmla="*/ 153235 h 3016972"/>
              <a:gd name="connsiteX45" fmla="*/ 1268136 w 2441512"/>
              <a:gd name="connsiteY45" fmla="*/ 212869 h 3016972"/>
              <a:gd name="connsiteX46" fmla="*/ 1228379 w 2441512"/>
              <a:gd name="connsiteY46" fmla="*/ 113478 h 3016972"/>
              <a:gd name="connsiteX47" fmla="*/ 1238530 w 2441512"/>
              <a:gd name="connsiteY47" fmla="*/ 88101 h 3016972"/>
              <a:gd name="connsiteX48" fmla="*/ 1148866 w 2441512"/>
              <a:gd name="connsiteY48" fmla="*/ 14087 h 3016972"/>
              <a:gd name="connsiteX49" fmla="*/ 1039536 w 2441512"/>
              <a:gd name="connsiteY49" fmla="*/ 83661 h 3016972"/>
              <a:gd name="connsiteX50" fmla="*/ 940144 w 2441512"/>
              <a:gd name="connsiteY50" fmla="*/ 83661 h 3016972"/>
              <a:gd name="connsiteX51" fmla="*/ 880510 w 2441512"/>
              <a:gd name="connsiteY51" fmla="*/ 83661 h 3016972"/>
              <a:gd name="connsiteX52" fmla="*/ 820875 w 2441512"/>
              <a:gd name="connsiteY52" fmla="*/ 123417 h 3016972"/>
              <a:gd name="connsiteX53" fmla="*/ 771179 w 2441512"/>
              <a:gd name="connsiteY53" fmla="*/ 153235 h 3016972"/>
              <a:gd name="connsiteX54" fmla="*/ 751301 w 2441512"/>
              <a:gd name="connsiteY54" fmla="*/ 282443 h 3016972"/>
              <a:gd name="connsiteX55" fmla="*/ 751301 w 2441512"/>
              <a:gd name="connsiteY55" fmla="*/ 411652 h 3016972"/>
              <a:gd name="connsiteX56" fmla="*/ 721484 w 2441512"/>
              <a:gd name="connsiteY56" fmla="*/ 501104 h 3016972"/>
              <a:gd name="connsiteX57" fmla="*/ 592275 w 2441512"/>
              <a:gd name="connsiteY57" fmla="*/ 580617 h 3016972"/>
              <a:gd name="connsiteX58" fmla="*/ 572397 w 2441512"/>
              <a:gd name="connsiteY58" fmla="*/ 689948 h 3016972"/>
              <a:gd name="connsiteX59" fmla="*/ 532640 w 2441512"/>
              <a:gd name="connsiteY59" fmla="*/ 759521 h 3016972"/>
              <a:gd name="connsiteX60" fmla="*/ 463066 w 2441512"/>
              <a:gd name="connsiteY60" fmla="*/ 709826 h 3016972"/>
              <a:gd name="connsiteX61" fmla="*/ 383553 w 2441512"/>
              <a:gd name="connsiteY61" fmla="*/ 948365 h 3016972"/>
              <a:gd name="connsiteX62" fmla="*/ 383553 w 2441512"/>
              <a:gd name="connsiteY62" fmla="*/ 1037817 h 3016972"/>
              <a:gd name="connsiteX63" fmla="*/ 343797 w 2441512"/>
              <a:gd name="connsiteY63" fmla="*/ 1057695 h 3016972"/>
              <a:gd name="connsiteX64" fmla="*/ 383553 w 2441512"/>
              <a:gd name="connsiteY64" fmla="*/ 1246539 h 3016972"/>
              <a:gd name="connsiteX65" fmla="*/ 413371 w 2441512"/>
              <a:gd name="connsiteY65" fmla="*/ 1345930 h 3016972"/>
              <a:gd name="connsiteX66" fmla="*/ 274223 w 2441512"/>
              <a:gd name="connsiteY66" fmla="*/ 1266417 h 3016972"/>
              <a:gd name="connsiteX67" fmla="*/ 174408 w 2441512"/>
              <a:gd name="connsiteY67" fmla="*/ 1151166 h 3016972"/>
              <a:gd name="connsiteX68" fmla="*/ 55562 w 2441512"/>
              <a:gd name="connsiteY68" fmla="*/ 1077574 h 3016972"/>
              <a:gd name="connsiteX69" fmla="*/ 1003 w 2441512"/>
              <a:gd name="connsiteY69" fmla="*/ 1151800 h 3016972"/>
              <a:gd name="connsiteX70" fmla="*/ 25110 w 2441512"/>
              <a:gd name="connsiteY70" fmla="*/ 1261765 h 3016972"/>
              <a:gd name="connsiteX71" fmla="*/ 85379 w 2441512"/>
              <a:gd name="connsiteY71" fmla="*/ 1256478 h 3016972"/>
              <a:gd name="connsiteX72" fmla="*/ 85379 w 2441512"/>
              <a:gd name="connsiteY72" fmla="*/ 1306174 h 3016972"/>
              <a:gd name="connsiteX73" fmla="*/ 115197 w 2441512"/>
              <a:gd name="connsiteY73" fmla="*/ 1445321 h 3016972"/>
              <a:gd name="connsiteX74" fmla="*/ 141274 w 2441512"/>
              <a:gd name="connsiteY74" fmla="*/ 1634165 h 3016972"/>
              <a:gd name="connsiteX75" fmla="*/ 194710 w 2441512"/>
              <a:gd name="connsiteY75" fmla="*/ 1972095 h 3016972"/>
              <a:gd name="connsiteX76" fmla="*/ 194710 w 2441512"/>
              <a:gd name="connsiteY76" fmla="*/ 2200695 h 3016972"/>
              <a:gd name="connsiteX77" fmla="*/ 174831 w 2441512"/>
              <a:gd name="connsiteY77" fmla="*/ 2220574 h 3016972"/>
              <a:gd name="connsiteX78" fmla="*/ 154953 w 2441512"/>
              <a:gd name="connsiteY78" fmla="*/ 2389539 h 3016972"/>
              <a:gd name="connsiteX79" fmla="*/ 125136 w 2441512"/>
              <a:gd name="connsiteY79" fmla="*/ 2518748 h 3016972"/>
              <a:gd name="connsiteX80" fmla="*/ 135075 w 2441512"/>
              <a:gd name="connsiteY80" fmla="*/ 2618139 h 3016972"/>
              <a:gd name="connsiteX81" fmla="*/ 154953 w 2441512"/>
              <a:gd name="connsiteY81" fmla="*/ 2717530 h 3016972"/>
              <a:gd name="connsiteX82" fmla="*/ 220510 w 2441512"/>
              <a:gd name="connsiteY82" fmla="*/ 2861330 h 3016972"/>
              <a:gd name="connsiteX83" fmla="*/ 313555 w 2441512"/>
              <a:gd name="connsiteY83" fmla="*/ 2880996 h 3016972"/>
              <a:gd name="connsiteX84" fmla="*/ 373614 w 2441512"/>
              <a:gd name="connsiteY84" fmla="*/ 2826861 h 3016972"/>
              <a:gd name="connsiteX85" fmla="*/ 373614 w 2441512"/>
              <a:gd name="connsiteY85" fmla="*/ 2946130 h 3016972"/>
              <a:gd name="connsiteX86" fmla="*/ 433249 w 2441512"/>
              <a:gd name="connsiteY86" fmla="*/ 3015704 h 3016972"/>
              <a:gd name="connsiteX87" fmla="*/ 503245 w 2441512"/>
              <a:gd name="connsiteY87" fmla="*/ 2983137 h 3016972"/>
              <a:gd name="connsiteX88" fmla="*/ 482944 w 2441512"/>
              <a:gd name="connsiteY88" fmla="*/ 2886495 h 3016972"/>
              <a:gd name="connsiteX89" fmla="*/ 517836 w 2441512"/>
              <a:gd name="connsiteY89" fmla="*/ 2856677 h 3016972"/>
              <a:gd name="connsiteX90" fmla="*/ 522701 w 2441512"/>
              <a:gd name="connsiteY90" fmla="*/ 2787104 h 3016972"/>
              <a:gd name="connsiteX91" fmla="*/ 502823 w 2441512"/>
              <a:gd name="connsiteY91" fmla="*/ 2647956 h 3016972"/>
              <a:gd name="connsiteX92" fmla="*/ 512762 w 2441512"/>
              <a:gd name="connsiteY92" fmla="*/ 2568443 h 3016972"/>
              <a:gd name="connsiteX93" fmla="*/ 592275 w 2441512"/>
              <a:gd name="connsiteY93" fmla="*/ 2508808 h 3016972"/>
              <a:gd name="connsiteX94" fmla="*/ 660792 w 2441512"/>
              <a:gd name="connsiteY94" fmla="*/ 2706534 h 3016972"/>
              <a:gd name="connsiteX95" fmla="*/ 683206 w 2441512"/>
              <a:gd name="connsiteY95" fmla="*/ 2666989 h 3016972"/>
              <a:gd name="connsiteX96" fmla="*/ 765258 w 2441512"/>
              <a:gd name="connsiteY96" fmla="*/ 2627655 h 3016972"/>
              <a:gd name="connsiteX97" fmla="*/ 850692 w 2441512"/>
              <a:gd name="connsiteY97" fmla="*/ 2558504 h 3016972"/>
              <a:gd name="connsiteX98" fmla="*/ 940144 w 2441512"/>
              <a:gd name="connsiteY98" fmla="*/ 2578382 h 3016972"/>
              <a:gd name="connsiteX99" fmla="*/ 940144 w 2441512"/>
              <a:gd name="connsiteY99" fmla="*/ 2359721 h 3016972"/>
              <a:gd name="connsiteX100" fmla="*/ 960023 w 2441512"/>
              <a:gd name="connsiteY100" fmla="*/ 2200695 h 3016972"/>
              <a:gd name="connsiteX101" fmla="*/ 960023 w 2441512"/>
              <a:gd name="connsiteY101" fmla="*/ 2101304 h 3016972"/>
              <a:gd name="connsiteX102" fmla="*/ 1029597 w 2441512"/>
              <a:gd name="connsiteY102" fmla="*/ 1962156 h 3016972"/>
              <a:gd name="connsiteX103" fmla="*/ 1069353 w 2441512"/>
              <a:gd name="connsiteY103" fmla="*/ 2031730 h 3016972"/>
              <a:gd name="connsiteX104" fmla="*/ 1158171 w 2441512"/>
              <a:gd name="connsiteY104" fmla="*/ 2324618 h 3016972"/>
              <a:gd name="connsiteX105" fmla="*/ 1188623 w 2441512"/>
              <a:gd name="connsiteY105" fmla="*/ 2429295 h 3016972"/>
              <a:gd name="connsiteX106" fmla="*/ 1237683 w 2441512"/>
              <a:gd name="connsiteY106" fmla="*/ 2365431 h 3016972"/>
              <a:gd name="connsiteX107" fmla="*/ 1198562 w 2441512"/>
              <a:gd name="connsiteY107" fmla="*/ 2260330 h 3016972"/>
              <a:gd name="connsiteX108" fmla="*/ 1270586 w 2441512"/>
              <a:gd name="connsiteY108" fmla="*/ 2195692 h 3016972"/>
              <a:gd name="connsiteX109" fmla="*/ 1349285 w 2441512"/>
              <a:gd name="connsiteY109" fmla="*/ 2073678 h 3016972"/>
              <a:gd name="connsiteX0" fmla="*/ 1349285 w 2441512"/>
              <a:gd name="connsiteY0" fmla="*/ 2073678 h 3016972"/>
              <a:gd name="connsiteX1" fmla="*/ 1470045 w 2441512"/>
              <a:gd name="connsiteY1" fmla="*/ 2070094 h 3016972"/>
              <a:gd name="connsiteX2" fmla="*/ 1492791 w 2441512"/>
              <a:gd name="connsiteY2" fmla="*/ 2115587 h 3016972"/>
              <a:gd name="connsiteX3" fmla="*/ 1636139 w 2441512"/>
              <a:gd name="connsiteY3" fmla="*/ 2216227 h 3016972"/>
              <a:gd name="connsiteX4" fmla="*/ 1720254 w 2441512"/>
              <a:gd name="connsiteY4" fmla="*/ 2174727 h 3016972"/>
              <a:gd name="connsiteX5" fmla="*/ 1934719 w 2441512"/>
              <a:gd name="connsiteY5" fmla="*/ 2029615 h 3016972"/>
              <a:gd name="connsiteX6" fmla="*/ 2179852 w 2441512"/>
              <a:gd name="connsiteY6" fmla="*/ 2427347 h 3016972"/>
              <a:gd name="connsiteX7" fmla="*/ 2320848 w 2441512"/>
              <a:gd name="connsiteY7" fmla="*/ 2382507 h 3016972"/>
              <a:gd name="connsiteX8" fmla="*/ 2345266 w 2441512"/>
              <a:gd name="connsiteY8" fmla="*/ 2166464 h 3016972"/>
              <a:gd name="connsiteX9" fmla="*/ 2413455 w 2441512"/>
              <a:gd name="connsiteY9" fmla="*/ 2064695 h 3016972"/>
              <a:gd name="connsiteX10" fmla="*/ 2440953 w 2441512"/>
              <a:gd name="connsiteY10" fmla="*/ 1991974 h 3016972"/>
              <a:gd name="connsiteX11" fmla="*/ 2391258 w 2441512"/>
              <a:gd name="connsiteY11" fmla="*/ 1952217 h 3016972"/>
              <a:gd name="connsiteX12" fmla="*/ 2391258 w 2441512"/>
              <a:gd name="connsiteY12" fmla="*/ 1902521 h 3016972"/>
              <a:gd name="connsiteX13" fmla="*/ 2291866 w 2441512"/>
              <a:gd name="connsiteY13" fmla="*/ 1743495 h 3016972"/>
              <a:gd name="connsiteX14" fmla="*/ 2232231 w 2441512"/>
              <a:gd name="connsiteY14" fmla="*/ 1663982 h 3016972"/>
              <a:gd name="connsiteX15" fmla="*/ 2192475 w 2441512"/>
              <a:gd name="connsiteY15" fmla="*/ 1574530 h 3016972"/>
              <a:gd name="connsiteX16" fmla="*/ 2192475 w 2441512"/>
              <a:gd name="connsiteY16" fmla="*/ 1524835 h 3016972"/>
              <a:gd name="connsiteX17" fmla="*/ 2152718 w 2441512"/>
              <a:gd name="connsiteY17" fmla="*/ 1425443 h 3016972"/>
              <a:gd name="connsiteX18" fmla="*/ 2172597 w 2441512"/>
              <a:gd name="connsiteY18" fmla="*/ 1385687 h 3016972"/>
              <a:gd name="connsiteX19" fmla="*/ 2112962 w 2441512"/>
              <a:gd name="connsiteY19" fmla="*/ 1335991 h 3016972"/>
              <a:gd name="connsiteX20" fmla="*/ 2142779 w 2441512"/>
              <a:gd name="connsiteY20" fmla="*/ 1266417 h 3016972"/>
              <a:gd name="connsiteX21" fmla="*/ 2093084 w 2441512"/>
              <a:gd name="connsiteY21" fmla="*/ 1226661 h 3016972"/>
              <a:gd name="connsiteX22" fmla="*/ 2112962 w 2441512"/>
              <a:gd name="connsiteY22" fmla="*/ 1176965 h 3016972"/>
              <a:gd name="connsiteX23" fmla="*/ 2073205 w 2441512"/>
              <a:gd name="connsiteY23" fmla="*/ 1107391 h 3016972"/>
              <a:gd name="connsiteX24" fmla="*/ 2063266 w 2441512"/>
              <a:gd name="connsiteY24" fmla="*/ 958304 h 3016972"/>
              <a:gd name="connsiteX25" fmla="*/ 2083144 w 2441512"/>
              <a:gd name="connsiteY25" fmla="*/ 938426 h 3016972"/>
              <a:gd name="connsiteX26" fmla="*/ 2073205 w 2441512"/>
              <a:gd name="connsiteY26" fmla="*/ 848974 h 3016972"/>
              <a:gd name="connsiteX27" fmla="*/ 1993692 w 2441512"/>
              <a:gd name="connsiteY27" fmla="*/ 769461 h 3016972"/>
              <a:gd name="connsiteX28" fmla="*/ 1983753 w 2441512"/>
              <a:gd name="connsiteY28" fmla="*/ 650191 h 3016972"/>
              <a:gd name="connsiteX29" fmla="*/ 2013571 w 2441512"/>
              <a:gd name="connsiteY29" fmla="*/ 580617 h 3016972"/>
              <a:gd name="connsiteX30" fmla="*/ 1864484 w 2441512"/>
              <a:gd name="connsiteY30" fmla="*/ 431530 h 3016972"/>
              <a:gd name="connsiteX31" fmla="*/ 1834666 w 2441512"/>
              <a:gd name="connsiteY31" fmla="*/ 501104 h 3016972"/>
              <a:gd name="connsiteX32" fmla="*/ 1844605 w 2441512"/>
              <a:gd name="connsiteY32" fmla="*/ 590556 h 3016972"/>
              <a:gd name="connsiteX33" fmla="*/ 1784971 w 2441512"/>
              <a:gd name="connsiteY33" fmla="*/ 630313 h 3016972"/>
              <a:gd name="connsiteX34" fmla="*/ 1699747 w 2441512"/>
              <a:gd name="connsiteY34" fmla="*/ 638771 h 3016972"/>
              <a:gd name="connsiteX35" fmla="*/ 1665701 w 2441512"/>
              <a:gd name="connsiteY35" fmla="*/ 729704 h 3016972"/>
              <a:gd name="connsiteX36" fmla="*/ 1566310 w 2441512"/>
              <a:gd name="connsiteY36" fmla="*/ 630313 h 3016972"/>
              <a:gd name="connsiteX37" fmla="*/ 1530783 w 2441512"/>
              <a:gd name="connsiteY37" fmla="*/ 615933 h 3016972"/>
              <a:gd name="connsiteX38" fmla="*/ 1456979 w 2441512"/>
              <a:gd name="connsiteY38" fmla="*/ 501104 h 3016972"/>
              <a:gd name="connsiteX39" fmla="*/ 1398189 w 2441512"/>
              <a:gd name="connsiteY39" fmla="*/ 410171 h 3016972"/>
              <a:gd name="connsiteX40" fmla="*/ 1427162 w 2441512"/>
              <a:gd name="connsiteY40" fmla="*/ 292382 h 3016972"/>
              <a:gd name="connsiteX41" fmla="*/ 1441753 w 2441512"/>
              <a:gd name="connsiteY41" fmla="*/ 18739 h 3016972"/>
              <a:gd name="connsiteX42" fmla="*/ 1347649 w 2441512"/>
              <a:gd name="connsiteY42" fmla="*/ 33965 h 3016972"/>
              <a:gd name="connsiteX43" fmla="*/ 1320368 w 2441512"/>
              <a:gd name="connsiteY43" fmla="*/ 113477 h 3016972"/>
              <a:gd name="connsiteX44" fmla="*/ 1299010 w 2441512"/>
              <a:gd name="connsiteY44" fmla="*/ 153235 h 3016972"/>
              <a:gd name="connsiteX45" fmla="*/ 1268136 w 2441512"/>
              <a:gd name="connsiteY45" fmla="*/ 212869 h 3016972"/>
              <a:gd name="connsiteX46" fmla="*/ 1228379 w 2441512"/>
              <a:gd name="connsiteY46" fmla="*/ 113478 h 3016972"/>
              <a:gd name="connsiteX47" fmla="*/ 1238530 w 2441512"/>
              <a:gd name="connsiteY47" fmla="*/ 88101 h 3016972"/>
              <a:gd name="connsiteX48" fmla="*/ 1148866 w 2441512"/>
              <a:gd name="connsiteY48" fmla="*/ 14087 h 3016972"/>
              <a:gd name="connsiteX49" fmla="*/ 1039536 w 2441512"/>
              <a:gd name="connsiteY49" fmla="*/ 83661 h 3016972"/>
              <a:gd name="connsiteX50" fmla="*/ 940144 w 2441512"/>
              <a:gd name="connsiteY50" fmla="*/ 83661 h 3016972"/>
              <a:gd name="connsiteX51" fmla="*/ 880510 w 2441512"/>
              <a:gd name="connsiteY51" fmla="*/ 83661 h 3016972"/>
              <a:gd name="connsiteX52" fmla="*/ 820875 w 2441512"/>
              <a:gd name="connsiteY52" fmla="*/ 123417 h 3016972"/>
              <a:gd name="connsiteX53" fmla="*/ 771179 w 2441512"/>
              <a:gd name="connsiteY53" fmla="*/ 153235 h 3016972"/>
              <a:gd name="connsiteX54" fmla="*/ 751301 w 2441512"/>
              <a:gd name="connsiteY54" fmla="*/ 282443 h 3016972"/>
              <a:gd name="connsiteX55" fmla="*/ 751301 w 2441512"/>
              <a:gd name="connsiteY55" fmla="*/ 411652 h 3016972"/>
              <a:gd name="connsiteX56" fmla="*/ 721484 w 2441512"/>
              <a:gd name="connsiteY56" fmla="*/ 501104 h 3016972"/>
              <a:gd name="connsiteX57" fmla="*/ 592275 w 2441512"/>
              <a:gd name="connsiteY57" fmla="*/ 580617 h 3016972"/>
              <a:gd name="connsiteX58" fmla="*/ 572397 w 2441512"/>
              <a:gd name="connsiteY58" fmla="*/ 689948 h 3016972"/>
              <a:gd name="connsiteX59" fmla="*/ 532640 w 2441512"/>
              <a:gd name="connsiteY59" fmla="*/ 759521 h 3016972"/>
              <a:gd name="connsiteX60" fmla="*/ 463066 w 2441512"/>
              <a:gd name="connsiteY60" fmla="*/ 709826 h 3016972"/>
              <a:gd name="connsiteX61" fmla="*/ 383553 w 2441512"/>
              <a:gd name="connsiteY61" fmla="*/ 948365 h 3016972"/>
              <a:gd name="connsiteX62" fmla="*/ 383553 w 2441512"/>
              <a:gd name="connsiteY62" fmla="*/ 1037817 h 3016972"/>
              <a:gd name="connsiteX63" fmla="*/ 343797 w 2441512"/>
              <a:gd name="connsiteY63" fmla="*/ 1057695 h 3016972"/>
              <a:gd name="connsiteX64" fmla="*/ 383553 w 2441512"/>
              <a:gd name="connsiteY64" fmla="*/ 1246539 h 3016972"/>
              <a:gd name="connsiteX65" fmla="*/ 413371 w 2441512"/>
              <a:gd name="connsiteY65" fmla="*/ 1345930 h 3016972"/>
              <a:gd name="connsiteX66" fmla="*/ 274223 w 2441512"/>
              <a:gd name="connsiteY66" fmla="*/ 1266417 h 3016972"/>
              <a:gd name="connsiteX67" fmla="*/ 174408 w 2441512"/>
              <a:gd name="connsiteY67" fmla="*/ 1151166 h 3016972"/>
              <a:gd name="connsiteX68" fmla="*/ 55562 w 2441512"/>
              <a:gd name="connsiteY68" fmla="*/ 1077574 h 3016972"/>
              <a:gd name="connsiteX69" fmla="*/ 1003 w 2441512"/>
              <a:gd name="connsiteY69" fmla="*/ 1151800 h 3016972"/>
              <a:gd name="connsiteX70" fmla="*/ 25110 w 2441512"/>
              <a:gd name="connsiteY70" fmla="*/ 1261765 h 3016972"/>
              <a:gd name="connsiteX71" fmla="*/ 85379 w 2441512"/>
              <a:gd name="connsiteY71" fmla="*/ 1256478 h 3016972"/>
              <a:gd name="connsiteX72" fmla="*/ 85379 w 2441512"/>
              <a:gd name="connsiteY72" fmla="*/ 1306174 h 3016972"/>
              <a:gd name="connsiteX73" fmla="*/ 115197 w 2441512"/>
              <a:gd name="connsiteY73" fmla="*/ 1445321 h 3016972"/>
              <a:gd name="connsiteX74" fmla="*/ 141274 w 2441512"/>
              <a:gd name="connsiteY74" fmla="*/ 1634165 h 3016972"/>
              <a:gd name="connsiteX75" fmla="*/ 194710 w 2441512"/>
              <a:gd name="connsiteY75" fmla="*/ 1972095 h 3016972"/>
              <a:gd name="connsiteX76" fmla="*/ 194710 w 2441512"/>
              <a:gd name="connsiteY76" fmla="*/ 2200695 h 3016972"/>
              <a:gd name="connsiteX77" fmla="*/ 174831 w 2441512"/>
              <a:gd name="connsiteY77" fmla="*/ 2220574 h 3016972"/>
              <a:gd name="connsiteX78" fmla="*/ 154953 w 2441512"/>
              <a:gd name="connsiteY78" fmla="*/ 2389539 h 3016972"/>
              <a:gd name="connsiteX79" fmla="*/ 125136 w 2441512"/>
              <a:gd name="connsiteY79" fmla="*/ 2518748 h 3016972"/>
              <a:gd name="connsiteX80" fmla="*/ 135075 w 2441512"/>
              <a:gd name="connsiteY80" fmla="*/ 2618139 h 3016972"/>
              <a:gd name="connsiteX81" fmla="*/ 154953 w 2441512"/>
              <a:gd name="connsiteY81" fmla="*/ 2717530 h 3016972"/>
              <a:gd name="connsiteX82" fmla="*/ 220510 w 2441512"/>
              <a:gd name="connsiteY82" fmla="*/ 2861330 h 3016972"/>
              <a:gd name="connsiteX83" fmla="*/ 313555 w 2441512"/>
              <a:gd name="connsiteY83" fmla="*/ 2880996 h 3016972"/>
              <a:gd name="connsiteX84" fmla="*/ 373614 w 2441512"/>
              <a:gd name="connsiteY84" fmla="*/ 2826861 h 3016972"/>
              <a:gd name="connsiteX85" fmla="*/ 373614 w 2441512"/>
              <a:gd name="connsiteY85" fmla="*/ 2946130 h 3016972"/>
              <a:gd name="connsiteX86" fmla="*/ 433249 w 2441512"/>
              <a:gd name="connsiteY86" fmla="*/ 3015704 h 3016972"/>
              <a:gd name="connsiteX87" fmla="*/ 503245 w 2441512"/>
              <a:gd name="connsiteY87" fmla="*/ 2983137 h 3016972"/>
              <a:gd name="connsiteX88" fmla="*/ 482944 w 2441512"/>
              <a:gd name="connsiteY88" fmla="*/ 2886495 h 3016972"/>
              <a:gd name="connsiteX89" fmla="*/ 517836 w 2441512"/>
              <a:gd name="connsiteY89" fmla="*/ 2856677 h 3016972"/>
              <a:gd name="connsiteX90" fmla="*/ 522701 w 2441512"/>
              <a:gd name="connsiteY90" fmla="*/ 2787104 h 3016972"/>
              <a:gd name="connsiteX91" fmla="*/ 502823 w 2441512"/>
              <a:gd name="connsiteY91" fmla="*/ 2647956 h 3016972"/>
              <a:gd name="connsiteX92" fmla="*/ 512762 w 2441512"/>
              <a:gd name="connsiteY92" fmla="*/ 2568443 h 3016972"/>
              <a:gd name="connsiteX93" fmla="*/ 592275 w 2441512"/>
              <a:gd name="connsiteY93" fmla="*/ 2508808 h 3016972"/>
              <a:gd name="connsiteX94" fmla="*/ 660792 w 2441512"/>
              <a:gd name="connsiteY94" fmla="*/ 2706534 h 3016972"/>
              <a:gd name="connsiteX95" fmla="*/ 683206 w 2441512"/>
              <a:gd name="connsiteY95" fmla="*/ 2666989 h 3016972"/>
              <a:gd name="connsiteX96" fmla="*/ 765258 w 2441512"/>
              <a:gd name="connsiteY96" fmla="*/ 2627655 h 3016972"/>
              <a:gd name="connsiteX97" fmla="*/ 850692 w 2441512"/>
              <a:gd name="connsiteY97" fmla="*/ 2558504 h 3016972"/>
              <a:gd name="connsiteX98" fmla="*/ 940144 w 2441512"/>
              <a:gd name="connsiteY98" fmla="*/ 2578382 h 3016972"/>
              <a:gd name="connsiteX99" fmla="*/ 940144 w 2441512"/>
              <a:gd name="connsiteY99" fmla="*/ 2359721 h 3016972"/>
              <a:gd name="connsiteX100" fmla="*/ 960023 w 2441512"/>
              <a:gd name="connsiteY100" fmla="*/ 2200695 h 3016972"/>
              <a:gd name="connsiteX101" fmla="*/ 960023 w 2441512"/>
              <a:gd name="connsiteY101" fmla="*/ 2101304 h 3016972"/>
              <a:gd name="connsiteX102" fmla="*/ 1029597 w 2441512"/>
              <a:gd name="connsiteY102" fmla="*/ 1962156 h 3016972"/>
              <a:gd name="connsiteX103" fmla="*/ 1069353 w 2441512"/>
              <a:gd name="connsiteY103" fmla="*/ 2031730 h 3016972"/>
              <a:gd name="connsiteX104" fmla="*/ 1158171 w 2441512"/>
              <a:gd name="connsiteY104" fmla="*/ 2324618 h 3016972"/>
              <a:gd name="connsiteX105" fmla="*/ 1188623 w 2441512"/>
              <a:gd name="connsiteY105" fmla="*/ 2429295 h 3016972"/>
              <a:gd name="connsiteX106" fmla="*/ 1237683 w 2441512"/>
              <a:gd name="connsiteY106" fmla="*/ 2365431 h 3016972"/>
              <a:gd name="connsiteX107" fmla="*/ 1198562 w 2441512"/>
              <a:gd name="connsiteY107" fmla="*/ 2260330 h 3016972"/>
              <a:gd name="connsiteX108" fmla="*/ 1270586 w 2441512"/>
              <a:gd name="connsiteY108" fmla="*/ 2195692 h 3016972"/>
              <a:gd name="connsiteX109" fmla="*/ 1349285 w 2441512"/>
              <a:gd name="connsiteY109" fmla="*/ 2073678 h 3016972"/>
              <a:gd name="connsiteX0" fmla="*/ 1349285 w 2441512"/>
              <a:gd name="connsiteY0" fmla="*/ 2073678 h 3016972"/>
              <a:gd name="connsiteX1" fmla="*/ 1470045 w 2441512"/>
              <a:gd name="connsiteY1" fmla="*/ 2070094 h 3016972"/>
              <a:gd name="connsiteX2" fmla="*/ 1492791 w 2441512"/>
              <a:gd name="connsiteY2" fmla="*/ 2115587 h 3016972"/>
              <a:gd name="connsiteX3" fmla="*/ 1636139 w 2441512"/>
              <a:gd name="connsiteY3" fmla="*/ 2216227 h 3016972"/>
              <a:gd name="connsiteX4" fmla="*/ 1720254 w 2441512"/>
              <a:gd name="connsiteY4" fmla="*/ 2174727 h 3016972"/>
              <a:gd name="connsiteX5" fmla="*/ 1934719 w 2441512"/>
              <a:gd name="connsiteY5" fmla="*/ 2029615 h 3016972"/>
              <a:gd name="connsiteX6" fmla="*/ 2179852 w 2441512"/>
              <a:gd name="connsiteY6" fmla="*/ 2427347 h 3016972"/>
              <a:gd name="connsiteX7" fmla="*/ 2325398 w 2441512"/>
              <a:gd name="connsiteY7" fmla="*/ 2400704 h 3016972"/>
              <a:gd name="connsiteX8" fmla="*/ 2345266 w 2441512"/>
              <a:gd name="connsiteY8" fmla="*/ 2166464 h 3016972"/>
              <a:gd name="connsiteX9" fmla="*/ 2413455 w 2441512"/>
              <a:gd name="connsiteY9" fmla="*/ 2064695 h 3016972"/>
              <a:gd name="connsiteX10" fmla="*/ 2440953 w 2441512"/>
              <a:gd name="connsiteY10" fmla="*/ 1991974 h 3016972"/>
              <a:gd name="connsiteX11" fmla="*/ 2391258 w 2441512"/>
              <a:gd name="connsiteY11" fmla="*/ 1952217 h 3016972"/>
              <a:gd name="connsiteX12" fmla="*/ 2391258 w 2441512"/>
              <a:gd name="connsiteY12" fmla="*/ 1902521 h 3016972"/>
              <a:gd name="connsiteX13" fmla="*/ 2291866 w 2441512"/>
              <a:gd name="connsiteY13" fmla="*/ 1743495 h 3016972"/>
              <a:gd name="connsiteX14" fmla="*/ 2232231 w 2441512"/>
              <a:gd name="connsiteY14" fmla="*/ 1663982 h 3016972"/>
              <a:gd name="connsiteX15" fmla="*/ 2192475 w 2441512"/>
              <a:gd name="connsiteY15" fmla="*/ 1574530 h 3016972"/>
              <a:gd name="connsiteX16" fmla="*/ 2192475 w 2441512"/>
              <a:gd name="connsiteY16" fmla="*/ 1524835 h 3016972"/>
              <a:gd name="connsiteX17" fmla="*/ 2152718 w 2441512"/>
              <a:gd name="connsiteY17" fmla="*/ 1425443 h 3016972"/>
              <a:gd name="connsiteX18" fmla="*/ 2172597 w 2441512"/>
              <a:gd name="connsiteY18" fmla="*/ 1385687 h 3016972"/>
              <a:gd name="connsiteX19" fmla="*/ 2112962 w 2441512"/>
              <a:gd name="connsiteY19" fmla="*/ 1335991 h 3016972"/>
              <a:gd name="connsiteX20" fmla="*/ 2142779 w 2441512"/>
              <a:gd name="connsiteY20" fmla="*/ 1266417 h 3016972"/>
              <a:gd name="connsiteX21" fmla="*/ 2093084 w 2441512"/>
              <a:gd name="connsiteY21" fmla="*/ 1226661 h 3016972"/>
              <a:gd name="connsiteX22" fmla="*/ 2112962 w 2441512"/>
              <a:gd name="connsiteY22" fmla="*/ 1176965 h 3016972"/>
              <a:gd name="connsiteX23" fmla="*/ 2073205 w 2441512"/>
              <a:gd name="connsiteY23" fmla="*/ 1107391 h 3016972"/>
              <a:gd name="connsiteX24" fmla="*/ 2063266 w 2441512"/>
              <a:gd name="connsiteY24" fmla="*/ 958304 h 3016972"/>
              <a:gd name="connsiteX25" fmla="*/ 2083144 w 2441512"/>
              <a:gd name="connsiteY25" fmla="*/ 938426 h 3016972"/>
              <a:gd name="connsiteX26" fmla="*/ 2073205 w 2441512"/>
              <a:gd name="connsiteY26" fmla="*/ 848974 h 3016972"/>
              <a:gd name="connsiteX27" fmla="*/ 1993692 w 2441512"/>
              <a:gd name="connsiteY27" fmla="*/ 769461 h 3016972"/>
              <a:gd name="connsiteX28" fmla="*/ 1983753 w 2441512"/>
              <a:gd name="connsiteY28" fmla="*/ 650191 h 3016972"/>
              <a:gd name="connsiteX29" fmla="*/ 2013571 w 2441512"/>
              <a:gd name="connsiteY29" fmla="*/ 580617 h 3016972"/>
              <a:gd name="connsiteX30" fmla="*/ 1864484 w 2441512"/>
              <a:gd name="connsiteY30" fmla="*/ 431530 h 3016972"/>
              <a:gd name="connsiteX31" fmla="*/ 1834666 w 2441512"/>
              <a:gd name="connsiteY31" fmla="*/ 501104 h 3016972"/>
              <a:gd name="connsiteX32" fmla="*/ 1844605 w 2441512"/>
              <a:gd name="connsiteY32" fmla="*/ 590556 h 3016972"/>
              <a:gd name="connsiteX33" fmla="*/ 1784971 w 2441512"/>
              <a:gd name="connsiteY33" fmla="*/ 630313 h 3016972"/>
              <a:gd name="connsiteX34" fmla="*/ 1699747 w 2441512"/>
              <a:gd name="connsiteY34" fmla="*/ 638771 h 3016972"/>
              <a:gd name="connsiteX35" fmla="*/ 1665701 w 2441512"/>
              <a:gd name="connsiteY35" fmla="*/ 729704 h 3016972"/>
              <a:gd name="connsiteX36" fmla="*/ 1566310 w 2441512"/>
              <a:gd name="connsiteY36" fmla="*/ 630313 h 3016972"/>
              <a:gd name="connsiteX37" fmla="*/ 1530783 w 2441512"/>
              <a:gd name="connsiteY37" fmla="*/ 615933 h 3016972"/>
              <a:gd name="connsiteX38" fmla="*/ 1456979 w 2441512"/>
              <a:gd name="connsiteY38" fmla="*/ 501104 h 3016972"/>
              <a:gd name="connsiteX39" fmla="*/ 1398189 w 2441512"/>
              <a:gd name="connsiteY39" fmla="*/ 410171 h 3016972"/>
              <a:gd name="connsiteX40" fmla="*/ 1427162 w 2441512"/>
              <a:gd name="connsiteY40" fmla="*/ 292382 h 3016972"/>
              <a:gd name="connsiteX41" fmla="*/ 1441753 w 2441512"/>
              <a:gd name="connsiteY41" fmla="*/ 18739 h 3016972"/>
              <a:gd name="connsiteX42" fmla="*/ 1347649 w 2441512"/>
              <a:gd name="connsiteY42" fmla="*/ 33965 h 3016972"/>
              <a:gd name="connsiteX43" fmla="*/ 1320368 w 2441512"/>
              <a:gd name="connsiteY43" fmla="*/ 113477 h 3016972"/>
              <a:gd name="connsiteX44" fmla="*/ 1299010 w 2441512"/>
              <a:gd name="connsiteY44" fmla="*/ 153235 h 3016972"/>
              <a:gd name="connsiteX45" fmla="*/ 1268136 w 2441512"/>
              <a:gd name="connsiteY45" fmla="*/ 212869 h 3016972"/>
              <a:gd name="connsiteX46" fmla="*/ 1228379 w 2441512"/>
              <a:gd name="connsiteY46" fmla="*/ 113478 h 3016972"/>
              <a:gd name="connsiteX47" fmla="*/ 1238530 w 2441512"/>
              <a:gd name="connsiteY47" fmla="*/ 88101 h 3016972"/>
              <a:gd name="connsiteX48" fmla="*/ 1148866 w 2441512"/>
              <a:gd name="connsiteY48" fmla="*/ 14087 h 3016972"/>
              <a:gd name="connsiteX49" fmla="*/ 1039536 w 2441512"/>
              <a:gd name="connsiteY49" fmla="*/ 83661 h 3016972"/>
              <a:gd name="connsiteX50" fmla="*/ 940144 w 2441512"/>
              <a:gd name="connsiteY50" fmla="*/ 83661 h 3016972"/>
              <a:gd name="connsiteX51" fmla="*/ 880510 w 2441512"/>
              <a:gd name="connsiteY51" fmla="*/ 83661 h 3016972"/>
              <a:gd name="connsiteX52" fmla="*/ 820875 w 2441512"/>
              <a:gd name="connsiteY52" fmla="*/ 123417 h 3016972"/>
              <a:gd name="connsiteX53" fmla="*/ 771179 w 2441512"/>
              <a:gd name="connsiteY53" fmla="*/ 153235 h 3016972"/>
              <a:gd name="connsiteX54" fmla="*/ 751301 w 2441512"/>
              <a:gd name="connsiteY54" fmla="*/ 282443 h 3016972"/>
              <a:gd name="connsiteX55" fmla="*/ 751301 w 2441512"/>
              <a:gd name="connsiteY55" fmla="*/ 411652 h 3016972"/>
              <a:gd name="connsiteX56" fmla="*/ 721484 w 2441512"/>
              <a:gd name="connsiteY56" fmla="*/ 501104 h 3016972"/>
              <a:gd name="connsiteX57" fmla="*/ 592275 w 2441512"/>
              <a:gd name="connsiteY57" fmla="*/ 580617 h 3016972"/>
              <a:gd name="connsiteX58" fmla="*/ 572397 w 2441512"/>
              <a:gd name="connsiteY58" fmla="*/ 689948 h 3016972"/>
              <a:gd name="connsiteX59" fmla="*/ 532640 w 2441512"/>
              <a:gd name="connsiteY59" fmla="*/ 759521 h 3016972"/>
              <a:gd name="connsiteX60" fmla="*/ 463066 w 2441512"/>
              <a:gd name="connsiteY60" fmla="*/ 709826 h 3016972"/>
              <a:gd name="connsiteX61" fmla="*/ 383553 w 2441512"/>
              <a:gd name="connsiteY61" fmla="*/ 948365 h 3016972"/>
              <a:gd name="connsiteX62" fmla="*/ 383553 w 2441512"/>
              <a:gd name="connsiteY62" fmla="*/ 1037817 h 3016972"/>
              <a:gd name="connsiteX63" fmla="*/ 343797 w 2441512"/>
              <a:gd name="connsiteY63" fmla="*/ 1057695 h 3016972"/>
              <a:gd name="connsiteX64" fmla="*/ 383553 w 2441512"/>
              <a:gd name="connsiteY64" fmla="*/ 1246539 h 3016972"/>
              <a:gd name="connsiteX65" fmla="*/ 413371 w 2441512"/>
              <a:gd name="connsiteY65" fmla="*/ 1345930 h 3016972"/>
              <a:gd name="connsiteX66" fmla="*/ 274223 w 2441512"/>
              <a:gd name="connsiteY66" fmla="*/ 1266417 h 3016972"/>
              <a:gd name="connsiteX67" fmla="*/ 174408 w 2441512"/>
              <a:gd name="connsiteY67" fmla="*/ 1151166 h 3016972"/>
              <a:gd name="connsiteX68" fmla="*/ 55562 w 2441512"/>
              <a:gd name="connsiteY68" fmla="*/ 1077574 h 3016972"/>
              <a:gd name="connsiteX69" fmla="*/ 1003 w 2441512"/>
              <a:gd name="connsiteY69" fmla="*/ 1151800 h 3016972"/>
              <a:gd name="connsiteX70" fmla="*/ 25110 w 2441512"/>
              <a:gd name="connsiteY70" fmla="*/ 1261765 h 3016972"/>
              <a:gd name="connsiteX71" fmla="*/ 85379 w 2441512"/>
              <a:gd name="connsiteY71" fmla="*/ 1256478 h 3016972"/>
              <a:gd name="connsiteX72" fmla="*/ 85379 w 2441512"/>
              <a:gd name="connsiteY72" fmla="*/ 1306174 h 3016972"/>
              <a:gd name="connsiteX73" fmla="*/ 115197 w 2441512"/>
              <a:gd name="connsiteY73" fmla="*/ 1445321 h 3016972"/>
              <a:gd name="connsiteX74" fmla="*/ 141274 w 2441512"/>
              <a:gd name="connsiteY74" fmla="*/ 1634165 h 3016972"/>
              <a:gd name="connsiteX75" fmla="*/ 194710 w 2441512"/>
              <a:gd name="connsiteY75" fmla="*/ 1972095 h 3016972"/>
              <a:gd name="connsiteX76" fmla="*/ 194710 w 2441512"/>
              <a:gd name="connsiteY76" fmla="*/ 2200695 h 3016972"/>
              <a:gd name="connsiteX77" fmla="*/ 174831 w 2441512"/>
              <a:gd name="connsiteY77" fmla="*/ 2220574 h 3016972"/>
              <a:gd name="connsiteX78" fmla="*/ 154953 w 2441512"/>
              <a:gd name="connsiteY78" fmla="*/ 2389539 h 3016972"/>
              <a:gd name="connsiteX79" fmla="*/ 125136 w 2441512"/>
              <a:gd name="connsiteY79" fmla="*/ 2518748 h 3016972"/>
              <a:gd name="connsiteX80" fmla="*/ 135075 w 2441512"/>
              <a:gd name="connsiteY80" fmla="*/ 2618139 h 3016972"/>
              <a:gd name="connsiteX81" fmla="*/ 154953 w 2441512"/>
              <a:gd name="connsiteY81" fmla="*/ 2717530 h 3016972"/>
              <a:gd name="connsiteX82" fmla="*/ 220510 w 2441512"/>
              <a:gd name="connsiteY82" fmla="*/ 2861330 h 3016972"/>
              <a:gd name="connsiteX83" fmla="*/ 313555 w 2441512"/>
              <a:gd name="connsiteY83" fmla="*/ 2880996 h 3016972"/>
              <a:gd name="connsiteX84" fmla="*/ 373614 w 2441512"/>
              <a:gd name="connsiteY84" fmla="*/ 2826861 h 3016972"/>
              <a:gd name="connsiteX85" fmla="*/ 373614 w 2441512"/>
              <a:gd name="connsiteY85" fmla="*/ 2946130 h 3016972"/>
              <a:gd name="connsiteX86" fmla="*/ 433249 w 2441512"/>
              <a:gd name="connsiteY86" fmla="*/ 3015704 h 3016972"/>
              <a:gd name="connsiteX87" fmla="*/ 503245 w 2441512"/>
              <a:gd name="connsiteY87" fmla="*/ 2983137 h 3016972"/>
              <a:gd name="connsiteX88" fmla="*/ 482944 w 2441512"/>
              <a:gd name="connsiteY88" fmla="*/ 2886495 h 3016972"/>
              <a:gd name="connsiteX89" fmla="*/ 517836 w 2441512"/>
              <a:gd name="connsiteY89" fmla="*/ 2856677 h 3016972"/>
              <a:gd name="connsiteX90" fmla="*/ 522701 w 2441512"/>
              <a:gd name="connsiteY90" fmla="*/ 2787104 h 3016972"/>
              <a:gd name="connsiteX91" fmla="*/ 502823 w 2441512"/>
              <a:gd name="connsiteY91" fmla="*/ 2647956 h 3016972"/>
              <a:gd name="connsiteX92" fmla="*/ 512762 w 2441512"/>
              <a:gd name="connsiteY92" fmla="*/ 2568443 h 3016972"/>
              <a:gd name="connsiteX93" fmla="*/ 592275 w 2441512"/>
              <a:gd name="connsiteY93" fmla="*/ 2508808 h 3016972"/>
              <a:gd name="connsiteX94" fmla="*/ 660792 w 2441512"/>
              <a:gd name="connsiteY94" fmla="*/ 2706534 h 3016972"/>
              <a:gd name="connsiteX95" fmla="*/ 683206 w 2441512"/>
              <a:gd name="connsiteY95" fmla="*/ 2666989 h 3016972"/>
              <a:gd name="connsiteX96" fmla="*/ 765258 w 2441512"/>
              <a:gd name="connsiteY96" fmla="*/ 2627655 h 3016972"/>
              <a:gd name="connsiteX97" fmla="*/ 850692 w 2441512"/>
              <a:gd name="connsiteY97" fmla="*/ 2558504 h 3016972"/>
              <a:gd name="connsiteX98" fmla="*/ 940144 w 2441512"/>
              <a:gd name="connsiteY98" fmla="*/ 2578382 h 3016972"/>
              <a:gd name="connsiteX99" fmla="*/ 940144 w 2441512"/>
              <a:gd name="connsiteY99" fmla="*/ 2359721 h 3016972"/>
              <a:gd name="connsiteX100" fmla="*/ 960023 w 2441512"/>
              <a:gd name="connsiteY100" fmla="*/ 2200695 h 3016972"/>
              <a:gd name="connsiteX101" fmla="*/ 960023 w 2441512"/>
              <a:gd name="connsiteY101" fmla="*/ 2101304 h 3016972"/>
              <a:gd name="connsiteX102" fmla="*/ 1029597 w 2441512"/>
              <a:gd name="connsiteY102" fmla="*/ 1962156 h 3016972"/>
              <a:gd name="connsiteX103" fmla="*/ 1069353 w 2441512"/>
              <a:gd name="connsiteY103" fmla="*/ 2031730 h 3016972"/>
              <a:gd name="connsiteX104" fmla="*/ 1158171 w 2441512"/>
              <a:gd name="connsiteY104" fmla="*/ 2324618 h 3016972"/>
              <a:gd name="connsiteX105" fmla="*/ 1188623 w 2441512"/>
              <a:gd name="connsiteY105" fmla="*/ 2429295 h 3016972"/>
              <a:gd name="connsiteX106" fmla="*/ 1237683 w 2441512"/>
              <a:gd name="connsiteY106" fmla="*/ 2365431 h 3016972"/>
              <a:gd name="connsiteX107" fmla="*/ 1198562 w 2441512"/>
              <a:gd name="connsiteY107" fmla="*/ 2260330 h 3016972"/>
              <a:gd name="connsiteX108" fmla="*/ 1270586 w 2441512"/>
              <a:gd name="connsiteY108" fmla="*/ 2195692 h 3016972"/>
              <a:gd name="connsiteX109" fmla="*/ 1349285 w 2441512"/>
              <a:gd name="connsiteY109" fmla="*/ 2073678 h 3016972"/>
              <a:gd name="connsiteX0" fmla="*/ 1349285 w 2441512"/>
              <a:gd name="connsiteY0" fmla="*/ 2073678 h 3016972"/>
              <a:gd name="connsiteX1" fmla="*/ 1470045 w 2441512"/>
              <a:gd name="connsiteY1" fmla="*/ 2070094 h 3016972"/>
              <a:gd name="connsiteX2" fmla="*/ 1492791 w 2441512"/>
              <a:gd name="connsiteY2" fmla="*/ 2115587 h 3016972"/>
              <a:gd name="connsiteX3" fmla="*/ 1636139 w 2441512"/>
              <a:gd name="connsiteY3" fmla="*/ 2216227 h 3016972"/>
              <a:gd name="connsiteX4" fmla="*/ 1720254 w 2441512"/>
              <a:gd name="connsiteY4" fmla="*/ 2174727 h 3016972"/>
              <a:gd name="connsiteX5" fmla="*/ 1934719 w 2441512"/>
              <a:gd name="connsiteY5" fmla="*/ 2029615 h 3016972"/>
              <a:gd name="connsiteX6" fmla="*/ 2166204 w 2441512"/>
              <a:gd name="connsiteY6" fmla="*/ 2427347 h 3016972"/>
              <a:gd name="connsiteX7" fmla="*/ 2325398 w 2441512"/>
              <a:gd name="connsiteY7" fmla="*/ 2400704 h 3016972"/>
              <a:gd name="connsiteX8" fmla="*/ 2345266 w 2441512"/>
              <a:gd name="connsiteY8" fmla="*/ 2166464 h 3016972"/>
              <a:gd name="connsiteX9" fmla="*/ 2413455 w 2441512"/>
              <a:gd name="connsiteY9" fmla="*/ 2064695 h 3016972"/>
              <a:gd name="connsiteX10" fmla="*/ 2440953 w 2441512"/>
              <a:gd name="connsiteY10" fmla="*/ 1991974 h 3016972"/>
              <a:gd name="connsiteX11" fmla="*/ 2391258 w 2441512"/>
              <a:gd name="connsiteY11" fmla="*/ 1952217 h 3016972"/>
              <a:gd name="connsiteX12" fmla="*/ 2391258 w 2441512"/>
              <a:gd name="connsiteY12" fmla="*/ 1902521 h 3016972"/>
              <a:gd name="connsiteX13" fmla="*/ 2291866 w 2441512"/>
              <a:gd name="connsiteY13" fmla="*/ 1743495 h 3016972"/>
              <a:gd name="connsiteX14" fmla="*/ 2232231 w 2441512"/>
              <a:gd name="connsiteY14" fmla="*/ 1663982 h 3016972"/>
              <a:gd name="connsiteX15" fmla="*/ 2192475 w 2441512"/>
              <a:gd name="connsiteY15" fmla="*/ 1574530 h 3016972"/>
              <a:gd name="connsiteX16" fmla="*/ 2192475 w 2441512"/>
              <a:gd name="connsiteY16" fmla="*/ 1524835 h 3016972"/>
              <a:gd name="connsiteX17" fmla="*/ 2152718 w 2441512"/>
              <a:gd name="connsiteY17" fmla="*/ 1425443 h 3016972"/>
              <a:gd name="connsiteX18" fmla="*/ 2172597 w 2441512"/>
              <a:gd name="connsiteY18" fmla="*/ 1385687 h 3016972"/>
              <a:gd name="connsiteX19" fmla="*/ 2112962 w 2441512"/>
              <a:gd name="connsiteY19" fmla="*/ 1335991 h 3016972"/>
              <a:gd name="connsiteX20" fmla="*/ 2142779 w 2441512"/>
              <a:gd name="connsiteY20" fmla="*/ 1266417 h 3016972"/>
              <a:gd name="connsiteX21" fmla="*/ 2093084 w 2441512"/>
              <a:gd name="connsiteY21" fmla="*/ 1226661 h 3016972"/>
              <a:gd name="connsiteX22" fmla="*/ 2112962 w 2441512"/>
              <a:gd name="connsiteY22" fmla="*/ 1176965 h 3016972"/>
              <a:gd name="connsiteX23" fmla="*/ 2073205 w 2441512"/>
              <a:gd name="connsiteY23" fmla="*/ 1107391 h 3016972"/>
              <a:gd name="connsiteX24" fmla="*/ 2063266 w 2441512"/>
              <a:gd name="connsiteY24" fmla="*/ 958304 h 3016972"/>
              <a:gd name="connsiteX25" fmla="*/ 2083144 w 2441512"/>
              <a:gd name="connsiteY25" fmla="*/ 938426 h 3016972"/>
              <a:gd name="connsiteX26" fmla="*/ 2073205 w 2441512"/>
              <a:gd name="connsiteY26" fmla="*/ 848974 h 3016972"/>
              <a:gd name="connsiteX27" fmla="*/ 1993692 w 2441512"/>
              <a:gd name="connsiteY27" fmla="*/ 769461 h 3016972"/>
              <a:gd name="connsiteX28" fmla="*/ 1983753 w 2441512"/>
              <a:gd name="connsiteY28" fmla="*/ 650191 h 3016972"/>
              <a:gd name="connsiteX29" fmla="*/ 2013571 w 2441512"/>
              <a:gd name="connsiteY29" fmla="*/ 580617 h 3016972"/>
              <a:gd name="connsiteX30" fmla="*/ 1864484 w 2441512"/>
              <a:gd name="connsiteY30" fmla="*/ 431530 h 3016972"/>
              <a:gd name="connsiteX31" fmla="*/ 1834666 w 2441512"/>
              <a:gd name="connsiteY31" fmla="*/ 501104 h 3016972"/>
              <a:gd name="connsiteX32" fmla="*/ 1844605 w 2441512"/>
              <a:gd name="connsiteY32" fmla="*/ 590556 h 3016972"/>
              <a:gd name="connsiteX33" fmla="*/ 1784971 w 2441512"/>
              <a:gd name="connsiteY33" fmla="*/ 630313 h 3016972"/>
              <a:gd name="connsiteX34" fmla="*/ 1699747 w 2441512"/>
              <a:gd name="connsiteY34" fmla="*/ 638771 h 3016972"/>
              <a:gd name="connsiteX35" fmla="*/ 1665701 w 2441512"/>
              <a:gd name="connsiteY35" fmla="*/ 729704 h 3016972"/>
              <a:gd name="connsiteX36" fmla="*/ 1566310 w 2441512"/>
              <a:gd name="connsiteY36" fmla="*/ 630313 h 3016972"/>
              <a:gd name="connsiteX37" fmla="*/ 1530783 w 2441512"/>
              <a:gd name="connsiteY37" fmla="*/ 615933 h 3016972"/>
              <a:gd name="connsiteX38" fmla="*/ 1456979 w 2441512"/>
              <a:gd name="connsiteY38" fmla="*/ 501104 h 3016972"/>
              <a:gd name="connsiteX39" fmla="*/ 1398189 w 2441512"/>
              <a:gd name="connsiteY39" fmla="*/ 410171 h 3016972"/>
              <a:gd name="connsiteX40" fmla="*/ 1427162 w 2441512"/>
              <a:gd name="connsiteY40" fmla="*/ 292382 h 3016972"/>
              <a:gd name="connsiteX41" fmla="*/ 1441753 w 2441512"/>
              <a:gd name="connsiteY41" fmla="*/ 18739 h 3016972"/>
              <a:gd name="connsiteX42" fmla="*/ 1347649 w 2441512"/>
              <a:gd name="connsiteY42" fmla="*/ 33965 h 3016972"/>
              <a:gd name="connsiteX43" fmla="*/ 1320368 w 2441512"/>
              <a:gd name="connsiteY43" fmla="*/ 113477 h 3016972"/>
              <a:gd name="connsiteX44" fmla="*/ 1299010 w 2441512"/>
              <a:gd name="connsiteY44" fmla="*/ 153235 h 3016972"/>
              <a:gd name="connsiteX45" fmla="*/ 1268136 w 2441512"/>
              <a:gd name="connsiteY45" fmla="*/ 212869 h 3016972"/>
              <a:gd name="connsiteX46" fmla="*/ 1228379 w 2441512"/>
              <a:gd name="connsiteY46" fmla="*/ 113478 h 3016972"/>
              <a:gd name="connsiteX47" fmla="*/ 1238530 w 2441512"/>
              <a:gd name="connsiteY47" fmla="*/ 88101 h 3016972"/>
              <a:gd name="connsiteX48" fmla="*/ 1148866 w 2441512"/>
              <a:gd name="connsiteY48" fmla="*/ 14087 h 3016972"/>
              <a:gd name="connsiteX49" fmla="*/ 1039536 w 2441512"/>
              <a:gd name="connsiteY49" fmla="*/ 83661 h 3016972"/>
              <a:gd name="connsiteX50" fmla="*/ 940144 w 2441512"/>
              <a:gd name="connsiteY50" fmla="*/ 83661 h 3016972"/>
              <a:gd name="connsiteX51" fmla="*/ 880510 w 2441512"/>
              <a:gd name="connsiteY51" fmla="*/ 83661 h 3016972"/>
              <a:gd name="connsiteX52" fmla="*/ 820875 w 2441512"/>
              <a:gd name="connsiteY52" fmla="*/ 123417 h 3016972"/>
              <a:gd name="connsiteX53" fmla="*/ 771179 w 2441512"/>
              <a:gd name="connsiteY53" fmla="*/ 153235 h 3016972"/>
              <a:gd name="connsiteX54" fmla="*/ 751301 w 2441512"/>
              <a:gd name="connsiteY54" fmla="*/ 282443 h 3016972"/>
              <a:gd name="connsiteX55" fmla="*/ 751301 w 2441512"/>
              <a:gd name="connsiteY55" fmla="*/ 411652 h 3016972"/>
              <a:gd name="connsiteX56" fmla="*/ 721484 w 2441512"/>
              <a:gd name="connsiteY56" fmla="*/ 501104 h 3016972"/>
              <a:gd name="connsiteX57" fmla="*/ 592275 w 2441512"/>
              <a:gd name="connsiteY57" fmla="*/ 580617 h 3016972"/>
              <a:gd name="connsiteX58" fmla="*/ 572397 w 2441512"/>
              <a:gd name="connsiteY58" fmla="*/ 689948 h 3016972"/>
              <a:gd name="connsiteX59" fmla="*/ 532640 w 2441512"/>
              <a:gd name="connsiteY59" fmla="*/ 759521 h 3016972"/>
              <a:gd name="connsiteX60" fmla="*/ 463066 w 2441512"/>
              <a:gd name="connsiteY60" fmla="*/ 709826 h 3016972"/>
              <a:gd name="connsiteX61" fmla="*/ 383553 w 2441512"/>
              <a:gd name="connsiteY61" fmla="*/ 948365 h 3016972"/>
              <a:gd name="connsiteX62" fmla="*/ 383553 w 2441512"/>
              <a:gd name="connsiteY62" fmla="*/ 1037817 h 3016972"/>
              <a:gd name="connsiteX63" fmla="*/ 343797 w 2441512"/>
              <a:gd name="connsiteY63" fmla="*/ 1057695 h 3016972"/>
              <a:gd name="connsiteX64" fmla="*/ 383553 w 2441512"/>
              <a:gd name="connsiteY64" fmla="*/ 1246539 h 3016972"/>
              <a:gd name="connsiteX65" fmla="*/ 413371 w 2441512"/>
              <a:gd name="connsiteY65" fmla="*/ 1345930 h 3016972"/>
              <a:gd name="connsiteX66" fmla="*/ 274223 w 2441512"/>
              <a:gd name="connsiteY66" fmla="*/ 1266417 h 3016972"/>
              <a:gd name="connsiteX67" fmla="*/ 174408 w 2441512"/>
              <a:gd name="connsiteY67" fmla="*/ 1151166 h 3016972"/>
              <a:gd name="connsiteX68" fmla="*/ 55562 w 2441512"/>
              <a:gd name="connsiteY68" fmla="*/ 1077574 h 3016972"/>
              <a:gd name="connsiteX69" fmla="*/ 1003 w 2441512"/>
              <a:gd name="connsiteY69" fmla="*/ 1151800 h 3016972"/>
              <a:gd name="connsiteX70" fmla="*/ 25110 w 2441512"/>
              <a:gd name="connsiteY70" fmla="*/ 1261765 h 3016972"/>
              <a:gd name="connsiteX71" fmla="*/ 85379 w 2441512"/>
              <a:gd name="connsiteY71" fmla="*/ 1256478 h 3016972"/>
              <a:gd name="connsiteX72" fmla="*/ 85379 w 2441512"/>
              <a:gd name="connsiteY72" fmla="*/ 1306174 h 3016972"/>
              <a:gd name="connsiteX73" fmla="*/ 115197 w 2441512"/>
              <a:gd name="connsiteY73" fmla="*/ 1445321 h 3016972"/>
              <a:gd name="connsiteX74" fmla="*/ 141274 w 2441512"/>
              <a:gd name="connsiteY74" fmla="*/ 1634165 h 3016972"/>
              <a:gd name="connsiteX75" fmla="*/ 194710 w 2441512"/>
              <a:gd name="connsiteY75" fmla="*/ 1972095 h 3016972"/>
              <a:gd name="connsiteX76" fmla="*/ 194710 w 2441512"/>
              <a:gd name="connsiteY76" fmla="*/ 2200695 h 3016972"/>
              <a:gd name="connsiteX77" fmla="*/ 174831 w 2441512"/>
              <a:gd name="connsiteY77" fmla="*/ 2220574 h 3016972"/>
              <a:gd name="connsiteX78" fmla="*/ 154953 w 2441512"/>
              <a:gd name="connsiteY78" fmla="*/ 2389539 h 3016972"/>
              <a:gd name="connsiteX79" fmla="*/ 125136 w 2441512"/>
              <a:gd name="connsiteY79" fmla="*/ 2518748 h 3016972"/>
              <a:gd name="connsiteX80" fmla="*/ 135075 w 2441512"/>
              <a:gd name="connsiteY80" fmla="*/ 2618139 h 3016972"/>
              <a:gd name="connsiteX81" fmla="*/ 154953 w 2441512"/>
              <a:gd name="connsiteY81" fmla="*/ 2717530 h 3016972"/>
              <a:gd name="connsiteX82" fmla="*/ 220510 w 2441512"/>
              <a:gd name="connsiteY82" fmla="*/ 2861330 h 3016972"/>
              <a:gd name="connsiteX83" fmla="*/ 313555 w 2441512"/>
              <a:gd name="connsiteY83" fmla="*/ 2880996 h 3016972"/>
              <a:gd name="connsiteX84" fmla="*/ 373614 w 2441512"/>
              <a:gd name="connsiteY84" fmla="*/ 2826861 h 3016972"/>
              <a:gd name="connsiteX85" fmla="*/ 373614 w 2441512"/>
              <a:gd name="connsiteY85" fmla="*/ 2946130 h 3016972"/>
              <a:gd name="connsiteX86" fmla="*/ 433249 w 2441512"/>
              <a:gd name="connsiteY86" fmla="*/ 3015704 h 3016972"/>
              <a:gd name="connsiteX87" fmla="*/ 503245 w 2441512"/>
              <a:gd name="connsiteY87" fmla="*/ 2983137 h 3016972"/>
              <a:gd name="connsiteX88" fmla="*/ 482944 w 2441512"/>
              <a:gd name="connsiteY88" fmla="*/ 2886495 h 3016972"/>
              <a:gd name="connsiteX89" fmla="*/ 517836 w 2441512"/>
              <a:gd name="connsiteY89" fmla="*/ 2856677 h 3016972"/>
              <a:gd name="connsiteX90" fmla="*/ 522701 w 2441512"/>
              <a:gd name="connsiteY90" fmla="*/ 2787104 h 3016972"/>
              <a:gd name="connsiteX91" fmla="*/ 502823 w 2441512"/>
              <a:gd name="connsiteY91" fmla="*/ 2647956 h 3016972"/>
              <a:gd name="connsiteX92" fmla="*/ 512762 w 2441512"/>
              <a:gd name="connsiteY92" fmla="*/ 2568443 h 3016972"/>
              <a:gd name="connsiteX93" fmla="*/ 592275 w 2441512"/>
              <a:gd name="connsiteY93" fmla="*/ 2508808 h 3016972"/>
              <a:gd name="connsiteX94" fmla="*/ 660792 w 2441512"/>
              <a:gd name="connsiteY94" fmla="*/ 2706534 h 3016972"/>
              <a:gd name="connsiteX95" fmla="*/ 683206 w 2441512"/>
              <a:gd name="connsiteY95" fmla="*/ 2666989 h 3016972"/>
              <a:gd name="connsiteX96" fmla="*/ 765258 w 2441512"/>
              <a:gd name="connsiteY96" fmla="*/ 2627655 h 3016972"/>
              <a:gd name="connsiteX97" fmla="*/ 850692 w 2441512"/>
              <a:gd name="connsiteY97" fmla="*/ 2558504 h 3016972"/>
              <a:gd name="connsiteX98" fmla="*/ 940144 w 2441512"/>
              <a:gd name="connsiteY98" fmla="*/ 2578382 h 3016972"/>
              <a:gd name="connsiteX99" fmla="*/ 940144 w 2441512"/>
              <a:gd name="connsiteY99" fmla="*/ 2359721 h 3016972"/>
              <a:gd name="connsiteX100" fmla="*/ 960023 w 2441512"/>
              <a:gd name="connsiteY100" fmla="*/ 2200695 h 3016972"/>
              <a:gd name="connsiteX101" fmla="*/ 960023 w 2441512"/>
              <a:gd name="connsiteY101" fmla="*/ 2101304 h 3016972"/>
              <a:gd name="connsiteX102" fmla="*/ 1029597 w 2441512"/>
              <a:gd name="connsiteY102" fmla="*/ 1962156 h 3016972"/>
              <a:gd name="connsiteX103" fmla="*/ 1069353 w 2441512"/>
              <a:gd name="connsiteY103" fmla="*/ 2031730 h 3016972"/>
              <a:gd name="connsiteX104" fmla="*/ 1158171 w 2441512"/>
              <a:gd name="connsiteY104" fmla="*/ 2324618 h 3016972"/>
              <a:gd name="connsiteX105" fmla="*/ 1188623 w 2441512"/>
              <a:gd name="connsiteY105" fmla="*/ 2429295 h 3016972"/>
              <a:gd name="connsiteX106" fmla="*/ 1237683 w 2441512"/>
              <a:gd name="connsiteY106" fmla="*/ 2365431 h 3016972"/>
              <a:gd name="connsiteX107" fmla="*/ 1198562 w 2441512"/>
              <a:gd name="connsiteY107" fmla="*/ 2260330 h 3016972"/>
              <a:gd name="connsiteX108" fmla="*/ 1270586 w 2441512"/>
              <a:gd name="connsiteY108" fmla="*/ 2195692 h 3016972"/>
              <a:gd name="connsiteX109" fmla="*/ 1349285 w 2441512"/>
              <a:gd name="connsiteY109" fmla="*/ 2073678 h 3016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2441512" h="3016972">
                <a:moveTo>
                  <a:pt x="1349285" y="2073678"/>
                </a:moveTo>
                <a:cubicBezTo>
                  <a:pt x="1382528" y="2052745"/>
                  <a:pt x="1422236" y="2046336"/>
                  <a:pt x="1470045" y="2070094"/>
                </a:cubicBezTo>
                <a:cubicBezTo>
                  <a:pt x="1499270" y="2076321"/>
                  <a:pt x="1465109" y="2091232"/>
                  <a:pt x="1492791" y="2115587"/>
                </a:cubicBezTo>
                <a:cubicBezTo>
                  <a:pt x="1520473" y="2139942"/>
                  <a:pt x="1603536" y="2205612"/>
                  <a:pt x="1636139" y="2216227"/>
                </a:cubicBezTo>
                <a:cubicBezTo>
                  <a:pt x="1668742" y="2226842"/>
                  <a:pt x="1670491" y="2205829"/>
                  <a:pt x="1720254" y="2174727"/>
                </a:cubicBezTo>
                <a:cubicBezTo>
                  <a:pt x="1770017" y="2143625"/>
                  <a:pt x="1853570" y="1975380"/>
                  <a:pt x="1934719" y="2029615"/>
                </a:cubicBezTo>
                <a:cubicBezTo>
                  <a:pt x="2015868" y="2083850"/>
                  <a:pt x="2101091" y="2365499"/>
                  <a:pt x="2166204" y="2427347"/>
                </a:cubicBezTo>
                <a:cubicBezTo>
                  <a:pt x="2231317" y="2489195"/>
                  <a:pt x="2293326" y="2451008"/>
                  <a:pt x="2325398" y="2400704"/>
                </a:cubicBezTo>
                <a:cubicBezTo>
                  <a:pt x="2357470" y="2350400"/>
                  <a:pt x="2332864" y="2218674"/>
                  <a:pt x="2345266" y="2166464"/>
                </a:cubicBezTo>
                <a:cubicBezTo>
                  <a:pt x="2357668" y="2114254"/>
                  <a:pt x="2397507" y="2093777"/>
                  <a:pt x="2413455" y="2064695"/>
                </a:cubicBezTo>
                <a:cubicBezTo>
                  <a:pt x="2429403" y="2035613"/>
                  <a:pt x="2444652" y="2010720"/>
                  <a:pt x="2440953" y="1991974"/>
                </a:cubicBezTo>
                <a:cubicBezTo>
                  <a:pt x="2437254" y="1973228"/>
                  <a:pt x="2399540" y="1967126"/>
                  <a:pt x="2391258" y="1952217"/>
                </a:cubicBezTo>
                <a:cubicBezTo>
                  <a:pt x="2382976" y="1937308"/>
                  <a:pt x="2407823" y="1937308"/>
                  <a:pt x="2391258" y="1902521"/>
                </a:cubicBezTo>
                <a:cubicBezTo>
                  <a:pt x="2374693" y="1867734"/>
                  <a:pt x="2318370" y="1783251"/>
                  <a:pt x="2291866" y="1743495"/>
                </a:cubicBezTo>
                <a:cubicBezTo>
                  <a:pt x="2265362" y="1703739"/>
                  <a:pt x="2248796" y="1692143"/>
                  <a:pt x="2232231" y="1663982"/>
                </a:cubicBezTo>
                <a:cubicBezTo>
                  <a:pt x="2215666" y="1635821"/>
                  <a:pt x="2199101" y="1597721"/>
                  <a:pt x="2192475" y="1574530"/>
                </a:cubicBezTo>
                <a:cubicBezTo>
                  <a:pt x="2185849" y="1551339"/>
                  <a:pt x="2199101" y="1549683"/>
                  <a:pt x="2192475" y="1524835"/>
                </a:cubicBezTo>
                <a:cubicBezTo>
                  <a:pt x="2185849" y="1499987"/>
                  <a:pt x="2152718" y="1425443"/>
                  <a:pt x="2152718" y="1425443"/>
                </a:cubicBezTo>
                <a:cubicBezTo>
                  <a:pt x="2149405" y="1402252"/>
                  <a:pt x="2179223" y="1400596"/>
                  <a:pt x="2172597" y="1385687"/>
                </a:cubicBezTo>
                <a:cubicBezTo>
                  <a:pt x="2165971" y="1370778"/>
                  <a:pt x="2117932" y="1355869"/>
                  <a:pt x="2112962" y="1335991"/>
                </a:cubicBezTo>
                <a:cubicBezTo>
                  <a:pt x="2107992" y="1316113"/>
                  <a:pt x="2146092" y="1284639"/>
                  <a:pt x="2142779" y="1266417"/>
                </a:cubicBezTo>
                <a:cubicBezTo>
                  <a:pt x="2139466" y="1248195"/>
                  <a:pt x="2098053" y="1241570"/>
                  <a:pt x="2093084" y="1226661"/>
                </a:cubicBezTo>
                <a:cubicBezTo>
                  <a:pt x="2088115" y="1211752"/>
                  <a:pt x="2116275" y="1196843"/>
                  <a:pt x="2112962" y="1176965"/>
                </a:cubicBezTo>
                <a:cubicBezTo>
                  <a:pt x="2109649" y="1157087"/>
                  <a:pt x="2081488" y="1143834"/>
                  <a:pt x="2073205" y="1107391"/>
                </a:cubicBezTo>
                <a:cubicBezTo>
                  <a:pt x="2064922" y="1070948"/>
                  <a:pt x="2061609" y="986465"/>
                  <a:pt x="2063266" y="958304"/>
                </a:cubicBezTo>
                <a:cubicBezTo>
                  <a:pt x="2064923" y="930143"/>
                  <a:pt x="2081487" y="956648"/>
                  <a:pt x="2083144" y="938426"/>
                </a:cubicBezTo>
                <a:cubicBezTo>
                  <a:pt x="2084801" y="920204"/>
                  <a:pt x="2088114" y="877135"/>
                  <a:pt x="2073205" y="848974"/>
                </a:cubicBezTo>
                <a:cubicBezTo>
                  <a:pt x="2058296" y="820813"/>
                  <a:pt x="2008601" y="802591"/>
                  <a:pt x="1993692" y="769461"/>
                </a:cubicBezTo>
                <a:cubicBezTo>
                  <a:pt x="1978783" y="736330"/>
                  <a:pt x="1980440" y="681665"/>
                  <a:pt x="1983753" y="650191"/>
                </a:cubicBezTo>
                <a:cubicBezTo>
                  <a:pt x="1987066" y="618717"/>
                  <a:pt x="2033449" y="617060"/>
                  <a:pt x="2013571" y="580617"/>
                </a:cubicBezTo>
                <a:cubicBezTo>
                  <a:pt x="1993693" y="544174"/>
                  <a:pt x="1894301" y="444782"/>
                  <a:pt x="1864484" y="431530"/>
                </a:cubicBezTo>
                <a:cubicBezTo>
                  <a:pt x="1834667" y="418278"/>
                  <a:pt x="1837979" y="474600"/>
                  <a:pt x="1834666" y="501104"/>
                </a:cubicBezTo>
                <a:cubicBezTo>
                  <a:pt x="1831353" y="527608"/>
                  <a:pt x="1852887" y="569021"/>
                  <a:pt x="1844605" y="590556"/>
                </a:cubicBezTo>
                <a:cubicBezTo>
                  <a:pt x="1836322" y="612091"/>
                  <a:pt x="1809114" y="622277"/>
                  <a:pt x="1784971" y="630313"/>
                </a:cubicBezTo>
                <a:cubicBezTo>
                  <a:pt x="1760828" y="638349"/>
                  <a:pt x="1719625" y="622206"/>
                  <a:pt x="1699747" y="638771"/>
                </a:cubicBezTo>
                <a:cubicBezTo>
                  <a:pt x="1679869" y="655336"/>
                  <a:pt x="1687940" y="731114"/>
                  <a:pt x="1665701" y="729704"/>
                </a:cubicBezTo>
                <a:cubicBezTo>
                  <a:pt x="1643462" y="728294"/>
                  <a:pt x="1588796" y="649275"/>
                  <a:pt x="1566310" y="630313"/>
                </a:cubicBezTo>
                <a:cubicBezTo>
                  <a:pt x="1543824" y="611351"/>
                  <a:pt x="1549005" y="637468"/>
                  <a:pt x="1530783" y="615933"/>
                </a:cubicBezTo>
                <a:cubicBezTo>
                  <a:pt x="1512561" y="594398"/>
                  <a:pt x="1479078" y="535398"/>
                  <a:pt x="1456979" y="501104"/>
                </a:cubicBezTo>
                <a:cubicBezTo>
                  <a:pt x="1434880" y="466810"/>
                  <a:pt x="1403159" y="444958"/>
                  <a:pt x="1398189" y="410171"/>
                </a:cubicBezTo>
                <a:cubicBezTo>
                  <a:pt x="1393219" y="375384"/>
                  <a:pt x="1419901" y="357621"/>
                  <a:pt x="1427162" y="292382"/>
                </a:cubicBezTo>
                <a:cubicBezTo>
                  <a:pt x="1434423" y="227143"/>
                  <a:pt x="1455005" y="61808"/>
                  <a:pt x="1441753" y="18739"/>
                </a:cubicBezTo>
                <a:cubicBezTo>
                  <a:pt x="1428501" y="-24331"/>
                  <a:pt x="1367880" y="18175"/>
                  <a:pt x="1347649" y="33965"/>
                </a:cubicBezTo>
                <a:cubicBezTo>
                  <a:pt x="1327418" y="49755"/>
                  <a:pt x="1328474" y="93599"/>
                  <a:pt x="1320368" y="113477"/>
                </a:cubicBezTo>
                <a:cubicBezTo>
                  <a:pt x="1312262" y="133355"/>
                  <a:pt x="1307715" y="136670"/>
                  <a:pt x="1299010" y="153235"/>
                </a:cubicBezTo>
                <a:cubicBezTo>
                  <a:pt x="1290305" y="169800"/>
                  <a:pt x="1279908" y="219495"/>
                  <a:pt x="1268136" y="212869"/>
                </a:cubicBezTo>
                <a:cubicBezTo>
                  <a:pt x="1256364" y="206243"/>
                  <a:pt x="1233313" y="134273"/>
                  <a:pt x="1228379" y="113478"/>
                </a:cubicBezTo>
                <a:cubicBezTo>
                  <a:pt x="1223445" y="92683"/>
                  <a:pt x="1251782" y="104666"/>
                  <a:pt x="1238530" y="88101"/>
                </a:cubicBezTo>
                <a:cubicBezTo>
                  <a:pt x="1225278" y="71536"/>
                  <a:pt x="1182032" y="14827"/>
                  <a:pt x="1148866" y="14087"/>
                </a:cubicBezTo>
                <a:cubicBezTo>
                  <a:pt x="1115700" y="13347"/>
                  <a:pt x="1074323" y="72065"/>
                  <a:pt x="1039536" y="83661"/>
                </a:cubicBezTo>
                <a:cubicBezTo>
                  <a:pt x="1004749" y="95257"/>
                  <a:pt x="940144" y="83661"/>
                  <a:pt x="940144" y="83661"/>
                </a:cubicBezTo>
                <a:cubicBezTo>
                  <a:pt x="913640" y="83661"/>
                  <a:pt x="900388" y="77035"/>
                  <a:pt x="880510" y="83661"/>
                </a:cubicBezTo>
                <a:cubicBezTo>
                  <a:pt x="860632" y="90287"/>
                  <a:pt x="839097" y="111821"/>
                  <a:pt x="820875" y="123417"/>
                </a:cubicBezTo>
                <a:cubicBezTo>
                  <a:pt x="802653" y="135013"/>
                  <a:pt x="782775" y="126731"/>
                  <a:pt x="771179" y="153235"/>
                </a:cubicBezTo>
                <a:cubicBezTo>
                  <a:pt x="759583" y="179739"/>
                  <a:pt x="754614" y="239373"/>
                  <a:pt x="751301" y="282443"/>
                </a:cubicBezTo>
                <a:cubicBezTo>
                  <a:pt x="747988" y="325512"/>
                  <a:pt x="756270" y="375208"/>
                  <a:pt x="751301" y="411652"/>
                </a:cubicBezTo>
                <a:cubicBezTo>
                  <a:pt x="746331" y="448095"/>
                  <a:pt x="747988" y="472943"/>
                  <a:pt x="721484" y="501104"/>
                </a:cubicBezTo>
                <a:cubicBezTo>
                  <a:pt x="694980" y="529265"/>
                  <a:pt x="617123" y="549143"/>
                  <a:pt x="592275" y="580617"/>
                </a:cubicBezTo>
                <a:cubicBezTo>
                  <a:pt x="567427" y="612091"/>
                  <a:pt x="582336" y="660131"/>
                  <a:pt x="572397" y="689948"/>
                </a:cubicBezTo>
                <a:cubicBezTo>
                  <a:pt x="562458" y="719765"/>
                  <a:pt x="550862" y="756208"/>
                  <a:pt x="532640" y="759521"/>
                </a:cubicBezTo>
                <a:cubicBezTo>
                  <a:pt x="514418" y="762834"/>
                  <a:pt x="487914" y="678352"/>
                  <a:pt x="463066" y="709826"/>
                </a:cubicBezTo>
                <a:cubicBezTo>
                  <a:pt x="438218" y="741300"/>
                  <a:pt x="396805" y="893700"/>
                  <a:pt x="383553" y="948365"/>
                </a:cubicBezTo>
                <a:cubicBezTo>
                  <a:pt x="370301" y="1003030"/>
                  <a:pt x="383553" y="1037817"/>
                  <a:pt x="383553" y="1037817"/>
                </a:cubicBezTo>
                <a:cubicBezTo>
                  <a:pt x="376927" y="1056039"/>
                  <a:pt x="343797" y="1022908"/>
                  <a:pt x="343797" y="1057695"/>
                </a:cubicBezTo>
                <a:cubicBezTo>
                  <a:pt x="343797" y="1092482"/>
                  <a:pt x="371957" y="1198500"/>
                  <a:pt x="383553" y="1246539"/>
                </a:cubicBezTo>
                <a:cubicBezTo>
                  <a:pt x="395149" y="1294578"/>
                  <a:pt x="431593" y="1342617"/>
                  <a:pt x="413371" y="1345930"/>
                </a:cubicBezTo>
                <a:cubicBezTo>
                  <a:pt x="395149" y="1349243"/>
                  <a:pt x="314050" y="1298878"/>
                  <a:pt x="274223" y="1266417"/>
                </a:cubicBezTo>
                <a:cubicBezTo>
                  <a:pt x="234396" y="1233956"/>
                  <a:pt x="210851" y="1182640"/>
                  <a:pt x="174408" y="1151166"/>
                </a:cubicBezTo>
                <a:cubicBezTo>
                  <a:pt x="137965" y="1119692"/>
                  <a:pt x="84463" y="1077468"/>
                  <a:pt x="55562" y="1077574"/>
                </a:cubicBezTo>
                <a:cubicBezTo>
                  <a:pt x="26661" y="1077680"/>
                  <a:pt x="6078" y="1121102"/>
                  <a:pt x="1003" y="1151800"/>
                </a:cubicBezTo>
                <a:cubicBezTo>
                  <a:pt x="-4072" y="1182498"/>
                  <a:pt x="11047" y="1244319"/>
                  <a:pt x="25110" y="1261765"/>
                </a:cubicBezTo>
                <a:cubicBezTo>
                  <a:pt x="39173" y="1279211"/>
                  <a:pt x="75334" y="1249077"/>
                  <a:pt x="85379" y="1256478"/>
                </a:cubicBezTo>
                <a:cubicBezTo>
                  <a:pt x="95424" y="1263879"/>
                  <a:pt x="80409" y="1274700"/>
                  <a:pt x="85379" y="1306174"/>
                </a:cubicBezTo>
                <a:cubicBezTo>
                  <a:pt x="90349" y="1337648"/>
                  <a:pt x="105881" y="1390656"/>
                  <a:pt x="115197" y="1445321"/>
                </a:cubicBezTo>
                <a:cubicBezTo>
                  <a:pt x="124513" y="1499986"/>
                  <a:pt x="128022" y="1546369"/>
                  <a:pt x="141274" y="1634165"/>
                </a:cubicBezTo>
                <a:cubicBezTo>
                  <a:pt x="154526" y="1721961"/>
                  <a:pt x="185804" y="1877673"/>
                  <a:pt x="194710" y="1972095"/>
                </a:cubicBezTo>
                <a:cubicBezTo>
                  <a:pt x="203616" y="2066517"/>
                  <a:pt x="198023" y="2159282"/>
                  <a:pt x="194710" y="2200695"/>
                </a:cubicBezTo>
                <a:cubicBezTo>
                  <a:pt x="191397" y="2242108"/>
                  <a:pt x="181457" y="2189100"/>
                  <a:pt x="174831" y="2220574"/>
                </a:cubicBezTo>
                <a:cubicBezTo>
                  <a:pt x="168205" y="2252048"/>
                  <a:pt x="163235" y="2339843"/>
                  <a:pt x="154953" y="2389539"/>
                </a:cubicBezTo>
                <a:cubicBezTo>
                  <a:pt x="146671" y="2439235"/>
                  <a:pt x="128449" y="2480648"/>
                  <a:pt x="125136" y="2518748"/>
                </a:cubicBezTo>
                <a:cubicBezTo>
                  <a:pt x="121823" y="2556848"/>
                  <a:pt x="130106" y="2585009"/>
                  <a:pt x="135075" y="2618139"/>
                </a:cubicBezTo>
                <a:cubicBezTo>
                  <a:pt x="140044" y="2651269"/>
                  <a:pt x="140714" y="2676998"/>
                  <a:pt x="154953" y="2717530"/>
                </a:cubicBezTo>
                <a:cubicBezTo>
                  <a:pt x="169192" y="2758062"/>
                  <a:pt x="194076" y="2834086"/>
                  <a:pt x="220510" y="2861330"/>
                </a:cubicBezTo>
                <a:cubicBezTo>
                  <a:pt x="246944" y="2888574"/>
                  <a:pt x="288038" y="2886741"/>
                  <a:pt x="313555" y="2880996"/>
                </a:cubicBezTo>
                <a:cubicBezTo>
                  <a:pt x="339072" y="2875251"/>
                  <a:pt x="363604" y="2816005"/>
                  <a:pt x="373614" y="2826861"/>
                </a:cubicBezTo>
                <a:cubicBezTo>
                  <a:pt x="383624" y="2837717"/>
                  <a:pt x="363675" y="2914656"/>
                  <a:pt x="373614" y="2946130"/>
                </a:cubicBezTo>
                <a:cubicBezTo>
                  <a:pt x="383553" y="2977604"/>
                  <a:pt x="411644" y="3009536"/>
                  <a:pt x="433249" y="3015704"/>
                </a:cubicBezTo>
                <a:cubicBezTo>
                  <a:pt x="454854" y="3021872"/>
                  <a:pt x="494963" y="3004672"/>
                  <a:pt x="503245" y="2983137"/>
                </a:cubicBezTo>
                <a:cubicBezTo>
                  <a:pt x="511528" y="2961602"/>
                  <a:pt x="480512" y="2907572"/>
                  <a:pt x="482944" y="2886495"/>
                </a:cubicBezTo>
                <a:cubicBezTo>
                  <a:pt x="485376" y="2865418"/>
                  <a:pt x="511210" y="2873242"/>
                  <a:pt x="517836" y="2856677"/>
                </a:cubicBezTo>
                <a:cubicBezTo>
                  <a:pt x="524462" y="2840112"/>
                  <a:pt x="525203" y="2821891"/>
                  <a:pt x="522701" y="2787104"/>
                </a:cubicBezTo>
                <a:cubicBezTo>
                  <a:pt x="520199" y="2752317"/>
                  <a:pt x="504479" y="2684399"/>
                  <a:pt x="502823" y="2647956"/>
                </a:cubicBezTo>
                <a:cubicBezTo>
                  <a:pt x="501167" y="2611513"/>
                  <a:pt x="497853" y="2591634"/>
                  <a:pt x="512762" y="2568443"/>
                </a:cubicBezTo>
                <a:cubicBezTo>
                  <a:pt x="527671" y="2545252"/>
                  <a:pt x="567603" y="2485793"/>
                  <a:pt x="592275" y="2508808"/>
                </a:cubicBezTo>
                <a:cubicBezTo>
                  <a:pt x="616947" y="2531823"/>
                  <a:pt x="645637" y="2680171"/>
                  <a:pt x="660792" y="2706534"/>
                </a:cubicBezTo>
                <a:cubicBezTo>
                  <a:pt x="675947" y="2732898"/>
                  <a:pt x="665795" y="2680135"/>
                  <a:pt x="683206" y="2666989"/>
                </a:cubicBezTo>
                <a:cubicBezTo>
                  <a:pt x="700617" y="2653843"/>
                  <a:pt x="737344" y="2645736"/>
                  <a:pt x="765258" y="2627655"/>
                </a:cubicBezTo>
                <a:cubicBezTo>
                  <a:pt x="793172" y="2609574"/>
                  <a:pt x="821544" y="2566716"/>
                  <a:pt x="850692" y="2558504"/>
                </a:cubicBezTo>
                <a:cubicBezTo>
                  <a:pt x="879840" y="2550292"/>
                  <a:pt x="925235" y="2611513"/>
                  <a:pt x="940144" y="2578382"/>
                </a:cubicBezTo>
                <a:cubicBezTo>
                  <a:pt x="955053" y="2545252"/>
                  <a:pt x="936831" y="2422669"/>
                  <a:pt x="940144" y="2359721"/>
                </a:cubicBezTo>
                <a:cubicBezTo>
                  <a:pt x="943457" y="2296773"/>
                  <a:pt x="956710" y="2243765"/>
                  <a:pt x="960023" y="2200695"/>
                </a:cubicBezTo>
                <a:cubicBezTo>
                  <a:pt x="963336" y="2157625"/>
                  <a:pt x="948427" y="2141060"/>
                  <a:pt x="960023" y="2101304"/>
                </a:cubicBezTo>
                <a:cubicBezTo>
                  <a:pt x="971619" y="2061547"/>
                  <a:pt x="1011375" y="1973752"/>
                  <a:pt x="1029597" y="1962156"/>
                </a:cubicBezTo>
                <a:cubicBezTo>
                  <a:pt x="1047819" y="1950560"/>
                  <a:pt x="1047924" y="1971320"/>
                  <a:pt x="1069353" y="2031730"/>
                </a:cubicBezTo>
                <a:cubicBezTo>
                  <a:pt x="1090782" y="2092140"/>
                  <a:pt x="1138293" y="2258357"/>
                  <a:pt x="1158171" y="2324618"/>
                </a:cubicBezTo>
                <a:cubicBezTo>
                  <a:pt x="1178049" y="2390879"/>
                  <a:pt x="1175371" y="2422493"/>
                  <a:pt x="1188623" y="2429295"/>
                </a:cubicBezTo>
                <a:cubicBezTo>
                  <a:pt x="1201875" y="2436097"/>
                  <a:pt x="1236026" y="2393592"/>
                  <a:pt x="1237683" y="2365431"/>
                </a:cubicBezTo>
                <a:cubicBezTo>
                  <a:pt x="1239340" y="2337270"/>
                  <a:pt x="1193078" y="2288620"/>
                  <a:pt x="1198562" y="2260330"/>
                </a:cubicBezTo>
                <a:cubicBezTo>
                  <a:pt x="1204046" y="2232040"/>
                  <a:pt x="1245466" y="2226801"/>
                  <a:pt x="1270586" y="2195692"/>
                </a:cubicBezTo>
                <a:cubicBezTo>
                  <a:pt x="1295706" y="2164583"/>
                  <a:pt x="1316042" y="2094611"/>
                  <a:pt x="1349285" y="2073678"/>
                </a:cubicBez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9" name="Picture 78">
            <a:extLst>
              <a:ext uri="{FF2B5EF4-FFF2-40B4-BE49-F238E27FC236}">
                <a16:creationId xmlns:a16="http://schemas.microsoft.com/office/drawing/2014/main" id="{D2E43C39-0A65-4A96-B8CB-31F24CDB4F5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9514" t="29109" r="35932" b="1565"/>
          <a:stretch/>
        </p:blipFill>
        <p:spPr>
          <a:xfrm>
            <a:off x="7868943" y="6138881"/>
            <a:ext cx="501273" cy="444167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92846630-77F8-4ECD-A942-103732F9BED4}"/>
              </a:ext>
            </a:extLst>
          </p:cNvPr>
          <p:cNvSpPr txBox="1"/>
          <p:nvPr/>
        </p:nvSpPr>
        <p:spPr>
          <a:xfrm>
            <a:off x="7949564" y="6766779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H</a:t>
            </a:r>
            <a:endParaRPr lang="en-US" sz="2400" b="1" dirty="0"/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id="{39754EC4-6E12-47A9-B67D-936DF82CED91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9514" t="29109" r="35932" b="1565"/>
          <a:stretch/>
        </p:blipFill>
        <p:spPr>
          <a:xfrm>
            <a:off x="8383370" y="4846335"/>
            <a:ext cx="472680" cy="418831"/>
          </a:xfrm>
          <a:prstGeom prst="rect">
            <a:avLst/>
          </a:prstGeom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BB0F5E52-C801-42DF-9CF9-9D7E2586CB25}"/>
              </a:ext>
            </a:extLst>
          </p:cNvPr>
          <p:cNvSpPr txBox="1"/>
          <p:nvPr/>
        </p:nvSpPr>
        <p:spPr>
          <a:xfrm>
            <a:off x="8497516" y="5554307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H</a:t>
            </a:r>
            <a:endParaRPr lang="en-US" sz="2400" b="1" dirty="0"/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51B2EB25-F2FE-4506-947F-23AB01C5FA1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9514" t="29109" r="35932" b="1565"/>
          <a:stretch/>
        </p:blipFill>
        <p:spPr>
          <a:xfrm>
            <a:off x="9149126" y="5415150"/>
            <a:ext cx="501273" cy="444167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D55D0162-1A95-4FB0-8DD8-DBA1510D1FE4}"/>
              </a:ext>
            </a:extLst>
          </p:cNvPr>
          <p:cNvSpPr txBox="1"/>
          <p:nvPr/>
        </p:nvSpPr>
        <p:spPr>
          <a:xfrm>
            <a:off x="9347606" y="6138881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H</a:t>
            </a:r>
            <a:endParaRPr lang="en-US" sz="2400" b="1" dirty="0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7302E5B0-5C2D-4E8A-A6D2-FC9F63279F00}"/>
              </a:ext>
            </a:extLst>
          </p:cNvPr>
          <p:cNvSpPr/>
          <p:nvPr/>
        </p:nvSpPr>
        <p:spPr>
          <a:xfrm>
            <a:off x="857466" y="4694646"/>
            <a:ext cx="2441413" cy="3068423"/>
          </a:xfrm>
          <a:custGeom>
            <a:avLst/>
            <a:gdLst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794619 w 2451775"/>
              <a:gd name="connsiteY97" fmla="*/ 2184002 h 3030157"/>
              <a:gd name="connsiteX98" fmla="*/ 1983462 w 2451775"/>
              <a:gd name="connsiteY98" fmla="*/ 2412602 h 3030157"/>
              <a:gd name="connsiteX99" fmla="*/ 2371088 w 2451775"/>
              <a:gd name="connsiteY99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794619 w 2451775"/>
              <a:gd name="connsiteY97" fmla="*/ 2184002 h 3030157"/>
              <a:gd name="connsiteX98" fmla="*/ 1941259 w 2451775"/>
              <a:gd name="connsiteY98" fmla="*/ 2032774 h 3030157"/>
              <a:gd name="connsiteX99" fmla="*/ 2371088 w 2451775"/>
              <a:gd name="connsiteY99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371088 w 2451775"/>
              <a:gd name="connsiteY99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206404 w 2451775"/>
              <a:gd name="connsiteY99" fmla="*/ 2514593 h 3030157"/>
              <a:gd name="connsiteX100" fmla="*/ 2371088 w 2451775"/>
              <a:gd name="connsiteY100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206404 w 2451775"/>
              <a:gd name="connsiteY99" fmla="*/ 2514593 h 3030157"/>
              <a:gd name="connsiteX100" fmla="*/ 2347081 w 2451775"/>
              <a:gd name="connsiteY100" fmla="*/ 2416119 h 3030157"/>
              <a:gd name="connsiteX101" fmla="*/ 2371088 w 2451775"/>
              <a:gd name="connsiteY101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171234 w 2451775"/>
              <a:gd name="connsiteY99" fmla="*/ 2472390 h 3030157"/>
              <a:gd name="connsiteX100" fmla="*/ 2347081 w 2451775"/>
              <a:gd name="connsiteY100" fmla="*/ 2416119 h 3030157"/>
              <a:gd name="connsiteX101" fmla="*/ 2371088 w 2451775"/>
              <a:gd name="connsiteY101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037592 w 2451775"/>
              <a:gd name="connsiteY99" fmla="*/ 2352814 h 3030157"/>
              <a:gd name="connsiteX100" fmla="*/ 2171234 w 2451775"/>
              <a:gd name="connsiteY100" fmla="*/ 2472390 h 3030157"/>
              <a:gd name="connsiteX101" fmla="*/ 2347081 w 2451775"/>
              <a:gd name="connsiteY101" fmla="*/ 2416119 h 3030157"/>
              <a:gd name="connsiteX102" fmla="*/ 2371088 w 2451775"/>
              <a:gd name="connsiteY102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41259 w 2451775"/>
              <a:gd name="connsiteY99" fmla="*/ 2032774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69394 w 2451775"/>
              <a:gd name="connsiteY99" fmla="*/ 2096079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30158 w 2451775"/>
              <a:gd name="connsiteY72" fmla="*/ 2874454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69394 w 2451775"/>
              <a:gd name="connsiteY99" fmla="*/ 2096079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30158 w 2451775"/>
              <a:gd name="connsiteY72" fmla="*/ 2874454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69394 w 2451775"/>
              <a:gd name="connsiteY99" fmla="*/ 2096079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56832 w 2437519"/>
              <a:gd name="connsiteY0" fmla="*/ 2253576 h 3030157"/>
              <a:gd name="connsiteX1" fmla="*/ 2356832 w 2437519"/>
              <a:gd name="connsiteY1" fmla="*/ 2164124 h 3030157"/>
              <a:gd name="connsiteX2" fmla="*/ 2416467 w 2437519"/>
              <a:gd name="connsiteY2" fmla="*/ 2104489 h 3030157"/>
              <a:gd name="connsiteX3" fmla="*/ 2436345 w 2437519"/>
              <a:gd name="connsiteY3" fmla="*/ 2005098 h 3030157"/>
              <a:gd name="connsiteX4" fmla="*/ 2386650 w 2437519"/>
              <a:gd name="connsiteY4" fmla="*/ 1965341 h 3030157"/>
              <a:gd name="connsiteX5" fmla="*/ 2386650 w 2437519"/>
              <a:gd name="connsiteY5" fmla="*/ 1915645 h 3030157"/>
              <a:gd name="connsiteX6" fmla="*/ 2287258 w 2437519"/>
              <a:gd name="connsiteY6" fmla="*/ 1756619 h 3030157"/>
              <a:gd name="connsiteX7" fmla="*/ 2227623 w 2437519"/>
              <a:gd name="connsiteY7" fmla="*/ 1677106 h 3030157"/>
              <a:gd name="connsiteX8" fmla="*/ 2187867 w 2437519"/>
              <a:gd name="connsiteY8" fmla="*/ 1587654 h 3030157"/>
              <a:gd name="connsiteX9" fmla="*/ 2187867 w 2437519"/>
              <a:gd name="connsiteY9" fmla="*/ 1537959 h 3030157"/>
              <a:gd name="connsiteX10" fmla="*/ 2148110 w 2437519"/>
              <a:gd name="connsiteY10" fmla="*/ 1438567 h 3030157"/>
              <a:gd name="connsiteX11" fmla="*/ 2167989 w 2437519"/>
              <a:gd name="connsiteY11" fmla="*/ 1398811 h 3030157"/>
              <a:gd name="connsiteX12" fmla="*/ 2108354 w 2437519"/>
              <a:gd name="connsiteY12" fmla="*/ 1349115 h 3030157"/>
              <a:gd name="connsiteX13" fmla="*/ 2138171 w 2437519"/>
              <a:gd name="connsiteY13" fmla="*/ 1279541 h 3030157"/>
              <a:gd name="connsiteX14" fmla="*/ 2088476 w 2437519"/>
              <a:gd name="connsiteY14" fmla="*/ 1239785 h 3030157"/>
              <a:gd name="connsiteX15" fmla="*/ 2108354 w 2437519"/>
              <a:gd name="connsiteY15" fmla="*/ 1190089 h 3030157"/>
              <a:gd name="connsiteX16" fmla="*/ 2068597 w 2437519"/>
              <a:gd name="connsiteY16" fmla="*/ 1120515 h 3030157"/>
              <a:gd name="connsiteX17" fmla="*/ 2058658 w 2437519"/>
              <a:gd name="connsiteY17" fmla="*/ 971428 h 3030157"/>
              <a:gd name="connsiteX18" fmla="*/ 2078536 w 2437519"/>
              <a:gd name="connsiteY18" fmla="*/ 951550 h 3030157"/>
              <a:gd name="connsiteX19" fmla="*/ 2068597 w 2437519"/>
              <a:gd name="connsiteY19" fmla="*/ 862098 h 3030157"/>
              <a:gd name="connsiteX20" fmla="*/ 1989084 w 2437519"/>
              <a:gd name="connsiteY20" fmla="*/ 782585 h 3030157"/>
              <a:gd name="connsiteX21" fmla="*/ 1979145 w 2437519"/>
              <a:gd name="connsiteY21" fmla="*/ 663315 h 3030157"/>
              <a:gd name="connsiteX22" fmla="*/ 2008963 w 2437519"/>
              <a:gd name="connsiteY22" fmla="*/ 593741 h 3030157"/>
              <a:gd name="connsiteX23" fmla="*/ 1859876 w 2437519"/>
              <a:gd name="connsiteY23" fmla="*/ 444654 h 3030157"/>
              <a:gd name="connsiteX24" fmla="*/ 1830058 w 2437519"/>
              <a:gd name="connsiteY24" fmla="*/ 514228 h 3030157"/>
              <a:gd name="connsiteX25" fmla="*/ 1839997 w 2437519"/>
              <a:gd name="connsiteY25" fmla="*/ 603680 h 3030157"/>
              <a:gd name="connsiteX26" fmla="*/ 1780363 w 2437519"/>
              <a:gd name="connsiteY26" fmla="*/ 643437 h 3030157"/>
              <a:gd name="connsiteX27" fmla="*/ 1661093 w 2437519"/>
              <a:gd name="connsiteY27" fmla="*/ 742828 h 3030157"/>
              <a:gd name="connsiteX28" fmla="*/ 1561702 w 2437519"/>
              <a:gd name="connsiteY28" fmla="*/ 643437 h 3030157"/>
              <a:gd name="connsiteX29" fmla="*/ 1492128 w 2437519"/>
              <a:gd name="connsiteY29" fmla="*/ 653376 h 3030157"/>
              <a:gd name="connsiteX30" fmla="*/ 1452371 w 2437519"/>
              <a:gd name="connsiteY30" fmla="*/ 514228 h 3030157"/>
              <a:gd name="connsiteX31" fmla="*/ 1422554 w 2437519"/>
              <a:gd name="connsiteY31" fmla="*/ 305506 h 3030157"/>
              <a:gd name="connsiteX32" fmla="*/ 1422554 w 2437519"/>
              <a:gd name="connsiteY32" fmla="*/ 17272 h 3030157"/>
              <a:gd name="connsiteX33" fmla="*/ 1343041 w 2437519"/>
              <a:gd name="connsiteY33" fmla="*/ 47089 h 3030157"/>
              <a:gd name="connsiteX34" fmla="*/ 1343041 w 2437519"/>
              <a:gd name="connsiteY34" fmla="*/ 166359 h 3030157"/>
              <a:gd name="connsiteX35" fmla="*/ 1263528 w 2437519"/>
              <a:gd name="connsiteY35" fmla="*/ 225993 h 3030157"/>
              <a:gd name="connsiteX36" fmla="*/ 1223771 w 2437519"/>
              <a:gd name="connsiteY36" fmla="*/ 126602 h 3030157"/>
              <a:gd name="connsiteX37" fmla="*/ 1243650 w 2437519"/>
              <a:gd name="connsiteY37" fmla="*/ 76906 h 3030157"/>
              <a:gd name="connsiteX38" fmla="*/ 1144258 w 2437519"/>
              <a:gd name="connsiteY38" fmla="*/ 27211 h 3030157"/>
              <a:gd name="connsiteX39" fmla="*/ 1034928 w 2437519"/>
              <a:gd name="connsiteY39" fmla="*/ 96785 h 3030157"/>
              <a:gd name="connsiteX40" fmla="*/ 935536 w 2437519"/>
              <a:gd name="connsiteY40" fmla="*/ 96785 h 3030157"/>
              <a:gd name="connsiteX41" fmla="*/ 875902 w 2437519"/>
              <a:gd name="connsiteY41" fmla="*/ 96785 h 3030157"/>
              <a:gd name="connsiteX42" fmla="*/ 816267 w 2437519"/>
              <a:gd name="connsiteY42" fmla="*/ 136541 h 3030157"/>
              <a:gd name="connsiteX43" fmla="*/ 766571 w 2437519"/>
              <a:gd name="connsiteY43" fmla="*/ 166359 h 3030157"/>
              <a:gd name="connsiteX44" fmla="*/ 746693 w 2437519"/>
              <a:gd name="connsiteY44" fmla="*/ 295567 h 3030157"/>
              <a:gd name="connsiteX45" fmla="*/ 746693 w 2437519"/>
              <a:gd name="connsiteY45" fmla="*/ 424776 h 3030157"/>
              <a:gd name="connsiteX46" fmla="*/ 716876 w 2437519"/>
              <a:gd name="connsiteY46" fmla="*/ 514228 h 3030157"/>
              <a:gd name="connsiteX47" fmla="*/ 587667 w 2437519"/>
              <a:gd name="connsiteY47" fmla="*/ 593741 h 3030157"/>
              <a:gd name="connsiteX48" fmla="*/ 567789 w 2437519"/>
              <a:gd name="connsiteY48" fmla="*/ 703072 h 3030157"/>
              <a:gd name="connsiteX49" fmla="*/ 528032 w 2437519"/>
              <a:gd name="connsiteY49" fmla="*/ 772645 h 3030157"/>
              <a:gd name="connsiteX50" fmla="*/ 458458 w 2437519"/>
              <a:gd name="connsiteY50" fmla="*/ 722950 h 3030157"/>
              <a:gd name="connsiteX51" fmla="*/ 378945 w 2437519"/>
              <a:gd name="connsiteY51" fmla="*/ 961489 h 3030157"/>
              <a:gd name="connsiteX52" fmla="*/ 378945 w 2437519"/>
              <a:gd name="connsiteY52" fmla="*/ 1050941 h 3030157"/>
              <a:gd name="connsiteX53" fmla="*/ 339189 w 2437519"/>
              <a:gd name="connsiteY53" fmla="*/ 1070819 h 3030157"/>
              <a:gd name="connsiteX54" fmla="*/ 378945 w 2437519"/>
              <a:gd name="connsiteY54" fmla="*/ 1259663 h 3030157"/>
              <a:gd name="connsiteX55" fmla="*/ 408763 w 2437519"/>
              <a:gd name="connsiteY55" fmla="*/ 1359054 h 3030157"/>
              <a:gd name="connsiteX56" fmla="*/ 269615 w 2437519"/>
              <a:gd name="connsiteY56" fmla="*/ 1279541 h 3030157"/>
              <a:gd name="connsiteX57" fmla="*/ 150345 w 2437519"/>
              <a:gd name="connsiteY57" fmla="*/ 1120515 h 3030157"/>
              <a:gd name="connsiteX58" fmla="*/ 50954 w 2437519"/>
              <a:gd name="connsiteY58" fmla="*/ 1090698 h 3030157"/>
              <a:gd name="connsiteX59" fmla="*/ 1258 w 2437519"/>
              <a:gd name="connsiteY59" fmla="*/ 1150332 h 3030157"/>
              <a:gd name="connsiteX60" fmla="*/ 20502 w 2437519"/>
              <a:gd name="connsiteY60" fmla="*/ 1274889 h 3030157"/>
              <a:gd name="connsiteX61" fmla="*/ 80771 w 2437519"/>
              <a:gd name="connsiteY61" fmla="*/ 1269602 h 3030157"/>
              <a:gd name="connsiteX62" fmla="*/ 80771 w 2437519"/>
              <a:gd name="connsiteY62" fmla="*/ 1319298 h 3030157"/>
              <a:gd name="connsiteX63" fmla="*/ 110589 w 2437519"/>
              <a:gd name="connsiteY63" fmla="*/ 1458445 h 3030157"/>
              <a:gd name="connsiteX64" fmla="*/ 150345 w 2437519"/>
              <a:gd name="connsiteY64" fmla="*/ 1627411 h 3030157"/>
              <a:gd name="connsiteX65" fmla="*/ 190102 w 2437519"/>
              <a:gd name="connsiteY65" fmla="*/ 1985219 h 3030157"/>
              <a:gd name="connsiteX66" fmla="*/ 190102 w 2437519"/>
              <a:gd name="connsiteY66" fmla="*/ 2213819 h 3030157"/>
              <a:gd name="connsiteX67" fmla="*/ 170223 w 2437519"/>
              <a:gd name="connsiteY67" fmla="*/ 2233698 h 3030157"/>
              <a:gd name="connsiteX68" fmla="*/ 150345 w 2437519"/>
              <a:gd name="connsiteY68" fmla="*/ 2402663 h 3030157"/>
              <a:gd name="connsiteX69" fmla="*/ 120528 w 2437519"/>
              <a:gd name="connsiteY69" fmla="*/ 2531872 h 3030157"/>
              <a:gd name="connsiteX70" fmla="*/ 130467 w 2437519"/>
              <a:gd name="connsiteY70" fmla="*/ 2631263 h 3030157"/>
              <a:gd name="connsiteX71" fmla="*/ 150345 w 2437519"/>
              <a:gd name="connsiteY71" fmla="*/ 2730654 h 3030157"/>
              <a:gd name="connsiteX72" fmla="*/ 215902 w 2437519"/>
              <a:gd name="connsiteY72" fmla="*/ 2874454 h 3030157"/>
              <a:gd name="connsiteX73" fmla="*/ 369006 w 2437519"/>
              <a:gd name="connsiteY73" fmla="*/ 2839985 h 3030157"/>
              <a:gd name="connsiteX74" fmla="*/ 369006 w 2437519"/>
              <a:gd name="connsiteY74" fmla="*/ 2959254 h 3030157"/>
              <a:gd name="connsiteX75" fmla="*/ 428641 w 2437519"/>
              <a:gd name="connsiteY75" fmla="*/ 3028828 h 3030157"/>
              <a:gd name="connsiteX76" fmla="*/ 478336 w 2437519"/>
              <a:gd name="connsiteY76" fmla="*/ 2899619 h 3030157"/>
              <a:gd name="connsiteX77" fmla="*/ 518093 w 2437519"/>
              <a:gd name="connsiteY77" fmla="*/ 2800228 h 3030157"/>
              <a:gd name="connsiteX78" fmla="*/ 498215 w 2437519"/>
              <a:gd name="connsiteY78" fmla="*/ 2661080 h 3030157"/>
              <a:gd name="connsiteX79" fmla="*/ 508154 w 2437519"/>
              <a:gd name="connsiteY79" fmla="*/ 2581567 h 3030157"/>
              <a:gd name="connsiteX80" fmla="*/ 587667 w 2437519"/>
              <a:gd name="connsiteY80" fmla="*/ 2521932 h 3030157"/>
              <a:gd name="connsiteX81" fmla="*/ 607545 w 2437519"/>
              <a:gd name="connsiteY81" fmla="*/ 2671019 h 3030157"/>
              <a:gd name="connsiteX82" fmla="*/ 716876 w 2437519"/>
              <a:gd name="connsiteY82" fmla="*/ 2621324 h 3030157"/>
              <a:gd name="connsiteX83" fmla="*/ 846084 w 2437519"/>
              <a:gd name="connsiteY83" fmla="*/ 2571628 h 3030157"/>
              <a:gd name="connsiteX84" fmla="*/ 935536 w 2437519"/>
              <a:gd name="connsiteY84" fmla="*/ 2591506 h 3030157"/>
              <a:gd name="connsiteX85" fmla="*/ 935536 w 2437519"/>
              <a:gd name="connsiteY85" fmla="*/ 2372845 h 3030157"/>
              <a:gd name="connsiteX86" fmla="*/ 955415 w 2437519"/>
              <a:gd name="connsiteY86" fmla="*/ 2213819 h 3030157"/>
              <a:gd name="connsiteX87" fmla="*/ 955415 w 2437519"/>
              <a:gd name="connsiteY87" fmla="*/ 2114428 h 3030157"/>
              <a:gd name="connsiteX88" fmla="*/ 1024989 w 2437519"/>
              <a:gd name="connsiteY88" fmla="*/ 1975280 h 3030157"/>
              <a:gd name="connsiteX89" fmla="*/ 1064745 w 2437519"/>
              <a:gd name="connsiteY89" fmla="*/ 2044854 h 3030157"/>
              <a:gd name="connsiteX90" fmla="*/ 1124380 w 2437519"/>
              <a:gd name="connsiteY90" fmla="*/ 2323150 h 3030157"/>
              <a:gd name="connsiteX91" fmla="*/ 1184015 w 2437519"/>
              <a:gd name="connsiteY91" fmla="*/ 2442419 h 3030157"/>
              <a:gd name="connsiteX92" fmla="*/ 1193954 w 2437519"/>
              <a:gd name="connsiteY92" fmla="*/ 2273454 h 3030157"/>
              <a:gd name="connsiteX93" fmla="*/ 1213832 w 2437519"/>
              <a:gd name="connsiteY93" fmla="*/ 2233698 h 3030157"/>
              <a:gd name="connsiteX94" fmla="*/ 1273467 w 2437519"/>
              <a:gd name="connsiteY94" fmla="*/ 2193941 h 3030157"/>
              <a:gd name="connsiteX95" fmla="*/ 1352980 w 2437519"/>
              <a:gd name="connsiteY95" fmla="*/ 2064732 h 3030157"/>
              <a:gd name="connsiteX96" fmla="*/ 1482189 w 2437519"/>
              <a:gd name="connsiteY96" fmla="*/ 2203880 h 3030157"/>
              <a:gd name="connsiteX97" fmla="*/ 1653754 w 2437519"/>
              <a:gd name="connsiteY97" fmla="*/ 2282476 h 3030157"/>
              <a:gd name="connsiteX98" fmla="*/ 1812321 w 2437519"/>
              <a:gd name="connsiteY98" fmla="*/ 2057393 h 3030157"/>
              <a:gd name="connsiteX99" fmla="*/ 1955138 w 2437519"/>
              <a:gd name="connsiteY99" fmla="*/ 2096079 h 3030157"/>
              <a:gd name="connsiteX100" fmla="*/ 2023336 w 2437519"/>
              <a:gd name="connsiteY100" fmla="*/ 2352814 h 3030157"/>
              <a:gd name="connsiteX101" fmla="*/ 2156978 w 2437519"/>
              <a:gd name="connsiteY101" fmla="*/ 2472390 h 3030157"/>
              <a:gd name="connsiteX102" fmla="*/ 2332825 w 2437519"/>
              <a:gd name="connsiteY102" fmla="*/ 2416119 h 3030157"/>
              <a:gd name="connsiteX103" fmla="*/ 2356832 w 2437519"/>
              <a:gd name="connsiteY103" fmla="*/ 2253576 h 3030157"/>
              <a:gd name="connsiteX0" fmla="*/ 2337643 w 2418330"/>
              <a:gd name="connsiteY0" fmla="*/ 2253576 h 3030157"/>
              <a:gd name="connsiteX1" fmla="*/ 2337643 w 2418330"/>
              <a:gd name="connsiteY1" fmla="*/ 2164124 h 3030157"/>
              <a:gd name="connsiteX2" fmla="*/ 2397278 w 2418330"/>
              <a:gd name="connsiteY2" fmla="*/ 2104489 h 3030157"/>
              <a:gd name="connsiteX3" fmla="*/ 2417156 w 2418330"/>
              <a:gd name="connsiteY3" fmla="*/ 2005098 h 3030157"/>
              <a:gd name="connsiteX4" fmla="*/ 2367461 w 2418330"/>
              <a:gd name="connsiteY4" fmla="*/ 1965341 h 3030157"/>
              <a:gd name="connsiteX5" fmla="*/ 2367461 w 2418330"/>
              <a:gd name="connsiteY5" fmla="*/ 1915645 h 3030157"/>
              <a:gd name="connsiteX6" fmla="*/ 2268069 w 2418330"/>
              <a:gd name="connsiteY6" fmla="*/ 1756619 h 3030157"/>
              <a:gd name="connsiteX7" fmla="*/ 2208434 w 2418330"/>
              <a:gd name="connsiteY7" fmla="*/ 1677106 h 3030157"/>
              <a:gd name="connsiteX8" fmla="*/ 2168678 w 2418330"/>
              <a:gd name="connsiteY8" fmla="*/ 1587654 h 3030157"/>
              <a:gd name="connsiteX9" fmla="*/ 2168678 w 2418330"/>
              <a:gd name="connsiteY9" fmla="*/ 1537959 h 3030157"/>
              <a:gd name="connsiteX10" fmla="*/ 2128921 w 2418330"/>
              <a:gd name="connsiteY10" fmla="*/ 1438567 h 3030157"/>
              <a:gd name="connsiteX11" fmla="*/ 2148800 w 2418330"/>
              <a:gd name="connsiteY11" fmla="*/ 1398811 h 3030157"/>
              <a:gd name="connsiteX12" fmla="*/ 2089165 w 2418330"/>
              <a:gd name="connsiteY12" fmla="*/ 1349115 h 3030157"/>
              <a:gd name="connsiteX13" fmla="*/ 2118982 w 2418330"/>
              <a:gd name="connsiteY13" fmla="*/ 1279541 h 3030157"/>
              <a:gd name="connsiteX14" fmla="*/ 2069287 w 2418330"/>
              <a:gd name="connsiteY14" fmla="*/ 1239785 h 3030157"/>
              <a:gd name="connsiteX15" fmla="*/ 2089165 w 2418330"/>
              <a:gd name="connsiteY15" fmla="*/ 1190089 h 3030157"/>
              <a:gd name="connsiteX16" fmla="*/ 2049408 w 2418330"/>
              <a:gd name="connsiteY16" fmla="*/ 1120515 h 3030157"/>
              <a:gd name="connsiteX17" fmla="*/ 2039469 w 2418330"/>
              <a:gd name="connsiteY17" fmla="*/ 971428 h 3030157"/>
              <a:gd name="connsiteX18" fmla="*/ 2059347 w 2418330"/>
              <a:gd name="connsiteY18" fmla="*/ 951550 h 3030157"/>
              <a:gd name="connsiteX19" fmla="*/ 2049408 w 2418330"/>
              <a:gd name="connsiteY19" fmla="*/ 862098 h 3030157"/>
              <a:gd name="connsiteX20" fmla="*/ 1969895 w 2418330"/>
              <a:gd name="connsiteY20" fmla="*/ 782585 h 3030157"/>
              <a:gd name="connsiteX21" fmla="*/ 1959956 w 2418330"/>
              <a:gd name="connsiteY21" fmla="*/ 663315 h 3030157"/>
              <a:gd name="connsiteX22" fmla="*/ 1989774 w 2418330"/>
              <a:gd name="connsiteY22" fmla="*/ 593741 h 3030157"/>
              <a:gd name="connsiteX23" fmla="*/ 1840687 w 2418330"/>
              <a:gd name="connsiteY23" fmla="*/ 444654 h 3030157"/>
              <a:gd name="connsiteX24" fmla="*/ 1810869 w 2418330"/>
              <a:gd name="connsiteY24" fmla="*/ 514228 h 3030157"/>
              <a:gd name="connsiteX25" fmla="*/ 1820808 w 2418330"/>
              <a:gd name="connsiteY25" fmla="*/ 603680 h 3030157"/>
              <a:gd name="connsiteX26" fmla="*/ 1761174 w 2418330"/>
              <a:gd name="connsiteY26" fmla="*/ 643437 h 3030157"/>
              <a:gd name="connsiteX27" fmla="*/ 1641904 w 2418330"/>
              <a:gd name="connsiteY27" fmla="*/ 742828 h 3030157"/>
              <a:gd name="connsiteX28" fmla="*/ 1542513 w 2418330"/>
              <a:gd name="connsiteY28" fmla="*/ 643437 h 3030157"/>
              <a:gd name="connsiteX29" fmla="*/ 1472939 w 2418330"/>
              <a:gd name="connsiteY29" fmla="*/ 653376 h 3030157"/>
              <a:gd name="connsiteX30" fmla="*/ 1433182 w 2418330"/>
              <a:gd name="connsiteY30" fmla="*/ 514228 h 3030157"/>
              <a:gd name="connsiteX31" fmla="*/ 1403365 w 2418330"/>
              <a:gd name="connsiteY31" fmla="*/ 305506 h 3030157"/>
              <a:gd name="connsiteX32" fmla="*/ 1403365 w 2418330"/>
              <a:gd name="connsiteY32" fmla="*/ 17272 h 3030157"/>
              <a:gd name="connsiteX33" fmla="*/ 1323852 w 2418330"/>
              <a:gd name="connsiteY33" fmla="*/ 47089 h 3030157"/>
              <a:gd name="connsiteX34" fmla="*/ 1323852 w 2418330"/>
              <a:gd name="connsiteY34" fmla="*/ 166359 h 3030157"/>
              <a:gd name="connsiteX35" fmla="*/ 1244339 w 2418330"/>
              <a:gd name="connsiteY35" fmla="*/ 225993 h 3030157"/>
              <a:gd name="connsiteX36" fmla="*/ 1204582 w 2418330"/>
              <a:gd name="connsiteY36" fmla="*/ 126602 h 3030157"/>
              <a:gd name="connsiteX37" fmla="*/ 1224461 w 2418330"/>
              <a:gd name="connsiteY37" fmla="*/ 76906 h 3030157"/>
              <a:gd name="connsiteX38" fmla="*/ 1125069 w 2418330"/>
              <a:gd name="connsiteY38" fmla="*/ 27211 h 3030157"/>
              <a:gd name="connsiteX39" fmla="*/ 1015739 w 2418330"/>
              <a:gd name="connsiteY39" fmla="*/ 96785 h 3030157"/>
              <a:gd name="connsiteX40" fmla="*/ 916347 w 2418330"/>
              <a:gd name="connsiteY40" fmla="*/ 96785 h 3030157"/>
              <a:gd name="connsiteX41" fmla="*/ 856713 w 2418330"/>
              <a:gd name="connsiteY41" fmla="*/ 96785 h 3030157"/>
              <a:gd name="connsiteX42" fmla="*/ 797078 w 2418330"/>
              <a:gd name="connsiteY42" fmla="*/ 136541 h 3030157"/>
              <a:gd name="connsiteX43" fmla="*/ 747382 w 2418330"/>
              <a:gd name="connsiteY43" fmla="*/ 166359 h 3030157"/>
              <a:gd name="connsiteX44" fmla="*/ 727504 w 2418330"/>
              <a:gd name="connsiteY44" fmla="*/ 295567 h 3030157"/>
              <a:gd name="connsiteX45" fmla="*/ 727504 w 2418330"/>
              <a:gd name="connsiteY45" fmla="*/ 424776 h 3030157"/>
              <a:gd name="connsiteX46" fmla="*/ 697687 w 2418330"/>
              <a:gd name="connsiteY46" fmla="*/ 514228 h 3030157"/>
              <a:gd name="connsiteX47" fmla="*/ 568478 w 2418330"/>
              <a:gd name="connsiteY47" fmla="*/ 593741 h 3030157"/>
              <a:gd name="connsiteX48" fmla="*/ 548600 w 2418330"/>
              <a:gd name="connsiteY48" fmla="*/ 703072 h 3030157"/>
              <a:gd name="connsiteX49" fmla="*/ 508843 w 2418330"/>
              <a:gd name="connsiteY49" fmla="*/ 772645 h 3030157"/>
              <a:gd name="connsiteX50" fmla="*/ 439269 w 2418330"/>
              <a:gd name="connsiteY50" fmla="*/ 722950 h 3030157"/>
              <a:gd name="connsiteX51" fmla="*/ 359756 w 2418330"/>
              <a:gd name="connsiteY51" fmla="*/ 961489 h 3030157"/>
              <a:gd name="connsiteX52" fmla="*/ 359756 w 2418330"/>
              <a:gd name="connsiteY52" fmla="*/ 1050941 h 3030157"/>
              <a:gd name="connsiteX53" fmla="*/ 320000 w 2418330"/>
              <a:gd name="connsiteY53" fmla="*/ 1070819 h 3030157"/>
              <a:gd name="connsiteX54" fmla="*/ 359756 w 2418330"/>
              <a:gd name="connsiteY54" fmla="*/ 1259663 h 3030157"/>
              <a:gd name="connsiteX55" fmla="*/ 389574 w 2418330"/>
              <a:gd name="connsiteY55" fmla="*/ 1359054 h 3030157"/>
              <a:gd name="connsiteX56" fmla="*/ 250426 w 2418330"/>
              <a:gd name="connsiteY56" fmla="*/ 1279541 h 3030157"/>
              <a:gd name="connsiteX57" fmla="*/ 131156 w 2418330"/>
              <a:gd name="connsiteY57" fmla="*/ 1120515 h 3030157"/>
              <a:gd name="connsiteX58" fmla="*/ 31765 w 2418330"/>
              <a:gd name="connsiteY58" fmla="*/ 1090698 h 3030157"/>
              <a:gd name="connsiteX59" fmla="*/ 20980 w 2418330"/>
              <a:gd name="connsiteY59" fmla="*/ 1160060 h 3030157"/>
              <a:gd name="connsiteX60" fmla="*/ 1313 w 2418330"/>
              <a:gd name="connsiteY60" fmla="*/ 1274889 h 3030157"/>
              <a:gd name="connsiteX61" fmla="*/ 61582 w 2418330"/>
              <a:gd name="connsiteY61" fmla="*/ 1269602 h 3030157"/>
              <a:gd name="connsiteX62" fmla="*/ 61582 w 2418330"/>
              <a:gd name="connsiteY62" fmla="*/ 1319298 h 3030157"/>
              <a:gd name="connsiteX63" fmla="*/ 91400 w 2418330"/>
              <a:gd name="connsiteY63" fmla="*/ 1458445 h 3030157"/>
              <a:gd name="connsiteX64" fmla="*/ 131156 w 2418330"/>
              <a:gd name="connsiteY64" fmla="*/ 1627411 h 3030157"/>
              <a:gd name="connsiteX65" fmla="*/ 170913 w 2418330"/>
              <a:gd name="connsiteY65" fmla="*/ 1985219 h 3030157"/>
              <a:gd name="connsiteX66" fmla="*/ 170913 w 2418330"/>
              <a:gd name="connsiteY66" fmla="*/ 2213819 h 3030157"/>
              <a:gd name="connsiteX67" fmla="*/ 151034 w 2418330"/>
              <a:gd name="connsiteY67" fmla="*/ 2233698 h 3030157"/>
              <a:gd name="connsiteX68" fmla="*/ 131156 w 2418330"/>
              <a:gd name="connsiteY68" fmla="*/ 2402663 h 3030157"/>
              <a:gd name="connsiteX69" fmla="*/ 101339 w 2418330"/>
              <a:gd name="connsiteY69" fmla="*/ 2531872 h 3030157"/>
              <a:gd name="connsiteX70" fmla="*/ 111278 w 2418330"/>
              <a:gd name="connsiteY70" fmla="*/ 2631263 h 3030157"/>
              <a:gd name="connsiteX71" fmla="*/ 131156 w 2418330"/>
              <a:gd name="connsiteY71" fmla="*/ 2730654 h 3030157"/>
              <a:gd name="connsiteX72" fmla="*/ 196713 w 2418330"/>
              <a:gd name="connsiteY72" fmla="*/ 2874454 h 3030157"/>
              <a:gd name="connsiteX73" fmla="*/ 349817 w 2418330"/>
              <a:gd name="connsiteY73" fmla="*/ 2839985 h 3030157"/>
              <a:gd name="connsiteX74" fmla="*/ 349817 w 2418330"/>
              <a:gd name="connsiteY74" fmla="*/ 2959254 h 3030157"/>
              <a:gd name="connsiteX75" fmla="*/ 409452 w 2418330"/>
              <a:gd name="connsiteY75" fmla="*/ 3028828 h 3030157"/>
              <a:gd name="connsiteX76" fmla="*/ 459147 w 2418330"/>
              <a:gd name="connsiteY76" fmla="*/ 2899619 h 3030157"/>
              <a:gd name="connsiteX77" fmla="*/ 498904 w 2418330"/>
              <a:gd name="connsiteY77" fmla="*/ 2800228 h 3030157"/>
              <a:gd name="connsiteX78" fmla="*/ 479026 w 2418330"/>
              <a:gd name="connsiteY78" fmla="*/ 2661080 h 3030157"/>
              <a:gd name="connsiteX79" fmla="*/ 488965 w 2418330"/>
              <a:gd name="connsiteY79" fmla="*/ 2581567 h 3030157"/>
              <a:gd name="connsiteX80" fmla="*/ 568478 w 2418330"/>
              <a:gd name="connsiteY80" fmla="*/ 2521932 h 3030157"/>
              <a:gd name="connsiteX81" fmla="*/ 588356 w 2418330"/>
              <a:gd name="connsiteY81" fmla="*/ 2671019 h 3030157"/>
              <a:gd name="connsiteX82" fmla="*/ 697687 w 2418330"/>
              <a:gd name="connsiteY82" fmla="*/ 2621324 h 3030157"/>
              <a:gd name="connsiteX83" fmla="*/ 826895 w 2418330"/>
              <a:gd name="connsiteY83" fmla="*/ 2571628 h 3030157"/>
              <a:gd name="connsiteX84" fmla="*/ 916347 w 2418330"/>
              <a:gd name="connsiteY84" fmla="*/ 2591506 h 3030157"/>
              <a:gd name="connsiteX85" fmla="*/ 916347 w 2418330"/>
              <a:gd name="connsiteY85" fmla="*/ 2372845 h 3030157"/>
              <a:gd name="connsiteX86" fmla="*/ 936226 w 2418330"/>
              <a:gd name="connsiteY86" fmla="*/ 2213819 h 3030157"/>
              <a:gd name="connsiteX87" fmla="*/ 936226 w 2418330"/>
              <a:gd name="connsiteY87" fmla="*/ 2114428 h 3030157"/>
              <a:gd name="connsiteX88" fmla="*/ 1005800 w 2418330"/>
              <a:gd name="connsiteY88" fmla="*/ 1975280 h 3030157"/>
              <a:gd name="connsiteX89" fmla="*/ 1045556 w 2418330"/>
              <a:gd name="connsiteY89" fmla="*/ 2044854 h 3030157"/>
              <a:gd name="connsiteX90" fmla="*/ 1105191 w 2418330"/>
              <a:gd name="connsiteY90" fmla="*/ 2323150 h 3030157"/>
              <a:gd name="connsiteX91" fmla="*/ 1164826 w 2418330"/>
              <a:gd name="connsiteY91" fmla="*/ 2442419 h 3030157"/>
              <a:gd name="connsiteX92" fmla="*/ 1174765 w 2418330"/>
              <a:gd name="connsiteY92" fmla="*/ 2273454 h 3030157"/>
              <a:gd name="connsiteX93" fmla="*/ 1194643 w 2418330"/>
              <a:gd name="connsiteY93" fmla="*/ 2233698 h 3030157"/>
              <a:gd name="connsiteX94" fmla="*/ 1254278 w 2418330"/>
              <a:gd name="connsiteY94" fmla="*/ 2193941 h 3030157"/>
              <a:gd name="connsiteX95" fmla="*/ 1333791 w 2418330"/>
              <a:gd name="connsiteY95" fmla="*/ 2064732 h 3030157"/>
              <a:gd name="connsiteX96" fmla="*/ 1463000 w 2418330"/>
              <a:gd name="connsiteY96" fmla="*/ 2203880 h 3030157"/>
              <a:gd name="connsiteX97" fmla="*/ 1634565 w 2418330"/>
              <a:gd name="connsiteY97" fmla="*/ 2282476 h 3030157"/>
              <a:gd name="connsiteX98" fmla="*/ 1793132 w 2418330"/>
              <a:gd name="connsiteY98" fmla="*/ 2057393 h 3030157"/>
              <a:gd name="connsiteX99" fmla="*/ 1935949 w 2418330"/>
              <a:gd name="connsiteY99" fmla="*/ 2096079 h 3030157"/>
              <a:gd name="connsiteX100" fmla="*/ 2004147 w 2418330"/>
              <a:gd name="connsiteY100" fmla="*/ 2352814 h 3030157"/>
              <a:gd name="connsiteX101" fmla="*/ 2137789 w 2418330"/>
              <a:gd name="connsiteY101" fmla="*/ 2472390 h 3030157"/>
              <a:gd name="connsiteX102" fmla="*/ 2313636 w 2418330"/>
              <a:gd name="connsiteY102" fmla="*/ 2416119 h 3030157"/>
              <a:gd name="connsiteX103" fmla="*/ 2337643 w 2418330"/>
              <a:gd name="connsiteY103" fmla="*/ 2253576 h 3030157"/>
              <a:gd name="connsiteX0" fmla="*/ 2337643 w 2418330"/>
              <a:gd name="connsiteY0" fmla="*/ 2253576 h 3030157"/>
              <a:gd name="connsiteX1" fmla="*/ 2337643 w 2418330"/>
              <a:gd name="connsiteY1" fmla="*/ 2164124 h 3030157"/>
              <a:gd name="connsiteX2" fmla="*/ 2397278 w 2418330"/>
              <a:gd name="connsiteY2" fmla="*/ 2104489 h 3030157"/>
              <a:gd name="connsiteX3" fmla="*/ 2417156 w 2418330"/>
              <a:gd name="connsiteY3" fmla="*/ 2005098 h 3030157"/>
              <a:gd name="connsiteX4" fmla="*/ 2367461 w 2418330"/>
              <a:gd name="connsiteY4" fmla="*/ 1965341 h 3030157"/>
              <a:gd name="connsiteX5" fmla="*/ 2367461 w 2418330"/>
              <a:gd name="connsiteY5" fmla="*/ 1915645 h 3030157"/>
              <a:gd name="connsiteX6" fmla="*/ 2268069 w 2418330"/>
              <a:gd name="connsiteY6" fmla="*/ 1756619 h 3030157"/>
              <a:gd name="connsiteX7" fmla="*/ 2208434 w 2418330"/>
              <a:gd name="connsiteY7" fmla="*/ 1677106 h 3030157"/>
              <a:gd name="connsiteX8" fmla="*/ 2168678 w 2418330"/>
              <a:gd name="connsiteY8" fmla="*/ 1587654 h 3030157"/>
              <a:gd name="connsiteX9" fmla="*/ 2168678 w 2418330"/>
              <a:gd name="connsiteY9" fmla="*/ 1537959 h 3030157"/>
              <a:gd name="connsiteX10" fmla="*/ 2128921 w 2418330"/>
              <a:gd name="connsiteY10" fmla="*/ 1438567 h 3030157"/>
              <a:gd name="connsiteX11" fmla="*/ 2148800 w 2418330"/>
              <a:gd name="connsiteY11" fmla="*/ 1398811 h 3030157"/>
              <a:gd name="connsiteX12" fmla="*/ 2089165 w 2418330"/>
              <a:gd name="connsiteY12" fmla="*/ 1349115 h 3030157"/>
              <a:gd name="connsiteX13" fmla="*/ 2118982 w 2418330"/>
              <a:gd name="connsiteY13" fmla="*/ 1279541 h 3030157"/>
              <a:gd name="connsiteX14" fmla="*/ 2069287 w 2418330"/>
              <a:gd name="connsiteY14" fmla="*/ 1239785 h 3030157"/>
              <a:gd name="connsiteX15" fmla="*/ 2089165 w 2418330"/>
              <a:gd name="connsiteY15" fmla="*/ 1190089 h 3030157"/>
              <a:gd name="connsiteX16" fmla="*/ 2049408 w 2418330"/>
              <a:gd name="connsiteY16" fmla="*/ 1120515 h 3030157"/>
              <a:gd name="connsiteX17" fmla="*/ 2039469 w 2418330"/>
              <a:gd name="connsiteY17" fmla="*/ 971428 h 3030157"/>
              <a:gd name="connsiteX18" fmla="*/ 2059347 w 2418330"/>
              <a:gd name="connsiteY18" fmla="*/ 951550 h 3030157"/>
              <a:gd name="connsiteX19" fmla="*/ 2049408 w 2418330"/>
              <a:gd name="connsiteY19" fmla="*/ 862098 h 3030157"/>
              <a:gd name="connsiteX20" fmla="*/ 1969895 w 2418330"/>
              <a:gd name="connsiteY20" fmla="*/ 782585 h 3030157"/>
              <a:gd name="connsiteX21" fmla="*/ 1959956 w 2418330"/>
              <a:gd name="connsiteY21" fmla="*/ 663315 h 3030157"/>
              <a:gd name="connsiteX22" fmla="*/ 1989774 w 2418330"/>
              <a:gd name="connsiteY22" fmla="*/ 593741 h 3030157"/>
              <a:gd name="connsiteX23" fmla="*/ 1840687 w 2418330"/>
              <a:gd name="connsiteY23" fmla="*/ 444654 h 3030157"/>
              <a:gd name="connsiteX24" fmla="*/ 1810869 w 2418330"/>
              <a:gd name="connsiteY24" fmla="*/ 514228 h 3030157"/>
              <a:gd name="connsiteX25" fmla="*/ 1820808 w 2418330"/>
              <a:gd name="connsiteY25" fmla="*/ 603680 h 3030157"/>
              <a:gd name="connsiteX26" fmla="*/ 1761174 w 2418330"/>
              <a:gd name="connsiteY26" fmla="*/ 643437 h 3030157"/>
              <a:gd name="connsiteX27" fmla="*/ 1641904 w 2418330"/>
              <a:gd name="connsiteY27" fmla="*/ 742828 h 3030157"/>
              <a:gd name="connsiteX28" fmla="*/ 1542513 w 2418330"/>
              <a:gd name="connsiteY28" fmla="*/ 643437 h 3030157"/>
              <a:gd name="connsiteX29" fmla="*/ 1472939 w 2418330"/>
              <a:gd name="connsiteY29" fmla="*/ 653376 h 3030157"/>
              <a:gd name="connsiteX30" fmla="*/ 1433182 w 2418330"/>
              <a:gd name="connsiteY30" fmla="*/ 514228 h 3030157"/>
              <a:gd name="connsiteX31" fmla="*/ 1403365 w 2418330"/>
              <a:gd name="connsiteY31" fmla="*/ 305506 h 3030157"/>
              <a:gd name="connsiteX32" fmla="*/ 1403365 w 2418330"/>
              <a:gd name="connsiteY32" fmla="*/ 17272 h 3030157"/>
              <a:gd name="connsiteX33" fmla="*/ 1323852 w 2418330"/>
              <a:gd name="connsiteY33" fmla="*/ 47089 h 3030157"/>
              <a:gd name="connsiteX34" fmla="*/ 1323852 w 2418330"/>
              <a:gd name="connsiteY34" fmla="*/ 166359 h 3030157"/>
              <a:gd name="connsiteX35" fmla="*/ 1244339 w 2418330"/>
              <a:gd name="connsiteY35" fmla="*/ 225993 h 3030157"/>
              <a:gd name="connsiteX36" fmla="*/ 1204582 w 2418330"/>
              <a:gd name="connsiteY36" fmla="*/ 126602 h 3030157"/>
              <a:gd name="connsiteX37" fmla="*/ 1224461 w 2418330"/>
              <a:gd name="connsiteY37" fmla="*/ 76906 h 3030157"/>
              <a:gd name="connsiteX38" fmla="*/ 1125069 w 2418330"/>
              <a:gd name="connsiteY38" fmla="*/ 27211 h 3030157"/>
              <a:gd name="connsiteX39" fmla="*/ 1015739 w 2418330"/>
              <a:gd name="connsiteY39" fmla="*/ 96785 h 3030157"/>
              <a:gd name="connsiteX40" fmla="*/ 916347 w 2418330"/>
              <a:gd name="connsiteY40" fmla="*/ 96785 h 3030157"/>
              <a:gd name="connsiteX41" fmla="*/ 856713 w 2418330"/>
              <a:gd name="connsiteY41" fmla="*/ 96785 h 3030157"/>
              <a:gd name="connsiteX42" fmla="*/ 797078 w 2418330"/>
              <a:gd name="connsiteY42" fmla="*/ 136541 h 3030157"/>
              <a:gd name="connsiteX43" fmla="*/ 747382 w 2418330"/>
              <a:gd name="connsiteY43" fmla="*/ 166359 h 3030157"/>
              <a:gd name="connsiteX44" fmla="*/ 727504 w 2418330"/>
              <a:gd name="connsiteY44" fmla="*/ 295567 h 3030157"/>
              <a:gd name="connsiteX45" fmla="*/ 727504 w 2418330"/>
              <a:gd name="connsiteY45" fmla="*/ 424776 h 3030157"/>
              <a:gd name="connsiteX46" fmla="*/ 697687 w 2418330"/>
              <a:gd name="connsiteY46" fmla="*/ 514228 h 3030157"/>
              <a:gd name="connsiteX47" fmla="*/ 568478 w 2418330"/>
              <a:gd name="connsiteY47" fmla="*/ 593741 h 3030157"/>
              <a:gd name="connsiteX48" fmla="*/ 548600 w 2418330"/>
              <a:gd name="connsiteY48" fmla="*/ 703072 h 3030157"/>
              <a:gd name="connsiteX49" fmla="*/ 508843 w 2418330"/>
              <a:gd name="connsiteY49" fmla="*/ 772645 h 3030157"/>
              <a:gd name="connsiteX50" fmla="*/ 439269 w 2418330"/>
              <a:gd name="connsiteY50" fmla="*/ 722950 h 3030157"/>
              <a:gd name="connsiteX51" fmla="*/ 359756 w 2418330"/>
              <a:gd name="connsiteY51" fmla="*/ 961489 h 3030157"/>
              <a:gd name="connsiteX52" fmla="*/ 359756 w 2418330"/>
              <a:gd name="connsiteY52" fmla="*/ 1050941 h 3030157"/>
              <a:gd name="connsiteX53" fmla="*/ 320000 w 2418330"/>
              <a:gd name="connsiteY53" fmla="*/ 1070819 h 3030157"/>
              <a:gd name="connsiteX54" fmla="*/ 359756 w 2418330"/>
              <a:gd name="connsiteY54" fmla="*/ 1259663 h 3030157"/>
              <a:gd name="connsiteX55" fmla="*/ 389574 w 2418330"/>
              <a:gd name="connsiteY55" fmla="*/ 1359054 h 3030157"/>
              <a:gd name="connsiteX56" fmla="*/ 250426 w 2418330"/>
              <a:gd name="connsiteY56" fmla="*/ 1279541 h 3030157"/>
              <a:gd name="connsiteX57" fmla="*/ 150611 w 2418330"/>
              <a:gd name="connsiteY57" fmla="*/ 1164290 h 3030157"/>
              <a:gd name="connsiteX58" fmla="*/ 31765 w 2418330"/>
              <a:gd name="connsiteY58" fmla="*/ 1090698 h 3030157"/>
              <a:gd name="connsiteX59" fmla="*/ 20980 w 2418330"/>
              <a:gd name="connsiteY59" fmla="*/ 1160060 h 3030157"/>
              <a:gd name="connsiteX60" fmla="*/ 1313 w 2418330"/>
              <a:gd name="connsiteY60" fmla="*/ 1274889 h 3030157"/>
              <a:gd name="connsiteX61" fmla="*/ 61582 w 2418330"/>
              <a:gd name="connsiteY61" fmla="*/ 1269602 h 3030157"/>
              <a:gd name="connsiteX62" fmla="*/ 61582 w 2418330"/>
              <a:gd name="connsiteY62" fmla="*/ 1319298 h 3030157"/>
              <a:gd name="connsiteX63" fmla="*/ 91400 w 2418330"/>
              <a:gd name="connsiteY63" fmla="*/ 1458445 h 3030157"/>
              <a:gd name="connsiteX64" fmla="*/ 131156 w 2418330"/>
              <a:gd name="connsiteY64" fmla="*/ 1627411 h 3030157"/>
              <a:gd name="connsiteX65" fmla="*/ 170913 w 2418330"/>
              <a:gd name="connsiteY65" fmla="*/ 1985219 h 3030157"/>
              <a:gd name="connsiteX66" fmla="*/ 170913 w 2418330"/>
              <a:gd name="connsiteY66" fmla="*/ 2213819 h 3030157"/>
              <a:gd name="connsiteX67" fmla="*/ 151034 w 2418330"/>
              <a:gd name="connsiteY67" fmla="*/ 2233698 h 3030157"/>
              <a:gd name="connsiteX68" fmla="*/ 131156 w 2418330"/>
              <a:gd name="connsiteY68" fmla="*/ 2402663 h 3030157"/>
              <a:gd name="connsiteX69" fmla="*/ 101339 w 2418330"/>
              <a:gd name="connsiteY69" fmla="*/ 2531872 h 3030157"/>
              <a:gd name="connsiteX70" fmla="*/ 111278 w 2418330"/>
              <a:gd name="connsiteY70" fmla="*/ 2631263 h 3030157"/>
              <a:gd name="connsiteX71" fmla="*/ 131156 w 2418330"/>
              <a:gd name="connsiteY71" fmla="*/ 2730654 h 3030157"/>
              <a:gd name="connsiteX72" fmla="*/ 196713 w 2418330"/>
              <a:gd name="connsiteY72" fmla="*/ 2874454 h 3030157"/>
              <a:gd name="connsiteX73" fmla="*/ 349817 w 2418330"/>
              <a:gd name="connsiteY73" fmla="*/ 2839985 h 3030157"/>
              <a:gd name="connsiteX74" fmla="*/ 349817 w 2418330"/>
              <a:gd name="connsiteY74" fmla="*/ 2959254 h 3030157"/>
              <a:gd name="connsiteX75" fmla="*/ 409452 w 2418330"/>
              <a:gd name="connsiteY75" fmla="*/ 3028828 h 3030157"/>
              <a:gd name="connsiteX76" fmla="*/ 459147 w 2418330"/>
              <a:gd name="connsiteY76" fmla="*/ 2899619 h 3030157"/>
              <a:gd name="connsiteX77" fmla="*/ 498904 w 2418330"/>
              <a:gd name="connsiteY77" fmla="*/ 2800228 h 3030157"/>
              <a:gd name="connsiteX78" fmla="*/ 479026 w 2418330"/>
              <a:gd name="connsiteY78" fmla="*/ 2661080 h 3030157"/>
              <a:gd name="connsiteX79" fmla="*/ 488965 w 2418330"/>
              <a:gd name="connsiteY79" fmla="*/ 2581567 h 3030157"/>
              <a:gd name="connsiteX80" fmla="*/ 568478 w 2418330"/>
              <a:gd name="connsiteY80" fmla="*/ 2521932 h 3030157"/>
              <a:gd name="connsiteX81" fmla="*/ 588356 w 2418330"/>
              <a:gd name="connsiteY81" fmla="*/ 2671019 h 3030157"/>
              <a:gd name="connsiteX82" fmla="*/ 697687 w 2418330"/>
              <a:gd name="connsiteY82" fmla="*/ 2621324 h 3030157"/>
              <a:gd name="connsiteX83" fmla="*/ 826895 w 2418330"/>
              <a:gd name="connsiteY83" fmla="*/ 2571628 h 3030157"/>
              <a:gd name="connsiteX84" fmla="*/ 916347 w 2418330"/>
              <a:gd name="connsiteY84" fmla="*/ 2591506 h 3030157"/>
              <a:gd name="connsiteX85" fmla="*/ 916347 w 2418330"/>
              <a:gd name="connsiteY85" fmla="*/ 2372845 h 3030157"/>
              <a:gd name="connsiteX86" fmla="*/ 936226 w 2418330"/>
              <a:gd name="connsiteY86" fmla="*/ 2213819 h 3030157"/>
              <a:gd name="connsiteX87" fmla="*/ 936226 w 2418330"/>
              <a:gd name="connsiteY87" fmla="*/ 2114428 h 3030157"/>
              <a:gd name="connsiteX88" fmla="*/ 1005800 w 2418330"/>
              <a:gd name="connsiteY88" fmla="*/ 1975280 h 3030157"/>
              <a:gd name="connsiteX89" fmla="*/ 1045556 w 2418330"/>
              <a:gd name="connsiteY89" fmla="*/ 2044854 h 3030157"/>
              <a:gd name="connsiteX90" fmla="*/ 1105191 w 2418330"/>
              <a:gd name="connsiteY90" fmla="*/ 2323150 h 3030157"/>
              <a:gd name="connsiteX91" fmla="*/ 1164826 w 2418330"/>
              <a:gd name="connsiteY91" fmla="*/ 2442419 h 3030157"/>
              <a:gd name="connsiteX92" fmla="*/ 1174765 w 2418330"/>
              <a:gd name="connsiteY92" fmla="*/ 2273454 h 3030157"/>
              <a:gd name="connsiteX93" fmla="*/ 1194643 w 2418330"/>
              <a:gd name="connsiteY93" fmla="*/ 2233698 h 3030157"/>
              <a:gd name="connsiteX94" fmla="*/ 1254278 w 2418330"/>
              <a:gd name="connsiteY94" fmla="*/ 2193941 h 3030157"/>
              <a:gd name="connsiteX95" fmla="*/ 1333791 w 2418330"/>
              <a:gd name="connsiteY95" fmla="*/ 2064732 h 3030157"/>
              <a:gd name="connsiteX96" fmla="*/ 1463000 w 2418330"/>
              <a:gd name="connsiteY96" fmla="*/ 2203880 h 3030157"/>
              <a:gd name="connsiteX97" fmla="*/ 1634565 w 2418330"/>
              <a:gd name="connsiteY97" fmla="*/ 2282476 h 3030157"/>
              <a:gd name="connsiteX98" fmla="*/ 1793132 w 2418330"/>
              <a:gd name="connsiteY98" fmla="*/ 2057393 h 3030157"/>
              <a:gd name="connsiteX99" fmla="*/ 1935949 w 2418330"/>
              <a:gd name="connsiteY99" fmla="*/ 2096079 h 3030157"/>
              <a:gd name="connsiteX100" fmla="*/ 2004147 w 2418330"/>
              <a:gd name="connsiteY100" fmla="*/ 2352814 h 3030157"/>
              <a:gd name="connsiteX101" fmla="*/ 2137789 w 2418330"/>
              <a:gd name="connsiteY101" fmla="*/ 2472390 h 3030157"/>
              <a:gd name="connsiteX102" fmla="*/ 2313636 w 2418330"/>
              <a:gd name="connsiteY102" fmla="*/ 2416119 h 3030157"/>
              <a:gd name="connsiteX103" fmla="*/ 2337643 w 2418330"/>
              <a:gd name="connsiteY103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027944 w 2442127"/>
              <a:gd name="connsiteY100" fmla="*/ 2352814 h 3030157"/>
              <a:gd name="connsiteX101" fmla="*/ 2161586 w 2442127"/>
              <a:gd name="connsiteY101" fmla="*/ 2472390 h 3030157"/>
              <a:gd name="connsiteX102" fmla="*/ 2337433 w 2442127"/>
              <a:gd name="connsiteY102" fmla="*/ 2416119 h 3030157"/>
              <a:gd name="connsiteX103" fmla="*/ 2361440 w 2442127"/>
              <a:gd name="connsiteY103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027944 w 2442127"/>
              <a:gd name="connsiteY100" fmla="*/ 2352814 h 3030157"/>
              <a:gd name="connsiteX101" fmla="*/ 2249135 w 2442127"/>
              <a:gd name="connsiteY101" fmla="*/ 2054100 h 3030157"/>
              <a:gd name="connsiteX102" fmla="*/ 2337433 w 2442127"/>
              <a:gd name="connsiteY102" fmla="*/ 2416119 h 3030157"/>
              <a:gd name="connsiteX103" fmla="*/ 2361440 w 2442127"/>
              <a:gd name="connsiteY103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101" fmla="*/ 2337433 w 2442127"/>
              <a:gd name="connsiteY101" fmla="*/ 2416119 h 3030157"/>
              <a:gd name="connsiteX102" fmla="*/ 2361440 w 2442127"/>
              <a:gd name="connsiteY102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101" fmla="*/ 2337433 w 2442127"/>
              <a:gd name="connsiteY101" fmla="*/ 2416119 h 3030157"/>
              <a:gd name="connsiteX102" fmla="*/ 2361440 w 2442127"/>
              <a:gd name="connsiteY102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101" fmla="*/ 2361440 w 2442127"/>
              <a:gd name="connsiteY101" fmla="*/ 2253576 h 3030157"/>
              <a:gd name="connsiteX0" fmla="*/ 2249135 w 2442127"/>
              <a:gd name="connsiteY0" fmla="*/ 2054100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12153 w 2445310"/>
              <a:gd name="connsiteY80" fmla="*/ 2671019 h 3030157"/>
              <a:gd name="connsiteX81" fmla="*/ 721484 w 2445310"/>
              <a:gd name="connsiteY81" fmla="*/ 2621324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198562 w 2445310"/>
              <a:gd name="connsiteY91" fmla="*/ 2273454 h 3030157"/>
              <a:gd name="connsiteX92" fmla="*/ 1218440 w 2445310"/>
              <a:gd name="connsiteY92" fmla="*/ 2233698 h 3030157"/>
              <a:gd name="connsiteX93" fmla="*/ 1278075 w 2445310"/>
              <a:gd name="connsiteY93" fmla="*/ 2193941 h 3030157"/>
              <a:gd name="connsiteX94" fmla="*/ 1357588 w 2445310"/>
              <a:gd name="connsiteY94" fmla="*/ 2064732 h 3030157"/>
              <a:gd name="connsiteX95" fmla="*/ 1486797 w 2445310"/>
              <a:gd name="connsiteY95" fmla="*/ 2203880 h 3030157"/>
              <a:gd name="connsiteX96" fmla="*/ 1658362 w 2445310"/>
              <a:gd name="connsiteY96" fmla="*/ 2282476 h 3030157"/>
              <a:gd name="connsiteX97" fmla="*/ 1816929 w 2445310"/>
              <a:gd name="connsiteY97" fmla="*/ 2057393 h 3030157"/>
              <a:gd name="connsiteX98" fmla="*/ 1959746 w 2445310"/>
              <a:gd name="connsiteY98" fmla="*/ 2096079 h 3030157"/>
              <a:gd name="connsiteX99" fmla="*/ 2249135 w 2445310"/>
              <a:gd name="connsiteY99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12153 w 2445310"/>
              <a:gd name="connsiteY80" fmla="*/ 2671019 h 3030157"/>
              <a:gd name="connsiteX81" fmla="*/ 721484 w 2445310"/>
              <a:gd name="connsiteY81" fmla="*/ 2621324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237683 w 2445310"/>
              <a:gd name="connsiteY91" fmla="*/ 2378555 h 3030157"/>
              <a:gd name="connsiteX92" fmla="*/ 1198562 w 2445310"/>
              <a:gd name="connsiteY92" fmla="*/ 2273454 h 3030157"/>
              <a:gd name="connsiteX93" fmla="*/ 1218440 w 2445310"/>
              <a:gd name="connsiteY93" fmla="*/ 2233698 h 3030157"/>
              <a:gd name="connsiteX94" fmla="*/ 1278075 w 2445310"/>
              <a:gd name="connsiteY94" fmla="*/ 2193941 h 3030157"/>
              <a:gd name="connsiteX95" fmla="*/ 1357588 w 2445310"/>
              <a:gd name="connsiteY95" fmla="*/ 2064732 h 3030157"/>
              <a:gd name="connsiteX96" fmla="*/ 1486797 w 2445310"/>
              <a:gd name="connsiteY96" fmla="*/ 2203880 h 3030157"/>
              <a:gd name="connsiteX97" fmla="*/ 1658362 w 2445310"/>
              <a:gd name="connsiteY97" fmla="*/ 2282476 h 3030157"/>
              <a:gd name="connsiteX98" fmla="*/ 1816929 w 2445310"/>
              <a:gd name="connsiteY98" fmla="*/ 2057393 h 3030157"/>
              <a:gd name="connsiteX99" fmla="*/ 1959746 w 2445310"/>
              <a:gd name="connsiteY99" fmla="*/ 2096079 h 3030157"/>
              <a:gd name="connsiteX100" fmla="*/ 2249135 w 2445310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721484 w 2445310"/>
              <a:gd name="connsiteY81" fmla="*/ 2621324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237683 w 2445310"/>
              <a:gd name="connsiteY91" fmla="*/ 2378555 h 3030157"/>
              <a:gd name="connsiteX92" fmla="*/ 1198562 w 2445310"/>
              <a:gd name="connsiteY92" fmla="*/ 2273454 h 3030157"/>
              <a:gd name="connsiteX93" fmla="*/ 1218440 w 2445310"/>
              <a:gd name="connsiteY93" fmla="*/ 2233698 h 3030157"/>
              <a:gd name="connsiteX94" fmla="*/ 1278075 w 2445310"/>
              <a:gd name="connsiteY94" fmla="*/ 2193941 h 3030157"/>
              <a:gd name="connsiteX95" fmla="*/ 1357588 w 2445310"/>
              <a:gd name="connsiteY95" fmla="*/ 2064732 h 3030157"/>
              <a:gd name="connsiteX96" fmla="*/ 1486797 w 2445310"/>
              <a:gd name="connsiteY96" fmla="*/ 2203880 h 3030157"/>
              <a:gd name="connsiteX97" fmla="*/ 1658362 w 2445310"/>
              <a:gd name="connsiteY97" fmla="*/ 2282476 h 3030157"/>
              <a:gd name="connsiteX98" fmla="*/ 1816929 w 2445310"/>
              <a:gd name="connsiteY98" fmla="*/ 2057393 h 3030157"/>
              <a:gd name="connsiteX99" fmla="*/ 1959746 w 2445310"/>
              <a:gd name="connsiteY99" fmla="*/ 2096079 h 3030157"/>
              <a:gd name="connsiteX100" fmla="*/ 2249135 w 2445310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765258 w 2445310"/>
              <a:gd name="connsiteY81" fmla="*/ 2640779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237683 w 2445310"/>
              <a:gd name="connsiteY91" fmla="*/ 2378555 h 3030157"/>
              <a:gd name="connsiteX92" fmla="*/ 1198562 w 2445310"/>
              <a:gd name="connsiteY92" fmla="*/ 2273454 h 3030157"/>
              <a:gd name="connsiteX93" fmla="*/ 1218440 w 2445310"/>
              <a:gd name="connsiteY93" fmla="*/ 2233698 h 3030157"/>
              <a:gd name="connsiteX94" fmla="*/ 1278075 w 2445310"/>
              <a:gd name="connsiteY94" fmla="*/ 2193941 h 3030157"/>
              <a:gd name="connsiteX95" fmla="*/ 1357588 w 2445310"/>
              <a:gd name="connsiteY95" fmla="*/ 2064732 h 3030157"/>
              <a:gd name="connsiteX96" fmla="*/ 1486797 w 2445310"/>
              <a:gd name="connsiteY96" fmla="*/ 2203880 h 3030157"/>
              <a:gd name="connsiteX97" fmla="*/ 1658362 w 2445310"/>
              <a:gd name="connsiteY97" fmla="*/ 2282476 h 3030157"/>
              <a:gd name="connsiteX98" fmla="*/ 1816929 w 2445310"/>
              <a:gd name="connsiteY98" fmla="*/ 2057393 h 3030157"/>
              <a:gd name="connsiteX99" fmla="*/ 1959746 w 2445310"/>
              <a:gd name="connsiteY99" fmla="*/ 2096079 h 3030157"/>
              <a:gd name="connsiteX100" fmla="*/ 2249135 w 2445310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28988 w 2445310"/>
              <a:gd name="connsiteY90" fmla="*/ 2323150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18440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28988 w 2445310"/>
              <a:gd name="connsiteY90" fmla="*/ 2323150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58171 w 2445310"/>
              <a:gd name="connsiteY90" fmla="*/ 2337742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38530 w 2445310"/>
              <a:gd name="connsiteY36" fmla="*/ 101225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58171 w 2445310"/>
              <a:gd name="connsiteY90" fmla="*/ 2337742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3957 h 3030014"/>
              <a:gd name="connsiteX1" fmla="*/ 2421075 w 2445310"/>
              <a:gd name="connsiteY1" fmla="*/ 2104346 h 3030014"/>
              <a:gd name="connsiteX2" fmla="*/ 2440953 w 2445310"/>
              <a:gd name="connsiteY2" fmla="*/ 2004955 h 3030014"/>
              <a:gd name="connsiteX3" fmla="*/ 2391258 w 2445310"/>
              <a:gd name="connsiteY3" fmla="*/ 1965198 h 3030014"/>
              <a:gd name="connsiteX4" fmla="*/ 2391258 w 2445310"/>
              <a:gd name="connsiteY4" fmla="*/ 1915502 h 3030014"/>
              <a:gd name="connsiteX5" fmla="*/ 2291866 w 2445310"/>
              <a:gd name="connsiteY5" fmla="*/ 1756476 h 3030014"/>
              <a:gd name="connsiteX6" fmla="*/ 2232231 w 2445310"/>
              <a:gd name="connsiteY6" fmla="*/ 1676963 h 3030014"/>
              <a:gd name="connsiteX7" fmla="*/ 2192475 w 2445310"/>
              <a:gd name="connsiteY7" fmla="*/ 1587511 h 3030014"/>
              <a:gd name="connsiteX8" fmla="*/ 2192475 w 2445310"/>
              <a:gd name="connsiteY8" fmla="*/ 1537816 h 3030014"/>
              <a:gd name="connsiteX9" fmla="*/ 2152718 w 2445310"/>
              <a:gd name="connsiteY9" fmla="*/ 1438424 h 3030014"/>
              <a:gd name="connsiteX10" fmla="*/ 2172597 w 2445310"/>
              <a:gd name="connsiteY10" fmla="*/ 1398668 h 3030014"/>
              <a:gd name="connsiteX11" fmla="*/ 2112962 w 2445310"/>
              <a:gd name="connsiteY11" fmla="*/ 1348972 h 3030014"/>
              <a:gd name="connsiteX12" fmla="*/ 2142779 w 2445310"/>
              <a:gd name="connsiteY12" fmla="*/ 1279398 h 3030014"/>
              <a:gd name="connsiteX13" fmla="*/ 2093084 w 2445310"/>
              <a:gd name="connsiteY13" fmla="*/ 1239642 h 3030014"/>
              <a:gd name="connsiteX14" fmla="*/ 2112962 w 2445310"/>
              <a:gd name="connsiteY14" fmla="*/ 1189946 h 3030014"/>
              <a:gd name="connsiteX15" fmla="*/ 2073205 w 2445310"/>
              <a:gd name="connsiteY15" fmla="*/ 1120372 h 3030014"/>
              <a:gd name="connsiteX16" fmla="*/ 2063266 w 2445310"/>
              <a:gd name="connsiteY16" fmla="*/ 971285 h 3030014"/>
              <a:gd name="connsiteX17" fmla="*/ 2083144 w 2445310"/>
              <a:gd name="connsiteY17" fmla="*/ 951407 h 3030014"/>
              <a:gd name="connsiteX18" fmla="*/ 2073205 w 2445310"/>
              <a:gd name="connsiteY18" fmla="*/ 861955 h 3030014"/>
              <a:gd name="connsiteX19" fmla="*/ 1993692 w 2445310"/>
              <a:gd name="connsiteY19" fmla="*/ 782442 h 3030014"/>
              <a:gd name="connsiteX20" fmla="*/ 1983753 w 2445310"/>
              <a:gd name="connsiteY20" fmla="*/ 663172 h 3030014"/>
              <a:gd name="connsiteX21" fmla="*/ 2013571 w 2445310"/>
              <a:gd name="connsiteY21" fmla="*/ 593598 h 3030014"/>
              <a:gd name="connsiteX22" fmla="*/ 1864484 w 2445310"/>
              <a:gd name="connsiteY22" fmla="*/ 444511 h 3030014"/>
              <a:gd name="connsiteX23" fmla="*/ 1834666 w 2445310"/>
              <a:gd name="connsiteY23" fmla="*/ 514085 h 3030014"/>
              <a:gd name="connsiteX24" fmla="*/ 1844605 w 2445310"/>
              <a:gd name="connsiteY24" fmla="*/ 603537 h 3030014"/>
              <a:gd name="connsiteX25" fmla="*/ 1784971 w 2445310"/>
              <a:gd name="connsiteY25" fmla="*/ 643294 h 3030014"/>
              <a:gd name="connsiteX26" fmla="*/ 1665701 w 2445310"/>
              <a:gd name="connsiteY26" fmla="*/ 742685 h 3030014"/>
              <a:gd name="connsiteX27" fmla="*/ 1566310 w 2445310"/>
              <a:gd name="connsiteY27" fmla="*/ 643294 h 3030014"/>
              <a:gd name="connsiteX28" fmla="*/ 1496736 w 2445310"/>
              <a:gd name="connsiteY28" fmla="*/ 653233 h 3030014"/>
              <a:gd name="connsiteX29" fmla="*/ 1456979 w 2445310"/>
              <a:gd name="connsiteY29" fmla="*/ 514085 h 3030014"/>
              <a:gd name="connsiteX30" fmla="*/ 1427162 w 2445310"/>
              <a:gd name="connsiteY30" fmla="*/ 305363 h 3030014"/>
              <a:gd name="connsiteX31" fmla="*/ 1427162 w 2445310"/>
              <a:gd name="connsiteY31" fmla="*/ 17129 h 3030014"/>
              <a:gd name="connsiteX32" fmla="*/ 1347649 w 2445310"/>
              <a:gd name="connsiteY32" fmla="*/ 46946 h 3030014"/>
              <a:gd name="connsiteX33" fmla="*/ 1289283 w 2445310"/>
              <a:gd name="connsiteY33" fmla="*/ 161352 h 3030014"/>
              <a:gd name="connsiteX34" fmla="*/ 1268136 w 2445310"/>
              <a:gd name="connsiteY34" fmla="*/ 225850 h 3030014"/>
              <a:gd name="connsiteX35" fmla="*/ 1228379 w 2445310"/>
              <a:gd name="connsiteY35" fmla="*/ 126459 h 3030014"/>
              <a:gd name="connsiteX36" fmla="*/ 1238530 w 2445310"/>
              <a:gd name="connsiteY36" fmla="*/ 101082 h 3030014"/>
              <a:gd name="connsiteX37" fmla="*/ 1148866 w 2445310"/>
              <a:gd name="connsiteY37" fmla="*/ 27068 h 3030014"/>
              <a:gd name="connsiteX38" fmla="*/ 1039536 w 2445310"/>
              <a:gd name="connsiteY38" fmla="*/ 96642 h 3030014"/>
              <a:gd name="connsiteX39" fmla="*/ 940144 w 2445310"/>
              <a:gd name="connsiteY39" fmla="*/ 96642 h 3030014"/>
              <a:gd name="connsiteX40" fmla="*/ 880510 w 2445310"/>
              <a:gd name="connsiteY40" fmla="*/ 96642 h 3030014"/>
              <a:gd name="connsiteX41" fmla="*/ 820875 w 2445310"/>
              <a:gd name="connsiteY41" fmla="*/ 136398 h 3030014"/>
              <a:gd name="connsiteX42" fmla="*/ 771179 w 2445310"/>
              <a:gd name="connsiteY42" fmla="*/ 166216 h 3030014"/>
              <a:gd name="connsiteX43" fmla="*/ 751301 w 2445310"/>
              <a:gd name="connsiteY43" fmla="*/ 295424 h 3030014"/>
              <a:gd name="connsiteX44" fmla="*/ 751301 w 2445310"/>
              <a:gd name="connsiteY44" fmla="*/ 424633 h 3030014"/>
              <a:gd name="connsiteX45" fmla="*/ 721484 w 2445310"/>
              <a:gd name="connsiteY45" fmla="*/ 514085 h 3030014"/>
              <a:gd name="connsiteX46" fmla="*/ 592275 w 2445310"/>
              <a:gd name="connsiteY46" fmla="*/ 593598 h 3030014"/>
              <a:gd name="connsiteX47" fmla="*/ 572397 w 2445310"/>
              <a:gd name="connsiteY47" fmla="*/ 702929 h 3030014"/>
              <a:gd name="connsiteX48" fmla="*/ 532640 w 2445310"/>
              <a:gd name="connsiteY48" fmla="*/ 772502 h 3030014"/>
              <a:gd name="connsiteX49" fmla="*/ 463066 w 2445310"/>
              <a:gd name="connsiteY49" fmla="*/ 722807 h 3030014"/>
              <a:gd name="connsiteX50" fmla="*/ 383553 w 2445310"/>
              <a:gd name="connsiteY50" fmla="*/ 961346 h 3030014"/>
              <a:gd name="connsiteX51" fmla="*/ 383553 w 2445310"/>
              <a:gd name="connsiteY51" fmla="*/ 1050798 h 3030014"/>
              <a:gd name="connsiteX52" fmla="*/ 343797 w 2445310"/>
              <a:gd name="connsiteY52" fmla="*/ 1070676 h 3030014"/>
              <a:gd name="connsiteX53" fmla="*/ 383553 w 2445310"/>
              <a:gd name="connsiteY53" fmla="*/ 1259520 h 3030014"/>
              <a:gd name="connsiteX54" fmla="*/ 413371 w 2445310"/>
              <a:gd name="connsiteY54" fmla="*/ 1358911 h 3030014"/>
              <a:gd name="connsiteX55" fmla="*/ 274223 w 2445310"/>
              <a:gd name="connsiteY55" fmla="*/ 1279398 h 3030014"/>
              <a:gd name="connsiteX56" fmla="*/ 174408 w 2445310"/>
              <a:gd name="connsiteY56" fmla="*/ 1164147 h 3030014"/>
              <a:gd name="connsiteX57" fmla="*/ 55562 w 2445310"/>
              <a:gd name="connsiteY57" fmla="*/ 1090555 h 3030014"/>
              <a:gd name="connsiteX58" fmla="*/ 1003 w 2445310"/>
              <a:gd name="connsiteY58" fmla="*/ 1164781 h 3030014"/>
              <a:gd name="connsiteX59" fmla="*/ 25110 w 2445310"/>
              <a:gd name="connsiteY59" fmla="*/ 1274746 h 3030014"/>
              <a:gd name="connsiteX60" fmla="*/ 85379 w 2445310"/>
              <a:gd name="connsiteY60" fmla="*/ 1269459 h 3030014"/>
              <a:gd name="connsiteX61" fmla="*/ 85379 w 2445310"/>
              <a:gd name="connsiteY61" fmla="*/ 1319155 h 3030014"/>
              <a:gd name="connsiteX62" fmla="*/ 115197 w 2445310"/>
              <a:gd name="connsiteY62" fmla="*/ 1458302 h 3030014"/>
              <a:gd name="connsiteX63" fmla="*/ 154953 w 2445310"/>
              <a:gd name="connsiteY63" fmla="*/ 1627268 h 3030014"/>
              <a:gd name="connsiteX64" fmla="*/ 194710 w 2445310"/>
              <a:gd name="connsiteY64" fmla="*/ 1985076 h 3030014"/>
              <a:gd name="connsiteX65" fmla="*/ 194710 w 2445310"/>
              <a:gd name="connsiteY65" fmla="*/ 2213676 h 3030014"/>
              <a:gd name="connsiteX66" fmla="*/ 174831 w 2445310"/>
              <a:gd name="connsiteY66" fmla="*/ 2233555 h 3030014"/>
              <a:gd name="connsiteX67" fmla="*/ 154953 w 2445310"/>
              <a:gd name="connsiteY67" fmla="*/ 2402520 h 3030014"/>
              <a:gd name="connsiteX68" fmla="*/ 125136 w 2445310"/>
              <a:gd name="connsiteY68" fmla="*/ 2531729 h 3030014"/>
              <a:gd name="connsiteX69" fmla="*/ 135075 w 2445310"/>
              <a:gd name="connsiteY69" fmla="*/ 2631120 h 3030014"/>
              <a:gd name="connsiteX70" fmla="*/ 154953 w 2445310"/>
              <a:gd name="connsiteY70" fmla="*/ 2730511 h 3030014"/>
              <a:gd name="connsiteX71" fmla="*/ 220510 w 2445310"/>
              <a:gd name="connsiteY71" fmla="*/ 2874311 h 3030014"/>
              <a:gd name="connsiteX72" fmla="*/ 373614 w 2445310"/>
              <a:gd name="connsiteY72" fmla="*/ 2839842 h 3030014"/>
              <a:gd name="connsiteX73" fmla="*/ 373614 w 2445310"/>
              <a:gd name="connsiteY73" fmla="*/ 2959111 h 3030014"/>
              <a:gd name="connsiteX74" fmla="*/ 433249 w 2445310"/>
              <a:gd name="connsiteY74" fmla="*/ 3028685 h 3030014"/>
              <a:gd name="connsiteX75" fmla="*/ 482944 w 2445310"/>
              <a:gd name="connsiteY75" fmla="*/ 2899476 h 3030014"/>
              <a:gd name="connsiteX76" fmla="*/ 522701 w 2445310"/>
              <a:gd name="connsiteY76" fmla="*/ 2800085 h 3030014"/>
              <a:gd name="connsiteX77" fmla="*/ 502823 w 2445310"/>
              <a:gd name="connsiteY77" fmla="*/ 2660937 h 3030014"/>
              <a:gd name="connsiteX78" fmla="*/ 512762 w 2445310"/>
              <a:gd name="connsiteY78" fmla="*/ 2581424 h 3030014"/>
              <a:gd name="connsiteX79" fmla="*/ 592275 w 2445310"/>
              <a:gd name="connsiteY79" fmla="*/ 2521789 h 3030014"/>
              <a:gd name="connsiteX80" fmla="*/ 660792 w 2445310"/>
              <a:gd name="connsiteY80" fmla="*/ 2719515 h 3030014"/>
              <a:gd name="connsiteX81" fmla="*/ 683206 w 2445310"/>
              <a:gd name="connsiteY81" fmla="*/ 2679970 h 3030014"/>
              <a:gd name="connsiteX82" fmla="*/ 765258 w 2445310"/>
              <a:gd name="connsiteY82" fmla="*/ 2640636 h 3030014"/>
              <a:gd name="connsiteX83" fmla="*/ 850692 w 2445310"/>
              <a:gd name="connsiteY83" fmla="*/ 2571485 h 3030014"/>
              <a:gd name="connsiteX84" fmla="*/ 940144 w 2445310"/>
              <a:gd name="connsiteY84" fmla="*/ 2591363 h 3030014"/>
              <a:gd name="connsiteX85" fmla="*/ 940144 w 2445310"/>
              <a:gd name="connsiteY85" fmla="*/ 2372702 h 3030014"/>
              <a:gd name="connsiteX86" fmla="*/ 960023 w 2445310"/>
              <a:gd name="connsiteY86" fmla="*/ 2213676 h 3030014"/>
              <a:gd name="connsiteX87" fmla="*/ 960023 w 2445310"/>
              <a:gd name="connsiteY87" fmla="*/ 2114285 h 3030014"/>
              <a:gd name="connsiteX88" fmla="*/ 1029597 w 2445310"/>
              <a:gd name="connsiteY88" fmla="*/ 1975137 h 3030014"/>
              <a:gd name="connsiteX89" fmla="*/ 1069353 w 2445310"/>
              <a:gd name="connsiteY89" fmla="*/ 2044711 h 3030014"/>
              <a:gd name="connsiteX90" fmla="*/ 1158171 w 2445310"/>
              <a:gd name="connsiteY90" fmla="*/ 2337599 h 3030014"/>
              <a:gd name="connsiteX91" fmla="*/ 1188623 w 2445310"/>
              <a:gd name="connsiteY91" fmla="*/ 2442276 h 3030014"/>
              <a:gd name="connsiteX92" fmla="*/ 1237683 w 2445310"/>
              <a:gd name="connsiteY92" fmla="*/ 2378412 h 3030014"/>
              <a:gd name="connsiteX93" fmla="*/ 1198562 w 2445310"/>
              <a:gd name="connsiteY93" fmla="*/ 2273311 h 3030014"/>
              <a:gd name="connsiteX94" fmla="*/ 1276806 w 2445310"/>
              <a:gd name="connsiteY94" fmla="*/ 2233555 h 3030014"/>
              <a:gd name="connsiteX95" fmla="*/ 1278075 w 2445310"/>
              <a:gd name="connsiteY95" fmla="*/ 2193798 h 3030014"/>
              <a:gd name="connsiteX96" fmla="*/ 1357588 w 2445310"/>
              <a:gd name="connsiteY96" fmla="*/ 2064589 h 3030014"/>
              <a:gd name="connsiteX97" fmla="*/ 1486797 w 2445310"/>
              <a:gd name="connsiteY97" fmla="*/ 2203737 h 3030014"/>
              <a:gd name="connsiteX98" fmla="*/ 1658362 w 2445310"/>
              <a:gd name="connsiteY98" fmla="*/ 2282333 h 3030014"/>
              <a:gd name="connsiteX99" fmla="*/ 1816929 w 2445310"/>
              <a:gd name="connsiteY99" fmla="*/ 2057250 h 3030014"/>
              <a:gd name="connsiteX100" fmla="*/ 1959746 w 2445310"/>
              <a:gd name="connsiteY100" fmla="*/ 2095936 h 3030014"/>
              <a:gd name="connsiteX101" fmla="*/ 2249135 w 2445310"/>
              <a:gd name="connsiteY101" fmla="*/ 2053957 h 3030014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299010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38530 w 2445310"/>
              <a:gd name="connsiteY36" fmla="*/ 101225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58171 w 2445310"/>
              <a:gd name="connsiteY90" fmla="*/ 2337742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42421 h 3018478"/>
              <a:gd name="connsiteX1" fmla="*/ 2421075 w 2445310"/>
              <a:gd name="connsiteY1" fmla="*/ 2092810 h 3018478"/>
              <a:gd name="connsiteX2" fmla="*/ 2440953 w 2445310"/>
              <a:gd name="connsiteY2" fmla="*/ 1993419 h 3018478"/>
              <a:gd name="connsiteX3" fmla="*/ 2391258 w 2445310"/>
              <a:gd name="connsiteY3" fmla="*/ 1953662 h 3018478"/>
              <a:gd name="connsiteX4" fmla="*/ 2391258 w 2445310"/>
              <a:gd name="connsiteY4" fmla="*/ 1903966 h 3018478"/>
              <a:gd name="connsiteX5" fmla="*/ 2291866 w 2445310"/>
              <a:gd name="connsiteY5" fmla="*/ 1744940 h 3018478"/>
              <a:gd name="connsiteX6" fmla="*/ 2232231 w 2445310"/>
              <a:gd name="connsiteY6" fmla="*/ 1665427 h 3018478"/>
              <a:gd name="connsiteX7" fmla="*/ 2192475 w 2445310"/>
              <a:gd name="connsiteY7" fmla="*/ 1575975 h 3018478"/>
              <a:gd name="connsiteX8" fmla="*/ 2192475 w 2445310"/>
              <a:gd name="connsiteY8" fmla="*/ 1526280 h 3018478"/>
              <a:gd name="connsiteX9" fmla="*/ 2152718 w 2445310"/>
              <a:gd name="connsiteY9" fmla="*/ 1426888 h 3018478"/>
              <a:gd name="connsiteX10" fmla="*/ 2172597 w 2445310"/>
              <a:gd name="connsiteY10" fmla="*/ 1387132 h 3018478"/>
              <a:gd name="connsiteX11" fmla="*/ 2112962 w 2445310"/>
              <a:gd name="connsiteY11" fmla="*/ 1337436 h 3018478"/>
              <a:gd name="connsiteX12" fmla="*/ 2142779 w 2445310"/>
              <a:gd name="connsiteY12" fmla="*/ 1267862 h 3018478"/>
              <a:gd name="connsiteX13" fmla="*/ 2093084 w 2445310"/>
              <a:gd name="connsiteY13" fmla="*/ 1228106 h 3018478"/>
              <a:gd name="connsiteX14" fmla="*/ 2112962 w 2445310"/>
              <a:gd name="connsiteY14" fmla="*/ 1178410 h 3018478"/>
              <a:gd name="connsiteX15" fmla="*/ 2073205 w 2445310"/>
              <a:gd name="connsiteY15" fmla="*/ 1108836 h 3018478"/>
              <a:gd name="connsiteX16" fmla="*/ 2063266 w 2445310"/>
              <a:gd name="connsiteY16" fmla="*/ 959749 h 3018478"/>
              <a:gd name="connsiteX17" fmla="*/ 2083144 w 2445310"/>
              <a:gd name="connsiteY17" fmla="*/ 939871 h 3018478"/>
              <a:gd name="connsiteX18" fmla="*/ 2073205 w 2445310"/>
              <a:gd name="connsiteY18" fmla="*/ 850419 h 3018478"/>
              <a:gd name="connsiteX19" fmla="*/ 1993692 w 2445310"/>
              <a:gd name="connsiteY19" fmla="*/ 770906 h 3018478"/>
              <a:gd name="connsiteX20" fmla="*/ 1983753 w 2445310"/>
              <a:gd name="connsiteY20" fmla="*/ 651636 h 3018478"/>
              <a:gd name="connsiteX21" fmla="*/ 2013571 w 2445310"/>
              <a:gd name="connsiteY21" fmla="*/ 582062 h 3018478"/>
              <a:gd name="connsiteX22" fmla="*/ 1864484 w 2445310"/>
              <a:gd name="connsiteY22" fmla="*/ 432975 h 3018478"/>
              <a:gd name="connsiteX23" fmla="*/ 1834666 w 2445310"/>
              <a:gd name="connsiteY23" fmla="*/ 502549 h 3018478"/>
              <a:gd name="connsiteX24" fmla="*/ 1844605 w 2445310"/>
              <a:gd name="connsiteY24" fmla="*/ 592001 h 3018478"/>
              <a:gd name="connsiteX25" fmla="*/ 1784971 w 2445310"/>
              <a:gd name="connsiteY25" fmla="*/ 631758 h 3018478"/>
              <a:gd name="connsiteX26" fmla="*/ 1665701 w 2445310"/>
              <a:gd name="connsiteY26" fmla="*/ 731149 h 3018478"/>
              <a:gd name="connsiteX27" fmla="*/ 1566310 w 2445310"/>
              <a:gd name="connsiteY27" fmla="*/ 631758 h 3018478"/>
              <a:gd name="connsiteX28" fmla="*/ 1496736 w 2445310"/>
              <a:gd name="connsiteY28" fmla="*/ 641697 h 3018478"/>
              <a:gd name="connsiteX29" fmla="*/ 1456979 w 2445310"/>
              <a:gd name="connsiteY29" fmla="*/ 502549 h 3018478"/>
              <a:gd name="connsiteX30" fmla="*/ 1427162 w 2445310"/>
              <a:gd name="connsiteY30" fmla="*/ 293827 h 3018478"/>
              <a:gd name="connsiteX31" fmla="*/ 1441753 w 2445310"/>
              <a:gd name="connsiteY31" fmla="*/ 20184 h 3018478"/>
              <a:gd name="connsiteX32" fmla="*/ 1347649 w 2445310"/>
              <a:gd name="connsiteY32" fmla="*/ 35410 h 3018478"/>
              <a:gd name="connsiteX33" fmla="*/ 1299010 w 2445310"/>
              <a:gd name="connsiteY33" fmla="*/ 154680 h 3018478"/>
              <a:gd name="connsiteX34" fmla="*/ 1268136 w 2445310"/>
              <a:gd name="connsiteY34" fmla="*/ 214314 h 3018478"/>
              <a:gd name="connsiteX35" fmla="*/ 1228379 w 2445310"/>
              <a:gd name="connsiteY35" fmla="*/ 114923 h 3018478"/>
              <a:gd name="connsiteX36" fmla="*/ 1238530 w 2445310"/>
              <a:gd name="connsiteY36" fmla="*/ 89546 h 3018478"/>
              <a:gd name="connsiteX37" fmla="*/ 1148866 w 2445310"/>
              <a:gd name="connsiteY37" fmla="*/ 15532 h 3018478"/>
              <a:gd name="connsiteX38" fmla="*/ 1039536 w 2445310"/>
              <a:gd name="connsiteY38" fmla="*/ 85106 h 3018478"/>
              <a:gd name="connsiteX39" fmla="*/ 940144 w 2445310"/>
              <a:gd name="connsiteY39" fmla="*/ 85106 h 3018478"/>
              <a:gd name="connsiteX40" fmla="*/ 880510 w 2445310"/>
              <a:gd name="connsiteY40" fmla="*/ 85106 h 3018478"/>
              <a:gd name="connsiteX41" fmla="*/ 820875 w 2445310"/>
              <a:gd name="connsiteY41" fmla="*/ 124862 h 3018478"/>
              <a:gd name="connsiteX42" fmla="*/ 771179 w 2445310"/>
              <a:gd name="connsiteY42" fmla="*/ 154680 h 3018478"/>
              <a:gd name="connsiteX43" fmla="*/ 751301 w 2445310"/>
              <a:gd name="connsiteY43" fmla="*/ 283888 h 3018478"/>
              <a:gd name="connsiteX44" fmla="*/ 751301 w 2445310"/>
              <a:gd name="connsiteY44" fmla="*/ 413097 h 3018478"/>
              <a:gd name="connsiteX45" fmla="*/ 721484 w 2445310"/>
              <a:gd name="connsiteY45" fmla="*/ 502549 h 3018478"/>
              <a:gd name="connsiteX46" fmla="*/ 592275 w 2445310"/>
              <a:gd name="connsiteY46" fmla="*/ 582062 h 3018478"/>
              <a:gd name="connsiteX47" fmla="*/ 572397 w 2445310"/>
              <a:gd name="connsiteY47" fmla="*/ 691393 h 3018478"/>
              <a:gd name="connsiteX48" fmla="*/ 532640 w 2445310"/>
              <a:gd name="connsiteY48" fmla="*/ 760966 h 3018478"/>
              <a:gd name="connsiteX49" fmla="*/ 463066 w 2445310"/>
              <a:gd name="connsiteY49" fmla="*/ 711271 h 3018478"/>
              <a:gd name="connsiteX50" fmla="*/ 383553 w 2445310"/>
              <a:gd name="connsiteY50" fmla="*/ 949810 h 3018478"/>
              <a:gd name="connsiteX51" fmla="*/ 383553 w 2445310"/>
              <a:gd name="connsiteY51" fmla="*/ 1039262 h 3018478"/>
              <a:gd name="connsiteX52" fmla="*/ 343797 w 2445310"/>
              <a:gd name="connsiteY52" fmla="*/ 1059140 h 3018478"/>
              <a:gd name="connsiteX53" fmla="*/ 383553 w 2445310"/>
              <a:gd name="connsiteY53" fmla="*/ 1247984 h 3018478"/>
              <a:gd name="connsiteX54" fmla="*/ 413371 w 2445310"/>
              <a:gd name="connsiteY54" fmla="*/ 1347375 h 3018478"/>
              <a:gd name="connsiteX55" fmla="*/ 274223 w 2445310"/>
              <a:gd name="connsiteY55" fmla="*/ 1267862 h 3018478"/>
              <a:gd name="connsiteX56" fmla="*/ 174408 w 2445310"/>
              <a:gd name="connsiteY56" fmla="*/ 1152611 h 3018478"/>
              <a:gd name="connsiteX57" fmla="*/ 55562 w 2445310"/>
              <a:gd name="connsiteY57" fmla="*/ 1079019 h 3018478"/>
              <a:gd name="connsiteX58" fmla="*/ 1003 w 2445310"/>
              <a:gd name="connsiteY58" fmla="*/ 1153245 h 3018478"/>
              <a:gd name="connsiteX59" fmla="*/ 25110 w 2445310"/>
              <a:gd name="connsiteY59" fmla="*/ 1263210 h 3018478"/>
              <a:gd name="connsiteX60" fmla="*/ 85379 w 2445310"/>
              <a:gd name="connsiteY60" fmla="*/ 1257923 h 3018478"/>
              <a:gd name="connsiteX61" fmla="*/ 85379 w 2445310"/>
              <a:gd name="connsiteY61" fmla="*/ 1307619 h 3018478"/>
              <a:gd name="connsiteX62" fmla="*/ 115197 w 2445310"/>
              <a:gd name="connsiteY62" fmla="*/ 1446766 h 3018478"/>
              <a:gd name="connsiteX63" fmla="*/ 154953 w 2445310"/>
              <a:gd name="connsiteY63" fmla="*/ 1615732 h 3018478"/>
              <a:gd name="connsiteX64" fmla="*/ 194710 w 2445310"/>
              <a:gd name="connsiteY64" fmla="*/ 1973540 h 3018478"/>
              <a:gd name="connsiteX65" fmla="*/ 194710 w 2445310"/>
              <a:gd name="connsiteY65" fmla="*/ 2202140 h 3018478"/>
              <a:gd name="connsiteX66" fmla="*/ 174831 w 2445310"/>
              <a:gd name="connsiteY66" fmla="*/ 2222019 h 3018478"/>
              <a:gd name="connsiteX67" fmla="*/ 154953 w 2445310"/>
              <a:gd name="connsiteY67" fmla="*/ 2390984 h 3018478"/>
              <a:gd name="connsiteX68" fmla="*/ 125136 w 2445310"/>
              <a:gd name="connsiteY68" fmla="*/ 2520193 h 3018478"/>
              <a:gd name="connsiteX69" fmla="*/ 135075 w 2445310"/>
              <a:gd name="connsiteY69" fmla="*/ 2619584 h 3018478"/>
              <a:gd name="connsiteX70" fmla="*/ 154953 w 2445310"/>
              <a:gd name="connsiteY70" fmla="*/ 2718975 h 3018478"/>
              <a:gd name="connsiteX71" fmla="*/ 220510 w 2445310"/>
              <a:gd name="connsiteY71" fmla="*/ 2862775 h 3018478"/>
              <a:gd name="connsiteX72" fmla="*/ 373614 w 2445310"/>
              <a:gd name="connsiteY72" fmla="*/ 2828306 h 3018478"/>
              <a:gd name="connsiteX73" fmla="*/ 373614 w 2445310"/>
              <a:gd name="connsiteY73" fmla="*/ 2947575 h 3018478"/>
              <a:gd name="connsiteX74" fmla="*/ 433249 w 2445310"/>
              <a:gd name="connsiteY74" fmla="*/ 3017149 h 3018478"/>
              <a:gd name="connsiteX75" fmla="*/ 482944 w 2445310"/>
              <a:gd name="connsiteY75" fmla="*/ 2887940 h 3018478"/>
              <a:gd name="connsiteX76" fmla="*/ 522701 w 2445310"/>
              <a:gd name="connsiteY76" fmla="*/ 2788549 h 3018478"/>
              <a:gd name="connsiteX77" fmla="*/ 502823 w 2445310"/>
              <a:gd name="connsiteY77" fmla="*/ 2649401 h 3018478"/>
              <a:gd name="connsiteX78" fmla="*/ 512762 w 2445310"/>
              <a:gd name="connsiteY78" fmla="*/ 2569888 h 3018478"/>
              <a:gd name="connsiteX79" fmla="*/ 592275 w 2445310"/>
              <a:gd name="connsiteY79" fmla="*/ 2510253 h 3018478"/>
              <a:gd name="connsiteX80" fmla="*/ 660792 w 2445310"/>
              <a:gd name="connsiteY80" fmla="*/ 2707979 h 3018478"/>
              <a:gd name="connsiteX81" fmla="*/ 683206 w 2445310"/>
              <a:gd name="connsiteY81" fmla="*/ 2668434 h 3018478"/>
              <a:gd name="connsiteX82" fmla="*/ 765258 w 2445310"/>
              <a:gd name="connsiteY82" fmla="*/ 2629100 h 3018478"/>
              <a:gd name="connsiteX83" fmla="*/ 850692 w 2445310"/>
              <a:gd name="connsiteY83" fmla="*/ 2559949 h 3018478"/>
              <a:gd name="connsiteX84" fmla="*/ 940144 w 2445310"/>
              <a:gd name="connsiteY84" fmla="*/ 2579827 h 3018478"/>
              <a:gd name="connsiteX85" fmla="*/ 940144 w 2445310"/>
              <a:gd name="connsiteY85" fmla="*/ 2361166 h 3018478"/>
              <a:gd name="connsiteX86" fmla="*/ 960023 w 2445310"/>
              <a:gd name="connsiteY86" fmla="*/ 2202140 h 3018478"/>
              <a:gd name="connsiteX87" fmla="*/ 960023 w 2445310"/>
              <a:gd name="connsiteY87" fmla="*/ 2102749 h 3018478"/>
              <a:gd name="connsiteX88" fmla="*/ 1029597 w 2445310"/>
              <a:gd name="connsiteY88" fmla="*/ 1963601 h 3018478"/>
              <a:gd name="connsiteX89" fmla="*/ 1069353 w 2445310"/>
              <a:gd name="connsiteY89" fmla="*/ 2033175 h 3018478"/>
              <a:gd name="connsiteX90" fmla="*/ 1158171 w 2445310"/>
              <a:gd name="connsiteY90" fmla="*/ 2326063 h 3018478"/>
              <a:gd name="connsiteX91" fmla="*/ 1188623 w 2445310"/>
              <a:gd name="connsiteY91" fmla="*/ 2430740 h 3018478"/>
              <a:gd name="connsiteX92" fmla="*/ 1237683 w 2445310"/>
              <a:gd name="connsiteY92" fmla="*/ 2366876 h 3018478"/>
              <a:gd name="connsiteX93" fmla="*/ 1198562 w 2445310"/>
              <a:gd name="connsiteY93" fmla="*/ 2261775 h 3018478"/>
              <a:gd name="connsiteX94" fmla="*/ 1276806 w 2445310"/>
              <a:gd name="connsiteY94" fmla="*/ 2222019 h 3018478"/>
              <a:gd name="connsiteX95" fmla="*/ 1278075 w 2445310"/>
              <a:gd name="connsiteY95" fmla="*/ 2182262 h 3018478"/>
              <a:gd name="connsiteX96" fmla="*/ 1357588 w 2445310"/>
              <a:gd name="connsiteY96" fmla="*/ 2053053 h 3018478"/>
              <a:gd name="connsiteX97" fmla="*/ 1486797 w 2445310"/>
              <a:gd name="connsiteY97" fmla="*/ 2192201 h 3018478"/>
              <a:gd name="connsiteX98" fmla="*/ 1658362 w 2445310"/>
              <a:gd name="connsiteY98" fmla="*/ 2270797 h 3018478"/>
              <a:gd name="connsiteX99" fmla="*/ 1816929 w 2445310"/>
              <a:gd name="connsiteY99" fmla="*/ 2045714 h 3018478"/>
              <a:gd name="connsiteX100" fmla="*/ 1959746 w 2445310"/>
              <a:gd name="connsiteY100" fmla="*/ 2084400 h 3018478"/>
              <a:gd name="connsiteX101" fmla="*/ 2249135 w 2445310"/>
              <a:gd name="connsiteY101" fmla="*/ 2042421 h 3018478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65701 w 2445310"/>
              <a:gd name="connsiteY26" fmla="*/ 729704 h 3017033"/>
              <a:gd name="connsiteX27" fmla="*/ 1566310 w 2445310"/>
              <a:gd name="connsiteY27" fmla="*/ 630313 h 3017033"/>
              <a:gd name="connsiteX28" fmla="*/ 1496736 w 2445310"/>
              <a:gd name="connsiteY28" fmla="*/ 640252 h 3017033"/>
              <a:gd name="connsiteX29" fmla="*/ 1456979 w 2445310"/>
              <a:gd name="connsiteY29" fmla="*/ 501104 h 3017033"/>
              <a:gd name="connsiteX30" fmla="*/ 1427162 w 2445310"/>
              <a:gd name="connsiteY30" fmla="*/ 292382 h 3017033"/>
              <a:gd name="connsiteX31" fmla="*/ 1441753 w 2445310"/>
              <a:gd name="connsiteY31" fmla="*/ 18739 h 3017033"/>
              <a:gd name="connsiteX32" fmla="*/ 1347649 w 2445310"/>
              <a:gd name="connsiteY32" fmla="*/ 33965 h 3017033"/>
              <a:gd name="connsiteX33" fmla="*/ 1320368 w 2445310"/>
              <a:gd name="connsiteY33" fmla="*/ 113477 h 3017033"/>
              <a:gd name="connsiteX34" fmla="*/ 1299010 w 2445310"/>
              <a:gd name="connsiteY34" fmla="*/ 153235 h 3017033"/>
              <a:gd name="connsiteX35" fmla="*/ 1268136 w 2445310"/>
              <a:gd name="connsiteY35" fmla="*/ 212869 h 3017033"/>
              <a:gd name="connsiteX36" fmla="*/ 1228379 w 2445310"/>
              <a:gd name="connsiteY36" fmla="*/ 113478 h 3017033"/>
              <a:gd name="connsiteX37" fmla="*/ 1238530 w 2445310"/>
              <a:gd name="connsiteY37" fmla="*/ 88101 h 3017033"/>
              <a:gd name="connsiteX38" fmla="*/ 1148866 w 2445310"/>
              <a:gd name="connsiteY38" fmla="*/ 14087 h 3017033"/>
              <a:gd name="connsiteX39" fmla="*/ 1039536 w 2445310"/>
              <a:gd name="connsiteY39" fmla="*/ 83661 h 3017033"/>
              <a:gd name="connsiteX40" fmla="*/ 940144 w 2445310"/>
              <a:gd name="connsiteY40" fmla="*/ 83661 h 3017033"/>
              <a:gd name="connsiteX41" fmla="*/ 880510 w 2445310"/>
              <a:gd name="connsiteY41" fmla="*/ 83661 h 3017033"/>
              <a:gd name="connsiteX42" fmla="*/ 820875 w 2445310"/>
              <a:gd name="connsiteY42" fmla="*/ 123417 h 3017033"/>
              <a:gd name="connsiteX43" fmla="*/ 771179 w 2445310"/>
              <a:gd name="connsiteY43" fmla="*/ 153235 h 3017033"/>
              <a:gd name="connsiteX44" fmla="*/ 751301 w 2445310"/>
              <a:gd name="connsiteY44" fmla="*/ 282443 h 3017033"/>
              <a:gd name="connsiteX45" fmla="*/ 751301 w 2445310"/>
              <a:gd name="connsiteY45" fmla="*/ 411652 h 3017033"/>
              <a:gd name="connsiteX46" fmla="*/ 721484 w 2445310"/>
              <a:gd name="connsiteY46" fmla="*/ 501104 h 3017033"/>
              <a:gd name="connsiteX47" fmla="*/ 592275 w 2445310"/>
              <a:gd name="connsiteY47" fmla="*/ 580617 h 3017033"/>
              <a:gd name="connsiteX48" fmla="*/ 572397 w 2445310"/>
              <a:gd name="connsiteY48" fmla="*/ 689948 h 3017033"/>
              <a:gd name="connsiteX49" fmla="*/ 532640 w 2445310"/>
              <a:gd name="connsiteY49" fmla="*/ 759521 h 3017033"/>
              <a:gd name="connsiteX50" fmla="*/ 463066 w 2445310"/>
              <a:gd name="connsiteY50" fmla="*/ 709826 h 3017033"/>
              <a:gd name="connsiteX51" fmla="*/ 383553 w 2445310"/>
              <a:gd name="connsiteY51" fmla="*/ 948365 h 3017033"/>
              <a:gd name="connsiteX52" fmla="*/ 383553 w 2445310"/>
              <a:gd name="connsiteY52" fmla="*/ 1037817 h 3017033"/>
              <a:gd name="connsiteX53" fmla="*/ 343797 w 2445310"/>
              <a:gd name="connsiteY53" fmla="*/ 1057695 h 3017033"/>
              <a:gd name="connsiteX54" fmla="*/ 383553 w 2445310"/>
              <a:gd name="connsiteY54" fmla="*/ 1246539 h 3017033"/>
              <a:gd name="connsiteX55" fmla="*/ 413371 w 2445310"/>
              <a:gd name="connsiteY55" fmla="*/ 1345930 h 3017033"/>
              <a:gd name="connsiteX56" fmla="*/ 274223 w 2445310"/>
              <a:gd name="connsiteY56" fmla="*/ 1266417 h 3017033"/>
              <a:gd name="connsiteX57" fmla="*/ 174408 w 2445310"/>
              <a:gd name="connsiteY57" fmla="*/ 1151166 h 3017033"/>
              <a:gd name="connsiteX58" fmla="*/ 55562 w 2445310"/>
              <a:gd name="connsiteY58" fmla="*/ 1077574 h 3017033"/>
              <a:gd name="connsiteX59" fmla="*/ 1003 w 2445310"/>
              <a:gd name="connsiteY59" fmla="*/ 1151800 h 3017033"/>
              <a:gd name="connsiteX60" fmla="*/ 25110 w 2445310"/>
              <a:gd name="connsiteY60" fmla="*/ 1261765 h 3017033"/>
              <a:gd name="connsiteX61" fmla="*/ 85379 w 2445310"/>
              <a:gd name="connsiteY61" fmla="*/ 1256478 h 3017033"/>
              <a:gd name="connsiteX62" fmla="*/ 85379 w 2445310"/>
              <a:gd name="connsiteY62" fmla="*/ 1306174 h 3017033"/>
              <a:gd name="connsiteX63" fmla="*/ 115197 w 2445310"/>
              <a:gd name="connsiteY63" fmla="*/ 1445321 h 3017033"/>
              <a:gd name="connsiteX64" fmla="*/ 154953 w 2445310"/>
              <a:gd name="connsiteY64" fmla="*/ 1614287 h 3017033"/>
              <a:gd name="connsiteX65" fmla="*/ 194710 w 2445310"/>
              <a:gd name="connsiteY65" fmla="*/ 1972095 h 3017033"/>
              <a:gd name="connsiteX66" fmla="*/ 194710 w 2445310"/>
              <a:gd name="connsiteY66" fmla="*/ 2200695 h 3017033"/>
              <a:gd name="connsiteX67" fmla="*/ 174831 w 2445310"/>
              <a:gd name="connsiteY67" fmla="*/ 2220574 h 3017033"/>
              <a:gd name="connsiteX68" fmla="*/ 154953 w 2445310"/>
              <a:gd name="connsiteY68" fmla="*/ 2389539 h 3017033"/>
              <a:gd name="connsiteX69" fmla="*/ 125136 w 2445310"/>
              <a:gd name="connsiteY69" fmla="*/ 2518748 h 3017033"/>
              <a:gd name="connsiteX70" fmla="*/ 135075 w 2445310"/>
              <a:gd name="connsiteY70" fmla="*/ 2618139 h 3017033"/>
              <a:gd name="connsiteX71" fmla="*/ 154953 w 2445310"/>
              <a:gd name="connsiteY71" fmla="*/ 2717530 h 3017033"/>
              <a:gd name="connsiteX72" fmla="*/ 220510 w 2445310"/>
              <a:gd name="connsiteY72" fmla="*/ 2861330 h 3017033"/>
              <a:gd name="connsiteX73" fmla="*/ 373614 w 2445310"/>
              <a:gd name="connsiteY73" fmla="*/ 2826861 h 3017033"/>
              <a:gd name="connsiteX74" fmla="*/ 373614 w 2445310"/>
              <a:gd name="connsiteY74" fmla="*/ 2946130 h 3017033"/>
              <a:gd name="connsiteX75" fmla="*/ 433249 w 2445310"/>
              <a:gd name="connsiteY75" fmla="*/ 3015704 h 3017033"/>
              <a:gd name="connsiteX76" fmla="*/ 482944 w 2445310"/>
              <a:gd name="connsiteY76" fmla="*/ 2886495 h 3017033"/>
              <a:gd name="connsiteX77" fmla="*/ 522701 w 2445310"/>
              <a:gd name="connsiteY77" fmla="*/ 2787104 h 3017033"/>
              <a:gd name="connsiteX78" fmla="*/ 502823 w 2445310"/>
              <a:gd name="connsiteY78" fmla="*/ 2647956 h 3017033"/>
              <a:gd name="connsiteX79" fmla="*/ 512762 w 2445310"/>
              <a:gd name="connsiteY79" fmla="*/ 2568443 h 3017033"/>
              <a:gd name="connsiteX80" fmla="*/ 592275 w 2445310"/>
              <a:gd name="connsiteY80" fmla="*/ 2508808 h 3017033"/>
              <a:gd name="connsiteX81" fmla="*/ 660792 w 2445310"/>
              <a:gd name="connsiteY81" fmla="*/ 2706534 h 3017033"/>
              <a:gd name="connsiteX82" fmla="*/ 683206 w 2445310"/>
              <a:gd name="connsiteY82" fmla="*/ 2666989 h 3017033"/>
              <a:gd name="connsiteX83" fmla="*/ 765258 w 2445310"/>
              <a:gd name="connsiteY83" fmla="*/ 2627655 h 3017033"/>
              <a:gd name="connsiteX84" fmla="*/ 850692 w 2445310"/>
              <a:gd name="connsiteY84" fmla="*/ 2558504 h 3017033"/>
              <a:gd name="connsiteX85" fmla="*/ 940144 w 2445310"/>
              <a:gd name="connsiteY85" fmla="*/ 2578382 h 3017033"/>
              <a:gd name="connsiteX86" fmla="*/ 940144 w 2445310"/>
              <a:gd name="connsiteY86" fmla="*/ 2359721 h 3017033"/>
              <a:gd name="connsiteX87" fmla="*/ 960023 w 2445310"/>
              <a:gd name="connsiteY87" fmla="*/ 2200695 h 3017033"/>
              <a:gd name="connsiteX88" fmla="*/ 960023 w 2445310"/>
              <a:gd name="connsiteY88" fmla="*/ 2101304 h 3017033"/>
              <a:gd name="connsiteX89" fmla="*/ 1029597 w 2445310"/>
              <a:gd name="connsiteY89" fmla="*/ 1962156 h 3017033"/>
              <a:gd name="connsiteX90" fmla="*/ 1069353 w 2445310"/>
              <a:gd name="connsiteY90" fmla="*/ 2031730 h 3017033"/>
              <a:gd name="connsiteX91" fmla="*/ 1158171 w 2445310"/>
              <a:gd name="connsiteY91" fmla="*/ 2324618 h 3017033"/>
              <a:gd name="connsiteX92" fmla="*/ 1188623 w 2445310"/>
              <a:gd name="connsiteY92" fmla="*/ 2429295 h 3017033"/>
              <a:gd name="connsiteX93" fmla="*/ 1237683 w 2445310"/>
              <a:gd name="connsiteY93" fmla="*/ 2365431 h 3017033"/>
              <a:gd name="connsiteX94" fmla="*/ 1198562 w 2445310"/>
              <a:gd name="connsiteY94" fmla="*/ 2260330 h 3017033"/>
              <a:gd name="connsiteX95" fmla="*/ 1276806 w 2445310"/>
              <a:gd name="connsiteY95" fmla="*/ 2220574 h 3017033"/>
              <a:gd name="connsiteX96" fmla="*/ 1278075 w 2445310"/>
              <a:gd name="connsiteY96" fmla="*/ 2180817 h 3017033"/>
              <a:gd name="connsiteX97" fmla="*/ 1357588 w 2445310"/>
              <a:gd name="connsiteY97" fmla="*/ 2051608 h 3017033"/>
              <a:gd name="connsiteX98" fmla="*/ 1486797 w 2445310"/>
              <a:gd name="connsiteY98" fmla="*/ 2190756 h 3017033"/>
              <a:gd name="connsiteX99" fmla="*/ 1658362 w 2445310"/>
              <a:gd name="connsiteY99" fmla="*/ 2269352 h 3017033"/>
              <a:gd name="connsiteX100" fmla="*/ 1816929 w 2445310"/>
              <a:gd name="connsiteY100" fmla="*/ 2044269 h 3017033"/>
              <a:gd name="connsiteX101" fmla="*/ 1959746 w 2445310"/>
              <a:gd name="connsiteY101" fmla="*/ 2082955 h 3017033"/>
              <a:gd name="connsiteX102" fmla="*/ 2249135 w 2445310"/>
              <a:gd name="connsiteY102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65701 w 2445310"/>
              <a:gd name="connsiteY26" fmla="*/ 729704 h 3017033"/>
              <a:gd name="connsiteX27" fmla="*/ 1566310 w 2445310"/>
              <a:gd name="connsiteY27" fmla="*/ 630313 h 3017033"/>
              <a:gd name="connsiteX28" fmla="*/ 1496736 w 2445310"/>
              <a:gd name="connsiteY28" fmla="*/ 640252 h 3017033"/>
              <a:gd name="connsiteX29" fmla="*/ 1456979 w 2445310"/>
              <a:gd name="connsiteY29" fmla="*/ 501104 h 3017033"/>
              <a:gd name="connsiteX30" fmla="*/ 1398189 w 2445310"/>
              <a:gd name="connsiteY30" fmla="*/ 410171 h 3017033"/>
              <a:gd name="connsiteX31" fmla="*/ 1427162 w 2445310"/>
              <a:gd name="connsiteY31" fmla="*/ 292382 h 3017033"/>
              <a:gd name="connsiteX32" fmla="*/ 1441753 w 2445310"/>
              <a:gd name="connsiteY32" fmla="*/ 18739 h 3017033"/>
              <a:gd name="connsiteX33" fmla="*/ 1347649 w 2445310"/>
              <a:gd name="connsiteY33" fmla="*/ 33965 h 3017033"/>
              <a:gd name="connsiteX34" fmla="*/ 1320368 w 2445310"/>
              <a:gd name="connsiteY34" fmla="*/ 113477 h 3017033"/>
              <a:gd name="connsiteX35" fmla="*/ 1299010 w 2445310"/>
              <a:gd name="connsiteY35" fmla="*/ 153235 h 3017033"/>
              <a:gd name="connsiteX36" fmla="*/ 1268136 w 2445310"/>
              <a:gd name="connsiteY36" fmla="*/ 212869 h 3017033"/>
              <a:gd name="connsiteX37" fmla="*/ 1228379 w 2445310"/>
              <a:gd name="connsiteY37" fmla="*/ 113478 h 3017033"/>
              <a:gd name="connsiteX38" fmla="*/ 1238530 w 2445310"/>
              <a:gd name="connsiteY38" fmla="*/ 88101 h 3017033"/>
              <a:gd name="connsiteX39" fmla="*/ 1148866 w 2445310"/>
              <a:gd name="connsiteY39" fmla="*/ 14087 h 3017033"/>
              <a:gd name="connsiteX40" fmla="*/ 1039536 w 2445310"/>
              <a:gd name="connsiteY40" fmla="*/ 83661 h 3017033"/>
              <a:gd name="connsiteX41" fmla="*/ 940144 w 2445310"/>
              <a:gd name="connsiteY41" fmla="*/ 83661 h 3017033"/>
              <a:gd name="connsiteX42" fmla="*/ 880510 w 2445310"/>
              <a:gd name="connsiteY42" fmla="*/ 83661 h 3017033"/>
              <a:gd name="connsiteX43" fmla="*/ 820875 w 2445310"/>
              <a:gd name="connsiteY43" fmla="*/ 123417 h 3017033"/>
              <a:gd name="connsiteX44" fmla="*/ 771179 w 2445310"/>
              <a:gd name="connsiteY44" fmla="*/ 153235 h 3017033"/>
              <a:gd name="connsiteX45" fmla="*/ 751301 w 2445310"/>
              <a:gd name="connsiteY45" fmla="*/ 282443 h 3017033"/>
              <a:gd name="connsiteX46" fmla="*/ 751301 w 2445310"/>
              <a:gd name="connsiteY46" fmla="*/ 411652 h 3017033"/>
              <a:gd name="connsiteX47" fmla="*/ 721484 w 2445310"/>
              <a:gd name="connsiteY47" fmla="*/ 501104 h 3017033"/>
              <a:gd name="connsiteX48" fmla="*/ 592275 w 2445310"/>
              <a:gd name="connsiteY48" fmla="*/ 580617 h 3017033"/>
              <a:gd name="connsiteX49" fmla="*/ 572397 w 2445310"/>
              <a:gd name="connsiteY49" fmla="*/ 689948 h 3017033"/>
              <a:gd name="connsiteX50" fmla="*/ 532640 w 2445310"/>
              <a:gd name="connsiteY50" fmla="*/ 759521 h 3017033"/>
              <a:gd name="connsiteX51" fmla="*/ 463066 w 2445310"/>
              <a:gd name="connsiteY51" fmla="*/ 709826 h 3017033"/>
              <a:gd name="connsiteX52" fmla="*/ 383553 w 2445310"/>
              <a:gd name="connsiteY52" fmla="*/ 948365 h 3017033"/>
              <a:gd name="connsiteX53" fmla="*/ 383553 w 2445310"/>
              <a:gd name="connsiteY53" fmla="*/ 1037817 h 3017033"/>
              <a:gd name="connsiteX54" fmla="*/ 343797 w 2445310"/>
              <a:gd name="connsiteY54" fmla="*/ 1057695 h 3017033"/>
              <a:gd name="connsiteX55" fmla="*/ 383553 w 2445310"/>
              <a:gd name="connsiteY55" fmla="*/ 1246539 h 3017033"/>
              <a:gd name="connsiteX56" fmla="*/ 413371 w 2445310"/>
              <a:gd name="connsiteY56" fmla="*/ 1345930 h 3017033"/>
              <a:gd name="connsiteX57" fmla="*/ 274223 w 2445310"/>
              <a:gd name="connsiteY57" fmla="*/ 1266417 h 3017033"/>
              <a:gd name="connsiteX58" fmla="*/ 174408 w 2445310"/>
              <a:gd name="connsiteY58" fmla="*/ 1151166 h 3017033"/>
              <a:gd name="connsiteX59" fmla="*/ 55562 w 2445310"/>
              <a:gd name="connsiteY59" fmla="*/ 1077574 h 3017033"/>
              <a:gd name="connsiteX60" fmla="*/ 1003 w 2445310"/>
              <a:gd name="connsiteY60" fmla="*/ 1151800 h 3017033"/>
              <a:gd name="connsiteX61" fmla="*/ 25110 w 2445310"/>
              <a:gd name="connsiteY61" fmla="*/ 1261765 h 3017033"/>
              <a:gd name="connsiteX62" fmla="*/ 85379 w 2445310"/>
              <a:gd name="connsiteY62" fmla="*/ 1256478 h 3017033"/>
              <a:gd name="connsiteX63" fmla="*/ 85379 w 2445310"/>
              <a:gd name="connsiteY63" fmla="*/ 1306174 h 3017033"/>
              <a:gd name="connsiteX64" fmla="*/ 115197 w 2445310"/>
              <a:gd name="connsiteY64" fmla="*/ 1445321 h 3017033"/>
              <a:gd name="connsiteX65" fmla="*/ 154953 w 2445310"/>
              <a:gd name="connsiteY65" fmla="*/ 1614287 h 3017033"/>
              <a:gd name="connsiteX66" fmla="*/ 194710 w 2445310"/>
              <a:gd name="connsiteY66" fmla="*/ 1972095 h 3017033"/>
              <a:gd name="connsiteX67" fmla="*/ 194710 w 2445310"/>
              <a:gd name="connsiteY67" fmla="*/ 2200695 h 3017033"/>
              <a:gd name="connsiteX68" fmla="*/ 174831 w 2445310"/>
              <a:gd name="connsiteY68" fmla="*/ 2220574 h 3017033"/>
              <a:gd name="connsiteX69" fmla="*/ 154953 w 2445310"/>
              <a:gd name="connsiteY69" fmla="*/ 2389539 h 3017033"/>
              <a:gd name="connsiteX70" fmla="*/ 125136 w 2445310"/>
              <a:gd name="connsiteY70" fmla="*/ 2518748 h 3017033"/>
              <a:gd name="connsiteX71" fmla="*/ 135075 w 2445310"/>
              <a:gd name="connsiteY71" fmla="*/ 2618139 h 3017033"/>
              <a:gd name="connsiteX72" fmla="*/ 154953 w 2445310"/>
              <a:gd name="connsiteY72" fmla="*/ 2717530 h 3017033"/>
              <a:gd name="connsiteX73" fmla="*/ 220510 w 2445310"/>
              <a:gd name="connsiteY73" fmla="*/ 2861330 h 3017033"/>
              <a:gd name="connsiteX74" fmla="*/ 373614 w 2445310"/>
              <a:gd name="connsiteY74" fmla="*/ 2826861 h 3017033"/>
              <a:gd name="connsiteX75" fmla="*/ 373614 w 2445310"/>
              <a:gd name="connsiteY75" fmla="*/ 2946130 h 3017033"/>
              <a:gd name="connsiteX76" fmla="*/ 433249 w 2445310"/>
              <a:gd name="connsiteY76" fmla="*/ 3015704 h 3017033"/>
              <a:gd name="connsiteX77" fmla="*/ 482944 w 2445310"/>
              <a:gd name="connsiteY77" fmla="*/ 2886495 h 3017033"/>
              <a:gd name="connsiteX78" fmla="*/ 522701 w 2445310"/>
              <a:gd name="connsiteY78" fmla="*/ 2787104 h 3017033"/>
              <a:gd name="connsiteX79" fmla="*/ 502823 w 2445310"/>
              <a:gd name="connsiteY79" fmla="*/ 2647956 h 3017033"/>
              <a:gd name="connsiteX80" fmla="*/ 512762 w 2445310"/>
              <a:gd name="connsiteY80" fmla="*/ 2568443 h 3017033"/>
              <a:gd name="connsiteX81" fmla="*/ 592275 w 2445310"/>
              <a:gd name="connsiteY81" fmla="*/ 2508808 h 3017033"/>
              <a:gd name="connsiteX82" fmla="*/ 660792 w 2445310"/>
              <a:gd name="connsiteY82" fmla="*/ 2706534 h 3017033"/>
              <a:gd name="connsiteX83" fmla="*/ 683206 w 2445310"/>
              <a:gd name="connsiteY83" fmla="*/ 2666989 h 3017033"/>
              <a:gd name="connsiteX84" fmla="*/ 765258 w 2445310"/>
              <a:gd name="connsiteY84" fmla="*/ 2627655 h 3017033"/>
              <a:gd name="connsiteX85" fmla="*/ 850692 w 2445310"/>
              <a:gd name="connsiteY85" fmla="*/ 2558504 h 3017033"/>
              <a:gd name="connsiteX86" fmla="*/ 940144 w 2445310"/>
              <a:gd name="connsiteY86" fmla="*/ 2578382 h 3017033"/>
              <a:gd name="connsiteX87" fmla="*/ 940144 w 2445310"/>
              <a:gd name="connsiteY87" fmla="*/ 2359721 h 3017033"/>
              <a:gd name="connsiteX88" fmla="*/ 960023 w 2445310"/>
              <a:gd name="connsiteY88" fmla="*/ 2200695 h 3017033"/>
              <a:gd name="connsiteX89" fmla="*/ 960023 w 2445310"/>
              <a:gd name="connsiteY89" fmla="*/ 2101304 h 3017033"/>
              <a:gd name="connsiteX90" fmla="*/ 1029597 w 2445310"/>
              <a:gd name="connsiteY90" fmla="*/ 1962156 h 3017033"/>
              <a:gd name="connsiteX91" fmla="*/ 1069353 w 2445310"/>
              <a:gd name="connsiteY91" fmla="*/ 2031730 h 3017033"/>
              <a:gd name="connsiteX92" fmla="*/ 1158171 w 2445310"/>
              <a:gd name="connsiteY92" fmla="*/ 2324618 h 3017033"/>
              <a:gd name="connsiteX93" fmla="*/ 1188623 w 2445310"/>
              <a:gd name="connsiteY93" fmla="*/ 2429295 h 3017033"/>
              <a:gd name="connsiteX94" fmla="*/ 1237683 w 2445310"/>
              <a:gd name="connsiteY94" fmla="*/ 2365431 h 3017033"/>
              <a:gd name="connsiteX95" fmla="*/ 1198562 w 2445310"/>
              <a:gd name="connsiteY95" fmla="*/ 2260330 h 3017033"/>
              <a:gd name="connsiteX96" fmla="*/ 1276806 w 2445310"/>
              <a:gd name="connsiteY96" fmla="*/ 2220574 h 3017033"/>
              <a:gd name="connsiteX97" fmla="*/ 1278075 w 2445310"/>
              <a:gd name="connsiteY97" fmla="*/ 2180817 h 3017033"/>
              <a:gd name="connsiteX98" fmla="*/ 1357588 w 2445310"/>
              <a:gd name="connsiteY98" fmla="*/ 2051608 h 3017033"/>
              <a:gd name="connsiteX99" fmla="*/ 1486797 w 2445310"/>
              <a:gd name="connsiteY99" fmla="*/ 2190756 h 3017033"/>
              <a:gd name="connsiteX100" fmla="*/ 1658362 w 2445310"/>
              <a:gd name="connsiteY100" fmla="*/ 2269352 h 3017033"/>
              <a:gd name="connsiteX101" fmla="*/ 1816929 w 2445310"/>
              <a:gd name="connsiteY101" fmla="*/ 2044269 h 3017033"/>
              <a:gd name="connsiteX102" fmla="*/ 1959746 w 2445310"/>
              <a:gd name="connsiteY102" fmla="*/ 2082955 h 3017033"/>
              <a:gd name="connsiteX103" fmla="*/ 2249135 w 2445310"/>
              <a:gd name="connsiteY103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65701 w 2445310"/>
              <a:gd name="connsiteY26" fmla="*/ 729704 h 3017033"/>
              <a:gd name="connsiteX27" fmla="*/ 1566310 w 2445310"/>
              <a:gd name="connsiteY27" fmla="*/ 630313 h 3017033"/>
              <a:gd name="connsiteX28" fmla="*/ 1530783 w 2445310"/>
              <a:gd name="connsiteY28" fmla="*/ 615933 h 3017033"/>
              <a:gd name="connsiteX29" fmla="*/ 1456979 w 2445310"/>
              <a:gd name="connsiteY29" fmla="*/ 501104 h 3017033"/>
              <a:gd name="connsiteX30" fmla="*/ 1398189 w 2445310"/>
              <a:gd name="connsiteY30" fmla="*/ 410171 h 3017033"/>
              <a:gd name="connsiteX31" fmla="*/ 1427162 w 2445310"/>
              <a:gd name="connsiteY31" fmla="*/ 292382 h 3017033"/>
              <a:gd name="connsiteX32" fmla="*/ 1441753 w 2445310"/>
              <a:gd name="connsiteY32" fmla="*/ 18739 h 3017033"/>
              <a:gd name="connsiteX33" fmla="*/ 1347649 w 2445310"/>
              <a:gd name="connsiteY33" fmla="*/ 33965 h 3017033"/>
              <a:gd name="connsiteX34" fmla="*/ 1320368 w 2445310"/>
              <a:gd name="connsiteY34" fmla="*/ 113477 h 3017033"/>
              <a:gd name="connsiteX35" fmla="*/ 1299010 w 2445310"/>
              <a:gd name="connsiteY35" fmla="*/ 153235 h 3017033"/>
              <a:gd name="connsiteX36" fmla="*/ 1268136 w 2445310"/>
              <a:gd name="connsiteY36" fmla="*/ 212869 h 3017033"/>
              <a:gd name="connsiteX37" fmla="*/ 1228379 w 2445310"/>
              <a:gd name="connsiteY37" fmla="*/ 113478 h 3017033"/>
              <a:gd name="connsiteX38" fmla="*/ 1238530 w 2445310"/>
              <a:gd name="connsiteY38" fmla="*/ 88101 h 3017033"/>
              <a:gd name="connsiteX39" fmla="*/ 1148866 w 2445310"/>
              <a:gd name="connsiteY39" fmla="*/ 14087 h 3017033"/>
              <a:gd name="connsiteX40" fmla="*/ 1039536 w 2445310"/>
              <a:gd name="connsiteY40" fmla="*/ 83661 h 3017033"/>
              <a:gd name="connsiteX41" fmla="*/ 940144 w 2445310"/>
              <a:gd name="connsiteY41" fmla="*/ 83661 h 3017033"/>
              <a:gd name="connsiteX42" fmla="*/ 880510 w 2445310"/>
              <a:gd name="connsiteY42" fmla="*/ 83661 h 3017033"/>
              <a:gd name="connsiteX43" fmla="*/ 820875 w 2445310"/>
              <a:gd name="connsiteY43" fmla="*/ 123417 h 3017033"/>
              <a:gd name="connsiteX44" fmla="*/ 771179 w 2445310"/>
              <a:gd name="connsiteY44" fmla="*/ 153235 h 3017033"/>
              <a:gd name="connsiteX45" fmla="*/ 751301 w 2445310"/>
              <a:gd name="connsiteY45" fmla="*/ 282443 h 3017033"/>
              <a:gd name="connsiteX46" fmla="*/ 751301 w 2445310"/>
              <a:gd name="connsiteY46" fmla="*/ 411652 h 3017033"/>
              <a:gd name="connsiteX47" fmla="*/ 721484 w 2445310"/>
              <a:gd name="connsiteY47" fmla="*/ 501104 h 3017033"/>
              <a:gd name="connsiteX48" fmla="*/ 592275 w 2445310"/>
              <a:gd name="connsiteY48" fmla="*/ 580617 h 3017033"/>
              <a:gd name="connsiteX49" fmla="*/ 572397 w 2445310"/>
              <a:gd name="connsiteY49" fmla="*/ 689948 h 3017033"/>
              <a:gd name="connsiteX50" fmla="*/ 532640 w 2445310"/>
              <a:gd name="connsiteY50" fmla="*/ 759521 h 3017033"/>
              <a:gd name="connsiteX51" fmla="*/ 463066 w 2445310"/>
              <a:gd name="connsiteY51" fmla="*/ 709826 h 3017033"/>
              <a:gd name="connsiteX52" fmla="*/ 383553 w 2445310"/>
              <a:gd name="connsiteY52" fmla="*/ 948365 h 3017033"/>
              <a:gd name="connsiteX53" fmla="*/ 383553 w 2445310"/>
              <a:gd name="connsiteY53" fmla="*/ 1037817 h 3017033"/>
              <a:gd name="connsiteX54" fmla="*/ 343797 w 2445310"/>
              <a:gd name="connsiteY54" fmla="*/ 1057695 h 3017033"/>
              <a:gd name="connsiteX55" fmla="*/ 383553 w 2445310"/>
              <a:gd name="connsiteY55" fmla="*/ 1246539 h 3017033"/>
              <a:gd name="connsiteX56" fmla="*/ 413371 w 2445310"/>
              <a:gd name="connsiteY56" fmla="*/ 1345930 h 3017033"/>
              <a:gd name="connsiteX57" fmla="*/ 274223 w 2445310"/>
              <a:gd name="connsiteY57" fmla="*/ 1266417 h 3017033"/>
              <a:gd name="connsiteX58" fmla="*/ 174408 w 2445310"/>
              <a:gd name="connsiteY58" fmla="*/ 1151166 h 3017033"/>
              <a:gd name="connsiteX59" fmla="*/ 55562 w 2445310"/>
              <a:gd name="connsiteY59" fmla="*/ 1077574 h 3017033"/>
              <a:gd name="connsiteX60" fmla="*/ 1003 w 2445310"/>
              <a:gd name="connsiteY60" fmla="*/ 1151800 h 3017033"/>
              <a:gd name="connsiteX61" fmla="*/ 25110 w 2445310"/>
              <a:gd name="connsiteY61" fmla="*/ 1261765 h 3017033"/>
              <a:gd name="connsiteX62" fmla="*/ 85379 w 2445310"/>
              <a:gd name="connsiteY62" fmla="*/ 1256478 h 3017033"/>
              <a:gd name="connsiteX63" fmla="*/ 85379 w 2445310"/>
              <a:gd name="connsiteY63" fmla="*/ 1306174 h 3017033"/>
              <a:gd name="connsiteX64" fmla="*/ 115197 w 2445310"/>
              <a:gd name="connsiteY64" fmla="*/ 1445321 h 3017033"/>
              <a:gd name="connsiteX65" fmla="*/ 154953 w 2445310"/>
              <a:gd name="connsiteY65" fmla="*/ 1614287 h 3017033"/>
              <a:gd name="connsiteX66" fmla="*/ 194710 w 2445310"/>
              <a:gd name="connsiteY66" fmla="*/ 1972095 h 3017033"/>
              <a:gd name="connsiteX67" fmla="*/ 194710 w 2445310"/>
              <a:gd name="connsiteY67" fmla="*/ 2200695 h 3017033"/>
              <a:gd name="connsiteX68" fmla="*/ 174831 w 2445310"/>
              <a:gd name="connsiteY68" fmla="*/ 2220574 h 3017033"/>
              <a:gd name="connsiteX69" fmla="*/ 154953 w 2445310"/>
              <a:gd name="connsiteY69" fmla="*/ 2389539 h 3017033"/>
              <a:gd name="connsiteX70" fmla="*/ 125136 w 2445310"/>
              <a:gd name="connsiteY70" fmla="*/ 2518748 h 3017033"/>
              <a:gd name="connsiteX71" fmla="*/ 135075 w 2445310"/>
              <a:gd name="connsiteY71" fmla="*/ 2618139 h 3017033"/>
              <a:gd name="connsiteX72" fmla="*/ 154953 w 2445310"/>
              <a:gd name="connsiteY72" fmla="*/ 2717530 h 3017033"/>
              <a:gd name="connsiteX73" fmla="*/ 220510 w 2445310"/>
              <a:gd name="connsiteY73" fmla="*/ 2861330 h 3017033"/>
              <a:gd name="connsiteX74" fmla="*/ 373614 w 2445310"/>
              <a:gd name="connsiteY74" fmla="*/ 2826861 h 3017033"/>
              <a:gd name="connsiteX75" fmla="*/ 373614 w 2445310"/>
              <a:gd name="connsiteY75" fmla="*/ 2946130 h 3017033"/>
              <a:gd name="connsiteX76" fmla="*/ 433249 w 2445310"/>
              <a:gd name="connsiteY76" fmla="*/ 3015704 h 3017033"/>
              <a:gd name="connsiteX77" fmla="*/ 482944 w 2445310"/>
              <a:gd name="connsiteY77" fmla="*/ 2886495 h 3017033"/>
              <a:gd name="connsiteX78" fmla="*/ 522701 w 2445310"/>
              <a:gd name="connsiteY78" fmla="*/ 2787104 h 3017033"/>
              <a:gd name="connsiteX79" fmla="*/ 502823 w 2445310"/>
              <a:gd name="connsiteY79" fmla="*/ 2647956 h 3017033"/>
              <a:gd name="connsiteX80" fmla="*/ 512762 w 2445310"/>
              <a:gd name="connsiteY80" fmla="*/ 2568443 h 3017033"/>
              <a:gd name="connsiteX81" fmla="*/ 592275 w 2445310"/>
              <a:gd name="connsiteY81" fmla="*/ 2508808 h 3017033"/>
              <a:gd name="connsiteX82" fmla="*/ 660792 w 2445310"/>
              <a:gd name="connsiteY82" fmla="*/ 2706534 h 3017033"/>
              <a:gd name="connsiteX83" fmla="*/ 683206 w 2445310"/>
              <a:gd name="connsiteY83" fmla="*/ 2666989 h 3017033"/>
              <a:gd name="connsiteX84" fmla="*/ 765258 w 2445310"/>
              <a:gd name="connsiteY84" fmla="*/ 2627655 h 3017033"/>
              <a:gd name="connsiteX85" fmla="*/ 850692 w 2445310"/>
              <a:gd name="connsiteY85" fmla="*/ 2558504 h 3017033"/>
              <a:gd name="connsiteX86" fmla="*/ 940144 w 2445310"/>
              <a:gd name="connsiteY86" fmla="*/ 2578382 h 3017033"/>
              <a:gd name="connsiteX87" fmla="*/ 940144 w 2445310"/>
              <a:gd name="connsiteY87" fmla="*/ 2359721 h 3017033"/>
              <a:gd name="connsiteX88" fmla="*/ 960023 w 2445310"/>
              <a:gd name="connsiteY88" fmla="*/ 2200695 h 3017033"/>
              <a:gd name="connsiteX89" fmla="*/ 960023 w 2445310"/>
              <a:gd name="connsiteY89" fmla="*/ 2101304 h 3017033"/>
              <a:gd name="connsiteX90" fmla="*/ 1029597 w 2445310"/>
              <a:gd name="connsiteY90" fmla="*/ 1962156 h 3017033"/>
              <a:gd name="connsiteX91" fmla="*/ 1069353 w 2445310"/>
              <a:gd name="connsiteY91" fmla="*/ 2031730 h 3017033"/>
              <a:gd name="connsiteX92" fmla="*/ 1158171 w 2445310"/>
              <a:gd name="connsiteY92" fmla="*/ 2324618 h 3017033"/>
              <a:gd name="connsiteX93" fmla="*/ 1188623 w 2445310"/>
              <a:gd name="connsiteY93" fmla="*/ 2429295 h 3017033"/>
              <a:gd name="connsiteX94" fmla="*/ 1237683 w 2445310"/>
              <a:gd name="connsiteY94" fmla="*/ 2365431 h 3017033"/>
              <a:gd name="connsiteX95" fmla="*/ 1198562 w 2445310"/>
              <a:gd name="connsiteY95" fmla="*/ 2260330 h 3017033"/>
              <a:gd name="connsiteX96" fmla="*/ 1276806 w 2445310"/>
              <a:gd name="connsiteY96" fmla="*/ 2220574 h 3017033"/>
              <a:gd name="connsiteX97" fmla="*/ 1278075 w 2445310"/>
              <a:gd name="connsiteY97" fmla="*/ 2180817 h 3017033"/>
              <a:gd name="connsiteX98" fmla="*/ 1357588 w 2445310"/>
              <a:gd name="connsiteY98" fmla="*/ 2051608 h 3017033"/>
              <a:gd name="connsiteX99" fmla="*/ 1486797 w 2445310"/>
              <a:gd name="connsiteY99" fmla="*/ 2190756 h 3017033"/>
              <a:gd name="connsiteX100" fmla="*/ 1658362 w 2445310"/>
              <a:gd name="connsiteY100" fmla="*/ 2269352 h 3017033"/>
              <a:gd name="connsiteX101" fmla="*/ 1816929 w 2445310"/>
              <a:gd name="connsiteY101" fmla="*/ 2044269 h 3017033"/>
              <a:gd name="connsiteX102" fmla="*/ 1959746 w 2445310"/>
              <a:gd name="connsiteY102" fmla="*/ 2082955 h 3017033"/>
              <a:gd name="connsiteX103" fmla="*/ 2249135 w 2445310"/>
              <a:gd name="connsiteY103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99747 w 2445310"/>
              <a:gd name="connsiteY26" fmla="*/ 638771 h 3017033"/>
              <a:gd name="connsiteX27" fmla="*/ 1665701 w 2445310"/>
              <a:gd name="connsiteY27" fmla="*/ 729704 h 3017033"/>
              <a:gd name="connsiteX28" fmla="*/ 1566310 w 2445310"/>
              <a:gd name="connsiteY28" fmla="*/ 630313 h 3017033"/>
              <a:gd name="connsiteX29" fmla="*/ 1530783 w 2445310"/>
              <a:gd name="connsiteY29" fmla="*/ 615933 h 3017033"/>
              <a:gd name="connsiteX30" fmla="*/ 1456979 w 2445310"/>
              <a:gd name="connsiteY30" fmla="*/ 501104 h 3017033"/>
              <a:gd name="connsiteX31" fmla="*/ 1398189 w 2445310"/>
              <a:gd name="connsiteY31" fmla="*/ 410171 h 3017033"/>
              <a:gd name="connsiteX32" fmla="*/ 1427162 w 2445310"/>
              <a:gd name="connsiteY32" fmla="*/ 292382 h 3017033"/>
              <a:gd name="connsiteX33" fmla="*/ 1441753 w 2445310"/>
              <a:gd name="connsiteY33" fmla="*/ 18739 h 3017033"/>
              <a:gd name="connsiteX34" fmla="*/ 1347649 w 2445310"/>
              <a:gd name="connsiteY34" fmla="*/ 33965 h 3017033"/>
              <a:gd name="connsiteX35" fmla="*/ 1320368 w 2445310"/>
              <a:gd name="connsiteY35" fmla="*/ 113477 h 3017033"/>
              <a:gd name="connsiteX36" fmla="*/ 1299010 w 2445310"/>
              <a:gd name="connsiteY36" fmla="*/ 153235 h 3017033"/>
              <a:gd name="connsiteX37" fmla="*/ 1268136 w 2445310"/>
              <a:gd name="connsiteY37" fmla="*/ 212869 h 3017033"/>
              <a:gd name="connsiteX38" fmla="*/ 1228379 w 2445310"/>
              <a:gd name="connsiteY38" fmla="*/ 113478 h 3017033"/>
              <a:gd name="connsiteX39" fmla="*/ 1238530 w 2445310"/>
              <a:gd name="connsiteY39" fmla="*/ 88101 h 3017033"/>
              <a:gd name="connsiteX40" fmla="*/ 1148866 w 2445310"/>
              <a:gd name="connsiteY40" fmla="*/ 14087 h 3017033"/>
              <a:gd name="connsiteX41" fmla="*/ 1039536 w 2445310"/>
              <a:gd name="connsiteY41" fmla="*/ 83661 h 3017033"/>
              <a:gd name="connsiteX42" fmla="*/ 940144 w 2445310"/>
              <a:gd name="connsiteY42" fmla="*/ 83661 h 3017033"/>
              <a:gd name="connsiteX43" fmla="*/ 880510 w 2445310"/>
              <a:gd name="connsiteY43" fmla="*/ 83661 h 3017033"/>
              <a:gd name="connsiteX44" fmla="*/ 820875 w 2445310"/>
              <a:gd name="connsiteY44" fmla="*/ 123417 h 3017033"/>
              <a:gd name="connsiteX45" fmla="*/ 771179 w 2445310"/>
              <a:gd name="connsiteY45" fmla="*/ 153235 h 3017033"/>
              <a:gd name="connsiteX46" fmla="*/ 751301 w 2445310"/>
              <a:gd name="connsiteY46" fmla="*/ 282443 h 3017033"/>
              <a:gd name="connsiteX47" fmla="*/ 751301 w 2445310"/>
              <a:gd name="connsiteY47" fmla="*/ 411652 h 3017033"/>
              <a:gd name="connsiteX48" fmla="*/ 721484 w 2445310"/>
              <a:gd name="connsiteY48" fmla="*/ 501104 h 3017033"/>
              <a:gd name="connsiteX49" fmla="*/ 592275 w 2445310"/>
              <a:gd name="connsiteY49" fmla="*/ 580617 h 3017033"/>
              <a:gd name="connsiteX50" fmla="*/ 572397 w 2445310"/>
              <a:gd name="connsiteY50" fmla="*/ 689948 h 3017033"/>
              <a:gd name="connsiteX51" fmla="*/ 532640 w 2445310"/>
              <a:gd name="connsiteY51" fmla="*/ 759521 h 3017033"/>
              <a:gd name="connsiteX52" fmla="*/ 463066 w 2445310"/>
              <a:gd name="connsiteY52" fmla="*/ 709826 h 3017033"/>
              <a:gd name="connsiteX53" fmla="*/ 383553 w 2445310"/>
              <a:gd name="connsiteY53" fmla="*/ 948365 h 3017033"/>
              <a:gd name="connsiteX54" fmla="*/ 383553 w 2445310"/>
              <a:gd name="connsiteY54" fmla="*/ 1037817 h 3017033"/>
              <a:gd name="connsiteX55" fmla="*/ 343797 w 2445310"/>
              <a:gd name="connsiteY55" fmla="*/ 1057695 h 3017033"/>
              <a:gd name="connsiteX56" fmla="*/ 383553 w 2445310"/>
              <a:gd name="connsiteY56" fmla="*/ 1246539 h 3017033"/>
              <a:gd name="connsiteX57" fmla="*/ 413371 w 2445310"/>
              <a:gd name="connsiteY57" fmla="*/ 1345930 h 3017033"/>
              <a:gd name="connsiteX58" fmla="*/ 274223 w 2445310"/>
              <a:gd name="connsiteY58" fmla="*/ 1266417 h 3017033"/>
              <a:gd name="connsiteX59" fmla="*/ 174408 w 2445310"/>
              <a:gd name="connsiteY59" fmla="*/ 1151166 h 3017033"/>
              <a:gd name="connsiteX60" fmla="*/ 55562 w 2445310"/>
              <a:gd name="connsiteY60" fmla="*/ 1077574 h 3017033"/>
              <a:gd name="connsiteX61" fmla="*/ 1003 w 2445310"/>
              <a:gd name="connsiteY61" fmla="*/ 1151800 h 3017033"/>
              <a:gd name="connsiteX62" fmla="*/ 25110 w 2445310"/>
              <a:gd name="connsiteY62" fmla="*/ 1261765 h 3017033"/>
              <a:gd name="connsiteX63" fmla="*/ 85379 w 2445310"/>
              <a:gd name="connsiteY63" fmla="*/ 1256478 h 3017033"/>
              <a:gd name="connsiteX64" fmla="*/ 85379 w 2445310"/>
              <a:gd name="connsiteY64" fmla="*/ 1306174 h 3017033"/>
              <a:gd name="connsiteX65" fmla="*/ 115197 w 2445310"/>
              <a:gd name="connsiteY65" fmla="*/ 1445321 h 3017033"/>
              <a:gd name="connsiteX66" fmla="*/ 154953 w 2445310"/>
              <a:gd name="connsiteY66" fmla="*/ 1614287 h 3017033"/>
              <a:gd name="connsiteX67" fmla="*/ 194710 w 2445310"/>
              <a:gd name="connsiteY67" fmla="*/ 1972095 h 3017033"/>
              <a:gd name="connsiteX68" fmla="*/ 194710 w 2445310"/>
              <a:gd name="connsiteY68" fmla="*/ 2200695 h 3017033"/>
              <a:gd name="connsiteX69" fmla="*/ 174831 w 2445310"/>
              <a:gd name="connsiteY69" fmla="*/ 2220574 h 3017033"/>
              <a:gd name="connsiteX70" fmla="*/ 154953 w 2445310"/>
              <a:gd name="connsiteY70" fmla="*/ 2389539 h 3017033"/>
              <a:gd name="connsiteX71" fmla="*/ 125136 w 2445310"/>
              <a:gd name="connsiteY71" fmla="*/ 2518748 h 3017033"/>
              <a:gd name="connsiteX72" fmla="*/ 135075 w 2445310"/>
              <a:gd name="connsiteY72" fmla="*/ 2618139 h 3017033"/>
              <a:gd name="connsiteX73" fmla="*/ 154953 w 2445310"/>
              <a:gd name="connsiteY73" fmla="*/ 2717530 h 3017033"/>
              <a:gd name="connsiteX74" fmla="*/ 220510 w 2445310"/>
              <a:gd name="connsiteY74" fmla="*/ 2861330 h 3017033"/>
              <a:gd name="connsiteX75" fmla="*/ 373614 w 2445310"/>
              <a:gd name="connsiteY75" fmla="*/ 2826861 h 3017033"/>
              <a:gd name="connsiteX76" fmla="*/ 373614 w 2445310"/>
              <a:gd name="connsiteY76" fmla="*/ 2946130 h 3017033"/>
              <a:gd name="connsiteX77" fmla="*/ 433249 w 2445310"/>
              <a:gd name="connsiteY77" fmla="*/ 3015704 h 3017033"/>
              <a:gd name="connsiteX78" fmla="*/ 482944 w 2445310"/>
              <a:gd name="connsiteY78" fmla="*/ 2886495 h 3017033"/>
              <a:gd name="connsiteX79" fmla="*/ 522701 w 2445310"/>
              <a:gd name="connsiteY79" fmla="*/ 2787104 h 3017033"/>
              <a:gd name="connsiteX80" fmla="*/ 502823 w 2445310"/>
              <a:gd name="connsiteY80" fmla="*/ 2647956 h 3017033"/>
              <a:gd name="connsiteX81" fmla="*/ 512762 w 2445310"/>
              <a:gd name="connsiteY81" fmla="*/ 2568443 h 3017033"/>
              <a:gd name="connsiteX82" fmla="*/ 592275 w 2445310"/>
              <a:gd name="connsiteY82" fmla="*/ 2508808 h 3017033"/>
              <a:gd name="connsiteX83" fmla="*/ 660792 w 2445310"/>
              <a:gd name="connsiteY83" fmla="*/ 2706534 h 3017033"/>
              <a:gd name="connsiteX84" fmla="*/ 683206 w 2445310"/>
              <a:gd name="connsiteY84" fmla="*/ 2666989 h 3017033"/>
              <a:gd name="connsiteX85" fmla="*/ 765258 w 2445310"/>
              <a:gd name="connsiteY85" fmla="*/ 2627655 h 3017033"/>
              <a:gd name="connsiteX86" fmla="*/ 850692 w 2445310"/>
              <a:gd name="connsiteY86" fmla="*/ 2558504 h 3017033"/>
              <a:gd name="connsiteX87" fmla="*/ 940144 w 2445310"/>
              <a:gd name="connsiteY87" fmla="*/ 2578382 h 3017033"/>
              <a:gd name="connsiteX88" fmla="*/ 940144 w 2445310"/>
              <a:gd name="connsiteY88" fmla="*/ 2359721 h 3017033"/>
              <a:gd name="connsiteX89" fmla="*/ 960023 w 2445310"/>
              <a:gd name="connsiteY89" fmla="*/ 2200695 h 3017033"/>
              <a:gd name="connsiteX90" fmla="*/ 960023 w 2445310"/>
              <a:gd name="connsiteY90" fmla="*/ 2101304 h 3017033"/>
              <a:gd name="connsiteX91" fmla="*/ 1029597 w 2445310"/>
              <a:gd name="connsiteY91" fmla="*/ 1962156 h 3017033"/>
              <a:gd name="connsiteX92" fmla="*/ 1069353 w 2445310"/>
              <a:gd name="connsiteY92" fmla="*/ 2031730 h 3017033"/>
              <a:gd name="connsiteX93" fmla="*/ 1158171 w 2445310"/>
              <a:gd name="connsiteY93" fmla="*/ 2324618 h 3017033"/>
              <a:gd name="connsiteX94" fmla="*/ 1188623 w 2445310"/>
              <a:gd name="connsiteY94" fmla="*/ 2429295 h 3017033"/>
              <a:gd name="connsiteX95" fmla="*/ 1237683 w 2445310"/>
              <a:gd name="connsiteY95" fmla="*/ 2365431 h 3017033"/>
              <a:gd name="connsiteX96" fmla="*/ 1198562 w 2445310"/>
              <a:gd name="connsiteY96" fmla="*/ 2260330 h 3017033"/>
              <a:gd name="connsiteX97" fmla="*/ 1276806 w 2445310"/>
              <a:gd name="connsiteY97" fmla="*/ 2220574 h 3017033"/>
              <a:gd name="connsiteX98" fmla="*/ 1278075 w 2445310"/>
              <a:gd name="connsiteY98" fmla="*/ 2180817 h 3017033"/>
              <a:gd name="connsiteX99" fmla="*/ 1357588 w 2445310"/>
              <a:gd name="connsiteY99" fmla="*/ 2051608 h 3017033"/>
              <a:gd name="connsiteX100" fmla="*/ 1486797 w 2445310"/>
              <a:gd name="connsiteY100" fmla="*/ 2190756 h 3017033"/>
              <a:gd name="connsiteX101" fmla="*/ 1658362 w 2445310"/>
              <a:gd name="connsiteY101" fmla="*/ 2269352 h 3017033"/>
              <a:gd name="connsiteX102" fmla="*/ 1816929 w 2445310"/>
              <a:gd name="connsiteY102" fmla="*/ 2044269 h 3017033"/>
              <a:gd name="connsiteX103" fmla="*/ 1959746 w 2445310"/>
              <a:gd name="connsiteY103" fmla="*/ 2082955 h 3017033"/>
              <a:gd name="connsiteX104" fmla="*/ 2249135 w 2445310"/>
              <a:gd name="connsiteY104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99747 w 2445310"/>
              <a:gd name="connsiteY26" fmla="*/ 638771 h 3017033"/>
              <a:gd name="connsiteX27" fmla="*/ 1665701 w 2445310"/>
              <a:gd name="connsiteY27" fmla="*/ 729704 h 3017033"/>
              <a:gd name="connsiteX28" fmla="*/ 1566310 w 2445310"/>
              <a:gd name="connsiteY28" fmla="*/ 630313 h 3017033"/>
              <a:gd name="connsiteX29" fmla="*/ 1530783 w 2445310"/>
              <a:gd name="connsiteY29" fmla="*/ 615933 h 3017033"/>
              <a:gd name="connsiteX30" fmla="*/ 1456979 w 2445310"/>
              <a:gd name="connsiteY30" fmla="*/ 501104 h 3017033"/>
              <a:gd name="connsiteX31" fmla="*/ 1398189 w 2445310"/>
              <a:gd name="connsiteY31" fmla="*/ 410171 h 3017033"/>
              <a:gd name="connsiteX32" fmla="*/ 1427162 w 2445310"/>
              <a:gd name="connsiteY32" fmla="*/ 292382 h 3017033"/>
              <a:gd name="connsiteX33" fmla="*/ 1441753 w 2445310"/>
              <a:gd name="connsiteY33" fmla="*/ 18739 h 3017033"/>
              <a:gd name="connsiteX34" fmla="*/ 1347649 w 2445310"/>
              <a:gd name="connsiteY34" fmla="*/ 33965 h 3017033"/>
              <a:gd name="connsiteX35" fmla="*/ 1320368 w 2445310"/>
              <a:gd name="connsiteY35" fmla="*/ 113477 h 3017033"/>
              <a:gd name="connsiteX36" fmla="*/ 1299010 w 2445310"/>
              <a:gd name="connsiteY36" fmla="*/ 153235 h 3017033"/>
              <a:gd name="connsiteX37" fmla="*/ 1268136 w 2445310"/>
              <a:gd name="connsiteY37" fmla="*/ 212869 h 3017033"/>
              <a:gd name="connsiteX38" fmla="*/ 1228379 w 2445310"/>
              <a:gd name="connsiteY38" fmla="*/ 113478 h 3017033"/>
              <a:gd name="connsiteX39" fmla="*/ 1238530 w 2445310"/>
              <a:gd name="connsiteY39" fmla="*/ 88101 h 3017033"/>
              <a:gd name="connsiteX40" fmla="*/ 1148866 w 2445310"/>
              <a:gd name="connsiteY40" fmla="*/ 14087 h 3017033"/>
              <a:gd name="connsiteX41" fmla="*/ 1039536 w 2445310"/>
              <a:gd name="connsiteY41" fmla="*/ 83661 h 3017033"/>
              <a:gd name="connsiteX42" fmla="*/ 940144 w 2445310"/>
              <a:gd name="connsiteY42" fmla="*/ 83661 h 3017033"/>
              <a:gd name="connsiteX43" fmla="*/ 880510 w 2445310"/>
              <a:gd name="connsiteY43" fmla="*/ 83661 h 3017033"/>
              <a:gd name="connsiteX44" fmla="*/ 820875 w 2445310"/>
              <a:gd name="connsiteY44" fmla="*/ 123417 h 3017033"/>
              <a:gd name="connsiteX45" fmla="*/ 771179 w 2445310"/>
              <a:gd name="connsiteY45" fmla="*/ 153235 h 3017033"/>
              <a:gd name="connsiteX46" fmla="*/ 751301 w 2445310"/>
              <a:gd name="connsiteY46" fmla="*/ 282443 h 3017033"/>
              <a:gd name="connsiteX47" fmla="*/ 751301 w 2445310"/>
              <a:gd name="connsiteY47" fmla="*/ 411652 h 3017033"/>
              <a:gd name="connsiteX48" fmla="*/ 721484 w 2445310"/>
              <a:gd name="connsiteY48" fmla="*/ 501104 h 3017033"/>
              <a:gd name="connsiteX49" fmla="*/ 592275 w 2445310"/>
              <a:gd name="connsiteY49" fmla="*/ 580617 h 3017033"/>
              <a:gd name="connsiteX50" fmla="*/ 572397 w 2445310"/>
              <a:gd name="connsiteY50" fmla="*/ 689948 h 3017033"/>
              <a:gd name="connsiteX51" fmla="*/ 532640 w 2445310"/>
              <a:gd name="connsiteY51" fmla="*/ 759521 h 3017033"/>
              <a:gd name="connsiteX52" fmla="*/ 463066 w 2445310"/>
              <a:gd name="connsiteY52" fmla="*/ 709826 h 3017033"/>
              <a:gd name="connsiteX53" fmla="*/ 383553 w 2445310"/>
              <a:gd name="connsiteY53" fmla="*/ 948365 h 3017033"/>
              <a:gd name="connsiteX54" fmla="*/ 383553 w 2445310"/>
              <a:gd name="connsiteY54" fmla="*/ 1037817 h 3017033"/>
              <a:gd name="connsiteX55" fmla="*/ 343797 w 2445310"/>
              <a:gd name="connsiteY55" fmla="*/ 1057695 h 3017033"/>
              <a:gd name="connsiteX56" fmla="*/ 383553 w 2445310"/>
              <a:gd name="connsiteY56" fmla="*/ 1246539 h 3017033"/>
              <a:gd name="connsiteX57" fmla="*/ 413371 w 2445310"/>
              <a:gd name="connsiteY57" fmla="*/ 1345930 h 3017033"/>
              <a:gd name="connsiteX58" fmla="*/ 274223 w 2445310"/>
              <a:gd name="connsiteY58" fmla="*/ 1266417 h 3017033"/>
              <a:gd name="connsiteX59" fmla="*/ 174408 w 2445310"/>
              <a:gd name="connsiteY59" fmla="*/ 1151166 h 3017033"/>
              <a:gd name="connsiteX60" fmla="*/ 55562 w 2445310"/>
              <a:gd name="connsiteY60" fmla="*/ 1077574 h 3017033"/>
              <a:gd name="connsiteX61" fmla="*/ 1003 w 2445310"/>
              <a:gd name="connsiteY61" fmla="*/ 1151800 h 3017033"/>
              <a:gd name="connsiteX62" fmla="*/ 25110 w 2445310"/>
              <a:gd name="connsiteY62" fmla="*/ 1261765 h 3017033"/>
              <a:gd name="connsiteX63" fmla="*/ 85379 w 2445310"/>
              <a:gd name="connsiteY63" fmla="*/ 1256478 h 3017033"/>
              <a:gd name="connsiteX64" fmla="*/ 85379 w 2445310"/>
              <a:gd name="connsiteY64" fmla="*/ 1306174 h 3017033"/>
              <a:gd name="connsiteX65" fmla="*/ 115197 w 2445310"/>
              <a:gd name="connsiteY65" fmla="*/ 1445321 h 3017033"/>
              <a:gd name="connsiteX66" fmla="*/ 154953 w 2445310"/>
              <a:gd name="connsiteY66" fmla="*/ 1614287 h 3017033"/>
              <a:gd name="connsiteX67" fmla="*/ 194710 w 2445310"/>
              <a:gd name="connsiteY67" fmla="*/ 1972095 h 3017033"/>
              <a:gd name="connsiteX68" fmla="*/ 194710 w 2445310"/>
              <a:gd name="connsiteY68" fmla="*/ 2200695 h 3017033"/>
              <a:gd name="connsiteX69" fmla="*/ 174831 w 2445310"/>
              <a:gd name="connsiteY69" fmla="*/ 2220574 h 3017033"/>
              <a:gd name="connsiteX70" fmla="*/ 154953 w 2445310"/>
              <a:gd name="connsiteY70" fmla="*/ 2389539 h 3017033"/>
              <a:gd name="connsiteX71" fmla="*/ 125136 w 2445310"/>
              <a:gd name="connsiteY71" fmla="*/ 2518748 h 3017033"/>
              <a:gd name="connsiteX72" fmla="*/ 135075 w 2445310"/>
              <a:gd name="connsiteY72" fmla="*/ 2618139 h 3017033"/>
              <a:gd name="connsiteX73" fmla="*/ 154953 w 2445310"/>
              <a:gd name="connsiteY73" fmla="*/ 2717530 h 3017033"/>
              <a:gd name="connsiteX74" fmla="*/ 220510 w 2445310"/>
              <a:gd name="connsiteY74" fmla="*/ 2861330 h 3017033"/>
              <a:gd name="connsiteX75" fmla="*/ 313555 w 2445310"/>
              <a:gd name="connsiteY75" fmla="*/ 2880996 h 3017033"/>
              <a:gd name="connsiteX76" fmla="*/ 373614 w 2445310"/>
              <a:gd name="connsiteY76" fmla="*/ 2826861 h 3017033"/>
              <a:gd name="connsiteX77" fmla="*/ 373614 w 2445310"/>
              <a:gd name="connsiteY77" fmla="*/ 2946130 h 3017033"/>
              <a:gd name="connsiteX78" fmla="*/ 433249 w 2445310"/>
              <a:gd name="connsiteY78" fmla="*/ 3015704 h 3017033"/>
              <a:gd name="connsiteX79" fmla="*/ 482944 w 2445310"/>
              <a:gd name="connsiteY79" fmla="*/ 2886495 h 3017033"/>
              <a:gd name="connsiteX80" fmla="*/ 522701 w 2445310"/>
              <a:gd name="connsiteY80" fmla="*/ 2787104 h 3017033"/>
              <a:gd name="connsiteX81" fmla="*/ 502823 w 2445310"/>
              <a:gd name="connsiteY81" fmla="*/ 2647956 h 3017033"/>
              <a:gd name="connsiteX82" fmla="*/ 512762 w 2445310"/>
              <a:gd name="connsiteY82" fmla="*/ 2568443 h 3017033"/>
              <a:gd name="connsiteX83" fmla="*/ 592275 w 2445310"/>
              <a:gd name="connsiteY83" fmla="*/ 2508808 h 3017033"/>
              <a:gd name="connsiteX84" fmla="*/ 660792 w 2445310"/>
              <a:gd name="connsiteY84" fmla="*/ 2706534 h 3017033"/>
              <a:gd name="connsiteX85" fmla="*/ 683206 w 2445310"/>
              <a:gd name="connsiteY85" fmla="*/ 2666989 h 3017033"/>
              <a:gd name="connsiteX86" fmla="*/ 765258 w 2445310"/>
              <a:gd name="connsiteY86" fmla="*/ 2627655 h 3017033"/>
              <a:gd name="connsiteX87" fmla="*/ 850692 w 2445310"/>
              <a:gd name="connsiteY87" fmla="*/ 2558504 h 3017033"/>
              <a:gd name="connsiteX88" fmla="*/ 940144 w 2445310"/>
              <a:gd name="connsiteY88" fmla="*/ 2578382 h 3017033"/>
              <a:gd name="connsiteX89" fmla="*/ 940144 w 2445310"/>
              <a:gd name="connsiteY89" fmla="*/ 2359721 h 3017033"/>
              <a:gd name="connsiteX90" fmla="*/ 960023 w 2445310"/>
              <a:gd name="connsiteY90" fmla="*/ 2200695 h 3017033"/>
              <a:gd name="connsiteX91" fmla="*/ 960023 w 2445310"/>
              <a:gd name="connsiteY91" fmla="*/ 2101304 h 3017033"/>
              <a:gd name="connsiteX92" fmla="*/ 1029597 w 2445310"/>
              <a:gd name="connsiteY92" fmla="*/ 1962156 h 3017033"/>
              <a:gd name="connsiteX93" fmla="*/ 1069353 w 2445310"/>
              <a:gd name="connsiteY93" fmla="*/ 2031730 h 3017033"/>
              <a:gd name="connsiteX94" fmla="*/ 1158171 w 2445310"/>
              <a:gd name="connsiteY94" fmla="*/ 2324618 h 3017033"/>
              <a:gd name="connsiteX95" fmla="*/ 1188623 w 2445310"/>
              <a:gd name="connsiteY95" fmla="*/ 2429295 h 3017033"/>
              <a:gd name="connsiteX96" fmla="*/ 1237683 w 2445310"/>
              <a:gd name="connsiteY96" fmla="*/ 2365431 h 3017033"/>
              <a:gd name="connsiteX97" fmla="*/ 1198562 w 2445310"/>
              <a:gd name="connsiteY97" fmla="*/ 2260330 h 3017033"/>
              <a:gd name="connsiteX98" fmla="*/ 1276806 w 2445310"/>
              <a:gd name="connsiteY98" fmla="*/ 2220574 h 3017033"/>
              <a:gd name="connsiteX99" fmla="*/ 1278075 w 2445310"/>
              <a:gd name="connsiteY99" fmla="*/ 2180817 h 3017033"/>
              <a:gd name="connsiteX100" fmla="*/ 1357588 w 2445310"/>
              <a:gd name="connsiteY100" fmla="*/ 2051608 h 3017033"/>
              <a:gd name="connsiteX101" fmla="*/ 1486797 w 2445310"/>
              <a:gd name="connsiteY101" fmla="*/ 2190756 h 3017033"/>
              <a:gd name="connsiteX102" fmla="*/ 1658362 w 2445310"/>
              <a:gd name="connsiteY102" fmla="*/ 2269352 h 3017033"/>
              <a:gd name="connsiteX103" fmla="*/ 1816929 w 2445310"/>
              <a:gd name="connsiteY103" fmla="*/ 2044269 h 3017033"/>
              <a:gd name="connsiteX104" fmla="*/ 1959746 w 2445310"/>
              <a:gd name="connsiteY104" fmla="*/ 2082955 h 3017033"/>
              <a:gd name="connsiteX105" fmla="*/ 2249135 w 2445310"/>
              <a:gd name="connsiteY105" fmla="*/ 2040976 h 3017033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22701 w 2445310"/>
              <a:gd name="connsiteY81" fmla="*/ 2787104 h 3016972"/>
              <a:gd name="connsiteX82" fmla="*/ 502823 w 2445310"/>
              <a:gd name="connsiteY82" fmla="*/ 2647956 h 3016972"/>
              <a:gd name="connsiteX83" fmla="*/ 512762 w 2445310"/>
              <a:gd name="connsiteY83" fmla="*/ 2568443 h 3016972"/>
              <a:gd name="connsiteX84" fmla="*/ 592275 w 2445310"/>
              <a:gd name="connsiteY84" fmla="*/ 2508808 h 3016972"/>
              <a:gd name="connsiteX85" fmla="*/ 660792 w 2445310"/>
              <a:gd name="connsiteY85" fmla="*/ 2706534 h 3016972"/>
              <a:gd name="connsiteX86" fmla="*/ 683206 w 2445310"/>
              <a:gd name="connsiteY86" fmla="*/ 2666989 h 3016972"/>
              <a:gd name="connsiteX87" fmla="*/ 765258 w 2445310"/>
              <a:gd name="connsiteY87" fmla="*/ 2627655 h 3016972"/>
              <a:gd name="connsiteX88" fmla="*/ 850692 w 2445310"/>
              <a:gd name="connsiteY88" fmla="*/ 2558504 h 3016972"/>
              <a:gd name="connsiteX89" fmla="*/ 940144 w 2445310"/>
              <a:gd name="connsiteY89" fmla="*/ 2578382 h 3016972"/>
              <a:gd name="connsiteX90" fmla="*/ 940144 w 2445310"/>
              <a:gd name="connsiteY90" fmla="*/ 2359721 h 3016972"/>
              <a:gd name="connsiteX91" fmla="*/ 960023 w 2445310"/>
              <a:gd name="connsiteY91" fmla="*/ 2200695 h 3016972"/>
              <a:gd name="connsiteX92" fmla="*/ 960023 w 2445310"/>
              <a:gd name="connsiteY92" fmla="*/ 2101304 h 3016972"/>
              <a:gd name="connsiteX93" fmla="*/ 1029597 w 2445310"/>
              <a:gd name="connsiteY93" fmla="*/ 1962156 h 3016972"/>
              <a:gd name="connsiteX94" fmla="*/ 1069353 w 2445310"/>
              <a:gd name="connsiteY94" fmla="*/ 2031730 h 3016972"/>
              <a:gd name="connsiteX95" fmla="*/ 1158171 w 2445310"/>
              <a:gd name="connsiteY95" fmla="*/ 2324618 h 3016972"/>
              <a:gd name="connsiteX96" fmla="*/ 1188623 w 2445310"/>
              <a:gd name="connsiteY96" fmla="*/ 2429295 h 3016972"/>
              <a:gd name="connsiteX97" fmla="*/ 1237683 w 2445310"/>
              <a:gd name="connsiteY97" fmla="*/ 2365431 h 3016972"/>
              <a:gd name="connsiteX98" fmla="*/ 1198562 w 2445310"/>
              <a:gd name="connsiteY98" fmla="*/ 2260330 h 3016972"/>
              <a:gd name="connsiteX99" fmla="*/ 1276806 w 2445310"/>
              <a:gd name="connsiteY99" fmla="*/ 2220574 h 3016972"/>
              <a:gd name="connsiteX100" fmla="*/ 1278075 w 2445310"/>
              <a:gd name="connsiteY100" fmla="*/ 2180817 h 3016972"/>
              <a:gd name="connsiteX101" fmla="*/ 1357588 w 2445310"/>
              <a:gd name="connsiteY101" fmla="*/ 2051608 h 3016972"/>
              <a:gd name="connsiteX102" fmla="*/ 1486797 w 2445310"/>
              <a:gd name="connsiteY102" fmla="*/ 2190756 h 3016972"/>
              <a:gd name="connsiteX103" fmla="*/ 1658362 w 2445310"/>
              <a:gd name="connsiteY103" fmla="*/ 2269352 h 3016972"/>
              <a:gd name="connsiteX104" fmla="*/ 1816929 w 2445310"/>
              <a:gd name="connsiteY104" fmla="*/ 2044269 h 3016972"/>
              <a:gd name="connsiteX105" fmla="*/ 1959746 w 2445310"/>
              <a:gd name="connsiteY105" fmla="*/ 2082955 h 3016972"/>
              <a:gd name="connsiteX106" fmla="*/ 2249135 w 2445310"/>
              <a:gd name="connsiteY106" fmla="*/ 2040976 h 3016972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17836 w 2445310"/>
              <a:gd name="connsiteY81" fmla="*/ 2856677 h 3016972"/>
              <a:gd name="connsiteX82" fmla="*/ 522701 w 2445310"/>
              <a:gd name="connsiteY82" fmla="*/ 2787104 h 3016972"/>
              <a:gd name="connsiteX83" fmla="*/ 502823 w 2445310"/>
              <a:gd name="connsiteY83" fmla="*/ 2647956 h 3016972"/>
              <a:gd name="connsiteX84" fmla="*/ 512762 w 2445310"/>
              <a:gd name="connsiteY84" fmla="*/ 2568443 h 3016972"/>
              <a:gd name="connsiteX85" fmla="*/ 592275 w 2445310"/>
              <a:gd name="connsiteY85" fmla="*/ 2508808 h 3016972"/>
              <a:gd name="connsiteX86" fmla="*/ 660792 w 2445310"/>
              <a:gd name="connsiteY86" fmla="*/ 2706534 h 3016972"/>
              <a:gd name="connsiteX87" fmla="*/ 683206 w 2445310"/>
              <a:gd name="connsiteY87" fmla="*/ 2666989 h 3016972"/>
              <a:gd name="connsiteX88" fmla="*/ 765258 w 2445310"/>
              <a:gd name="connsiteY88" fmla="*/ 2627655 h 3016972"/>
              <a:gd name="connsiteX89" fmla="*/ 850692 w 2445310"/>
              <a:gd name="connsiteY89" fmla="*/ 2558504 h 3016972"/>
              <a:gd name="connsiteX90" fmla="*/ 940144 w 2445310"/>
              <a:gd name="connsiteY90" fmla="*/ 2578382 h 3016972"/>
              <a:gd name="connsiteX91" fmla="*/ 940144 w 2445310"/>
              <a:gd name="connsiteY91" fmla="*/ 2359721 h 3016972"/>
              <a:gd name="connsiteX92" fmla="*/ 960023 w 2445310"/>
              <a:gd name="connsiteY92" fmla="*/ 2200695 h 3016972"/>
              <a:gd name="connsiteX93" fmla="*/ 960023 w 2445310"/>
              <a:gd name="connsiteY93" fmla="*/ 2101304 h 3016972"/>
              <a:gd name="connsiteX94" fmla="*/ 1029597 w 2445310"/>
              <a:gd name="connsiteY94" fmla="*/ 1962156 h 3016972"/>
              <a:gd name="connsiteX95" fmla="*/ 1069353 w 2445310"/>
              <a:gd name="connsiteY95" fmla="*/ 2031730 h 3016972"/>
              <a:gd name="connsiteX96" fmla="*/ 1158171 w 2445310"/>
              <a:gd name="connsiteY96" fmla="*/ 2324618 h 3016972"/>
              <a:gd name="connsiteX97" fmla="*/ 1188623 w 2445310"/>
              <a:gd name="connsiteY97" fmla="*/ 2429295 h 3016972"/>
              <a:gd name="connsiteX98" fmla="*/ 1237683 w 2445310"/>
              <a:gd name="connsiteY98" fmla="*/ 2365431 h 3016972"/>
              <a:gd name="connsiteX99" fmla="*/ 1198562 w 2445310"/>
              <a:gd name="connsiteY99" fmla="*/ 2260330 h 3016972"/>
              <a:gd name="connsiteX100" fmla="*/ 1276806 w 2445310"/>
              <a:gd name="connsiteY100" fmla="*/ 2220574 h 3016972"/>
              <a:gd name="connsiteX101" fmla="*/ 1278075 w 2445310"/>
              <a:gd name="connsiteY101" fmla="*/ 2180817 h 3016972"/>
              <a:gd name="connsiteX102" fmla="*/ 1357588 w 2445310"/>
              <a:gd name="connsiteY102" fmla="*/ 2051608 h 3016972"/>
              <a:gd name="connsiteX103" fmla="*/ 1486797 w 2445310"/>
              <a:gd name="connsiteY103" fmla="*/ 2190756 h 3016972"/>
              <a:gd name="connsiteX104" fmla="*/ 1658362 w 2445310"/>
              <a:gd name="connsiteY104" fmla="*/ 2269352 h 3016972"/>
              <a:gd name="connsiteX105" fmla="*/ 1816929 w 2445310"/>
              <a:gd name="connsiteY105" fmla="*/ 2044269 h 3016972"/>
              <a:gd name="connsiteX106" fmla="*/ 1959746 w 2445310"/>
              <a:gd name="connsiteY106" fmla="*/ 2082955 h 3016972"/>
              <a:gd name="connsiteX107" fmla="*/ 2249135 w 2445310"/>
              <a:gd name="connsiteY107" fmla="*/ 2040976 h 3016972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17836 w 2445310"/>
              <a:gd name="connsiteY81" fmla="*/ 2856677 h 3016972"/>
              <a:gd name="connsiteX82" fmla="*/ 522701 w 2445310"/>
              <a:gd name="connsiteY82" fmla="*/ 2787104 h 3016972"/>
              <a:gd name="connsiteX83" fmla="*/ 502823 w 2445310"/>
              <a:gd name="connsiteY83" fmla="*/ 2647956 h 3016972"/>
              <a:gd name="connsiteX84" fmla="*/ 512762 w 2445310"/>
              <a:gd name="connsiteY84" fmla="*/ 2568443 h 3016972"/>
              <a:gd name="connsiteX85" fmla="*/ 592275 w 2445310"/>
              <a:gd name="connsiteY85" fmla="*/ 2508808 h 3016972"/>
              <a:gd name="connsiteX86" fmla="*/ 660792 w 2445310"/>
              <a:gd name="connsiteY86" fmla="*/ 2706534 h 3016972"/>
              <a:gd name="connsiteX87" fmla="*/ 683206 w 2445310"/>
              <a:gd name="connsiteY87" fmla="*/ 2666989 h 3016972"/>
              <a:gd name="connsiteX88" fmla="*/ 765258 w 2445310"/>
              <a:gd name="connsiteY88" fmla="*/ 2627655 h 3016972"/>
              <a:gd name="connsiteX89" fmla="*/ 850692 w 2445310"/>
              <a:gd name="connsiteY89" fmla="*/ 2558504 h 3016972"/>
              <a:gd name="connsiteX90" fmla="*/ 940144 w 2445310"/>
              <a:gd name="connsiteY90" fmla="*/ 2578382 h 3016972"/>
              <a:gd name="connsiteX91" fmla="*/ 940144 w 2445310"/>
              <a:gd name="connsiteY91" fmla="*/ 2359721 h 3016972"/>
              <a:gd name="connsiteX92" fmla="*/ 960023 w 2445310"/>
              <a:gd name="connsiteY92" fmla="*/ 2200695 h 3016972"/>
              <a:gd name="connsiteX93" fmla="*/ 960023 w 2445310"/>
              <a:gd name="connsiteY93" fmla="*/ 2101304 h 3016972"/>
              <a:gd name="connsiteX94" fmla="*/ 1029597 w 2445310"/>
              <a:gd name="connsiteY94" fmla="*/ 1962156 h 3016972"/>
              <a:gd name="connsiteX95" fmla="*/ 1069353 w 2445310"/>
              <a:gd name="connsiteY95" fmla="*/ 2031730 h 3016972"/>
              <a:gd name="connsiteX96" fmla="*/ 1158171 w 2445310"/>
              <a:gd name="connsiteY96" fmla="*/ 2324618 h 3016972"/>
              <a:gd name="connsiteX97" fmla="*/ 1188623 w 2445310"/>
              <a:gd name="connsiteY97" fmla="*/ 2429295 h 3016972"/>
              <a:gd name="connsiteX98" fmla="*/ 1237683 w 2445310"/>
              <a:gd name="connsiteY98" fmla="*/ 2365431 h 3016972"/>
              <a:gd name="connsiteX99" fmla="*/ 1198562 w 2445310"/>
              <a:gd name="connsiteY99" fmla="*/ 2260330 h 3016972"/>
              <a:gd name="connsiteX100" fmla="*/ 1276806 w 2445310"/>
              <a:gd name="connsiteY100" fmla="*/ 2220574 h 3016972"/>
              <a:gd name="connsiteX101" fmla="*/ 1278075 w 2445310"/>
              <a:gd name="connsiteY101" fmla="*/ 2180817 h 3016972"/>
              <a:gd name="connsiteX102" fmla="*/ 1357588 w 2445310"/>
              <a:gd name="connsiteY102" fmla="*/ 2051608 h 3016972"/>
              <a:gd name="connsiteX103" fmla="*/ 1486797 w 2445310"/>
              <a:gd name="connsiteY103" fmla="*/ 2190756 h 3016972"/>
              <a:gd name="connsiteX104" fmla="*/ 1658362 w 2445310"/>
              <a:gd name="connsiteY104" fmla="*/ 2269352 h 3016972"/>
              <a:gd name="connsiteX105" fmla="*/ 2011482 w 2445310"/>
              <a:gd name="connsiteY105" fmla="*/ 2627929 h 3016972"/>
              <a:gd name="connsiteX106" fmla="*/ 1959746 w 2445310"/>
              <a:gd name="connsiteY106" fmla="*/ 2082955 h 3016972"/>
              <a:gd name="connsiteX107" fmla="*/ 2249135 w 2445310"/>
              <a:gd name="connsiteY107" fmla="*/ 2040976 h 3016972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17836 w 2445310"/>
              <a:gd name="connsiteY81" fmla="*/ 2856677 h 3016972"/>
              <a:gd name="connsiteX82" fmla="*/ 522701 w 2445310"/>
              <a:gd name="connsiteY82" fmla="*/ 2787104 h 3016972"/>
              <a:gd name="connsiteX83" fmla="*/ 502823 w 2445310"/>
              <a:gd name="connsiteY83" fmla="*/ 2647956 h 3016972"/>
              <a:gd name="connsiteX84" fmla="*/ 512762 w 2445310"/>
              <a:gd name="connsiteY84" fmla="*/ 2568443 h 3016972"/>
              <a:gd name="connsiteX85" fmla="*/ 592275 w 2445310"/>
              <a:gd name="connsiteY85" fmla="*/ 2508808 h 3016972"/>
              <a:gd name="connsiteX86" fmla="*/ 660792 w 2445310"/>
              <a:gd name="connsiteY86" fmla="*/ 2706534 h 3016972"/>
              <a:gd name="connsiteX87" fmla="*/ 683206 w 2445310"/>
              <a:gd name="connsiteY87" fmla="*/ 2666989 h 3016972"/>
              <a:gd name="connsiteX88" fmla="*/ 765258 w 2445310"/>
              <a:gd name="connsiteY88" fmla="*/ 2627655 h 3016972"/>
              <a:gd name="connsiteX89" fmla="*/ 850692 w 2445310"/>
              <a:gd name="connsiteY89" fmla="*/ 2558504 h 3016972"/>
              <a:gd name="connsiteX90" fmla="*/ 940144 w 2445310"/>
              <a:gd name="connsiteY90" fmla="*/ 2578382 h 3016972"/>
              <a:gd name="connsiteX91" fmla="*/ 940144 w 2445310"/>
              <a:gd name="connsiteY91" fmla="*/ 2359721 h 3016972"/>
              <a:gd name="connsiteX92" fmla="*/ 960023 w 2445310"/>
              <a:gd name="connsiteY92" fmla="*/ 2200695 h 3016972"/>
              <a:gd name="connsiteX93" fmla="*/ 960023 w 2445310"/>
              <a:gd name="connsiteY93" fmla="*/ 2101304 h 3016972"/>
              <a:gd name="connsiteX94" fmla="*/ 1029597 w 2445310"/>
              <a:gd name="connsiteY94" fmla="*/ 1962156 h 3016972"/>
              <a:gd name="connsiteX95" fmla="*/ 1069353 w 2445310"/>
              <a:gd name="connsiteY95" fmla="*/ 2031730 h 3016972"/>
              <a:gd name="connsiteX96" fmla="*/ 1158171 w 2445310"/>
              <a:gd name="connsiteY96" fmla="*/ 2324618 h 3016972"/>
              <a:gd name="connsiteX97" fmla="*/ 1188623 w 2445310"/>
              <a:gd name="connsiteY97" fmla="*/ 2429295 h 3016972"/>
              <a:gd name="connsiteX98" fmla="*/ 1237683 w 2445310"/>
              <a:gd name="connsiteY98" fmla="*/ 2365431 h 3016972"/>
              <a:gd name="connsiteX99" fmla="*/ 1198562 w 2445310"/>
              <a:gd name="connsiteY99" fmla="*/ 2260330 h 3016972"/>
              <a:gd name="connsiteX100" fmla="*/ 1276806 w 2445310"/>
              <a:gd name="connsiteY100" fmla="*/ 2220574 h 3016972"/>
              <a:gd name="connsiteX101" fmla="*/ 1278075 w 2445310"/>
              <a:gd name="connsiteY101" fmla="*/ 2180817 h 3016972"/>
              <a:gd name="connsiteX102" fmla="*/ 1357588 w 2445310"/>
              <a:gd name="connsiteY102" fmla="*/ 2051608 h 3016972"/>
              <a:gd name="connsiteX103" fmla="*/ 1486797 w 2445310"/>
              <a:gd name="connsiteY103" fmla="*/ 2190756 h 3016972"/>
              <a:gd name="connsiteX104" fmla="*/ 1658362 w 2445310"/>
              <a:gd name="connsiteY104" fmla="*/ 2269352 h 3016972"/>
              <a:gd name="connsiteX105" fmla="*/ 2011482 w 2445310"/>
              <a:gd name="connsiteY105" fmla="*/ 2627929 h 3016972"/>
              <a:gd name="connsiteX106" fmla="*/ 2309942 w 2445310"/>
              <a:gd name="connsiteY106" fmla="*/ 2394241 h 3016972"/>
              <a:gd name="connsiteX107" fmla="*/ 2249135 w 2445310"/>
              <a:gd name="connsiteY107" fmla="*/ 2040976 h 3016972"/>
              <a:gd name="connsiteX0" fmla="*/ 2385322 w 2441908"/>
              <a:gd name="connsiteY0" fmla="*/ 2157708 h 3016972"/>
              <a:gd name="connsiteX1" fmla="*/ 2421075 w 2441908"/>
              <a:gd name="connsiteY1" fmla="*/ 2091365 h 3016972"/>
              <a:gd name="connsiteX2" fmla="*/ 2440953 w 2441908"/>
              <a:gd name="connsiteY2" fmla="*/ 1991974 h 3016972"/>
              <a:gd name="connsiteX3" fmla="*/ 2391258 w 2441908"/>
              <a:gd name="connsiteY3" fmla="*/ 1952217 h 3016972"/>
              <a:gd name="connsiteX4" fmla="*/ 2391258 w 2441908"/>
              <a:gd name="connsiteY4" fmla="*/ 1902521 h 3016972"/>
              <a:gd name="connsiteX5" fmla="*/ 2291866 w 2441908"/>
              <a:gd name="connsiteY5" fmla="*/ 1743495 h 3016972"/>
              <a:gd name="connsiteX6" fmla="*/ 2232231 w 2441908"/>
              <a:gd name="connsiteY6" fmla="*/ 1663982 h 3016972"/>
              <a:gd name="connsiteX7" fmla="*/ 2192475 w 2441908"/>
              <a:gd name="connsiteY7" fmla="*/ 1574530 h 3016972"/>
              <a:gd name="connsiteX8" fmla="*/ 2192475 w 2441908"/>
              <a:gd name="connsiteY8" fmla="*/ 1524835 h 3016972"/>
              <a:gd name="connsiteX9" fmla="*/ 2152718 w 2441908"/>
              <a:gd name="connsiteY9" fmla="*/ 1425443 h 3016972"/>
              <a:gd name="connsiteX10" fmla="*/ 2172597 w 2441908"/>
              <a:gd name="connsiteY10" fmla="*/ 1385687 h 3016972"/>
              <a:gd name="connsiteX11" fmla="*/ 2112962 w 2441908"/>
              <a:gd name="connsiteY11" fmla="*/ 1335991 h 3016972"/>
              <a:gd name="connsiteX12" fmla="*/ 2142779 w 2441908"/>
              <a:gd name="connsiteY12" fmla="*/ 1266417 h 3016972"/>
              <a:gd name="connsiteX13" fmla="*/ 2093084 w 2441908"/>
              <a:gd name="connsiteY13" fmla="*/ 1226661 h 3016972"/>
              <a:gd name="connsiteX14" fmla="*/ 2112962 w 2441908"/>
              <a:gd name="connsiteY14" fmla="*/ 1176965 h 3016972"/>
              <a:gd name="connsiteX15" fmla="*/ 2073205 w 2441908"/>
              <a:gd name="connsiteY15" fmla="*/ 1107391 h 3016972"/>
              <a:gd name="connsiteX16" fmla="*/ 2063266 w 2441908"/>
              <a:gd name="connsiteY16" fmla="*/ 958304 h 3016972"/>
              <a:gd name="connsiteX17" fmla="*/ 2083144 w 2441908"/>
              <a:gd name="connsiteY17" fmla="*/ 938426 h 3016972"/>
              <a:gd name="connsiteX18" fmla="*/ 2073205 w 2441908"/>
              <a:gd name="connsiteY18" fmla="*/ 848974 h 3016972"/>
              <a:gd name="connsiteX19" fmla="*/ 1993692 w 2441908"/>
              <a:gd name="connsiteY19" fmla="*/ 769461 h 3016972"/>
              <a:gd name="connsiteX20" fmla="*/ 1983753 w 2441908"/>
              <a:gd name="connsiteY20" fmla="*/ 650191 h 3016972"/>
              <a:gd name="connsiteX21" fmla="*/ 2013571 w 2441908"/>
              <a:gd name="connsiteY21" fmla="*/ 580617 h 3016972"/>
              <a:gd name="connsiteX22" fmla="*/ 1864484 w 2441908"/>
              <a:gd name="connsiteY22" fmla="*/ 431530 h 3016972"/>
              <a:gd name="connsiteX23" fmla="*/ 1834666 w 2441908"/>
              <a:gd name="connsiteY23" fmla="*/ 501104 h 3016972"/>
              <a:gd name="connsiteX24" fmla="*/ 1844605 w 2441908"/>
              <a:gd name="connsiteY24" fmla="*/ 590556 h 3016972"/>
              <a:gd name="connsiteX25" fmla="*/ 1784971 w 2441908"/>
              <a:gd name="connsiteY25" fmla="*/ 630313 h 3016972"/>
              <a:gd name="connsiteX26" fmla="*/ 1699747 w 2441908"/>
              <a:gd name="connsiteY26" fmla="*/ 638771 h 3016972"/>
              <a:gd name="connsiteX27" fmla="*/ 1665701 w 2441908"/>
              <a:gd name="connsiteY27" fmla="*/ 729704 h 3016972"/>
              <a:gd name="connsiteX28" fmla="*/ 1566310 w 2441908"/>
              <a:gd name="connsiteY28" fmla="*/ 630313 h 3016972"/>
              <a:gd name="connsiteX29" fmla="*/ 1530783 w 2441908"/>
              <a:gd name="connsiteY29" fmla="*/ 615933 h 3016972"/>
              <a:gd name="connsiteX30" fmla="*/ 1456979 w 2441908"/>
              <a:gd name="connsiteY30" fmla="*/ 501104 h 3016972"/>
              <a:gd name="connsiteX31" fmla="*/ 1398189 w 2441908"/>
              <a:gd name="connsiteY31" fmla="*/ 410171 h 3016972"/>
              <a:gd name="connsiteX32" fmla="*/ 1427162 w 2441908"/>
              <a:gd name="connsiteY32" fmla="*/ 292382 h 3016972"/>
              <a:gd name="connsiteX33" fmla="*/ 1441753 w 2441908"/>
              <a:gd name="connsiteY33" fmla="*/ 18739 h 3016972"/>
              <a:gd name="connsiteX34" fmla="*/ 1347649 w 2441908"/>
              <a:gd name="connsiteY34" fmla="*/ 33965 h 3016972"/>
              <a:gd name="connsiteX35" fmla="*/ 1320368 w 2441908"/>
              <a:gd name="connsiteY35" fmla="*/ 113477 h 3016972"/>
              <a:gd name="connsiteX36" fmla="*/ 1299010 w 2441908"/>
              <a:gd name="connsiteY36" fmla="*/ 153235 h 3016972"/>
              <a:gd name="connsiteX37" fmla="*/ 1268136 w 2441908"/>
              <a:gd name="connsiteY37" fmla="*/ 212869 h 3016972"/>
              <a:gd name="connsiteX38" fmla="*/ 1228379 w 2441908"/>
              <a:gd name="connsiteY38" fmla="*/ 113478 h 3016972"/>
              <a:gd name="connsiteX39" fmla="*/ 1238530 w 2441908"/>
              <a:gd name="connsiteY39" fmla="*/ 88101 h 3016972"/>
              <a:gd name="connsiteX40" fmla="*/ 1148866 w 2441908"/>
              <a:gd name="connsiteY40" fmla="*/ 14087 h 3016972"/>
              <a:gd name="connsiteX41" fmla="*/ 1039536 w 2441908"/>
              <a:gd name="connsiteY41" fmla="*/ 83661 h 3016972"/>
              <a:gd name="connsiteX42" fmla="*/ 940144 w 2441908"/>
              <a:gd name="connsiteY42" fmla="*/ 83661 h 3016972"/>
              <a:gd name="connsiteX43" fmla="*/ 880510 w 2441908"/>
              <a:gd name="connsiteY43" fmla="*/ 83661 h 3016972"/>
              <a:gd name="connsiteX44" fmla="*/ 820875 w 2441908"/>
              <a:gd name="connsiteY44" fmla="*/ 123417 h 3016972"/>
              <a:gd name="connsiteX45" fmla="*/ 771179 w 2441908"/>
              <a:gd name="connsiteY45" fmla="*/ 153235 h 3016972"/>
              <a:gd name="connsiteX46" fmla="*/ 751301 w 2441908"/>
              <a:gd name="connsiteY46" fmla="*/ 282443 h 3016972"/>
              <a:gd name="connsiteX47" fmla="*/ 751301 w 2441908"/>
              <a:gd name="connsiteY47" fmla="*/ 411652 h 3016972"/>
              <a:gd name="connsiteX48" fmla="*/ 721484 w 2441908"/>
              <a:gd name="connsiteY48" fmla="*/ 501104 h 3016972"/>
              <a:gd name="connsiteX49" fmla="*/ 592275 w 2441908"/>
              <a:gd name="connsiteY49" fmla="*/ 580617 h 3016972"/>
              <a:gd name="connsiteX50" fmla="*/ 572397 w 2441908"/>
              <a:gd name="connsiteY50" fmla="*/ 689948 h 3016972"/>
              <a:gd name="connsiteX51" fmla="*/ 532640 w 2441908"/>
              <a:gd name="connsiteY51" fmla="*/ 759521 h 3016972"/>
              <a:gd name="connsiteX52" fmla="*/ 463066 w 2441908"/>
              <a:gd name="connsiteY52" fmla="*/ 709826 h 3016972"/>
              <a:gd name="connsiteX53" fmla="*/ 383553 w 2441908"/>
              <a:gd name="connsiteY53" fmla="*/ 948365 h 3016972"/>
              <a:gd name="connsiteX54" fmla="*/ 383553 w 2441908"/>
              <a:gd name="connsiteY54" fmla="*/ 1037817 h 3016972"/>
              <a:gd name="connsiteX55" fmla="*/ 343797 w 2441908"/>
              <a:gd name="connsiteY55" fmla="*/ 1057695 h 3016972"/>
              <a:gd name="connsiteX56" fmla="*/ 383553 w 2441908"/>
              <a:gd name="connsiteY56" fmla="*/ 1246539 h 3016972"/>
              <a:gd name="connsiteX57" fmla="*/ 413371 w 2441908"/>
              <a:gd name="connsiteY57" fmla="*/ 1345930 h 3016972"/>
              <a:gd name="connsiteX58" fmla="*/ 274223 w 2441908"/>
              <a:gd name="connsiteY58" fmla="*/ 1266417 h 3016972"/>
              <a:gd name="connsiteX59" fmla="*/ 174408 w 2441908"/>
              <a:gd name="connsiteY59" fmla="*/ 1151166 h 3016972"/>
              <a:gd name="connsiteX60" fmla="*/ 55562 w 2441908"/>
              <a:gd name="connsiteY60" fmla="*/ 1077574 h 3016972"/>
              <a:gd name="connsiteX61" fmla="*/ 1003 w 2441908"/>
              <a:gd name="connsiteY61" fmla="*/ 1151800 h 3016972"/>
              <a:gd name="connsiteX62" fmla="*/ 25110 w 2441908"/>
              <a:gd name="connsiteY62" fmla="*/ 1261765 h 3016972"/>
              <a:gd name="connsiteX63" fmla="*/ 85379 w 2441908"/>
              <a:gd name="connsiteY63" fmla="*/ 1256478 h 3016972"/>
              <a:gd name="connsiteX64" fmla="*/ 85379 w 2441908"/>
              <a:gd name="connsiteY64" fmla="*/ 1306174 h 3016972"/>
              <a:gd name="connsiteX65" fmla="*/ 115197 w 2441908"/>
              <a:gd name="connsiteY65" fmla="*/ 1445321 h 3016972"/>
              <a:gd name="connsiteX66" fmla="*/ 154953 w 2441908"/>
              <a:gd name="connsiteY66" fmla="*/ 1614287 h 3016972"/>
              <a:gd name="connsiteX67" fmla="*/ 194710 w 2441908"/>
              <a:gd name="connsiteY67" fmla="*/ 1972095 h 3016972"/>
              <a:gd name="connsiteX68" fmla="*/ 194710 w 2441908"/>
              <a:gd name="connsiteY68" fmla="*/ 2200695 h 3016972"/>
              <a:gd name="connsiteX69" fmla="*/ 174831 w 2441908"/>
              <a:gd name="connsiteY69" fmla="*/ 2220574 h 3016972"/>
              <a:gd name="connsiteX70" fmla="*/ 154953 w 2441908"/>
              <a:gd name="connsiteY70" fmla="*/ 2389539 h 3016972"/>
              <a:gd name="connsiteX71" fmla="*/ 125136 w 2441908"/>
              <a:gd name="connsiteY71" fmla="*/ 2518748 h 3016972"/>
              <a:gd name="connsiteX72" fmla="*/ 135075 w 2441908"/>
              <a:gd name="connsiteY72" fmla="*/ 2618139 h 3016972"/>
              <a:gd name="connsiteX73" fmla="*/ 154953 w 2441908"/>
              <a:gd name="connsiteY73" fmla="*/ 2717530 h 3016972"/>
              <a:gd name="connsiteX74" fmla="*/ 220510 w 2441908"/>
              <a:gd name="connsiteY74" fmla="*/ 2861330 h 3016972"/>
              <a:gd name="connsiteX75" fmla="*/ 313555 w 2441908"/>
              <a:gd name="connsiteY75" fmla="*/ 2880996 h 3016972"/>
              <a:gd name="connsiteX76" fmla="*/ 373614 w 2441908"/>
              <a:gd name="connsiteY76" fmla="*/ 2826861 h 3016972"/>
              <a:gd name="connsiteX77" fmla="*/ 373614 w 2441908"/>
              <a:gd name="connsiteY77" fmla="*/ 2946130 h 3016972"/>
              <a:gd name="connsiteX78" fmla="*/ 433249 w 2441908"/>
              <a:gd name="connsiteY78" fmla="*/ 3015704 h 3016972"/>
              <a:gd name="connsiteX79" fmla="*/ 503245 w 2441908"/>
              <a:gd name="connsiteY79" fmla="*/ 2983137 h 3016972"/>
              <a:gd name="connsiteX80" fmla="*/ 482944 w 2441908"/>
              <a:gd name="connsiteY80" fmla="*/ 2886495 h 3016972"/>
              <a:gd name="connsiteX81" fmla="*/ 517836 w 2441908"/>
              <a:gd name="connsiteY81" fmla="*/ 2856677 h 3016972"/>
              <a:gd name="connsiteX82" fmla="*/ 522701 w 2441908"/>
              <a:gd name="connsiteY82" fmla="*/ 2787104 h 3016972"/>
              <a:gd name="connsiteX83" fmla="*/ 502823 w 2441908"/>
              <a:gd name="connsiteY83" fmla="*/ 2647956 h 3016972"/>
              <a:gd name="connsiteX84" fmla="*/ 512762 w 2441908"/>
              <a:gd name="connsiteY84" fmla="*/ 2568443 h 3016972"/>
              <a:gd name="connsiteX85" fmla="*/ 592275 w 2441908"/>
              <a:gd name="connsiteY85" fmla="*/ 2508808 h 3016972"/>
              <a:gd name="connsiteX86" fmla="*/ 660792 w 2441908"/>
              <a:gd name="connsiteY86" fmla="*/ 2706534 h 3016972"/>
              <a:gd name="connsiteX87" fmla="*/ 683206 w 2441908"/>
              <a:gd name="connsiteY87" fmla="*/ 2666989 h 3016972"/>
              <a:gd name="connsiteX88" fmla="*/ 765258 w 2441908"/>
              <a:gd name="connsiteY88" fmla="*/ 2627655 h 3016972"/>
              <a:gd name="connsiteX89" fmla="*/ 850692 w 2441908"/>
              <a:gd name="connsiteY89" fmla="*/ 2558504 h 3016972"/>
              <a:gd name="connsiteX90" fmla="*/ 940144 w 2441908"/>
              <a:gd name="connsiteY90" fmla="*/ 2578382 h 3016972"/>
              <a:gd name="connsiteX91" fmla="*/ 940144 w 2441908"/>
              <a:gd name="connsiteY91" fmla="*/ 2359721 h 3016972"/>
              <a:gd name="connsiteX92" fmla="*/ 960023 w 2441908"/>
              <a:gd name="connsiteY92" fmla="*/ 2200695 h 3016972"/>
              <a:gd name="connsiteX93" fmla="*/ 960023 w 2441908"/>
              <a:gd name="connsiteY93" fmla="*/ 2101304 h 3016972"/>
              <a:gd name="connsiteX94" fmla="*/ 1029597 w 2441908"/>
              <a:gd name="connsiteY94" fmla="*/ 1962156 h 3016972"/>
              <a:gd name="connsiteX95" fmla="*/ 1069353 w 2441908"/>
              <a:gd name="connsiteY95" fmla="*/ 2031730 h 3016972"/>
              <a:gd name="connsiteX96" fmla="*/ 1158171 w 2441908"/>
              <a:gd name="connsiteY96" fmla="*/ 2324618 h 3016972"/>
              <a:gd name="connsiteX97" fmla="*/ 1188623 w 2441908"/>
              <a:gd name="connsiteY97" fmla="*/ 2429295 h 3016972"/>
              <a:gd name="connsiteX98" fmla="*/ 1237683 w 2441908"/>
              <a:gd name="connsiteY98" fmla="*/ 2365431 h 3016972"/>
              <a:gd name="connsiteX99" fmla="*/ 1198562 w 2441908"/>
              <a:gd name="connsiteY99" fmla="*/ 2260330 h 3016972"/>
              <a:gd name="connsiteX100" fmla="*/ 1276806 w 2441908"/>
              <a:gd name="connsiteY100" fmla="*/ 2220574 h 3016972"/>
              <a:gd name="connsiteX101" fmla="*/ 1278075 w 2441908"/>
              <a:gd name="connsiteY101" fmla="*/ 2180817 h 3016972"/>
              <a:gd name="connsiteX102" fmla="*/ 1357588 w 2441908"/>
              <a:gd name="connsiteY102" fmla="*/ 2051608 h 3016972"/>
              <a:gd name="connsiteX103" fmla="*/ 1486797 w 2441908"/>
              <a:gd name="connsiteY103" fmla="*/ 2190756 h 3016972"/>
              <a:gd name="connsiteX104" fmla="*/ 1658362 w 2441908"/>
              <a:gd name="connsiteY104" fmla="*/ 2269352 h 3016972"/>
              <a:gd name="connsiteX105" fmla="*/ 2011482 w 2441908"/>
              <a:gd name="connsiteY105" fmla="*/ 2627929 h 3016972"/>
              <a:gd name="connsiteX106" fmla="*/ 2309942 w 2441908"/>
              <a:gd name="connsiteY106" fmla="*/ 2394241 h 3016972"/>
              <a:gd name="connsiteX107" fmla="*/ 2385322 w 2441908"/>
              <a:gd name="connsiteY107" fmla="*/ 2157708 h 3016972"/>
              <a:gd name="connsiteX0" fmla="*/ 2385322 w 2441908"/>
              <a:gd name="connsiteY0" fmla="*/ 2157708 h 3016972"/>
              <a:gd name="connsiteX1" fmla="*/ 2421075 w 2441908"/>
              <a:gd name="connsiteY1" fmla="*/ 2091365 h 3016972"/>
              <a:gd name="connsiteX2" fmla="*/ 2440953 w 2441908"/>
              <a:gd name="connsiteY2" fmla="*/ 1991974 h 3016972"/>
              <a:gd name="connsiteX3" fmla="*/ 2391258 w 2441908"/>
              <a:gd name="connsiteY3" fmla="*/ 1952217 h 3016972"/>
              <a:gd name="connsiteX4" fmla="*/ 2391258 w 2441908"/>
              <a:gd name="connsiteY4" fmla="*/ 1902521 h 3016972"/>
              <a:gd name="connsiteX5" fmla="*/ 2291866 w 2441908"/>
              <a:gd name="connsiteY5" fmla="*/ 1743495 h 3016972"/>
              <a:gd name="connsiteX6" fmla="*/ 2232231 w 2441908"/>
              <a:gd name="connsiteY6" fmla="*/ 1663982 h 3016972"/>
              <a:gd name="connsiteX7" fmla="*/ 2192475 w 2441908"/>
              <a:gd name="connsiteY7" fmla="*/ 1574530 h 3016972"/>
              <a:gd name="connsiteX8" fmla="*/ 2192475 w 2441908"/>
              <a:gd name="connsiteY8" fmla="*/ 1524835 h 3016972"/>
              <a:gd name="connsiteX9" fmla="*/ 2152718 w 2441908"/>
              <a:gd name="connsiteY9" fmla="*/ 1425443 h 3016972"/>
              <a:gd name="connsiteX10" fmla="*/ 2172597 w 2441908"/>
              <a:gd name="connsiteY10" fmla="*/ 1385687 h 3016972"/>
              <a:gd name="connsiteX11" fmla="*/ 2112962 w 2441908"/>
              <a:gd name="connsiteY11" fmla="*/ 1335991 h 3016972"/>
              <a:gd name="connsiteX12" fmla="*/ 2142779 w 2441908"/>
              <a:gd name="connsiteY12" fmla="*/ 1266417 h 3016972"/>
              <a:gd name="connsiteX13" fmla="*/ 2093084 w 2441908"/>
              <a:gd name="connsiteY13" fmla="*/ 1226661 h 3016972"/>
              <a:gd name="connsiteX14" fmla="*/ 2112962 w 2441908"/>
              <a:gd name="connsiteY14" fmla="*/ 1176965 h 3016972"/>
              <a:gd name="connsiteX15" fmla="*/ 2073205 w 2441908"/>
              <a:gd name="connsiteY15" fmla="*/ 1107391 h 3016972"/>
              <a:gd name="connsiteX16" fmla="*/ 2063266 w 2441908"/>
              <a:gd name="connsiteY16" fmla="*/ 958304 h 3016972"/>
              <a:gd name="connsiteX17" fmla="*/ 2083144 w 2441908"/>
              <a:gd name="connsiteY17" fmla="*/ 938426 h 3016972"/>
              <a:gd name="connsiteX18" fmla="*/ 2073205 w 2441908"/>
              <a:gd name="connsiteY18" fmla="*/ 848974 h 3016972"/>
              <a:gd name="connsiteX19" fmla="*/ 1993692 w 2441908"/>
              <a:gd name="connsiteY19" fmla="*/ 769461 h 3016972"/>
              <a:gd name="connsiteX20" fmla="*/ 1983753 w 2441908"/>
              <a:gd name="connsiteY20" fmla="*/ 650191 h 3016972"/>
              <a:gd name="connsiteX21" fmla="*/ 2013571 w 2441908"/>
              <a:gd name="connsiteY21" fmla="*/ 580617 h 3016972"/>
              <a:gd name="connsiteX22" fmla="*/ 1864484 w 2441908"/>
              <a:gd name="connsiteY22" fmla="*/ 431530 h 3016972"/>
              <a:gd name="connsiteX23" fmla="*/ 1834666 w 2441908"/>
              <a:gd name="connsiteY23" fmla="*/ 501104 h 3016972"/>
              <a:gd name="connsiteX24" fmla="*/ 1844605 w 2441908"/>
              <a:gd name="connsiteY24" fmla="*/ 590556 h 3016972"/>
              <a:gd name="connsiteX25" fmla="*/ 1784971 w 2441908"/>
              <a:gd name="connsiteY25" fmla="*/ 630313 h 3016972"/>
              <a:gd name="connsiteX26" fmla="*/ 1699747 w 2441908"/>
              <a:gd name="connsiteY26" fmla="*/ 638771 h 3016972"/>
              <a:gd name="connsiteX27" fmla="*/ 1665701 w 2441908"/>
              <a:gd name="connsiteY27" fmla="*/ 729704 h 3016972"/>
              <a:gd name="connsiteX28" fmla="*/ 1566310 w 2441908"/>
              <a:gd name="connsiteY28" fmla="*/ 630313 h 3016972"/>
              <a:gd name="connsiteX29" fmla="*/ 1530783 w 2441908"/>
              <a:gd name="connsiteY29" fmla="*/ 615933 h 3016972"/>
              <a:gd name="connsiteX30" fmla="*/ 1456979 w 2441908"/>
              <a:gd name="connsiteY30" fmla="*/ 501104 h 3016972"/>
              <a:gd name="connsiteX31" fmla="*/ 1398189 w 2441908"/>
              <a:gd name="connsiteY31" fmla="*/ 410171 h 3016972"/>
              <a:gd name="connsiteX32" fmla="*/ 1427162 w 2441908"/>
              <a:gd name="connsiteY32" fmla="*/ 292382 h 3016972"/>
              <a:gd name="connsiteX33" fmla="*/ 1441753 w 2441908"/>
              <a:gd name="connsiteY33" fmla="*/ 18739 h 3016972"/>
              <a:gd name="connsiteX34" fmla="*/ 1347649 w 2441908"/>
              <a:gd name="connsiteY34" fmla="*/ 33965 h 3016972"/>
              <a:gd name="connsiteX35" fmla="*/ 1320368 w 2441908"/>
              <a:gd name="connsiteY35" fmla="*/ 113477 h 3016972"/>
              <a:gd name="connsiteX36" fmla="*/ 1299010 w 2441908"/>
              <a:gd name="connsiteY36" fmla="*/ 153235 h 3016972"/>
              <a:gd name="connsiteX37" fmla="*/ 1268136 w 2441908"/>
              <a:gd name="connsiteY37" fmla="*/ 212869 h 3016972"/>
              <a:gd name="connsiteX38" fmla="*/ 1228379 w 2441908"/>
              <a:gd name="connsiteY38" fmla="*/ 113478 h 3016972"/>
              <a:gd name="connsiteX39" fmla="*/ 1238530 w 2441908"/>
              <a:gd name="connsiteY39" fmla="*/ 88101 h 3016972"/>
              <a:gd name="connsiteX40" fmla="*/ 1148866 w 2441908"/>
              <a:gd name="connsiteY40" fmla="*/ 14087 h 3016972"/>
              <a:gd name="connsiteX41" fmla="*/ 1039536 w 2441908"/>
              <a:gd name="connsiteY41" fmla="*/ 83661 h 3016972"/>
              <a:gd name="connsiteX42" fmla="*/ 940144 w 2441908"/>
              <a:gd name="connsiteY42" fmla="*/ 83661 h 3016972"/>
              <a:gd name="connsiteX43" fmla="*/ 880510 w 2441908"/>
              <a:gd name="connsiteY43" fmla="*/ 83661 h 3016972"/>
              <a:gd name="connsiteX44" fmla="*/ 820875 w 2441908"/>
              <a:gd name="connsiteY44" fmla="*/ 123417 h 3016972"/>
              <a:gd name="connsiteX45" fmla="*/ 771179 w 2441908"/>
              <a:gd name="connsiteY45" fmla="*/ 153235 h 3016972"/>
              <a:gd name="connsiteX46" fmla="*/ 751301 w 2441908"/>
              <a:gd name="connsiteY46" fmla="*/ 282443 h 3016972"/>
              <a:gd name="connsiteX47" fmla="*/ 751301 w 2441908"/>
              <a:gd name="connsiteY47" fmla="*/ 411652 h 3016972"/>
              <a:gd name="connsiteX48" fmla="*/ 721484 w 2441908"/>
              <a:gd name="connsiteY48" fmla="*/ 501104 h 3016972"/>
              <a:gd name="connsiteX49" fmla="*/ 592275 w 2441908"/>
              <a:gd name="connsiteY49" fmla="*/ 580617 h 3016972"/>
              <a:gd name="connsiteX50" fmla="*/ 572397 w 2441908"/>
              <a:gd name="connsiteY50" fmla="*/ 689948 h 3016972"/>
              <a:gd name="connsiteX51" fmla="*/ 532640 w 2441908"/>
              <a:gd name="connsiteY51" fmla="*/ 759521 h 3016972"/>
              <a:gd name="connsiteX52" fmla="*/ 463066 w 2441908"/>
              <a:gd name="connsiteY52" fmla="*/ 709826 h 3016972"/>
              <a:gd name="connsiteX53" fmla="*/ 383553 w 2441908"/>
              <a:gd name="connsiteY53" fmla="*/ 948365 h 3016972"/>
              <a:gd name="connsiteX54" fmla="*/ 383553 w 2441908"/>
              <a:gd name="connsiteY54" fmla="*/ 1037817 h 3016972"/>
              <a:gd name="connsiteX55" fmla="*/ 343797 w 2441908"/>
              <a:gd name="connsiteY55" fmla="*/ 1057695 h 3016972"/>
              <a:gd name="connsiteX56" fmla="*/ 383553 w 2441908"/>
              <a:gd name="connsiteY56" fmla="*/ 1246539 h 3016972"/>
              <a:gd name="connsiteX57" fmla="*/ 413371 w 2441908"/>
              <a:gd name="connsiteY57" fmla="*/ 1345930 h 3016972"/>
              <a:gd name="connsiteX58" fmla="*/ 274223 w 2441908"/>
              <a:gd name="connsiteY58" fmla="*/ 1266417 h 3016972"/>
              <a:gd name="connsiteX59" fmla="*/ 174408 w 2441908"/>
              <a:gd name="connsiteY59" fmla="*/ 1151166 h 3016972"/>
              <a:gd name="connsiteX60" fmla="*/ 55562 w 2441908"/>
              <a:gd name="connsiteY60" fmla="*/ 1077574 h 3016972"/>
              <a:gd name="connsiteX61" fmla="*/ 1003 w 2441908"/>
              <a:gd name="connsiteY61" fmla="*/ 1151800 h 3016972"/>
              <a:gd name="connsiteX62" fmla="*/ 25110 w 2441908"/>
              <a:gd name="connsiteY62" fmla="*/ 1261765 h 3016972"/>
              <a:gd name="connsiteX63" fmla="*/ 85379 w 2441908"/>
              <a:gd name="connsiteY63" fmla="*/ 1256478 h 3016972"/>
              <a:gd name="connsiteX64" fmla="*/ 85379 w 2441908"/>
              <a:gd name="connsiteY64" fmla="*/ 1306174 h 3016972"/>
              <a:gd name="connsiteX65" fmla="*/ 115197 w 2441908"/>
              <a:gd name="connsiteY65" fmla="*/ 1445321 h 3016972"/>
              <a:gd name="connsiteX66" fmla="*/ 154953 w 2441908"/>
              <a:gd name="connsiteY66" fmla="*/ 1614287 h 3016972"/>
              <a:gd name="connsiteX67" fmla="*/ 194710 w 2441908"/>
              <a:gd name="connsiteY67" fmla="*/ 1972095 h 3016972"/>
              <a:gd name="connsiteX68" fmla="*/ 194710 w 2441908"/>
              <a:gd name="connsiteY68" fmla="*/ 2200695 h 3016972"/>
              <a:gd name="connsiteX69" fmla="*/ 174831 w 2441908"/>
              <a:gd name="connsiteY69" fmla="*/ 2220574 h 3016972"/>
              <a:gd name="connsiteX70" fmla="*/ 154953 w 2441908"/>
              <a:gd name="connsiteY70" fmla="*/ 2389539 h 3016972"/>
              <a:gd name="connsiteX71" fmla="*/ 125136 w 2441908"/>
              <a:gd name="connsiteY71" fmla="*/ 2518748 h 3016972"/>
              <a:gd name="connsiteX72" fmla="*/ 135075 w 2441908"/>
              <a:gd name="connsiteY72" fmla="*/ 2618139 h 3016972"/>
              <a:gd name="connsiteX73" fmla="*/ 154953 w 2441908"/>
              <a:gd name="connsiteY73" fmla="*/ 2717530 h 3016972"/>
              <a:gd name="connsiteX74" fmla="*/ 220510 w 2441908"/>
              <a:gd name="connsiteY74" fmla="*/ 2861330 h 3016972"/>
              <a:gd name="connsiteX75" fmla="*/ 313555 w 2441908"/>
              <a:gd name="connsiteY75" fmla="*/ 2880996 h 3016972"/>
              <a:gd name="connsiteX76" fmla="*/ 373614 w 2441908"/>
              <a:gd name="connsiteY76" fmla="*/ 2826861 h 3016972"/>
              <a:gd name="connsiteX77" fmla="*/ 373614 w 2441908"/>
              <a:gd name="connsiteY77" fmla="*/ 2946130 h 3016972"/>
              <a:gd name="connsiteX78" fmla="*/ 433249 w 2441908"/>
              <a:gd name="connsiteY78" fmla="*/ 3015704 h 3016972"/>
              <a:gd name="connsiteX79" fmla="*/ 503245 w 2441908"/>
              <a:gd name="connsiteY79" fmla="*/ 2983137 h 3016972"/>
              <a:gd name="connsiteX80" fmla="*/ 482944 w 2441908"/>
              <a:gd name="connsiteY80" fmla="*/ 2886495 h 3016972"/>
              <a:gd name="connsiteX81" fmla="*/ 517836 w 2441908"/>
              <a:gd name="connsiteY81" fmla="*/ 2856677 h 3016972"/>
              <a:gd name="connsiteX82" fmla="*/ 522701 w 2441908"/>
              <a:gd name="connsiteY82" fmla="*/ 2787104 h 3016972"/>
              <a:gd name="connsiteX83" fmla="*/ 502823 w 2441908"/>
              <a:gd name="connsiteY83" fmla="*/ 2647956 h 3016972"/>
              <a:gd name="connsiteX84" fmla="*/ 512762 w 2441908"/>
              <a:gd name="connsiteY84" fmla="*/ 2568443 h 3016972"/>
              <a:gd name="connsiteX85" fmla="*/ 592275 w 2441908"/>
              <a:gd name="connsiteY85" fmla="*/ 2508808 h 3016972"/>
              <a:gd name="connsiteX86" fmla="*/ 660792 w 2441908"/>
              <a:gd name="connsiteY86" fmla="*/ 2706534 h 3016972"/>
              <a:gd name="connsiteX87" fmla="*/ 683206 w 2441908"/>
              <a:gd name="connsiteY87" fmla="*/ 2666989 h 3016972"/>
              <a:gd name="connsiteX88" fmla="*/ 765258 w 2441908"/>
              <a:gd name="connsiteY88" fmla="*/ 2627655 h 3016972"/>
              <a:gd name="connsiteX89" fmla="*/ 850692 w 2441908"/>
              <a:gd name="connsiteY89" fmla="*/ 2558504 h 3016972"/>
              <a:gd name="connsiteX90" fmla="*/ 940144 w 2441908"/>
              <a:gd name="connsiteY90" fmla="*/ 2578382 h 3016972"/>
              <a:gd name="connsiteX91" fmla="*/ 940144 w 2441908"/>
              <a:gd name="connsiteY91" fmla="*/ 2359721 h 3016972"/>
              <a:gd name="connsiteX92" fmla="*/ 960023 w 2441908"/>
              <a:gd name="connsiteY92" fmla="*/ 2200695 h 3016972"/>
              <a:gd name="connsiteX93" fmla="*/ 960023 w 2441908"/>
              <a:gd name="connsiteY93" fmla="*/ 2101304 h 3016972"/>
              <a:gd name="connsiteX94" fmla="*/ 1029597 w 2441908"/>
              <a:gd name="connsiteY94" fmla="*/ 1962156 h 3016972"/>
              <a:gd name="connsiteX95" fmla="*/ 1069353 w 2441908"/>
              <a:gd name="connsiteY95" fmla="*/ 2031730 h 3016972"/>
              <a:gd name="connsiteX96" fmla="*/ 1158171 w 2441908"/>
              <a:gd name="connsiteY96" fmla="*/ 2324618 h 3016972"/>
              <a:gd name="connsiteX97" fmla="*/ 1188623 w 2441908"/>
              <a:gd name="connsiteY97" fmla="*/ 2429295 h 3016972"/>
              <a:gd name="connsiteX98" fmla="*/ 1237683 w 2441908"/>
              <a:gd name="connsiteY98" fmla="*/ 2365431 h 3016972"/>
              <a:gd name="connsiteX99" fmla="*/ 1198562 w 2441908"/>
              <a:gd name="connsiteY99" fmla="*/ 2260330 h 3016972"/>
              <a:gd name="connsiteX100" fmla="*/ 1276806 w 2441908"/>
              <a:gd name="connsiteY100" fmla="*/ 2220574 h 3016972"/>
              <a:gd name="connsiteX101" fmla="*/ 1278075 w 2441908"/>
              <a:gd name="connsiteY101" fmla="*/ 2180817 h 3016972"/>
              <a:gd name="connsiteX102" fmla="*/ 1357588 w 2441908"/>
              <a:gd name="connsiteY102" fmla="*/ 2051608 h 3016972"/>
              <a:gd name="connsiteX103" fmla="*/ 1486797 w 2441908"/>
              <a:gd name="connsiteY103" fmla="*/ 2190756 h 3016972"/>
              <a:gd name="connsiteX104" fmla="*/ 1658362 w 2441908"/>
              <a:gd name="connsiteY104" fmla="*/ 2269352 h 3016972"/>
              <a:gd name="connsiteX105" fmla="*/ 2011482 w 2441908"/>
              <a:gd name="connsiteY105" fmla="*/ 2627929 h 3016972"/>
              <a:gd name="connsiteX106" fmla="*/ 2137491 w 2441908"/>
              <a:gd name="connsiteY106" fmla="*/ 2637805 h 3016972"/>
              <a:gd name="connsiteX107" fmla="*/ 2309942 w 2441908"/>
              <a:gd name="connsiteY107" fmla="*/ 2394241 h 3016972"/>
              <a:gd name="connsiteX108" fmla="*/ 2385322 w 2441908"/>
              <a:gd name="connsiteY108" fmla="*/ 2157708 h 3016972"/>
              <a:gd name="connsiteX0" fmla="*/ 2385322 w 2441908"/>
              <a:gd name="connsiteY0" fmla="*/ 2157708 h 3016972"/>
              <a:gd name="connsiteX1" fmla="*/ 2421075 w 2441908"/>
              <a:gd name="connsiteY1" fmla="*/ 2091365 h 3016972"/>
              <a:gd name="connsiteX2" fmla="*/ 2440953 w 2441908"/>
              <a:gd name="connsiteY2" fmla="*/ 1991974 h 3016972"/>
              <a:gd name="connsiteX3" fmla="*/ 2391258 w 2441908"/>
              <a:gd name="connsiteY3" fmla="*/ 1952217 h 3016972"/>
              <a:gd name="connsiteX4" fmla="*/ 2391258 w 2441908"/>
              <a:gd name="connsiteY4" fmla="*/ 1902521 h 3016972"/>
              <a:gd name="connsiteX5" fmla="*/ 2291866 w 2441908"/>
              <a:gd name="connsiteY5" fmla="*/ 1743495 h 3016972"/>
              <a:gd name="connsiteX6" fmla="*/ 2232231 w 2441908"/>
              <a:gd name="connsiteY6" fmla="*/ 1663982 h 3016972"/>
              <a:gd name="connsiteX7" fmla="*/ 2192475 w 2441908"/>
              <a:gd name="connsiteY7" fmla="*/ 1574530 h 3016972"/>
              <a:gd name="connsiteX8" fmla="*/ 2192475 w 2441908"/>
              <a:gd name="connsiteY8" fmla="*/ 1524835 h 3016972"/>
              <a:gd name="connsiteX9" fmla="*/ 2152718 w 2441908"/>
              <a:gd name="connsiteY9" fmla="*/ 1425443 h 3016972"/>
              <a:gd name="connsiteX10" fmla="*/ 2172597 w 2441908"/>
              <a:gd name="connsiteY10" fmla="*/ 1385687 h 3016972"/>
              <a:gd name="connsiteX11" fmla="*/ 2112962 w 2441908"/>
              <a:gd name="connsiteY11" fmla="*/ 1335991 h 3016972"/>
              <a:gd name="connsiteX12" fmla="*/ 2142779 w 2441908"/>
              <a:gd name="connsiteY12" fmla="*/ 1266417 h 3016972"/>
              <a:gd name="connsiteX13" fmla="*/ 2093084 w 2441908"/>
              <a:gd name="connsiteY13" fmla="*/ 1226661 h 3016972"/>
              <a:gd name="connsiteX14" fmla="*/ 2112962 w 2441908"/>
              <a:gd name="connsiteY14" fmla="*/ 1176965 h 3016972"/>
              <a:gd name="connsiteX15" fmla="*/ 2073205 w 2441908"/>
              <a:gd name="connsiteY15" fmla="*/ 1107391 h 3016972"/>
              <a:gd name="connsiteX16" fmla="*/ 2063266 w 2441908"/>
              <a:gd name="connsiteY16" fmla="*/ 958304 h 3016972"/>
              <a:gd name="connsiteX17" fmla="*/ 2083144 w 2441908"/>
              <a:gd name="connsiteY17" fmla="*/ 938426 h 3016972"/>
              <a:gd name="connsiteX18" fmla="*/ 2073205 w 2441908"/>
              <a:gd name="connsiteY18" fmla="*/ 848974 h 3016972"/>
              <a:gd name="connsiteX19" fmla="*/ 1993692 w 2441908"/>
              <a:gd name="connsiteY19" fmla="*/ 769461 h 3016972"/>
              <a:gd name="connsiteX20" fmla="*/ 1983753 w 2441908"/>
              <a:gd name="connsiteY20" fmla="*/ 650191 h 3016972"/>
              <a:gd name="connsiteX21" fmla="*/ 2013571 w 2441908"/>
              <a:gd name="connsiteY21" fmla="*/ 580617 h 3016972"/>
              <a:gd name="connsiteX22" fmla="*/ 1864484 w 2441908"/>
              <a:gd name="connsiteY22" fmla="*/ 431530 h 3016972"/>
              <a:gd name="connsiteX23" fmla="*/ 1834666 w 2441908"/>
              <a:gd name="connsiteY23" fmla="*/ 501104 h 3016972"/>
              <a:gd name="connsiteX24" fmla="*/ 1844605 w 2441908"/>
              <a:gd name="connsiteY24" fmla="*/ 590556 h 3016972"/>
              <a:gd name="connsiteX25" fmla="*/ 1784971 w 2441908"/>
              <a:gd name="connsiteY25" fmla="*/ 630313 h 3016972"/>
              <a:gd name="connsiteX26" fmla="*/ 1699747 w 2441908"/>
              <a:gd name="connsiteY26" fmla="*/ 638771 h 3016972"/>
              <a:gd name="connsiteX27" fmla="*/ 1665701 w 2441908"/>
              <a:gd name="connsiteY27" fmla="*/ 729704 h 3016972"/>
              <a:gd name="connsiteX28" fmla="*/ 1566310 w 2441908"/>
              <a:gd name="connsiteY28" fmla="*/ 630313 h 3016972"/>
              <a:gd name="connsiteX29" fmla="*/ 1530783 w 2441908"/>
              <a:gd name="connsiteY29" fmla="*/ 615933 h 3016972"/>
              <a:gd name="connsiteX30" fmla="*/ 1456979 w 2441908"/>
              <a:gd name="connsiteY30" fmla="*/ 501104 h 3016972"/>
              <a:gd name="connsiteX31" fmla="*/ 1398189 w 2441908"/>
              <a:gd name="connsiteY31" fmla="*/ 410171 h 3016972"/>
              <a:gd name="connsiteX32" fmla="*/ 1427162 w 2441908"/>
              <a:gd name="connsiteY32" fmla="*/ 292382 h 3016972"/>
              <a:gd name="connsiteX33" fmla="*/ 1441753 w 2441908"/>
              <a:gd name="connsiteY33" fmla="*/ 18739 h 3016972"/>
              <a:gd name="connsiteX34" fmla="*/ 1347649 w 2441908"/>
              <a:gd name="connsiteY34" fmla="*/ 33965 h 3016972"/>
              <a:gd name="connsiteX35" fmla="*/ 1320368 w 2441908"/>
              <a:gd name="connsiteY35" fmla="*/ 113477 h 3016972"/>
              <a:gd name="connsiteX36" fmla="*/ 1299010 w 2441908"/>
              <a:gd name="connsiteY36" fmla="*/ 153235 h 3016972"/>
              <a:gd name="connsiteX37" fmla="*/ 1268136 w 2441908"/>
              <a:gd name="connsiteY37" fmla="*/ 212869 h 3016972"/>
              <a:gd name="connsiteX38" fmla="*/ 1228379 w 2441908"/>
              <a:gd name="connsiteY38" fmla="*/ 113478 h 3016972"/>
              <a:gd name="connsiteX39" fmla="*/ 1238530 w 2441908"/>
              <a:gd name="connsiteY39" fmla="*/ 88101 h 3016972"/>
              <a:gd name="connsiteX40" fmla="*/ 1148866 w 2441908"/>
              <a:gd name="connsiteY40" fmla="*/ 14087 h 3016972"/>
              <a:gd name="connsiteX41" fmla="*/ 1039536 w 2441908"/>
              <a:gd name="connsiteY41" fmla="*/ 83661 h 3016972"/>
              <a:gd name="connsiteX42" fmla="*/ 940144 w 2441908"/>
              <a:gd name="connsiteY42" fmla="*/ 83661 h 3016972"/>
              <a:gd name="connsiteX43" fmla="*/ 880510 w 2441908"/>
              <a:gd name="connsiteY43" fmla="*/ 83661 h 3016972"/>
              <a:gd name="connsiteX44" fmla="*/ 820875 w 2441908"/>
              <a:gd name="connsiteY44" fmla="*/ 123417 h 3016972"/>
              <a:gd name="connsiteX45" fmla="*/ 771179 w 2441908"/>
              <a:gd name="connsiteY45" fmla="*/ 153235 h 3016972"/>
              <a:gd name="connsiteX46" fmla="*/ 751301 w 2441908"/>
              <a:gd name="connsiteY46" fmla="*/ 282443 h 3016972"/>
              <a:gd name="connsiteX47" fmla="*/ 751301 w 2441908"/>
              <a:gd name="connsiteY47" fmla="*/ 411652 h 3016972"/>
              <a:gd name="connsiteX48" fmla="*/ 721484 w 2441908"/>
              <a:gd name="connsiteY48" fmla="*/ 501104 h 3016972"/>
              <a:gd name="connsiteX49" fmla="*/ 592275 w 2441908"/>
              <a:gd name="connsiteY49" fmla="*/ 580617 h 3016972"/>
              <a:gd name="connsiteX50" fmla="*/ 572397 w 2441908"/>
              <a:gd name="connsiteY50" fmla="*/ 689948 h 3016972"/>
              <a:gd name="connsiteX51" fmla="*/ 532640 w 2441908"/>
              <a:gd name="connsiteY51" fmla="*/ 759521 h 3016972"/>
              <a:gd name="connsiteX52" fmla="*/ 463066 w 2441908"/>
              <a:gd name="connsiteY52" fmla="*/ 709826 h 3016972"/>
              <a:gd name="connsiteX53" fmla="*/ 383553 w 2441908"/>
              <a:gd name="connsiteY53" fmla="*/ 948365 h 3016972"/>
              <a:gd name="connsiteX54" fmla="*/ 383553 w 2441908"/>
              <a:gd name="connsiteY54" fmla="*/ 1037817 h 3016972"/>
              <a:gd name="connsiteX55" fmla="*/ 343797 w 2441908"/>
              <a:gd name="connsiteY55" fmla="*/ 1057695 h 3016972"/>
              <a:gd name="connsiteX56" fmla="*/ 383553 w 2441908"/>
              <a:gd name="connsiteY56" fmla="*/ 1246539 h 3016972"/>
              <a:gd name="connsiteX57" fmla="*/ 413371 w 2441908"/>
              <a:gd name="connsiteY57" fmla="*/ 1345930 h 3016972"/>
              <a:gd name="connsiteX58" fmla="*/ 274223 w 2441908"/>
              <a:gd name="connsiteY58" fmla="*/ 1266417 h 3016972"/>
              <a:gd name="connsiteX59" fmla="*/ 174408 w 2441908"/>
              <a:gd name="connsiteY59" fmla="*/ 1151166 h 3016972"/>
              <a:gd name="connsiteX60" fmla="*/ 55562 w 2441908"/>
              <a:gd name="connsiteY60" fmla="*/ 1077574 h 3016972"/>
              <a:gd name="connsiteX61" fmla="*/ 1003 w 2441908"/>
              <a:gd name="connsiteY61" fmla="*/ 1151800 h 3016972"/>
              <a:gd name="connsiteX62" fmla="*/ 25110 w 2441908"/>
              <a:gd name="connsiteY62" fmla="*/ 1261765 h 3016972"/>
              <a:gd name="connsiteX63" fmla="*/ 85379 w 2441908"/>
              <a:gd name="connsiteY63" fmla="*/ 1256478 h 3016972"/>
              <a:gd name="connsiteX64" fmla="*/ 85379 w 2441908"/>
              <a:gd name="connsiteY64" fmla="*/ 1306174 h 3016972"/>
              <a:gd name="connsiteX65" fmla="*/ 115197 w 2441908"/>
              <a:gd name="connsiteY65" fmla="*/ 1445321 h 3016972"/>
              <a:gd name="connsiteX66" fmla="*/ 154953 w 2441908"/>
              <a:gd name="connsiteY66" fmla="*/ 1614287 h 3016972"/>
              <a:gd name="connsiteX67" fmla="*/ 194710 w 2441908"/>
              <a:gd name="connsiteY67" fmla="*/ 1972095 h 3016972"/>
              <a:gd name="connsiteX68" fmla="*/ 194710 w 2441908"/>
              <a:gd name="connsiteY68" fmla="*/ 2200695 h 3016972"/>
              <a:gd name="connsiteX69" fmla="*/ 174831 w 2441908"/>
              <a:gd name="connsiteY69" fmla="*/ 2220574 h 3016972"/>
              <a:gd name="connsiteX70" fmla="*/ 154953 w 2441908"/>
              <a:gd name="connsiteY70" fmla="*/ 2389539 h 3016972"/>
              <a:gd name="connsiteX71" fmla="*/ 125136 w 2441908"/>
              <a:gd name="connsiteY71" fmla="*/ 2518748 h 3016972"/>
              <a:gd name="connsiteX72" fmla="*/ 135075 w 2441908"/>
              <a:gd name="connsiteY72" fmla="*/ 2618139 h 3016972"/>
              <a:gd name="connsiteX73" fmla="*/ 154953 w 2441908"/>
              <a:gd name="connsiteY73" fmla="*/ 2717530 h 3016972"/>
              <a:gd name="connsiteX74" fmla="*/ 220510 w 2441908"/>
              <a:gd name="connsiteY74" fmla="*/ 2861330 h 3016972"/>
              <a:gd name="connsiteX75" fmla="*/ 313555 w 2441908"/>
              <a:gd name="connsiteY75" fmla="*/ 2880996 h 3016972"/>
              <a:gd name="connsiteX76" fmla="*/ 373614 w 2441908"/>
              <a:gd name="connsiteY76" fmla="*/ 2826861 h 3016972"/>
              <a:gd name="connsiteX77" fmla="*/ 373614 w 2441908"/>
              <a:gd name="connsiteY77" fmla="*/ 2946130 h 3016972"/>
              <a:gd name="connsiteX78" fmla="*/ 433249 w 2441908"/>
              <a:gd name="connsiteY78" fmla="*/ 3015704 h 3016972"/>
              <a:gd name="connsiteX79" fmla="*/ 503245 w 2441908"/>
              <a:gd name="connsiteY79" fmla="*/ 2983137 h 3016972"/>
              <a:gd name="connsiteX80" fmla="*/ 482944 w 2441908"/>
              <a:gd name="connsiteY80" fmla="*/ 2886495 h 3016972"/>
              <a:gd name="connsiteX81" fmla="*/ 517836 w 2441908"/>
              <a:gd name="connsiteY81" fmla="*/ 2856677 h 3016972"/>
              <a:gd name="connsiteX82" fmla="*/ 522701 w 2441908"/>
              <a:gd name="connsiteY82" fmla="*/ 2787104 h 3016972"/>
              <a:gd name="connsiteX83" fmla="*/ 502823 w 2441908"/>
              <a:gd name="connsiteY83" fmla="*/ 2647956 h 3016972"/>
              <a:gd name="connsiteX84" fmla="*/ 512762 w 2441908"/>
              <a:gd name="connsiteY84" fmla="*/ 2568443 h 3016972"/>
              <a:gd name="connsiteX85" fmla="*/ 592275 w 2441908"/>
              <a:gd name="connsiteY85" fmla="*/ 2508808 h 3016972"/>
              <a:gd name="connsiteX86" fmla="*/ 660792 w 2441908"/>
              <a:gd name="connsiteY86" fmla="*/ 2706534 h 3016972"/>
              <a:gd name="connsiteX87" fmla="*/ 683206 w 2441908"/>
              <a:gd name="connsiteY87" fmla="*/ 2666989 h 3016972"/>
              <a:gd name="connsiteX88" fmla="*/ 765258 w 2441908"/>
              <a:gd name="connsiteY88" fmla="*/ 2627655 h 3016972"/>
              <a:gd name="connsiteX89" fmla="*/ 850692 w 2441908"/>
              <a:gd name="connsiteY89" fmla="*/ 2558504 h 3016972"/>
              <a:gd name="connsiteX90" fmla="*/ 940144 w 2441908"/>
              <a:gd name="connsiteY90" fmla="*/ 2578382 h 3016972"/>
              <a:gd name="connsiteX91" fmla="*/ 940144 w 2441908"/>
              <a:gd name="connsiteY91" fmla="*/ 2359721 h 3016972"/>
              <a:gd name="connsiteX92" fmla="*/ 960023 w 2441908"/>
              <a:gd name="connsiteY92" fmla="*/ 2200695 h 3016972"/>
              <a:gd name="connsiteX93" fmla="*/ 960023 w 2441908"/>
              <a:gd name="connsiteY93" fmla="*/ 2101304 h 3016972"/>
              <a:gd name="connsiteX94" fmla="*/ 1029597 w 2441908"/>
              <a:gd name="connsiteY94" fmla="*/ 1962156 h 3016972"/>
              <a:gd name="connsiteX95" fmla="*/ 1069353 w 2441908"/>
              <a:gd name="connsiteY95" fmla="*/ 2031730 h 3016972"/>
              <a:gd name="connsiteX96" fmla="*/ 1158171 w 2441908"/>
              <a:gd name="connsiteY96" fmla="*/ 2324618 h 3016972"/>
              <a:gd name="connsiteX97" fmla="*/ 1188623 w 2441908"/>
              <a:gd name="connsiteY97" fmla="*/ 2429295 h 3016972"/>
              <a:gd name="connsiteX98" fmla="*/ 1237683 w 2441908"/>
              <a:gd name="connsiteY98" fmla="*/ 2365431 h 3016972"/>
              <a:gd name="connsiteX99" fmla="*/ 1198562 w 2441908"/>
              <a:gd name="connsiteY99" fmla="*/ 2260330 h 3016972"/>
              <a:gd name="connsiteX100" fmla="*/ 1276806 w 2441908"/>
              <a:gd name="connsiteY100" fmla="*/ 2220574 h 3016972"/>
              <a:gd name="connsiteX101" fmla="*/ 1278075 w 2441908"/>
              <a:gd name="connsiteY101" fmla="*/ 2180817 h 3016972"/>
              <a:gd name="connsiteX102" fmla="*/ 1357588 w 2441908"/>
              <a:gd name="connsiteY102" fmla="*/ 2051608 h 3016972"/>
              <a:gd name="connsiteX103" fmla="*/ 1486797 w 2441908"/>
              <a:gd name="connsiteY103" fmla="*/ 2190756 h 3016972"/>
              <a:gd name="connsiteX104" fmla="*/ 1658362 w 2441908"/>
              <a:gd name="connsiteY104" fmla="*/ 2269352 h 3016972"/>
              <a:gd name="connsiteX105" fmla="*/ 2011482 w 2441908"/>
              <a:gd name="connsiteY105" fmla="*/ 2627929 h 3016972"/>
              <a:gd name="connsiteX106" fmla="*/ 2137491 w 2441908"/>
              <a:gd name="connsiteY106" fmla="*/ 2637805 h 3016972"/>
              <a:gd name="connsiteX107" fmla="*/ 2263951 w 2441908"/>
              <a:gd name="connsiteY107" fmla="*/ 2462707 h 3016972"/>
              <a:gd name="connsiteX108" fmla="*/ 2309942 w 2441908"/>
              <a:gd name="connsiteY108" fmla="*/ 2394241 h 3016972"/>
              <a:gd name="connsiteX109" fmla="*/ 2385322 w 2441908"/>
              <a:gd name="connsiteY109" fmla="*/ 2157708 h 3016972"/>
              <a:gd name="connsiteX0" fmla="*/ 2424233 w 2457018"/>
              <a:gd name="connsiteY0" fmla="*/ 2167436 h 3016972"/>
              <a:gd name="connsiteX1" fmla="*/ 2421075 w 2457018"/>
              <a:gd name="connsiteY1" fmla="*/ 2091365 h 3016972"/>
              <a:gd name="connsiteX2" fmla="*/ 2440953 w 2457018"/>
              <a:gd name="connsiteY2" fmla="*/ 1991974 h 3016972"/>
              <a:gd name="connsiteX3" fmla="*/ 2391258 w 2457018"/>
              <a:gd name="connsiteY3" fmla="*/ 1952217 h 3016972"/>
              <a:gd name="connsiteX4" fmla="*/ 2391258 w 2457018"/>
              <a:gd name="connsiteY4" fmla="*/ 1902521 h 3016972"/>
              <a:gd name="connsiteX5" fmla="*/ 2291866 w 2457018"/>
              <a:gd name="connsiteY5" fmla="*/ 1743495 h 3016972"/>
              <a:gd name="connsiteX6" fmla="*/ 2232231 w 2457018"/>
              <a:gd name="connsiteY6" fmla="*/ 1663982 h 3016972"/>
              <a:gd name="connsiteX7" fmla="*/ 2192475 w 2457018"/>
              <a:gd name="connsiteY7" fmla="*/ 1574530 h 3016972"/>
              <a:gd name="connsiteX8" fmla="*/ 2192475 w 2457018"/>
              <a:gd name="connsiteY8" fmla="*/ 1524835 h 3016972"/>
              <a:gd name="connsiteX9" fmla="*/ 2152718 w 2457018"/>
              <a:gd name="connsiteY9" fmla="*/ 1425443 h 3016972"/>
              <a:gd name="connsiteX10" fmla="*/ 2172597 w 2457018"/>
              <a:gd name="connsiteY10" fmla="*/ 1385687 h 3016972"/>
              <a:gd name="connsiteX11" fmla="*/ 2112962 w 2457018"/>
              <a:gd name="connsiteY11" fmla="*/ 1335991 h 3016972"/>
              <a:gd name="connsiteX12" fmla="*/ 2142779 w 2457018"/>
              <a:gd name="connsiteY12" fmla="*/ 1266417 h 3016972"/>
              <a:gd name="connsiteX13" fmla="*/ 2093084 w 2457018"/>
              <a:gd name="connsiteY13" fmla="*/ 1226661 h 3016972"/>
              <a:gd name="connsiteX14" fmla="*/ 2112962 w 2457018"/>
              <a:gd name="connsiteY14" fmla="*/ 1176965 h 3016972"/>
              <a:gd name="connsiteX15" fmla="*/ 2073205 w 2457018"/>
              <a:gd name="connsiteY15" fmla="*/ 1107391 h 3016972"/>
              <a:gd name="connsiteX16" fmla="*/ 2063266 w 2457018"/>
              <a:gd name="connsiteY16" fmla="*/ 958304 h 3016972"/>
              <a:gd name="connsiteX17" fmla="*/ 2083144 w 2457018"/>
              <a:gd name="connsiteY17" fmla="*/ 938426 h 3016972"/>
              <a:gd name="connsiteX18" fmla="*/ 2073205 w 2457018"/>
              <a:gd name="connsiteY18" fmla="*/ 848974 h 3016972"/>
              <a:gd name="connsiteX19" fmla="*/ 1993692 w 2457018"/>
              <a:gd name="connsiteY19" fmla="*/ 769461 h 3016972"/>
              <a:gd name="connsiteX20" fmla="*/ 1983753 w 2457018"/>
              <a:gd name="connsiteY20" fmla="*/ 650191 h 3016972"/>
              <a:gd name="connsiteX21" fmla="*/ 2013571 w 2457018"/>
              <a:gd name="connsiteY21" fmla="*/ 580617 h 3016972"/>
              <a:gd name="connsiteX22" fmla="*/ 1864484 w 2457018"/>
              <a:gd name="connsiteY22" fmla="*/ 431530 h 3016972"/>
              <a:gd name="connsiteX23" fmla="*/ 1834666 w 2457018"/>
              <a:gd name="connsiteY23" fmla="*/ 501104 h 3016972"/>
              <a:gd name="connsiteX24" fmla="*/ 1844605 w 2457018"/>
              <a:gd name="connsiteY24" fmla="*/ 590556 h 3016972"/>
              <a:gd name="connsiteX25" fmla="*/ 1784971 w 2457018"/>
              <a:gd name="connsiteY25" fmla="*/ 630313 h 3016972"/>
              <a:gd name="connsiteX26" fmla="*/ 1699747 w 2457018"/>
              <a:gd name="connsiteY26" fmla="*/ 638771 h 3016972"/>
              <a:gd name="connsiteX27" fmla="*/ 1665701 w 2457018"/>
              <a:gd name="connsiteY27" fmla="*/ 729704 h 3016972"/>
              <a:gd name="connsiteX28" fmla="*/ 1566310 w 2457018"/>
              <a:gd name="connsiteY28" fmla="*/ 630313 h 3016972"/>
              <a:gd name="connsiteX29" fmla="*/ 1530783 w 2457018"/>
              <a:gd name="connsiteY29" fmla="*/ 615933 h 3016972"/>
              <a:gd name="connsiteX30" fmla="*/ 1456979 w 2457018"/>
              <a:gd name="connsiteY30" fmla="*/ 501104 h 3016972"/>
              <a:gd name="connsiteX31" fmla="*/ 1398189 w 2457018"/>
              <a:gd name="connsiteY31" fmla="*/ 410171 h 3016972"/>
              <a:gd name="connsiteX32" fmla="*/ 1427162 w 2457018"/>
              <a:gd name="connsiteY32" fmla="*/ 292382 h 3016972"/>
              <a:gd name="connsiteX33" fmla="*/ 1441753 w 2457018"/>
              <a:gd name="connsiteY33" fmla="*/ 18739 h 3016972"/>
              <a:gd name="connsiteX34" fmla="*/ 1347649 w 2457018"/>
              <a:gd name="connsiteY34" fmla="*/ 33965 h 3016972"/>
              <a:gd name="connsiteX35" fmla="*/ 1320368 w 2457018"/>
              <a:gd name="connsiteY35" fmla="*/ 113477 h 3016972"/>
              <a:gd name="connsiteX36" fmla="*/ 1299010 w 2457018"/>
              <a:gd name="connsiteY36" fmla="*/ 153235 h 3016972"/>
              <a:gd name="connsiteX37" fmla="*/ 1268136 w 2457018"/>
              <a:gd name="connsiteY37" fmla="*/ 212869 h 3016972"/>
              <a:gd name="connsiteX38" fmla="*/ 1228379 w 2457018"/>
              <a:gd name="connsiteY38" fmla="*/ 113478 h 3016972"/>
              <a:gd name="connsiteX39" fmla="*/ 1238530 w 2457018"/>
              <a:gd name="connsiteY39" fmla="*/ 88101 h 3016972"/>
              <a:gd name="connsiteX40" fmla="*/ 1148866 w 2457018"/>
              <a:gd name="connsiteY40" fmla="*/ 14087 h 3016972"/>
              <a:gd name="connsiteX41" fmla="*/ 1039536 w 2457018"/>
              <a:gd name="connsiteY41" fmla="*/ 83661 h 3016972"/>
              <a:gd name="connsiteX42" fmla="*/ 940144 w 2457018"/>
              <a:gd name="connsiteY42" fmla="*/ 83661 h 3016972"/>
              <a:gd name="connsiteX43" fmla="*/ 880510 w 2457018"/>
              <a:gd name="connsiteY43" fmla="*/ 83661 h 3016972"/>
              <a:gd name="connsiteX44" fmla="*/ 820875 w 2457018"/>
              <a:gd name="connsiteY44" fmla="*/ 123417 h 3016972"/>
              <a:gd name="connsiteX45" fmla="*/ 771179 w 2457018"/>
              <a:gd name="connsiteY45" fmla="*/ 153235 h 3016972"/>
              <a:gd name="connsiteX46" fmla="*/ 751301 w 2457018"/>
              <a:gd name="connsiteY46" fmla="*/ 282443 h 3016972"/>
              <a:gd name="connsiteX47" fmla="*/ 751301 w 2457018"/>
              <a:gd name="connsiteY47" fmla="*/ 411652 h 3016972"/>
              <a:gd name="connsiteX48" fmla="*/ 721484 w 2457018"/>
              <a:gd name="connsiteY48" fmla="*/ 501104 h 3016972"/>
              <a:gd name="connsiteX49" fmla="*/ 592275 w 2457018"/>
              <a:gd name="connsiteY49" fmla="*/ 580617 h 3016972"/>
              <a:gd name="connsiteX50" fmla="*/ 572397 w 2457018"/>
              <a:gd name="connsiteY50" fmla="*/ 689948 h 3016972"/>
              <a:gd name="connsiteX51" fmla="*/ 532640 w 2457018"/>
              <a:gd name="connsiteY51" fmla="*/ 759521 h 3016972"/>
              <a:gd name="connsiteX52" fmla="*/ 463066 w 2457018"/>
              <a:gd name="connsiteY52" fmla="*/ 709826 h 3016972"/>
              <a:gd name="connsiteX53" fmla="*/ 383553 w 2457018"/>
              <a:gd name="connsiteY53" fmla="*/ 948365 h 3016972"/>
              <a:gd name="connsiteX54" fmla="*/ 383553 w 2457018"/>
              <a:gd name="connsiteY54" fmla="*/ 1037817 h 3016972"/>
              <a:gd name="connsiteX55" fmla="*/ 343797 w 2457018"/>
              <a:gd name="connsiteY55" fmla="*/ 1057695 h 3016972"/>
              <a:gd name="connsiteX56" fmla="*/ 383553 w 2457018"/>
              <a:gd name="connsiteY56" fmla="*/ 1246539 h 3016972"/>
              <a:gd name="connsiteX57" fmla="*/ 413371 w 2457018"/>
              <a:gd name="connsiteY57" fmla="*/ 1345930 h 3016972"/>
              <a:gd name="connsiteX58" fmla="*/ 274223 w 2457018"/>
              <a:gd name="connsiteY58" fmla="*/ 1266417 h 3016972"/>
              <a:gd name="connsiteX59" fmla="*/ 174408 w 2457018"/>
              <a:gd name="connsiteY59" fmla="*/ 1151166 h 3016972"/>
              <a:gd name="connsiteX60" fmla="*/ 55562 w 2457018"/>
              <a:gd name="connsiteY60" fmla="*/ 1077574 h 3016972"/>
              <a:gd name="connsiteX61" fmla="*/ 1003 w 2457018"/>
              <a:gd name="connsiteY61" fmla="*/ 1151800 h 3016972"/>
              <a:gd name="connsiteX62" fmla="*/ 25110 w 2457018"/>
              <a:gd name="connsiteY62" fmla="*/ 1261765 h 3016972"/>
              <a:gd name="connsiteX63" fmla="*/ 85379 w 2457018"/>
              <a:gd name="connsiteY63" fmla="*/ 1256478 h 3016972"/>
              <a:gd name="connsiteX64" fmla="*/ 85379 w 2457018"/>
              <a:gd name="connsiteY64" fmla="*/ 1306174 h 3016972"/>
              <a:gd name="connsiteX65" fmla="*/ 115197 w 2457018"/>
              <a:gd name="connsiteY65" fmla="*/ 1445321 h 3016972"/>
              <a:gd name="connsiteX66" fmla="*/ 154953 w 2457018"/>
              <a:gd name="connsiteY66" fmla="*/ 1614287 h 3016972"/>
              <a:gd name="connsiteX67" fmla="*/ 194710 w 2457018"/>
              <a:gd name="connsiteY67" fmla="*/ 1972095 h 3016972"/>
              <a:gd name="connsiteX68" fmla="*/ 194710 w 2457018"/>
              <a:gd name="connsiteY68" fmla="*/ 2200695 h 3016972"/>
              <a:gd name="connsiteX69" fmla="*/ 174831 w 2457018"/>
              <a:gd name="connsiteY69" fmla="*/ 2220574 h 3016972"/>
              <a:gd name="connsiteX70" fmla="*/ 154953 w 2457018"/>
              <a:gd name="connsiteY70" fmla="*/ 2389539 h 3016972"/>
              <a:gd name="connsiteX71" fmla="*/ 125136 w 2457018"/>
              <a:gd name="connsiteY71" fmla="*/ 2518748 h 3016972"/>
              <a:gd name="connsiteX72" fmla="*/ 135075 w 2457018"/>
              <a:gd name="connsiteY72" fmla="*/ 2618139 h 3016972"/>
              <a:gd name="connsiteX73" fmla="*/ 154953 w 2457018"/>
              <a:gd name="connsiteY73" fmla="*/ 2717530 h 3016972"/>
              <a:gd name="connsiteX74" fmla="*/ 220510 w 2457018"/>
              <a:gd name="connsiteY74" fmla="*/ 2861330 h 3016972"/>
              <a:gd name="connsiteX75" fmla="*/ 313555 w 2457018"/>
              <a:gd name="connsiteY75" fmla="*/ 2880996 h 3016972"/>
              <a:gd name="connsiteX76" fmla="*/ 373614 w 2457018"/>
              <a:gd name="connsiteY76" fmla="*/ 2826861 h 3016972"/>
              <a:gd name="connsiteX77" fmla="*/ 373614 w 2457018"/>
              <a:gd name="connsiteY77" fmla="*/ 2946130 h 3016972"/>
              <a:gd name="connsiteX78" fmla="*/ 433249 w 2457018"/>
              <a:gd name="connsiteY78" fmla="*/ 3015704 h 3016972"/>
              <a:gd name="connsiteX79" fmla="*/ 503245 w 2457018"/>
              <a:gd name="connsiteY79" fmla="*/ 2983137 h 3016972"/>
              <a:gd name="connsiteX80" fmla="*/ 482944 w 2457018"/>
              <a:gd name="connsiteY80" fmla="*/ 2886495 h 3016972"/>
              <a:gd name="connsiteX81" fmla="*/ 517836 w 2457018"/>
              <a:gd name="connsiteY81" fmla="*/ 2856677 h 3016972"/>
              <a:gd name="connsiteX82" fmla="*/ 522701 w 2457018"/>
              <a:gd name="connsiteY82" fmla="*/ 2787104 h 3016972"/>
              <a:gd name="connsiteX83" fmla="*/ 502823 w 2457018"/>
              <a:gd name="connsiteY83" fmla="*/ 2647956 h 3016972"/>
              <a:gd name="connsiteX84" fmla="*/ 512762 w 2457018"/>
              <a:gd name="connsiteY84" fmla="*/ 2568443 h 3016972"/>
              <a:gd name="connsiteX85" fmla="*/ 592275 w 2457018"/>
              <a:gd name="connsiteY85" fmla="*/ 2508808 h 3016972"/>
              <a:gd name="connsiteX86" fmla="*/ 660792 w 2457018"/>
              <a:gd name="connsiteY86" fmla="*/ 2706534 h 3016972"/>
              <a:gd name="connsiteX87" fmla="*/ 683206 w 2457018"/>
              <a:gd name="connsiteY87" fmla="*/ 2666989 h 3016972"/>
              <a:gd name="connsiteX88" fmla="*/ 765258 w 2457018"/>
              <a:gd name="connsiteY88" fmla="*/ 2627655 h 3016972"/>
              <a:gd name="connsiteX89" fmla="*/ 850692 w 2457018"/>
              <a:gd name="connsiteY89" fmla="*/ 2558504 h 3016972"/>
              <a:gd name="connsiteX90" fmla="*/ 940144 w 2457018"/>
              <a:gd name="connsiteY90" fmla="*/ 2578382 h 3016972"/>
              <a:gd name="connsiteX91" fmla="*/ 940144 w 2457018"/>
              <a:gd name="connsiteY91" fmla="*/ 2359721 h 3016972"/>
              <a:gd name="connsiteX92" fmla="*/ 960023 w 2457018"/>
              <a:gd name="connsiteY92" fmla="*/ 2200695 h 3016972"/>
              <a:gd name="connsiteX93" fmla="*/ 960023 w 2457018"/>
              <a:gd name="connsiteY93" fmla="*/ 2101304 h 3016972"/>
              <a:gd name="connsiteX94" fmla="*/ 1029597 w 2457018"/>
              <a:gd name="connsiteY94" fmla="*/ 1962156 h 3016972"/>
              <a:gd name="connsiteX95" fmla="*/ 1069353 w 2457018"/>
              <a:gd name="connsiteY95" fmla="*/ 2031730 h 3016972"/>
              <a:gd name="connsiteX96" fmla="*/ 1158171 w 2457018"/>
              <a:gd name="connsiteY96" fmla="*/ 2324618 h 3016972"/>
              <a:gd name="connsiteX97" fmla="*/ 1188623 w 2457018"/>
              <a:gd name="connsiteY97" fmla="*/ 2429295 h 3016972"/>
              <a:gd name="connsiteX98" fmla="*/ 1237683 w 2457018"/>
              <a:gd name="connsiteY98" fmla="*/ 2365431 h 3016972"/>
              <a:gd name="connsiteX99" fmla="*/ 1198562 w 2457018"/>
              <a:gd name="connsiteY99" fmla="*/ 2260330 h 3016972"/>
              <a:gd name="connsiteX100" fmla="*/ 1276806 w 2457018"/>
              <a:gd name="connsiteY100" fmla="*/ 2220574 h 3016972"/>
              <a:gd name="connsiteX101" fmla="*/ 1278075 w 2457018"/>
              <a:gd name="connsiteY101" fmla="*/ 2180817 h 3016972"/>
              <a:gd name="connsiteX102" fmla="*/ 1357588 w 2457018"/>
              <a:gd name="connsiteY102" fmla="*/ 2051608 h 3016972"/>
              <a:gd name="connsiteX103" fmla="*/ 1486797 w 2457018"/>
              <a:gd name="connsiteY103" fmla="*/ 2190756 h 3016972"/>
              <a:gd name="connsiteX104" fmla="*/ 1658362 w 2457018"/>
              <a:gd name="connsiteY104" fmla="*/ 2269352 h 3016972"/>
              <a:gd name="connsiteX105" fmla="*/ 2011482 w 2457018"/>
              <a:gd name="connsiteY105" fmla="*/ 2627929 h 3016972"/>
              <a:gd name="connsiteX106" fmla="*/ 2137491 w 2457018"/>
              <a:gd name="connsiteY106" fmla="*/ 2637805 h 3016972"/>
              <a:gd name="connsiteX107" fmla="*/ 2263951 w 2457018"/>
              <a:gd name="connsiteY107" fmla="*/ 2462707 h 3016972"/>
              <a:gd name="connsiteX108" fmla="*/ 2309942 w 2457018"/>
              <a:gd name="connsiteY108" fmla="*/ 2394241 h 3016972"/>
              <a:gd name="connsiteX109" fmla="*/ 2424233 w 2457018"/>
              <a:gd name="connsiteY109" fmla="*/ 2167436 h 3016972"/>
              <a:gd name="connsiteX0" fmla="*/ 2370893 w 2442031"/>
              <a:gd name="connsiteY0" fmla="*/ 2163626 h 3016972"/>
              <a:gd name="connsiteX1" fmla="*/ 2421075 w 2442031"/>
              <a:gd name="connsiteY1" fmla="*/ 2091365 h 3016972"/>
              <a:gd name="connsiteX2" fmla="*/ 2440953 w 2442031"/>
              <a:gd name="connsiteY2" fmla="*/ 1991974 h 3016972"/>
              <a:gd name="connsiteX3" fmla="*/ 2391258 w 2442031"/>
              <a:gd name="connsiteY3" fmla="*/ 1952217 h 3016972"/>
              <a:gd name="connsiteX4" fmla="*/ 2391258 w 2442031"/>
              <a:gd name="connsiteY4" fmla="*/ 1902521 h 3016972"/>
              <a:gd name="connsiteX5" fmla="*/ 2291866 w 2442031"/>
              <a:gd name="connsiteY5" fmla="*/ 1743495 h 3016972"/>
              <a:gd name="connsiteX6" fmla="*/ 2232231 w 2442031"/>
              <a:gd name="connsiteY6" fmla="*/ 1663982 h 3016972"/>
              <a:gd name="connsiteX7" fmla="*/ 2192475 w 2442031"/>
              <a:gd name="connsiteY7" fmla="*/ 1574530 h 3016972"/>
              <a:gd name="connsiteX8" fmla="*/ 2192475 w 2442031"/>
              <a:gd name="connsiteY8" fmla="*/ 1524835 h 3016972"/>
              <a:gd name="connsiteX9" fmla="*/ 2152718 w 2442031"/>
              <a:gd name="connsiteY9" fmla="*/ 1425443 h 3016972"/>
              <a:gd name="connsiteX10" fmla="*/ 2172597 w 2442031"/>
              <a:gd name="connsiteY10" fmla="*/ 1385687 h 3016972"/>
              <a:gd name="connsiteX11" fmla="*/ 2112962 w 2442031"/>
              <a:gd name="connsiteY11" fmla="*/ 1335991 h 3016972"/>
              <a:gd name="connsiteX12" fmla="*/ 2142779 w 2442031"/>
              <a:gd name="connsiteY12" fmla="*/ 1266417 h 3016972"/>
              <a:gd name="connsiteX13" fmla="*/ 2093084 w 2442031"/>
              <a:gd name="connsiteY13" fmla="*/ 1226661 h 3016972"/>
              <a:gd name="connsiteX14" fmla="*/ 2112962 w 2442031"/>
              <a:gd name="connsiteY14" fmla="*/ 1176965 h 3016972"/>
              <a:gd name="connsiteX15" fmla="*/ 2073205 w 2442031"/>
              <a:gd name="connsiteY15" fmla="*/ 1107391 h 3016972"/>
              <a:gd name="connsiteX16" fmla="*/ 2063266 w 2442031"/>
              <a:gd name="connsiteY16" fmla="*/ 958304 h 3016972"/>
              <a:gd name="connsiteX17" fmla="*/ 2083144 w 2442031"/>
              <a:gd name="connsiteY17" fmla="*/ 938426 h 3016972"/>
              <a:gd name="connsiteX18" fmla="*/ 2073205 w 2442031"/>
              <a:gd name="connsiteY18" fmla="*/ 848974 h 3016972"/>
              <a:gd name="connsiteX19" fmla="*/ 1993692 w 2442031"/>
              <a:gd name="connsiteY19" fmla="*/ 769461 h 3016972"/>
              <a:gd name="connsiteX20" fmla="*/ 1983753 w 2442031"/>
              <a:gd name="connsiteY20" fmla="*/ 650191 h 3016972"/>
              <a:gd name="connsiteX21" fmla="*/ 2013571 w 2442031"/>
              <a:gd name="connsiteY21" fmla="*/ 580617 h 3016972"/>
              <a:gd name="connsiteX22" fmla="*/ 1864484 w 2442031"/>
              <a:gd name="connsiteY22" fmla="*/ 431530 h 3016972"/>
              <a:gd name="connsiteX23" fmla="*/ 1834666 w 2442031"/>
              <a:gd name="connsiteY23" fmla="*/ 501104 h 3016972"/>
              <a:gd name="connsiteX24" fmla="*/ 1844605 w 2442031"/>
              <a:gd name="connsiteY24" fmla="*/ 590556 h 3016972"/>
              <a:gd name="connsiteX25" fmla="*/ 1784971 w 2442031"/>
              <a:gd name="connsiteY25" fmla="*/ 630313 h 3016972"/>
              <a:gd name="connsiteX26" fmla="*/ 1699747 w 2442031"/>
              <a:gd name="connsiteY26" fmla="*/ 638771 h 3016972"/>
              <a:gd name="connsiteX27" fmla="*/ 1665701 w 2442031"/>
              <a:gd name="connsiteY27" fmla="*/ 729704 h 3016972"/>
              <a:gd name="connsiteX28" fmla="*/ 1566310 w 2442031"/>
              <a:gd name="connsiteY28" fmla="*/ 630313 h 3016972"/>
              <a:gd name="connsiteX29" fmla="*/ 1530783 w 2442031"/>
              <a:gd name="connsiteY29" fmla="*/ 615933 h 3016972"/>
              <a:gd name="connsiteX30" fmla="*/ 1456979 w 2442031"/>
              <a:gd name="connsiteY30" fmla="*/ 501104 h 3016972"/>
              <a:gd name="connsiteX31" fmla="*/ 1398189 w 2442031"/>
              <a:gd name="connsiteY31" fmla="*/ 410171 h 3016972"/>
              <a:gd name="connsiteX32" fmla="*/ 1427162 w 2442031"/>
              <a:gd name="connsiteY32" fmla="*/ 292382 h 3016972"/>
              <a:gd name="connsiteX33" fmla="*/ 1441753 w 2442031"/>
              <a:gd name="connsiteY33" fmla="*/ 18739 h 3016972"/>
              <a:gd name="connsiteX34" fmla="*/ 1347649 w 2442031"/>
              <a:gd name="connsiteY34" fmla="*/ 33965 h 3016972"/>
              <a:gd name="connsiteX35" fmla="*/ 1320368 w 2442031"/>
              <a:gd name="connsiteY35" fmla="*/ 113477 h 3016972"/>
              <a:gd name="connsiteX36" fmla="*/ 1299010 w 2442031"/>
              <a:gd name="connsiteY36" fmla="*/ 153235 h 3016972"/>
              <a:gd name="connsiteX37" fmla="*/ 1268136 w 2442031"/>
              <a:gd name="connsiteY37" fmla="*/ 212869 h 3016972"/>
              <a:gd name="connsiteX38" fmla="*/ 1228379 w 2442031"/>
              <a:gd name="connsiteY38" fmla="*/ 113478 h 3016972"/>
              <a:gd name="connsiteX39" fmla="*/ 1238530 w 2442031"/>
              <a:gd name="connsiteY39" fmla="*/ 88101 h 3016972"/>
              <a:gd name="connsiteX40" fmla="*/ 1148866 w 2442031"/>
              <a:gd name="connsiteY40" fmla="*/ 14087 h 3016972"/>
              <a:gd name="connsiteX41" fmla="*/ 1039536 w 2442031"/>
              <a:gd name="connsiteY41" fmla="*/ 83661 h 3016972"/>
              <a:gd name="connsiteX42" fmla="*/ 940144 w 2442031"/>
              <a:gd name="connsiteY42" fmla="*/ 83661 h 3016972"/>
              <a:gd name="connsiteX43" fmla="*/ 880510 w 2442031"/>
              <a:gd name="connsiteY43" fmla="*/ 83661 h 3016972"/>
              <a:gd name="connsiteX44" fmla="*/ 820875 w 2442031"/>
              <a:gd name="connsiteY44" fmla="*/ 123417 h 3016972"/>
              <a:gd name="connsiteX45" fmla="*/ 771179 w 2442031"/>
              <a:gd name="connsiteY45" fmla="*/ 153235 h 3016972"/>
              <a:gd name="connsiteX46" fmla="*/ 751301 w 2442031"/>
              <a:gd name="connsiteY46" fmla="*/ 282443 h 3016972"/>
              <a:gd name="connsiteX47" fmla="*/ 751301 w 2442031"/>
              <a:gd name="connsiteY47" fmla="*/ 411652 h 3016972"/>
              <a:gd name="connsiteX48" fmla="*/ 721484 w 2442031"/>
              <a:gd name="connsiteY48" fmla="*/ 501104 h 3016972"/>
              <a:gd name="connsiteX49" fmla="*/ 592275 w 2442031"/>
              <a:gd name="connsiteY49" fmla="*/ 580617 h 3016972"/>
              <a:gd name="connsiteX50" fmla="*/ 572397 w 2442031"/>
              <a:gd name="connsiteY50" fmla="*/ 689948 h 3016972"/>
              <a:gd name="connsiteX51" fmla="*/ 532640 w 2442031"/>
              <a:gd name="connsiteY51" fmla="*/ 759521 h 3016972"/>
              <a:gd name="connsiteX52" fmla="*/ 463066 w 2442031"/>
              <a:gd name="connsiteY52" fmla="*/ 709826 h 3016972"/>
              <a:gd name="connsiteX53" fmla="*/ 383553 w 2442031"/>
              <a:gd name="connsiteY53" fmla="*/ 948365 h 3016972"/>
              <a:gd name="connsiteX54" fmla="*/ 383553 w 2442031"/>
              <a:gd name="connsiteY54" fmla="*/ 1037817 h 3016972"/>
              <a:gd name="connsiteX55" fmla="*/ 343797 w 2442031"/>
              <a:gd name="connsiteY55" fmla="*/ 1057695 h 3016972"/>
              <a:gd name="connsiteX56" fmla="*/ 383553 w 2442031"/>
              <a:gd name="connsiteY56" fmla="*/ 1246539 h 3016972"/>
              <a:gd name="connsiteX57" fmla="*/ 413371 w 2442031"/>
              <a:gd name="connsiteY57" fmla="*/ 1345930 h 3016972"/>
              <a:gd name="connsiteX58" fmla="*/ 274223 w 2442031"/>
              <a:gd name="connsiteY58" fmla="*/ 1266417 h 3016972"/>
              <a:gd name="connsiteX59" fmla="*/ 174408 w 2442031"/>
              <a:gd name="connsiteY59" fmla="*/ 1151166 h 3016972"/>
              <a:gd name="connsiteX60" fmla="*/ 55562 w 2442031"/>
              <a:gd name="connsiteY60" fmla="*/ 1077574 h 3016972"/>
              <a:gd name="connsiteX61" fmla="*/ 1003 w 2442031"/>
              <a:gd name="connsiteY61" fmla="*/ 1151800 h 3016972"/>
              <a:gd name="connsiteX62" fmla="*/ 25110 w 2442031"/>
              <a:gd name="connsiteY62" fmla="*/ 1261765 h 3016972"/>
              <a:gd name="connsiteX63" fmla="*/ 85379 w 2442031"/>
              <a:gd name="connsiteY63" fmla="*/ 1256478 h 3016972"/>
              <a:gd name="connsiteX64" fmla="*/ 85379 w 2442031"/>
              <a:gd name="connsiteY64" fmla="*/ 1306174 h 3016972"/>
              <a:gd name="connsiteX65" fmla="*/ 115197 w 2442031"/>
              <a:gd name="connsiteY65" fmla="*/ 1445321 h 3016972"/>
              <a:gd name="connsiteX66" fmla="*/ 154953 w 2442031"/>
              <a:gd name="connsiteY66" fmla="*/ 1614287 h 3016972"/>
              <a:gd name="connsiteX67" fmla="*/ 194710 w 2442031"/>
              <a:gd name="connsiteY67" fmla="*/ 1972095 h 3016972"/>
              <a:gd name="connsiteX68" fmla="*/ 194710 w 2442031"/>
              <a:gd name="connsiteY68" fmla="*/ 2200695 h 3016972"/>
              <a:gd name="connsiteX69" fmla="*/ 174831 w 2442031"/>
              <a:gd name="connsiteY69" fmla="*/ 2220574 h 3016972"/>
              <a:gd name="connsiteX70" fmla="*/ 154953 w 2442031"/>
              <a:gd name="connsiteY70" fmla="*/ 2389539 h 3016972"/>
              <a:gd name="connsiteX71" fmla="*/ 125136 w 2442031"/>
              <a:gd name="connsiteY71" fmla="*/ 2518748 h 3016972"/>
              <a:gd name="connsiteX72" fmla="*/ 135075 w 2442031"/>
              <a:gd name="connsiteY72" fmla="*/ 2618139 h 3016972"/>
              <a:gd name="connsiteX73" fmla="*/ 154953 w 2442031"/>
              <a:gd name="connsiteY73" fmla="*/ 2717530 h 3016972"/>
              <a:gd name="connsiteX74" fmla="*/ 220510 w 2442031"/>
              <a:gd name="connsiteY74" fmla="*/ 2861330 h 3016972"/>
              <a:gd name="connsiteX75" fmla="*/ 313555 w 2442031"/>
              <a:gd name="connsiteY75" fmla="*/ 2880996 h 3016972"/>
              <a:gd name="connsiteX76" fmla="*/ 373614 w 2442031"/>
              <a:gd name="connsiteY76" fmla="*/ 2826861 h 3016972"/>
              <a:gd name="connsiteX77" fmla="*/ 373614 w 2442031"/>
              <a:gd name="connsiteY77" fmla="*/ 2946130 h 3016972"/>
              <a:gd name="connsiteX78" fmla="*/ 433249 w 2442031"/>
              <a:gd name="connsiteY78" fmla="*/ 3015704 h 3016972"/>
              <a:gd name="connsiteX79" fmla="*/ 503245 w 2442031"/>
              <a:gd name="connsiteY79" fmla="*/ 2983137 h 3016972"/>
              <a:gd name="connsiteX80" fmla="*/ 482944 w 2442031"/>
              <a:gd name="connsiteY80" fmla="*/ 2886495 h 3016972"/>
              <a:gd name="connsiteX81" fmla="*/ 517836 w 2442031"/>
              <a:gd name="connsiteY81" fmla="*/ 2856677 h 3016972"/>
              <a:gd name="connsiteX82" fmla="*/ 522701 w 2442031"/>
              <a:gd name="connsiteY82" fmla="*/ 2787104 h 3016972"/>
              <a:gd name="connsiteX83" fmla="*/ 502823 w 2442031"/>
              <a:gd name="connsiteY83" fmla="*/ 2647956 h 3016972"/>
              <a:gd name="connsiteX84" fmla="*/ 512762 w 2442031"/>
              <a:gd name="connsiteY84" fmla="*/ 2568443 h 3016972"/>
              <a:gd name="connsiteX85" fmla="*/ 592275 w 2442031"/>
              <a:gd name="connsiteY85" fmla="*/ 2508808 h 3016972"/>
              <a:gd name="connsiteX86" fmla="*/ 660792 w 2442031"/>
              <a:gd name="connsiteY86" fmla="*/ 2706534 h 3016972"/>
              <a:gd name="connsiteX87" fmla="*/ 683206 w 2442031"/>
              <a:gd name="connsiteY87" fmla="*/ 2666989 h 3016972"/>
              <a:gd name="connsiteX88" fmla="*/ 765258 w 2442031"/>
              <a:gd name="connsiteY88" fmla="*/ 2627655 h 3016972"/>
              <a:gd name="connsiteX89" fmla="*/ 850692 w 2442031"/>
              <a:gd name="connsiteY89" fmla="*/ 2558504 h 3016972"/>
              <a:gd name="connsiteX90" fmla="*/ 940144 w 2442031"/>
              <a:gd name="connsiteY90" fmla="*/ 2578382 h 3016972"/>
              <a:gd name="connsiteX91" fmla="*/ 940144 w 2442031"/>
              <a:gd name="connsiteY91" fmla="*/ 2359721 h 3016972"/>
              <a:gd name="connsiteX92" fmla="*/ 960023 w 2442031"/>
              <a:gd name="connsiteY92" fmla="*/ 2200695 h 3016972"/>
              <a:gd name="connsiteX93" fmla="*/ 960023 w 2442031"/>
              <a:gd name="connsiteY93" fmla="*/ 2101304 h 3016972"/>
              <a:gd name="connsiteX94" fmla="*/ 1029597 w 2442031"/>
              <a:gd name="connsiteY94" fmla="*/ 1962156 h 3016972"/>
              <a:gd name="connsiteX95" fmla="*/ 1069353 w 2442031"/>
              <a:gd name="connsiteY95" fmla="*/ 2031730 h 3016972"/>
              <a:gd name="connsiteX96" fmla="*/ 1158171 w 2442031"/>
              <a:gd name="connsiteY96" fmla="*/ 2324618 h 3016972"/>
              <a:gd name="connsiteX97" fmla="*/ 1188623 w 2442031"/>
              <a:gd name="connsiteY97" fmla="*/ 2429295 h 3016972"/>
              <a:gd name="connsiteX98" fmla="*/ 1237683 w 2442031"/>
              <a:gd name="connsiteY98" fmla="*/ 2365431 h 3016972"/>
              <a:gd name="connsiteX99" fmla="*/ 1198562 w 2442031"/>
              <a:gd name="connsiteY99" fmla="*/ 2260330 h 3016972"/>
              <a:gd name="connsiteX100" fmla="*/ 1276806 w 2442031"/>
              <a:gd name="connsiteY100" fmla="*/ 2220574 h 3016972"/>
              <a:gd name="connsiteX101" fmla="*/ 1278075 w 2442031"/>
              <a:gd name="connsiteY101" fmla="*/ 2180817 h 3016972"/>
              <a:gd name="connsiteX102" fmla="*/ 1357588 w 2442031"/>
              <a:gd name="connsiteY102" fmla="*/ 2051608 h 3016972"/>
              <a:gd name="connsiteX103" fmla="*/ 1486797 w 2442031"/>
              <a:gd name="connsiteY103" fmla="*/ 2190756 h 3016972"/>
              <a:gd name="connsiteX104" fmla="*/ 1658362 w 2442031"/>
              <a:gd name="connsiteY104" fmla="*/ 2269352 h 3016972"/>
              <a:gd name="connsiteX105" fmla="*/ 2011482 w 2442031"/>
              <a:gd name="connsiteY105" fmla="*/ 2627929 h 3016972"/>
              <a:gd name="connsiteX106" fmla="*/ 2137491 w 2442031"/>
              <a:gd name="connsiteY106" fmla="*/ 2637805 h 3016972"/>
              <a:gd name="connsiteX107" fmla="*/ 2263951 w 2442031"/>
              <a:gd name="connsiteY107" fmla="*/ 2462707 h 3016972"/>
              <a:gd name="connsiteX108" fmla="*/ 2309942 w 2442031"/>
              <a:gd name="connsiteY108" fmla="*/ 2394241 h 3016972"/>
              <a:gd name="connsiteX109" fmla="*/ 2370893 w 2442031"/>
              <a:gd name="connsiteY109" fmla="*/ 2163626 h 3016972"/>
              <a:gd name="connsiteX0" fmla="*/ 2370893 w 2441412"/>
              <a:gd name="connsiteY0" fmla="*/ 2163626 h 3016972"/>
              <a:gd name="connsiteX1" fmla="*/ 2413455 w 2441412"/>
              <a:gd name="connsiteY1" fmla="*/ 2064695 h 3016972"/>
              <a:gd name="connsiteX2" fmla="*/ 2440953 w 2441412"/>
              <a:gd name="connsiteY2" fmla="*/ 1991974 h 3016972"/>
              <a:gd name="connsiteX3" fmla="*/ 2391258 w 2441412"/>
              <a:gd name="connsiteY3" fmla="*/ 1952217 h 3016972"/>
              <a:gd name="connsiteX4" fmla="*/ 2391258 w 2441412"/>
              <a:gd name="connsiteY4" fmla="*/ 1902521 h 3016972"/>
              <a:gd name="connsiteX5" fmla="*/ 2291866 w 2441412"/>
              <a:gd name="connsiteY5" fmla="*/ 1743495 h 3016972"/>
              <a:gd name="connsiteX6" fmla="*/ 2232231 w 2441412"/>
              <a:gd name="connsiteY6" fmla="*/ 1663982 h 3016972"/>
              <a:gd name="connsiteX7" fmla="*/ 2192475 w 2441412"/>
              <a:gd name="connsiteY7" fmla="*/ 1574530 h 3016972"/>
              <a:gd name="connsiteX8" fmla="*/ 2192475 w 2441412"/>
              <a:gd name="connsiteY8" fmla="*/ 1524835 h 3016972"/>
              <a:gd name="connsiteX9" fmla="*/ 2152718 w 2441412"/>
              <a:gd name="connsiteY9" fmla="*/ 1425443 h 3016972"/>
              <a:gd name="connsiteX10" fmla="*/ 2172597 w 2441412"/>
              <a:gd name="connsiteY10" fmla="*/ 1385687 h 3016972"/>
              <a:gd name="connsiteX11" fmla="*/ 2112962 w 2441412"/>
              <a:gd name="connsiteY11" fmla="*/ 1335991 h 3016972"/>
              <a:gd name="connsiteX12" fmla="*/ 2142779 w 2441412"/>
              <a:gd name="connsiteY12" fmla="*/ 1266417 h 3016972"/>
              <a:gd name="connsiteX13" fmla="*/ 2093084 w 2441412"/>
              <a:gd name="connsiteY13" fmla="*/ 1226661 h 3016972"/>
              <a:gd name="connsiteX14" fmla="*/ 2112962 w 2441412"/>
              <a:gd name="connsiteY14" fmla="*/ 1176965 h 3016972"/>
              <a:gd name="connsiteX15" fmla="*/ 2073205 w 2441412"/>
              <a:gd name="connsiteY15" fmla="*/ 1107391 h 3016972"/>
              <a:gd name="connsiteX16" fmla="*/ 2063266 w 2441412"/>
              <a:gd name="connsiteY16" fmla="*/ 958304 h 3016972"/>
              <a:gd name="connsiteX17" fmla="*/ 2083144 w 2441412"/>
              <a:gd name="connsiteY17" fmla="*/ 938426 h 3016972"/>
              <a:gd name="connsiteX18" fmla="*/ 2073205 w 2441412"/>
              <a:gd name="connsiteY18" fmla="*/ 848974 h 3016972"/>
              <a:gd name="connsiteX19" fmla="*/ 1993692 w 2441412"/>
              <a:gd name="connsiteY19" fmla="*/ 769461 h 3016972"/>
              <a:gd name="connsiteX20" fmla="*/ 1983753 w 2441412"/>
              <a:gd name="connsiteY20" fmla="*/ 650191 h 3016972"/>
              <a:gd name="connsiteX21" fmla="*/ 2013571 w 2441412"/>
              <a:gd name="connsiteY21" fmla="*/ 580617 h 3016972"/>
              <a:gd name="connsiteX22" fmla="*/ 1864484 w 2441412"/>
              <a:gd name="connsiteY22" fmla="*/ 431530 h 3016972"/>
              <a:gd name="connsiteX23" fmla="*/ 1834666 w 2441412"/>
              <a:gd name="connsiteY23" fmla="*/ 501104 h 3016972"/>
              <a:gd name="connsiteX24" fmla="*/ 1844605 w 2441412"/>
              <a:gd name="connsiteY24" fmla="*/ 590556 h 3016972"/>
              <a:gd name="connsiteX25" fmla="*/ 1784971 w 2441412"/>
              <a:gd name="connsiteY25" fmla="*/ 630313 h 3016972"/>
              <a:gd name="connsiteX26" fmla="*/ 1699747 w 2441412"/>
              <a:gd name="connsiteY26" fmla="*/ 638771 h 3016972"/>
              <a:gd name="connsiteX27" fmla="*/ 1665701 w 2441412"/>
              <a:gd name="connsiteY27" fmla="*/ 729704 h 3016972"/>
              <a:gd name="connsiteX28" fmla="*/ 1566310 w 2441412"/>
              <a:gd name="connsiteY28" fmla="*/ 630313 h 3016972"/>
              <a:gd name="connsiteX29" fmla="*/ 1530783 w 2441412"/>
              <a:gd name="connsiteY29" fmla="*/ 615933 h 3016972"/>
              <a:gd name="connsiteX30" fmla="*/ 1456979 w 2441412"/>
              <a:gd name="connsiteY30" fmla="*/ 501104 h 3016972"/>
              <a:gd name="connsiteX31" fmla="*/ 1398189 w 2441412"/>
              <a:gd name="connsiteY31" fmla="*/ 410171 h 3016972"/>
              <a:gd name="connsiteX32" fmla="*/ 1427162 w 2441412"/>
              <a:gd name="connsiteY32" fmla="*/ 292382 h 3016972"/>
              <a:gd name="connsiteX33" fmla="*/ 1441753 w 2441412"/>
              <a:gd name="connsiteY33" fmla="*/ 18739 h 3016972"/>
              <a:gd name="connsiteX34" fmla="*/ 1347649 w 2441412"/>
              <a:gd name="connsiteY34" fmla="*/ 33965 h 3016972"/>
              <a:gd name="connsiteX35" fmla="*/ 1320368 w 2441412"/>
              <a:gd name="connsiteY35" fmla="*/ 113477 h 3016972"/>
              <a:gd name="connsiteX36" fmla="*/ 1299010 w 2441412"/>
              <a:gd name="connsiteY36" fmla="*/ 153235 h 3016972"/>
              <a:gd name="connsiteX37" fmla="*/ 1268136 w 2441412"/>
              <a:gd name="connsiteY37" fmla="*/ 212869 h 3016972"/>
              <a:gd name="connsiteX38" fmla="*/ 1228379 w 2441412"/>
              <a:gd name="connsiteY38" fmla="*/ 113478 h 3016972"/>
              <a:gd name="connsiteX39" fmla="*/ 1238530 w 2441412"/>
              <a:gd name="connsiteY39" fmla="*/ 88101 h 3016972"/>
              <a:gd name="connsiteX40" fmla="*/ 1148866 w 2441412"/>
              <a:gd name="connsiteY40" fmla="*/ 14087 h 3016972"/>
              <a:gd name="connsiteX41" fmla="*/ 1039536 w 2441412"/>
              <a:gd name="connsiteY41" fmla="*/ 83661 h 3016972"/>
              <a:gd name="connsiteX42" fmla="*/ 940144 w 2441412"/>
              <a:gd name="connsiteY42" fmla="*/ 83661 h 3016972"/>
              <a:gd name="connsiteX43" fmla="*/ 880510 w 2441412"/>
              <a:gd name="connsiteY43" fmla="*/ 83661 h 3016972"/>
              <a:gd name="connsiteX44" fmla="*/ 820875 w 2441412"/>
              <a:gd name="connsiteY44" fmla="*/ 123417 h 3016972"/>
              <a:gd name="connsiteX45" fmla="*/ 771179 w 2441412"/>
              <a:gd name="connsiteY45" fmla="*/ 153235 h 3016972"/>
              <a:gd name="connsiteX46" fmla="*/ 751301 w 2441412"/>
              <a:gd name="connsiteY46" fmla="*/ 282443 h 3016972"/>
              <a:gd name="connsiteX47" fmla="*/ 751301 w 2441412"/>
              <a:gd name="connsiteY47" fmla="*/ 411652 h 3016972"/>
              <a:gd name="connsiteX48" fmla="*/ 721484 w 2441412"/>
              <a:gd name="connsiteY48" fmla="*/ 501104 h 3016972"/>
              <a:gd name="connsiteX49" fmla="*/ 592275 w 2441412"/>
              <a:gd name="connsiteY49" fmla="*/ 580617 h 3016972"/>
              <a:gd name="connsiteX50" fmla="*/ 572397 w 2441412"/>
              <a:gd name="connsiteY50" fmla="*/ 689948 h 3016972"/>
              <a:gd name="connsiteX51" fmla="*/ 532640 w 2441412"/>
              <a:gd name="connsiteY51" fmla="*/ 759521 h 3016972"/>
              <a:gd name="connsiteX52" fmla="*/ 463066 w 2441412"/>
              <a:gd name="connsiteY52" fmla="*/ 709826 h 3016972"/>
              <a:gd name="connsiteX53" fmla="*/ 383553 w 2441412"/>
              <a:gd name="connsiteY53" fmla="*/ 948365 h 3016972"/>
              <a:gd name="connsiteX54" fmla="*/ 383553 w 2441412"/>
              <a:gd name="connsiteY54" fmla="*/ 1037817 h 3016972"/>
              <a:gd name="connsiteX55" fmla="*/ 343797 w 2441412"/>
              <a:gd name="connsiteY55" fmla="*/ 1057695 h 3016972"/>
              <a:gd name="connsiteX56" fmla="*/ 383553 w 2441412"/>
              <a:gd name="connsiteY56" fmla="*/ 1246539 h 3016972"/>
              <a:gd name="connsiteX57" fmla="*/ 413371 w 2441412"/>
              <a:gd name="connsiteY57" fmla="*/ 1345930 h 3016972"/>
              <a:gd name="connsiteX58" fmla="*/ 274223 w 2441412"/>
              <a:gd name="connsiteY58" fmla="*/ 1266417 h 3016972"/>
              <a:gd name="connsiteX59" fmla="*/ 174408 w 2441412"/>
              <a:gd name="connsiteY59" fmla="*/ 1151166 h 3016972"/>
              <a:gd name="connsiteX60" fmla="*/ 55562 w 2441412"/>
              <a:gd name="connsiteY60" fmla="*/ 1077574 h 3016972"/>
              <a:gd name="connsiteX61" fmla="*/ 1003 w 2441412"/>
              <a:gd name="connsiteY61" fmla="*/ 1151800 h 3016972"/>
              <a:gd name="connsiteX62" fmla="*/ 25110 w 2441412"/>
              <a:gd name="connsiteY62" fmla="*/ 1261765 h 3016972"/>
              <a:gd name="connsiteX63" fmla="*/ 85379 w 2441412"/>
              <a:gd name="connsiteY63" fmla="*/ 1256478 h 3016972"/>
              <a:gd name="connsiteX64" fmla="*/ 85379 w 2441412"/>
              <a:gd name="connsiteY64" fmla="*/ 1306174 h 3016972"/>
              <a:gd name="connsiteX65" fmla="*/ 115197 w 2441412"/>
              <a:gd name="connsiteY65" fmla="*/ 1445321 h 3016972"/>
              <a:gd name="connsiteX66" fmla="*/ 154953 w 2441412"/>
              <a:gd name="connsiteY66" fmla="*/ 1614287 h 3016972"/>
              <a:gd name="connsiteX67" fmla="*/ 194710 w 2441412"/>
              <a:gd name="connsiteY67" fmla="*/ 1972095 h 3016972"/>
              <a:gd name="connsiteX68" fmla="*/ 194710 w 2441412"/>
              <a:gd name="connsiteY68" fmla="*/ 2200695 h 3016972"/>
              <a:gd name="connsiteX69" fmla="*/ 174831 w 2441412"/>
              <a:gd name="connsiteY69" fmla="*/ 2220574 h 3016972"/>
              <a:gd name="connsiteX70" fmla="*/ 154953 w 2441412"/>
              <a:gd name="connsiteY70" fmla="*/ 2389539 h 3016972"/>
              <a:gd name="connsiteX71" fmla="*/ 125136 w 2441412"/>
              <a:gd name="connsiteY71" fmla="*/ 2518748 h 3016972"/>
              <a:gd name="connsiteX72" fmla="*/ 135075 w 2441412"/>
              <a:gd name="connsiteY72" fmla="*/ 2618139 h 3016972"/>
              <a:gd name="connsiteX73" fmla="*/ 154953 w 2441412"/>
              <a:gd name="connsiteY73" fmla="*/ 2717530 h 3016972"/>
              <a:gd name="connsiteX74" fmla="*/ 220510 w 2441412"/>
              <a:gd name="connsiteY74" fmla="*/ 2861330 h 3016972"/>
              <a:gd name="connsiteX75" fmla="*/ 313555 w 2441412"/>
              <a:gd name="connsiteY75" fmla="*/ 2880996 h 3016972"/>
              <a:gd name="connsiteX76" fmla="*/ 373614 w 2441412"/>
              <a:gd name="connsiteY76" fmla="*/ 2826861 h 3016972"/>
              <a:gd name="connsiteX77" fmla="*/ 373614 w 2441412"/>
              <a:gd name="connsiteY77" fmla="*/ 2946130 h 3016972"/>
              <a:gd name="connsiteX78" fmla="*/ 433249 w 2441412"/>
              <a:gd name="connsiteY78" fmla="*/ 3015704 h 3016972"/>
              <a:gd name="connsiteX79" fmla="*/ 503245 w 2441412"/>
              <a:gd name="connsiteY79" fmla="*/ 2983137 h 3016972"/>
              <a:gd name="connsiteX80" fmla="*/ 482944 w 2441412"/>
              <a:gd name="connsiteY80" fmla="*/ 2886495 h 3016972"/>
              <a:gd name="connsiteX81" fmla="*/ 517836 w 2441412"/>
              <a:gd name="connsiteY81" fmla="*/ 2856677 h 3016972"/>
              <a:gd name="connsiteX82" fmla="*/ 522701 w 2441412"/>
              <a:gd name="connsiteY82" fmla="*/ 2787104 h 3016972"/>
              <a:gd name="connsiteX83" fmla="*/ 502823 w 2441412"/>
              <a:gd name="connsiteY83" fmla="*/ 2647956 h 3016972"/>
              <a:gd name="connsiteX84" fmla="*/ 512762 w 2441412"/>
              <a:gd name="connsiteY84" fmla="*/ 2568443 h 3016972"/>
              <a:gd name="connsiteX85" fmla="*/ 592275 w 2441412"/>
              <a:gd name="connsiteY85" fmla="*/ 2508808 h 3016972"/>
              <a:gd name="connsiteX86" fmla="*/ 660792 w 2441412"/>
              <a:gd name="connsiteY86" fmla="*/ 2706534 h 3016972"/>
              <a:gd name="connsiteX87" fmla="*/ 683206 w 2441412"/>
              <a:gd name="connsiteY87" fmla="*/ 2666989 h 3016972"/>
              <a:gd name="connsiteX88" fmla="*/ 765258 w 2441412"/>
              <a:gd name="connsiteY88" fmla="*/ 2627655 h 3016972"/>
              <a:gd name="connsiteX89" fmla="*/ 850692 w 2441412"/>
              <a:gd name="connsiteY89" fmla="*/ 2558504 h 3016972"/>
              <a:gd name="connsiteX90" fmla="*/ 940144 w 2441412"/>
              <a:gd name="connsiteY90" fmla="*/ 2578382 h 3016972"/>
              <a:gd name="connsiteX91" fmla="*/ 940144 w 2441412"/>
              <a:gd name="connsiteY91" fmla="*/ 2359721 h 3016972"/>
              <a:gd name="connsiteX92" fmla="*/ 960023 w 2441412"/>
              <a:gd name="connsiteY92" fmla="*/ 2200695 h 3016972"/>
              <a:gd name="connsiteX93" fmla="*/ 960023 w 2441412"/>
              <a:gd name="connsiteY93" fmla="*/ 2101304 h 3016972"/>
              <a:gd name="connsiteX94" fmla="*/ 1029597 w 2441412"/>
              <a:gd name="connsiteY94" fmla="*/ 1962156 h 3016972"/>
              <a:gd name="connsiteX95" fmla="*/ 1069353 w 2441412"/>
              <a:gd name="connsiteY95" fmla="*/ 2031730 h 3016972"/>
              <a:gd name="connsiteX96" fmla="*/ 1158171 w 2441412"/>
              <a:gd name="connsiteY96" fmla="*/ 2324618 h 3016972"/>
              <a:gd name="connsiteX97" fmla="*/ 1188623 w 2441412"/>
              <a:gd name="connsiteY97" fmla="*/ 2429295 h 3016972"/>
              <a:gd name="connsiteX98" fmla="*/ 1237683 w 2441412"/>
              <a:gd name="connsiteY98" fmla="*/ 2365431 h 3016972"/>
              <a:gd name="connsiteX99" fmla="*/ 1198562 w 2441412"/>
              <a:gd name="connsiteY99" fmla="*/ 2260330 h 3016972"/>
              <a:gd name="connsiteX100" fmla="*/ 1276806 w 2441412"/>
              <a:gd name="connsiteY100" fmla="*/ 2220574 h 3016972"/>
              <a:gd name="connsiteX101" fmla="*/ 1278075 w 2441412"/>
              <a:gd name="connsiteY101" fmla="*/ 2180817 h 3016972"/>
              <a:gd name="connsiteX102" fmla="*/ 1357588 w 2441412"/>
              <a:gd name="connsiteY102" fmla="*/ 2051608 h 3016972"/>
              <a:gd name="connsiteX103" fmla="*/ 1486797 w 2441412"/>
              <a:gd name="connsiteY103" fmla="*/ 2190756 h 3016972"/>
              <a:gd name="connsiteX104" fmla="*/ 1658362 w 2441412"/>
              <a:gd name="connsiteY104" fmla="*/ 2269352 h 3016972"/>
              <a:gd name="connsiteX105" fmla="*/ 2011482 w 2441412"/>
              <a:gd name="connsiteY105" fmla="*/ 2627929 h 3016972"/>
              <a:gd name="connsiteX106" fmla="*/ 2137491 w 2441412"/>
              <a:gd name="connsiteY106" fmla="*/ 2637805 h 3016972"/>
              <a:gd name="connsiteX107" fmla="*/ 2263951 w 2441412"/>
              <a:gd name="connsiteY107" fmla="*/ 2462707 h 3016972"/>
              <a:gd name="connsiteX108" fmla="*/ 2309942 w 2441412"/>
              <a:gd name="connsiteY108" fmla="*/ 2394241 h 3016972"/>
              <a:gd name="connsiteX109" fmla="*/ 2370893 w 2441412"/>
              <a:gd name="connsiteY109" fmla="*/ 2163626 h 3016972"/>
              <a:gd name="connsiteX0" fmla="*/ 2370893 w 2441413"/>
              <a:gd name="connsiteY0" fmla="*/ 216362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09942 w 2441413"/>
              <a:gd name="connsiteY109" fmla="*/ 2394241 h 3016972"/>
              <a:gd name="connsiteX110" fmla="*/ 2370893 w 2441413"/>
              <a:gd name="connsiteY110" fmla="*/ 2163626 h 3016972"/>
              <a:gd name="connsiteX0" fmla="*/ 2370893 w 2441413"/>
              <a:gd name="connsiteY0" fmla="*/ 216362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09942 w 2441413"/>
              <a:gd name="connsiteY109" fmla="*/ 2394241 h 3016972"/>
              <a:gd name="connsiteX110" fmla="*/ 2347691 w 2441413"/>
              <a:gd name="connsiteY110" fmla="*/ 2353757 h 3016972"/>
              <a:gd name="connsiteX111" fmla="*/ 2370893 w 2441413"/>
              <a:gd name="connsiteY111" fmla="*/ 216362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09942 w 2441413"/>
              <a:gd name="connsiteY109" fmla="*/ 2394241 h 3016972"/>
              <a:gd name="connsiteX110" fmla="*/ 2347691 w 2441413"/>
              <a:gd name="connsiteY110" fmla="*/ 2353757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28992 w 2441413"/>
              <a:gd name="connsiteY109" fmla="*/ 2409481 h 3016972"/>
              <a:gd name="connsiteX110" fmla="*/ 2347691 w 2441413"/>
              <a:gd name="connsiteY110" fmla="*/ 2353757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37491 w 2441413"/>
              <a:gd name="connsiteY107" fmla="*/ 2637805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37491 w 2441413"/>
              <a:gd name="connsiteY107" fmla="*/ 2456736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37491 w 2441413"/>
              <a:gd name="connsiteY107" fmla="*/ 2456736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237201 w 2441413"/>
              <a:gd name="connsiteY108" fmla="*/ 2475677 h 3016972"/>
              <a:gd name="connsiteX109" fmla="*/ 2328992 w 2441413"/>
              <a:gd name="connsiteY109" fmla="*/ 2409481 h 3016972"/>
              <a:gd name="connsiteX110" fmla="*/ 2347691 w 2441413"/>
              <a:gd name="connsiteY110" fmla="*/ 2353757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328992 w 2441413"/>
              <a:gd name="connsiteY108" fmla="*/ 2409481 h 3016972"/>
              <a:gd name="connsiteX109" fmla="*/ 2347691 w 2441413"/>
              <a:gd name="connsiteY109" fmla="*/ 2353757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328992 w 2441413"/>
              <a:gd name="connsiteY108" fmla="*/ 2409481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191812 w 2441413"/>
              <a:gd name="connsiteY107" fmla="*/ 2194186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331504 w 2441413"/>
              <a:gd name="connsiteY108" fmla="*/ 2391954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228634 w 2441413"/>
              <a:gd name="connsiteY108" fmla="*/ 2483394 h 3016972"/>
              <a:gd name="connsiteX109" fmla="*/ 2331504 w 2441413"/>
              <a:gd name="connsiteY109" fmla="*/ 2391954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84777 w 2441413"/>
              <a:gd name="connsiteY106" fmla="*/ 2908587 h 3016972"/>
              <a:gd name="connsiteX107" fmla="*/ 2221014 w 2441413"/>
              <a:gd name="connsiteY107" fmla="*/ 2624364 h 3016972"/>
              <a:gd name="connsiteX108" fmla="*/ 2228634 w 2441413"/>
              <a:gd name="connsiteY108" fmla="*/ 2483394 h 3016972"/>
              <a:gd name="connsiteX109" fmla="*/ 2331504 w 2441413"/>
              <a:gd name="connsiteY109" fmla="*/ 2391954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84777 w 2441413"/>
              <a:gd name="connsiteY106" fmla="*/ 2908587 h 3016972"/>
              <a:gd name="connsiteX107" fmla="*/ 2186724 w 2441413"/>
              <a:gd name="connsiteY107" fmla="*/ 2898684 h 3016972"/>
              <a:gd name="connsiteX108" fmla="*/ 2221014 w 2441413"/>
              <a:gd name="connsiteY108" fmla="*/ 2624364 h 3016972"/>
              <a:gd name="connsiteX109" fmla="*/ 2228634 w 2441413"/>
              <a:gd name="connsiteY109" fmla="*/ 2483394 h 3016972"/>
              <a:gd name="connsiteX110" fmla="*/ 2331504 w 2441413"/>
              <a:gd name="connsiteY110" fmla="*/ 2391954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84777 w 2441413"/>
              <a:gd name="connsiteY106" fmla="*/ 2908587 h 3016972"/>
              <a:gd name="connsiteX107" fmla="*/ 2186724 w 2441413"/>
              <a:gd name="connsiteY107" fmla="*/ 2898684 h 3016972"/>
              <a:gd name="connsiteX108" fmla="*/ 2198154 w 2441413"/>
              <a:gd name="connsiteY108" fmla="*/ 2708184 h 3016972"/>
              <a:gd name="connsiteX109" fmla="*/ 2221014 w 2441413"/>
              <a:gd name="connsiteY109" fmla="*/ 2624364 h 3016972"/>
              <a:gd name="connsiteX110" fmla="*/ 2228634 w 2441413"/>
              <a:gd name="connsiteY110" fmla="*/ 2483394 h 3016972"/>
              <a:gd name="connsiteX111" fmla="*/ 2331504 w 2441413"/>
              <a:gd name="connsiteY111" fmla="*/ 2391954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186724 w 2441413"/>
              <a:gd name="connsiteY106" fmla="*/ 2898684 h 3016972"/>
              <a:gd name="connsiteX107" fmla="*/ 2198154 w 2441413"/>
              <a:gd name="connsiteY107" fmla="*/ 2708184 h 3016972"/>
              <a:gd name="connsiteX108" fmla="*/ 2221014 w 2441413"/>
              <a:gd name="connsiteY108" fmla="*/ 2624364 h 3016972"/>
              <a:gd name="connsiteX109" fmla="*/ 2228634 w 2441413"/>
              <a:gd name="connsiteY109" fmla="*/ 2483394 h 3016972"/>
              <a:gd name="connsiteX110" fmla="*/ 2331504 w 2441413"/>
              <a:gd name="connsiteY110" fmla="*/ 2391954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198154 w 2441413"/>
              <a:gd name="connsiteY106" fmla="*/ 2708184 h 3016972"/>
              <a:gd name="connsiteX107" fmla="*/ 2221014 w 2441413"/>
              <a:gd name="connsiteY107" fmla="*/ 2624364 h 3016972"/>
              <a:gd name="connsiteX108" fmla="*/ 2228634 w 2441413"/>
              <a:gd name="connsiteY108" fmla="*/ 2483394 h 3016972"/>
              <a:gd name="connsiteX109" fmla="*/ 2331504 w 2441413"/>
              <a:gd name="connsiteY109" fmla="*/ 2391954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221014 w 2441413"/>
              <a:gd name="connsiteY106" fmla="*/ 2624364 h 3016972"/>
              <a:gd name="connsiteX107" fmla="*/ 2228634 w 2441413"/>
              <a:gd name="connsiteY107" fmla="*/ 2483394 h 3016972"/>
              <a:gd name="connsiteX108" fmla="*/ 2331504 w 2441413"/>
              <a:gd name="connsiteY108" fmla="*/ 2391954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228634 w 2441413"/>
              <a:gd name="connsiteY106" fmla="*/ 2483394 h 3016972"/>
              <a:gd name="connsiteX107" fmla="*/ 2331504 w 2441413"/>
              <a:gd name="connsiteY107" fmla="*/ 2391954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331504 w 2441413"/>
              <a:gd name="connsiteY106" fmla="*/ 2391954 h 3016972"/>
              <a:gd name="connsiteX107" fmla="*/ 2351843 w 2441413"/>
              <a:gd name="connsiteY107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351843 w 2441413"/>
              <a:gd name="connsiteY106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351843 w 2441413"/>
              <a:gd name="connsiteY107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206025 w 2441413"/>
              <a:gd name="connsiteY107" fmla="*/ 2464805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206025 w 2441413"/>
              <a:gd name="connsiteY107" fmla="*/ 2464805 h 3016972"/>
              <a:gd name="connsiteX108" fmla="*/ 2326605 w 2441413"/>
              <a:gd name="connsiteY108" fmla="*/ 2394466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105542 w 2441413"/>
              <a:gd name="connsiteY107" fmla="*/ 2404514 h 3016972"/>
              <a:gd name="connsiteX108" fmla="*/ 2206025 w 2441413"/>
              <a:gd name="connsiteY108" fmla="*/ 2464805 h 3016972"/>
              <a:gd name="connsiteX109" fmla="*/ 2326605 w 2441413"/>
              <a:gd name="connsiteY109" fmla="*/ 2394466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1964865 w 2441413"/>
              <a:gd name="connsiteY107" fmla="*/ 2087991 h 3016972"/>
              <a:gd name="connsiteX108" fmla="*/ 2105542 w 2441413"/>
              <a:gd name="connsiteY108" fmla="*/ 2404514 h 3016972"/>
              <a:gd name="connsiteX109" fmla="*/ 2206025 w 2441413"/>
              <a:gd name="connsiteY109" fmla="*/ 2464805 h 3016972"/>
              <a:gd name="connsiteX110" fmla="*/ 2326605 w 2441413"/>
              <a:gd name="connsiteY110" fmla="*/ 2394466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1964865 w 2441413"/>
              <a:gd name="connsiteY107" fmla="*/ 2087991 h 3016972"/>
              <a:gd name="connsiteX108" fmla="*/ 2105542 w 2441413"/>
              <a:gd name="connsiteY108" fmla="*/ 2404514 h 3016972"/>
              <a:gd name="connsiteX109" fmla="*/ 2206025 w 2441413"/>
              <a:gd name="connsiteY109" fmla="*/ 2464805 h 3016972"/>
              <a:gd name="connsiteX110" fmla="*/ 2326605 w 2441413"/>
              <a:gd name="connsiteY110" fmla="*/ 2394466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859357 w 2441413"/>
              <a:gd name="connsiteY105" fmla="*/ 2042774 h 3016972"/>
              <a:gd name="connsiteX106" fmla="*/ 1964865 w 2441413"/>
              <a:gd name="connsiteY106" fmla="*/ 2087991 h 3016972"/>
              <a:gd name="connsiteX107" fmla="*/ 2105542 w 2441413"/>
              <a:gd name="connsiteY107" fmla="*/ 2404514 h 3016972"/>
              <a:gd name="connsiteX108" fmla="*/ 2206025 w 2441413"/>
              <a:gd name="connsiteY108" fmla="*/ 2464805 h 3016972"/>
              <a:gd name="connsiteX109" fmla="*/ 2326605 w 2441413"/>
              <a:gd name="connsiteY109" fmla="*/ 2394466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964865 w 2441413"/>
              <a:gd name="connsiteY105" fmla="*/ 2087991 h 3016972"/>
              <a:gd name="connsiteX106" fmla="*/ 2105542 w 2441413"/>
              <a:gd name="connsiteY106" fmla="*/ 2404514 h 3016972"/>
              <a:gd name="connsiteX107" fmla="*/ 2206025 w 2441413"/>
              <a:gd name="connsiteY107" fmla="*/ 2464805 h 3016972"/>
              <a:gd name="connsiteX108" fmla="*/ 2326605 w 2441413"/>
              <a:gd name="connsiteY108" fmla="*/ 2394466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2105542 w 2441413"/>
              <a:gd name="connsiteY105" fmla="*/ 2404514 h 3016972"/>
              <a:gd name="connsiteX106" fmla="*/ 2206025 w 2441413"/>
              <a:gd name="connsiteY106" fmla="*/ 2464805 h 3016972"/>
              <a:gd name="connsiteX107" fmla="*/ 2326605 w 2441413"/>
              <a:gd name="connsiteY107" fmla="*/ 2394466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2206025 w 2441413"/>
              <a:gd name="connsiteY105" fmla="*/ 2464805 h 3016972"/>
              <a:gd name="connsiteX106" fmla="*/ 2326605 w 2441413"/>
              <a:gd name="connsiteY106" fmla="*/ 2394466 h 3016972"/>
              <a:gd name="connsiteX107" fmla="*/ 2351843 w 2441413"/>
              <a:gd name="connsiteY107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811089 w 2441413"/>
              <a:gd name="connsiteY105" fmla="*/ 2931574 h 3016972"/>
              <a:gd name="connsiteX106" fmla="*/ 2206025 w 2441413"/>
              <a:gd name="connsiteY106" fmla="*/ 2464805 h 3016972"/>
              <a:gd name="connsiteX107" fmla="*/ 2326605 w 2441413"/>
              <a:gd name="connsiteY107" fmla="*/ 2394466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344558 w 2441413"/>
              <a:gd name="connsiteY105" fmla="*/ 2819607 h 3016972"/>
              <a:gd name="connsiteX106" fmla="*/ 1811089 w 2441413"/>
              <a:gd name="connsiteY106" fmla="*/ 2931574 h 3016972"/>
              <a:gd name="connsiteX107" fmla="*/ 2206025 w 2441413"/>
              <a:gd name="connsiteY107" fmla="*/ 2464805 h 3016972"/>
              <a:gd name="connsiteX108" fmla="*/ 2326605 w 2441413"/>
              <a:gd name="connsiteY108" fmla="*/ 2394466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344558 w 2441413"/>
              <a:gd name="connsiteY105" fmla="*/ 2819607 h 3016972"/>
              <a:gd name="connsiteX106" fmla="*/ 1811089 w 2441413"/>
              <a:gd name="connsiteY106" fmla="*/ 2931574 h 3016972"/>
              <a:gd name="connsiteX107" fmla="*/ 2184314 w 2441413"/>
              <a:gd name="connsiteY107" fmla="*/ 2906693 h 3016972"/>
              <a:gd name="connsiteX108" fmla="*/ 2206025 w 2441413"/>
              <a:gd name="connsiteY108" fmla="*/ 2464805 h 3016972"/>
              <a:gd name="connsiteX109" fmla="*/ 2326605 w 2441413"/>
              <a:gd name="connsiteY109" fmla="*/ 2394466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344558 w 2441413"/>
              <a:gd name="connsiteY105" fmla="*/ 2819607 h 3016972"/>
              <a:gd name="connsiteX106" fmla="*/ 1811089 w 2441413"/>
              <a:gd name="connsiteY106" fmla="*/ 2931574 h 3016972"/>
              <a:gd name="connsiteX107" fmla="*/ 2184314 w 2441413"/>
              <a:gd name="connsiteY107" fmla="*/ 2906693 h 3016972"/>
              <a:gd name="connsiteX108" fmla="*/ 2212246 w 2441413"/>
              <a:gd name="connsiteY108" fmla="*/ 2520789 h 3016972"/>
              <a:gd name="connsiteX109" fmla="*/ 2326605 w 2441413"/>
              <a:gd name="connsiteY109" fmla="*/ 2394466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344558 w 2441413"/>
              <a:gd name="connsiteY105" fmla="*/ 2819607 h 3016972"/>
              <a:gd name="connsiteX106" fmla="*/ 1811089 w 2441413"/>
              <a:gd name="connsiteY106" fmla="*/ 2931574 h 3016972"/>
              <a:gd name="connsiteX107" fmla="*/ 2184314 w 2441413"/>
              <a:gd name="connsiteY107" fmla="*/ 2906693 h 3016972"/>
              <a:gd name="connsiteX108" fmla="*/ 2184314 w 2441413"/>
              <a:gd name="connsiteY108" fmla="*/ 2720081 h 3016972"/>
              <a:gd name="connsiteX109" fmla="*/ 2212246 w 2441413"/>
              <a:gd name="connsiteY109" fmla="*/ 2520789 h 3016972"/>
              <a:gd name="connsiteX110" fmla="*/ 2326605 w 2441413"/>
              <a:gd name="connsiteY110" fmla="*/ 2394466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344558 w 2441413"/>
              <a:gd name="connsiteY105" fmla="*/ 2819607 h 3016972"/>
              <a:gd name="connsiteX106" fmla="*/ 1811089 w 2441413"/>
              <a:gd name="connsiteY106" fmla="*/ 2931574 h 3016972"/>
              <a:gd name="connsiteX107" fmla="*/ 2202975 w 2441413"/>
              <a:gd name="connsiteY107" fmla="*/ 2900472 h 3016972"/>
              <a:gd name="connsiteX108" fmla="*/ 2184314 w 2441413"/>
              <a:gd name="connsiteY108" fmla="*/ 2720081 h 3016972"/>
              <a:gd name="connsiteX109" fmla="*/ 2212246 w 2441413"/>
              <a:gd name="connsiteY109" fmla="*/ 2520789 h 3016972"/>
              <a:gd name="connsiteX110" fmla="*/ 2326605 w 2441413"/>
              <a:gd name="connsiteY110" fmla="*/ 2394466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344558 w 2441413"/>
              <a:gd name="connsiteY105" fmla="*/ 2819607 h 3016972"/>
              <a:gd name="connsiteX106" fmla="*/ 1456526 w 2441413"/>
              <a:gd name="connsiteY106" fmla="*/ 2981338 h 3016972"/>
              <a:gd name="connsiteX107" fmla="*/ 1811089 w 2441413"/>
              <a:gd name="connsiteY107" fmla="*/ 2931574 h 3016972"/>
              <a:gd name="connsiteX108" fmla="*/ 2202975 w 2441413"/>
              <a:gd name="connsiteY108" fmla="*/ 2900472 h 3016972"/>
              <a:gd name="connsiteX109" fmla="*/ 2184314 w 2441413"/>
              <a:gd name="connsiteY109" fmla="*/ 2720081 h 3016972"/>
              <a:gd name="connsiteX110" fmla="*/ 2212246 w 2441413"/>
              <a:gd name="connsiteY110" fmla="*/ 2520789 h 3016972"/>
              <a:gd name="connsiteX111" fmla="*/ 2326605 w 2441413"/>
              <a:gd name="connsiteY111" fmla="*/ 2394466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344558 w 2441413"/>
              <a:gd name="connsiteY105" fmla="*/ 2819607 h 3016972"/>
              <a:gd name="connsiteX106" fmla="*/ 1375660 w 2441413"/>
              <a:gd name="connsiteY106" fmla="*/ 2944016 h 3016972"/>
              <a:gd name="connsiteX107" fmla="*/ 1811089 w 2441413"/>
              <a:gd name="connsiteY107" fmla="*/ 2931574 h 3016972"/>
              <a:gd name="connsiteX108" fmla="*/ 2202975 w 2441413"/>
              <a:gd name="connsiteY108" fmla="*/ 2900472 h 3016972"/>
              <a:gd name="connsiteX109" fmla="*/ 2184314 w 2441413"/>
              <a:gd name="connsiteY109" fmla="*/ 2720081 h 3016972"/>
              <a:gd name="connsiteX110" fmla="*/ 2212246 w 2441413"/>
              <a:gd name="connsiteY110" fmla="*/ 2520789 h 3016972"/>
              <a:gd name="connsiteX111" fmla="*/ 2326605 w 2441413"/>
              <a:gd name="connsiteY111" fmla="*/ 2394466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344558 w 2441413"/>
              <a:gd name="connsiteY105" fmla="*/ 2819607 h 3016972"/>
              <a:gd name="connsiteX106" fmla="*/ 1375660 w 2441413"/>
              <a:gd name="connsiteY106" fmla="*/ 2944016 h 3016972"/>
              <a:gd name="connsiteX107" fmla="*/ 1811089 w 2441413"/>
              <a:gd name="connsiteY107" fmla="*/ 2931574 h 3016972"/>
              <a:gd name="connsiteX108" fmla="*/ 2202975 w 2441413"/>
              <a:gd name="connsiteY108" fmla="*/ 2900472 h 3016972"/>
              <a:gd name="connsiteX109" fmla="*/ 2184314 w 2441413"/>
              <a:gd name="connsiteY109" fmla="*/ 2720081 h 3016972"/>
              <a:gd name="connsiteX110" fmla="*/ 2212246 w 2441413"/>
              <a:gd name="connsiteY110" fmla="*/ 2520789 h 3016972"/>
              <a:gd name="connsiteX111" fmla="*/ 2326605 w 2441413"/>
              <a:gd name="connsiteY111" fmla="*/ 2394466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68452"/>
              <a:gd name="connsiteX1" fmla="*/ 2370551 w 2441413"/>
              <a:gd name="connsiteY1" fmla="*/ 2113727 h 3068452"/>
              <a:gd name="connsiteX2" fmla="*/ 2413455 w 2441413"/>
              <a:gd name="connsiteY2" fmla="*/ 2064695 h 3068452"/>
              <a:gd name="connsiteX3" fmla="*/ 2440953 w 2441413"/>
              <a:gd name="connsiteY3" fmla="*/ 1991974 h 3068452"/>
              <a:gd name="connsiteX4" fmla="*/ 2391258 w 2441413"/>
              <a:gd name="connsiteY4" fmla="*/ 1952217 h 3068452"/>
              <a:gd name="connsiteX5" fmla="*/ 2391258 w 2441413"/>
              <a:gd name="connsiteY5" fmla="*/ 1902521 h 3068452"/>
              <a:gd name="connsiteX6" fmla="*/ 2291866 w 2441413"/>
              <a:gd name="connsiteY6" fmla="*/ 1743495 h 3068452"/>
              <a:gd name="connsiteX7" fmla="*/ 2232231 w 2441413"/>
              <a:gd name="connsiteY7" fmla="*/ 1663982 h 3068452"/>
              <a:gd name="connsiteX8" fmla="*/ 2192475 w 2441413"/>
              <a:gd name="connsiteY8" fmla="*/ 1574530 h 3068452"/>
              <a:gd name="connsiteX9" fmla="*/ 2192475 w 2441413"/>
              <a:gd name="connsiteY9" fmla="*/ 1524835 h 3068452"/>
              <a:gd name="connsiteX10" fmla="*/ 2152718 w 2441413"/>
              <a:gd name="connsiteY10" fmla="*/ 1425443 h 3068452"/>
              <a:gd name="connsiteX11" fmla="*/ 2172597 w 2441413"/>
              <a:gd name="connsiteY11" fmla="*/ 1385687 h 3068452"/>
              <a:gd name="connsiteX12" fmla="*/ 2112962 w 2441413"/>
              <a:gd name="connsiteY12" fmla="*/ 1335991 h 3068452"/>
              <a:gd name="connsiteX13" fmla="*/ 2142779 w 2441413"/>
              <a:gd name="connsiteY13" fmla="*/ 1266417 h 3068452"/>
              <a:gd name="connsiteX14" fmla="*/ 2093084 w 2441413"/>
              <a:gd name="connsiteY14" fmla="*/ 1226661 h 3068452"/>
              <a:gd name="connsiteX15" fmla="*/ 2112962 w 2441413"/>
              <a:gd name="connsiteY15" fmla="*/ 1176965 h 3068452"/>
              <a:gd name="connsiteX16" fmla="*/ 2073205 w 2441413"/>
              <a:gd name="connsiteY16" fmla="*/ 1107391 h 3068452"/>
              <a:gd name="connsiteX17" fmla="*/ 2063266 w 2441413"/>
              <a:gd name="connsiteY17" fmla="*/ 958304 h 3068452"/>
              <a:gd name="connsiteX18" fmla="*/ 2083144 w 2441413"/>
              <a:gd name="connsiteY18" fmla="*/ 938426 h 3068452"/>
              <a:gd name="connsiteX19" fmla="*/ 2073205 w 2441413"/>
              <a:gd name="connsiteY19" fmla="*/ 848974 h 3068452"/>
              <a:gd name="connsiteX20" fmla="*/ 1993692 w 2441413"/>
              <a:gd name="connsiteY20" fmla="*/ 769461 h 3068452"/>
              <a:gd name="connsiteX21" fmla="*/ 1983753 w 2441413"/>
              <a:gd name="connsiteY21" fmla="*/ 650191 h 3068452"/>
              <a:gd name="connsiteX22" fmla="*/ 2013571 w 2441413"/>
              <a:gd name="connsiteY22" fmla="*/ 580617 h 3068452"/>
              <a:gd name="connsiteX23" fmla="*/ 1864484 w 2441413"/>
              <a:gd name="connsiteY23" fmla="*/ 431530 h 3068452"/>
              <a:gd name="connsiteX24" fmla="*/ 1834666 w 2441413"/>
              <a:gd name="connsiteY24" fmla="*/ 501104 h 3068452"/>
              <a:gd name="connsiteX25" fmla="*/ 1844605 w 2441413"/>
              <a:gd name="connsiteY25" fmla="*/ 590556 h 3068452"/>
              <a:gd name="connsiteX26" fmla="*/ 1784971 w 2441413"/>
              <a:gd name="connsiteY26" fmla="*/ 630313 h 3068452"/>
              <a:gd name="connsiteX27" fmla="*/ 1699747 w 2441413"/>
              <a:gd name="connsiteY27" fmla="*/ 638771 h 3068452"/>
              <a:gd name="connsiteX28" fmla="*/ 1665701 w 2441413"/>
              <a:gd name="connsiteY28" fmla="*/ 729704 h 3068452"/>
              <a:gd name="connsiteX29" fmla="*/ 1566310 w 2441413"/>
              <a:gd name="connsiteY29" fmla="*/ 630313 h 3068452"/>
              <a:gd name="connsiteX30" fmla="*/ 1530783 w 2441413"/>
              <a:gd name="connsiteY30" fmla="*/ 615933 h 3068452"/>
              <a:gd name="connsiteX31" fmla="*/ 1456979 w 2441413"/>
              <a:gd name="connsiteY31" fmla="*/ 501104 h 3068452"/>
              <a:gd name="connsiteX32" fmla="*/ 1398189 w 2441413"/>
              <a:gd name="connsiteY32" fmla="*/ 410171 h 3068452"/>
              <a:gd name="connsiteX33" fmla="*/ 1427162 w 2441413"/>
              <a:gd name="connsiteY33" fmla="*/ 292382 h 3068452"/>
              <a:gd name="connsiteX34" fmla="*/ 1441753 w 2441413"/>
              <a:gd name="connsiteY34" fmla="*/ 18739 h 3068452"/>
              <a:gd name="connsiteX35" fmla="*/ 1347649 w 2441413"/>
              <a:gd name="connsiteY35" fmla="*/ 33965 h 3068452"/>
              <a:gd name="connsiteX36" fmla="*/ 1320368 w 2441413"/>
              <a:gd name="connsiteY36" fmla="*/ 113477 h 3068452"/>
              <a:gd name="connsiteX37" fmla="*/ 1299010 w 2441413"/>
              <a:gd name="connsiteY37" fmla="*/ 153235 h 3068452"/>
              <a:gd name="connsiteX38" fmla="*/ 1268136 w 2441413"/>
              <a:gd name="connsiteY38" fmla="*/ 212869 h 3068452"/>
              <a:gd name="connsiteX39" fmla="*/ 1228379 w 2441413"/>
              <a:gd name="connsiteY39" fmla="*/ 113478 h 3068452"/>
              <a:gd name="connsiteX40" fmla="*/ 1238530 w 2441413"/>
              <a:gd name="connsiteY40" fmla="*/ 88101 h 3068452"/>
              <a:gd name="connsiteX41" fmla="*/ 1148866 w 2441413"/>
              <a:gd name="connsiteY41" fmla="*/ 14087 h 3068452"/>
              <a:gd name="connsiteX42" fmla="*/ 1039536 w 2441413"/>
              <a:gd name="connsiteY42" fmla="*/ 83661 h 3068452"/>
              <a:gd name="connsiteX43" fmla="*/ 940144 w 2441413"/>
              <a:gd name="connsiteY43" fmla="*/ 83661 h 3068452"/>
              <a:gd name="connsiteX44" fmla="*/ 880510 w 2441413"/>
              <a:gd name="connsiteY44" fmla="*/ 83661 h 3068452"/>
              <a:gd name="connsiteX45" fmla="*/ 820875 w 2441413"/>
              <a:gd name="connsiteY45" fmla="*/ 123417 h 3068452"/>
              <a:gd name="connsiteX46" fmla="*/ 771179 w 2441413"/>
              <a:gd name="connsiteY46" fmla="*/ 153235 h 3068452"/>
              <a:gd name="connsiteX47" fmla="*/ 751301 w 2441413"/>
              <a:gd name="connsiteY47" fmla="*/ 282443 h 3068452"/>
              <a:gd name="connsiteX48" fmla="*/ 751301 w 2441413"/>
              <a:gd name="connsiteY48" fmla="*/ 411652 h 3068452"/>
              <a:gd name="connsiteX49" fmla="*/ 721484 w 2441413"/>
              <a:gd name="connsiteY49" fmla="*/ 501104 h 3068452"/>
              <a:gd name="connsiteX50" fmla="*/ 592275 w 2441413"/>
              <a:gd name="connsiteY50" fmla="*/ 580617 h 3068452"/>
              <a:gd name="connsiteX51" fmla="*/ 572397 w 2441413"/>
              <a:gd name="connsiteY51" fmla="*/ 689948 h 3068452"/>
              <a:gd name="connsiteX52" fmla="*/ 532640 w 2441413"/>
              <a:gd name="connsiteY52" fmla="*/ 759521 h 3068452"/>
              <a:gd name="connsiteX53" fmla="*/ 463066 w 2441413"/>
              <a:gd name="connsiteY53" fmla="*/ 709826 h 3068452"/>
              <a:gd name="connsiteX54" fmla="*/ 383553 w 2441413"/>
              <a:gd name="connsiteY54" fmla="*/ 948365 h 3068452"/>
              <a:gd name="connsiteX55" fmla="*/ 383553 w 2441413"/>
              <a:gd name="connsiteY55" fmla="*/ 1037817 h 3068452"/>
              <a:gd name="connsiteX56" fmla="*/ 343797 w 2441413"/>
              <a:gd name="connsiteY56" fmla="*/ 1057695 h 3068452"/>
              <a:gd name="connsiteX57" fmla="*/ 383553 w 2441413"/>
              <a:gd name="connsiteY57" fmla="*/ 1246539 h 3068452"/>
              <a:gd name="connsiteX58" fmla="*/ 413371 w 2441413"/>
              <a:gd name="connsiteY58" fmla="*/ 1345930 h 3068452"/>
              <a:gd name="connsiteX59" fmla="*/ 274223 w 2441413"/>
              <a:gd name="connsiteY59" fmla="*/ 1266417 h 3068452"/>
              <a:gd name="connsiteX60" fmla="*/ 174408 w 2441413"/>
              <a:gd name="connsiteY60" fmla="*/ 1151166 h 3068452"/>
              <a:gd name="connsiteX61" fmla="*/ 55562 w 2441413"/>
              <a:gd name="connsiteY61" fmla="*/ 1077574 h 3068452"/>
              <a:gd name="connsiteX62" fmla="*/ 1003 w 2441413"/>
              <a:gd name="connsiteY62" fmla="*/ 1151800 h 3068452"/>
              <a:gd name="connsiteX63" fmla="*/ 25110 w 2441413"/>
              <a:gd name="connsiteY63" fmla="*/ 1261765 h 3068452"/>
              <a:gd name="connsiteX64" fmla="*/ 85379 w 2441413"/>
              <a:gd name="connsiteY64" fmla="*/ 1256478 h 3068452"/>
              <a:gd name="connsiteX65" fmla="*/ 85379 w 2441413"/>
              <a:gd name="connsiteY65" fmla="*/ 1306174 h 3068452"/>
              <a:gd name="connsiteX66" fmla="*/ 115197 w 2441413"/>
              <a:gd name="connsiteY66" fmla="*/ 1445321 h 3068452"/>
              <a:gd name="connsiteX67" fmla="*/ 148729 w 2441413"/>
              <a:gd name="connsiteY67" fmla="*/ 1614287 h 3068452"/>
              <a:gd name="connsiteX68" fmla="*/ 194710 w 2441413"/>
              <a:gd name="connsiteY68" fmla="*/ 1972095 h 3068452"/>
              <a:gd name="connsiteX69" fmla="*/ 194710 w 2441413"/>
              <a:gd name="connsiteY69" fmla="*/ 2200695 h 3068452"/>
              <a:gd name="connsiteX70" fmla="*/ 174831 w 2441413"/>
              <a:gd name="connsiteY70" fmla="*/ 2220574 h 3068452"/>
              <a:gd name="connsiteX71" fmla="*/ 154953 w 2441413"/>
              <a:gd name="connsiteY71" fmla="*/ 2389539 h 3068452"/>
              <a:gd name="connsiteX72" fmla="*/ 125136 w 2441413"/>
              <a:gd name="connsiteY72" fmla="*/ 2518748 h 3068452"/>
              <a:gd name="connsiteX73" fmla="*/ 135075 w 2441413"/>
              <a:gd name="connsiteY73" fmla="*/ 2618139 h 3068452"/>
              <a:gd name="connsiteX74" fmla="*/ 154953 w 2441413"/>
              <a:gd name="connsiteY74" fmla="*/ 2717530 h 3068452"/>
              <a:gd name="connsiteX75" fmla="*/ 220510 w 2441413"/>
              <a:gd name="connsiteY75" fmla="*/ 2861330 h 3068452"/>
              <a:gd name="connsiteX76" fmla="*/ 313555 w 2441413"/>
              <a:gd name="connsiteY76" fmla="*/ 2880996 h 3068452"/>
              <a:gd name="connsiteX77" fmla="*/ 373614 w 2441413"/>
              <a:gd name="connsiteY77" fmla="*/ 2826861 h 3068452"/>
              <a:gd name="connsiteX78" fmla="*/ 373614 w 2441413"/>
              <a:gd name="connsiteY78" fmla="*/ 2946130 h 3068452"/>
              <a:gd name="connsiteX79" fmla="*/ 433249 w 2441413"/>
              <a:gd name="connsiteY79" fmla="*/ 3015704 h 3068452"/>
              <a:gd name="connsiteX80" fmla="*/ 503245 w 2441413"/>
              <a:gd name="connsiteY80" fmla="*/ 2983137 h 3068452"/>
              <a:gd name="connsiteX81" fmla="*/ 482944 w 2441413"/>
              <a:gd name="connsiteY81" fmla="*/ 2886495 h 3068452"/>
              <a:gd name="connsiteX82" fmla="*/ 517836 w 2441413"/>
              <a:gd name="connsiteY82" fmla="*/ 2856677 h 3068452"/>
              <a:gd name="connsiteX83" fmla="*/ 522701 w 2441413"/>
              <a:gd name="connsiteY83" fmla="*/ 2787104 h 3068452"/>
              <a:gd name="connsiteX84" fmla="*/ 502823 w 2441413"/>
              <a:gd name="connsiteY84" fmla="*/ 2647956 h 3068452"/>
              <a:gd name="connsiteX85" fmla="*/ 512762 w 2441413"/>
              <a:gd name="connsiteY85" fmla="*/ 2568443 h 3068452"/>
              <a:gd name="connsiteX86" fmla="*/ 592275 w 2441413"/>
              <a:gd name="connsiteY86" fmla="*/ 2508808 h 3068452"/>
              <a:gd name="connsiteX87" fmla="*/ 660792 w 2441413"/>
              <a:gd name="connsiteY87" fmla="*/ 2706534 h 3068452"/>
              <a:gd name="connsiteX88" fmla="*/ 683206 w 2441413"/>
              <a:gd name="connsiteY88" fmla="*/ 2666989 h 3068452"/>
              <a:gd name="connsiteX89" fmla="*/ 765258 w 2441413"/>
              <a:gd name="connsiteY89" fmla="*/ 2627655 h 3068452"/>
              <a:gd name="connsiteX90" fmla="*/ 850692 w 2441413"/>
              <a:gd name="connsiteY90" fmla="*/ 2558504 h 3068452"/>
              <a:gd name="connsiteX91" fmla="*/ 940144 w 2441413"/>
              <a:gd name="connsiteY91" fmla="*/ 2578382 h 3068452"/>
              <a:gd name="connsiteX92" fmla="*/ 940144 w 2441413"/>
              <a:gd name="connsiteY92" fmla="*/ 2359721 h 3068452"/>
              <a:gd name="connsiteX93" fmla="*/ 960023 w 2441413"/>
              <a:gd name="connsiteY93" fmla="*/ 2200695 h 3068452"/>
              <a:gd name="connsiteX94" fmla="*/ 960023 w 2441413"/>
              <a:gd name="connsiteY94" fmla="*/ 2101304 h 3068452"/>
              <a:gd name="connsiteX95" fmla="*/ 1029597 w 2441413"/>
              <a:gd name="connsiteY95" fmla="*/ 1962156 h 3068452"/>
              <a:gd name="connsiteX96" fmla="*/ 1069353 w 2441413"/>
              <a:gd name="connsiteY96" fmla="*/ 2031730 h 3068452"/>
              <a:gd name="connsiteX97" fmla="*/ 1158171 w 2441413"/>
              <a:gd name="connsiteY97" fmla="*/ 2324618 h 3068452"/>
              <a:gd name="connsiteX98" fmla="*/ 1188623 w 2441413"/>
              <a:gd name="connsiteY98" fmla="*/ 2429295 h 3068452"/>
              <a:gd name="connsiteX99" fmla="*/ 1237683 w 2441413"/>
              <a:gd name="connsiteY99" fmla="*/ 2365431 h 3068452"/>
              <a:gd name="connsiteX100" fmla="*/ 1198562 w 2441413"/>
              <a:gd name="connsiteY100" fmla="*/ 2260330 h 3068452"/>
              <a:gd name="connsiteX101" fmla="*/ 1276806 w 2441413"/>
              <a:gd name="connsiteY101" fmla="*/ 2220574 h 3068452"/>
              <a:gd name="connsiteX102" fmla="*/ 1278075 w 2441413"/>
              <a:gd name="connsiteY102" fmla="*/ 2180817 h 3068452"/>
              <a:gd name="connsiteX103" fmla="*/ 1357588 w 2441413"/>
              <a:gd name="connsiteY103" fmla="*/ 2051608 h 3068452"/>
              <a:gd name="connsiteX104" fmla="*/ 1486797 w 2441413"/>
              <a:gd name="connsiteY104" fmla="*/ 2190756 h 3068452"/>
              <a:gd name="connsiteX105" fmla="*/ 1344558 w 2441413"/>
              <a:gd name="connsiteY105" fmla="*/ 2819607 h 3068452"/>
              <a:gd name="connsiteX106" fmla="*/ 1375660 w 2441413"/>
              <a:gd name="connsiteY106" fmla="*/ 2944016 h 3068452"/>
              <a:gd name="connsiteX107" fmla="*/ 1556052 w 2441413"/>
              <a:gd name="connsiteY107" fmla="*/ 3068423 h 3068452"/>
              <a:gd name="connsiteX108" fmla="*/ 1811089 w 2441413"/>
              <a:gd name="connsiteY108" fmla="*/ 2931574 h 3068452"/>
              <a:gd name="connsiteX109" fmla="*/ 2202975 w 2441413"/>
              <a:gd name="connsiteY109" fmla="*/ 2900472 h 3068452"/>
              <a:gd name="connsiteX110" fmla="*/ 2184314 w 2441413"/>
              <a:gd name="connsiteY110" fmla="*/ 2720081 h 3068452"/>
              <a:gd name="connsiteX111" fmla="*/ 2212246 w 2441413"/>
              <a:gd name="connsiteY111" fmla="*/ 2520789 h 3068452"/>
              <a:gd name="connsiteX112" fmla="*/ 2326605 w 2441413"/>
              <a:gd name="connsiteY112" fmla="*/ 2394466 h 3068452"/>
              <a:gd name="connsiteX113" fmla="*/ 2351843 w 2441413"/>
              <a:gd name="connsiteY113" fmla="*/ 2167436 h 3068452"/>
              <a:gd name="connsiteX0" fmla="*/ 2351843 w 2441413"/>
              <a:gd name="connsiteY0" fmla="*/ 2167436 h 3069585"/>
              <a:gd name="connsiteX1" fmla="*/ 2370551 w 2441413"/>
              <a:gd name="connsiteY1" fmla="*/ 2113727 h 3069585"/>
              <a:gd name="connsiteX2" fmla="*/ 2413455 w 2441413"/>
              <a:gd name="connsiteY2" fmla="*/ 2064695 h 3069585"/>
              <a:gd name="connsiteX3" fmla="*/ 2440953 w 2441413"/>
              <a:gd name="connsiteY3" fmla="*/ 1991974 h 3069585"/>
              <a:gd name="connsiteX4" fmla="*/ 2391258 w 2441413"/>
              <a:gd name="connsiteY4" fmla="*/ 1952217 h 3069585"/>
              <a:gd name="connsiteX5" fmla="*/ 2391258 w 2441413"/>
              <a:gd name="connsiteY5" fmla="*/ 1902521 h 3069585"/>
              <a:gd name="connsiteX6" fmla="*/ 2291866 w 2441413"/>
              <a:gd name="connsiteY6" fmla="*/ 1743495 h 3069585"/>
              <a:gd name="connsiteX7" fmla="*/ 2232231 w 2441413"/>
              <a:gd name="connsiteY7" fmla="*/ 1663982 h 3069585"/>
              <a:gd name="connsiteX8" fmla="*/ 2192475 w 2441413"/>
              <a:gd name="connsiteY8" fmla="*/ 1574530 h 3069585"/>
              <a:gd name="connsiteX9" fmla="*/ 2192475 w 2441413"/>
              <a:gd name="connsiteY9" fmla="*/ 1524835 h 3069585"/>
              <a:gd name="connsiteX10" fmla="*/ 2152718 w 2441413"/>
              <a:gd name="connsiteY10" fmla="*/ 1425443 h 3069585"/>
              <a:gd name="connsiteX11" fmla="*/ 2172597 w 2441413"/>
              <a:gd name="connsiteY11" fmla="*/ 1385687 h 3069585"/>
              <a:gd name="connsiteX12" fmla="*/ 2112962 w 2441413"/>
              <a:gd name="connsiteY12" fmla="*/ 1335991 h 3069585"/>
              <a:gd name="connsiteX13" fmla="*/ 2142779 w 2441413"/>
              <a:gd name="connsiteY13" fmla="*/ 1266417 h 3069585"/>
              <a:gd name="connsiteX14" fmla="*/ 2093084 w 2441413"/>
              <a:gd name="connsiteY14" fmla="*/ 1226661 h 3069585"/>
              <a:gd name="connsiteX15" fmla="*/ 2112962 w 2441413"/>
              <a:gd name="connsiteY15" fmla="*/ 1176965 h 3069585"/>
              <a:gd name="connsiteX16" fmla="*/ 2073205 w 2441413"/>
              <a:gd name="connsiteY16" fmla="*/ 1107391 h 3069585"/>
              <a:gd name="connsiteX17" fmla="*/ 2063266 w 2441413"/>
              <a:gd name="connsiteY17" fmla="*/ 958304 h 3069585"/>
              <a:gd name="connsiteX18" fmla="*/ 2083144 w 2441413"/>
              <a:gd name="connsiteY18" fmla="*/ 938426 h 3069585"/>
              <a:gd name="connsiteX19" fmla="*/ 2073205 w 2441413"/>
              <a:gd name="connsiteY19" fmla="*/ 848974 h 3069585"/>
              <a:gd name="connsiteX20" fmla="*/ 1993692 w 2441413"/>
              <a:gd name="connsiteY20" fmla="*/ 769461 h 3069585"/>
              <a:gd name="connsiteX21" fmla="*/ 1983753 w 2441413"/>
              <a:gd name="connsiteY21" fmla="*/ 650191 h 3069585"/>
              <a:gd name="connsiteX22" fmla="*/ 2013571 w 2441413"/>
              <a:gd name="connsiteY22" fmla="*/ 580617 h 3069585"/>
              <a:gd name="connsiteX23" fmla="*/ 1864484 w 2441413"/>
              <a:gd name="connsiteY23" fmla="*/ 431530 h 3069585"/>
              <a:gd name="connsiteX24" fmla="*/ 1834666 w 2441413"/>
              <a:gd name="connsiteY24" fmla="*/ 501104 h 3069585"/>
              <a:gd name="connsiteX25" fmla="*/ 1844605 w 2441413"/>
              <a:gd name="connsiteY25" fmla="*/ 590556 h 3069585"/>
              <a:gd name="connsiteX26" fmla="*/ 1784971 w 2441413"/>
              <a:gd name="connsiteY26" fmla="*/ 630313 h 3069585"/>
              <a:gd name="connsiteX27" fmla="*/ 1699747 w 2441413"/>
              <a:gd name="connsiteY27" fmla="*/ 638771 h 3069585"/>
              <a:gd name="connsiteX28" fmla="*/ 1665701 w 2441413"/>
              <a:gd name="connsiteY28" fmla="*/ 729704 h 3069585"/>
              <a:gd name="connsiteX29" fmla="*/ 1566310 w 2441413"/>
              <a:gd name="connsiteY29" fmla="*/ 630313 h 3069585"/>
              <a:gd name="connsiteX30" fmla="*/ 1530783 w 2441413"/>
              <a:gd name="connsiteY30" fmla="*/ 615933 h 3069585"/>
              <a:gd name="connsiteX31" fmla="*/ 1456979 w 2441413"/>
              <a:gd name="connsiteY31" fmla="*/ 501104 h 3069585"/>
              <a:gd name="connsiteX32" fmla="*/ 1398189 w 2441413"/>
              <a:gd name="connsiteY32" fmla="*/ 410171 h 3069585"/>
              <a:gd name="connsiteX33" fmla="*/ 1427162 w 2441413"/>
              <a:gd name="connsiteY33" fmla="*/ 292382 h 3069585"/>
              <a:gd name="connsiteX34" fmla="*/ 1441753 w 2441413"/>
              <a:gd name="connsiteY34" fmla="*/ 18739 h 3069585"/>
              <a:gd name="connsiteX35" fmla="*/ 1347649 w 2441413"/>
              <a:gd name="connsiteY35" fmla="*/ 33965 h 3069585"/>
              <a:gd name="connsiteX36" fmla="*/ 1320368 w 2441413"/>
              <a:gd name="connsiteY36" fmla="*/ 113477 h 3069585"/>
              <a:gd name="connsiteX37" fmla="*/ 1299010 w 2441413"/>
              <a:gd name="connsiteY37" fmla="*/ 153235 h 3069585"/>
              <a:gd name="connsiteX38" fmla="*/ 1268136 w 2441413"/>
              <a:gd name="connsiteY38" fmla="*/ 212869 h 3069585"/>
              <a:gd name="connsiteX39" fmla="*/ 1228379 w 2441413"/>
              <a:gd name="connsiteY39" fmla="*/ 113478 h 3069585"/>
              <a:gd name="connsiteX40" fmla="*/ 1238530 w 2441413"/>
              <a:gd name="connsiteY40" fmla="*/ 88101 h 3069585"/>
              <a:gd name="connsiteX41" fmla="*/ 1148866 w 2441413"/>
              <a:gd name="connsiteY41" fmla="*/ 14087 h 3069585"/>
              <a:gd name="connsiteX42" fmla="*/ 1039536 w 2441413"/>
              <a:gd name="connsiteY42" fmla="*/ 83661 h 3069585"/>
              <a:gd name="connsiteX43" fmla="*/ 940144 w 2441413"/>
              <a:gd name="connsiteY43" fmla="*/ 83661 h 3069585"/>
              <a:gd name="connsiteX44" fmla="*/ 880510 w 2441413"/>
              <a:gd name="connsiteY44" fmla="*/ 83661 h 3069585"/>
              <a:gd name="connsiteX45" fmla="*/ 820875 w 2441413"/>
              <a:gd name="connsiteY45" fmla="*/ 123417 h 3069585"/>
              <a:gd name="connsiteX46" fmla="*/ 771179 w 2441413"/>
              <a:gd name="connsiteY46" fmla="*/ 153235 h 3069585"/>
              <a:gd name="connsiteX47" fmla="*/ 751301 w 2441413"/>
              <a:gd name="connsiteY47" fmla="*/ 282443 h 3069585"/>
              <a:gd name="connsiteX48" fmla="*/ 751301 w 2441413"/>
              <a:gd name="connsiteY48" fmla="*/ 411652 h 3069585"/>
              <a:gd name="connsiteX49" fmla="*/ 721484 w 2441413"/>
              <a:gd name="connsiteY49" fmla="*/ 501104 h 3069585"/>
              <a:gd name="connsiteX50" fmla="*/ 592275 w 2441413"/>
              <a:gd name="connsiteY50" fmla="*/ 580617 h 3069585"/>
              <a:gd name="connsiteX51" fmla="*/ 572397 w 2441413"/>
              <a:gd name="connsiteY51" fmla="*/ 689948 h 3069585"/>
              <a:gd name="connsiteX52" fmla="*/ 532640 w 2441413"/>
              <a:gd name="connsiteY52" fmla="*/ 759521 h 3069585"/>
              <a:gd name="connsiteX53" fmla="*/ 463066 w 2441413"/>
              <a:gd name="connsiteY53" fmla="*/ 709826 h 3069585"/>
              <a:gd name="connsiteX54" fmla="*/ 383553 w 2441413"/>
              <a:gd name="connsiteY54" fmla="*/ 948365 h 3069585"/>
              <a:gd name="connsiteX55" fmla="*/ 383553 w 2441413"/>
              <a:gd name="connsiteY55" fmla="*/ 1037817 h 3069585"/>
              <a:gd name="connsiteX56" fmla="*/ 343797 w 2441413"/>
              <a:gd name="connsiteY56" fmla="*/ 1057695 h 3069585"/>
              <a:gd name="connsiteX57" fmla="*/ 383553 w 2441413"/>
              <a:gd name="connsiteY57" fmla="*/ 1246539 h 3069585"/>
              <a:gd name="connsiteX58" fmla="*/ 413371 w 2441413"/>
              <a:gd name="connsiteY58" fmla="*/ 1345930 h 3069585"/>
              <a:gd name="connsiteX59" fmla="*/ 274223 w 2441413"/>
              <a:gd name="connsiteY59" fmla="*/ 1266417 h 3069585"/>
              <a:gd name="connsiteX60" fmla="*/ 174408 w 2441413"/>
              <a:gd name="connsiteY60" fmla="*/ 1151166 h 3069585"/>
              <a:gd name="connsiteX61" fmla="*/ 55562 w 2441413"/>
              <a:gd name="connsiteY61" fmla="*/ 1077574 h 3069585"/>
              <a:gd name="connsiteX62" fmla="*/ 1003 w 2441413"/>
              <a:gd name="connsiteY62" fmla="*/ 1151800 h 3069585"/>
              <a:gd name="connsiteX63" fmla="*/ 25110 w 2441413"/>
              <a:gd name="connsiteY63" fmla="*/ 1261765 h 3069585"/>
              <a:gd name="connsiteX64" fmla="*/ 85379 w 2441413"/>
              <a:gd name="connsiteY64" fmla="*/ 1256478 h 3069585"/>
              <a:gd name="connsiteX65" fmla="*/ 85379 w 2441413"/>
              <a:gd name="connsiteY65" fmla="*/ 1306174 h 3069585"/>
              <a:gd name="connsiteX66" fmla="*/ 115197 w 2441413"/>
              <a:gd name="connsiteY66" fmla="*/ 1445321 h 3069585"/>
              <a:gd name="connsiteX67" fmla="*/ 148729 w 2441413"/>
              <a:gd name="connsiteY67" fmla="*/ 1614287 h 3069585"/>
              <a:gd name="connsiteX68" fmla="*/ 194710 w 2441413"/>
              <a:gd name="connsiteY68" fmla="*/ 1972095 h 3069585"/>
              <a:gd name="connsiteX69" fmla="*/ 194710 w 2441413"/>
              <a:gd name="connsiteY69" fmla="*/ 2200695 h 3069585"/>
              <a:gd name="connsiteX70" fmla="*/ 174831 w 2441413"/>
              <a:gd name="connsiteY70" fmla="*/ 2220574 h 3069585"/>
              <a:gd name="connsiteX71" fmla="*/ 154953 w 2441413"/>
              <a:gd name="connsiteY71" fmla="*/ 2389539 h 3069585"/>
              <a:gd name="connsiteX72" fmla="*/ 125136 w 2441413"/>
              <a:gd name="connsiteY72" fmla="*/ 2518748 h 3069585"/>
              <a:gd name="connsiteX73" fmla="*/ 135075 w 2441413"/>
              <a:gd name="connsiteY73" fmla="*/ 2618139 h 3069585"/>
              <a:gd name="connsiteX74" fmla="*/ 154953 w 2441413"/>
              <a:gd name="connsiteY74" fmla="*/ 2717530 h 3069585"/>
              <a:gd name="connsiteX75" fmla="*/ 220510 w 2441413"/>
              <a:gd name="connsiteY75" fmla="*/ 2861330 h 3069585"/>
              <a:gd name="connsiteX76" fmla="*/ 313555 w 2441413"/>
              <a:gd name="connsiteY76" fmla="*/ 2880996 h 3069585"/>
              <a:gd name="connsiteX77" fmla="*/ 373614 w 2441413"/>
              <a:gd name="connsiteY77" fmla="*/ 2826861 h 3069585"/>
              <a:gd name="connsiteX78" fmla="*/ 373614 w 2441413"/>
              <a:gd name="connsiteY78" fmla="*/ 2946130 h 3069585"/>
              <a:gd name="connsiteX79" fmla="*/ 433249 w 2441413"/>
              <a:gd name="connsiteY79" fmla="*/ 3015704 h 3069585"/>
              <a:gd name="connsiteX80" fmla="*/ 503245 w 2441413"/>
              <a:gd name="connsiteY80" fmla="*/ 2983137 h 3069585"/>
              <a:gd name="connsiteX81" fmla="*/ 482944 w 2441413"/>
              <a:gd name="connsiteY81" fmla="*/ 2886495 h 3069585"/>
              <a:gd name="connsiteX82" fmla="*/ 517836 w 2441413"/>
              <a:gd name="connsiteY82" fmla="*/ 2856677 h 3069585"/>
              <a:gd name="connsiteX83" fmla="*/ 522701 w 2441413"/>
              <a:gd name="connsiteY83" fmla="*/ 2787104 h 3069585"/>
              <a:gd name="connsiteX84" fmla="*/ 502823 w 2441413"/>
              <a:gd name="connsiteY84" fmla="*/ 2647956 h 3069585"/>
              <a:gd name="connsiteX85" fmla="*/ 512762 w 2441413"/>
              <a:gd name="connsiteY85" fmla="*/ 2568443 h 3069585"/>
              <a:gd name="connsiteX86" fmla="*/ 592275 w 2441413"/>
              <a:gd name="connsiteY86" fmla="*/ 2508808 h 3069585"/>
              <a:gd name="connsiteX87" fmla="*/ 660792 w 2441413"/>
              <a:gd name="connsiteY87" fmla="*/ 2706534 h 3069585"/>
              <a:gd name="connsiteX88" fmla="*/ 683206 w 2441413"/>
              <a:gd name="connsiteY88" fmla="*/ 2666989 h 3069585"/>
              <a:gd name="connsiteX89" fmla="*/ 765258 w 2441413"/>
              <a:gd name="connsiteY89" fmla="*/ 2627655 h 3069585"/>
              <a:gd name="connsiteX90" fmla="*/ 850692 w 2441413"/>
              <a:gd name="connsiteY90" fmla="*/ 2558504 h 3069585"/>
              <a:gd name="connsiteX91" fmla="*/ 940144 w 2441413"/>
              <a:gd name="connsiteY91" fmla="*/ 2578382 h 3069585"/>
              <a:gd name="connsiteX92" fmla="*/ 940144 w 2441413"/>
              <a:gd name="connsiteY92" fmla="*/ 2359721 h 3069585"/>
              <a:gd name="connsiteX93" fmla="*/ 960023 w 2441413"/>
              <a:gd name="connsiteY93" fmla="*/ 2200695 h 3069585"/>
              <a:gd name="connsiteX94" fmla="*/ 960023 w 2441413"/>
              <a:gd name="connsiteY94" fmla="*/ 2101304 h 3069585"/>
              <a:gd name="connsiteX95" fmla="*/ 1029597 w 2441413"/>
              <a:gd name="connsiteY95" fmla="*/ 1962156 h 3069585"/>
              <a:gd name="connsiteX96" fmla="*/ 1069353 w 2441413"/>
              <a:gd name="connsiteY96" fmla="*/ 2031730 h 3069585"/>
              <a:gd name="connsiteX97" fmla="*/ 1158171 w 2441413"/>
              <a:gd name="connsiteY97" fmla="*/ 2324618 h 3069585"/>
              <a:gd name="connsiteX98" fmla="*/ 1188623 w 2441413"/>
              <a:gd name="connsiteY98" fmla="*/ 2429295 h 3069585"/>
              <a:gd name="connsiteX99" fmla="*/ 1237683 w 2441413"/>
              <a:gd name="connsiteY99" fmla="*/ 2365431 h 3069585"/>
              <a:gd name="connsiteX100" fmla="*/ 1198562 w 2441413"/>
              <a:gd name="connsiteY100" fmla="*/ 2260330 h 3069585"/>
              <a:gd name="connsiteX101" fmla="*/ 1276806 w 2441413"/>
              <a:gd name="connsiteY101" fmla="*/ 2220574 h 3069585"/>
              <a:gd name="connsiteX102" fmla="*/ 1278075 w 2441413"/>
              <a:gd name="connsiteY102" fmla="*/ 2180817 h 3069585"/>
              <a:gd name="connsiteX103" fmla="*/ 1357588 w 2441413"/>
              <a:gd name="connsiteY103" fmla="*/ 2051608 h 3069585"/>
              <a:gd name="connsiteX104" fmla="*/ 1486797 w 2441413"/>
              <a:gd name="connsiteY104" fmla="*/ 2190756 h 3069585"/>
              <a:gd name="connsiteX105" fmla="*/ 1344558 w 2441413"/>
              <a:gd name="connsiteY105" fmla="*/ 2819607 h 3069585"/>
              <a:gd name="connsiteX106" fmla="*/ 1375660 w 2441413"/>
              <a:gd name="connsiteY106" fmla="*/ 2944016 h 3069585"/>
              <a:gd name="connsiteX107" fmla="*/ 1556052 w 2441413"/>
              <a:gd name="connsiteY107" fmla="*/ 3068423 h 3069585"/>
              <a:gd name="connsiteX108" fmla="*/ 1587154 w 2441413"/>
              <a:gd name="connsiteY108" fmla="*/ 2981338 h 3069585"/>
              <a:gd name="connsiteX109" fmla="*/ 1811089 w 2441413"/>
              <a:gd name="connsiteY109" fmla="*/ 2931574 h 3069585"/>
              <a:gd name="connsiteX110" fmla="*/ 2202975 w 2441413"/>
              <a:gd name="connsiteY110" fmla="*/ 2900472 h 3069585"/>
              <a:gd name="connsiteX111" fmla="*/ 2184314 w 2441413"/>
              <a:gd name="connsiteY111" fmla="*/ 2720081 h 3069585"/>
              <a:gd name="connsiteX112" fmla="*/ 2212246 w 2441413"/>
              <a:gd name="connsiteY112" fmla="*/ 2520789 h 3069585"/>
              <a:gd name="connsiteX113" fmla="*/ 2326605 w 2441413"/>
              <a:gd name="connsiteY113" fmla="*/ 2394466 h 3069585"/>
              <a:gd name="connsiteX114" fmla="*/ 2351843 w 2441413"/>
              <a:gd name="connsiteY114" fmla="*/ 2167436 h 3069585"/>
              <a:gd name="connsiteX0" fmla="*/ 2351843 w 2441413"/>
              <a:gd name="connsiteY0" fmla="*/ 2167436 h 3068423"/>
              <a:gd name="connsiteX1" fmla="*/ 2370551 w 2441413"/>
              <a:gd name="connsiteY1" fmla="*/ 2113727 h 3068423"/>
              <a:gd name="connsiteX2" fmla="*/ 2413455 w 2441413"/>
              <a:gd name="connsiteY2" fmla="*/ 2064695 h 3068423"/>
              <a:gd name="connsiteX3" fmla="*/ 2440953 w 2441413"/>
              <a:gd name="connsiteY3" fmla="*/ 1991974 h 3068423"/>
              <a:gd name="connsiteX4" fmla="*/ 2391258 w 2441413"/>
              <a:gd name="connsiteY4" fmla="*/ 1952217 h 3068423"/>
              <a:gd name="connsiteX5" fmla="*/ 2391258 w 2441413"/>
              <a:gd name="connsiteY5" fmla="*/ 1902521 h 3068423"/>
              <a:gd name="connsiteX6" fmla="*/ 2291866 w 2441413"/>
              <a:gd name="connsiteY6" fmla="*/ 1743495 h 3068423"/>
              <a:gd name="connsiteX7" fmla="*/ 2232231 w 2441413"/>
              <a:gd name="connsiteY7" fmla="*/ 1663982 h 3068423"/>
              <a:gd name="connsiteX8" fmla="*/ 2192475 w 2441413"/>
              <a:gd name="connsiteY8" fmla="*/ 1574530 h 3068423"/>
              <a:gd name="connsiteX9" fmla="*/ 2192475 w 2441413"/>
              <a:gd name="connsiteY9" fmla="*/ 1524835 h 3068423"/>
              <a:gd name="connsiteX10" fmla="*/ 2152718 w 2441413"/>
              <a:gd name="connsiteY10" fmla="*/ 1425443 h 3068423"/>
              <a:gd name="connsiteX11" fmla="*/ 2172597 w 2441413"/>
              <a:gd name="connsiteY11" fmla="*/ 1385687 h 3068423"/>
              <a:gd name="connsiteX12" fmla="*/ 2112962 w 2441413"/>
              <a:gd name="connsiteY12" fmla="*/ 1335991 h 3068423"/>
              <a:gd name="connsiteX13" fmla="*/ 2142779 w 2441413"/>
              <a:gd name="connsiteY13" fmla="*/ 1266417 h 3068423"/>
              <a:gd name="connsiteX14" fmla="*/ 2093084 w 2441413"/>
              <a:gd name="connsiteY14" fmla="*/ 1226661 h 3068423"/>
              <a:gd name="connsiteX15" fmla="*/ 2112962 w 2441413"/>
              <a:gd name="connsiteY15" fmla="*/ 1176965 h 3068423"/>
              <a:gd name="connsiteX16" fmla="*/ 2073205 w 2441413"/>
              <a:gd name="connsiteY16" fmla="*/ 1107391 h 3068423"/>
              <a:gd name="connsiteX17" fmla="*/ 2063266 w 2441413"/>
              <a:gd name="connsiteY17" fmla="*/ 958304 h 3068423"/>
              <a:gd name="connsiteX18" fmla="*/ 2083144 w 2441413"/>
              <a:gd name="connsiteY18" fmla="*/ 938426 h 3068423"/>
              <a:gd name="connsiteX19" fmla="*/ 2073205 w 2441413"/>
              <a:gd name="connsiteY19" fmla="*/ 848974 h 3068423"/>
              <a:gd name="connsiteX20" fmla="*/ 1993692 w 2441413"/>
              <a:gd name="connsiteY20" fmla="*/ 769461 h 3068423"/>
              <a:gd name="connsiteX21" fmla="*/ 1983753 w 2441413"/>
              <a:gd name="connsiteY21" fmla="*/ 650191 h 3068423"/>
              <a:gd name="connsiteX22" fmla="*/ 2013571 w 2441413"/>
              <a:gd name="connsiteY22" fmla="*/ 580617 h 3068423"/>
              <a:gd name="connsiteX23" fmla="*/ 1864484 w 2441413"/>
              <a:gd name="connsiteY23" fmla="*/ 431530 h 3068423"/>
              <a:gd name="connsiteX24" fmla="*/ 1834666 w 2441413"/>
              <a:gd name="connsiteY24" fmla="*/ 501104 h 3068423"/>
              <a:gd name="connsiteX25" fmla="*/ 1844605 w 2441413"/>
              <a:gd name="connsiteY25" fmla="*/ 590556 h 3068423"/>
              <a:gd name="connsiteX26" fmla="*/ 1784971 w 2441413"/>
              <a:gd name="connsiteY26" fmla="*/ 630313 h 3068423"/>
              <a:gd name="connsiteX27" fmla="*/ 1699747 w 2441413"/>
              <a:gd name="connsiteY27" fmla="*/ 638771 h 3068423"/>
              <a:gd name="connsiteX28" fmla="*/ 1665701 w 2441413"/>
              <a:gd name="connsiteY28" fmla="*/ 729704 h 3068423"/>
              <a:gd name="connsiteX29" fmla="*/ 1566310 w 2441413"/>
              <a:gd name="connsiteY29" fmla="*/ 630313 h 3068423"/>
              <a:gd name="connsiteX30" fmla="*/ 1530783 w 2441413"/>
              <a:gd name="connsiteY30" fmla="*/ 615933 h 3068423"/>
              <a:gd name="connsiteX31" fmla="*/ 1456979 w 2441413"/>
              <a:gd name="connsiteY31" fmla="*/ 501104 h 3068423"/>
              <a:gd name="connsiteX32" fmla="*/ 1398189 w 2441413"/>
              <a:gd name="connsiteY32" fmla="*/ 410171 h 3068423"/>
              <a:gd name="connsiteX33" fmla="*/ 1427162 w 2441413"/>
              <a:gd name="connsiteY33" fmla="*/ 292382 h 3068423"/>
              <a:gd name="connsiteX34" fmla="*/ 1441753 w 2441413"/>
              <a:gd name="connsiteY34" fmla="*/ 18739 h 3068423"/>
              <a:gd name="connsiteX35" fmla="*/ 1347649 w 2441413"/>
              <a:gd name="connsiteY35" fmla="*/ 33965 h 3068423"/>
              <a:gd name="connsiteX36" fmla="*/ 1320368 w 2441413"/>
              <a:gd name="connsiteY36" fmla="*/ 113477 h 3068423"/>
              <a:gd name="connsiteX37" fmla="*/ 1299010 w 2441413"/>
              <a:gd name="connsiteY37" fmla="*/ 153235 h 3068423"/>
              <a:gd name="connsiteX38" fmla="*/ 1268136 w 2441413"/>
              <a:gd name="connsiteY38" fmla="*/ 212869 h 3068423"/>
              <a:gd name="connsiteX39" fmla="*/ 1228379 w 2441413"/>
              <a:gd name="connsiteY39" fmla="*/ 113478 h 3068423"/>
              <a:gd name="connsiteX40" fmla="*/ 1238530 w 2441413"/>
              <a:gd name="connsiteY40" fmla="*/ 88101 h 3068423"/>
              <a:gd name="connsiteX41" fmla="*/ 1148866 w 2441413"/>
              <a:gd name="connsiteY41" fmla="*/ 14087 h 3068423"/>
              <a:gd name="connsiteX42" fmla="*/ 1039536 w 2441413"/>
              <a:gd name="connsiteY42" fmla="*/ 83661 h 3068423"/>
              <a:gd name="connsiteX43" fmla="*/ 940144 w 2441413"/>
              <a:gd name="connsiteY43" fmla="*/ 83661 h 3068423"/>
              <a:gd name="connsiteX44" fmla="*/ 880510 w 2441413"/>
              <a:gd name="connsiteY44" fmla="*/ 83661 h 3068423"/>
              <a:gd name="connsiteX45" fmla="*/ 820875 w 2441413"/>
              <a:gd name="connsiteY45" fmla="*/ 123417 h 3068423"/>
              <a:gd name="connsiteX46" fmla="*/ 771179 w 2441413"/>
              <a:gd name="connsiteY46" fmla="*/ 153235 h 3068423"/>
              <a:gd name="connsiteX47" fmla="*/ 751301 w 2441413"/>
              <a:gd name="connsiteY47" fmla="*/ 282443 h 3068423"/>
              <a:gd name="connsiteX48" fmla="*/ 751301 w 2441413"/>
              <a:gd name="connsiteY48" fmla="*/ 411652 h 3068423"/>
              <a:gd name="connsiteX49" fmla="*/ 721484 w 2441413"/>
              <a:gd name="connsiteY49" fmla="*/ 501104 h 3068423"/>
              <a:gd name="connsiteX50" fmla="*/ 592275 w 2441413"/>
              <a:gd name="connsiteY50" fmla="*/ 580617 h 3068423"/>
              <a:gd name="connsiteX51" fmla="*/ 572397 w 2441413"/>
              <a:gd name="connsiteY51" fmla="*/ 689948 h 3068423"/>
              <a:gd name="connsiteX52" fmla="*/ 532640 w 2441413"/>
              <a:gd name="connsiteY52" fmla="*/ 759521 h 3068423"/>
              <a:gd name="connsiteX53" fmla="*/ 463066 w 2441413"/>
              <a:gd name="connsiteY53" fmla="*/ 709826 h 3068423"/>
              <a:gd name="connsiteX54" fmla="*/ 383553 w 2441413"/>
              <a:gd name="connsiteY54" fmla="*/ 948365 h 3068423"/>
              <a:gd name="connsiteX55" fmla="*/ 383553 w 2441413"/>
              <a:gd name="connsiteY55" fmla="*/ 1037817 h 3068423"/>
              <a:gd name="connsiteX56" fmla="*/ 343797 w 2441413"/>
              <a:gd name="connsiteY56" fmla="*/ 1057695 h 3068423"/>
              <a:gd name="connsiteX57" fmla="*/ 383553 w 2441413"/>
              <a:gd name="connsiteY57" fmla="*/ 1246539 h 3068423"/>
              <a:gd name="connsiteX58" fmla="*/ 413371 w 2441413"/>
              <a:gd name="connsiteY58" fmla="*/ 1345930 h 3068423"/>
              <a:gd name="connsiteX59" fmla="*/ 274223 w 2441413"/>
              <a:gd name="connsiteY59" fmla="*/ 1266417 h 3068423"/>
              <a:gd name="connsiteX60" fmla="*/ 174408 w 2441413"/>
              <a:gd name="connsiteY60" fmla="*/ 1151166 h 3068423"/>
              <a:gd name="connsiteX61" fmla="*/ 55562 w 2441413"/>
              <a:gd name="connsiteY61" fmla="*/ 1077574 h 3068423"/>
              <a:gd name="connsiteX62" fmla="*/ 1003 w 2441413"/>
              <a:gd name="connsiteY62" fmla="*/ 1151800 h 3068423"/>
              <a:gd name="connsiteX63" fmla="*/ 25110 w 2441413"/>
              <a:gd name="connsiteY63" fmla="*/ 1261765 h 3068423"/>
              <a:gd name="connsiteX64" fmla="*/ 85379 w 2441413"/>
              <a:gd name="connsiteY64" fmla="*/ 1256478 h 3068423"/>
              <a:gd name="connsiteX65" fmla="*/ 85379 w 2441413"/>
              <a:gd name="connsiteY65" fmla="*/ 1306174 h 3068423"/>
              <a:gd name="connsiteX66" fmla="*/ 115197 w 2441413"/>
              <a:gd name="connsiteY66" fmla="*/ 1445321 h 3068423"/>
              <a:gd name="connsiteX67" fmla="*/ 148729 w 2441413"/>
              <a:gd name="connsiteY67" fmla="*/ 1614287 h 3068423"/>
              <a:gd name="connsiteX68" fmla="*/ 194710 w 2441413"/>
              <a:gd name="connsiteY68" fmla="*/ 1972095 h 3068423"/>
              <a:gd name="connsiteX69" fmla="*/ 194710 w 2441413"/>
              <a:gd name="connsiteY69" fmla="*/ 2200695 h 3068423"/>
              <a:gd name="connsiteX70" fmla="*/ 174831 w 2441413"/>
              <a:gd name="connsiteY70" fmla="*/ 2220574 h 3068423"/>
              <a:gd name="connsiteX71" fmla="*/ 154953 w 2441413"/>
              <a:gd name="connsiteY71" fmla="*/ 2389539 h 3068423"/>
              <a:gd name="connsiteX72" fmla="*/ 125136 w 2441413"/>
              <a:gd name="connsiteY72" fmla="*/ 2518748 h 3068423"/>
              <a:gd name="connsiteX73" fmla="*/ 135075 w 2441413"/>
              <a:gd name="connsiteY73" fmla="*/ 2618139 h 3068423"/>
              <a:gd name="connsiteX74" fmla="*/ 154953 w 2441413"/>
              <a:gd name="connsiteY74" fmla="*/ 2717530 h 3068423"/>
              <a:gd name="connsiteX75" fmla="*/ 220510 w 2441413"/>
              <a:gd name="connsiteY75" fmla="*/ 2861330 h 3068423"/>
              <a:gd name="connsiteX76" fmla="*/ 313555 w 2441413"/>
              <a:gd name="connsiteY76" fmla="*/ 2880996 h 3068423"/>
              <a:gd name="connsiteX77" fmla="*/ 373614 w 2441413"/>
              <a:gd name="connsiteY77" fmla="*/ 2826861 h 3068423"/>
              <a:gd name="connsiteX78" fmla="*/ 373614 w 2441413"/>
              <a:gd name="connsiteY78" fmla="*/ 2946130 h 3068423"/>
              <a:gd name="connsiteX79" fmla="*/ 433249 w 2441413"/>
              <a:gd name="connsiteY79" fmla="*/ 3015704 h 3068423"/>
              <a:gd name="connsiteX80" fmla="*/ 503245 w 2441413"/>
              <a:gd name="connsiteY80" fmla="*/ 2983137 h 3068423"/>
              <a:gd name="connsiteX81" fmla="*/ 482944 w 2441413"/>
              <a:gd name="connsiteY81" fmla="*/ 2886495 h 3068423"/>
              <a:gd name="connsiteX82" fmla="*/ 517836 w 2441413"/>
              <a:gd name="connsiteY82" fmla="*/ 2856677 h 3068423"/>
              <a:gd name="connsiteX83" fmla="*/ 522701 w 2441413"/>
              <a:gd name="connsiteY83" fmla="*/ 2787104 h 3068423"/>
              <a:gd name="connsiteX84" fmla="*/ 502823 w 2441413"/>
              <a:gd name="connsiteY84" fmla="*/ 2647956 h 3068423"/>
              <a:gd name="connsiteX85" fmla="*/ 512762 w 2441413"/>
              <a:gd name="connsiteY85" fmla="*/ 2568443 h 3068423"/>
              <a:gd name="connsiteX86" fmla="*/ 592275 w 2441413"/>
              <a:gd name="connsiteY86" fmla="*/ 2508808 h 3068423"/>
              <a:gd name="connsiteX87" fmla="*/ 660792 w 2441413"/>
              <a:gd name="connsiteY87" fmla="*/ 2706534 h 3068423"/>
              <a:gd name="connsiteX88" fmla="*/ 683206 w 2441413"/>
              <a:gd name="connsiteY88" fmla="*/ 2666989 h 3068423"/>
              <a:gd name="connsiteX89" fmla="*/ 765258 w 2441413"/>
              <a:gd name="connsiteY89" fmla="*/ 2627655 h 3068423"/>
              <a:gd name="connsiteX90" fmla="*/ 850692 w 2441413"/>
              <a:gd name="connsiteY90" fmla="*/ 2558504 h 3068423"/>
              <a:gd name="connsiteX91" fmla="*/ 940144 w 2441413"/>
              <a:gd name="connsiteY91" fmla="*/ 2578382 h 3068423"/>
              <a:gd name="connsiteX92" fmla="*/ 940144 w 2441413"/>
              <a:gd name="connsiteY92" fmla="*/ 2359721 h 3068423"/>
              <a:gd name="connsiteX93" fmla="*/ 960023 w 2441413"/>
              <a:gd name="connsiteY93" fmla="*/ 2200695 h 3068423"/>
              <a:gd name="connsiteX94" fmla="*/ 960023 w 2441413"/>
              <a:gd name="connsiteY94" fmla="*/ 2101304 h 3068423"/>
              <a:gd name="connsiteX95" fmla="*/ 1029597 w 2441413"/>
              <a:gd name="connsiteY95" fmla="*/ 1962156 h 3068423"/>
              <a:gd name="connsiteX96" fmla="*/ 1069353 w 2441413"/>
              <a:gd name="connsiteY96" fmla="*/ 2031730 h 3068423"/>
              <a:gd name="connsiteX97" fmla="*/ 1158171 w 2441413"/>
              <a:gd name="connsiteY97" fmla="*/ 2324618 h 3068423"/>
              <a:gd name="connsiteX98" fmla="*/ 1188623 w 2441413"/>
              <a:gd name="connsiteY98" fmla="*/ 2429295 h 3068423"/>
              <a:gd name="connsiteX99" fmla="*/ 1237683 w 2441413"/>
              <a:gd name="connsiteY99" fmla="*/ 2365431 h 3068423"/>
              <a:gd name="connsiteX100" fmla="*/ 1198562 w 2441413"/>
              <a:gd name="connsiteY100" fmla="*/ 2260330 h 3068423"/>
              <a:gd name="connsiteX101" fmla="*/ 1276806 w 2441413"/>
              <a:gd name="connsiteY101" fmla="*/ 2220574 h 3068423"/>
              <a:gd name="connsiteX102" fmla="*/ 1278075 w 2441413"/>
              <a:gd name="connsiteY102" fmla="*/ 2180817 h 3068423"/>
              <a:gd name="connsiteX103" fmla="*/ 1357588 w 2441413"/>
              <a:gd name="connsiteY103" fmla="*/ 2051608 h 3068423"/>
              <a:gd name="connsiteX104" fmla="*/ 1486797 w 2441413"/>
              <a:gd name="connsiteY104" fmla="*/ 2190756 h 3068423"/>
              <a:gd name="connsiteX105" fmla="*/ 1344558 w 2441413"/>
              <a:gd name="connsiteY105" fmla="*/ 2819607 h 3068423"/>
              <a:gd name="connsiteX106" fmla="*/ 1375660 w 2441413"/>
              <a:gd name="connsiteY106" fmla="*/ 2944016 h 3068423"/>
              <a:gd name="connsiteX107" fmla="*/ 1444085 w 2441413"/>
              <a:gd name="connsiteY107" fmla="*/ 2919134 h 3068423"/>
              <a:gd name="connsiteX108" fmla="*/ 1556052 w 2441413"/>
              <a:gd name="connsiteY108" fmla="*/ 3068423 h 3068423"/>
              <a:gd name="connsiteX109" fmla="*/ 1587154 w 2441413"/>
              <a:gd name="connsiteY109" fmla="*/ 2981338 h 3068423"/>
              <a:gd name="connsiteX110" fmla="*/ 1811089 w 2441413"/>
              <a:gd name="connsiteY110" fmla="*/ 2931574 h 3068423"/>
              <a:gd name="connsiteX111" fmla="*/ 2202975 w 2441413"/>
              <a:gd name="connsiteY111" fmla="*/ 2900472 h 3068423"/>
              <a:gd name="connsiteX112" fmla="*/ 2184314 w 2441413"/>
              <a:gd name="connsiteY112" fmla="*/ 2720081 h 3068423"/>
              <a:gd name="connsiteX113" fmla="*/ 2212246 w 2441413"/>
              <a:gd name="connsiteY113" fmla="*/ 2520789 h 3068423"/>
              <a:gd name="connsiteX114" fmla="*/ 2326605 w 2441413"/>
              <a:gd name="connsiteY114" fmla="*/ 2394466 h 3068423"/>
              <a:gd name="connsiteX115" fmla="*/ 2351843 w 2441413"/>
              <a:gd name="connsiteY115" fmla="*/ 2167436 h 3068423"/>
              <a:gd name="connsiteX0" fmla="*/ 2351843 w 2441413"/>
              <a:gd name="connsiteY0" fmla="*/ 2167436 h 3068423"/>
              <a:gd name="connsiteX1" fmla="*/ 2370551 w 2441413"/>
              <a:gd name="connsiteY1" fmla="*/ 2113727 h 3068423"/>
              <a:gd name="connsiteX2" fmla="*/ 2413455 w 2441413"/>
              <a:gd name="connsiteY2" fmla="*/ 2064695 h 3068423"/>
              <a:gd name="connsiteX3" fmla="*/ 2440953 w 2441413"/>
              <a:gd name="connsiteY3" fmla="*/ 1991974 h 3068423"/>
              <a:gd name="connsiteX4" fmla="*/ 2391258 w 2441413"/>
              <a:gd name="connsiteY4" fmla="*/ 1952217 h 3068423"/>
              <a:gd name="connsiteX5" fmla="*/ 2391258 w 2441413"/>
              <a:gd name="connsiteY5" fmla="*/ 1902521 h 3068423"/>
              <a:gd name="connsiteX6" fmla="*/ 2291866 w 2441413"/>
              <a:gd name="connsiteY6" fmla="*/ 1743495 h 3068423"/>
              <a:gd name="connsiteX7" fmla="*/ 2232231 w 2441413"/>
              <a:gd name="connsiteY7" fmla="*/ 1663982 h 3068423"/>
              <a:gd name="connsiteX8" fmla="*/ 2192475 w 2441413"/>
              <a:gd name="connsiteY8" fmla="*/ 1574530 h 3068423"/>
              <a:gd name="connsiteX9" fmla="*/ 2192475 w 2441413"/>
              <a:gd name="connsiteY9" fmla="*/ 1524835 h 3068423"/>
              <a:gd name="connsiteX10" fmla="*/ 2152718 w 2441413"/>
              <a:gd name="connsiteY10" fmla="*/ 1425443 h 3068423"/>
              <a:gd name="connsiteX11" fmla="*/ 2172597 w 2441413"/>
              <a:gd name="connsiteY11" fmla="*/ 1385687 h 3068423"/>
              <a:gd name="connsiteX12" fmla="*/ 2112962 w 2441413"/>
              <a:gd name="connsiteY12" fmla="*/ 1335991 h 3068423"/>
              <a:gd name="connsiteX13" fmla="*/ 2142779 w 2441413"/>
              <a:gd name="connsiteY13" fmla="*/ 1266417 h 3068423"/>
              <a:gd name="connsiteX14" fmla="*/ 2093084 w 2441413"/>
              <a:gd name="connsiteY14" fmla="*/ 1226661 h 3068423"/>
              <a:gd name="connsiteX15" fmla="*/ 2112962 w 2441413"/>
              <a:gd name="connsiteY15" fmla="*/ 1176965 h 3068423"/>
              <a:gd name="connsiteX16" fmla="*/ 2073205 w 2441413"/>
              <a:gd name="connsiteY16" fmla="*/ 1107391 h 3068423"/>
              <a:gd name="connsiteX17" fmla="*/ 2063266 w 2441413"/>
              <a:gd name="connsiteY17" fmla="*/ 958304 h 3068423"/>
              <a:gd name="connsiteX18" fmla="*/ 2083144 w 2441413"/>
              <a:gd name="connsiteY18" fmla="*/ 938426 h 3068423"/>
              <a:gd name="connsiteX19" fmla="*/ 2073205 w 2441413"/>
              <a:gd name="connsiteY19" fmla="*/ 848974 h 3068423"/>
              <a:gd name="connsiteX20" fmla="*/ 1993692 w 2441413"/>
              <a:gd name="connsiteY20" fmla="*/ 769461 h 3068423"/>
              <a:gd name="connsiteX21" fmla="*/ 1983753 w 2441413"/>
              <a:gd name="connsiteY21" fmla="*/ 650191 h 3068423"/>
              <a:gd name="connsiteX22" fmla="*/ 2013571 w 2441413"/>
              <a:gd name="connsiteY22" fmla="*/ 580617 h 3068423"/>
              <a:gd name="connsiteX23" fmla="*/ 1864484 w 2441413"/>
              <a:gd name="connsiteY23" fmla="*/ 431530 h 3068423"/>
              <a:gd name="connsiteX24" fmla="*/ 1834666 w 2441413"/>
              <a:gd name="connsiteY24" fmla="*/ 501104 h 3068423"/>
              <a:gd name="connsiteX25" fmla="*/ 1844605 w 2441413"/>
              <a:gd name="connsiteY25" fmla="*/ 590556 h 3068423"/>
              <a:gd name="connsiteX26" fmla="*/ 1784971 w 2441413"/>
              <a:gd name="connsiteY26" fmla="*/ 630313 h 3068423"/>
              <a:gd name="connsiteX27" fmla="*/ 1699747 w 2441413"/>
              <a:gd name="connsiteY27" fmla="*/ 638771 h 3068423"/>
              <a:gd name="connsiteX28" fmla="*/ 1665701 w 2441413"/>
              <a:gd name="connsiteY28" fmla="*/ 729704 h 3068423"/>
              <a:gd name="connsiteX29" fmla="*/ 1566310 w 2441413"/>
              <a:gd name="connsiteY29" fmla="*/ 630313 h 3068423"/>
              <a:gd name="connsiteX30" fmla="*/ 1530783 w 2441413"/>
              <a:gd name="connsiteY30" fmla="*/ 615933 h 3068423"/>
              <a:gd name="connsiteX31" fmla="*/ 1456979 w 2441413"/>
              <a:gd name="connsiteY31" fmla="*/ 501104 h 3068423"/>
              <a:gd name="connsiteX32" fmla="*/ 1398189 w 2441413"/>
              <a:gd name="connsiteY32" fmla="*/ 410171 h 3068423"/>
              <a:gd name="connsiteX33" fmla="*/ 1427162 w 2441413"/>
              <a:gd name="connsiteY33" fmla="*/ 292382 h 3068423"/>
              <a:gd name="connsiteX34" fmla="*/ 1441753 w 2441413"/>
              <a:gd name="connsiteY34" fmla="*/ 18739 h 3068423"/>
              <a:gd name="connsiteX35" fmla="*/ 1347649 w 2441413"/>
              <a:gd name="connsiteY35" fmla="*/ 33965 h 3068423"/>
              <a:gd name="connsiteX36" fmla="*/ 1320368 w 2441413"/>
              <a:gd name="connsiteY36" fmla="*/ 113477 h 3068423"/>
              <a:gd name="connsiteX37" fmla="*/ 1299010 w 2441413"/>
              <a:gd name="connsiteY37" fmla="*/ 153235 h 3068423"/>
              <a:gd name="connsiteX38" fmla="*/ 1268136 w 2441413"/>
              <a:gd name="connsiteY38" fmla="*/ 212869 h 3068423"/>
              <a:gd name="connsiteX39" fmla="*/ 1228379 w 2441413"/>
              <a:gd name="connsiteY39" fmla="*/ 113478 h 3068423"/>
              <a:gd name="connsiteX40" fmla="*/ 1238530 w 2441413"/>
              <a:gd name="connsiteY40" fmla="*/ 88101 h 3068423"/>
              <a:gd name="connsiteX41" fmla="*/ 1148866 w 2441413"/>
              <a:gd name="connsiteY41" fmla="*/ 14087 h 3068423"/>
              <a:gd name="connsiteX42" fmla="*/ 1039536 w 2441413"/>
              <a:gd name="connsiteY42" fmla="*/ 83661 h 3068423"/>
              <a:gd name="connsiteX43" fmla="*/ 940144 w 2441413"/>
              <a:gd name="connsiteY43" fmla="*/ 83661 h 3068423"/>
              <a:gd name="connsiteX44" fmla="*/ 880510 w 2441413"/>
              <a:gd name="connsiteY44" fmla="*/ 83661 h 3068423"/>
              <a:gd name="connsiteX45" fmla="*/ 820875 w 2441413"/>
              <a:gd name="connsiteY45" fmla="*/ 123417 h 3068423"/>
              <a:gd name="connsiteX46" fmla="*/ 771179 w 2441413"/>
              <a:gd name="connsiteY46" fmla="*/ 153235 h 3068423"/>
              <a:gd name="connsiteX47" fmla="*/ 751301 w 2441413"/>
              <a:gd name="connsiteY47" fmla="*/ 282443 h 3068423"/>
              <a:gd name="connsiteX48" fmla="*/ 751301 w 2441413"/>
              <a:gd name="connsiteY48" fmla="*/ 411652 h 3068423"/>
              <a:gd name="connsiteX49" fmla="*/ 721484 w 2441413"/>
              <a:gd name="connsiteY49" fmla="*/ 501104 h 3068423"/>
              <a:gd name="connsiteX50" fmla="*/ 592275 w 2441413"/>
              <a:gd name="connsiteY50" fmla="*/ 580617 h 3068423"/>
              <a:gd name="connsiteX51" fmla="*/ 572397 w 2441413"/>
              <a:gd name="connsiteY51" fmla="*/ 689948 h 3068423"/>
              <a:gd name="connsiteX52" fmla="*/ 532640 w 2441413"/>
              <a:gd name="connsiteY52" fmla="*/ 759521 h 3068423"/>
              <a:gd name="connsiteX53" fmla="*/ 463066 w 2441413"/>
              <a:gd name="connsiteY53" fmla="*/ 709826 h 3068423"/>
              <a:gd name="connsiteX54" fmla="*/ 383553 w 2441413"/>
              <a:gd name="connsiteY54" fmla="*/ 948365 h 3068423"/>
              <a:gd name="connsiteX55" fmla="*/ 383553 w 2441413"/>
              <a:gd name="connsiteY55" fmla="*/ 1037817 h 3068423"/>
              <a:gd name="connsiteX56" fmla="*/ 343797 w 2441413"/>
              <a:gd name="connsiteY56" fmla="*/ 1057695 h 3068423"/>
              <a:gd name="connsiteX57" fmla="*/ 383553 w 2441413"/>
              <a:gd name="connsiteY57" fmla="*/ 1246539 h 3068423"/>
              <a:gd name="connsiteX58" fmla="*/ 413371 w 2441413"/>
              <a:gd name="connsiteY58" fmla="*/ 1345930 h 3068423"/>
              <a:gd name="connsiteX59" fmla="*/ 274223 w 2441413"/>
              <a:gd name="connsiteY59" fmla="*/ 1266417 h 3068423"/>
              <a:gd name="connsiteX60" fmla="*/ 174408 w 2441413"/>
              <a:gd name="connsiteY60" fmla="*/ 1151166 h 3068423"/>
              <a:gd name="connsiteX61" fmla="*/ 55562 w 2441413"/>
              <a:gd name="connsiteY61" fmla="*/ 1077574 h 3068423"/>
              <a:gd name="connsiteX62" fmla="*/ 1003 w 2441413"/>
              <a:gd name="connsiteY62" fmla="*/ 1151800 h 3068423"/>
              <a:gd name="connsiteX63" fmla="*/ 25110 w 2441413"/>
              <a:gd name="connsiteY63" fmla="*/ 1261765 h 3068423"/>
              <a:gd name="connsiteX64" fmla="*/ 85379 w 2441413"/>
              <a:gd name="connsiteY64" fmla="*/ 1256478 h 3068423"/>
              <a:gd name="connsiteX65" fmla="*/ 85379 w 2441413"/>
              <a:gd name="connsiteY65" fmla="*/ 1306174 h 3068423"/>
              <a:gd name="connsiteX66" fmla="*/ 115197 w 2441413"/>
              <a:gd name="connsiteY66" fmla="*/ 1445321 h 3068423"/>
              <a:gd name="connsiteX67" fmla="*/ 148729 w 2441413"/>
              <a:gd name="connsiteY67" fmla="*/ 1614287 h 3068423"/>
              <a:gd name="connsiteX68" fmla="*/ 194710 w 2441413"/>
              <a:gd name="connsiteY68" fmla="*/ 1972095 h 3068423"/>
              <a:gd name="connsiteX69" fmla="*/ 194710 w 2441413"/>
              <a:gd name="connsiteY69" fmla="*/ 2200695 h 3068423"/>
              <a:gd name="connsiteX70" fmla="*/ 174831 w 2441413"/>
              <a:gd name="connsiteY70" fmla="*/ 2220574 h 3068423"/>
              <a:gd name="connsiteX71" fmla="*/ 154953 w 2441413"/>
              <a:gd name="connsiteY71" fmla="*/ 2389539 h 3068423"/>
              <a:gd name="connsiteX72" fmla="*/ 125136 w 2441413"/>
              <a:gd name="connsiteY72" fmla="*/ 2518748 h 3068423"/>
              <a:gd name="connsiteX73" fmla="*/ 135075 w 2441413"/>
              <a:gd name="connsiteY73" fmla="*/ 2618139 h 3068423"/>
              <a:gd name="connsiteX74" fmla="*/ 154953 w 2441413"/>
              <a:gd name="connsiteY74" fmla="*/ 2717530 h 3068423"/>
              <a:gd name="connsiteX75" fmla="*/ 220510 w 2441413"/>
              <a:gd name="connsiteY75" fmla="*/ 2861330 h 3068423"/>
              <a:gd name="connsiteX76" fmla="*/ 313555 w 2441413"/>
              <a:gd name="connsiteY76" fmla="*/ 2880996 h 3068423"/>
              <a:gd name="connsiteX77" fmla="*/ 373614 w 2441413"/>
              <a:gd name="connsiteY77" fmla="*/ 2826861 h 3068423"/>
              <a:gd name="connsiteX78" fmla="*/ 373614 w 2441413"/>
              <a:gd name="connsiteY78" fmla="*/ 2946130 h 3068423"/>
              <a:gd name="connsiteX79" fmla="*/ 433249 w 2441413"/>
              <a:gd name="connsiteY79" fmla="*/ 3015704 h 3068423"/>
              <a:gd name="connsiteX80" fmla="*/ 503245 w 2441413"/>
              <a:gd name="connsiteY80" fmla="*/ 2983137 h 3068423"/>
              <a:gd name="connsiteX81" fmla="*/ 482944 w 2441413"/>
              <a:gd name="connsiteY81" fmla="*/ 2886495 h 3068423"/>
              <a:gd name="connsiteX82" fmla="*/ 517836 w 2441413"/>
              <a:gd name="connsiteY82" fmla="*/ 2856677 h 3068423"/>
              <a:gd name="connsiteX83" fmla="*/ 522701 w 2441413"/>
              <a:gd name="connsiteY83" fmla="*/ 2787104 h 3068423"/>
              <a:gd name="connsiteX84" fmla="*/ 502823 w 2441413"/>
              <a:gd name="connsiteY84" fmla="*/ 2647956 h 3068423"/>
              <a:gd name="connsiteX85" fmla="*/ 512762 w 2441413"/>
              <a:gd name="connsiteY85" fmla="*/ 2568443 h 3068423"/>
              <a:gd name="connsiteX86" fmla="*/ 592275 w 2441413"/>
              <a:gd name="connsiteY86" fmla="*/ 2508808 h 3068423"/>
              <a:gd name="connsiteX87" fmla="*/ 660792 w 2441413"/>
              <a:gd name="connsiteY87" fmla="*/ 2706534 h 3068423"/>
              <a:gd name="connsiteX88" fmla="*/ 683206 w 2441413"/>
              <a:gd name="connsiteY88" fmla="*/ 2666989 h 3068423"/>
              <a:gd name="connsiteX89" fmla="*/ 765258 w 2441413"/>
              <a:gd name="connsiteY89" fmla="*/ 2627655 h 3068423"/>
              <a:gd name="connsiteX90" fmla="*/ 850692 w 2441413"/>
              <a:gd name="connsiteY90" fmla="*/ 2558504 h 3068423"/>
              <a:gd name="connsiteX91" fmla="*/ 940144 w 2441413"/>
              <a:gd name="connsiteY91" fmla="*/ 2578382 h 3068423"/>
              <a:gd name="connsiteX92" fmla="*/ 940144 w 2441413"/>
              <a:gd name="connsiteY92" fmla="*/ 2359721 h 3068423"/>
              <a:gd name="connsiteX93" fmla="*/ 960023 w 2441413"/>
              <a:gd name="connsiteY93" fmla="*/ 2200695 h 3068423"/>
              <a:gd name="connsiteX94" fmla="*/ 960023 w 2441413"/>
              <a:gd name="connsiteY94" fmla="*/ 2101304 h 3068423"/>
              <a:gd name="connsiteX95" fmla="*/ 1029597 w 2441413"/>
              <a:gd name="connsiteY95" fmla="*/ 1962156 h 3068423"/>
              <a:gd name="connsiteX96" fmla="*/ 1069353 w 2441413"/>
              <a:gd name="connsiteY96" fmla="*/ 2031730 h 3068423"/>
              <a:gd name="connsiteX97" fmla="*/ 1158171 w 2441413"/>
              <a:gd name="connsiteY97" fmla="*/ 2324618 h 3068423"/>
              <a:gd name="connsiteX98" fmla="*/ 1188623 w 2441413"/>
              <a:gd name="connsiteY98" fmla="*/ 2429295 h 3068423"/>
              <a:gd name="connsiteX99" fmla="*/ 1237683 w 2441413"/>
              <a:gd name="connsiteY99" fmla="*/ 2365431 h 3068423"/>
              <a:gd name="connsiteX100" fmla="*/ 1198562 w 2441413"/>
              <a:gd name="connsiteY100" fmla="*/ 2260330 h 3068423"/>
              <a:gd name="connsiteX101" fmla="*/ 1276806 w 2441413"/>
              <a:gd name="connsiteY101" fmla="*/ 2220574 h 3068423"/>
              <a:gd name="connsiteX102" fmla="*/ 1278075 w 2441413"/>
              <a:gd name="connsiteY102" fmla="*/ 2180817 h 3068423"/>
              <a:gd name="connsiteX103" fmla="*/ 1357588 w 2441413"/>
              <a:gd name="connsiteY103" fmla="*/ 2051608 h 3068423"/>
              <a:gd name="connsiteX104" fmla="*/ 1486797 w 2441413"/>
              <a:gd name="connsiteY104" fmla="*/ 2190756 h 3068423"/>
              <a:gd name="connsiteX105" fmla="*/ 1319677 w 2441413"/>
              <a:gd name="connsiteY105" fmla="*/ 2620554 h 3068423"/>
              <a:gd name="connsiteX106" fmla="*/ 1344558 w 2441413"/>
              <a:gd name="connsiteY106" fmla="*/ 2819607 h 3068423"/>
              <a:gd name="connsiteX107" fmla="*/ 1375660 w 2441413"/>
              <a:gd name="connsiteY107" fmla="*/ 2944016 h 3068423"/>
              <a:gd name="connsiteX108" fmla="*/ 1444085 w 2441413"/>
              <a:gd name="connsiteY108" fmla="*/ 2919134 h 3068423"/>
              <a:gd name="connsiteX109" fmla="*/ 1556052 w 2441413"/>
              <a:gd name="connsiteY109" fmla="*/ 3068423 h 3068423"/>
              <a:gd name="connsiteX110" fmla="*/ 1587154 w 2441413"/>
              <a:gd name="connsiteY110" fmla="*/ 2981338 h 3068423"/>
              <a:gd name="connsiteX111" fmla="*/ 1811089 w 2441413"/>
              <a:gd name="connsiteY111" fmla="*/ 2931574 h 3068423"/>
              <a:gd name="connsiteX112" fmla="*/ 2202975 w 2441413"/>
              <a:gd name="connsiteY112" fmla="*/ 2900472 h 3068423"/>
              <a:gd name="connsiteX113" fmla="*/ 2184314 w 2441413"/>
              <a:gd name="connsiteY113" fmla="*/ 2720081 h 3068423"/>
              <a:gd name="connsiteX114" fmla="*/ 2212246 w 2441413"/>
              <a:gd name="connsiteY114" fmla="*/ 2520789 h 3068423"/>
              <a:gd name="connsiteX115" fmla="*/ 2326605 w 2441413"/>
              <a:gd name="connsiteY115" fmla="*/ 2394466 h 3068423"/>
              <a:gd name="connsiteX116" fmla="*/ 2351843 w 2441413"/>
              <a:gd name="connsiteY116" fmla="*/ 2167436 h 3068423"/>
              <a:gd name="connsiteX0" fmla="*/ 2351843 w 2441413"/>
              <a:gd name="connsiteY0" fmla="*/ 2167436 h 3068423"/>
              <a:gd name="connsiteX1" fmla="*/ 2370551 w 2441413"/>
              <a:gd name="connsiteY1" fmla="*/ 2113727 h 3068423"/>
              <a:gd name="connsiteX2" fmla="*/ 2413455 w 2441413"/>
              <a:gd name="connsiteY2" fmla="*/ 2064695 h 3068423"/>
              <a:gd name="connsiteX3" fmla="*/ 2440953 w 2441413"/>
              <a:gd name="connsiteY3" fmla="*/ 1991974 h 3068423"/>
              <a:gd name="connsiteX4" fmla="*/ 2391258 w 2441413"/>
              <a:gd name="connsiteY4" fmla="*/ 1952217 h 3068423"/>
              <a:gd name="connsiteX5" fmla="*/ 2391258 w 2441413"/>
              <a:gd name="connsiteY5" fmla="*/ 1902521 h 3068423"/>
              <a:gd name="connsiteX6" fmla="*/ 2291866 w 2441413"/>
              <a:gd name="connsiteY6" fmla="*/ 1743495 h 3068423"/>
              <a:gd name="connsiteX7" fmla="*/ 2232231 w 2441413"/>
              <a:gd name="connsiteY7" fmla="*/ 1663982 h 3068423"/>
              <a:gd name="connsiteX8" fmla="*/ 2192475 w 2441413"/>
              <a:gd name="connsiteY8" fmla="*/ 1574530 h 3068423"/>
              <a:gd name="connsiteX9" fmla="*/ 2192475 w 2441413"/>
              <a:gd name="connsiteY9" fmla="*/ 1524835 h 3068423"/>
              <a:gd name="connsiteX10" fmla="*/ 2152718 w 2441413"/>
              <a:gd name="connsiteY10" fmla="*/ 1425443 h 3068423"/>
              <a:gd name="connsiteX11" fmla="*/ 2172597 w 2441413"/>
              <a:gd name="connsiteY11" fmla="*/ 1385687 h 3068423"/>
              <a:gd name="connsiteX12" fmla="*/ 2112962 w 2441413"/>
              <a:gd name="connsiteY12" fmla="*/ 1335991 h 3068423"/>
              <a:gd name="connsiteX13" fmla="*/ 2142779 w 2441413"/>
              <a:gd name="connsiteY13" fmla="*/ 1266417 h 3068423"/>
              <a:gd name="connsiteX14" fmla="*/ 2093084 w 2441413"/>
              <a:gd name="connsiteY14" fmla="*/ 1226661 h 3068423"/>
              <a:gd name="connsiteX15" fmla="*/ 2112962 w 2441413"/>
              <a:gd name="connsiteY15" fmla="*/ 1176965 h 3068423"/>
              <a:gd name="connsiteX16" fmla="*/ 2073205 w 2441413"/>
              <a:gd name="connsiteY16" fmla="*/ 1107391 h 3068423"/>
              <a:gd name="connsiteX17" fmla="*/ 2063266 w 2441413"/>
              <a:gd name="connsiteY17" fmla="*/ 958304 h 3068423"/>
              <a:gd name="connsiteX18" fmla="*/ 2083144 w 2441413"/>
              <a:gd name="connsiteY18" fmla="*/ 938426 h 3068423"/>
              <a:gd name="connsiteX19" fmla="*/ 2073205 w 2441413"/>
              <a:gd name="connsiteY19" fmla="*/ 848974 h 3068423"/>
              <a:gd name="connsiteX20" fmla="*/ 1993692 w 2441413"/>
              <a:gd name="connsiteY20" fmla="*/ 769461 h 3068423"/>
              <a:gd name="connsiteX21" fmla="*/ 1983753 w 2441413"/>
              <a:gd name="connsiteY21" fmla="*/ 650191 h 3068423"/>
              <a:gd name="connsiteX22" fmla="*/ 2013571 w 2441413"/>
              <a:gd name="connsiteY22" fmla="*/ 580617 h 3068423"/>
              <a:gd name="connsiteX23" fmla="*/ 1864484 w 2441413"/>
              <a:gd name="connsiteY23" fmla="*/ 431530 h 3068423"/>
              <a:gd name="connsiteX24" fmla="*/ 1834666 w 2441413"/>
              <a:gd name="connsiteY24" fmla="*/ 501104 h 3068423"/>
              <a:gd name="connsiteX25" fmla="*/ 1844605 w 2441413"/>
              <a:gd name="connsiteY25" fmla="*/ 590556 h 3068423"/>
              <a:gd name="connsiteX26" fmla="*/ 1784971 w 2441413"/>
              <a:gd name="connsiteY26" fmla="*/ 630313 h 3068423"/>
              <a:gd name="connsiteX27" fmla="*/ 1699747 w 2441413"/>
              <a:gd name="connsiteY27" fmla="*/ 638771 h 3068423"/>
              <a:gd name="connsiteX28" fmla="*/ 1665701 w 2441413"/>
              <a:gd name="connsiteY28" fmla="*/ 729704 h 3068423"/>
              <a:gd name="connsiteX29" fmla="*/ 1566310 w 2441413"/>
              <a:gd name="connsiteY29" fmla="*/ 630313 h 3068423"/>
              <a:gd name="connsiteX30" fmla="*/ 1530783 w 2441413"/>
              <a:gd name="connsiteY30" fmla="*/ 615933 h 3068423"/>
              <a:gd name="connsiteX31" fmla="*/ 1456979 w 2441413"/>
              <a:gd name="connsiteY31" fmla="*/ 501104 h 3068423"/>
              <a:gd name="connsiteX32" fmla="*/ 1398189 w 2441413"/>
              <a:gd name="connsiteY32" fmla="*/ 410171 h 3068423"/>
              <a:gd name="connsiteX33" fmla="*/ 1427162 w 2441413"/>
              <a:gd name="connsiteY33" fmla="*/ 292382 h 3068423"/>
              <a:gd name="connsiteX34" fmla="*/ 1441753 w 2441413"/>
              <a:gd name="connsiteY34" fmla="*/ 18739 h 3068423"/>
              <a:gd name="connsiteX35" fmla="*/ 1347649 w 2441413"/>
              <a:gd name="connsiteY35" fmla="*/ 33965 h 3068423"/>
              <a:gd name="connsiteX36" fmla="*/ 1320368 w 2441413"/>
              <a:gd name="connsiteY36" fmla="*/ 113477 h 3068423"/>
              <a:gd name="connsiteX37" fmla="*/ 1299010 w 2441413"/>
              <a:gd name="connsiteY37" fmla="*/ 153235 h 3068423"/>
              <a:gd name="connsiteX38" fmla="*/ 1268136 w 2441413"/>
              <a:gd name="connsiteY38" fmla="*/ 212869 h 3068423"/>
              <a:gd name="connsiteX39" fmla="*/ 1228379 w 2441413"/>
              <a:gd name="connsiteY39" fmla="*/ 113478 h 3068423"/>
              <a:gd name="connsiteX40" fmla="*/ 1238530 w 2441413"/>
              <a:gd name="connsiteY40" fmla="*/ 88101 h 3068423"/>
              <a:gd name="connsiteX41" fmla="*/ 1148866 w 2441413"/>
              <a:gd name="connsiteY41" fmla="*/ 14087 h 3068423"/>
              <a:gd name="connsiteX42" fmla="*/ 1039536 w 2441413"/>
              <a:gd name="connsiteY42" fmla="*/ 83661 h 3068423"/>
              <a:gd name="connsiteX43" fmla="*/ 940144 w 2441413"/>
              <a:gd name="connsiteY43" fmla="*/ 83661 h 3068423"/>
              <a:gd name="connsiteX44" fmla="*/ 880510 w 2441413"/>
              <a:gd name="connsiteY44" fmla="*/ 83661 h 3068423"/>
              <a:gd name="connsiteX45" fmla="*/ 820875 w 2441413"/>
              <a:gd name="connsiteY45" fmla="*/ 123417 h 3068423"/>
              <a:gd name="connsiteX46" fmla="*/ 771179 w 2441413"/>
              <a:gd name="connsiteY46" fmla="*/ 153235 h 3068423"/>
              <a:gd name="connsiteX47" fmla="*/ 751301 w 2441413"/>
              <a:gd name="connsiteY47" fmla="*/ 282443 h 3068423"/>
              <a:gd name="connsiteX48" fmla="*/ 751301 w 2441413"/>
              <a:gd name="connsiteY48" fmla="*/ 411652 h 3068423"/>
              <a:gd name="connsiteX49" fmla="*/ 721484 w 2441413"/>
              <a:gd name="connsiteY49" fmla="*/ 501104 h 3068423"/>
              <a:gd name="connsiteX50" fmla="*/ 592275 w 2441413"/>
              <a:gd name="connsiteY50" fmla="*/ 580617 h 3068423"/>
              <a:gd name="connsiteX51" fmla="*/ 572397 w 2441413"/>
              <a:gd name="connsiteY51" fmla="*/ 689948 h 3068423"/>
              <a:gd name="connsiteX52" fmla="*/ 532640 w 2441413"/>
              <a:gd name="connsiteY52" fmla="*/ 759521 h 3068423"/>
              <a:gd name="connsiteX53" fmla="*/ 463066 w 2441413"/>
              <a:gd name="connsiteY53" fmla="*/ 709826 h 3068423"/>
              <a:gd name="connsiteX54" fmla="*/ 383553 w 2441413"/>
              <a:gd name="connsiteY54" fmla="*/ 948365 h 3068423"/>
              <a:gd name="connsiteX55" fmla="*/ 383553 w 2441413"/>
              <a:gd name="connsiteY55" fmla="*/ 1037817 h 3068423"/>
              <a:gd name="connsiteX56" fmla="*/ 343797 w 2441413"/>
              <a:gd name="connsiteY56" fmla="*/ 1057695 h 3068423"/>
              <a:gd name="connsiteX57" fmla="*/ 383553 w 2441413"/>
              <a:gd name="connsiteY57" fmla="*/ 1246539 h 3068423"/>
              <a:gd name="connsiteX58" fmla="*/ 413371 w 2441413"/>
              <a:gd name="connsiteY58" fmla="*/ 1345930 h 3068423"/>
              <a:gd name="connsiteX59" fmla="*/ 274223 w 2441413"/>
              <a:gd name="connsiteY59" fmla="*/ 1266417 h 3068423"/>
              <a:gd name="connsiteX60" fmla="*/ 174408 w 2441413"/>
              <a:gd name="connsiteY60" fmla="*/ 1151166 h 3068423"/>
              <a:gd name="connsiteX61" fmla="*/ 55562 w 2441413"/>
              <a:gd name="connsiteY61" fmla="*/ 1077574 h 3068423"/>
              <a:gd name="connsiteX62" fmla="*/ 1003 w 2441413"/>
              <a:gd name="connsiteY62" fmla="*/ 1151800 h 3068423"/>
              <a:gd name="connsiteX63" fmla="*/ 25110 w 2441413"/>
              <a:gd name="connsiteY63" fmla="*/ 1261765 h 3068423"/>
              <a:gd name="connsiteX64" fmla="*/ 85379 w 2441413"/>
              <a:gd name="connsiteY64" fmla="*/ 1256478 h 3068423"/>
              <a:gd name="connsiteX65" fmla="*/ 85379 w 2441413"/>
              <a:gd name="connsiteY65" fmla="*/ 1306174 h 3068423"/>
              <a:gd name="connsiteX66" fmla="*/ 115197 w 2441413"/>
              <a:gd name="connsiteY66" fmla="*/ 1445321 h 3068423"/>
              <a:gd name="connsiteX67" fmla="*/ 148729 w 2441413"/>
              <a:gd name="connsiteY67" fmla="*/ 1614287 h 3068423"/>
              <a:gd name="connsiteX68" fmla="*/ 194710 w 2441413"/>
              <a:gd name="connsiteY68" fmla="*/ 1972095 h 3068423"/>
              <a:gd name="connsiteX69" fmla="*/ 194710 w 2441413"/>
              <a:gd name="connsiteY69" fmla="*/ 2200695 h 3068423"/>
              <a:gd name="connsiteX70" fmla="*/ 174831 w 2441413"/>
              <a:gd name="connsiteY70" fmla="*/ 2220574 h 3068423"/>
              <a:gd name="connsiteX71" fmla="*/ 154953 w 2441413"/>
              <a:gd name="connsiteY71" fmla="*/ 2389539 h 3068423"/>
              <a:gd name="connsiteX72" fmla="*/ 125136 w 2441413"/>
              <a:gd name="connsiteY72" fmla="*/ 2518748 h 3068423"/>
              <a:gd name="connsiteX73" fmla="*/ 135075 w 2441413"/>
              <a:gd name="connsiteY73" fmla="*/ 2618139 h 3068423"/>
              <a:gd name="connsiteX74" fmla="*/ 154953 w 2441413"/>
              <a:gd name="connsiteY74" fmla="*/ 2717530 h 3068423"/>
              <a:gd name="connsiteX75" fmla="*/ 220510 w 2441413"/>
              <a:gd name="connsiteY75" fmla="*/ 2861330 h 3068423"/>
              <a:gd name="connsiteX76" fmla="*/ 313555 w 2441413"/>
              <a:gd name="connsiteY76" fmla="*/ 2880996 h 3068423"/>
              <a:gd name="connsiteX77" fmla="*/ 373614 w 2441413"/>
              <a:gd name="connsiteY77" fmla="*/ 2826861 h 3068423"/>
              <a:gd name="connsiteX78" fmla="*/ 373614 w 2441413"/>
              <a:gd name="connsiteY78" fmla="*/ 2946130 h 3068423"/>
              <a:gd name="connsiteX79" fmla="*/ 433249 w 2441413"/>
              <a:gd name="connsiteY79" fmla="*/ 3015704 h 3068423"/>
              <a:gd name="connsiteX80" fmla="*/ 503245 w 2441413"/>
              <a:gd name="connsiteY80" fmla="*/ 2983137 h 3068423"/>
              <a:gd name="connsiteX81" fmla="*/ 482944 w 2441413"/>
              <a:gd name="connsiteY81" fmla="*/ 2886495 h 3068423"/>
              <a:gd name="connsiteX82" fmla="*/ 517836 w 2441413"/>
              <a:gd name="connsiteY82" fmla="*/ 2856677 h 3068423"/>
              <a:gd name="connsiteX83" fmla="*/ 522701 w 2441413"/>
              <a:gd name="connsiteY83" fmla="*/ 2787104 h 3068423"/>
              <a:gd name="connsiteX84" fmla="*/ 502823 w 2441413"/>
              <a:gd name="connsiteY84" fmla="*/ 2647956 h 3068423"/>
              <a:gd name="connsiteX85" fmla="*/ 512762 w 2441413"/>
              <a:gd name="connsiteY85" fmla="*/ 2568443 h 3068423"/>
              <a:gd name="connsiteX86" fmla="*/ 592275 w 2441413"/>
              <a:gd name="connsiteY86" fmla="*/ 2508808 h 3068423"/>
              <a:gd name="connsiteX87" fmla="*/ 660792 w 2441413"/>
              <a:gd name="connsiteY87" fmla="*/ 2706534 h 3068423"/>
              <a:gd name="connsiteX88" fmla="*/ 683206 w 2441413"/>
              <a:gd name="connsiteY88" fmla="*/ 2666989 h 3068423"/>
              <a:gd name="connsiteX89" fmla="*/ 765258 w 2441413"/>
              <a:gd name="connsiteY89" fmla="*/ 2627655 h 3068423"/>
              <a:gd name="connsiteX90" fmla="*/ 850692 w 2441413"/>
              <a:gd name="connsiteY90" fmla="*/ 2558504 h 3068423"/>
              <a:gd name="connsiteX91" fmla="*/ 940144 w 2441413"/>
              <a:gd name="connsiteY91" fmla="*/ 2578382 h 3068423"/>
              <a:gd name="connsiteX92" fmla="*/ 940144 w 2441413"/>
              <a:gd name="connsiteY92" fmla="*/ 2359721 h 3068423"/>
              <a:gd name="connsiteX93" fmla="*/ 960023 w 2441413"/>
              <a:gd name="connsiteY93" fmla="*/ 2200695 h 3068423"/>
              <a:gd name="connsiteX94" fmla="*/ 960023 w 2441413"/>
              <a:gd name="connsiteY94" fmla="*/ 2101304 h 3068423"/>
              <a:gd name="connsiteX95" fmla="*/ 1029597 w 2441413"/>
              <a:gd name="connsiteY95" fmla="*/ 1962156 h 3068423"/>
              <a:gd name="connsiteX96" fmla="*/ 1069353 w 2441413"/>
              <a:gd name="connsiteY96" fmla="*/ 2031730 h 3068423"/>
              <a:gd name="connsiteX97" fmla="*/ 1158171 w 2441413"/>
              <a:gd name="connsiteY97" fmla="*/ 2324618 h 3068423"/>
              <a:gd name="connsiteX98" fmla="*/ 1188623 w 2441413"/>
              <a:gd name="connsiteY98" fmla="*/ 2429295 h 3068423"/>
              <a:gd name="connsiteX99" fmla="*/ 1237683 w 2441413"/>
              <a:gd name="connsiteY99" fmla="*/ 2365431 h 3068423"/>
              <a:gd name="connsiteX100" fmla="*/ 1198562 w 2441413"/>
              <a:gd name="connsiteY100" fmla="*/ 2260330 h 3068423"/>
              <a:gd name="connsiteX101" fmla="*/ 1276806 w 2441413"/>
              <a:gd name="connsiteY101" fmla="*/ 2220574 h 3068423"/>
              <a:gd name="connsiteX102" fmla="*/ 1278075 w 2441413"/>
              <a:gd name="connsiteY102" fmla="*/ 2180817 h 3068423"/>
              <a:gd name="connsiteX103" fmla="*/ 1357588 w 2441413"/>
              <a:gd name="connsiteY103" fmla="*/ 2051608 h 3068423"/>
              <a:gd name="connsiteX104" fmla="*/ 1486797 w 2441413"/>
              <a:gd name="connsiteY104" fmla="*/ 2190756 h 3068423"/>
              <a:gd name="connsiteX105" fmla="*/ 1319677 w 2441413"/>
              <a:gd name="connsiteY105" fmla="*/ 2620554 h 3068423"/>
              <a:gd name="connsiteX106" fmla="*/ 1344558 w 2441413"/>
              <a:gd name="connsiteY106" fmla="*/ 2819607 h 3068423"/>
              <a:gd name="connsiteX107" fmla="*/ 1375660 w 2441413"/>
              <a:gd name="connsiteY107" fmla="*/ 2944016 h 3068423"/>
              <a:gd name="connsiteX108" fmla="*/ 1444085 w 2441413"/>
              <a:gd name="connsiteY108" fmla="*/ 2919134 h 3068423"/>
              <a:gd name="connsiteX109" fmla="*/ 1556052 w 2441413"/>
              <a:gd name="connsiteY109" fmla="*/ 3068423 h 3068423"/>
              <a:gd name="connsiteX110" fmla="*/ 1587154 w 2441413"/>
              <a:gd name="connsiteY110" fmla="*/ 2981338 h 3068423"/>
              <a:gd name="connsiteX111" fmla="*/ 1811089 w 2441413"/>
              <a:gd name="connsiteY111" fmla="*/ 2931574 h 3068423"/>
              <a:gd name="connsiteX112" fmla="*/ 2202975 w 2441413"/>
              <a:gd name="connsiteY112" fmla="*/ 2900472 h 3068423"/>
              <a:gd name="connsiteX113" fmla="*/ 2184314 w 2441413"/>
              <a:gd name="connsiteY113" fmla="*/ 2720081 h 3068423"/>
              <a:gd name="connsiteX114" fmla="*/ 2212246 w 2441413"/>
              <a:gd name="connsiteY114" fmla="*/ 2520789 h 3068423"/>
              <a:gd name="connsiteX115" fmla="*/ 2326605 w 2441413"/>
              <a:gd name="connsiteY115" fmla="*/ 2394466 h 3068423"/>
              <a:gd name="connsiteX116" fmla="*/ 2351843 w 2441413"/>
              <a:gd name="connsiteY116" fmla="*/ 2167436 h 3068423"/>
              <a:gd name="connsiteX0" fmla="*/ 2351843 w 2441413"/>
              <a:gd name="connsiteY0" fmla="*/ 2167436 h 3068423"/>
              <a:gd name="connsiteX1" fmla="*/ 2370551 w 2441413"/>
              <a:gd name="connsiteY1" fmla="*/ 2113727 h 3068423"/>
              <a:gd name="connsiteX2" fmla="*/ 2413455 w 2441413"/>
              <a:gd name="connsiteY2" fmla="*/ 2064695 h 3068423"/>
              <a:gd name="connsiteX3" fmla="*/ 2440953 w 2441413"/>
              <a:gd name="connsiteY3" fmla="*/ 1991974 h 3068423"/>
              <a:gd name="connsiteX4" fmla="*/ 2391258 w 2441413"/>
              <a:gd name="connsiteY4" fmla="*/ 1952217 h 3068423"/>
              <a:gd name="connsiteX5" fmla="*/ 2391258 w 2441413"/>
              <a:gd name="connsiteY5" fmla="*/ 1902521 h 3068423"/>
              <a:gd name="connsiteX6" fmla="*/ 2291866 w 2441413"/>
              <a:gd name="connsiteY6" fmla="*/ 1743495 h 3068423"/>
              <a:gd name="connsiteX7" fmla="*/ 2232231 w 2441413"/>
              <a:gd name="connsiteY7" fmla="*/ 1663982 h 3068423"/>
              <a:gd name="connsiteX8" fmla="*/ 2192475 w 2441413"/>
              <a:gd name="connsiteY8" fmla="*/ 1574530 h 3068423"/>
              <a:gd name="connsiteX9" fmla="*/ 2192475 w 2441413"/>
              <a:gd name="connsiteY9" fmla="*/ 1524835 h 3068423"/>
              <a:gd name="connsiteX10" fmla="*/ 2152718 w 2441413"/>
              <a:gd name="connsiteY10" fmla="*/ 1425443 h 3068423"/>
              <a:gd name="connsiteX11" fmla="*/ 2172597 w 2441413"/>
              <a:gd name="connsiteY11" fmla="*/ 1385687 h 3068423"/>
              <a:gd name="connsiteX12" fmla="*/ 2112962 w 2441413"/>
              <a:gd name="connsiteY12" fmla="*/ 1335991 h 3068423"/>
              <a:gd name="connsiteX13" fmla="*/ 2142779 w 2441413"/>
              <a:gd name="connsiteY13" fmla="*/ 1266417 h 3068423"/>
              <a:gd name="connsiteX14" fmla="*/ 2093084 w 2441413"/>
              <a:gd name="connsiteY14" fmla="*/ 1226661 h 3068423"/>
              <a:gd name="connsiteX15" fmla="*/ 2112962 w 2441413"/>
              <a:gd name="connsiteY15" fmla="*/ 1176965 h 3068423"/>
              <a:gd name="connsiteX16" fmla="*/ 2073205 w 2441413"/>
              <a:gd name="connsiteY16" fmla="*/ 1107391 h 3068423"/>
              <a:gd name="connsiteX17" fmla="*/ 2063266 w 2441413"/>
              <a:gd name="connsiteY17" fmla="*/ 958304 h 3068423"/>
              <a:gd name="connsiteX18" fmla="*/ 2083144 w 2441413"/>
              <a:gd name="connsiteY18" fmla="*/ 938426 h 3068423"/>
              <a:gd name="connsiteX19" fmla="*/ 2073205 w 2441413"/>
              <a:gd name="connsiteY19" fmla="*/ 848974 h 3068423"/>
              <a:gd name="connsiteX20" fmla="*/ 1993692 w 2441413"/>
              <a:gd name="connsiteY20" fmla="*/ 769461 h 3068423"/>
              <a:gd name="connsiteX21" fmla="*/ 1983753 w 2441413"/>
              <a:gd name="connsiteY21" fmla="*/ 650191 h 3068423"/>
              <a:gd name="connsiteX22" fmla="*/ 2013571 w 2441413"/>
              <a:gd name="connsiteY22" fmla="*/ 580617 h 3068423"/>
              <a:gd name="connsiteX23" fmla="*/ 1864484 w 2441413"/>
              <a:gd name="connsiteY23" fmla="*/ 431530 h 3068423"/>
              <a:gd name="connsiteX24" fmla="*/ 1834666 w 2441413"/>
              <a:gd name="connsiteY24" fmla="*/ 501104 h 3068423"/>
              <a:gd name="connsiteX25" fmla="*/ 1844605 w 2441413"/>
              <a:gd name="connsiteY25" fmla="*/ 590556 h 3068423"/>
              <a:gd name="connsiteX26" fmla="*/ 1784971 w 2441413"/>
              <a:gd name="connsiteY26" fmla="*/ 630313 h 3068423"/>
              <a:gd name="connsiteX27" fmla="*/ 1699747 w 2441413"/>
              <a:gd name="connsiteY27" fmla="*/ 638771 h 3068423"/>
              <a:gd name="connsiteX28" fmla="*/ 1665701 w 2441413"/>
              <a:gd name="connsiteY28" fmla="*/ 729704 h 3068423"/>
              <a:gd name="connsiteX29" fmla="*/ 1566310 w 2441413"/>
              <a:gd name="connsiteY29" fmla="*/ 630313 h 3068423"/>
              <a:gd name="connsiteX30" fmla="*/ 1530783 w 2441413"/>
              <a:gd name="connsiteY30" fmla="*/ 615933 h 3068423"/>
              <a:gd name="connsiteX31" fmla="*/ 1456979 w 2441413"/>
              <a:gd name="connsiteY31" fmla="*/ 501104 h 3068423"/>
              <a:gd name="connsiteX32" fmla="*/ 1398189 w 2441413"/>
              <a:gd name="connsiteY32" fmla="*/ 410171 h 3068423"/>
              <a:gd name="connsiteX33" fmla="*/ 1427162 w 2441413"/>
              <a:gd name="connsiteY33" fmla="*/ 292382 h 3068423"/>
              <a:gd name="connsiteX34" fmla="*/ 1441753 w 2441413"/>
              <a:gd name="connsiteY34" fmla="*/ 18739 h 3068423"/>
              <a:gd name="connsiteX35" fmla="*/ 1347649 w 2441413"/>
              <a:gd name="connsiteY35" fmla="*/ 33965 h 3068423"/>
              <a:gd name="connsiteX36" fmla="*/ 1320368 w 2441413"/>
              <a:gd name="connsiteY36" fmla="*/ 113477 h 3068423"/>
              <a:gd name="connsiteX37" fmla="*/ 1299010 w 2441413"/>
              <a:gd name="connsiteY37" fmla="*/ 153235 h 3068423"/>
              <a:gd name="connsiteX38" fmla="*/ 1268136 w 2441413"/>
              <a:gd name="connsiteY38" fmla="*/ 212869 h 3068423"/>
              <a:gd name="connsiteX39" fmla="*/ 1228379 w 2441413"/>
              <a:gd name="connsiteY39" fmla="*/ 113478 h 3068423"/>
              <a:gd name="connsiteX40" fmla="*/ 1238530 w 2441413"/>
              <a:gd name="connsiteY40" fmla="*/ 88101 h 3068423"/>
              <a:gd name="connsiteX41" fmla="*/ 1148866 w 2441413"/>
              <a:gd name="connsiteY41" fmla="*/ 14087 h 3068423"/>
              <a:gd name="connsiteX42" fmla="*/ 1039536 w 2441413"/>
              <a:gd name="connsiteY42" fmla="*/ 83661 h 3068423"/>
              <a:gd name="connsiteX43" fmla="*/ 940144 w 2441413"/>
              <a:gd name="connsiteY43" fmla="*/ 83661 h 3068423"/>
              <a:gd name="connsiteX44" fmla="*/ 880510 w 2441413"/>
              <a:gd name="connsiteY44" fmla="*/ 83661 h 3068423"/>
              <a:gd name="connsiteX45" fmla="*/ 820875 w 2441413"/>
              <a:gd name="connsiteY45" fmla="*/ 123417 h 3068423"/>
              <a:gd name="connsiteX46" fmla="*/ 771179 w 2441413"/>
              <a:gd name="connsiteY46" fmla="*/ 153235 h 3068423"/>
              <a:gd name="connsiteX47" fmla="*/ 751301 w 2441413"/>
              <a:gd name="connsiteY47" fmla="*/ 282443 h 3068423"/>
              <a:gd name="connsiteX48" fmla="*/ 751301 w 2441413"/>
              <a:gd name="connsiteY48" fmla="*/ 411652 h 3068423"/>
              <a:gd name="connsiteX49" fmla="*/ 721484 w 2441413"/>
              <a:gd name="connsiteY49" fmla="*/ 501104 h 3068423"/>
              <a:gd name="connsiteX50" fmla="*/ 592275 w 2441413"/>
              <a:gd name="connsiteY50" fmla="*/ 580617 h 3068423"/>
              <a:gd name="connsiteX51" fmla="*/ 572397 w 2441413"/>
              <a:gd name="connsiteY51" fmla="*/ 689948 h 3068423"/>
              <a:gd name="connsiteX52" fmla="*/ 532640 w 2441413"/>
              <a:gd name="connsiteY52" fmla="*/ 759521 h 3068423"/>
              <a:gd name="connsiteX53" fmla="*/ 463066 w 2441413"/>
              <a:gd name="connsiteY53" fmla="*/ 709826 h 3068423"/>
              <a:gd name="connsiteX54" fmla="*/ 383553 w 2441413"/>
              <a:gd name="connsiteY54" fmla="*/ 948365 h 3068423"/>
              <a:gd name="connsiteX55" fmla="*/ 383553 w 2441413"/>
              <a:gd name="connsiteY55" fmla="*/ 1037817 h 3068423"/>
              <a:gd name="connsiteX56" fmla="*/ 343797 w 2441413"/>
              <a:gd name="connsiteY56" fmla="*/ 1057695 h 3068423"/>
              <a:gd name="connsiteX57" fmla="*/ 383553 w 2441413"/>
              <a:gd name="connsiteY57" fmla="*/ 1246539 h 3068423"/>
              <a:gd name="connsiteX58" fmla="*/ 413371 w 2441413"/>
              <a:gd name="connsiteY58" fmla="*/ 1345930 h 3068423"/>
              <a:gd name="connsiteX59" fmla="*/ 274223 w 2441413"/>
              <a:gd name="connsiteY59" fmla="*/ 1266417 h 3068423"/>
              <a:gd name="connsiteX60" fmla="*/ 174408 w 2441413"/>
              <a:gd name="connsiteY60" fmla="*/ 1151166 h 3068423"/>
              <a:gd name="connsiteX61" fmla="*/ 55562 w 2441413"/>
              <a:gd name="connsiteY61" fmla="*/ 1077574 h 3068423"/>
              <a:gd name="connsiteX62" fmla="*/ 1003 w 2441413"/>
              <a:gd name="connsiteY62" fmla="*/ 1151800 h 3068423"/>
              <a:gd name="connsiteX63" fmla="*/ 25110 w 2441413"/>
              <a:gd name="connsiteY63" fmla="*/ 1261765 h 3068423"/>
              <a:gd name="connsiteX64" fmla="*/ 85379 w 2441413"/>
              <a:gd name="connsiteY64" fmla="*/ 1256478 h 3068423"/>
              <a:gd name="connsiteX65" fmla="*/ 85379 w 2441413"/>
              <a:gd name="connsiteY65" fmla="*/ 1306174 h 3068423"/>
              <a:gd name="connsiteX66" fmla="*/ 115197 w 2441413"/>
              <a:gd name="connsiteY66" fmla="*/ 1445321 h 3068423"/>
              <a:gd name="connsiteX67" fmla="*/ 148729 w 2441413"/>
              <a:gd name="connsiteY67" fmla="*/ 1614287 h 3068423"/>
              <a:gd name="connsiteX68" fmla="*/ 194710 w 2441413"/>
              <a:gd name="connsiteY68" fmla="*/ 1972095 h 3068423"/>
              <a:gd name="connsiteX69" fmla="*/ 194710 w 2441413"/>
              <a:gd name="connsiteY69" fmla="*/ 2200695 h 3068423"/>
              <a:gd name="connsiteX70" fmla="*/ 174831 w 2441413"/>
              <a:gd name="connsiteY70" fmla="*/ 2220574 h 3068423"/>
              <a:gd name="connsiteX71" fmla="*/ 154953 w 2441413"/>
              <a:gd name="connsiteY71" fmla="*/ 2389539 h 3068423"/>
              <a:gd name="connsiteX72" fmla="*/ 125136 w 2441413"/>
              <a:gd name="connsiteY72" fmla="*/ 2518748 h 3068423"/>
              <a:gd name="connsiteX73" fmla="*/ 135075 w 2441413"/>
              <a:gd name="connsiteY73" fmla="*/ 2618139 h 3068423"/>
              <a:gd name="connsiteX74" fmla="*/ 154953 w 2441413"/>
              <a:gd name="connsiteY74" fmla="*/ 2717530 h 3068423"/>
              <a:gd name="connsiteX75" fmla="*/ 220510 w 2441413"/>
              <a:gd name="connsiteY75" fmla="*/ 2861330 h 3068423"/>
              <a:gd name="connsiteX76" fmla="*/ 313555 w 2441413"/>
              <a:gd name="connsiteY76" fmla="*/ 2880996 h 3068423"/>
              <a:gd name="connsiteX77" fmla="*/ 373614 w 2441413"/>
              <a:gd name="connsiteY77" fmla="*/ 2826861 h 3068423"/>
              <a:gd name="connsiteX78" fmla="*/ 373614 w 2441413"/>
              <a:gd name="connsiteY78" fmla="*/ 2946130 h 3068423"/>
              <a:gd name="connsiteX79" fmla="*/ 433249 w 2441413"/>
              <a:gd name="connsiteY79" fmla="*/ 3015704 h 3068423"/>
              <a:gd name="connsiteX80" fmla="*/ 503245 w 2441413"/>
              <a:gd name="connsiteY80" fmla="*/ 2983137 h 3068423"/>
              <a:gd name="connsiteX81" fmla="*/ 482944 w 2441413"/>
              <a:gd name="connsiteY81" fmla="*/ 2886495 h 3068423"/>
              <a:gd name="connsiteX82" fmla="*/ 517836 w 2441413"/>
              <a:gd name="connsiteY82" fmla="*/ 2856677 h 3068423"/>
              <a:gd name="connsiteX83" fmla="*/ 522701 w 2441413"/>
              <a:gd name="connsiteY83" fmla="*/ 2787104 h 3068423"/>
              <a:gd name="connsiteX84" fmla="*/ 502823 w 2441413"/>
              <a:gd name="connsiteY84" fmla="*/ 2647956 h 3068423"/>
              <a:gd name="connsiteX85" fmla="*/ 512762 w 2441413"/>
              <a:gd name="connsiteY85" fmla="*/ 2568443 h 3068423"/>
              <a:gd name="connsiteX86" fmla="*/ 592275 w 2441413"/>
              <a:gd name="connsiteY86" fmla="*/ 2508808 h 3068423"/>
              <a:gd name="connsiteX87" fmla="*/ 660792 w 2441413"/>
              <a:gd name="connsiteY87" fmla="*/ 2706534 h 3068423"/>
              <a:gd name="connsiteX88" fmla="*/ 683206 w 2441413"/>
              <a:gd name="connsiteY88" fmla="*/ 2666989 h 3068423"/>
              <a:gd name="connsiteX89" fmla="*/ 765258 w 2441413"/>
              <a:gd name="connsiteY89" fmla="*/ 2627655 h 3068423"/>
              <a:gd name="connsiteX90" fmla="*/ 850692 w 2441413"/>
              <a:gd name="connsiteY90" fmla="*/ 2558504 h 3068423"/>
              <a:gd name="connsiteX91" fmla="*/ 940144 w 2441413"/>
              <a:gd name="connsiteY91" fmla="*/ 2578382 h 3068423"/>
              <a:gd name="connsiteX92" fmla="*/ 940144 w 2441413"/>
              <a:gd name="connsiteY92" fmla="*/ 2359721 h 3068423"/>
              <a:gd name="connsiteX93" fmla="*/ 960023 w 2441413"/>
              <a:gd name="connsiteY93" fmla="*/ 2200695 h 3068423"/>
              <a:gd name="connsiteX94" fmla="*/ 960023 w 2441413"/>
              <a:gd name="connsiteY94" fmla="*/ 2101304 h 3068423"/>
              <a:gd name="connsiteX95" fmla="*/ 1029597 w 2441413"/>
              <a:gd name="connsiteY95" fmla="*/ 1962156 h 3068423"/>
              <a:gd name="connsiteX96" fmla="*/ 1069353 w 2441413"/>
              <a:gd name="connsiteY96" fmla="*/ 2031730 h 3068423"/>
              <a:gd name="connsiteX97" fmla="*/ 1158171 w 2441413"/>
              <a:gd name="connsiteY97" fmla="*/ 2324618 h 3068423"/>
              <a:gd name="connsiteX98" fmla="*/ 1188623 w 2441413"/>
              <a:gd name="connsiteY98" fmla="*/ 2429295 h 3068423"/>
              <a:gd name="connsiteX99" fmla="*/ 1237683 w 2441413"/>
              <a:gd name="connsiteY99" fmla="*/ 2365431 h 3068423"/>
              <a:gd name="connsiteX100" fmla="*/ 1198562 w 2441413"/>
              <a:gd name="connsiteY100" fmla="*/ 2260330 h 3068423"/>
              <a:gd name="connsiteX101" fmla="*/ 1276806 w 2441413"/>
              <a:gd name="connsiteY101" fmla="*/ 2220574 h 3068423"/>
              <a:gd name="connsiteX102" fmla="*/ 1278075 w 2441413"/>
              <a:gd name="connsiteY102" fmla="*/ 2180817 h 3068423"/>
              <a:gd name="connsiteX103" fmla="*/ 1357588 w 2441413"/>
              <a:gd name="connsiteY103" fmla="*/ 2051608 h 3068423"/>
              <a:gd name="connsiteX104" fmla="*/ 1486797 w 2441413"/>
              <a:gd name="connsiteY104" fmla="*/ 2190756 h 3068423"/>
              <a:gd name="connsiteX105" fmla="*/ 1388101 w 2441413"/>
              <a:gd name="connsiteY105" fmla="*/ 2284652 h 3068423"/>
              <a:gd name="connsiteX106" fmla="*/ 1319677 w 2441413"/>
              <a:gd name="connsiteY106" fmla="*/ 2620554 h 3068423"/>
              <a:gd name="connsiteX107" fmla="*/ 1344558 w 2441413"/>
              <a:gd name="connsiteY107" fmla="*/ 2819607 h 3068423"/>
              <a:gd name="connsiteX108" fmla="*/ 1375660 w 2441413"/>
              <a:gd name="connsiteY108" fmla="*/ 2944016 h 3068423"/>
              <a:gd name="connsiteX109" fmla="*/ 1444085 w 2441413"/>
              <a:gd name="connsiteY109" fmla="*/ 2919134 h 3068423"/>
              <a:gd name="connsiteX110" fmla="*/ 1556052 w 2441413"/>
              <a:gd name="connsiteY110" fmla="*/ 3068423 h 3068423"/>
              <a:gd name="connsiteX111" fmla="*/ 1587154 w 2441413"/>
              <a:gd name="connsiteY111" fmla="*/ 2981338 h 3068423"/>
              <a:gd name="connsiteX112" fmla="*/ 1811089 w 2441413"/>
              <a:gd name="connsiteY112" fmla="*/ 2931574 h 3068423"/>
              <a:gd name="connsiteX113" fmla="*/ 2202975 w 2441413"/>
              <a:gd name="connsiteY113" fmla="*/ 2900472 h 3068423"/>
              <a:gd name="connsiteX114" fmla="*/ 2184314 w 2441413"/>
              <a:gd name="connsiteY114" fmla="*/ 2720081 h 3068423"/>
              <a:gd name="connsiteX115" fmla="*/ 2212246 w 2441413"/>
              <a:gd name="connsiteY115" fmla="*/ 2520789 h 3068423"/>
              <a:gd name="connsiteX116" fmla="*/ 2326605 w 2441413"/>
              <a:gd name="connsiteY116" fmla="*/ 2394466 h 3068423"/>
              <a:gd name="connsiteX117" fmla="*/ 2351843 w 2441413"/>
              <a:gd name="connsiteY117" fmla="*/ 2167436 h 3068423"/>
              <a:gd name="connsiteX0" fmla="*/ 2351843 w 2441413"/>
              <a:gd name="connsiteY0" fmla="*/ 2167436 h 3068423"/>
              <a:gd name="connsiteX1" fmla="*/ 2370551 w 2441413"/>
              <a:gd name="connsiteY1" fmla="*/ 2113727 h 3068423"/>
              <a:gd name="connsiteX2" fmla="*/ 2413455 w 2441413"/>
              <a:gd name="connsiteY2" fmla="*/ 2064695 h 3068423"/>
              <a:gd name="connsiteX3" fmla="*/ 2440953 w 2441413"/>
              <a:gd name="connsiteY3" fmla="*/ 1991974 h 3068423"/>
              <a:gd name="connsiteX4" fmla="*/ 2391258 w 2441413"/>
              <a:gd name="connsiteY4" fmla="*/ 1952217 h 3068423"/>
              <a:gd name="connsiteX5" fmla="*/ 2391258 w 2441413"/>
              <a:gd name="connsiteY5" fmla="*/ 1902521 h 3068423"/>
              <a:gd name="connsiteX6" fmla="*/ 2291866 w 2441413"/>
              <a:gd name="connsiteY6" fmla="*/ 1743495 h 3068423"/>
              <a:gd name="connsiteX7" fmla="*/ 2232231 w 2441413"/>
              <a:gd name="connsiteY7" fmla="*/ 1663982 h 3068423"/>
              <a:gd name="connsiteX8" fmla="*/ 2192475 w 2441413"/>
              <a:gd name="connsiteY8" fmla="*/ 1574530 h 3068423"/>
              <a:gd name="connsiteX9" fmla="*/ 2192475 w 2441413"/>
              <a:gd name="connsiteY9" fmla="*/ 1524835 h 3068423"/>
              <a:gd name="connsiteX10" fmla="*/ 2152718 w 2441413"/>
              <a:gd name="connsiteY10" fmla="*/ 1425443 h 3068423"/>
              <a:gd name="connsiteX11" fmla="*/ 2172597 w 2441413"/>
              <a:gd name="connsiteY11" fmla="*/ 1385687 h 3068423"/>
              <a:gd name="connsiteX12" fmla="*/ 2112962 w 2441413"/>
              <a:gd name="connsiteY12" fmla="*/ 1335991 h 3068423"/>
              <a:gd name="connsiteX13" fmla="*/ 2142779 w 2441413"/>
              <a:gd name="connsiteY13" fmla="*/ 1266417 h 3068423"/>
              <a:gd name="connsiteX14" fmla="*/ 2093084 w 2441413"/>
              <a:gd name="connsiteY14" fmla="*/ 1226661 h 3068423"/>
              <a:gd name="connsiteX15" fmla="*/ 2112962 w 2441413"/>
              <a:gd name="connsiteY15" fmla="*/ 1176965 h 3068423"/>
              <a:gd name="connsiteX16" fmla="*/ 2073205 w 2441413"/>
              <a:gd name="connsiteY16" fmla="*/ 1107391 h 3068423"/>
              <a:gd name="connsiteX17" fmla="*/ 2063266 w 2441413"/>
              <a:gd name="connsiteY17" fmla="*/ 958304 h 3068423"/>
              <a:gd name="connsiteX18" fmla="*/ 2083144 w 2441413"/>
              <a:gd name="connsiteY18" fmla="*/ 938426 h 3068423"/>
              <a:gd name="connsiteX19" fmla="*/ 2073205 w 2441413"/>
              <a:gd name="connsiteY19" fmla="*/ 848974 h 3068423"/>
              <a:gd name="connsiteX20" fmla="*/ 1993692 w 2441413"/>
              <a:gd name="connsiteY20" fmla="*/ 769461 h 3068423"/>
              <a:gd name="connsiteX21" fmla="*/ 1983753 w 2441413"/>
              <a:gd name="connsiteY21" fmla="*/ 650191 h 3068423"/>
              <a:gd name="connsiteX22" fmla="*/ 2013571 w 2441413"/>
              <a:gd name="connsiteY22" fmla="*/ 580617 h 3068423"/>
              <a:gd name="connsiteX23" fmla="*/ 1864484 w 2441413"/>
              <a:gd name="connsiteY23" fmla="*/ 431530 h 3068423"/>
              <a:gd name="connsiteX24" fmla="*/ 1834666 w 2441413"/>
              <a:gd name="connsiteY24" fmla="*/ 501104 h 3068423"/>
              <a:gd name="connsiteX25" fmla="*/ 1844605 w 2441413"/>
              <a:gd name="connsiteY25" fmla="*/ 590556 h 3068423"/>
              <a:gd name="connsiteX26" fmla="*/ 1784971 w 2441413"/>
              <a:gd name="connsiteY26" fmla="*/ 630313 h 3068423"/>
              <a:gd name="connsiteX27" fmla="*/ 1699747 w 2441413"/>
              <a:gd name="connsiteY27" fmla="*/ 638771 h 3068423"/>
              <a:gd name="connsiteX28" fmla="*/ 1665701 w 2441413"/>
              <a:gd name="connsiteY28" fmla="*/ 729704 h 3068423"/>
              <a:gd name="connsiteX29" fmla="*/ 1566310 w 2441413"/>
              <a:gd name="connsiteY29" fmla="*/ 630313 h 3068423"/>
              <a:gd name="connsiteX30" fmla="*/ 1530783 w 2441413"/>
              <a:gd name="connsiteY30" fmla="*/ 615933 h 3068423"/>
              <a:gd name="connsiteX31" fmla="*/ 1456979 w 2441413"/>
              <a:gd name="connsiteY31" fmla="*/ 501104 h 3068423"/>
              <a:gd name="connsiteX32" fmla="*/ 1398189 w 2441413"/>
              <a:gd name="connsiteY32" fmla="*/ 410171 h 3068423"/>
              <a:gd name="connsiteX33" fmla="*/ 1427162 w 2441413"/>
              <a:gd name="connsiteY33" fmla="*/ 292382 h 3068423"/>
              <a:gd name="connsiteX34" fmla="*/ 1441753 w 2441413"/>
              <a:gd name="connsiteY34" fmla="*/ 18739 h 3068423"/>
              <a:gd name="connsiteX35" fmla="*/ 1347649 w 2441413"/>
              <a:gd name="connsiteY35" fmla="*/ 33965 h 3068423"/>
              <a:gd name="connsiteX36" fmla="*/ 1320368 w 2441413"/>
              <a:gd name="connsiteY36" fmla="*/ 113477 h 3068423"/>
              <a:gd name="connsiteX37" fmla="*/ 1299010 w 2441413"/>
              <a:gd name="connsiteY37" fmla="*/ 153235 h 3068423"/>
              <a:gd name="connsiteX38" fmla="*/ 1268136 w 2441413"/>
              <a:gd name="connsiteY38" fmla="*/ 212869 h 3068423"/>
              <a:gd name="connsiteX39" fmla="*/ 1228379 w 2441413"/>
              <a:gd name="connsiteY39" fmla="*/ 113478 h 3068423"/>
              <a:gd name="connsiteX40" fmla="*/ 1238530 w 2441413"/>
              <a:gd name="connsiteY40" fmla="*/ 88101 h 3068423"/>
              <a:gd name="connsiteX41" fmla="*/ 1148866 w 2441413"/>
              <a:gd name="connsiteY41" fmla="*/ 14087 h 3068423"/>
              <a:gd name="connsiteX42" fmla="*/ 1039536 w 2441413"/>
              <a:gd name="connsiteY42" fmla="*/ 83661 h 3068423"/>
              <a:gd name="connsiteX43" fmla="*/ 940144 w 2441413"/>
              <a:gd name="connsiteY43" fmla="*/ 83661 h 3068423"/>
              <a:gd name="connsiteX44" fmla="*/ 880510 w 2441413"/>
              <a:gd name="connsiteY44" fmla="*/ 83661 h 3068423"/>
              <a:gd name="connsiteX45" fmla="*/ 820875 w 2441413"/>
              <a:gd name="connsiteY45" fmla="*/ 123417 h 3068423"/>
              <a:gd name="connsiteX46" fmla="*/ 771179 w 2441413"/>
              <a:gd name="connsiteY46" fmla="*/ 153235 h 3068423"/>
              <a:gd name="connsiteX47" fmla="*/ 751301 w 2441413"/>
              <a:gd name="connsiteY47" fmla="*/ 282443 h 3068423"/>
              <a:gd name="connsiteX48" fmla="*/ 751301 w 2441413"/>
              <a:gd name="connsiteY48" fmla="*/ 411652 h 3068423"/>
              <a:gd name="connsiteX49" fmla="*/ 721484 w 2441413"/>
              <a:gd name="connsiteY49" fmla="*/ 501104 h 3068423"/>
              <a:gd name="connsiteX50" fmla="*/ 592275 w 2441413"/>
              <a:gd name="connsiteY50" fmla="*/ 580617 h 3068423"/>
              <a:gd name="connsiteX51" fmla="*/ 572397 w 2441413"/>
              <a:gd name="connsiteY51" fmla="*/ 689948 h 3068423"/>
              <a:gd name="connsiteX52" fmla="*/ 532640 w 2441413"/>
              <a:gd name="connsiteY52" fmla="*/ 759521 h 3068423"/>
              <a:gd name="connsiteX53" fmla="*/ 463066 w 2441413"/>
              <a:gd name="connsiteY53" fmla="*/ 709826 h 3068423"/>
              <a:gd name="connsiteX54" fmla="*/ 383553 w 2441413"/>
              <a:gd name="connsiteY54" fmla="*/ 948365 h 3068423"/>
              <a:gd name="connsiteX55" fmla="*/ 383553 w 2441413"/>
              <a:gd name="connsiteY55" fmla="*/ 1037817 h 3068423"/>
              <a:gd name="connsiteX56" fmla="*/ 343797 w 2441413"/>
              <a:gd name="connsiteY56" fmla="*/ 1057695 h 3068423"/>
              <a:gd name="connsiteX57" fmla="*/ 383553 w 2441413"/>
              <a:gd name="connsiteY57" fmla="*/ 1246539 h 3068423"/>
              <a:gd name="connsiteX58" fmla="*/ 413371 w 2441413"/>
              <a:gd name="connsiteY58" fmla="*/ 1345930 h 3068423"/>
              <a:gd name="connsiteX59" fmla="*/ 274223 w 2441413"/>
              <a:gd name="connsiteY59" fmla="*/ 1266417 h 3068423"/>
              <a:gd name="connsiteX60" fmla="*/ 174408 w 2441413"/>
              <a:gd name="connsiteY60" fmla="*/ 1151166 h 3068423"/>
              <a:gd name="connsiteX61" fmla="*/ 55562 w 2441413"/>
              <a:gd name="connsiteY61" fmla="*/ 1077574 h 3068423"/>
              <a:gd name="connsiteX62" fmla="*/ 1003 w 2441413"/>
              <a:gd name="connsiteY62" fmla="*/ 1151800 h 3068423"/>
              <a:gd name="connsiteX63" fmla="*/ 25110 w 2441413"/>
              <a:gd name="connsiteY63" fmla="*/ 1261765 h 3068423"/>
              <a:gd name="connsiteX64" fmla="*/ 85379 w 2441413"/>
              <a:gd name="connsiteY64" fmla="*/ 1256478 h 3068423"/>
              <a:gd name="connsiteX65" fmla="*/ 85379 w 2441413"/>
              <a:gd name="connsiteY65" fmla="*/ 1306174 h 3068423"/>
              <a:gd name="connsiteX66" fmla="*/ 115197 w 2441413"/>
              <a:gd name="connsiteY66" fmla="*/ 1445321 h 3068423"/>
              <a:gd name="connsiteX67" fmla="*/ 148729 w 2441413"/>
              <a:gd name="connsiteY67" fmla="*/ 1614287 h 3068423"/>
              <a:gd name="connsiteX68" fmla="*/ 194710 w 2441413"/>
              <a:gd name="connsiteY68" fmla="*/ 1972095 h 3068423"/>
              <a:gd name="connsiteX69" fmla="*/ 194710 w 2441413"/>
              <a:gd name="connsiteY69" fmla="*/ 2200695 h 3068423"/>
              <a:gd name="connsiteX70" fmla="*/ 174831 w 2441413"/>
              <a:gd name="connsiteY70" fmla="*/ 2220574 h 3068423"/>
              <a:gd name="connsiteX71" fmla="*/ 154953 w 2441413"/>
              <a:gd name="connsiteY71" fmla="*/ 2389539 h 3068423"/>
              <a:gd name="connsiteX72" fmla="*/ 125136 w 2441413"/>
              <a:gd name="connsiteY72" fmla="*/ 2518748 h 3068423"/>
              <a:gd name="connsiteX73" fmla="*/ 135075 w 2441413"/>
              <a:gd name="connsiteY73" fmla="*/ 2618139 h 3068423"/>
              <a:gd name="connsiteX74" fmla="*/ 154953 w 2441413"/>
              <a:gd name="connsiteY74" fmla="*/ 2717530 h 3068423"/>
              <a:gd name="connsiteX75" fmla="*/ 220510 w 2441413"/>
              <a:gd name="connsiteY75" fmla="*/ 2861330 h 3068423"/>
              <a:gd name="connsiteX76" fmla="*/ 313555 w 2441413"/>
              <a:gd name="connsiteY76" fmla="*/ 2880996 h 3068423"/>
              <a:gd name="connsiteX77" fmla="*/ 373614 w 2441413"/>
              <a:gd name="connsiteY77" fmla="*/ 2826861 h 3068423"/>
              <a:gd name="connsiteX78" fmla="*/ 373614 w 2441413"/>
              <a:gd name="connsiteY78" fmla="*/ 2946130 h 3068423"/>
              <a:gd name="connsiteX79" fmla="*/ 433249 w 2441413"/>
              <a:gd name="connsiteY79" fmla="*/ 3015704 h 3068423"/>
              <a:gd name="connsiteX80" fmla="*/ 503245 w 2441413"/>
              <a:gd name="connsiteY80" fmla="*/ 2983137 h 3068423"/>
              <a:gd name="connsiteX81" fmla="*/ 482944 w 2441413"/>
              <a:gd name="connsiteY81" fmla="*/ 2886495 h 3068423"/>
              <a:gd name="connsiteX82" fmla="*/ 517836 w 2441413"/>
              <a:gd name="connsiteY82" fmla="*/ 2856677 h 3068423"/>
              <a:gd name="connsiteX83" fmla="*/ 522701 w 2441413"/>
              <a:gd name="connsiteY83" fmla="*/ 2787104 h 3068423"/>
              <a:gd name="connsiteX84" fmla="*/ 502823 w 2441413"/>
              <a:gd name="connsiteY84" fmla="*/ 2647956 h 3068423"/>
              <a:gd name="connsiteX85" fmla="*/ 512762 w 2441413"/>
              <a:gd name="connsiteY85" fmla="*/ 2568443 h 3068423"/>
              <a:gd name="connsiteX86" fmla="*/ 592275 w 2441413"/>
              <a:gd name="connsiteY86" fmla="*/ 2508808 h 3068423"/>
              <a:gd name="connsiteX87" fmla="*/ 660792 w 2441413"/>
              <a:gd name="connsiteY87" fmla="*/ 2706534 h 3068423"/>
              <a:gd name="connsiteX88" fmla="*/ 683206 w 2441413"/>
              <a:gd name="connsiteY88" fmla="*/ 2666989 h 3068423"/>
              <a:gd name="connsiteX89" fmla="*/ 765258 w 2441413"/>
              <a:gd name="connsiteY89" fmla="*/ 2627655 h 3068423"/>
              <a:gd name="connsiteX90" fmla="*/ 850692 w 2441413"/>
              <a:gd name="connsiteY90" fmla="*/ 2558504 h 3068423"/>
              <a:gd name="connsiteX91" fmla="*/ 940144 w 2441413"/>
              <a:gd name="connsiteY91" fmla="*/ 2578382 h 3068423"/>
              <a:gd name="connsiteX92" fmla="*/ 940144 w 2441413"/>
              <a:gd name="connsiteY92" fmla="*/ 2359721 h 3068423"/>
              <a:gd name="connsiteX93" fmla="*/ 960023 w 2441413"/>
              <a:gd name="connsiteY93" fmla="*/ 2200695 h 3068423"/>
              <a:gd name="connsiteX94" fmla="*/ 960023 w 2441413"/>
              <a:gd name="connsiteY94" fmla="*/ 2101304 h 3068423"/>
              <a:gd name="connsiteX95" fmla="*/ 1029597 w 2441413"/>
              <a:gd name="connsiteY95" fmla="*/ 1962156 h 3068423"/>
              <a:gd name="connsiteX96" fmla="*/ 1069353 w 2441413"/>
              <a:gd name="connsiteY96" fmla="*/ 2031730 h 3068423"/>
              <a:gd name="connsiteX97" fmla="*/ 1158171 w 2441413"/>
              <a:gd name="connsiteY97" fmla="*/ 2324618 h 3068423"/>
              <a:gd name="connsiteX98" fmla="*/ 1188623 w 2441413"/>
              <a:gd name="connsiteY98" fmla="*/ 2429295 h 3068423"/>
              <a:gd name="connsiteX99" fmla="*/ 1237683 w 2441413"/>
              <a:gd name="connsiteY99" fmla="*/ 2365431 h 3068423"/>
              <a:gd name="connsiteX100" fmla="*/ 1198562 w 2441413"/>
              <a:gd name="connsiteY100" fmla="*/ 2260330 h 3068423"/>
              <a:gd name="connsiteX101" fmla="*/ 1276806 w 2441413"/>
              <a:gd name="connsiteY101" fmla="*/ 2220574 h 3068423"/>
              <a:gd name="connsiteX102" fmla="*/ 1278075 w 2441413"/>
              <a:gd name="connsiteY102" fmla="*/ 2180817 h 3068423"/>
              <a:gd name="connsiteX103" fmla="*/ 1357588 w 2441413"/>
              <a:gd name="connsiteY103" fmla="*/ 2051608 h 3068423"/>
              <a:gd name="connsiteX104" fmla="*/ 1486797 w 2441413"/>
              <a:gd name="connsiteY104" fmla="*/ 2190756 h 3068423"/>
              <a:gd name="connsiteX105" fmla="*/ 1388101 w 2441413"/>
              <a:gd name="connsiteY105" fmla="*/ 2284652 h 3068423"/>
              <a:gd name="connsiteX106" fmla="*/ 1388101 w 2441413"/>
              <a:gd name="connsiteY106" fmla="*/ 2471264 h 3068423"/>
              <a:gd name="connsiteX107" fmla="*/ 1319677 w 2441413"/>
              <a:gd name="connsiteY107" fmla="*/ 2620554 h 3068423"/>
              <a:gd name="connsiteX108" fmla="*/ 1344558 w 2441413"/>
              <a:gd name="connsiteY108" fmla="*/ 2819607 h 3068423"/>
              <a:gd name="connsiteX109" fmla="*/ 1375660 w 2441413"/>
              <a:gd name="connsiteY109" fmla="*/ 2944016 h 3068423"/>
              <a:gd name="connsiteX110" fmla="*/ 1444085 w 2441413"/>
              <a:gd name="connsiteY110" fmla="*/ 2919134 h 3068423"/>
              <a:gd name="connsiteX111" fmla="*/ 1556052 w 2441413"/>
              <a:gd name="connsiteY111" fmla="*/ 3068423 h 3068423"/>
              <a:gd name="connsiteX112" fmla="*/ 1587154 w 2441413"/>
              <a:gd name="connsiteY112" fmla="*/ 2981338 h 3068423"/>
              <a:gd name="connsiteX113" fmla="*/ 1811089 w 2441413"/>
              <a:gd name="connsiteY113" fmla="*/ 2931574 h 3068423"/>
              <a:gd name="connsiteX114" fmla="*/ 2202975 w 2441413"/>
              <a:gd name="connsiteY114" fmla="*/ 2900472 h 3068423"/>
              <a:gd name="connsiteX115" fmla="*/ 2184314 w 2441413"/>
              <a:gd name="connsiteY115" fmla="*/ 2720081 h 3068423"/>
              <a:gd name="connsiteX116" fmla="*/ 2212246 w 2441413"/>
              <a:gd name="connsiteY116" fmla="*/ 2520789 h 3068423"/>
              <a:gd name="connsiteX117" fmla="*/ 2326605 w 2441413"/>
              <a:gd name="connsiteY117" fmla="*/ 2394466 h 3068423"/>
              <a:gd name="connsiteX118" fmla="*/ 2351843 w 2441413"/>
              <a:gd name="connsiteY118" fmla="*/ 2167436 h 3068423"/>
              <a:gd name="connsiteX0" fmla="*/ 2351843 w 2441413"/>
              <a:gd name="connsiteY0" fmla="*/ 2167436 h 3068423"/>
              <a:gd name="connsiteX1" fmla="*/ 2370551 w 2441413"/>
              <a:gd name="connsiteY1" fmla="*/ 2113727 h 3068423"/>
              <a:gd name="connsiteX2" fmla="*/ 2413455 w 2441413"/>
              <a:gd name="connsiteY2" fmla="*/ 2064695 h 3068423"/>
              <a:gd name="connsiteX3" fmla="*/ 2440953 w 2441413"/>
              <a:gd name="connsiteY3" fmla="*/ 1991974 h 3068423"/>
              <a:gd name="connsiteX4" fmla="*/ 2391258 w 2441413"/>
              <a:gd name="connsiteY4" fmla="*/ 1952217 h 3068423"/>
              <a:gd name="connsiteX5" fmla="*/ 2391258 w 2441413"/>
              <a:gd name="connsiteY5" fmla="*/ 1902521 h 3068423"/>
              <a:gd name="connsiteX6" fmla="*/ 2291866 w 2441413"/>
              <a:gd name="connsiteY6" fmla="*/ 1743495 h 3068423"/>
              <a:gd name="connsiteX7" fmla="*/ 2232231 w 2441413"/>
              <a:gd name="connsiteY7" fmla="*/ 1663982 h 3068423"/>
              <a:gd name="connsiteX8" fmla="*/ 2192475 w 2441413"/>
              <a:gd name="connsiteY8" fmla="*/ 1574530 h 3068423"/>
              <a:gd name="connsiteX9" fmla="*/ 2192475 w 2441413"/>
              <a:gd name="connsiteY9" fmla="*/ 1524835 h 3068423"/>
              <a:gd name="connsiteX10" fmla="*/ 2152718 w 2441413"/>
              <a:gd name="connsiteY10" fmla="*/ 1425443 h 3068423"/>
              <a:gd name="connsiteX11" fmla="*/ 2172597 w 2441413"/>
              <a:gd name="connsiteY11" fmla="*/ 1385687 h 3068423"/>
              <a:gd name="connsiteX12" fmla="*/ 2112962 w 2441413"/>
              <a:gd name="connsiteY12" fmla="*/ 1335991 h 3068423"/>
              <a:gd name="connsiteX13" fmla="*/ 2142779 w 2441413"/>
              <a:gd name="connsiteY13" fmla="*/ 1266417 h 3068423"/>
              <a:gd name="connsiteX14" fmla="*/ 2093084 w 2441413"/>
              <a:gd name="connsiteY14" fmla="*/ 1226661 h 3068423"/>
              <a:gd name="connsiteX15" fmla="*/ 2112962 w 2441413"/>
              <a:gd name="connsiteY15" fmla="*/ 1176965 h 3068423"/>
              <a:gd name="connsiteX16" fmla="*/ 2073205 w 2441413"/>
              <a:gd name="connsiteY16" fmla="*/ 1107391 h 3068423"/>
              <a:gd name="connsiteX17" fmla="*/ 2063266 w 2441413"/>
              <a:gd name="connsiteY17" fmla="*/ 958304 h 3068423"/>
              <a:gd name="connsiteX18" fmla="*/ 2083144 w 2441413"/>
              <a:gd name="connsiteY18" fmla="*/ 938426 h 3068423"/>
              <a:gd name="connsiteX19" fmla="*/ 2073205 w 2441413"/>
              <a:gd name="connsiteY19" fmla="*/ 848974 h 3068423"/>
              <a:gd name="connsiteX20" fmla="*/ 1993692 w 2441413"/>
              <a:gd name="connsiteY20" fmla="*/ 769461 h 3068423"/>
              <a:gd name="connsiteX21" fmla="*/ 1983753 w 2441413"/>
              <a:gd name="connsiteY21" fmla="*/ 650191 h 3068423"/>
              <a:gd name="connsiteX22" fmla="*/ 2013571 w 2441413"/>
              <a:gd name="connsiteY22" fmla="*/ 580617 h 3068423"/>
              <a:gd name="connsiteX23" fmla="*/ 1864484 w 2441413"/>
              <a:gd name="connsiteY23" fmla="*/ 431530 h 3068423"/>
              <a:gd name="connsiteX24" fmla="*/ 1834666 w 2441413"/>
              <a:gd name="connsiteY24" fmla="*/ 501104 h 3068423"/>
              <a:gd name="connsiteX25" fmla="*/ 1844605 w 2441413"/>
              <a:gd name="connsiteY25" fmla="*/ 590556 h 3068423"/>
              <a:gd name="connsiteX26" fmla="*/ 1784971 w 2441413"/>
              <a:gd name="connsiteY26" fmla="*/ 630313 h 3068423"/>
              <a:gd name="connsiteX27" fmla="*/ 1699747 w 2441413"/>
              <a:gd name="connsiteY27" fmla="*/ 638771 h 3068423"/>
              <a:gd name="connsiteX28" fmla="*/ 1665701 w 2441413"/>
              <a:gd name="connsiteY28" fmla="*/ 729704 h 3068423"/>
              <a:gd name="connsiteX29" fmla="*/ 1566310 w 2441413"/>
              <a:gd name="connsiteY29" fmla="*/ 630313 h 3068423"/>
              <a:gd name="connsiteX30" fmla="*/ 1530783 w 2441413"/>
              <a:gd name="connsiteY30" fmla="*/ 615933 h 3068423"/>
              <a:gd name="connsiteX31" fmla="*/ 1456979 w 2441413"/>
              <a:gd name="connsiteY31" fmla="*/ 501104 h 3068423"/>
              <a:gd name="connsiteX32" fmla="*/ 1398189 w 2441413"/>
              <a:gd name="connsiteY32" fmla="*/ 410171 h 3068423"/>
              <a:gd name="connsiteX33" fmla="*/ 1427162 w 2441413"/>
              <a:gd name="connsiteY33" fmla="*/ 292382 h 3068423"/>
              <a:gd name="connsiteX34" fmla="*/ 1441753 w 2441413"/>
              <a:gd name="connsiteY34" fmla="*/ 18739 h 3068423"/>
              <a:gd name="connsiteX35" fmla="*/ 1347649 w 2441413"/>
              <a:gd name="connsiteY35" fmla="*/ 33965 h 3068423"/>
              <a:gd name="connsiteX36" fmla="*/ 1320368 w 2441413"/>
              <a:gd name="connsiteY36" fmla="*/ 113477 h 3068423"/>
              <a:gd name="connsiteX37" fmla="*/ 1299010 w 2441413"/>
              <a:gd name="connsiteY37" fmla="*/ 153235 h 3068423"/>
              <a:gd name="connsiteX38" fmla="*/ 1268136 w 2441413"/>
              <a:gd name="connsiteY38" fmla="*/ 212869 h 3068423"/>
              <a:gd name="connsiteX39" fmla="*/ 1228379 w 2441413"/>
              <a:gd name="connsiteY39" fmla="*/ 113478 h 3068423"/>
              <a:gd name="connsiteX40" fmla="*/ 1238530 w 2441413"/>
              <a:gd name="connsiteY40" fmla="*/ 88101 h 3068423"/>
              <a:gd name="connsiteX41" fmla="*/ 1148866 w 2441413"/>
              <a:gd name="connsiteY41" fmla="*/ 14087 h 3068423"/>
              <a:gd name="connsiteX42" fmla="*/ 1039536 w 2441413"/>
              <a:gd name="connsiteY42" fmla="*/ 83661 h 3068423"/>
              <a:gd name="connsiteX43" fmla="*/ 940144 w 2441413"/>
              <a:gd name="connsiteY43" fmla="*/ 83661 h 3068423"/>
              <a:gd name="connsiteX44" fmla="*/ 880510 w 2441413"/>
              <a:gd name="connsiteY44" fmla="*/ 83661 h 3068423"/>
              <a:gd name="connsiteX45" fmla="*/ 820875 w 2441413"/>
              <a:gd name="connsiteY45" fmla="*/ 123417 h 3068423"/>
              <a:gd name="connsiteX46" fmla="*/ 771179 w 2441413"/>
              <a:gd name="connsiteY46" fmla="*/ 153235 h 3068423"/>
              <a:gd name="connsiteX47" fmla="*/ 751301 w 2441413"/>
              <a:gd name="connsiteY47" fmla="*/ 282443 h 3068423"/>
              <a:gd name="connsiteX48" fmla="*/ 751301 w 2441413"/>
              <a:gd name="connsiteY48" fmla="*/ 411652 h 3068423"/>
              <a:gd name="connsiteX49" fmla="*/ 721484 w 2441413"/>
              <a:gd name="connsiteY49" fmla="*/ 501104 h 3068423"/>
              <a:gd name="connsiteX50" fmla="*/ 592275 w 2441413"/>
              <a:gd name="connsiteY50" fmla="*/ 580617 h 3068423"/>
              <a:gd name="connsiteX51" fmla="*/ 572397 w 2441413"/>
              <a:gd name="connsiteY51" fmla="*/ 689948 h 3068423"/>
              <a:gd name="connsiteX52" fmla="*/ 532640 w 2441413"/>
              <a:gd name="connsiteY52" fmla="*/ 759521 h 3068423"/>
              <a:gd name="connsiteX53" fmla="*/ 463066 w 2441413"/>
              <a:gd name="connsiteY53" fmla="*/ 709826 h 3068423"/>
              <a:gd name="connsiteX54" fmla="*/ 383553 w 2441413"/>
              <a:gd name="connsiteY54" fmla="*/ 948365 h 3068423"/>
              <a:gd name="connsiteX55" fmla="*/ 383553 w 2441413"/>
              <a:gd name="connsiteY55" fmla="*/ 1037817 h 3068423"/>
              <a:gd name="connsiteX56" fmla="*/ 343797 w 2441413"/>
              <a:gd name="connsiteY56" fmla="*/ 1057695 h 3068423"/>
              <a:gd name="connsiteX57" fmla="*/ 383553 w 2441413"/>
              <a:gd name="connsiteY57" fmla="*/ 1246539 h 3068423"/>
              <a:gd name="connsiteX58" fmla="*/ 413371 w 2441413"/>
              <a:gd name="connsiteY58" fmla="*/ 1345930 h 3068423"/>
              <a:gd name="connsiteX59" fmla="*/ 274223 w 2441413"/>
              <a:gd name="connsiteY59" fmla="*/ 1266417 h 3068423"/>
              <a:gd name="connsiteX60" fmla="*/ 174408 w 2441413"/>
              <a:gd name="connsiteY60" fmla="*/ 1151166 h 3068423"/>
              <a:gd name="connsiteX61" fmla="*/ 55562 w 2441413"/>
              <a:gd name="connsiteY61" fmla="*/ 1077574 h 3068423"/>
              <a:gd name="connsiteX62" fmla="*/ 1003 w 2441413"/>
              <a:gd name="connsiteY62" fmla="*/ 1151800 h 3068423"/>
              <a:gd name="connsiteX63" fmla="*/ 25110 w 2441413"/>
              <a:gd name="connsiteY63" fmla="*/ 1261765 h 3068423"/>
              <a:gd name="connsiteX64" fmla="*/ 85379 w 2441413"/>
              <a:gd name="connsiteY64" fmla="*/ 1256478 h 3068423"/>
              <a:gd name="connsiteX65" fmla="*/ 85379 w 2441413"/>
              <a:gd name="connsiteY65" fmla="*/ 1306174 h 3068423"/>
              <a:gd name="connsiteX66" fmla="*/ 115197 w 2441413"/>
              <a:gd name="connsiteY66" fmla="*/ 1445321 h 3068423"/>
              <a:gd name="connsiteX67" fmla="*/ 148729 w 2441413"/>
              <a:gd name="connsiteY67" fmla="*/ 1614287 h 3068423"/>
              <a:gd name="connsiteX68" fmla="*/ 194710 w 2441413"/>
              <a:gd name="connsiteY68" fmla="*/ 1972095 h 3068423"/>
              <a:gd name="connsiteX69" fmla="*/ 194710 w 2441413"/>
              <a:gd name="connsiteY69" fmla="*/ 2200695 h 3068423"/>
              <a:gd name="connsiteX70" fmla="*/ 174831 w 2441413"/>
              <a:gd name="connsiteY70" fmla="*/ 2220574 h 3068423"/>
              <a:gd name="connsiteX71" fmla="*/ 154953 w 2441413"/>
              <a:gd name="connsiteY71" fmla="*/ 2389539 h 3068423"/>
              <a:gd name="connsiteX72" fmla="*/ 125136 w 2441413"/>
              <a:gd name="connsiteY72" fmla="*/ 2518748 h 3068423"/>
              <a:gd name="connsiteX73" fmla="*/ 135075 w 2441413"/>
              <a:gd name="connsiteY73" fmla="*/ 2618139 h 3068423"/>
              <a:gd name="connsiteX74" fmla="*/ 154953 w 2441413"/>
              <a:gd name="connsiteY74" fmla="*/ 2717530 h 3068423"/>
              <a:gd name="connsiteX75" fmla="*/ 220510 w 2441413"/>
              <a:gd name="connsiteY75" fmla="*/ 2861330 h 3068423"/>
              <a:gd name="connsiteX76" fmla="*/ 313555 w 2441413"/>
              <a:gd name="connsiteY76" fmla="*/ 2880996 h 3068423"/>
              <a:gd name="connsiteX77" fmla="*/ 373614 w 2441413"/>
              <a:gd name="connsiteY77" fmla="*/ 2826861 h 3068423"/>
              <a:gd name="connsiteX78" fmla="*/ 373614 w 2441413"/>
              <a:gd name="connsiteY78" fmla="*/ 2946130 h 3068423"/>
              <a:gd name="connsiteX79" fmla="*/ 433249 w 2441413"/>
              <a:gd name="connsiteY79" fmla="*/ 3015704 h 3068423"/>
              <a:gd name="connsiteX80" fmla="*/ 503245 w 2441413"/>
              <a:gd name="connsiteY80" fmla="*/ 2983137 h 3068423"/>
              <a:gd name="connsiteX81" fmla="*/ 482944 w 2441413"/>
              <a:gd name="connsiteY81" fmla="*/ 2886495 h 3068423"/>
              <a:gd name="connsiteX82" fmla="*/ 517836 w 2441413"/>
              <a:gd name="connsiteY82" fmla="*/ 2856677 h 3068423"/>
              <a:gd name="connsiteX83" fmla="*/ 522701 w 2441413"/>
              <a:gd name="connsiteY83" fmla="*/ 2787104 h 3068423"/>
              <a:gd name="connsiteX84" fmla="*/ 502823 w 2441413"/>
              <a:gd name="connsiteY84" fmla="*/ 2647956 h 3068423"/>
              <a:gd name="connsiteX85" fmla="*/ 512762 w 2441413"/>
              <a:gd name="connsiteY85" fmla="*/ 2568443 h 3068423"/>
              <a:gd name="connsiteX86" fmla="*/ 592275 w 2441413"/>
              <a:gd name="connsiteY86" fmla="*/ 2508808 h 3068423"/>
              <a:gd name="connsiteX87" fmla="*/ 660792 w 2441413"/>
              <a:gd name="connsiteY87" fmla="*/ 2706534 h 3068423"/>
              <a:gd name="connsiteX88" fmla="*/ 683206 w 2441413"/>
              <a:gd name="connsiteY88" fmla="*/ 2666989 h 3068423"/>
              <a:gd name="connsiteX89" fmla="*/ 765258 w 2441413"/>
              <a:gd name="connsiteY89" fmla="*/ 2627655 h 3068423"/>
              <a:gd name="connsiteX90" fmla="*/ 850692 w 2441413"/>
              <a:gd name="connsiteY90" fmla="*/ 2558504 h 3068423"/>
              <a:gd name="connsiteX91" fmla="*/ 940144 w 2441413"/>
              <a:gd name="connsiteY91" fmla="*/ 2578382 h 3068423"/>
              <a:gd name="connsiteX92" fmla="*/ 940144 w 2441413"/>
              <a:gd name="connsiteY92" fmla="*/ 2359721 h 3068423"/>
              <a:gd name="connsiteX93" fmla="*/ 960023 w 2441413"/>
              <a:gd name="connsiteY93" fmla="*/ 2200695 h 3068423"/>
              <a:gd name="connsiteX94" fmla="*/ 960023 w 2441413"/>
              <a:gd name="connsiteY94" fmla="*/ 2101304 h 3068423"/>
              <a:gd name="connsiteX95" fmla="*/ 1029597 w 2441413"/>
              <a:gd name="connsiteY95" fmla="*/ 1962156 h 3068423"/>
              <a:gd name="connsiteX96" fmla="*/ 1069353 w 2441413"/>
              <a:gd name="connsiteY96" fmla="*/ 2031730 h 3068423"/>
              <a:gd name="connsiteX97" fmla="*/ 1158171 w 2441413"/>
              <a:gd name="connsiteY97" fmla="*/ 2324618 h 3068423"/>
              <a:gd name="connsiteX98" fmla="*/ 1188623 w 2441413"/>
              <a:gd name="connsiteY98" fmla="*/ 2429295 h 3068423"/>
              <a:gd name="connsiteX99" fmla="*/ 1237683 w 2441413"/>
              <a:gd name="connsiteY99" fmla="*/ 2365431 h 3068423"/>
              <a:gd name="connsiteX100" fmla="*/ 1198562 w 2441413"/>
              <a:gd name="connsiteY100" fmla="*/ 2260330 h 3068423"/>
              <a:gd name="connsiteX101" fmla="*/ 1276806 w 2441413"/>
              <a:gd name="connsiteY101" fmla="*/ 2220574 h 3068423"/>
              <a:gd name="connsiteX102" fmla="*/ 1278075 w 2441413"/>
              <a:gd name="connsiteY102" fmla="*/ 2180817 h 3068423"/>
              <a:gd name="connsiteX103" fmla="*/ 1357588 w 2441413"/>
              <a:gd name="connsiteY103" fmla="*/ 2051608 h 3068423"/>
              <a:gd name="connsiteX104" fmla="*/ 1486797 w 2441413"/>
              <a:gd name="connsiteY104" fmla="*/ 2190756 h 3068423"/>
              <a:gd name="connsiteX105" fmla="*/ 1388101 w 2441413"/>
              <a:gd name="connsiteY105" fmla="*/ 2284652 h 3068423"/>
              <a:gd name="connsiteX106" fmla="*/ 1388101 w 2441413"/>
              <a:gd name="connsiteY106" fmla="*/ 2471264 h 3068423"/>
              <a:gd name="connsiteX107" fmla="*/ 1319677 w 2441413"/>
              <a:gd name="connsiteY107" fmla="*/ 2620554 h 3068423"/>
              <a:gd name="connsiteX108" fmla="*/ 1276134 w 2441413"/>
              <a:gd name="connsiteY108" fmla="*/ 2676538 h 3068423"/>
              <a:gd name="connsiteX109" fmla="*/ 1344558 w 2441413"/>
              <a:gd name="connsiteY109" fmla="*/ 2819607 h 3068423"/>
              <a:gd name="connsiteX110" fmla="*/ 1375660 w 2441413"/>
              <a:gd name="connsiteY110" fmla="*/ 2944016 h 3068423"/>
              <a:gd name="connsiteX111" fmla="*/ 1444085 w 2441413"/>
              <a:gd name="connsiteY111" fmla="*/ 2919134 h 3068423"/>
              <a:gd name="connsiteX112" fmla="*/ 1556052 w 2441413"/>
              <a:gd name="connsiteY112" fmla="*/ 3068423 h 3068423"/>
              <a:gd name="connsiteX113" fmla="*/ 1587154 w 2441413"/>
              <a:gd name="connsiteY113" fmla="*/ 2981338 h 3068423"/>
              <a:gd name="connsiteX114" fmla="*/ 1811089 w 2441413"/>
              <a:gd name="connsiteY114" fmla="*/ 2931574 h 3068423"/>
              <a:gd name="connsiteX115" fmla="*/ 2202975 w 2441413"/>
              <a:gd name="connsiteY115" fmla="*/ 2900472 h 3068423"/>
              <a:gd name="connsiteX116" fmla="*/ 2184314 w 2441413"/>
              <a:gd name="connsiteY116" fmla="*/ 2720081 h 3068423"/>
              <a:gd name="connsiteX117" fmla="*/ 2212246 w 2441413"/>
              <a:gd name="connsiteY117" fmla="*/ 2520789 h 3068423"/>
              <a:gd name="connsiteX118" fmla="*/ 2326605 w 2441413"/>
              <a:gd name="connsiteY118" fmla="*/ 2394466 h 3068423"/>
              <a:gd name="connsiteX119" fmla="*/ 2351843 w 2441413"/>
              <a:gd name="connsiteY119" fmla="*/ 2167436 h 3068423"/>
              <a:gd name="connsiteX0" fmla="*/ 2351843 w 2441413"/>
              <a:gd name="connsiteY0" fmla="*/ 2167436 h 3068423"/>
              <a:gd name="connsiteX1" fmla="*/ 2370551 w 2441413"/>
              <a:gd name="connsiteY1" fmla="*/ 2113727 h 3068423"/>
              <a:gd name="connsiteX2" fmla="*/ 2413455 w 2441413"/>
              <a:gd name="connsiteY2" fmla="*/ 2064695 h 3068423"/>
              <a:gd name="connsiteX3" fmla="*/ 2440953 w 2441413"/>
              <a:gd name="connsiteY3" fmla="*/ 1991974 h 3068423"/>
              <a:gd name="connsiteX4" fmla="*/ 2391258 w 2441413"/>
              <a:gd name="connsiteY4" fmla="*/ 1952217 h 3068423"/>
              <a:gd name="connsiteX5" fmla="*/ 2391258 w 2441413"/>
              <a:gd name="connsiteY5" fmla="*/ 1902521 h 3068423"/>
              <a:gd name="connsiteX6" fmla="*/ 2291866 w 2441413"/>
              <a:gd name="connsiteY6" fmla="*/ 1743495 h 3068423"/>
              <a:gd name="connsiteX7" fmla="*/ 2232231 w 2441413"/>
              <a:gd name="connsiteY7" fmla="*/ 1663982 h 3068423"/>
              <a:gd name="connsiteX8" fmla="*/ 2192475 w 2441413"/>
              <a:gd name="connsiteY8" fmla="*/ 1574530 h 3068423"/>
              <a:gd name="connsiteX9" fmla="*/ 2192475 w 2441413"/>
              <a:gd name="connsiteY9" fmla="*/ 1524835 h 3068423"/>
              <a:gd name="connsiteX10" fmla="*/ 2152718 w 2441413"/>
              <a:gd name="connsiteY10" fmla="*/ 1425443 h 3068423"/>
              <a:gd name="connsiteX11" fmla="*/ 2172597 w 2441413"/>
              <a:gd name="connsiteY11" fmla="*/ 1385687 h 3068423"/>
              <a:gd name="connsiteX12" fmla="*/ 2112962 w 2441413"/>
              <a:gd name="connsiteY12" fmla="*/ 1335991 h 3068423"/>
              <a:gd name="connsiteX13" fmla="*/ 2142779 w 2441413"/>
              <a:gd name="connsiteY13" fmla="*/ 1266417 h 3068423"/>
              <a:gd name="connsiteX14" fmla="*/ 2093084 w 2441413"/>
              <a:gd name="connsiteY14" fmla="*/ 1226661 h 3068423"/>
              <a:gd name="connsiteX15" fmla="*/ 2112962 w 2441413"/>
              <a:gd name="connsiteY15" fmla="*/ 1176965 h 3068423"/>
              <a:gd name="connsiteX16" fmla="*/ 2073205 w 2441413"/>
              <a:gd name="connsiteY16" fmla="*/ 1107391 h 3068423"/>
              <a:gd name="connsiteX17" fmla="*/ 2063266 w 2441413"/>
              <a:gd name="connsiteY17" fmla="*/ 958304 h 3068423"/>
              <a:gd name="connsiteX18" fmla="*/ 2083144 w 2441413"/>
              <a:gd name="connsiteY18" fmla="*/ 938426 h 3068423"/>
              <a:gd name="connsiteX19" fmla="*/ 2073205 w 2441413"/>
              <a:gd name="connsiteY19" fmla="*/ 848974 h 3068423"/>
              <a:gd name="connsiteX20" fmla="*/ 1993692 w 2441413"/>
              <a:gd name="connsiteY20" fmla="*/ 769461 h 3068423"/>
              <a:gd name="connsiteX21" fmla="*/ 1983753 w 2441413"/>
              <a:gd name="connsiteY21" fmla="*/ 650191 h 3068423"/>
              <a:gd name="connsiteX22" fmla="*/ 2013571 w 2441413"/>
              <a:gd name="connsiteY22" fmla="*/ 580617 h 3068423"/>
              <a:gd name="connsiteX23" fmla="*/ 1864484 w 2441413"/>
              <a:gd name="connsiteY23" fmla="*/ 431530 h 3068423"/>
              <a:gd name="connsiteX24" fmla="*/ 1834666 w 2441413"/>
              <a:gd name="connsiteY24" fmla="*/ 501104 h 3068423"/>
              <a:gd name="connsiteX25" fmla="*/ 1844605 w 2441413"/>
              <a:gd name="connsiteY25" fmla="*/ 590556 h 3068423"/>
              <a:gd name="connsiteX26" fmla="*/ 1784971 w 2441413"/>
              <a:gd name="connsiteY26" fmla="*/ 630313 h 3068423"/>
              <a:gd name="connsiteX27" fmla="*/ 1699747 w 2441413"/>
              <a:gd name="connsiteY27" fmla="*/ 638771 h 3068423"/>
              <a:gd name="connsiteX28" fmla="*/ 1665701 w 2441413"/>
              <a:gd name="connsiteY28" fmla="*/ 729704 h 3068423"/>
              <a:gd name="connsiteX29" fmla="*/ 1566310 w 2441413"/>
              <a:gd name="connsiteY29" fmla="*/ 630313 h 3068423"/>
              <a:gd name="connsiteX30" fmla="*/ 1530783 w 2441413"/>
              <a:gd name="connsiteY30" fmla="*/ 615933 h 3068423"/>
              <a:gd name="connsiteX31" fmla="*/ 1456979 w 2441413"/>
              <a:gd name="connsiteY31" fmla="*/ 501104 h 3068423"/>
              <a:gd name="connsiteX32" fmla="*/ 1398189 w 2441413"/>
              <a:gd name="connsiteY32" fmla="*/ 410171 h 3068423"/>
              <a:gd name="connsiteX33" fmla="*/ 1427162 w 2441413"/>
              <a:gd name="connsiteY33" fmla="*/ 292382 h 3068423"/>
              <a:gd name="connsiteX34" fmla="*/ 1441753 w 2441413"/>
              <a:gd name="connsiteY34" fmla="*/ 18739 h 3068423"/>
              <a:gd name="connsiteX35" fmla="*/ 1347649 w 2441413"/>
              <a:gd name="connsiteY35" fmla="*/ 33965 h 3068423"/>
              <a:gd name="connsiteX36" fmla="*/ 1320368 w 2441413"/>
              <a:gd name="connsiteY36" fmla="*/ 113477 h 3068423"/>
              <a:gd name="connsiteX37" fmla="*/ 1299010 w 2441413"/>
              <a:gd name="connsiteY37" fmla="*/ 153235 h 3068423"/>
              <a:gd name="connsiteX38" fmla="*/ 1268136 w 2441413"/>
              <a:gd name="connsiteY38" fmla="*/ 212869 h 3068423"/>
              <a:gd name="connsiteX39" fmla="*/ 1228379 w 2441413"/>
              <a:gd name="connsiteY39" fmla="*/ 113478 h 3068423"/>
              <a:gd name="connsiteX40" fmla="*/ 1238530 w 2441413"/>
              <a:gd name="connsiteY40" fmla="*/ 88101 h 3068423"/>
              <a:gd name="connsiteX41" fmla="*/ 1148866 w 2441413"/>
              <a:gd name="connsiteY41" fmla="*/ 14087 h 3068423"/>
              <a:gd name="connsiteX42" fmla="*/ 1039536 w 2441413"/>
              <a:gd name="connsiteY42" fmla="*/ 83661 h 3068423"/>
              <a:gd name="connsiteX43" fmla="*/ 940144 w 2441413"/>
              <a:gd name="connsiteY43" fmla="*/ 83661 h 3068423"/>
              <a:gd name="connsiteX44" fmla="*/ 880510 w 2441413"/>
              <a:gd name="connsiteY44" fmla="*/ 83661 h 3068423"/>
              <a:gd name="connsiteX45" fmla="*/ 820875 w 2441413"/>
              <a:gd name="connsiteY45" fmla="*/ 123417 h 3068423"/>
              <a:gd name="connsiteX46" fmla="*/ 771179 w 2441413"/>
              <a:gd name="connsiteY46" fmla="*/ 153235 h 3068423"/>
              <a:gd name="connsiteX47" fmla="*/ 751301 w 2441413"/>
              <a:gd name="connsiteY47" fmla="*/ 282443 h 3068423"/>
              <a:gd name="connsiteX48" fmla="*/ 751301 w 2441413"/>
              <a:gd name="connsiteY48" fmla="*/ 411652 h 3068423"/>
              <a:gd name="connsiteX49" fmla="*/ 721484 w 2441413"/>
              <a:gd name="connsiteY49" fmla="*/ 501104 h 3068423"/>
              <a:gd name="connsiteX50" fmla="*/ 592275 w 2441413"/>
              <a:gd name="connsiteY50" fmla="*/ 580617 h 3068423"/>
              <a:gd name="connsiteX51" fmla="*/ 572397 w 2441413"/>
              <a:gd name="connsiteY51" fmla="*/ 689948 h 3068423"/>
              <a:gd name="connsiteX52" fmla="*/ 532640 w 2441413"/>
              <a:gd name="connsiteY52" fmla="*/ 759521 h 3068423"/>
              <a:gd name="connsiteX53" fmla="*/ 463066 w 2441413"/>
              <a:gd name="connsiteY53" fmla="*/ 709826 h 3068423"/>
              <a:gd name="connsiteX54" fmla="*/ 383553 w 2441413"/>
              <a:gd name="connsiteY54" fmla="*/ 948365 h 3068423"/>
              <a:gd name="connsiteX55" fmla="*/ 383553 w 2441413"/>
              <a:gd name="connsiteY55" fmla="*/ 1037817 h 3068423"/>
              <a:gd name="connsiteX56" fmla="*/ 343797 w 2441413"/>
              <a:gd name="connsiteY56" fmla="*/ 1057695 h 3068423"/>
              <a:gd name="connsiteX57" fmla="*/ 383553 w 2441413"/>
              <a:gd name="connsiteY57" fmla="*/ 1246539 h 3068423"/>
              <a:gd name="connsiteX58" fmla="*/ 413371 w 2441413"/>
              <a:gd name="connsiteY58" fmla="*/ 1345930 h 3068423"/>
              <a:gd name="connsiteX59" fmla="*/ 274223 w 2441413"/>
              <a:gd name="connsiteY59" fmla="*/ 1266417 h 3068423"/>
              <a:gd name="connsiteX60" fmla="*/ 174408 w 2441413"/>
              <a:gd name="connsiteY60" fmla="*/ 1151166 h 3068423"/>
              <a:gd name="connsiteX61" fmla="*/ 55562 w 2441413"/>
              <a:gd name="connsiteY61" fmla="*/ 1077574 h 3068423"/>
              <a:gd name="connsiteX62" fmla="*/ 1003 w 2441413"/>
              <a:gd name="connsiteY62" fmla="*/ 1151800 h 3068423"/>
              <a:gd name="connsiteX63" fmla="*/ 25110 w 2441413"/>
              <a:gd name="connsiteY63" fmla="*/ 1261765 h 3068423"/>
              <a:gd name="connsiteX64" fmla="*/ 85379 w 2441413"/>
              <a:gd name="connsiteY64" fmla="*/ 1256478 h 3068423"/>
              <a:gd name="connsiteX65" fmla="*/ 85379 w 2441413"/>
              <a:gd name="connsiteY65" fmla="*/ 1306174 h 3068423"/>
              <a:gd name="connsiteX66" fmla="*/ 115197 w 2441413"/>
              <a:gd name="connsiteY66" fmla="*/ 1445321 h 3068423"/>
              <a:gd name="connsiteX67" fmla="*/ 148729 w 2441413"/>
              <a:gd name="connsiteY67" fmla="*/ 1614287 h 3068423"/>
              <a:gd name="connsiteX68" fmla="*/ 194710 w 2441413"/>
              <a:gd name="connsiteY68" fmla="*/ 1972095 h 3068423"/>
              <a:gd name="connsiteX69" fmla="*/ 194710 w 2441413"/>
              <a:gd name="connsiteY69" fmla="*/ 2200695 h 3068423"/>
              <a:gd name="connsiteX70" fmla="*/ 174831 w 2441413"/>
              <a:gd name="connsiteY70" fmla="*/ 2220574 h 3068423"/>
              <a:gd name="connsiteX71" fmla="*/ 154953 w 2441413"/>
              <a:gd name="connsiteY71" fmla="*/ 2389539 h 3068423"/>
              <a:gd name="connsiteX72" fmla="*/ 125136 w 2441413"/>
              <a:gd name="connsiteY72" fmla="*/ 2518748 h 3068423"/>
              <a:gd name="connsiteX73" fmla="*/ 135075 w 2441413"/>
              <a:gd name="connsiteY73" fmla="*/ 2618139 h 3068423"/>
              <a:gd name="connsiteX74" fmla="*/ 154953 w 2441413"/>
              <a:gd name="connsiteY74" fmla="*/ 2717530 h 3068423"/>
              <a:gd name="connsiteX75" fmla="*/ 220510 w 2441413"/>
              <a:gd name="connsiteY75" fmla="*/ 2861330 h 3068423"/>
              <a:gd name="connsiteX76" fmla="*/ 313555 w 2441413"/>
              <a:gd name="connsiteY76" fmla="*/ 2880996 h 3068423"/>
              <a:gd name="connsiteX77" fmla="*/ 373614 w 2441413"/>
              <a:gd name="connsiteY77" fmla="*/ 2826861 h 3068423"/>
              <a:gd name="connsiteX78" fmla="*/ 373614 w 2441413"/>
              <a:gd name="connsiteY78" fmla="*/ 2946130 h 3068423"/>
              <a:gd name="connsiteX79" fmla="*/ 433249 w 2441413"/>
              <a:gd name="connsiteY79" fmla="*/ 3015704 h 3068423"/>
              <a:gd name="connsiteX80" fmla="*/ 503245 w 2441413"/>
              <a:gd name="connsiteY80" fmla="*/ 2983137 h 3068423"/>
              <a:gd name="connsiteX81" fmla="*/ 482944 w 2441413"/>
              <a:gd name="connsiteY81" fmla="*/ 2886495 h 3068423"/>
              <a:gd name="connsiteX82" fmla="*/ 517836 w 2441413"/>
              <a:gd name="connsiteY82" fmla="*/ 2856677 h 3068423"/>
              <a:gd name="connsiteX83" fmla="*/ 522701 w 2441413"/>
              <a:gd name="connsiteY83" fmla="*/ 2787104 h 3068423"/>
              <a:gd name="connsiteX84" fmla="*/ 502823 w 2441413"/>
              <a:gd name="connsiteY84" fmla="*/ 2647956 h 3068423"/>
              <a:gd name="connsiteX85" fmla="*/ 512762 w 2441413"/>
              <a:gd name="connsiteY85" fmla="*/ 2568443 h 3068423"/>
              <a:gd name="connsiteX86" fmla="*/ 592275 w 2441413"/>
              <a:gd name="connsiteY86" fmla="*/ 2508808 h 3068423"/>
              <a:gd name="connsiteX87" fmla="*/ 660792 w 2441413"/>
              <a:gd name="connsiteY87" fmla="*/ 2706534 h 3068423"/>
              <a:gd name="connsiteX88" fmla="*/ 683206 w 2441413"/>
              <a:gd name="connsiteY88" fmla="*/ 2666989 h 3068423"/>
              <a:gd name="connsiteX89" fmla="*/ 765258 w 2441413"/>
              <a:gd name="connsiteY89" fmla="*/ 2627655 h 3068423"/>
              <a:gd name="connsiteX90" fmla="*/ 850692 w 2441413"/>
              <a:gd name="connsiteY90" fmla="*/ 2558504 h 3068423"/>
              <a:gd name="connsiteX91" fmla="*/ 940144 w 2441413"/>
              <a:gd name="connsiteY91" fmla="*/ 2578382 h 3068423"/>
              <a:gd name="connsiteX92" fmla="*/ 940144 w 2441413"/>
              <a:gd name="connsiteY92" fmla="*/ 2359721 h 3068423"/>
              <a:gd name="connsiteX93" fmla="*/ 960023 w 2441413"/>
              <a:gd name="connsiteY93" fmla="*/ 2200695 h 3068423"/>
              <a:gd name="connsiteX94" fmla="*/ 960023 w 2441413"/>
              <a:gd name="connsiteY94" fmla="*/ 2101304 h 3068423"/>
              <a:gd name="connsiteX95" fmla="*/ 1029597 w 2441413"/>
              <a:gd name="connsiteY95" fmla="*/ 1962156 h 3068423"/>
              <a:gd name="connsiteX96" fmla="*/ 1069353 w 2441413"/>
              <a:gd name="connsiteY96" fmla="*/ 2031730 h 3068423"/>
              <a:gd name="connsiteX97" fmla="*/ 1158171 w 2441413"/>
              <a:gd name="connsiteY97" fmla="*/ 2324618 h 3068423"/>
              <a:gd name="connsiteX98" fmla="*/ 1188623 w 2441413"/>
              <a:gd name="connsiteY98" fmla="*/ 2429295 h 3068423"/>
              <a:gd name="connsiteX99" fmla="*/ 1237683 w 2441413"/>
              <a:gd name="connsiteY99" fmla="*/ 2365431 h 3068423"/>
              <a:gd name="connsiteX100" fmla="*/ 1198562 w 2441413"/>
              <a:gd name="connsiteY100" fmla="*/ 2260330 h 3068423"/>
              <a:gd name="connsiteX101" fmla="*/ 1276806 w 2441413"/>
              <a:gd name="connsiteY101" fmla="*/ 2220574 h 3068423"/>
              <a:gd name="connsiteX102" fmla="*/ 1278075 w 2441413"/>
              <a:gd name="connsiteY102" fmla="*/ 2180817 h 3068423"/>
              <a:gd name="connsiteX103" fmla="*/ 1357588 w 2441413"/>
              <a:gd name="connsiteY103" fmla="*/ 2051608 h 3068423"/>
              <a:gd name="connsiteX104" fmla="*/ 1486797 w 2441413"/>
              <a:gd name="connsiteY104" fmla="*/ 2190756 h 3068423"/>
              <a:gd name="connsiteX105" fmla="*/ 1388101 w 2441413"/>
              <a:gd name="connsiteY105" fmla="*/ 2284652 h 3068423"/>
              <a:gd name="connsiteX106" fmla="*/ 1388101 w 2441413"/>
              <a:gd name="connsiteY106" fmla="*/ 2471264 h 3068423"/>
              <a:gd name="connsiteX107" fmla="*/ 1319677 w 2441413"/>
              <a:gd name="connsiteY107" fmla="*/ 2620554 h 3068423"/>
              <a:gd name="connsiteX108" fmla="*/ 1251253 w 2441413"/>
              <a:gd name="connsiteY108" fmla="*/ 2670317 h 3068423"/>
              <a:gd name="connsiteX109" fmla="*/ 1344558 w 2441413"/>
              <a:gd name="connsiteY109" fmla="*/ 2819607 h 3068423"/>
              <a:gd name="connsiteX110" fmla="*/ 1375660 w 2441413"/>
              <a:gd name="connsiteY110" fmla="*/ 2944016 h 3068423"/>
              <a:gd name="connsiteX111" fmla="*/ 1444085 w 2441413"/>
              <a:gd name="connsiteY111" fmla="*/ 2919134 h 3068423"/>
              <a:gd name="connsiteX112" fmla="*/ 1556052 w 2441413"/>
              <a:gd name="connsiteY112" fmla="*/ 3068423 h 3068423"/>
              <a:gd name="connsiteX113" fmla="*/ 1587154 w 2441413"/>
              <a:gd name="connsiteY113" fmla="*/ 2981338 h 3068423"/>
              <a:gd name="connsiteX114" fmla="*/ 1811089 w 2441413"/>
              <a:gd name="connsiteY114" fmla="*/ 2931574 h 3068423"/>
              <a:gd name="connsiteX115" fmla="*/ 2202975 w 2441413"/>
              <a:gd name="connsiteY115" fmla="*/ 2900472 h 3068423"/>
              <a:gd name="connsiteX116" fmla="*/ 2184314 w 2441413"/>
              <a:gd name="connsiteY116" fmla="*/ 2720081 h 3068423"/>
              <a:gd name="connsiteX117" fmla="*/ 2212246 w 2441413"/>
              <a:gd name="connsiteY117" fmla="*/ 2520789 h 3068423"/>
              <a:gd name="connsiteX118" fmla="*/ 2326605 w 2441413"/>
              <a:gd name="connsiteY118" fmla="*/ 2394466 h 3068423"/>
              <a:gd name="connsiteX119" fmla="*/ 2351843 w 2441413"/>
              <a:gd name="connsiteY119" fmla="*/ 2167436 h 3068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2441413" h="3068423">
                <a:moveTo>
                  <a:pt x="2351843" y="2167436"/>
                </a:moveTo>
                <a:cubicBezTo>
                  <a:pt x="2359167" y="2120646"/>
                  <a:pt x="2363457" y="2130215"/>
                  <a:pt x="2370551" y="2113727"/>
                </a:cubicBezTo>
                <a:cubicBezTo>
                  <a:pt x="2377645" y="2097239"/>
                  <a:pt x="2401721" y="2084987"/>
                  <a:pt x="2413455" y="2064695"/>
                </a:cubicBezTo>
                <a:cubicBezTo>
                  <a:pt x="2425189" y="2044403"/>
                  <a:pt x="2444652" y="2010720"/>
                  <a:pt x="2440953" y="1991974"/>
                </a:cubicBezTo>
                <a:cubicBezTo>
                  <a:pt x="2437254" y="1973228"/>
                  <a:pt x="2399540" y="1967126"/>
                  <a:pt x="2391258" y="1952217"/>
                </a:cubicBezTo>
                <a:cubicBezTo>
                  <a:pt x="2382976" y="1937308"/>
                  <a:pt x="2407823" y="1937308"/>
                  <a:pt x="2391258" y="1902521"/>
                </a:cubicBezTo>
                <a:cubicBezTo>
                  <a:pt x="2374693" y="1867734"/>
                  <a:pt x="2318370" y="1783251"/>
                  <a:pt x="2291866" y="1743495"/>
                </a:cubicBezTo>
                <a:cubicBezTo>
                  <a:pt x="2265362" y="1703739"/>
                  <a:pt x="2248796" y="1692143"/>
                  <a:pt x="2232231" y="1663982"/>
                </a:cubicBezTo>
                <a:cubicBezTo>
                  <a:pt x="2215666" y="1635821"/>
                  <a:pt x="2199101" y="1597721"/>
                  <a:pt x="2192475" y="1574530"/>
                </a:cubicBezTo>
                <a:cubicBezTo>
                  <a:pt x="2185849" y="1551339"/>
                  <a:pt x="2199101" y="1549683"/>
                  <a:pt x="2192475" y="1524835"/>
                </a:cubicBezTo>
                <a:cubicBezTo>
                  <a:pt x="2185849" y="1499987"/>
                  <a:pt x="2152718" y="1425443"/>
                  <a:pt x="2152718" y="1425443"/>
                </a:cubicBezTo>
                <a:cubicBezTo>
                  <a:pt x="2149405" y="1402252"/>
                  <a:pt x="2179223" y="1400596"/>
                  <a:pt x="2172597" y="1385687"/>
                </a:cubicBezTo>
                <a:cubicBezTo>
                  <a:pt x="2165971" y="1370778"/>
                  <a:pt x="2117932" y="1355869"/>
                  <a:pt x="2112962" y="1335991"/>
                </a:cubicBezTo>
                <a:cubicBezTo>
                  <a:pt x="2107992" y="1316113"/>
                  <a:pt x="2146092" y="1284639"/>
                  <a:pt x="2142779" y="1266417"/>
                </a:cubicBezTo>
                <a:cubicBezTo>
                  <a:pt x="2139466" y="1248195"/>
                  <a:pt x="2098053" y="1241570"/>
                  <a:pt x="2093084" y="1226661"/>
                </a:cubicBezTo>
                <a:cubicBezTo>
                  <a:pt x="2088115" y="1211752"/>
                  <a:pt x="2116275" y="1196843"/>
                  <a:pt x="2112962" y="1176965"/>
                </a:cubicBezTo>
                <a:cubicBezTo>
                  <a:pt x="2109649" y="1157087"/>
                  <a:pt x="2081488" y="1143834"/>
                  <a:pt x="2073205" y="1107391"/>
                </a:cubicBezTo>
                <a:cubicBezTo>
                  <a:pt x="2064922" y="1070948"/>
                  <a:pt x="2061609" y="986465"/>
                  <a:pt x="2063266" y="958304"/>
                </a:cubicBezTo>
                <a:cubicBezTo>
                  <a:pt x="2064923" y="930143"/>
                  <a:pt x="2081487" y="956648"/>
                  <a:pt x="2083144" y="938426"/>
                </a:cubicBezTo>
                <a:cubicBezTo>
                  <a:pt x="2084801" y="920204"/>
                  <a:pt x="2088114" y="877135"/>
                  <a:pt x="2073205" y="848974"/>
                </a:cubicBezTo>
                <a:cubicBezTo>
                  <a:pt x="2058296" y="820813"/>
                  <a:pt x="2008601" y="802591"/>
                  <a:pt x="1993692" y="769461"/>
                </a:cubicBezTo>
                <a:cubicBezTo>
                  <a:pt x="1978783" y="736330"/>
                  <a:pt x="1980440" y="681665"/>
                  <a:pt x="1983753" y="650191"/>
                </a:cubicBezTo>
                <a:cubicBezTo>
                  <a:pt x="1987066" y="618717"/>
                  <a:pt x="2033449" y="617060"/>
                  <a:pt x="2013571" y="580617"/>
                </a:cubicBezTo>
                <a:cubicBezTo>
                  <a:pt x="1993693" y="544174"/>
                  <a:pt x="1894301" y="444782"/>
                  <a:pt x="1864484" y="431530"/>
                </a:cubicBezTo>
                <a:cubicBezTo>
                  <a:pt x="1834667" y="418278"/>
                  <a:pt x="1837979" y="474600"/>
                  <a:pt x="1834666" y="501104"/>
                </a:cubicBezTo>
                <a:cubicBezTo>
                  <a:pt x="1831353" y="527608"/>
                  <a:pt x="1852887" y="569021"/>
                  <a:pt x="1844605" y="590556"/>
                </a:cubicBezTo>
                <a:cubicBezTo>
                  <a:pt x="1836322" y="612091"/>
                  <a:pt x="1809114" y="622277"/>
                  <a:pt x="1784971" y="630313"/>
                </a:cubicBezTo>
                <a:cubicBezTo>
                  <a:pt x="1760828" y="638349"/>
                  <a:pt x="1719625" y="622206"/>
                  <a:pt x="1699747" y="638771"/>
                </a:cubicBezTo>
                <a:cubicBezTo>
                  <a:pt x="1679869" y="655336"/>
                  <a:pt x="1687940" y="731114"/>
                  <a:pt x="1665701" y="729704"/>
                </a:cubicBezTo>
                <a:cubicBezTo>
                  <a:pt x="1643462" y="728294"/>
                  <a:pt x="1588796" y="649275"/>
                  <a:pt x="1566310" y="630313"/>
                </a:cubicBezTo>
                <a:cubicBezTo>
                  <a:pt x="1543824" y="611351"/>
                  <a:pt x="1549005" y="637468"/>
                  <a:pt x="1530783" y="615933"/>
                </a:cubicBezTo>
                <a:cubicBezTo>
                  <a:pt x="1512561" y="594398"/>
                  <a:pt x="1479078" y="535398"/>
                  <a:pt x="1456979" y="501104"/>
                </a:cubicBezTo>
                <a:cubicBezTo>
                  <a:pt x="1434880" y="466810"/>
                  <a:pt x="1403159" y="444958"/>
                  <a:pt x="1398189" y="410171"/>
                </a:cubicBezTo>
                <a:cubicBezTo>
                  <a:pt x="1393219" y="375384"/>
                  <a:pt x="1419901" y="357621"/>
                  <a:pt x="1427162" y="292382"/>
                </a:cubicBezTo>
                <a:cubicBezTo>
                  <a:pt x="1434423" y="227143"/>
                  <a:pt x="1455005" y="61808"/>
                  <a:pt x="1441753" y="18739"/>
                </a:cubicBezTo>
                <a:cubicBezTo>
                  <a:pt x="1428501" y="-24331"/>
                  <a:pt x="1367880" y="18175"/>
                  <a:pt x="1347649" y="33965"/>
                </a:cubicBezTo>
                <a:cubicBezTo>
                  <a:pt x="1327418" y="49755"/>
                  <a:pt x="1328474" y="93599"/>
                  <a:pt x="1320368" y="113477"/>
                </a:cubicBezTo>
                <a:cubicBezTo>
                  <a:pt x="1312262" y="133355"/>
                  <a:pt x="1307715" y="136670"/>
                  <a:pt x="1299010" y="153235"/>
                </a:cubicBezTo>
                <a:cubicBezTo>
                  <a:pt x="1290305" y="169800"/>
                  <a:pt x="1279908" y="219495"/>
                  <a:pt x="1268136" y="212869"/>
                </a:cubicBezTo>
                <a:cubicBezTo>
                  <a:pt x="1256364" y="206243"/>
                  <a:pt x="1233313" y="134273"/>
                  <a:pt x="1228379" y="113478"/>
                </a:cubicBezTo>
                <a:cubicBezTo>
                  <a:pt x="1223445" y="92683"/>
                  <a:pt x="1251782" y="104666"/>
                  <a:pt x="1238530" y="88101"/>
                </a:cubicBezTo>
                <a:cubicBezTo>
                  <a:pt x="1225278" y="71536"/>
                  <a:pt x="1182032" y="14827"/>
                  <a:pt x="1148866" y="14087"/>
                </a:cubicBezTo>
                <a:cubicBezTo>
                  <a:pt x="1115700" y="13347"/>
                  <a:pt x="1074323" y="72065"/>
                  <a:pt x="1039536" y="83661"/>
                </a:cubicBezTo>
                <a:cubicBezTo>
                  <a:pt x="1004749" y="95257"/>
                  <a:pt x="940144" y="83661"/>
                  <a:pt x="940144" y="83661"/>
                </a:cubicBezTo>
                <a:cubicBezTo>
                  <a:pt x="913640" y="83661"/>
                  <a:pt x="900388" y="77035"/>
                  <a:pt x="880510" y="83661"/>
                </a:cubicBezTo>
                <a:cubicBezTo>
                  <a:pt x="860632" y="90287"/>
                  <a:pt x="839097" y="111821"/>
                  <a:pt x="820875" y="123417"/>
                </a:cubicBezTo>
                <a:cubicBezTo>
                  <a:pt x="802653" y="135013"/>
                  <a:pt x="782775" y="126731"/>
                  <a:pt x="771179" y="153235"/>
                </a:cubicBezTo>
                <a:cubicBezTo>
                  <a:pt x="759583" y="179739"/>
                  <a:pt x="754614" y="239373"/>
                  <a:pt x="751301" y="282443"/>
                </a:cubicBezTo>
                <a:cubicBezTo>
                  <a:pt x="747988" y="325512"/>
                  <a:pt x="756270" y="375208"/>
                  <a:pt x="751301" y="411652"/>
                </a:cubicBezTo>
                <a:cubicBezTo>
                  <a:pt x="746331" y="448095"/>
                  <a:pt x="747988" y="472943"/>
                  <a:pt x="721484" y="501104"/>
                </a:cubicBezTo>
                <a:cubicBezTo>
                  <a:pt x="694980" y="529265"/>
                  <a:pt x="617123" y="549143"/>
                  <a:pt x="592275" y="580617"/>
                </a:cubicBezTo>
                <a:cubicBezTo>
                  <a:pt x="567427" y="612091"/>
                  <a:pt x="582336" y="660131"/>
                  <a:pt x="572397" y="689948"/>
                </a:cubicBezTo>
                <a:cubicBezTo>
                  <a:pt x="562458" y="719765"/>
                  <a:pt x="550862" y="756208"/>
                  <a:pt x="532640" y="759521"/>
                </a:cubicBezTo>
                <a:cubicBezTo>
                  <a:pt x="514418" y="762834"/>
                  <a:pt x="487914" y="678352"/>
                  <a:pt x="463066" y="709826"/>
                </a:cubicBezTo>
                <a:cubicBezTo>
                  <a:pt x="438218" y="741300"/>
                  <a:pt x="396805" y="893700"/>
                  <a:pt x="383553" y="948365"/>
                </a:cubicBezTo>
                <a:cubicBezTo>
                  <a:pt x="370301" y="1003030"/>
                  <a:pt x="383553" y="1037817"/>
                  <a:pt x="383553" y="1037817"/>
                </a:cubicBezTo>
                <a:cubicBezTo>
                  <a:pt x="376927" y="1056039"/>
                  <a:pt x="343797" y="1022908"/>
                  <a:pt x="343797" y="1057695"/>
                </a:cubicBezTo>
                <a:cubicBezTo>
                  <a:pt x="343797" y="1092482"/>
                  <a:pt x="371957" y="1198500"/>
                  <a:pt x="383553" y="1246539"/>
                </a:cubicBezTo>
                <a:cubicBezTo>
                  <a:pt x="395149" y="1294578"/>
                  <a:pt x="431593" y="1342617"/>
                  <a:pt x="413371" y="1345930"/>
                </a:cubicBezTo>
                <a:cubicBezTo>
                  <a:pt x="395149" y="1349243"/>
                  <a:pt x="314050" y="1298878"/>
                  <a:pt x="274223" y="1266417"/>
                </a:cubicBezTo>
                <a:cubicBezTo>
                  <a:pt x="234396" y="1233956"/>
                  <a:pt x="210851" y="1182640"/>
                  <a:pt x="174408" y="1151166"/>
                </a:cubicBezTo>
                <a:cubicBezTo>
                  <a:pt x="137965" y="1119692"/>
                  <a:pt x="84463" y="1077468"/>
                  <a:pt x="55562" y="1077574"/>
                </a:cubicBezTo>
                <a:cubicBezTo>
                  <a:pt x="26661" y="1077680"/>
                  <a:pt x="6078" y="1121102"/>
                  <a:pt x="1003" y="1151800"/>
                </a:cubicBezTo>
                <a:cubicBezTo>
                  <a:pt x="-4072" y="1182498"/>
                  <a:pt x="11047" y="1244319"/>
                  <a:pt x="25110" y="1261765"/>
                </a:cubicBezTo>
                <a:cubicBezTo>
                  <a:pt x="39173" y="1279211"/>
                  <a:pt x="75334" y="1249077"/>
                  <a:pt x="85379" y="1256478"/>
                </a:cubicBezTo>
                <a:cubicBezTo>
                  <a:pt x="95424" y="1263879"/>
                  <a:pt x="80409" y="1274700"/>
                  <a:pt x="85379" y="1306174"/>
                </a:cubicBezTo>
                <a:cubicBezTo>
                  <a:pt x="90349" y="1337648"/>
                  <a:pt x="104639" y="1393969"/>
                  <a:pt x="115197" y="1445321"/>
                </a:cubicBezTo>
                <a:cubicBezTo>
                  <a:pt x="125755" y="1496673"/>
                  <a:pt x="135477" y="1526491"/>
                  <a:pt x="148729" y="1614287"/>
                </a:cubicBezTo>
                <a:cubicBezTo>
                  <a:pt x="161981" y="1702083"/>
                  <a:pt x="187046" y="1874360"/>
                  <a:pt x="194710" y="1972095"/>
                </a:cubicBezTo>
                <a:cubicBezTo>
                  <a:pt x="202374" y="2069830"/>
                  <a:pt x="198023" y="2159282"/>
                  <a:pt x="194710" y="2200695"/>
                </a:cubicBezTo>
                <a:cubicBezTo>
                  <a:pt x="191397" y="2242108"/>
                  <a:pt x="181457" y="2189100"/>
                  <a:pt x="174831" y="2220574"/>
                </a:cubicBezTo>
                <a:cubicBezTo>
                  <a:pt x="168205" y="2252048"/>
                  <a:pt x="163235" y="2339843"/>
                  <a:pt x="154953" y="2389539"/>
                </a:cubicBezTo>
                <a:cubicBezTo>
                  <a:pt x="146671" y="2439235"/>
                  <a:pt x="128449" y="2480648"/>
                  <a:pt x="125136" y="2518748"/>
                </a:cubicBezTo>
                <a:cubicBezTo>
                  <a:pt x="121823" y="2556848"/>
                  <a:pt x="130106" y="2585009"/>
                  <a:pt x="135075" y="2618139"/>
                </a:cubicBezTo>
                <a:cubicBezTo>
                  <a:pt x="140044" y="2651269"/>
                  <a:pt x="140714" y="2676998"/>
                  <a:pt x="154953" y="2717530"/>
                </a:cubicBezTo>
                <a:cubicBezTo>
                  <a:pt x="169192" y="2758062"/>
                  <a:pt x="194076" y="2834086"/>
                  <a:pt x="220510" y="2861330"/>
                </a:cubicBezTo>
                <a:cubicBezTo>
                  <a:pt x="246944" y="2888574"/>
                  <a:pt x="288038" y="2886741"/>
                  <a:pt x="313555" y="2880996"/>
                </a:cubicBezTo>
                <a:cubicBezTo>
                  <a:pt x="339072" y="2875251"/>
                  <a:pt x="363604" y="2816005"/>
                  <a:pt x="373614" y="2826861"/>
                </a:cubicBezTo>
                <a:cubicBezTo>
                  <a:pt x="383624" y="2837717"/>
                  <a:pt x="363675" y="2914656"/>
                  <a:pt x="373614" y="2946130"/>
                </a:cubicBezTo>
                <a:cubicBezTo>
                  <a:pt x="383553" y="2977604"/>
                  <a:pt x="411644" y="3009536"/>
                  <a:pt x="433249" y="3015704"/>
                </a:cubicBezTo>
                <a:cubicBezTo>
                  <a:pt x="454854" y="3021872"/>
                  <a:pt x="494963" y="3004672"/>
                  <a:pt x="503245" y="2983137"/>
                </a:cubicBezTo>
                <a:cubicBezTo>
                  <a:pt x="511528" y="2961602"/>
                  <a:pt x="480512" y="2907572"/>
                  <a:pt x="482944" y="2886495"/>
                </a:cubicBezTo>
                <a:cubicBezTo>
                  <a:pt x="485376" y="2865418"/>
                  <a:pt x="511210" y="2873242"/>
                  <a:pt x="517836" y="2856677"/>
                </a:cubicBezTo>
                <a:cubicBezTo>
                  <a:pt x="524462" y="2840112"/>
                  <a:pt x="525203" y="2821891"/>
                  <a:pt x="522701" y="2787104"/>
                </a:cubicBezTo>
                <a:cubicBezTo>
                  <a:pt x="520199" y="2752317"/>
                  <a:pt x="504479" y="2684399"/>
                  <a:pt x="502823" y="2647956"/>
                </a:cubicBezTo>
                <a:cubicBezTo>
                  <a:pt x="501167" y="2611513"/>
                  <a:pt x="497853" y="2591634"/>
                  <a:pt x="512762" y="2568443"/>
                </a:cubicBezTo>
                <a:cubicBezTo>
                  <a:pt x="527671" y="2545252"/>
                  <a:pt x="567603" y="2485793"/>
                  <a:pt x="592275" y="2508808"/>
                </a:cubicBezTo>
                <a:cubicBezTo>
                  <a:pt x="616947" y="2531823"/>
                  <a:pt x="645637" y="2680171"/>
                  <a:pt x="660792" y="2706534"/>
                </a:cubicBezTo>
                <a:cubicBezTo>
                  <a:pt x="675947" y="2732898"/>
                  <a:pt x="665795" y="2680135"/>
                  <a:pt x="683206" y="2666989"/>
                </a:cubicBezTo>
                <a:cubicBezTo>
                  <a:pt x="700617" y="2653843"/>
                  <a:pt x="737344" y="2645736"/>
                  <a:pt x="765258" y="2627655"/>
                </a:cubicBezTo>
                <a:cubicBezTo>
                  <a:pt x="793172" y="2609574"/>
                  <a:pt x="821544" y="2566716"/>
                  <a:pt x="850692" y="2558504"/>
                </a:cubicBezTo>
                <a:cubicBezTo>
                  <a:pt x="879840" y="2550292"/>
                  <a:pt x="925235" y="2611513"/>
                  <a:pt x="940144" y="2578382"/>
                </a:cubicBezTo>
                <a:cubicBezTo>
                  <a:pt x="955053" y="2545252"/>
                  <a:pt x="936831" y="2422669"/>
                  <a:pt x="940144" y="2359721"/>
                </a:cubicBezTo>
                <a:cubicBezTo>
                  <a:pt x="943457" y="2296773"/>
                  <a:pt x="956710" y="2243765"/>
                  <a:pt x="960023" y="2200695"/>
                </a:cubicBezTo>
                <a:cubicBezTo>
                  <a:pt x="963336" y="2157625"/>
                  <a:pt x="948427" y="2141060"/>
                  <a:pt x="960023" y="2101304"/>
                </a:cubicBezTo>
                <a:cubicBezTo>
                  <a:pt x="971619" y="2061547"/>
                  <a:pt x="1011375" y="1973752"/>
                  <a:pt x="1029597" y="1962156"/>
                </a:cubicBezTo>
                <a:cubicBezTo>
                  <a:pt x="1047819" y="1950560"/>
                  <a:pt x="1047924" y="1971320"/>
                  <a:pt x="1069353" y="2031730"/>
                </a:cubicBezTo>
                <a:cubicBezTo>
                  <a:pt x="1090782" y="2092140"/>
                  <a:pt x="1138293" y="2258357"/>
                  <a:pt x="1158171" y="2324618"/>
                </a:cubicBezTo>
                <a:cubicBezTo>
                  <a:pt x="1178049" y="2390879"/>
                  <a:pt x="1175371" y="2422493"/>
                  <a:pt x="1188623" y="2429295"/>
                </a:cubicBezTo>
                <a:cubicBezTo>
                  <a:pt x="1201875" y="2436097"/>
                  <a:pt x="1236026" y="2393592"/>
                  <a:pt x="1237683" y="2365431"/>
                </a:cubicBezTo>
                <a:cubicBezTo>
                  <a:pt x="1239340" y="2337270"/>
                  <a:pt x="1192042" y="2284473"/>
                  <a:pt x="1198562" y="2260330"/>
                </a:cubicBezTo>
                <a:cubicBezTo>
                  <a:pt x="1205082" y="2236187"/>
                  <a:pt x="1263554" y="2233826"/>
                  <a:pt x="1276806" y="2220574"/>
                </a:cubicBezTo>
                <a:cubicBezTo>
                  <a:pt x="1290058" y="2207322"/>
                  <a:pt x="1264611" y="2208978"/>
                  <a:pt x="1278075" y="2180817"/>
                </a:cubicBezTo>
                <a:cubicBezTo>
                  <a:pt x="1291539" y="2152656"/>
                  <a:pt x="1322801" y="2049951"/>
                  <a:pt x="1357588" y="2051608"/>
                </a:cubicBezTo>
                <a:cubicBezTo>
                  <a:pt x="1392375" y="2053264"/>
                  <a:pt x="1481712" y="2151915"/>
                  <a:pt x="1486797" y="2190756"/>
                </a:cubicBezTo>
                <a:cubicBezTo>
                  <a:pt x="1491882" y="2229597"/>
                  <a:pt x="1412844" y="2246195"/>
                  <a:pt x="1388101" y="2284652"/>
                </a:cubicBezTo>
                <a:cubicBezTo>
                  <a:pt x="1363358" y="2323110"/>
                  <a:pt x="1399505" y="2415280"/>
                  <a:pt x="1388101" y="2471264"/>
                </a:cubicBezTo>
                <a:cubicBezTo>
                  <a:pt x="1376697" y="2527248"/>
                  <a:pt x="1338338" y="2586342"/>
                  <a:pt x="1319677" y="2620554"/>
                </a:cubicBezTo>
                <a:cubicBezTo>
                  <a:pt x="1301016" y="2654766"/>
                  <a:pt x="1247106" y="2637142"/>
                  <a:pt x="1251253" y="2670317"/>
                </a:cubicBezTo>
                <a:cubicBezTo>
                  <a:pt x="1255400" y="2703492"/>
                  <a:pt x="1327970" y="2775027"/>
                  <a:pt x="1344558" y="2819607"/>
                </a:cubicBezTo>
                <a:cubicBezTo>
                  <a:pt x="1361146" y="2864187"/>
                  <a:pt x="1363219" y="2917061"/>
                  <a:pt x="1375660" y="2944016"/>
                </a:cubicBezTo>
                <a:cubicBezTo>
                  <a:pt x="1388101" y="2970971"/>
                  <a:pt x="1414020" y="2898400"/>
                  <a:pt x="1444085" y="2919134"/>
                </a:cubicBezTo>
                <a:cubicBezTo>
                  <a:pt x="1474150" y="2939869"/>
                  <a:pt x="1528060" y="3068423"/>
                  <a:pt x="1556052" y="3068423"/>
                </a:cubicBezTo>
                <a:cubicBezTo>
                  <a:pt x="1584044" y="3068423"/>
                  <a:pt x="1544648" y="3004146"/>
                  <a:pt x="1587154" y="2981338"/>
                </a:cubicBezTo>
                <a:cubicBezTo>
                  <a:pt x="1629660" y="2958530"/>
                  <a:pt x="1716746" y="2950235"/>
                  <a:pt x="1811089" y="2931574"/>
                </a:cubicBezTo>
                <a:cubicBezTo>
                  <a:pt x="1905432" y="2912913"/>
                  <a:pt x="2136624" y="2935721"/>
                  <a:pt x="2202975" y="2900472"/>
                </a:cubicBezTo>
                <a:cubicBezTo>
                  <a:pt x="2269326" y="2865223"/>
                  <a:pt x="2179659" y="2784398"/>
                  <a:pt x="2184314" y="2720081"/>
                </a:cubicBezTo>
                <a:cubicBezTo>
                  <a:pt x="2188969" y="2655764"/>
                  <a:pt x="2192678" y="2575058"/>
                  <a:pt x="2212246" y="2520789"/>
                </a:cubicBezTo>
                <a:cubicBezTo>
                  <a:pt x="2231814" y="2466520"/>
                  <a:pt x="2303339" y="2453358"/>
                  <a:pt x="2326605" y="2394466"/>
                </a:cubicBezTo>
                <a:cubicBezTo>
                  <a:pt x="2349871" y="2335574"/>
                  <a:pt x="2344519" y="2214226"/>
                  <a:pt x="2351843" y="2167436"/>
                </a:cubicBez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3A1FC61C-7FC2-4FAD-9864-52260062ED3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9514" t="29109" r="35932" b="1565"/>
          <a:stretch/>
        </p:blipFill>
        <p:spPr>
          <a:xfrm>
            <a:off x="1127304" y="5967575"/>
            <a:ext cx="501273" cy="444167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56431C90-4885-4D39-BF6B-A3428A366FAD}"/>
              </a:ext>
            </a:extLst>
          </p:cNvPr>
          <p:cNvSpPr txBox="1"/>
          <p:nvPr/>
        </p:nvSpPr>
        <p:spPr>
          <a:xfrm>
            <a:off x="1205864" y="6766779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H</a:t>
            </a:r>
            <a:endParaRPr lang="en-US" sz="2400" b="1" dirty="0"/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6761FBF5-CE7B-412E-8DE5-5223F0CC5F6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9514" t="29109" r="35932" b="1565"/>
          <a:stretch/>
        </p:blipFill>
        <p:spPr>
          <a:xfrm>
            <a:off x="1799029" y="5126610"/>
            <a:ext cx="472680" cy="418831"/>
          </a:xfrm>
          <a:prstGeom prst="rect">
            <a:avLst/>
          </a:prstGeom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4ACEB9E5-16B1-4342-AF7E-404B130C136A}"/>
              </a:ext>
            </a:extLst>
          </p:cNvPr>
          <p:cNvSpPr txBox="1"/>
          <p:nvPr/>
        </p:nvSpPr>
        <p:spPr>
          <a:xfrm>
            <a:off x="2293481" y="5709942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H</a:t>
            </a:r>
            <a:endParaRPr lang="en-US" sz="2400" b="1" dirty="0"/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DA5A746E-A5B3-4633-A18A-7D0D2A5AFDD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9514" t="29109" r="35932" b="1565"/>
          <a:stretch/>
        </p:blipFill>
        <p:spPr>
          <a:xfrm>
            <a:off x="2577203" y="6401161"/>
            <a:ext cx="501273" cy="444167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6DB60E78-6084-475E-ABC7-4D06CE8B5E40}"/>
              </a:ext>
            </a:extLst>
          </p:cNvPr>
          <p:cNvSpPr txBox="1"/>
          <p:nvPr/>
        </p:nvSpPr>
        <p:spPr>
          <a:xfrm>
            <a:off x="2522610" y="7022064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E</a:t>
            </a:r>
            <a:endParaRPr lang="en-US" sz="2400" b="1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523FF154-6178-4240-A08D-D27F06FDA343}"/>
              </a:ext>
            </a:extLst>
          </p:cNvPr>
          <p:cNvSpPr txBox="1"/>
          <p:nvPr/>
        </p:nvSpPr>
        <p:spPr>
          <a:xfrm>
            <a:off x="2393830" y="8181009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B64F1461-6B65-4C0C-B4A8-021B8B2A759D}"/>
              </a:ext>
            </a:extLst>
          </p:cNvPr>
          <p:cNvSpPr/>
          <p:nvPr/>
        </p:nvSpPr>
        <p:spPr>
          <a:xfrm>
            <a:off x="4250022" y="4688022"/>
            <a:ext cx="2441413" cy="3016972"/>
          </a:xfrm>
          <a:custGeom>
            <a:avLst/>
            <a:gdLst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794619 w 2451775"/>
              <a:gd name="connsiteY97" fmla="*/ 2184002 h 3030157"/>
              <a:gd name="connsiteX98" fmla="*/ 1983462 w 2451775"/>
              <a:gd name="connsiteY98" fmla="*/ 2412602 h 3030157"/>
              <a:gd name="connsiteX99" fmla="*/ 2371088 w 2451775"/>
              <a:gd name="connsiteY99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794619 w 2451775"/>
              <a:gd name="connsiteY97" fmla="*/ 2184002 h 3030157"/>
              <a:gd name="connsiteX98" fmla="*/ 1941259 w 2451775"/>
              <a:gd name="connsiteY98" fmla="*/ 2032774 h 3030157"/>
              <a:gd name="connsiteX99" fmla="*/ 2371088 w 2451775"/>
              <a:gd name="connsiteY99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371088 w 2451775"/>
              <a:gd name="connsiteY99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206404 w 2451775"/>
              <a:gd name="connsiteY99" fmla="*/ 2514593 h 3030157"/>
              <a:gd name="connsiteX100" fmla="*/ 2371088 w 2451775"/>
              <a:gd name="connsiteY100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206404 w 2451775"/>
              <a:gd name="connsiteY99" fmla="*/ 2514593 h 3030157"/>
              <a:gd name="connsiteX100" fmla="*/ 2347081 w 2451775"/>
              <a:gd name="connsiteY100" fmla="*/ 2416119 h 3030157"/>
              <a:gd name="connsiteX101" fmla="*/ 2371088 w 2451775"/>
              <a:gd name="connsiteY101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171234 w 2451775"/>
              <a:gd name="connsiteY99" fmla="*/ 2472390 h 3030157"/>
              <a:gd name="connsiteX100" fmla="*/ 2347081 w 2451775"/>
              <a:gd name="connsiteY100" fmla="*/ 2416119 h 3030157"/>
              <a:gd name="connsiteX101" fmla="*/ 2371088 w 2451775"/>
              <a:gd name="connsiteY101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941259 w 2451775"/>
              <a:gd name="connsiteY98" fmla="*/ 2032774 h 3030157"/>
              <a:gd name="connsiteX99" fmla="*/ 2037592 w 2451775"/>
              <a:gd name="connsiteY99" fmla="*/ 2352814 h 3030157"/>
              <a:gd name="connsiteX100" fmla="*/ 2171234 w 2451775"/>
              <a:gd name="connsiteY100" fmla="*/ 2472390 h 3030157"/>
              <a:gd name="connsiteX101" fmla="*/ 2347081 w 2451775"/>
              <a:gd name="connsiteY101" fmla="*/ 2416119 h 3030157"/>
              <a:gd name="connsiteX102" fmla="*/ 2371088 w 2451775"/>
              <a:gd name="connsiteY102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41259 w 2451775"/>
              <a:gd name="connsiteY99" fmla="*/ 2032774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73932 w 2451775"/>
              <a:gd name="connsiteY72" fmla="*/ 2859863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69394 w 2451775"/>
              <a:gd name="connsiteY99" fmla="*/ 2096079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30158 w 2451775"/>
              <a:gd name="connsiteY72" fmla="*/ 2874454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69394 w 2451775"/>
              <a:gd name="connsiteY99" fmla="*/ 2096079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71088 w 2451775"/>
              <a:gd name="connsiteY0" fmla="*/ 2253576 h 3030157"/>
              <a:gd name="connsiteX1" fmla="*/ 2371088 w 2451775"/>
              <a:gd name="connsiteY1" fmla="*/ 2164124 h 3030157"/>
              <a:gd name="connsiteX2" fmla="*/ 2430723 w 2451775"/>
              <a:gd name="connsiteY2" fmla="*/ 2104489 h 3030157"/>
              <a:gd name="connsiteX3" fmla="*/ 2450601 w 2451775"/>
              <a:gd name="connsiteY3" fmla="*/ 2005098 h 3030157"/>
              <a:gd name="connsiteX4" fmla="*/ 2400906 w 2451775"/>
              <a:gd name="connsiteY4" fmla="*/ 1965341 h 3030157"/>
              <a:gd name="connsiteX5" fmla="*/ 2400906 w 2451775"/>
              <a:gd name="connsiteY5" fmla="*/ 1915645 h 3030157"/>
              <a:gd name="connsiteX6" fmla="*/ 2301514 w 2451775"/>
              <a:gd name="connsiteY6" fmla="*/ 1756619 h 3030157"/>
              <a:gd name="connsiteX7" fmla="*/ 2241879 w 2451775"/>
              <a:gd name="connsiteY7" fmla="*/ 1677106 h 3030157"/>
              <a:gd name="connsiteX8" fmla="*/ 2202123 w 2451775"/>
              <a:gd name="connsiteY8" fmla="*/ 1587654 h 3030157"/>
              <a:gd name="connsiteX9" fmla="*/ 2202123 w 2451775"/>
              <a:gd name="connsiteY9" fmla="*/ 1537959 h 3030157"/>
              <a:gd name="connsiteX10" fmla="*/ 2162366 w 2451775"/>
              <a:gd name="connsiteY10" fmla="*/ 1438567 h 3030157"/>
              <a:gd name="connsiteX11" fmla="*/ 2182245 w 2451775"/>
              <a:gd name="connsiteY11" fmla="*/ 1398811 h 3030157"/>
              <a:gd name="connsiteX12" fmla="*/ 2122610 w 2451775"/>
              <a:gd name="connsiteY12" fmla="*/ 1349115 h 3030157"/>
              <a:gd name="connsiteX13" fmla="*/ 2152427 w 2451775"/>
              <a:gd name="connsiteY13" fmla="*/ 1279541 h 3030157"/>
              <a:gd name="connsiteX14" fmla="*/ 2102732 w 2451775"/>
              <a:gd name="connsiteY14" fmla="*/ 1239785 h 3030157"/>
              <a:gd name="connsiteX15" fmla="*/ 2122610 w 2451775"/>
              <a:gd name="connsiteY15" fmla="*/ 1190089 h 3030157"/>
              <a:gd name="connsiteX16" fmla="*/ 2082853 w 2451775"/>
              <a:gd name="connsiteY16" fmla="*/ 1120515 h 3030157"/>
              <a:gd name="connsiteX17" fmla="*/ 2072914 w 2451775"/>
              <a:gd name="connsiteY17" fmla="*/ 971428 h 3030157"/>
              <a:gd name="connsiteX18" fmla="*/ 2092792 w 2451775"/>
              <a:gd name="connsiteY18" fmla="*/ 951550 h 3030157"/>
              <a:gd name="connsiteX19" fmla="*/ 2082853 w 2451775"/>
              <a:gd name="connsiteY19" fmla="*/ 862098 h 3030157"/>
              <a:gd name="connsiteX20" fmla="*/ 2003340 w 2451775"/>
              <a:gd name="connsiteY20" fmla="*/ 782585 h 3030157"/>
              <a:gd name="connsiteX21" fmla="*/ 1993401 w 2451775"/>
              <a:gd name="connsiteY21" fmla="*/ 663315 h 3030157"/>
              <a:gd name="connsiteX22" fmla="*/ 2023219 w 2451775"/>
              <a:gd name="connsiteY22" fmla="*/ 593741 h 3030157"/>
              <a:gd name="connsiteX23" fmla="*/ 1874132 w 2451775"/>
              <a:gd name="connsiteY23" fmla="*/ 444654 h 3030157"/>
              <a:gd name="connsiteX24" fmla="*/ 1844314 w 2451775"/>
              <a:gd name="connsiteY24" fmla="*/ 514228 h 3030157"/>
              <a:gd name="connsiteX25" fmla="*/ 1854253 w 2451775"/>
              <a:gd name="connsiteY25" fmla="*/ 603680 h 3030157"/>
              <a:gd name="connsiteX26" fmla="*/ 1794619 w 2451775"/>
              <a:gd name="connsiteY26" fmla="*/ 643437 h 3030157"/>
              <a:gd name="connsiteX27" fmla="*/ 1675349 w 2451775"/>
              <a:gd name="connsiteY27" fmla="*/ 742828 h 3030157"/>
              <a:gd name="connsiteX28" fmla="*/ 1575958 w 2451775"/>
              <a:gd name="connsiteY28" fmla="*/ 643437 h 3030157"/>
              <a:gd name="connsiteX29" fmla="*/ 1506384 w 2451775"/>
              <a:gd name="connsiteY29" fmla="*/ 653376 h 3030157"/>
              <a:gd name="connsiteX30" fmla="*/ 1466627 w 2451775"/>
              <a:gd name="connsiteY30" fmla="*/ 514228 h 3030157"/>
              <a:gd name="connsiteX31" fmla="*/ 1436810 w 2451775"/>
              <a:gd name="connsiteY31" fmla="*/ 305506 h 3030157"/>
              <a:gd name="connsiteX32" fmla="*/ 1436810 w 2451775"/>
              <a:gd name="connsiteY32" fmla="*/ 17272 h 3030157"/>
              <a:gd name="connsiteX33" fmla="*/ 1357297 w 2451775"/>
              <a:gd name="connsiteY33" fmla="*/ 47089 h 3030157"/>
              <a:gd name="connsiteX34" fmla="*/ 1357297 w 2451775"/>
              <a:gd name="connsiteY34" fmla="*/ 166359 h 3030157"/>
              <a:gd name="connsiteX35" fmla="*/ 1277784 w 2451775"/>
              <a:gd name="connsiteY35" fmla="*/ 225993 h 3030157"/>
              <a:gd name="connsiteX36" fmla="*/ 1238027 w 2451775"/>
              <a:gd name="connsiteY36" fmla="*/ 126602 h 3030157"/>
              <a:gd name="connsiteX37" fmla="*/ 1257906 w 2451775"/>
              <a:gd name="connsiteY37" fmla="*/ 76906 h 3030157"/>
              <a:gd name="connsiteX38" fmla="*/ 1158514 w 2451775"/>
              <a:gd name="connsiteY38" fmla="*/ 27211 h 3030157"/>
              <a:gd name="connsiteX39" fmla="*/ 1049184 w 2451775"/>
              <a:gd name="connsiteY39" fmla="*/ 96785 h 3030157"/>
              <a:gd name="connsiteX40" fmla="*/ 949792 w 2451775"/>
              <a:gd name="connsiteY40" fmla="*/ 96785 h 3030157"/>
              <a:gd name="connsiteX41" fmla="*/ 890158 w 2451775"/>
              <a:gd name="connsiteY41" fmla="*/ 96785 h 3030157"/>
              <a:gd name="connsiteX42" fmla="*/ 830523 w 2451775"/>
              <a:gd name="connsiteY42" fmla="*/ 136541 h 3030157"/>
              <a:gd name="connsiteX43" fmla="*/ 780827 w 2451775"/>
              <a:gd name="connsiteY43" fmla="*/ 166359 h 3030157"/>
              <a:gd name="connsiteX44" fmla="*/ 760949 w 2451775"/>
              <a:gd name="connsiteY44" fmla="*/ 295567 h 3030157"/>
              <a:gd name="connsiteX45" fmla="*/ 760949 w 2451775"/>
              <a:gd name="connsiteY45" fmla="*/ 424776 h 3030157"/>
              <a:gd name="connsiteX46" fmla="*/ 731132 w 2451775"/>
              <a:gd name="connsiteY46" fmla="*/ 514228 h 3030157"/>
              <a:gd name="connsiteX47" fmla="*/ 601923 w 2451775"/>
              <a:gd name="connsiteY47" fmla="*/ 593741 h 3030157"/>
              <a:gd name="connsiteX48" fmla="*/ 582045 w 2451775"/>
              <a:gd name="connsiteY48" fmla="*/ 703072 h 3030157"/>
              <a:gd name="connsiteX49" fmla="*/ 542288 w 2451775"/>
              <a:gd name="connsiteY49" fmla="*/ 772645 h 3030157"/>
              <a:gd name="connsiteX50" fmla="*/ 472714 w 2451775"/>
              <a:gd name="connsiteY50" fmla="*/ 722950 h 3030157"/>
              <a:gd name="connsiteX51" fmla="*/ 393201 w 2451775"/>
              <a:gd name="connsiteY51" fmla="*/ 961489 h 3030157"/>
              <a:gd name="connsiteX52" fmla="*/ 393201 w 2451775"/>
              <a:gd name="connsiteY52" fmla="*/ 1050941 h 3030157"/>
              <a:gd name="connsiteX53" fmla="*/ 353445 w 2451775"/>
              <a:gd name="connsiteY53" fmla="*/ 1070819 h 3030157"/>
              <a:gd name="connsiteX54" fmla="*/ 393201 w 2451775"/>
              <a:gd name="connsiteY54" fmla="*/ 1259663 h 3030157"/>
              <a:gd name="connsiteX55" fmla="*/ 423019 w 2451775"/>
              <a:gd name="connsiteY55" fmla="*/ 1359054 h 3030157"/>
              <a:gd name="connsiteX56" fmla="*/ 283871 w 2451775"/>
              <a:gd name="connsiteY56" fmla="*/ 1279541 h 3030157"/>
              <a:gd name="connsiteX57" fmla="*/ 164601 w 2451775"/>
              <a:gd name="connsiteY57" fmla="*/ 1120515 h 3030157"/>
              <a:gd name="connsiteX58" fmla="*/ 65210 w 2451775"/>
              <a:gd name="connsiteY58" fmla="*/ 1090698 h 3030157"/>
              <a:gd name="connsiteX59" fmla="*/ 15514 w 2451775"/>
              <a:gd name="connsiteY59" fmla="*/ 1150332 h 3030157"/>
              <a:gd name="connsiteX60" fmla="*/ 5575 w 2451775"/>
              <a:gd name="connsiteY60" fmla="*/ 1289480 h 3030157"/>
              <a:gd name="connsiteX61" fmla="*/ 95027 w 2451775"/>
              <a:gd name="connsiteY61" fmla="*/ 1269602 h 3030157"/>
              <a:gd name="connsiteX62" fmla="*/ 95027 w 2451775"/>
              <a:gd name="connsiteY62" fmla="*/ 1319298 h 3030157"/>
              <a:gd name="connsiteX63" fmla="*/ 124845 w 2451775"/>
              <a:gd name="connsiteY63" fmla="*/ 1458445 h 3030157"/>
              <a:gd name="connsiteX64" fmla="*/ 164601 w 2451775"/>
              <a:gd name="connsiteY64" fmla="*/ 1627411 h 3030157"/>
              <a:gd name="connsiteX65" fmla="*/ 204358 w 2451775"/>
              <a:gd name="connsiteY65" fmla="*/ 1985219 h 3030157"/>
              <a:gd name="connsiteX66" fmla="*/ 204358 w 2451775"/>
              <a:gd name="connsiteY66" fmla="*/ 2213819 h 3030157"/>
              <a:gd name="connsiteX67" fmla="*/ 184479 w 2451775"/>
              <a:gd name="connsiteY67" fmla="*/ 2233698 h 3030157"/>
              <a:gd name="connsiteX68" fmla="*/ 164601 w 2451775"/>
              <a:gd name="connsiteY68" fmla="*/ 2402663 h 3030157"/>
              <a:gd name="connsiteX69" fmla="*/ 134784 w 2451775"/>
              <a:gd name="connsiteY69" fmla="*/ 2531872 h 3030157"/>
              <a:gd name="connsiteX70" fmla="*/ 144723 w 2451775"/>
              <a:gd name="connsiteY70" fmla="*/ 2631263 h 3030157"/>
              <a:gd name="connsiteX71" fmla="*/ 164601 w 2451775"/>
              <a:gd name="connsiteY71" fmla="*/ 2730654 h 3030157"/>
              <a:gd name="connsiteX72" fmla="*/ 230158 w 2451775"/>
              <a:gd name="connsiteY72" fmla="*/ 2874454 h 3030157"/>
              <a:gd name="connsiteX73" fmla="*/ 383262 w 2451775"/>
              <a:gd name="connsiteY73" fmla="*/ 2839985 h 3030157"/>
              <a:gd name="connsiteX74" fmla="*/ 383262 w 2451775"/>
              <a:gd name="connsiteY74" fmla="*/ 2959254 h 3030157"/>
              <a:gd name="connsiteX75" fmla="*/ 442897 w 2451775"/>
              <a:gd name="connsiteY75" fmla="*/ 3028828 h 3030157"/>
              <a:gd name="connsiteX76" fmla="*/ 492592 w 2451775"/>
              <a:gd name="connsiteY76" fmla="*/ 2899619 h 3030157"/>
              <a:gd name="connsiteX77" fmla="*/ 532349 w 2451775"/>
              <a:gd name="connsiteY77" fmla="*/ 2800228 h 3030157"/>
              <a:gd name="connsiteX78" fmla="*/ 512471 w 2451775"/>
              <a:gd name="connsiteY78" fmla="*/ 2661080 h 3030157"/>
              <a:gd name="connsiteX79" fmla="*/ 522410 w 2451775"/>
              <a:gd name="connsiteY79" fmla="*/ 2581567 h 3030157"/>
              <a:gd name="connsiteX80" fmla="*/ 601923 w 2451775"/>
              <a:gd name="connsiteY80" fmla="*/ 2521932 h 3030157"/>
              <a:gd name="connsiteX81" fmla="*/ 621801 w 2451775"/>
              <a:gd name="connsiteY81" fmla="*/ 2671019 h 3030157"/>
              <a:gd name="connsiteX82" fmla="*/ 731132 w 2451775"/>
              <a:gd name="connsiteY82" fmla="*/ 2621324 h 3030157"/>
              <a:gd name="connsiteX83" fmla="*/ 860340 w 2451775"/>
              <a:gd name="connsiteY83" fmla="*/ 2571628 h 3030157"/>
              <a:gd name="connsiteX84" fmla="*/ 949792 w 2451775"/>
              <a:gd name="connsiteY84" fmla="*/ 2591506 h 3030157"/>
              <a:gd name="connsiteX85" fmla="*/ 949792 w 2451775"/>
              <a:gd name="connsiteY85" fmla="*/ 2372845 h 3030157"/>
              <a:gd name="connsiteX86" fmla="*/ 969671 w 2451775"/>
              <a:gd name="connsiteY86" fmla="*/ 2213819 h 3030157"/>
              <a:gd name="connsiteX87" fmla="*/ 969671 w 2451775"/>
              <a:gd name="connsiteY87" fmla="*/ 2114428 h 3030157"/>
              <a:gd name="connsiteX88" fmla="*/ 1039245 w 2451775"/>
              <a:gd name="connsiteY88" fmla="*/ 1975280 h 3030157"/>
              <a:gd name="connsiteX89" fmla="*/ 1079001 w 2451775"/>
              <a:gd name="connsiteY89" fmla="*/ 2044854 h 3030157"/>
              <a:gd name="connsiteX90" fmla="*/ 1138636 w 2451775"/>
              <a:gd name="connsiteY90" fmla="*/ 2323150 h 3030157"/>
              <a:gd name="connsiteX91" fmla="*/ 1198271 w 2451775"/>
              <a:gd name="connsiteY91" fmla="*/ 2442419 h 3030157"/>
              <a:gd name="connsiteX92" fmla="*/ 1208210 w 2451775"/>
              <a:gd name="connsiteY92" fmla="*/ 2273454 h 3030157"/>
              <a:gd name="connsiteX93" fmla="*/ 1228088 w 2451775"/>
              <a:gd name="connsiteY93" fmla="*/ 2233698 h 3030157"/>
              <a:gd name="connsiteX94" fmla="*/ 1287723 w 2451775"/>
              <a:gd name="connsiteY94" fmla="*/ 2193941 h 3030157"/>
              <a:gd name="connsiteX95" fmla="*/ 1367236 w 2451775"/>
              <a:gd name="connsiteY95" fmla="*/ 2064732 h 3030157"/>
              <a:gd name="connsiteX96" fmla="*/ 1496445 w 2451775"/>
              <a:gd name="connsiteY96" fmla="*/ 2203880 h 3030157"/>
              <a:gd name="connsiteX97" fmla="*/ 1668010 w 2451775"/>
              <a:gd name="connsiteY97" fmla="*/ 2282476 h 3030157"/>
              <a:gd name="connsiteX98" fmla="*/ 1826577 w 2451775"/>
              <a:gd name="connsiteY98" fmla="*/ 2057393 h 3030157"/>
              <a:gd name="connsiteX99" fmla="*/ 1969394 w 2451775"/>
              <a:gd name="connsiteY99" fmla="*/ 2096079 h 3030157"/>
              <a:gd name="connsiteX100" fmla="*/ 2037592 w 2451775"/>
              <a:gd name="connsiteY100" fmla="*/ 2352814 h 3030157"/>
              <a:gd name="connsiteX101" fmla="*/ 2171234 w 2451775"/>
              <a:gd name="connsiteY101" fmla="*/ 2472390 h 3030157"/>
              <a:gd name="connsiteX102" fmla="*/ 2347081 w 2451775"/>
              <a:gd name="connsiteY102" fmla="*/ 2416119 h 3030157"/>
              <a:gd name="connsiteX103" fmla="*/ 2371088 w 2451775"/>
              <a:gd name="connsiteY103" fmla="*/ 2253576 h 3030157"/>
              <a:gd name="connsiteX0" fmla="*/ 2356832 w 2437519"/>
              <a:gd name="connsiteY0" fmla="*/ 2253576 h 3030157"/>
              <a:gd name="connsiteX1" fmla="*/ 2356832 w 2437519"/>
              <a:gd name="connsiteY1" fmla="*/ 2164124 h 3030157"/>
              <a:gd name="connsiteX2" fmla="*/ 2416467 w 2437519"/>
              <a:gd name="connsiteY2" fmla="*/ 2104489 h 3030157"/>
              <a:gd name="connsiteX3" fmla="*/ 2436345 w 2437519"/>
              <a:gd name="connsiteY3" fmla="*/ 2005098 h 3030157"/>
              <a:gd name="connsiteX4" fmla="*/ 2386650 w 2437519"/>
              <a:gd name="connsiteY4" fmla="*/ 1965341 h 3030157"/>
              <a:gd name="connsiteX5" fmla="*/ 2386650 w 2437519"/>
              <a:gd name="connsiteY5" fmla="*/ 1915645 h 3030157"/>
              <a:gd name="connsiteX6" fmla="*/ 2287258 w 2437519"/>
              <a:gd name="connsiteY6" fmla="*/ 1756619 h 3030157"/>
              <a:gd name="connsiteX7" fmla="*/ 2227623 w 2437519"/>
              <a:gd name="connsiteY7" fmla="*/ 1677106 h 3030157"/>
              <a:gd name="connsiteX8" fmla="*/ 2187867 w 2437519"/>
              <a:gd name="connsiteY8" fmla="*/ 1587654 h 3030157"/>
              <a:gd name="connsiteX9" fmla="*/ 2187867 w 2437519"/>
              <a:gd name="connsiteY9" fmla="*/ 1537959 h 3030157"/>
              <a:gd name="connsiteX10" fmla="*/ 2148110 w 2437519"/>
              <a:gd name="connsiteY10" fmla="*/ 1438567 h 3030157"/>
              <a:gd name="connsiteX11" fmla="*/ 2167989 w 2437519"/>
              <a:gd name="connsiteY11" fmla="*/ 1398811 h 3030157"/>
              <a:gd name="connsiteX12" fmla="*/ 2108354 w 2437519"/>
              <a:gd name="connsiteY12" fmla="*/ 1349115 h 3030157"/>
              <a:gd name="connsiteX13" fmla="*/ 2138171 w 2437519"/>
              <a:gd name="connsiteY13" fmla="*/ 1279541 h 3030157"/>
              <a:gd name="connsiteX14" fmla="*/ 2088476 w 2437519"/>
              <a:gd name="connsiteY14" fmla="*/ 1239785 h 3030157"/>
              <a:gd name="connsiteX15" fmla="*/ 2108354 w 2437519"/>
              <a:gd name="connsiteY15" fmla="*/ 1190089 h 3030157"/>
              <a:gd name="connsiteX16" fmla="*/ 2068597 w 2437519"/>
              <a:gd name="connsiteY16" fmla="*/ 1120515 h 3030157"/>
              <a:gd name="connsiteX17" fmla="*/ 2058658 w 2437519"/>
              <a:gd name="connsiteY17" fmla="*/ 971428 h 3030157"/>
              <a:gd name="connsiteX18" fmla="*/ 2078536 w 2437519"/>
              <a:gd name="connsiteY18" fmla="*/ 951550 h 3030157"/>
              <a:gd name="connsiteX19" fmla="*/ 2068597 w 2437519"/>
              <a:gd name="connsiteY19" fmla="*/ 862098 h 3030157"/>
              <a:gd name="connsiteX20" fmla="*/ 1989084 w 2437519"/>
              <a:gd name="connsiteY20" fmla="*/ 782585 h 3030157"/>
              <a:gd name="connsiteX21" fmla="*/ 1979145 w 2437519"/>
              <a:gd name="connsiteY21" fmla="*/ 663315 h 3030157"/>
              <a:gd name="connsiteX22" fmla="*/ 2008963 w 2437519"/>
              <a:gd name="connsiteY22" fmla="*/ 593741 h 3030157"/>
              <a:gd name="connsiteX23" fmla="*/ 1859876 w 2437519"/>
              <a:gd name="connsiteY23" fmla="*/ 444654 h 3030157"/>
              <a:gd name="connsiteX24" fmla="*/ 1830058 w 2437519"/>
              <a:gd name="connsiteY24" fmla="*/ 514228 h 3030157"/>
              <a:gd name="connsiteX25" fmla="*/ 1839997 w 2437519"/>
              <a:gd name="connsiteY25" fmla="*/ 603680 h 3030157"/>
              <a:gd name="connsiteX26" fmla="*/ 1780363 w 2437519"/>
              <a:gd name="connsiteY26" fmla="*/ 643437 h 3030157"/>
              <a:gd name="connsiteX27" fmla="*/ 1661093 w 2437519"/>
              <a:gd name="connsiteY27" fmla="*/ 742828 h 3030157"/>
              <a:gd name="connsiteX28" fmla="*/ 1561702 w 2437519"/>
              <a:gd name="connsiteY28" fmla="*/ 643437 h 3030157"/>
              <a:gd name="connsiteX29" fmla="*/ 1492128 w 2437519"/>
              <a:gd name="connsiteY29" fmla="*/ 653376 h 3030157"/>
              <a:gd name="connsiteX30" fmla="*/ 1452371 w 2437519"/>
              <a:gd name="connsiteY30" fmla="*/ 514228 h 3030157"/>
              <a:gd name="connsiteX31" fmla="*/ 1422554 w 2437519"/>
              <a:gd name="connsiteY31" fmla="*/ 305506 h 3030157"/>
              <a:gd name="connsiteX32" fmla="*/ 1422554 w 2437519"/>
              <a:gd name="connsiteY32" fmla="*/ 17272 h 3030157"/>
              <a:gd name="connsiteX33" fmla="*/ 1343041 w 2437519"/>
              <a:gd name="connsiteY33" fmla="*/ 47089 h 3030157"/>
              <a:gd name="connsiteX34" fmla="*/ 1343041 w 2437519"/>
              <a:gd name="connsiteY34" fmla="*/ 166359 h 3030157"/>
              <a:gd name="connsiteX35" fmla="*/ 1263528 w 2437519"/>
              <a:gd name="connsiteY35" fmla="*/ 225993 h 3030157"/>
              <a:gd name="connsiteX36" fmla="*/ 1223771 w 2437519"/>
              <a:gd name="connsiteY36" fmla="*/ 126602 h 3030157"/>
              <a:gd name="connsiteX37" fmla="*/ 1243650 w 2437519"/>
              <a:gd name="connsiteY37" fmla="*/ 76906 h 3030157"/>
              <a:gd name="connsiteX38" fmla="*/ 1144258 w 2437519"/>
              <a:gd name="connsiteY38" fmla="*/ 27211 h 3030157"/>
              <a:gd name="connsiteX39" fmla="*/ 1034928 w 2437519"/>
              <a:gd name="connsiteY39" fmla="*/ 96785 h 3030157"/>
              <a:gd name="connsiteX40" fmla="*/ 935536 w 2437519"/>
              <a:gd name="connsiteY40" fmla="*/ 96785 h 3030157"/>
              <a:gd name="connsiteX41" fmla="*/ 875902 w 2437519"/>
              <a:gd name="connsiteY41" fmla="*/ 96785 h 3030157"/>
              <a:gd name="connsiteX42" fmla="*/ 816267 w 2437519"/>
              <a:gd name="connsiteY42" fmla="*/ 136541 h 3030157"/>
              <a:gd name="connsiteX43" fmla="*/ 766571 w 2437519"/>
              <a:gd name="connsiteY43" fmla="*/ 166359 h 3030157"/>
              <a:gd name="connsiteX44" fmla="*/ 746693 w 2437519"/>
              <a:gd name="connsiteY44" fmla="*/ 295567 h 3030157"/>
              <a:gd name="connsiteX45" fmla="*/ 746693 w 2437519"/>
              <a:gd name="connsiteY45" fmla="*/ 424776 h 3030157"/>
              <a:gd name="connsiteX46" fmla="*/ 716876 w 2437519"/>
              <a:gd name="connsiteY46" fmla="*/ 514228 h 3030157"/>
              <a:gd name="connsiteX47" fmla="*/ 587667 w 2437519"/>
              <a:gd name="connsiteY47" fmla="*/ 593741 h 3030157"/>
              <a:gd name="connsiteX48" fmla="*/ 567789 w 2437519"/>
              <a:gd name="connsiteY48" fmla="*/ 703072 h 3030157"/>
              <a:gd name="connsiteX49" fmla="*/ 528032 w 2437519"/>
              <a:gd name="connsiteY49" fmla="*/ 772645 h 3030157"/>
              <a:gd name="connsiteX50" fmla="*/ 458458 w 2437519"/>
              <a:gd name="connsiteY50" fmla="*/ 722950 h 3030157"/>
              <a:gd name="connsiteX51" fmla="*/ 378945 w 2437519"/>
              <a:gd name="connsiteY51" fmla="*/ 961489 h 3030157"/>
              <a:gd name="connsiteX52" fmla="*/ 378945 w 2437519"/>
              <a:gd name="connsiteY52" fmla="*/ 1050941 h 3030157"/>
              <a:gd name="connsiteX53" fmla="*/ 339189 w 2437519"/>
              <a:gd name="connsiteY53" fmla="*/ 1070819 h 3030157"/>
              <a:gd name="connsiteX54" fmla="*/ 378945 w 2437519"/>
              <a:gd name="connsiteY54" fmla="*/ 1259663 h 3030157"/>
              <a:gd name="connsiteX55" fmla="*/ 408763 w 2437519"/>
              <a:gd name="connsiteY55" fmla="*/ 1359054 h 3030157"/>
              <a:gd name="connsiteX56" fmla="*/ 269615 w 2437519"/>
              <a:gd name="connsiteY56" fmla="*/ 1279541 h 3030157"/>
              <a:gd name="connsiteX57" fmla="*/ 150345 w 2437519"/>
              <a:gd name="connsiteY57" fmla="*/ 1120515 h 3030157"/>
              <a:gd name="connsiteX58" fmla="*/ 50954 w 2437519"/>
              <a:gd name="connsiteY58" fmla="*/ 1090698 h 3030157"/>
              <a:gd name="connsiteX59" fmla="*/ 1258 w 2437519"/>
              <a:gd name="connsiteY59" fmla="*/ 1150332 h 3030157"/>
              <a:gd name="connsiteX60" fmla="*/ 20502 w 2437519"/>
              <a:gd name="connsiteY60" fmla="*/ 1274889 h 3030157"/>
              <a:gd name="connsiteX61" fmla="*/ 80771 w 2437519"/>
              <a:gd name="connsiteY61" fmla="*/ 1269602 h 3030157"/>
              <a:gd name="connsiteX62" fmla="*/ 80771 w 2437519"/>
              <a:gd name="connsiteY62" fmla="*/ 1319298 h 3030157"/>
              <a:gd name="connsiteX63" fmla="*/ 110589 w 2437519"/>
              <a:gd name="connsiteY63" fmla="*/ 1458445 h 3030157"/>
              <a:gd name="connsiteX64" fmla="*/ 150345 w 2437519"/>
              <a:gd name="connsiteY64" fmla="*/ 1627411 h 3030157"/>
              <a:gd name="connsiteX65" fmla="*/ 190102 w 2437519"/>
              <a:gd name="connsiteY65" fmla="*/ 1985219 h 3030157"/>
              <a:gd name="connsiteX66" fmla="*/ 190102 w 2437519"/>
              <a:gd name="connsiteY66" fmla="*/ 2213819 h 3030157"/>
              <a:gd name="connsiteX67" fmla="*/ 170223 w 2437519"/>
              <a:gd name="connsiteY67" fmla="*/ 2233698 h 3030157"/>
              <a:gd name="connsiteX68" fmla="*/ 150345 w 2437519"/>
              <a:gd name="connsiteY68" fmla="*/ 2402663 h 3030157"/>
              <a:gd name="connsiteX69" fmla="*/ 120528 w 2437519"/>
              <a:gd name="connsiteY69" fmla="*/ 2531872 h 3030157"/>
              <a:gd name="connsiteX70" fmla="*/ 130467 w 2437519"/>
              <a:gd name="connsiteY70" fmla="*/ 2631263 h 3030157"/>
              <a:gd name="connsiteX71" fmla="*/ 150345 w 2437519"/>
              <a:gd name="connsiteY71" fmla="*/ 2730654 h 3030157"/>
              <a:gd name="connsiteX72" fmla="*/ 215902 w 2437519"/>
              <a:gd name="connsiteY72" fmla="*/ 2874454 h 3030157"/>
              <a:gd name="connsiteX73" fmla="*/ 369006 w 2437519"/>
              <a:gd name="connsiteY73" fmla="*/ 2839985 h 3030157"/>
              <a:gd name="connsiteX74" fmla="*/ 369006 w 2437519"/>
              <a:gd name="connsiteY74" fmla="*/ 2959254 h 3030157"/>
              <a:gd name="connsiteX75" fmla="*/ 428641 w 2437519"/>
              <a:gd name="connsiteY75" fmla="*/ 3028828 h 3030157"/>
              <a:gd name="connsiteX76" fmla="*/ 478336 w 2437519"/>
              <a:gd name="connsiteY76" fmla="*/ 2899619 h 3030157"/>
              <a:gd name="connsiteX77" fmla="*/ 518093 w 2437519"/>
              <a:gd name="connsiteY77" fmla="*/ 2800228 h 3030157"/>
              <a:gd name="connsiteX78" fmla="*/ 498215 w 2437519"/>
              <a:gd name="connsiteY78" fmla="*/ 2661080 h 3030157"/>
              <a:gd name="connsiteX79" fmla="*/ 508154 w 2437519"/>
              <a:gd name="connsiteY79" fmla="*/ 2581567 h 3030157"/>
              <a:gd name="connsiteX80" fmla="*/ 587667 w 2437519"/>
              <a:gd name="connsiteY80" fmla="*/ 2521932 h 3030157"/>
              <a:gd name="connsiteX81" fmla="*/ 607545 w 2437519"/>
              <a:gd name="connsiteY81" fmla="*/ 2671019 h 3030157"/>
              <a:gd name="connsiteX82" fmla="*/ 716876 w 2437519"/>
              <a:gd name="connsiteY82" fmla="*/ 2621324 h 3030157"/>
              <a:gd name="connsiteX83" fmla="*/ 846084 w 2437519"/>
              <a:gd name="connsiteY83" fmla="*/ 2571628 h 3030157"/>
              <a:gd name="connsiteX84" fmla="*/ 935536 w 2437519"/>
              <a:gd name="connsiteY84" fmla="*/ 2591506 h 3030157"/>
              <a:gd name="connsiteX85" fmla="*/ 935536 w 2437519"/>
              <a:gd name="connsiteY85" fmla="*/ 2372845 h 3030157"/>
              <a:gd name="connsiteX86" fmla="*/ 955415 w 2437519"/>
              <a:gd name="connsiteY86" fmla="*/ 2213819 h 3030157"/>
              <a:gd name="connsiteX87" fmla="*/ 955415 w 2437519"/>
              <a:gd name="connsiteY87" fmla="*/ 2114428 h 3030157"/>
              <a:gd name="connsiteX88" fmla="*/ 1024989 w 2437519"/>
              <a:gd name="connsiteY88" fmla="*/ 1975280 h 3030157"/>
              <a:gd name="connsiteX89" fmla="*/ 1064745 w 2437519"/>
              <a:gd name="connsiteY89" fmla="*/ 2044854 h 3030157"/>
              <a:gd name="connsiteX90" fmla="*/ 1124380 w 2437519"/>
              <a:gd name="connsiteY90" fmla="*/ 2323150 h 3030157"/>
              <a:gd name="connsiteX91" fmla="*/ 1184015 w 2437519"/>
              <a:gd name="connsiteY91" fmla="*/ 2442419 h 3030157"/>
              <a:gd name="connsiteX92" fmla="*/ 1193954 w 2437519"/>
              <a:gd name="connsiteY92" fmla="*/ 2273454 h 3030157"/>
              <a:gd name="connsiteX93" fmla="*/ 1213832 w 2437519"/>
              <a:gd name="connsiteY93" fmla="*/ 2233698 h 3030157"/>
              <a:gd name="connsiteX94" fmla="*/ 1273467 w 2437519"/>
              <a:gd name="connsiteY94" fmla="*/ 2193941 h 3030157"/>
              <a:gd name="connsiteX95" fmla="*/ 1352980 w 2437519"/>
              <a:gd name="connsiteY95" fmla="*/ 2064732 h 3030157"/>
              <a:gd name="connsiteX96" fmla="*/ 1482189 w 2437519"/>
              <a:gd name="connsiteY96" fmla="*/ 2203880 h 3030157"/>
              <a:gd name="connsiteX97" fmla="*/ 1653754 w 2437519"/>
              <a:gd name="connsiteY97" fmla="*/ 2282476 h 3030157"/>
              <a:gd name="connsiteX98" fmla="*/ 1812321 w 2437519"/>
              <a:gd name="connsiteY98" fmla="*/ 2057393 h 3030157"/>
              <a:gd name="connsiteX99" fmla="*/ 1955138 w 2437519"/>
              <a:gd name="connsiteY99" fmla="*/ 2096079 h 3030157"/>
              <a:gd name="connsiteX100" fmla="*/ 2023336 w 2437519"/>
              <a:gd name="connsiteY100" fmla="*/ 2352814 h 3030157"/>
              <a:gd name="connsiteX101" fmla="*/ 2156978 w 2437519"/>
              <a:gd name="connsiteY101" fmla="*/ 2472390 h 3030157"/>
              <a:gd name="connsiteX102" fmla="*/ 2332825 w 2437519"/>
              <a:gd name="connsiteY102" fmla="*/ 2416119 h 3030157"/>
              <a:gd name="connsiteX103" fmla="*/ 2356832 w 2437519"/>
              <a:gd name="connsiteY103" fmla="*/ 2253576 h 3030157"/>
              <a:gd name="connsiteX0" fmla="*/ 2337643 w 2418330"/>
              <a:gd name="connsiteY0" fmla="*/ 2253576 h 3030157"/>
              <a:gd name="connsiteX1" fmla="*/ 2337643 w 2418330"/>
              <a:gd name="connsiteY1" fmla="*/ 2164124 h 3030157"/>
              <a:gd name="connsiteX2" fmla="*/ 2397278 w 2418330"/>
              <a:gd name="connsiteY2" fmla="*/ 2104489 h 3030157"/>
              <a:gd name="connsiteX3" fmla="*/ 2417156 w 2418330"/>
              <a:gd name="connsiteY3" fmla="*/ 2005098 h 3030157"/>
              <a:gd name="connsiteX4" fmla="*/ 2367461 w 2418330"/>
              <a:gd name="connsiteY4" fmla="*/ 1965341 h 3030157"/>
              <a:gd name="connsiteX5" fmla="*/ 2367461 w 2418330"/>
              <a:gd name="connsiteY5" fmla="*/ 1915645 h 3030157"/>
              <a:gd name="connsiteX6" fmla="*/ 2268069 w 2418330"/>
              <a:gd name="connsiteY6" fmla="*/ 1756619 h 3030157"/>
              <a:gd name="connsiteX7" fmla="*/ 2208434 w 2418330"/>
              <a:gd name="connsiteY7" fmla="*/ 1677106 h 3030157"/>
              <a:gd name="connsiteX8" fmla="*/ 2168678 w 2418330"/>
              <a:gd name="connsiteY8" fmla="*/ 1587654 h 3030157"/>
              <a:gd name="connsiteX9" fmla="*/ 2168678 w 2418330"/>
              <a:gd name="connsiteY9" fmla="*/ 1537959 h 3030157"/>
              <a:gd name="connsiteX10" fmla="*/ 2128921 w 2418330"/>
              <a:gd name="connsiteY10" fmla="*/ 1438567 h 3030157"/>
              <a:gd name="connsiteX11" fmla="*/ 2148800 w 2418330"/>
              <a:gd name="connsiteY11" fmla="*/ 1398811 h 3030157"/>
              <a:gd name="connsiteX12" fmla="*/ 2089165 w 2418330"/>
              <a:gd name="connsiteY12" fmla="*/ 1349115 h 3030157"/>
              <a:gd name="connsiteX13" fmla="*/ 2118982 w 2418330"/>
              <a:gd name="connsiteY13" fmla="*/ 1279541 h 3030157"/>
              <a:gd name="connsiteX14" fmla="*/ 2069287 w 2418330"/>
              <a:gd name="connsiteY14" fmla="*/ 1239785 h 3030157"/>
              <a:gd name="connsiteX15" fmla="*/ 2089165 w 2418330"/>
              <a:gd name="connsiteY15" fmla="*/ 1190089 h 3030157"/>
              <a:gd name="connsiteX16" fmla="*/ 2049408 w 2418330"/>
              <a:gd name="connsiteY16" fmla="*/ 1120515 h 3030157"/>
              <a:gd name="connsiteX17" fmla="*/ 2039469 w 2418330"/>
              <a:gd name="connsiteY17" fmla="*/ 971428 h 3030157"/>
              <a:gd name="connsiteX18" fmla="*/ 2059347 w 2418330"/>
              <a:gd name="connsiteY18" fmla="*/ 951550 h 3030157"/>
              <a:gd name="connsiteX19" fmla="*/ 2049408 w 2418330"/>
              <a:gd name="connsiteY19" fmla="*/ 862098 h 3030157"/>
              <a:gd name="connsiteX20" fmla="*/ 1969895 w 2418330"/>
              <a:gd name="connsiteY20" fmla="*/ 782585 h 3030157"/>
              <a:gd name="connsiteX21" fmla="*/ 1959956 w 2418330"/>
              <a:gd name="connsiteY21" fmla="*/ 663315 h 3030157"/>
              <a:gd name="connsiteX22" fmla="*/ 1989774 w 2418330"/>
              <a:gd name="connsiteY22" fmla="*/ 593741 h 3030157"/>
              <a:gd name="connsiteX23" fmla="*/ 1840687 w 2418330"/>
              <a:gd name="connsiteY23" fmla="*/ 444654 h 3030157"/>
              <a:gd name="connsiteX24" fmla="*/ 1810869 w 2418330"/>
              <a:gd name="connsiteY24" fmla="*/ 514228 h 3030157"/>
              <a:gd name="connsiteX25" fmla="*/ 1820808 w 2418330"/>
              <a:gd name="connsiteY25" fmla="*/ 603680 h 3030157"/>
              <a:gd name="connsiteX26" fmla="*/ 1761174 w 2418330"/>
              <a:gd name="connsiteY26" fmla="*/ 643437 h 3030157"/>
              <a:gd name="connsiteX27" fmla="*/ 1641904 w 2418330"/>
              <a:gd name="connsiteY27" fmla="*/ 742828 h 3030157"/>
              <a:gd name="connsiteX28" fmla="*/ 1542513 w 2418330"/>
              <a:gd name="connsiteY28" fmla="*/ 643437 h 3030157"/>
              <a:gd name="connsiteX29" fmla="*/ 1472939 w 2418330"/>
              <a:gd name="connsiteY29" fmla="*/ 653376 h 3030157"/>
              <a:gd name="connsiteX30" fmla="*/ 1433182 w 2418330"/>
              <a:gd name="connsiteY30" fmla="*/ 514228 h 3030157"/>
              <a:gd name="connsiteX31" fmla="*/ 1403365 w 2418330"/>
              <a:gd name="connsiteY31" fmla="*/ 305506 h 3030157"/>
              <a:gd name="connsiteX32" fmla="*/ 1403365 w 2418330"/>
              <a:gd name="connsiteY32" fmla="*/ 17272 h 3030157"/>
              <a:gd name="connsiteX33" fmla="*/ 1323852 w 2418330"/>
              <a:gd name="connsiteY33" fmla="*/ 47089 h 3030157"/>
              <a:gd name="connsiteX34" fmla="*/ 1323852 w 2418330"/>
              <a:gd name="connsiteY34" fmla="*/ 166359 h 3030157"/>
              <a:gd name="connsiteX35" fmla="*/ 1244339 w 2418330"/>
              <a:gd name="connsiteY35" fmla="*/ 225993 h 3030157"/>
              <a:gd name="connsiteX36" fmla="*/ 1204582 w 2418330"/>
              <a:gd name="connsiteY36" fmla="*/ 126602 h 3030157"/>
              <a:gd name="connsiteX37" fmla="*/ 1224461 w 2418330"/>
              <a:gd name="connsiteY37" fmla="*/ 76906 h 3030157"/>
              <a:gd name="connsiteX38" fmla="*/ 1125069 w 2418330"/>
              <a:gd name="connsiteY38" fmla="*/ 27211 h 3030157"/>
              <a:gd name="connsiteX39" fmla="*/ 1015739 w 2418330"/>
              <a:gd name="connsiteY39" fmla="*/ 96785 h 3030157"/>
              <a:gd name="connsiteX40" fmla="*/ 916347 w 2418330"/>
              <a:gd name="connsiteY40" fmla="*/ 96785 h 3030157"/>
              <a:gd name="connsiteX41" fmla="*/ 856713 w 2418330"/>
              <a:gd name="connsiteY41" fmla="*/ 96785 h 3030157"/>
              <a:gd name="connsiteX42" fmla="*/ 797078 w 2418330"/>
              <a:gd name="connsiteY42" fmla="*/ 136541 h 3030157"/>
              <a:gd name="connsiteX43" fmla="*/ 747382 w 2418330"/>
              <a:gd name="connsiteY43" fmla="*/ 166359 h 3030157"/>
              <a:gd name="connsiteX44" fmla="*/ 727504 w 2418330"/>
              <a:gd name="connsiteY44" fmla="*/ 295567 h 3030157"/>
              <a:gd name="connsiteX45" fmla="*/ 727504 w 2418330"/>
              <a:gd name="connsiteY45" fmla="*/ 424776 h 3030157"/>
              <a:gd name="connsiteX46" fmla="*/ 697687 w 2418330"/>
              <a:gd name="connsiteY46" fmla="*/ 514228 h 3030157"/>
              <a:gd name="connsiteX47" fmla="*/ 568478 w 2418330"/>
              <a:gd name="connsiteY47" fmla="*/ 593741 h 3030157"/>
              <a:gd name="connsiteX48" fmla="*/ 548600 w 2418330"/>
              <a:gd name="connsiteY48" fmla="*/ 703072 h 3030157"/>
              <a:gd name="connsiteX49" fmla="*/ 508843 w 2418330"/>
              <a:gd name="connsiteY49" fmla="*/ 772645 h 3030157"/>
              <a:gd name="connsiteX50" fmla="*/ 439269 w 2418330"/>
              <a:gd name="connsiteY50" fmla="*/ 722950 h 3030157"/>
              <a:gd name="connsiteX51" fmla="*/ 359756 w 2418330"/>
              <a:gd name="connsiteY51" fmla="*/ 961489 h 3030157"/>
              <a:gd name="connsiteX52" fmla="*/ 359756 w 2418330"/>
              <a:gd name="connsiteY52" fmla="*/ 1050941 h 3030157"/>
              <a:gd name="connsiteX53" fmla="*/ 320000 w 2418330"/>
              <a:gd name="connsiteY53" fmla="*/ 1070819 h 3030157"/>
              <a:gd name="connsiteX54" fmla="*/ 359756 w 2418330"/>
              <a:gd name="connsiteY54" fmla="*/ 1259663 h 3030157"/>
              <a:gd name="connsiteX55" fmla="*/ 389574 w 2418330"/>
              <a:gd name="connsiteY55" fmla="*/ 1359054 h 3030157"/>
              <a:gd name="connsiteX56" fmla="*/ 250426 w 2418330"/>
              <a:gd name="connsiteY56" fmla="*/ 1279541 h 3030157"/>
              <a:gd name="connsiteX57" fmla="*/ 131156 w 2418330"/>
              <a:gd name="connsiteY57" fmla="*/ 1120515 h 3030157"/>
              <a:gd name="connsiteX58" fmla="*/ 31765 w 2418330"/>
              <a:gd name="connsiteY58" fmla="*/ 1090698 h 3030157"/>
              <a:gd name="connsiteX59" fmla="*/ 20980 w 2418330"/>
              <a:gd name="connsiteY59" fmla="*/ 1160060 h 3030157"/>
              <a:gd name="connsiteX60" fmla="*/ 1313 w 2418330"/>
              <a:gd name="connsiteY60" fmla="*/ 1274889 h 3030157"/>
              <a:gd name="connsiteX61" fmla="*/ 61582 w 2418330"/>
              <a:gd name="connsiteY61" fmla="*/ 1269602 h 3030157"/>
              <a:gd name="connsiteX62" fmla="*/ 61582 w 2418330"/>
              <a:gd name="connsiteY62" fmla="*/ 1319298 h 3030157"/>
              <a:gd name="connsiteX63" fmla="*/ 91400 w 2418330"/>
              <a:gd name="connsiteY63" fmla="*/ 1458445 h 3030157"/>
              <a:gd name="connsiteX64" fmla="*/ 131156 w 2418330"/>
              <a:gd name="connsiteY64" fmla="*/ 1627411 h 3030157"/>
              <a:gd name="connsiteX65" fmla="*/ 170913 w 2418330"/>
              <a:gd name="connsiteY65" fmla="*/ 1985219 h 3030157"/>
              <a:gd name="connsiteX66" fmla="*/ 170913 w 2418330"/>
              <a:gd name="connsiteY66" fmla="*/ 2213819 h 3030157"/>
              <a:gd name="connsiteX67" fmla="*/ 151034 w 2418330"/>
              <a:gd name="connsiteY67" fmla="*/ 2233698 h 3030157"/>
              <a:gd name="connsiteX68" fmla="*/ 131156 w 2418330"/>
              <a:gd name="connsiteY68" fmla="*/ 2402663 h 3030157"/>
              <a:gd name="connsiteX69" fmla="*/ 101339 w 2418330"/>
              <a:gd name="connsiteY69" fmla="*/ 2531872 h 3030157"/>
              <a:gd name="connsiteX70" fmla="*/ 111278 w 2418330"/>
              <a:gd name="connsiteY70" fmla="*/ 2631263 h 3030157"/>
              <a:gd name="connsiteX71" fmla="*/ 131156 w 2418330"/>
              <a:gd name="connsiteY71" fmla="*/ 2730654 h 3030157"/>
              <a:gd name="connsiteX72" fmla="*/ 196713 w 2418330"/>
              <a:gd name="connsiteY72" fmla="*/ 2874454 h 3030157"/>
              <a:gd name="connsiteX73" fmla="*/ 349817 w 2418330"/>
              <a:gd name="connsiteY73" fmla="*/ 2839985 h 3030157"/>
              <a:gd name="connsiteX74" fmla="*/ 349817 w 2418330"/>
              <a:gd name="connsiteY74" fmla="*/ 2959254 h 3030157"/>
              <a:gd name="connsiteX75" fmla="*/ 409452 w 2418330"/>
              <a:gd name="connsiteY75" fmla="*/ 3028828 h 3030157"/>
              <a:gd name="connsiteX76" fmla="*/ 459147 w 2418330"/>
              <a:gd name="connsiteY76" fmla="*/ 2899619 h 3030157"/>
              <a:gd name="connsiteX77" fmla="*/ 498904 w 2418330"/>
              <a:gd name="connsiteY77" fmla="*/ 2800228 h 3030157"/>
              <a:gd name="connsiteX78" fmla="*/ 479026 w 2418330"/>
              <a:gd name="connsiteY78" fmla="*/ 2661080 h 3030157"/>
              <a:gd name="connsiteX79" fmla="*/ 488965 w 2418330"/>
              <a:gd name="connsiteY79" fmla="*/ 2581567 h 3030157"/>
              <a:gd name="connsiteX80" fmla="*/ 568478 w 2418330"/>
              <a:gd name="connsiteY80" fmla="*/ 2521932 h 3030157"/>
              <a:gd name="connsiteX81" fmla="*/ 588356 w 2418330"/>
              <a:gd name="connsiteY81" fmla="*/ 2671019 h 3030157"/>
              <a:gd name="connsiteX82" fmla="*/ 697687 w 2418330"/>
              <a:gd name="connsiteY82" fmla="*/ 2621324 h 3030157"/>
              <a:gd name="connsiteX83" fmla="*/ 826895 w 2418330"/>
              <a:gd name="connsiteY83" fmla="*/ 2571628 h 3030157"/>
              <a:gd name="connsiteX84" fmla="*/ 916347 w 2418330"/>
              <a:gd name="connsiteY84" fmla="*/ 2591506 h 3030157"/>
              <a:gd name="connsiteX85" fmla="*/ 916347 w 2418330"/>
              <a:gd name="connsiteY85" fmla="*/ 2372845 h 3030157"/>
              <a:gd name="connsiteX86" fmla="*/ 936226 w 2418330"/>
              <a:gd name="connsiteY86" fmla="*/ 2213819 h 3030157"/>
              <a:gd name="connsiteX87" fmla="*/ 936226 w 2418330"/>
              <a:gd name="connsiteY87" fmla="*/ 2114428 h 3030157"/>
              <a:gd name="connsiteX88" fmla="*/ 1005800 w 2418330"/>
              <a:gd name="connsiteY88" fmla="*/ 1975280 h 3030157"/>
              <a:gd name="connsiteX89" fmla="*/ 1045556 w 2418330"/>
              <a:gd name="connsiteY89" fmla="*/ 2044854 h 3030157"/>
              <a:gd name="connsiteX90" fmla="*/ 1105191 w 2418330"/>
              <a:gd name="connsiteY90" fmla="*/ 2323150 h 3030157"/>
              <a:gd name="connsiteX91" fmla="*/ 1164826 w 2418330"/>
              <a:gd name="connsiteY91" fmla="*/ 2442419 h 3030157"/>
              <a:gd name="connsiteX92" fmla="*/ 1174765 w 2418330"/>
              <a:gd name="connsiteY92" fmla="*/ 2273454 h 3030157"/>
              <a:gd name="connsiteX93" fmla="*/ 1194643 w 2418330"/>
              <a:gd name="connsiteY93" fmla="*/ 2233698 h 3030157"/>
              <a:gd name="connsiteX94" fmla="*/ 1254278 w 2418330"/>
              <a:gd name="connsiteY94" fmla="*/ 2193941 h 3030157"/>
              <a:gd name="connsiteX95" fmla="*/ 1333791 w 2418330"/>
              <a:gd name="connsiteY95" fmla="*/ 2064732 h 3030157"/>
              <a:gd name="connsiteX96" fmla="*/ 1463000 w 2418330"/>
              <a:gd name="connsiteY96" fmla="*/ 2203880 h 3030157"/>
              <a:gd name="connsiteX97" fmla="*/ 1634565 w 2418330"/>
              <a:gd name="connsiteY97" fmla="*/ 2282476 h 3030157"/>
              <a:gd name="connsiteX98" fmla="*/ 1793132 w 2418330"/>
              <a:gd name="connsiteY98" fmla="*/ 2057393 h 3030157"/>
              <a:gd name="connsiteX99" fmla="*/ 1935949 w 2418330"/>
              <a:gd name="connsiteY99" fmla="*/ 2096079 h 3030157"/>
              <a:gd name="connsiteX100" fmla="*/ 2004147 w 2418330"/>
              <a:gd name="connsiteY100" fmla="*/ 2352814 h 3030157"/>
              <a:gd name="connsiteX101" fmla="*/ 2137789 w 2418330"/>
              <a:gd name="connsiteY101" fmla="*/ 2472390 h 3030157"/>
              <a:gd name="connsiteX102" fmla="*/ 2313636 w 2418330"/>
              <a:gd name="connsiteY102" fmla="*/ 2416119 h 3030157"/>
              <a:gd name="connsiteX103" fmla="*/ 2337643 w 2418330"/>
              <a:gd name="connsiteY103" fmla="*/ 2253576 h 3030157"/>
              <a:gd name="connsiteX0" fmla="*/ 2337643 w 2418330"/>
              <a:gd name="connsiteY0" fmla="*/ 2253576 h 3030157"/>
              <a:gd name="connsiteX1" fmla="*/ 2337643 w 2418330"/>
              <a:gd name="connsiteY1" fmla="*/ 2164124 h 3030157"/>
              <a:gd name="connsiteX2" fmla="*/ 2397278 w 2418330"/>
              <a:gd name="connsiteY2" fmla="*/ 2104489 h 3030157"/>
              <a:gd name="connsiteX3" fmla="*/ 2417156 w 2418330"/>
              <a:gd name="connsiteY3" fmla="*/ 2005098 h 3030157"/>
              <a:gd name="connsiteX4" fmla="*/ 2367461 w 2418330"/>
              <a:gd name="connsiteY4" fmla="*/ 1965341 h 3030157"/>
              <a:gd name="connsiteX5" fmla="*/ 2367461 w 2418330"/>
              <a:gd name="connsiteY5" fmla="*/ 1915645 h 3030157"/>
              <a:gd name="connsiteX6" fmla="*/ 2268069 w 2418330"/>
              <a:gd name="connsiteY6" fmla="*/ 1756619 h 3030157"/>
              <a:gd name="connsiteX7" fmla="*/ 2208434 w 2418330"/>
              <a:gd name="connsiteY7" fmla="*/ 1677106 h 3030157"/>
              <a:gd name="connsiteX8" fmla="*/ 2168678 w 2418330"/>
              <a:gd name="connsiteY8" fmla="*/ 1587654 h 3030157"/>
              <a:gd name="connsiteX9" fmla="*/ 2168678 w 2418330"/>
              <a:gd name="connsiteY9" fmla="*/ 1537959 h 3030157"/>
              <a:gd name="connsiteX10" fmla="*/ 2128921 w 2418330"/>
              <a:gd name="connsiteY10" fmla="*/ 1438567 h 3030157"/>
              <a:gd name="connsiteX11" fmla="*/ 2148800 w 2418330"/>
              <a:gd name="connsiteY11" fmla="*/ 1398811 h 3030157"/>
              <a:gd name="connsiteX12" fmla="*/ 2089165 w 2418330"/>
              <a:gd name="connsiteY12" fmla="*/ 1349115 h 3030157"/>
              <a:gd name="connsiteX13" fmla="*/ 2118982 w 2418330"/>
              <a:gd name="connsiteY13" fmla="*/ 1279541 h 3030157"/>
              <a:gd name="connsiteX14" fmla="*/ 2069287 w 2418330"/>
              <a:gd name="connsiteY14" fmla="*/ 1239785 h 3030157"/>
              <a:gd name="connsiteX15" fmla="*/ 2089165 w 2418330"/>
              <a:gd name="connsiteY15" fmla="*/ 1190089 h 3030157"/>
              <a:gd name="connsiteX16" fmla="*/ 2049408 w 2418330"/>
              <a:gd name="connsiteY16" fmla="*/ 1120515 h 3030157"/>
              <a:gd name="connsiteX17" fmla="*/ 2039469 w 2418330"/>
              <a:gd name="connsiteY17" fmla="*/ 971428 h 3030157"/>
              <a:gd name="connsiteX18" fmla="*/ 2059347 w 2418330"/>
              <a:gd name="connsiteY18" fmla="*/ 951550 h 3030157"/>
              <a:gd name="connsiteX19" fmla="*/ 2049408 w 2418330"/>
              <a:gd name="connsiteY19" fmla="*/ 862098 h 3030157"/>
              <a:gd name="connsiteX20" fmla="*/ 1969895 w 2418330"/>
              <a:gd name="connsiteY20" fmla="*/ 782585 h 3030157"/>
              <a:gd name="connsiteX21" fmla="*/ 1959956 w 2418330"/>
              <a:gd name="connsiteY21" fmla="*/ 663315 h 3030157"/>
              <a:gd name="connsiteX22" fmla="*/ 1989774 w 2418330"/>
              <a:gd name="connsiteY22" fmla="*/ 593741 h 3030157"/>
              <a:gd name="connsiteX23" fmla="*/ 1840687 w 2418330"/>
              <a:gd name="connsiteY23" fmla="*/ 444654 h 3030157"/>
              <a:gd name="connsiteX24" fmla="*/ 1810869 w 2418330"/>
              <a:gd name="connsiteY24" fmla="*/ 514228 h 3030157"/>
              <a:gd name="connsiteX25" fmla="*/ 1820808 w 2418330"/>
              <a:gd name="connsiteY25" fmla="*/ 603680 h 3030157"/>
              <a:gd name="connsiteX26" fmla="*/ 1761174 w 2418330"/>
              <a:gd name="connsiteY26" fmla="*/ 643437 h 3030157"/>
              <a:gd name="connsiteX27" fmla="*/ 1641904 w 2418330"/>
              <a:gd name="connsiteY27" fmla="*/ 742828 h 3030157"/>
              <a:gd name="connsiteX28" fmla="*/ 1542513 w 2418330"/>
              <a:gd name="connsiteY28" fmla="*/ 643437 h 3030157"/>
              <a:gd name="connsiteX29" fmla="*/ 1472939 w 2418330"/>
              <a:gd name="connsiteY29" fmla="*/ 653376 h 3030157"/>
              <a:gd name="connsiteX30" fmla="*/ 1433182 w 2418330"/>
              <a:gd name="connsiteY30" fmla="*/ 514228 h 3030157"/>
              <a:gd name="connsiteX31" fmla="*/ 1403365 w 2418330"/>
              <a:gd name="connsiteY31" fmla="*/ 305506 h 3030157"/>
              <a:gd name="connsiteX32" fmla="*/ 1403365 w 2418330"/>
              <a:gd name="connsiteY32" fmla="*/ 17272 h 3030157"/>
              <a:gd name="connsiteX33" fmla="*/ 1323852 w 2418330"/>
              <a:gd name="connsiteY33" fmla="*/ 47089 h 3030157"/>
              <a:gd name="connsiteX34" fmla="*/ 1323852 w 2418330"/>
              <a:gd name="connsiteY34" fmla="*/ 166359 h 3030157"/>
              <a:gd name="connsiteX35" fmla="*/ 1244339 w 2418330"/>
              <a:gd name="connsiteY35" fmla="*/ 225993 h 3030157"/>
              <a:gd name="connsiteX36" fmla="*/ 1204582 w 2418330"/>
              <a:gd name="connsiteY36" fmla="*/ 126602 h 3030157"/>
              <a:gd name="connsiteX37" fmla="*/ 1224461 w 2418330"/>
              <a:gd name="connsiteY37" fmla="*/ 76906 h 3030157"/>
              <a:gd name="connsiteX38" fmla="*/ 1125069 w 2418330"/>
              <a:gd name="connsiteY38" fmla="*/ 27211 h 3030157"/>
              <a:gd name="connsiteX39" fmla="*/ 1015739 w 2418330"/>
              <a:gd name="connsiteY39" fmla="*/ 96785 h 3030157"/>
              <a:gd name="connsiteX40" fmla="*/ 916347 w 2418330"/>
              <a:gd name="connsiteY40" fmla="*/ 96785 h 3030157"/>
              <a:gd name="connsiteX41" fmla="*/ 856713 w 2418330"/>
              <a:gd name="connsiteY41" fmla="*/ 96785 h 3030157"/>
              <a:gd name="connsiteX42" fmla="*/ 797078 w 2418330"/>
              <a:gd name="connsiteY42" fmla="*/ 136541 h 3030157"/>
              <a:gd name="connsiteX43" fmla="*/ 747382 w 2418330"/>
              <a:gd name="connsiteY43" fmla="*/ 166359 h 3030157"/>
              <a:gd name="connsiteX44" fmla="*/ 727504 w 2418330"/>
              <a:gd name="connsiteY44" fmla="*/ 295567 h 3030157"/>
              <a:gd name="connsiteX45" fmla="*/ 727504 w 2418330"/>
              <a:gd name="connsiteY45" fmla="*/ 424776 h 3030157"/>
              <a:gd name="connsiteX46" fmla="*/ 697687 w 2418330"/>
              <a:gd name="connsiteY46" fmla="*/ 514228 h 3030157"/>
              <a:gd name="connsiteX47" fmla="*/ 568478 w 2418330"/>
              <a:gd name="connsiteY47" fmla="*/ 593741 h 3030157"/>
              <a:gd name="connsiteX48" fmla="*/ 548600 w 2418330"/>
              <a:gd name="connsiteY48" fmla="*/ 703072 h 3030157"/>
              <a:gd name="connsiteX49" fmla="*/ 508843 w 2418330"/>
              <a:gd name="connsiteY49" fmla="*/ 772645 h 3030157"/>
              <a:gd name="connsiteX50" fmla="*/ 439269 w 2418330"/>
              <a:gd name="connsiteY50" fmla="*/ 722950 h 3030157"/>
              <a:gd name="connsiteX51" fmla="*/ 359756 w 2418330"/>
              <a:gd name="connsiteY51" fmla="*/ 961489 h 3030157"/>
              <a:gd name="connsiteX52" fmla="*/ 359756 w 2418330"/>
              <a:gd name="connsiteY52" fmla="*/ 1050941 h 3030157"/>
              <a:gd name="connsiteX53" fmla="*/ 320000 w 2418330"/>
              <a:gd name="connsiteY53" fmla="*/ 1070819 h 3030157"/>
              <a:gd name="connsiteX54" fmla="*/ 359756 w 2418330"/>
              <a:gd name="connsiteY54" fmla="*/ 1259663 h 3030157"/>
              <a:gd name="connsiteX55" fmla="*/ 389574 w 2418330"/>
              <a:gd name="connsiteY55" fmla="*/ 1359054 h 3030157"/>
              <a:gd name="connsiteX56" fmla="*/ 250426 w 2418330"/>
              <a:gd name="connsiteY56" fmla="*/ 1279541 h 3030157"/>
              <a:gd name="connsiteX57" fmla="*/ 150611 w 2418330"/>
              <a:gd name="connsiteY57" fmla="*/ 1164290 h 3030157"/>
              <a:gd name="connsiteX58" fmla="*/ 31765 w 2418330"/>
              <a:gd name="connsiteY58" fmla="*/ 1090698 h 3030157"/>
              <a:gd name="connsiteX59" fmla="*/ 20980 w 2418330"/>
              <a:gd name="connsiteY59" fmla="*/ 1160060 h 3030157"/>
              <a:gd name="connsiteX60" fmla="*/ 1313 w 2418330"/>
              <a:gd name="connsiteY60" fmla="*/ 1274889 h 3030157"/>
              <a:gd name="connsiteX61" fmla="*/ 61582 w 2418330"/>
              <a:gd name="connsiteY61" fmla="*/ 1269602 h 3030157"/>
              <a:gd name="connsiteX62" fmla="*/ 61582 w 2418330"/>
              <a:gd name="connsiteY62" fmla="*/ 1319298 h 3030157"/>
              <a:gd name="connsiteX63" fmla="*/ 91400 w 2418330"/>
              <a:gd name="connsiteY63" fmla="*/ 1458445 h 3030157"/>
              <a:gd name="connsiteX64" fmla="*/ 131156 w 2418330"/>
              <a:gd name="connsiteY64" fmla="*/ 1627411 h 3030157"/>
              <a:gd name="connsiteX65" fmla="*/ 170913 w 2418330"/>
              <a:gd name="connsiteY65" fmla="*/ 1985219 h 3030157"/>
              <a:gd name="connsiteX66" fmla="*/ 170913 w 2418330"/>
              <a:gd name="connsiteY66" fmla="*/ 2213819 h 3030157"/>
              <a:gd name="connsiteX67" fmla="*/ 151034 w 2418330"/>
              <a:gd name="connsiteY67" fmla="*/ 2233698 h 3030157"/>
              <a:gd name="connsiteX68" fmla="*/ 131156 w 2418330"/>
              <a:gd name="connsiteY68" fmla="*/ 2402663 h 3030157"/>
              <a:gd name="connsiteX69" fmla="*/ 101339 w 2418330"/>
              <a:gd name="connsiteY69" fmla="*/ 2531872 h 3030157"/>
              <a:gd name="connsiteX70" fmla="*/ 111278 w 2418330"/>
              <a:gd name="connsiteY70" fmla="*/ 2631263 h 3030157"/>
              <a:gd name="connsiteX71" fmla="*/ 131156 w 2418330"/>
              <a:gd name="connsiteY71" fmla="*/ 2730654 h 3030157"/>
              <a:gd name="connsiteX72" fmla="*/ 196713 w 2418330"/>
              <a:gd name="connsiteY72" fmla="*/ 2874454 h 3030157"/>
              <a:gd name="connsiteX73" fmla="*/ 349817 w 2418330"/>
              <a:gd name="connsiteY73" fmla="*/ 2839985 h 3030157"/>
              <a:gd name="connsiteX74" fmla="*/ 349817 w 2418330"/>
              <a:gd name="connsiteY74" fmla="*/ 2959254 h 3030157"/>
              <a:gd name="connsiteX75" fmla="*/ 409452 w 2418330"/>
              <a:gd name="connsiteY75" fmla="*/ 3028828 h 3030157"/>
              <a:gd name="connsiteX76" fmla="*/ 459147 w 2418330"/>
              <a:gd name="connsiteY76" fmla="*/ 2899619 h 3030157"/>
              <a:gd name="connsiteX77" fmla="*/ 498904 w 2418330"/>
              <a:gd name="connsiteY77" fmla="*/ 2800228 h 3030157"/>
              <a:gd name="connsiteX78" fmla="*/ 479026 w 2418330"/>
              <a:gd name="connsiteY78" fmla="*/ 2661080 h 3030157"/>
              <a:gd name="connsiteX79" fmla="*/ 488965 w 2418330"/>
              <a:gd name="connsiteY79" fmla="*/ 2581567 h 3030157"/>
              <a:gd name="connsiteX80" fmla="*/ 568478 w 2418330"/>
              <a:gd name="connsiteY80" fmla="*/ 2521932 h 3030157"/>
              <a:gd name="connsiteX81" fmla="*/ 588356 w 2418330"/>
              <a:gd name="connsiteY81" fmla="*/ 2671019 h 3030157"/>
              <a:gd name="connsiteX82" fmla="*/ 697687 w 2418330"/>
              <a:gd name="connsiteY82" fmla="*/ 2621324 h 3030157"/>
              <a:gd name="connsiteX83" fmla="*/ 826895 w 2418330"/>
              <a:gd name="connsiteY83" fmla="*/ 2571628 h 3030157"/>
              <a:gd name="connsiteX84" fmla="*/ 916347 w 2418330"/>
              <a:gd name="connsiteY84" fmla="*/ 2591506 h 3030157"/>
              <a:gd name="connsiteX85" fmla="*/ 916347 w 2418330"/>
              <a:gd name="connsiteY85" fmla="*/ 2372845 h 3030157"/>
              <a:gd name="connsiteX86" fmla="*/ 936226 w 2418330"/>
              <a:gd name="connsiteY86" fmla="*/ 2213819 h 3030157"/>
              <a:gd name="connsiteX87" fmla="*/ 936226 w 2418330"/>
              <a:gd name="connsiteY87" fmla="*/ 2114428 h 3030157"/>
              <a:gd name="connsiteX88" fmla="*/ 1005800 w 2418330"/>
              <a:gd name="connsiteY88" fmla="*/ 1975280 h 3030157"/>
              <a:gd name="connsiteX89" fmla="*/ 1045556 w 2418330"/>
              <a:gd name="connsiteY89" fmla="*/ 2044854 h 3030157"/>
              <a:gd name="connsiteX90" fmla="*/ 1105191 w 2418330"/>
              <a:gd name="connsiteY90" fmla="*/ 2323150 h 3030157"/>
              <a:gd name="connsiteX91" fmla="*/ 1164826 w 2418330"/>
              <a:gd name="connsiteY91" fmla="*/ 2442419 h 3030157"/>
              <a:gd name="connsiteX92" fmla="*/ 1174765 w 2418330"/>
              <a:gd name="connsiteY92" fmla="*/ 2273454 h 3030157"/>
              <a:gd name="connsiteX93" fmla="*/ 1194643 w 2418330"/>
              <a:gd name="connsiteY93" fmla="*/ 2233698 h 3030157"/>
              <a:gd name="connsiteX94" fmla="*/ 1254278 w 2418330"/>
              <a:gd name="connsiteY94" fmla="*/ 2193941 h 3030157"/>
              <a:gd name="connsiteX95" fmla="*/ 1333791 w 2418330"/>
              <a:gd name="connsiteY95" fmla="*/ 2064732 h 3030157"/>
              <a:gd name="connsiteX96" fmla="*/ 1463000 w 2418330"/>
              <a:gd name="connsiteY96" fmla="*/ 2203880 h 3030157"/>
              <a:gd name="connsiteX97" fmla="*/ 1634565 w 2418330"/>
              <a:gd name="connsiteY97" fmla="*/ 2282476 h 3030157"/>
              <a:gd name="connsiteX98" fmla="*/ 1793132 w 2418330"/>
              <a:gd name="connsiteY98" fmla="*/ 2057393 h 3030157"/>
              <a:gd name="connsiteX99" fmla="*/ 1935949 w 2418330"/>
              <a:gd name="connsiteY99" fmla="*/ 2096079 h 3030157"/>
              <a:gd name="connsiteX100" fmla="*/ 2004147 w 2418330"/>
              <a:gd name="connsiteY100" fmla="*/ 2352814 h 3030157"/>
              <a:gd name="connsiteX101" fmla="*/ 2137789 w 2418330"/>
              <a:gd name="connsiteY101" fmla="*/ 2472390 h 3030157"/>
              <a:gd name="connsiteX102" fmla="*/ 2313636 w 2418330"/>
              <a:gd name="connsiteY102" fmla="*/ 2416119 h 3030157"/>
              <a:gd name="connsiteX103" fmla="*/ 2337643 w 2418330"/>
              <a:gd name="connsiteY103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027944 w 2442127"/>
              <a:gd name="connsiteY100" fmla="*/ 2352814 h 3030157"/>
              <a:gd name="connsiteX101" fmla="*/ 2161586 w 2442127"/>
              <a:gd name="connsiteY101" fmla="*/ 2472390 h 3030157"/>
              <a:gd name="connsiteX102" fmla="*/ 2337433 w 2442127"/>
              <a:gd name="connsiteY102" fmla="*/ 2416119 h 3030157"/>
              <a:gd name="connsiteX103" fmla="*/ 2361440 w 2442127"/>
              <a:gd name="connsiteY103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027944 w 2442127"/>
              <a:gd name="connsiteY100" fmla="*/ 2352814 h 3030157"/>
              <a:gd name="connsiteX101" fmla="*/ 2249135 w 2442127"/>
              <a:gd name="connsiteY101" fmla="*/ 2054100 h 3030157"/>
              <a:gd name="connsiteX102" fmla="*/ 2337433 w 2442127"/>
              <a:gd name="connsiteY102" fmla="*/ 2416119 h 3030157"/>
              <a:gd name="connsiteX103" fmla="*/ 2361440 w 2442127"/>
              <a:gd name="connsiteY103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101" fmla="*/ 2337433 w 2442127"/>
              <a:gd name="connsiteY101" fmla="*/ 2416119 h 3030157"/>
              <a:gd name="connsiteX102" fmla="*/ 2361440 w 2442127"/>
              <a:gd name="connsiteY102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101" fmla="*/ 2337433 w 2442127"/>
              <a:gd name="connsiteY101" fmla="*/ 2416119 h 3030157"/>
              <a:gd name="connsiteX102" fmla="*/ 2361440 w 2442127"/>
              <a:gd name="connsiteY102" fmla="*/ 2253576 h 3030157"/>
              <a:gd name="connsiteX0" fmla="*/ 2361440 w 2442127"/>
              <a:gd name="connsiteY0" fmla="*/ 2253576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101" fmla="*/ 2361440 w 2442127"/>
              <a:gd name="connsiteY101" fmla="*/ 2253576 h 3030157"/>
              <a:gd name="connsiteX0" fmla="*/ 2249135 w 2442127"/>
              <a:gd name="connsiteY0" fmla="*/ 2054100 h 3030157"/>
              <a:gd name="connsiteX1" fmla="*/ 2361440 w 2442127"/>
              <a:gd name="connsiteY1" fmla="*/ 2164124 h 3030157"/>
              <a:gd name="connsiteX2" fmla="*/ 2421075 w 2442127"/>
              <a:gd name="connsiteY2" fmla="*/ 2104489 h 3030157"/>
              <a:gd name="connsiteX3" fmla="*/ 2440953 w 2442127"/>
              <a:gd name="connsiteY3" fmla="*/ 2005098 h 3030157"/>
              <a:gd name="connsiteX4" fmla="*/ 2391258 w 2442127"/>
              <a:gd name="connsiteY4" fmla="*/ 1965341 h 3030157"/>
              <a:gd name="connsiteX5" fmla="*/ 2391258 w 2442127"/>
              <a:gd name="connsiteY5" fmla="*/ 1915645 h 3030157"/>
              <a:gd name="connsiteX6" fmla="*/ 2291866 w 2442127"/>
              <a:gd name="connsiteY6" fmla="*/ 1756619 h 3030157"/>
              <a:gd name="connsiteX7" fmla="*/ 2232231 w 2442127"/>
              <a:gd name="connsiteY7" fmla="*/ 1677106 h 3030157"/>
              <a:gd name="connsiteX8" fmla="*/ 2192475 w 2442127"/>
              <a:gd name="connsiteY8" fmla="*/ 1587654 h 3030157"/>
              <a:gd name="connsiteX9" fmla="*/ 2192475 w 2442127"/>
              <a:gd name="connsiteY9" fmla="*/ 1537959 h 3030157"/>
              <a:gd name="connsiteX10" fmla="*/ 2152718 w 2442127"/>
              <a:gd name="connsiteY10" fmla="*/ 1438567 h 3030157"/>
              <a:gd name="connsiteX11" fmla="*/ 2172597 w 2442127"/>
              <a:gd name="connsiteY11" fmla="*/ 1398811 h 3030157"/>
              <a:gd name="connsiteX12" fmla="*/ 2112962 w 2442127"/>
              <a:gd name="connsiteY12" fmla="*/ 1349115 h 3030157"/>
              <a:gd name="connsiteX13" fmla="*/ 2142779 w 2442127"/>
              <a:gd name="connsiteY13" fmla="*/ 1279541 h 3030157"/>
              <a:gd name="connsiteX14" fmla="*/ 2093084 w 2442127"/>
              <a:gd name="connsiteY14" fmla="*/ 1239785 h 3030157"/>
              <a:gd name="connsiteX15" fmla="*/ 2112962 w 2442127"/>
              <a:gd name="connsiteY15" fmla="*/ 1190089 h 3030157"/>
              <a:gd name="connsiteX16" fmla="*/ 2073205 w 2442127"/>
              <a:gd name="connsiteY16" fmla="*/ 1120515 h 3030157"/>
              <a:gd name="connsiteX17" fmla="*/ 2063266 w 2442127"/>
              <a:gd name="connsiteY17" fmla="*/ 971428 h 3030157"/>
              <a:gd name="connsiteX18" fmla="*/ 2083144 w 2442127"/>
              <a:gd name="connsiteY18" fmla="*/ 951550 h 3030157"/>
              <a:gd name="connsiteX19" fmla="*/ 2073205 w 2442127"/>
              <a:gd name="connsiteY19" fmla="*/ 862098 h 3030157"/>
              <a:gd name="connsiteX20" fmla="*/ 1993692 w 2442127"/>
              <a:gd name="connsiteY20" fmla="*/ 782585 h 3030157"/>
              <a:gd name="connsiteX21" fmla="*/ 1983753 w 2442127"/>
              <a:gd name="connsiteY21" fmla="*/ 663315 h 3030157"/>
              <a:gd name="connsiteX22" fmla="*/ 2013571 w 2442127"/>
              <a:gd name="connsiteY22" fmla="*/ 593741 h 3030157"/>
              <a:gd name="connsiteX23" fmla="*/ 1864484 w 2442127"/>
              <a:gd name="connsiteY23" fmla="*/ 444654 h 3030157"/>
              <a:gd name="connsiteX24" fmla="*/ 1834666 w 2442127"/>
              <a:gd name="connsiteY24" fmla="*/ 514228 h 3030157"/>
              <a:gd name="connsiteX25" fmla="*/ 1844605 w 2442127"/>
              <a:gd name="connsiteY25" fmla="*/ 603680 h 3030157"/>
              <a:gd name="connsiteX26" fmla="*/ 1784971 w 2442127"/>
              <a:gd name="connsiteY26" fmla="*/ 643437 h 3030157"/>
              <a:gd name="connsiteX27" fmla="*/ 1665701 w 2442127"/>
              <a:gd name="connsiteY27" fmla="*/ 742828 h 3030157"/>
              <a:gd name="connsiteX28" fmla="*/ 1566310 w 2442127"/>
              <a:gd name="connsiteY28" fmla="*/ 643437 h 3030157"/>
              <a:gd name="connsiteX29" fmla="*/ 1496736 w 2442127"/>
              <a:gd name="connsiteY29" fmla="*/ 653376 h 3030157"/>
              <a:gd name="connsiteX30" fmla="*/ 1456979 w 2442127"/>
              <a:gd name="connsiteY30" fmla="*/ 514228 h 3030157"/>
              <a:gd name="connsiteX31" fmla="*/ 1427162 w 2442127"/>
              <a:gd name="connsiteY31" fmla="*/ 305506 h 3030157"/>
              <a:gd name="connsiteX32" fmla="*/ 1427162 w 2442127"/>
              <a:gd name="connsiteY32" fmla="*/ 17272 h 3030157"/>
              <a:gd name="connsiteX33" fmla="*/ 1347649 w 2442127"/>
              <a:gd name="connsiteY33" fmla="*/ 47089 h 3030157"/>
              <a:gd name="connsiteX34" fmla="*/ 1347649 w 2442127"/>
              <a:gd name="connsiteY34" fmla="*/ 166359 h 3030157"/>
              <a:gd name="connsiteX35" fmla="*/ 1268136 w 2442127"/>
              <a:gd name="connsiteY35" fmla="*/ 225993 h 3030157"/>
              <a:gd name="connsiteX36" fmla="*/ 1228379 w 2442127"/>
              <a:gd name="connsiteY36" fmla="*/ 126602 h 3030157"/>
              <a:gd name="connsiteX37" fmla="*/ 1248258 w 2442127"/>
              <a:gd name="connsiteY37" fmla="*/ 76906 h 3030157"/>
              <a:gd name="connsiteX38" fmla="*/ 1148866 w 2442127"/>
              <a:gd name="connsiteY38" fmla="*/ 27211 h 3030157"/>
              <a:gd name="connsiteX39" fmla="*/ 1039536 w 2442127"/>
              <a:gd name="connsiteY39" fmla="*/ 96785 h 3030157"/>
              <a:gd name="connsiteX40" fmla="*/ 940144 w 2442127"/>
              <a:gd name="connsiteY40" fmla="*/ 96785 h 3030157"/>
              <a:gd name="connsiteX41" fmla="*/ 880510 w 2442127"/>
              <a:gd name="connsiteY41" fmla="*/ 96785 h 3030157"/>
              <a:gd name="connsiteX42" fmla="*/ 820875 w 2442127"/>
              <a:gd name="connsiteY42" fmla="*/ 136541 h 3030157"/>
              <a:gd name="connsiteX43" fmla="*/ 771179 w 2442127"/>
              <a:gd name="connsiteY43" fmla="*/ 166359 h 3030157"/>
              <a:gd name="connsiteX44" fmla="*/ 751301 w 2442127"/>
              <a:gd name="connsiteY44" fmla="*/ 295567 h 3030157"/>
              <a:gd name="connsiteX45" fmla="*/ 751301 w 2442127"/>
              <a:gd name="connsiteY45" fmla="*/ 424776 h 3030157"/>
              <a:gd name="connsiteX46" fmla="*/ 721484 w 2442127"/>
              <a:gd name="connsiteY46" fmla="*/ 514228 h 3030157"/>
              <a:gd name="connsiteX47" fmla="*/ 592275 w 2442127"/>
              <a:gd name="connsiteY47" fmla="*/ 593741 h 3030157"/>
              <a:gd name="connsiteX48" fmla="*/ 572397 w 2442127"/>
              <a:gd name="connsiteY48" fmla="*/ 703072 h 3030157"/>
              <a:gd name="connsiteX49" fmla="*/ 532640 w 2442127"/>
              <a:gd name="connsiteY49" fmla="*/ 772645 h 3030157"/>
              <a:gd name="connsiteX50" fmla="*/ 463066 w 2442127"/>
              <a:gd name="connsiteY50" fmla="*/ 722950 h 3030157"/>
              <a:gd name="connsiteX51" fmla="*/ 383553 w 2442127"/>
              <a:gd name="connsiteY51" fmla="*/ 961489 h 3030157"/>
              <a:gd name="connsiteX52" fmla="*/ 383553 w 2442127"/>
              <a:gd name="connsiteY52" fmla="*/ 1050941 h 3030157"/>
              <a:gd name="connsiteX53" fmla="*/ 343797 w 2442127"/>
              <a:gd name="connsiteY53" fmla="*/ 1070819 h 3030157"/>
              <a:gd name="connsiteX54" fmla="*/ 383553 w 2442127"/>
              <a:gd name="connsiteY54" fmla="*/ 1259663 h 3030157"/>
              <a:gd name="connsiteX55" fmla="*/ 413371 w 2442127"/>
              <a:gd name="connsiteY55" fmla="*/ 1359054 h 3030157"/>
              <a:gd name="connsiteX56" fmla="*/ 274223 w 2442127"/>
              <a:gd name="connsiteY56" fmla="*/ 1279541 h 3030157"/>
              <a:gd name="connsiteX57" fmla="*/ 174408 w 2442127"/>
              <a:gd name="connsiteY57" fmla="*/ 1164290 h 3030157"/>
              <a:gd name="connsiteX58" fmla="*/ 55562 w 2442127"/>
              <a:gd name="connsiteY58" fmla="*/ 1090698 h 3030157"/>
              <a:gd name="connsiteX59" fmla="*/ 1003 w 2442127"/>
              <a:gd name="connsiteY59" fmla="*/ 1164924 h 3030157"/>
              <a:gd name="connsiteX60" fmla="*/ 25110 w 2442127"/>
              <a:gd name="connsiteY60" fmla="*/ 1274889 h 3030157"/>
              <a:gd name="connsiteX61" fmla="*/ 85379 w 2442127"/>
              <a:gd name="connsiteY61" fmla="*/ 1269602 h 3030157"/>
              <a:gd name="connsiteX62" fmla="*/ 85379 w 2442127"/>
              <a:gd name="connsiteY62" fmla="*/ 1319298 h 3030157"/>
              <a:gd name="connsiteX63" fmla="*/ 115197 w 2442127"/>
              <a:gd name="connsiteY63" fmla="*/ 1458445 h 3030157"/>
              <a:gd name="connsiteX64" fmla="*/ 154953 w 2442127"/>
              <a:gd name="connsiteY64" fmla="*/ 1627411 h 3030157"/>
              <a:gd name="connsiteX65" fmla="*/ 194710 w 2442127"/>
              <a:gd name="connsiteY65" fmla="*/ 1985219 h 3030157"/>
              <a:gd name="connsiteX66" fmla="*/ 194710 w 2442127"/>
              <a:gd name="connsiteY66" fmla="*/ 2213819 h 3030157"/>
              <a:gd name="connsiteX67" fmla="*/ 174831 w 2442127"/>
              <a:gd name="connsiteY67" fmla="*/ 2233698 h 3030157"/>
              <a:gd name="connsiteX68" fmla="*/ 154953 w 2442127"/>
              <a:gd name="connsiteY68" fmla="*/ 2402663 h 3030157"/>
              <a:gd name="connsiteX69" fmla="*/ 125136 w 2442127"/>
              <a:gd name="connsiteY69" fmla="*/ 2531872 h 3030157"/>
              <a:gd name="connsiteX70" fmla="*/ 135075 w 2442127"/>
              <a:gd name="connsiteY70" fmla="*/ 2631263 h 3030157"/>
              <a:gd name="connsiteX71" fmla="*/ 154953 w 2442127"/>
              <a:gd name="connsiteY71" fmla="*/ 2730654 h 3030157"/>
              <a:gd name="connsiteX72" fmla="*/ 220510 w 2442127"/>
              <a:gd name="connsiteY72" fmla="*/ 2874454 h 3030157"/>
              <a:gd name="connsiteX73" fmla="*/ 373614 w 2442127"/>
              <a:gd name="connsiteY73" fmla="*/ 2839985 h 3030157"/>
              <a:gd name="connsiteX74" fmla="*/ 373614 w 2442127"/>
              <a:gd name="connsiteY74" fmla="*/ 2959254 h 3030157"/>
              <a:gd name="connsiteX75" fmla="*/ 433249 w 2442127"/>
              <a:gd name="connsiteY75" fmla="*/ 3028828 h 3030157"/>
              <a:gd name="connsiteX76" fmla="*/ 482944 w 2442127"/>
              <a:gd name="connsiteY76" fmla="*/ 2899619 h 3030157"/>
              <a:gd name="connsiteX77" fmla="*/ 522701 w 2442127"/>
              <a:gd name="connsiteY77" fmla="*/ 2800228 h 3030157"/>
              <a:gd name="connsiteX78" fmla="*/ 502823 w 2442127"/>
              <a:gd name="connsiteY78" fmla="*/ 2661080 h 3030157"/>
              <a:gd name="connsiteX79" fmla="*/ 512762 w 2442127"/>
              <a:gd name="connsiteY79" fmla="*/ 2581567 h 3030157"/>
              <a:gd name="connsiteX80" fmla="*/ 592275 w 2442127"/>
              <a:gd name="connsiteY80" fmla="*/ 2521932 h 3030157"/>
              <a:gd name="connsiteX81" fmla="*/ 612153 w 2442127"/>
              <a:gd name="connsiteY81" fmla="*/ 2671019 h 3030157"/>
              <a:gd name="connsiteX82" fmla="*/ 721484 w 2442127"/>
              <a:gd name="connsiteY82" fmla="*/ 2621324 h 3030157"/>
              <a:gd name="connsiteX83" fmla="*/ 850692 w 2442127"/>
              <a:gd name="connsiteY83" fmla="*/ 2571628 h 3030157"/>
              <a:gd name="connsiteX84" fmla="*/ 940144 w 2442127"/>
              <a:gd name="connsiteY84" fmla="*/ 2591506 h 3030157"/>
              <a:gd name="connsiteX85" fmla="*/ 940144 w 2442127"/>
              <a:gd name="connsiteY85" fmla="*/ 2372845 h 3030157"/>
              <a:gd name="connsiteX86" fmla="*/ 960023 w 2442127"/>
              <a:gd name="connsiteY86" fmla="*/ 2213819 h 3030157"/>
              <a:gd name="connsiteX87" fmla="*/ 960023 w 2442127"/>
              <a:gd name="connsiteY87" fmla="*/ 2114428 h 3030157"/>
              <a:gd name="connsiteX88" fmla="*/ 1029597 w 2442127"/>
              <a:gd name="connsiteY88" fmla="*/ 1975280 h 3030157"/>
              <a:gd name="connsiteX89" fmla="*/ 1069353 w 2442127"/>
              <a:gd name="connsiteY89" fmla="*/ 2044854 h 3030157"/>
              <a:gd name="connsiteX90" fmla="*/ 1128988 w 2442127"/>
              <a:gd name="connsiteY90" fmla="*/ 2323150 h 3030157"/>
              <a:gd name="connsiteX91" fmla="*/ 1188623 w 2442127"/>
              <a:gd name="connsiteY91" fmla="*/ 2442419 h 3030157"/>
              <a:gd name="connsiteX92" fmla="*/ 1198562 w 2442127"/>
              <a:gd name="connsiteY92" fmla="*/ 2273454 h 3030157"/>
              <a:gd name="connsiteX93" fmla="*/ 1218440 w 2442127"/>
              <a:gd name="connsiteY93" fmla="*/ 2233698 h 3030157"/>
              <a:gd name="connsiteX94" fmla="*/ 1278075 w 2442127"/>
              <a:gd name="connsiteY94" fmla="*/ 2193941 h 3030157"/>
              <a:gd name="connsiteX95" fmla="*/ 1357588 w 2442127"/>
              <a:gd name="connsiteY95" fmla="*/ 2064732 h 3030157"/>
              <a:gd name="connsiteX96" fmla="*/ 1486797 w 2442127"/>
              <a:gd name="connsiteY96" fmla="*/ 2203880 h 3030157"/>
              <a:gd name="connsiteX97" fmla="*/ 1658362 w 2442127"/>
              <a:gd name="connsiteY97" fmla="*/ 2282476 h 3030157"/>
              <a:gd name="connsiteX98" fmla="*/ 1816929 w 2442127"/>
              <a:gd name="connsiteY98" fmla="*/ 2057393 h 3030157"/>
              <a:gd name="connsiteX99" fmla="*/ 1959746 w 2442127"/>
              <a:gd name="connsiteY99" fmla="*/ 2096079 h 3030157"/>
              <a:gd name="connsiteX100" fmla="*/ 2249135 w 2442127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12153 w 2445310"/>
              <a:gd name="connsiteY80" fmla="*/ 2671019 h 3030157"/>
              <a:gd name="connsiteX81" fmla="*/ 721484 w 2445310"/>
              <a:gd name="connsiteY81" fmla="*/ 2621324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198562 w 2445310"/>
              <a:gd name="connsiteY91" fmla="*/ 2273454 h 3030157"/>
              <a:gd name="connsiteX92" fmla="*/ 1218440 w 2445310"/>
              <a:gd name="connsiteY92" fmla="*/ 2233698 h 3030157"/>
              <a:gd name="connsiteX93" fmla="*/ 1278075 w 2445310"/>
              <a:gd name="connsiteY93" fmla="*/ 2193941 h 3030157"/>
              <a:gd name="connsiteX94" fmla="*/ 1357588 w 2445310"/>
              <a:gd name="connsiteY94" fmla="*/ 2064732 h 3030157"/>
              <a:gd name="connsiteX95" fmla="*/ 1486797 w 2445310"/>
              <a:gd name="connsiteY95" fmla="*/ 2203880 h 3030157"/>
              <a:gd name="connsiteX96" fmla="*/ 1658362 w 2445310"/>
              <a:gd name="connsiteY96" fmla="*/ 2282476 h 3030157"/>
              <a:gd name="connsiteX97" fmla="*/ 1816929 w 2445310"/>
              <a:gd name="connsiteY97" fmla="*/ 2057393 h 3030157"/>
              <a:gd name="connsiteX98" fmla="*/ 1959746 w 2445310"/>
              <a:gd name="connsiteY98" fmla="*/ 2096079 h 3030157"/>
              <a:gd name="connsiteX99" fmla="*/ 2249135 w 2445310"/>
              <a:gd name="connsiteY99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12153 w 2445310"/>
              <a:gd name="connsiteY80" fmla="*/ 2671019 h 3030157"/>
              <a:gd name="connsiteX81" fmla="*/ 721484 w 2445310"/>
              <a:gd name="connsiteY81" fmla="*/ 2621324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237683 w 2445310"/>
              <a:gd name="connsiteY91" fmla="*/ 2378555 h 3030157"/>
              <a:gd name="connsiteX92" fmla="*/ 1198562 w 2445310"/>
              <a:gd name="connsiteY92" fmla="*/ 2273454 h 3030157"/>
              <a:gd name="connsiteX93" fmla="*/ 1218440 w 2445310"/>
              <a:gd name="connsiteY93" fmla="*/ 2233698 h 3030157"/>
              <a:gd name="connsiteX94" fmla="*/ 1278075 w 2445310"/>
              <a:gd name="connsiteY94" fmla="*/ 2193941 h 3030157"/>
              <a:gd name="connsiteX95" fmla="*/ 1357588 w 2445310"/>
              <a:gd name="connsiteY95" fmla="*/ 2064732 h 3030157"/>
              <a:gd name="connsiteX96" fmla="*/ 1486797 w 2445310"/>
              <a:gd name="connsiteY96" fmla="*/ 2203880 h 3030157"/>
              <a:gd name="connsiteX97" fmla="*/ 1658362 w 2445310"/>
              <a:gd name="connsiteY97" fmla="*/ 2282476 h 3030157"/>
              <a:gd name="connsiteX98" fmla="*/ 1816929 w 2445310"/>
              <a:gd name="connsiteY98" fmla="*/ 2057393 h 3030157"/>
              <a:gd name="connsiteX99" fmla="*/ 1959746 w 2445310"/>
              <a:gd name="connsiteY99" fmla="*/ 2096079 h 3030157"/>
              <a:gd name="connsiteX100" fmla="*/ 2249135 w 2445310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721484 w 2445310"/>
              <a:gd name="connsiteY81" fmla="*/ 2621324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237683 w 2445310"/>
              <a:gd name="connsiteY91" fmla="*/ 2378555 h 3030157"/>
              <a:gd name="connsiteX92" fmla="*/ 1198562 w 2445310"/>
              <a:gd name="connsiteY92" fmla="*/ 2273454 h 3030157"/>
              <a:gd name="connsiteX93" fmla="*/ 1218440 w 2445310"/>
              <a:gd name="connsiteY93" fmla="*/ 2233698 h 3030157"/>
              <a:gd name="connsiteX94" fmla="*/ 1278075 w 2445310"/>
              <a:gd name="connsiteY94" fmla="*/ 2193941 h 3030157"/>
              <a:gd name="connsiteX95" fmla="*/ 1357588 w 2445310"/>
              <a:gd name="connsiteY95" fmla="*/ 2064732 h 3030157"/>
              <a:gd name="connsiteX96" fmla="*/ 1486797 w 2445310"/>
              <a:gd name="connsiteY96" fmla="*/ 2203880 h 3030157"/>
              <a:gd name="connsiteX97" fmla="*/ 1658362 w 2445310"/>
              <a:gd name="connsiteY97" fmla="*/ 2282476 h 3030157"/>
              <a:gd name="connsiteX98" fmla="*/ 1816929 w 2445310"/>
              <a:gd name="connsiteY98" fmla="*/ 2057393 h 3030157"/>
              <a:gd name="connsiteX99" fmla="*/ 1959746 w 2445310"/>
              <a:gd name="connsiteY99" fmla="*/ 2096079 h 3030157"/>
              <a:gd name="connsiteX100" fmla="*/ 2249135 w 2445310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765258 w 2445310"/>
              <a:gd name="connsiteY81" fmla="*/ 2640779 h 3030157"/>
              <a:gd name="connsiteX82" fmla="*/ 850692 w 2445310"/>
              <a:gd name="connsiteY82" fmla="*/ 2571628 h 3030157"/>
              <a:gd name="connsiteX83" fmla="*/ 940144 w 2445310"/>
              <a:gd name="connsiteY83" fmla="*/ 2591506 h 3030157"/>
              <a:gd name="connsiteX84" fmla="*/ 940144 w 2445310"/>
              <a:gd name="connsiteY84" fmla="*/ 2372845 h 3030157"/>
              <a:gd name="connsiteX85" fmla="*/ 960023 w 2445310"/>
              <a:gd name="connsiteY85" fmla="*/ 2213819 h 3030157"/>
              <a:gd name="connsiteX86" fmla="*/ 960023 w 2445310"/>
              <a:gd name="connsiteY86" fmla="*/ 2114428 h 3030157"/>
              <a:gd name="connsiteX87" fmla="*/ 1029597 w 2445310"/>
              <a:gd name="connsiteY87" fmla="*/ 1975280 h 3030157"/>
              <a:gd name="connsiteX88" fmla="*/ 1069353 w 2445310"/>
              <a:gd name="connsiteY88" fmla="*/ 2044854 h 3030157"/>
              <a:gd name="connsiteX89" fmla="*/ 1128988 w 2445310"/>
              <a:gd name="connsiteY89" fmla="*/ 2323150 h 3030157"/>
              <a:gd name="connsiteX90" fmla="*/ 1188623 w 2445310"/>
              <a:gd name="connsiteY90" fmla="*/ 2442419 h 3030157"/>
              <a:gd name="connsiteX91" fmla="*/ 1237683 w 2445310"/>
              <a:gd name="connsiteY91" fmla="*/ 2378555 h 3030157"/>
              <a:gd name="connsiteX92" fmla="*/ 1198562 w 2445310"/>
              <a:gd name="connsiteY92" fmla="*/ 2273454 h 3030157"/>
              <a:gd name="connsiteX93" fmla="*/ 1218440 w 2445310"/>
              <a:gd name="connsiteY93" fmla="*/ 2233698 h 3030157"/>
              <a:gd name="connsiteX94" fmla="*/ 1278075 w 2445310"/>
              <a:gd name="connsiteY94" fmla="*/ 2193941 h 3030157"/>
              <a:gd name="connsiteX95" fmla="*/ 1357588 w 2445310"/>
              <a:gd name="connsiteY95" fmla="*/ 2064732 h 3030157"/>
              <a:gd name="connsiteX96" fmla="*/ 1486797 w 2445310"/>
              <a:gd name="connsiteY96" fmla="*/ 2203880 h 3030157"/>
              <a:gd name="connsiteX97" fmla="*/ 1658362 w 2445310"/>
              <a:gd name="connsiteY97" fmla="*/ 2282476 h 3030157"/>
              <a:gd name="connsiteX98" fmla="*/ 1816929 w 2445310"/>
              <a:gd name="connsiteY98" fmla="*/ 2057393 h 3030157"/>
              <a:gd name="connsiteX99" fmla="*/ 1959746 w 2445310"/>
              <a:gd name="connsiteY99" fmla="*/ 2096079 h 3030157"/>
              <a:gd name="connsiteX100" fmla="*/ 2249135 w 2445310"/>
              <a:gd name="connsiteY100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28988 w 2445310"/>
              <a:gd name="connsiteY90" fmla="*/ 2323150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18440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28988 w 2445310"/>
              <a:gd name="connsiteY90" fmla="*/ 2323150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48258 w 2445310"/>
              <a:gd name="connsiteY36" fmla="*/ 76906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58171 w 2445310"/>
              <a:gd name="connsiteY90" fmla="*/ 2337742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347649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38530 w 2445310"/>
              <a:gd name="connsiteY36" fmla="*/ 101225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58171 w 2445310"/>
              <a:gd name="connsiteY90" fmla="*/ 2337742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53957 h 3030014"/>
              <a:gd name="connsiteX1" fmla="*/ 2421075 w 2445310"/>
              <a:gd name="connsiteY1" fmla="*/ 2104346 h 3030014"/>
              <a:gd name="connsiteX2" fmla="*/ 2440953 w 2445310"/>
              <a:gd name="connsiteY2" fmla="*/ 2004955 h 3030014"/>
              <a:gd name="connsiteX3" fmla="*/ 2391258 w 2445310"/>
              <a:gd name="connsiteY3" fmla="*/ 1965198 h 3030014"/>
              <a:gd name="connsiteX4" fmla="*/ 2391258 w 2445310"/>
              <a:gd name="connsiteY4" fmla="*/ 1915502 h 3030014"/>
              <a:gd name="connsiteX5" fmla="*/ 2291866 w 2445310"/>
              <a:gd name="connsiteY5" fmla="*/ 1756476 h 3030014"/>
              <a:gd name="connsiteX6" fmla="*/ 2232231 w 2445310"/>
              <a:gd name="connsiteY6" fmla="*/ 1676963 h 3030014"/>
              <a:gd name="connsiteX7" fmla="*/ 2192475 w 2445310"/>
              <a:gd name="connsiteY7" fmla="*/ 1587511 h 3030014"/>
              <a:gd name="connsiteX8" fmla="*/ 2192475 w 2445310"/>
              <a:gd name="connsiteY8" fmla="*/ 1537816 h 3030014"/>
              <a:gd name="connsiteX9" fmla="*/ 2152718 w 2445310"/>
              <a:gd name="connsiteY9" fmla="*/ 1438424 h 3030014"/>
              <a:gd name="connsiteX10" fmla="*/ 2172597 w 2445310"/>
              <a:gd name="connsiteY10" fmla="*/ 1398668 h 3030014"/>
              <a:gd name="connsiteX11" fmla="*/ 2112962 w 2445310"/>
              <a:gd name="connsiteY11" fmla="*/ 1348972 h 3030014"/>
              <a:gd name="connsiteX12" fmla="*/ 2142779 w 2445310"/>
              <a:gd name="connsiteY12" fmla="*/ 1279398 h 3030014"/>
              <a:gd name="connsiteX13" fmla="*/ 2093084 w 2445310"/>
              <a:gd name="connsiteY13" fmla="*/ 1239642 h 3030014"/>
              <a:gd name="connsiteX14" fmla="*/ 2112962 w 2445310"/>
              <a:gd name="connsiteY14" fmla="*/ 1189946 h 3030014"/>
              <a:gd name="connsiteX15" fmla="*/ 2073205 w 2445310"/>
              <a:gd name="connsiteY15" fmla="*/ 1120372 h 3030014"/>
              <a:gd name="connsiteX16" fmla="*/ 2063266 w 2445310"/>
              <a:gd name="connsiteY16" fmla="*/ 971285 h 3030014"/>
              <a:gd name="connsiteX17" fmla="*/ 2083144 w 2445310"/>
              <a:gd name="connsiteY17" fmla="*/ 951407 h 3030014"/>
              <a:gd name="connsiteX18" fmla="*/ 2073205 w 2445310"/>
              <a:gd name="connsiteY18" fmla="*/ 861955 h 3030014"/>
              <a:gd name="connsiteX19" fmla="*/ 1993692 w 2445310"/>
              <a:gd name="connsiteY19" fmla="*/ 782442 h 3030014"/>
              <a:gd name="connsiteX20" fmla="*/ 1983753 w 2445310"/>
              <a:gd name="connsiteY20" fmla="*/ 663172 h 3030014"/>
              <a:gd name="connsiteX21" fmla="*/ 2013571 w 2445310"/>
              <a:gd name="connsiteY21" fmla="*/ 593598 h 3030014"/>
              <a:gd name="connsiteX22" fmla="*/ 1864484 w 2445310"/>
              <a:gd name="connsiteY22" fmla="*/ 444511 h 3030014"/>
              <a:gd name="connsiteX23" fmla="*/ 1834666 w 2445310"/>
              <a:gd name="connsiteY23" fmla="*/ 514085 h 3030014"/>
              <a:gd name="connsiteX24" fmla="*/ 1844605 w 2445310"/>
              <a:gd name="connsiteY24" fmla="*/ 603537 h 3030014"/>
              <a:gd name="connsiteX25" fmla="*/ 1784971 w 2445310"/>
              <a:gd name="connsiteY25" fmla="*/ 643294 h 3030014"/>
              <a:gd name="connsiteX26" fmla="*/ 1665701 w 2445310"/>
              <a:gd name="connsiteY26" fmla="*/ 742685 h 3030014"/>
              <a:gd name="connsiteX27" fmla="*/ 1566310 w 2445310"/>
              <a:gd name="connsiteY27" fmla="*/ 643294 h 3030014"/>
              <a:gd name="connsiteX28" fmla="*/ 1496736 w 2445310"/>
              <a:gd name="connsiteY28" fmla="*/ 653233 h 3030014"/>
              <a:gd name="connsiteX29" fmla="*/ 1456979 w 2445310"/>
              <a:gd name="connsiteY29" fmla="*/ 514085 h 3030014"/>
              <a:gd name="connsiteX30" fmla="*/ 1427162 w 2445310"/>
              <a:gd name="connsiteY30" fmla="*/ 305363 h 3030014"/>
              <a:gd name="connsiteX31" fmla="*/ 1427162 w 2445310"/>
              <a:gd name="connsiteY31" fmla="*/ 17129 h 3030014"/>
              <a:gd name="connsiteX32" fmla="*/ 1347649 w 2445310"/>
              <a:gd name="connsiteY32" fmla="*/ 46946 h 3030014"/>
              <a:gd name="connsiteX33" fmla="*/ 1289283 w 2445310"/>
              <a:gd name="connsiteY33" fmla="*/ 161352 h 3030014"/>
              <a:gd name="connsiteX34" fmla="*/ 1268136 w 2445310"/>
              <a:gd name="connsiteY34" fmla="*/ 225850 h 3030014"/>
              <a:gd name="connsiteX35" fmla="*/ 1228379 w 2445310"/>
              <a:gd name="connsiteY35" fmla="*/ 126459 h 3030014"/>
              <a:gd name="connsiteX36" fmla="*/ 1238530 w 2445310"/>
              <a:gd name="connsiteY36" fmla="*/ 101082 h 3030014"/>
              <a:gd name="connsiteX37" fmla="*/ 1148866 w 2445310"/>
              <a:gd name="connsiteY37" fmla="*/ 27068 h 3030014"/>
              <a:gd name="connsiteX38" fmla="*/ 1039536 w 2445310"/>
              <a:gd name="connsiteY38" fmla="*/ 96642 h 3030014"/>
              <a:gd name="connsiteX39" fmla="*/ 940144 w 2445310"/>
              <a:gd name="connsiteY39" fmla="*/ 96642 h 3030014"/>
              <a:gd name="connsiteX40" fmla="*/ 880510 w 2445310"/>
              <a:gd name="connsiteY40" fmla="*/ 96642 h 3030014"/>
              <a:gd name="connsiteX41" fmla="*/ 820875 w 2445310"/>
              <a:gd name="connsiteY41" fmla="*/ 136398 h 3030014"/>
              <a:gd name="connsiteX42" fmla="*/ 771179 w 2445310"/>
              <a:gd name="connsiteY42" fmla="*/ 166216 h 3030014"/>
              <a:gd name="connsiteX43" fmla="*/ 751301 w 2445310"/>
              <a:gd name="connsiteY43" fmla="*/ 295424 h 3030014"/>
              <a:gd name="connsiteX44" fmla="*/ 751301 w 2445310"/>
              <a:gd name="connsiteY44" fmla="*/ 424633 h 3030014"/>
              <a:gd name="connsiteX45" fmla="*/ 721484 w 2445310"/>
              <a:gd name="connsiteY45" fmla="*/ 514085 h 3030014"/>
              <a:gd name="connsiteX46" fmla="*/ 592275 w 2445310"/>
              <a:gd name="connsiteY46" fmla="*/ 593598 h 3030014"/>
              <a:gd name="connsiteX47" fmla="*/ 572397 w 2445310"/>
              <a:gd name="connsiteY47" fmla="*/ 702929 h 3030014"/>
              <a:gd name="connsiteX48" fmla="*/ 532640 w 2445310"/>
              <a:gd name="connsiteY48" fmla="*/ 772502 h 3030014"/>
              <a:gd name="connsiteX49" fmla="*/ 463066 w 2445310"/>
              <a:gd name="connsiteY49" fmla="*/ 722807 h 3030014"/>
              <a:gd name="connsiteX50" fmla="*/ 383553 w 2445310"/>
              <a:gd name="connsiteY50" fmla="*/ 961346 h 3030014"/>
              <a:gd name="connsiteX51" fmla="*/ 383553 w 2445310"/>
              <a:gd name="connsiteY51" fmla="*/ 1050798 h 3030014"/>
              <a:gd name="connsiteX52" fmla="*/ 343797 w 2445310"/>
              <a:gd name="connsiteY52" fmla="*/ 1070676 h 3030014"/>
              <a:gd name="connsiteX53" fmla="*/ 383553 w 2445310"/>
              <a:gd name="connsiteY53" fmla="*/ 1259520 h 3030014"/>
              <a:gd name="connsiteX54" fmla="*/ 413371 w 2445310"/>
              <a:gd name="connsiteY54" fmla="*/ 1358911 h 3030014"/>
              <a:gd name="connsiteX55" fmla="*/ 274223 w 2445310"/>
              <a:gd name="connsiteY55" fmla="*/ 1279398 h 3030014"/>
              <a:gd name="connsiteX56" fmla="*/ 174408 w 2445310"/>
              <a:gd name="connsiteY56" fmla="*/ 1164147 h 3030014"/>
              <a:gd name="connsiteX57" fmla="*/ 55562 w 2445310"/>
              <a:gd name="connsiteY57" fmla="*/ 1090555 h 3030014"/>
              <a:gd name="connsiteX58" fmla="*/ 1003 w 2445310"/>
              <a:gd name="connsiteY58" fmla="*/ 1164781 h 3030014"/>
              <a:gd name="connsiteX59" fmla="*/ 25110 w 2445310"/>
              <a:gd name="connsiteY59" fmla="*/ 1274746 h 3030014"/>
              <a:gd name="connsiteX60" fmla="*/ 85379 w 2445310"/>
              <a:gd name="connsiteY60" fmla="*/ 1269459 h 3030014"/>
              <a:gd name="connsiteX61" fmla="*/ 85379 w 2445310"/>
              <a:gd name="connsiteY61" fmla="*/ 1319155 h 3030014"/>
              <a:gd name="connsiteX62" fmla="*/ 115197 w 2445310"/>
              <a:gd name="connsiteY62" fmla="*/ 1458302 h 3030014"/>
              <a:gd name="connsiteX63" fmla="*/ 154953 w 2445310"/>
              <a:gd name="connsiteY63" fmla="*/ 1627268 h 3030014"/>
              <a:gd name="connsiteX64" fmla="*/ 194710 w 2445310"/>
              <a:gd name="connsiteY64" fmla="*/ 1985076 h 3030014"/>
              <a:gd name="connsiteX65" fmla="*/ 194710 w 2445310"/>
              <a:gd name="connsiteY65" fmla="*/ 2213676 h 3030014"/>
              <a:gd name="connsiteX66" fmla="*/ 174831 w 2445310"/>
              <a:gd name="connsiteY66" fmla="*/ 2233555 h 3030014"/>
              <a:gd name="connsiteX67" fmla="*/ 154953 w 2445310"/>
              <a:gd name="connsiteY67" fmla="*/ 2402520 h 3030014"/>
              <a:gd name="connsiteX68" fmla="*/ 125136 w 2445310"/>
              <a:gd name="connsiteY68" fmla="*/ 2531729 h 3030014"/>
              <a:gd name="connsiteX69" fmla="*/ 135075 w 2445310"/>
              <a:gd name="connsiteY69" fmla="*/ 2631120 h 3030014"/>
              <a:gd name="connsiteX70" fmla="*/ 154953 w 2445310"/>
              <a:gd name="connsiteY70" fmla="*/ 2730511 h 3030014"/>
              <a:gd name="connsiteX71" fmla="*/ 220510 w 2445310"/>
              <a:gd name="connsiteY71" fmla="*/ 2874311 h 3030014"/>
              <a:gd name="connsiteX72" fmla="*/ 373614 w 2445310"/>
              <a:gd name="connsiteY72" fmla="*/ 2839842 h 3030014"/>
              <a:gd name="connsiteX73" fmla="*/ 373614 w 2445310"/>
              <a:gd name="connsiteY73" fmla="*/ 2959111 h 3030014"/>
              <a:gd name="connsiteX74" fmla="*/ 433249 w 2445310"/>
              <a:gd name="connsiteY74" fmla="*/ 3028685 h 3030014"/>
              <a:gd name="connsiteX75" fmla="*/ 482944 w 2445310"/>
              <a:gd name="connsiteY75" fmla="*/ 2899476 h 3030014"/>
              <a:gd name="connsiteX76" fmla="*/ 522701 w 2445310"/>
              <a:gd name="connsiteY76" fmla="*/ 2800085 h 3030014"/>
              <a:gd name="connsiteX77" fmla="*/ 502823 w 2445310"/>
              <a:gd name="connsiteY77" fmla="*/ 2660937 h 3030014"/>
              <a:gd name="connsiteX78" fmla="*/ 512762 w 2445310"/>
              <a:gd name="connsiteY78" fmla="*/ 2581424 h 3030014"/>
              <a:gd name="connsiteX79" fmla="*/ 592275 w 2445310"/>
              <a:gd name="connsiteY79" fmla="*/ 2521789 h 3030014"/>
              <a:gd name="connsiteX80" fmla="*/ 660792 w 2445310"/>
              <a:gd name="connsiteY80" fmla="*/ 2719515 h 3030014"/>
              <a:gd name="connsiteX81" fmla="*/ 683206 w 2445310"/>
              <a:gd name="connsiteY81" fmla="*/ 2679970 h 3030014"/>
              <a:gd name="connsiteX82" fmla="*/ 765258 w 2445310"/>
              <a:gd name="connsiteY82" fmla="*/ 2640636 h 3030014"/>
              <a:gd name="connsiteX83" fmla="*/ 850692 w 2445310"/>
              <a:gd name="connsiteY83" fmla="*/ 2571485 h 3030014"/>
              <a:gd name="connsiteX84" fmla="*/ 940144 w 2445310"/>
              <a:gd name="connsiteY84" fmla="*/ 2591363 h 3030014"/>
              <a:gd name="connsiteX85" fmla="*/ 940144 w 2445310"/>
              <a:gd name="connsiteY85" fmla="*/ 2372702 h 3030014"/>
              <a:gd name="connsiteX86" fmla="*/ 960023 w 2445310"/>
              <a:gd name="connsiteY86" fmla="*/ 2213676 h 3030014"/>
              <a:gd name="connsiteX87" fmla="*/ 960023 w 2445310"/>
              <a:gd name="connsiteY87" fmla="*/ 2114285 h 3030014"/>
              <a:gd name="connsiteX88" fmla="*/ 1029597 w 2445310"/>
              <a:gd name="connsiteY88" fmla="*/ 1975137 h 3030014"/>
              <a:gd name="connsiteX89" fmla="*/ 1069353 w 2445310"/>
              <a:gd name="connsiteY89" fmla="*/ 2044711 h 3030014"/>
              <a:gd name="connsiteX90" fmla="*/ 1158171 w 2445310"/>
              <a:gd name="connsiteY90" fmla="*/ 2337599 h 3030014"/>
              <a:gd name="connsiteX91" fmla="*/ 1188623 w 2445310"/>
              <a:gd name="connsiteY91" fmla="*/ 2442276 h 3030014"/>
              <a:gd name="connsiteX92" fmla="*/ 1237683 w 2445310"/>
              <a:gd name="connsiteY92" fmla="*/ 2378412 h 3030014"/>
              <a:gd name="connsiteX93" fmla="*/ 1198562 w 2445310"/>
              <a:gd name="connsiteY93" fmla="*/ 2273311 h 3030014"/>
              <a:gd name="connsiteX94" fmla="*/ 1276806 w 2445310"/>
              <a:gd name="connsiteY94" fmla="*/ 2233555 h 3030014"/>
              <a:gd name="connsiteX95" fmla="*/ 1278075 w 2445310"/>
              <a:gd name="connsiteY95" fmla="*/ 2193798 h 3030014"/>
              <a:gd name="connsiteX96" fmla="*/ 1357588 w 2445310"/>
              <a:gd name="connsiteY96" fmla="*/ 2064589 h 3030014"/>
              <a:gd name="connsiteX97" fmla="*/ 1486797 w 2445310"/>
              <a:gd name="connsiteY97" fmla="*/ 2203737 h 3030014"/>
              <a:gd name="connsiteX98" fmla="*/ 1658362 w 2445310"/>
              <a:gd name="connsiteY98" fmla="*/ 2282333 h 3030014"/>
              <a:gd name="connsiteX99" fmla="*/ 1816929 w 2445310"/>
              <a:gd name="connsiteY99" fmla="*/ 2057250 h 3030014"/>
              <a:gd name="connsiteX100" fmla="*/ 1959746 w 2445310"/>
              <a:gd name="connsiteY100" fmla="*/ 2095936 h 3030014"/>
              <a:gd name="connsiteX101" fmla="*/ 2249135 w 2445310"/>
              <a:gd name="connsiteY101" fmla="*/ 2053957 h 3030014"/>
              <a:gd name="connsiteX0" fmla="*/ 2249135 w 2445310"/>
              <a:gd name="connsiteY0" fmla="*/ 2054100 h 3030157"/>
              <a:gd name="connsiteX1" fmla="*/ 2421075 w 2445310"/>
              <a:gd name="connsiteY1" fmla="*/ 2104489 h 3030157"/>
              <a:gd name="connsiteX2" fmla="*/ 2440953 w 2445310"/>
              <a:gd name="connsiteY2" fmla="*/ 2005098 h 3030157"/>
              <a:gd name="connsiteX3" fmla="*/ 2391258 w 2445310"/>
              <a:gd name="connsiteY3" fmla="*/ 1965341 h 3030157"/>
              <a:gd name="connsiteX4" fmla="*/ 2391258 w 2445310"/>
              <a:gd name="connsiteY4" fmla="*/ 1915645 h 3030157"/>
              <a:gd name="connsiteX5" fmla="*/ 2291866 w 2445310"/>
              <a:gd name="connsiteY5" fmla="*/ 1756619 h 3030157"/>
              <a:gd name="connsiteX6" fmla="*/ 2232231 w 2445310"/>
              <a:gd name="connsiteY6" fmla="*/ 1677106 h 3030157"/>
              <a:gd name="connsiteX7" fmla="*/ 2192475 w 2445310"/>
              <a:gd name="connsiteY7" fmla="*/ 1587654 h 3030157"/>
              <a:gd name="connsiteX8" fmla="*/ 2192475 w 2445310"/>
              <a:gd name="connsiteY8" fmla="*/ 1537959 h 3030157"/>
              <a:gd name="connsiteX9" fmla="*/ 2152718 w 2445310"/>
              <a:gd name="connsiteY9" fmla="*/ 1438567 h 3030157"/>
              <a:gd name="connsiteX10" fmla="*/ 2172597 w 2445310"/>
              <a:gd name="connsiteY10" fmla="*/ 1398811 h 3030157"/>
              <a:gd name="connsiteX11" fmla="*/ 2112962 w 2445310"/>
              <a:gd name="connsiteY11" fmla="*/ 1349115 h 3030157"/>
              <a:gd name="connsiteX12" fmla="*/ 2142779 w 2445310"/>
              <a:gd name="connsiteY12" fmla="*/ 1279541 h 3030157"/>
              <a:gd name="connsiteX13" fmla="*/ 2093084 w 2445310"/>
              <a:gd name="connsiteY13" fmla="*/ 1239785 h 3030157"/>
              <a:gd name="connsiteX14" fmla="*/ 2112962 w 2445310"/>
              <a:gd name="connsiteY14" fmla="*/ 1190089 h 3030157"/>
              <a:gd name="connsiteX15" fmla="*/ 2073205 w 2445310"/>
              <a:gd name="connsiteY15" fmla="*/ 1120515 h 3030157"/>
              <a:gd name="connsiteX16" fmla="*/ 2063266 w 2445310"/>
              <a:gd name="connsiteY16" fmla="*/ 971428 h 3030157"/>
              <a:gd name="connsiteX17" fmla="*/ 2083144 w 2445310"/>
              <a:gd name="connsiteY17" fmla="*/ 951550 h 3030157"/>
              <a:gd name="connsiteX18" fmla="*/ 2073205 w 2445310"/>
              <a:gd name="connsiteY18" fmla="*/ 862098 h 3030157"/>
              <a:gd name="connsiteX19" fmla="*/ 1993692 w 2445310"/>
              <a:gd name="connsiteY19" fmla="*/ 782585 h 3030157"/>
              <a:gd name="connsiteX20" fmla="*/ 1983753 w 2445310"/>
              <a:gd name="connsiteY20" fmla="*/ 663315 h 3030157"/>
              <a:gd name="connsiteX21" fmla="*/ 2013571 w 2445310"/>
              <a:gd name="connsiteY21" fmla="*/ 593741 h 3030157"/>
              <a:gd name="connsiteX22" fmla="*/ 1864484 w 2445310"/>
              <a:gd name="connsiteY22" fmla="*/ 444654 h 3030157"/>
              <a:gd name="connsiteX23" fmla="*/ 1834666 w 2445310"/>
              <a:gd name="connsiteY23" fmla="*/ 514228 h 3030157"/>
              <a:gd name="connsiteX24" fmla="*/ 1844605 w 2445310"/>
              <a:gd name="connsiteY24" fmla="*/ 603680 h 3030157"/>
              <a:gd name="connsiteX25" fmla="*/ 1784971 w 2445310"/>
              <a:gd name="connsiteY25" fmla="*/ 643437 h 3030157"/>
              <a:gd name="connsiteX26" fmla="*/ 1665701 w 2445310"/>
              <a:gd name="connsiteY26" fmla="*/ 742828 h 3030157"/>
              <a:gd name="connsiteX27" fmla="*/ 1566310 w 2445310"/>
              <a:gd name="connsiteY27" fmla="*/ 643437 h 3030157"/>
              <a:gd name="connsiteX28" fmla="*/ 1496736 w 2445310"/>
              <a:gd name="connsiteY28" fmla="*/ 653376 h 3030157"/>
              <a:gd name="connsiteX29" fmla="*/ 1456979 w 2445310"/>
              <a:gd name="connsiteY29" fmla="*/ 514228 h 3030157"/>
              <a:gd name="connsiteX30" fmla="*/ 1427162 w 2445310"/>
              <a:gd name="connsiteY30" fmla="*/ 305506 h 3030157"/>
              <a:gd name="connsiteX31" fmla="*/ 1427162 w 2445310"/>
              <a:gd name="connsiteY31" fmla="*/ 17272 h 3030157"/>
              <a:gd name="connsiteX32" fmla="*/ 1347649 w 2445310"/>
              <a:gd name="connsiteY32" fmla="*/ 47089 h 3030157"/>
              <a:gd name="connsiteX33" fmla="*/ 1299010 w 2445310"/>
              <a:gd name="connsiteY33" fmla="*/ 166359 h 3030157"/>
              <a:gd name="connsiteX34" fmla="*/ 1268136 w 2445310"/>
              <a:gd name="connsiteY34" fmla="*/ 225993 h 3030157"/>
              <a:gd name="connsiteX35" fmla="*/ 1228379 w 2445310"/>
              <a:gd name="connsiteY35" fmla="*/ 126602 h 3030157"/>
              <a:gd name="connsiteX36" fmla="*/ 1238530 w 2445310"/>
              <a:gd name="connsiteY36" fmla="*/ 101225 h 3030157"/>
              <a:gd name="connsiteX37" fmla="*/ 1148866 w 2445310"/>
              <a:gd name="connsiteY37" fmla="*/ 27211 h 3030157"/>
              <a:gd name="connsiteX38" fmla="*/ 1039536 w 2445310"/>
              <a:gd name="connsiteY38" fmla="*/ 96785 h 3030157"/>
              <a:gd name="connsiteX39" fmla="*/ 940144 w 2445310"/>
              <a:gd name="connsiteY39" fmla="*/ 96785 h 3030157"/>
              <a:gd name="connsiteX40" fmla="*/ 880510 w 2445310"/>
              <a:gd name="connsiteY40" fmla="*/ 96785 h 3030157"/>
              <a:gd name="connsiteX41" fmla="*/ 820875 w 2445310"/>
              <a:gd name="connsiteY41" fmla="*/ 136541 h 3030157"/>
              <a:gd name="connsiteX42" fmla="*/ 771179 w 2445310"/>
              <a:gd name="connsiteY42" fmla="*/ 166359 h 3030157"/>
              <a:gd name="connsiteX43" fmla="*/ 751301 w 2445310"/>
              <a:gd name="connsiteY43" fmla="*/ 295567 h 3030157"/>
              <a:gd name="connsiteX44" fmla="*/ 751301 w 2445310"/>
              <a:gd name="connsiteY44" fmla="*/ 424776 h 3030157"/>
              <a:gd name="connsiteX45" fmla="*/ 721484 w 2445310"/>
              <a:gd name="connsiteY45" fmla="*/ 514228 h 3030157"/>
              <a:gd name="connsiteX46" fmla="*/ 592275 w 2445310"/>
              <a:gd name="connsiteY46" fmla="*/ 593741 h 3030157"/>
              <a:gd name="connsiteX47" fmla="*/ 572397 w 2445310"/>
              <a:gd name="connsiteY47" fmla="*/ 703072 h 3030157"/>
              <a:gd name="connsiteX48" fmla="*/ 532640 w 2445310"/>
              <a:gd name="connsiteY48" fmla="*/ 772645 h 3030157"/>
              <a:gd name="connsiteX49" fmla="*/ 463066 w 2445310"/>
              <a:gd name="connsiteY49" fmla="*/ 722950 h 3030157"/>
              <a:gd name="connsiteX50" fmla="*/ 383553 w 2445310"/>
              <a:gd name="connsiteY50" fmla="*/ 961489 h 3030157"/>
              <a:gd name="connsiteX51" fmla="*/ 383553 w 2445310"/>
              <a:gd name="connsiteY51" fmla="*/ 1050941 h 3030157"/>
              <a:gd name="connsiteX52" fmla="*/ 343797 w 2445310"/>
              <a:gd name="connsiteY52" fmla="*/ 1070819 h 3030157"/>
              <a:gd name="connsiteX53" fmla="*/ 383553 w 2445310"/>
              <a:gd name="connsiteY53" fmla="*/ 1259663 h 3030157"/>
              <a:gd name="connsiteX54" fmla="*/ 413371 w 2445310"/>
              <a:gd name="connsiteY54" fmla="*/ 1359054 h 3030157"/>
              <a:gd name="connsiteX55" fmla="*/ 274223 w 2445310"/>
              <a:gd name="connsiteY55" fmla="*/ 1279541 h 3030157"/>
              <a:gd name="connsiteX56" fmla="*/ 174408 w 2445310"/>
              <a:gd name="connsiteY56" fmla="*/ 1164290 h 3030157"/>
              <a:gd name="connsiteX57" fmla="*/ 55562 w 2445310"/>
              <a:gd name="connsiteY57" fmla="*/ 1090698 h 3030157"/>
              <a:gd name="connsiteX58" fmla="*/ 1003 w 2445310"/>
              <a:gd name="connsiteY58" fmla="*/ 1164924 h 3030157"/>
              <a:gd name="connsiteX59" fmla="*/ 25110 w 2445310"/>
              <a:gd name="connsiteY59" fmla="*/ 1274889 h 3030157"/>
              <a:gd name="connsiteX60" fmla="*/ 85379 w 2445310"/>
              <a:gd name="connsiteY60" fmla="*/ 1269602 h 3030157"/>
              <a:gd name="connsiteX61" fmla="*/ 85379 w 2445310"/>
              <a:gd name="connsiteY61" fmla="*/ 1319298 h 3030157"/>
              <a:gd name="connsiteX62" fmla="*/ 115197 w 2445310"/>
              <a:gd name="connsiteY62" fmla="*/ 1458445 h 3030157"/>
              <a:gd name="connsiteX63" fmla="*/ 154953 w 2445310"/>
              <a:gd name="connsiteY63" fmla="*/ 1627411 h 3030157"/>
              <a:gd name="connsiteX64" fmla="*/ 194710 w 2445310"/>
              <a:gd name="connsiteY64" fmla="*/ 1985219 h 3030157"/>
              <a:gd name="connsiteX65" fmla="*/ 194710 w 2445310"/>
              <a:gd name="connsiteY65" fmla="*/ 2213819 h 3030157"/>
              <a:gd name="connsiteX66" fmla="*/ 174831 w 2445310"/>
              <a:gd name="connsiteY66" fmla="*/ 2233698 h 3030157"/>
              <a:gd name="connsiteX67" fmla="*/ 154953 w 2445310"/>
              <a:gd name="connsiteY67" fmla="*/ 2402663 h 3030157"/>
              <a:gd name="connsiteX68" fmla="*/ 125136 w 2445310"/>
              <a:gd name="connsiteY68" fmla="*/ 2531872 h 3030157"/>
              <a:gd name="connsiteX69" fmla="*/ 135075 w 2445310"/>
              <a:gd name="connsiteY69" fmla="*/ 2631263 h 3030157"/>
              <a:gd name="connsiteX70" fmla="*/ 154953 w 2445310"/>
              <a:gd name="connsiteY70" fmla="*/ 2730654 h 3030157"/>
              <a:gd name="connsiteX71" fmla="*/ 220510 w 2445310"/>
              <a:gd name="connsiteY71" fmla="*/ 2874454 h 3030157"/>
              <a:gd name="connsiteX72" fmla="*/ 373614 w 2445310"/>
              <a:gd name="connsiteY72" fmla="*/ 2839985 h 3030157"/>
              <a:gd name="connsiteX73" fmla="*/ 373614 w 2445310"/>
              <a:gd name="connsiteY73" fmla="*/ 2959254 h 3030157"/>
              <a:gd name="connsiteX74" fmla="*/ 433249 w 2445310"/>
              <a:gd name="connsiteY74" fmla="*/ 3028828 h 3030157"/>
              <a:gd name="connsiteX75" fmla="*/ 482944 w 2445310"/>
              <a:gd name="connsiteY75" fmla="*/ 2899619 h 3030157"/>
              <a:gd name="connsiteX76" fmla="*/ 522701 w 2445310"/>
              <a:gd name="connsiteY76" fmla="*/ 2800228 h 3030157"/>
              <a:gd name="connsiteX77" fmla="*/ 502823 w 2445310"/>
              <a:gd name="connsiteY77" fmla="*/ 2661080 h 3030157"/>
              <a:gd name="connsiteX78" fmla="*/ 512762 w 2445310"/>
              <a:gd name="connsiteY78" fmla="*/ 2581567 h 3030157"/>
              <a:gd name="connsiteX79" fmla="*/ 592275 w 2445310"/>
              <a:gd name="connsiteY79" fmla="*/ 2521932 h 3030157"/>
              <a:gd name="connsiteX80" fmla="*/ 660792 w 2445310"/>
              <a:gd name="connsiteY80" fmla="*/ 2719658 h 3030157"/>
              <a:gd name="connsiteX81" fmla="*/ 683206 w 2445310"/>
              <a:gd name="connsiteY81" fmla="*/ 2680113 h 3030157"/>
              <a:gd name="connsiteX82" fmla="*/ 765258 w 2445310"/>
              <a:gd name="connsiteY82" fmla="*/ 2640779 h 3030157"/>
              <a:gd name="connsiteX83" fmla="*/ 850692 w 2445310"/>
              <a:gd name="connsiteY83" fmla="*/ 2571628 h 3030157"/>
              <a:gd name="connsiteX84" fmla="*/ 940144 w 2445310"/>
              <a:gd name="connsiteY84" fmla="*/ 2591506 h 3030157"/>
              <a:gd name="connsiteX85" fmla="*/ 940144 w 2445310"/>
              <a:gd name="connsiteY85" fmla="*/ 2372845 h 3030157"/>
              <a:gd name="connsiteX86" fmla="*/ 960023 w 2445310"/>
              <a:gd name="connsiteY86" fmla="*/ 2213819 h 3030157"/>
              <a:gd name="connsiteX87" fmla="*/ 960023 w 2445310"/>
              <a:gd name="connsiteY87" fmla="*/ 2114428 h 3030157"/>
              <a:gd name="connsiteX88" fmla="*/ 1029597 w 2445310"/>
              <a:gd name="connsiteY88" fmla="*/ 1975280 h 3030157"/>
              <a:gd name="connsiteX89" fmla="*/ 1069353 w 2445310"/>
              <a:gd name="connsiteY89" fmla="*/ 2044854 h 3030157"/>
              <a:gd name="connsiteX90" fmla="*/ 1158171 w 2445310"/>
              <a:gd name="connsiteY90" fmla="*/ 2337742 h 3030157"/>
              <a:gd name="connsiteX91" fmla="*/ 1188623 w 2445310"/>
              <a:gd name="connsiteY91" fmla="*/ 2442419 h 3030157"/>
              <a:gd name="connsiteX92" fmla="*/ 1237683 w 2445310"/>
              <a:gd name="connsiteY92" fmla="*/ 2378555 h 3030157"/>
              <a:gd name="connsiteX93" fmla="*/ 1198562 w 2445310"/>
              <a:gd name="connsiteY93" fmla="*/ 2273454 h 3030157"/>
              <a:gd name="connsiteX94" fmla="*/ 1276806 w 2445310"/>
              <a:gd name="connsiteY94" fmla="*/ 2233698 h 3030157"/>
              <a:gd name="connsiteX95" fmla="*/ 1278075 w 2445310"/>
              <a:gd name="connsiteY95" fmla="*/ 2193941 h 3030157"/>
              <a:gd name="connsiteX96" fmla="*/ 1357588 w 2445310"/>
              <a:gd name="connsiteY96" fmla="*/ 2064732 h 3030157"/>
              <a:gd name="connsiteX97" fmla="*/ 1486797 w 2445310"/>
              <a:gd name="connsiteY97" fmla="*/ 2203880 h 3030157"/>
              <a:gd name="connsiteX98" fmla="*/ 1658362 w 2445310"/>
              <a:gd name="connsiteY98" fmla="*/ 2282476 h 3030157"/>
              <a:gd name="connsiteX99" fmla="*/ 1816929 w 2445310"/>
              <a:gd name="connsiteY99" fmla="*/ 2057393 h 3030157"/>
              <a:gd name="connsiteX100" fmla="*/ 1959746 w 2445310"/>
              <a:gd name="connsiteY100" fmla="*/ 2096079 h 3030157"/>
              <a:gd name="connsiteX101" fmla="*/ 2249135 w 2445310"/>
              <a:gd name="connsiteY101" fmla="*/ 2054100 h 3030157"/>
              <a:gd name="connsiteX0" fmla="*/ 2249135 w 2445310"/>
              <a:gd name="connsiteY0" fmla="*/ 2042421 h 3018478"/>
              <a:gd name="connsiteX1" fmla="*/ 2421075 w 2445310"/>
              <a:gd name="connsiteY1" fmla="*/ 2092810 h 3018478"/>
              <a:gd name="connsiteX2" fmla="*/ 2440953 w 2445310"/>
              <a:gd name="connsiteY2" fmla="*/ 1993419 h 3018478"/>
              <a:gd name="connsiteX3" fmla="*/ 2391258 w 2445310"/>
              <a:gd name="connsiteY3" fmla="*/ 1953662 h 3018478"/>
              <a:gd name="connsiteX4" fmla="*/ 2391258 w 2445310"/>
              <a:gd name="connsiteY4" fmla="*/ 1903966 h 3018478"/>
              <a:gd name="connsiteX5" fmla="*/ 2291866 w 2445310"/>
              <a:gd name="connsiteY5" fmla="*/ 1744940 h 3018478"/>
              <a:gd name="connsiteX6" fmla="*/ 2232231 w 2445310"/>
              <a:gd name="connsiteY6" fmla="*/ 1665427 h 3018478"/>
              <a:gd name="connsiteX7" fmla="*/ 2192475 w 2445310"/>
              <a:gd name="connsiteY7" fmla="*/ 1575975 h 3018478"/>
              <a:gd name="connsiteX8" fmla="*/ 2192475 w 2445310"/>
              <a:gd name="connsiteY8" fmla="*/ 1526280 h 3018478"/>
              <a:gd name="connsiteX9" fmla="*/ 2152718 w 2445310"/>
              <a:gd name="connsiteY9" fmla="*/ 1426888 h 3018478"/>
              <a:gd name="connsiteX10" fmla="*/ 2172597 w 2445310"/>
              <a:gd name="connsiteY10" fmla="*/ 1387132 h 3018478"/>
              <a:gd name="connsiteX11" fmla="*/ 2112962 w 2445310"/>
              <a:gd name="connsiteY11" fmla="*/ 1337436 h 3018478"/>
              <a:gd name="connsiteX12" fmla="*/ 2142779 w 2445310"/>
              <a:gd name="connsiteY12" fmla="*/ 1267862 h 3018478"/>
              <a:gd name="connsiteX13" fmla="*/ 2093084 w 2445310"/>
              <a:gd name="connsiteY13" fmla="*/ 1228106 h 3018478"/>
              <a:gd name="connsiteX14" fmla="*/ 2112962 w 2445310"/>
              <a:gd name="connsiteY14" fmla="*/ 1178410 h 3018478"/>
              <a:gd name="connsiteX15" fmla="*/ 2073205 w 2445310"/>
              <a:gd name="connsiteY15" fmla="*/ 1108836 h 3018478"/>
              <a:gd name="connsiteX16" fmla="*/ 2063266 w 2445310"/>
              <a:gd name="connsiteY16" fmla="*/ 959749 h 3018478"/>
              <a:gd name="connsiteX17" fmla="*/ 2083144 w 2445310"/>
              <a:gd name="connsiteY17" fmla="*/ 939871 h 3018478"/>
              <a:gd name="connsiteX18" fmla="*/ 2073205 w 2445310"/>
              <a:gd name="connsiteY18" fmla="*/ 850419 h 3018478"/>
              <a:gd name="connsiteX19" fmla="*/ 1993692 w 2445310"/>
              <a:gd name="connsiteY19" fmla="*/ 770906 h 3018478"/>
              <a:gd name="connsiteX20" fmla="*/ 1983753 w 2445310"/>
              <a:gd name="connsiteY20" fmla="*/ 651636 h 3018478"/>
              <a:gd name="connsiteX21" fmla="*/ 2013571 w 2445310"/>
              <a:gd name="connsiteY21" fmla="*/ 582062 h 3018478"/>
              <a:gd name="connsiteX22" fmla="*/ 1864484 w 2445310"/>
              <a:gd name="connsiteY22" fmla="*/ 432975 h 3018478"/>
              <a:gd name="connsiteX23" fmla="*/ 1834666 w 2445310"/>
              <a:gd name="connsiteY23" fmla="*/ 502549 h 3018478"/>
              <a:gd name="connsiteX24" fmla="*/ 1844605 w 2445310"/>
              <a:gd name="connsiteY24" fmla="*/ 592001 h 3018478"/>
              <a:gd name="connsiteX25" fmla="*/ 1784971 w 2445310"/>
              <a:gd name="connsiteY25" fmla="*/ 631758 h 3018478"/>
              <a:gd name="connsiteX26" fmla="*/ 1665701 w 2445310"/>
              <a:gd name="connsiteY26" fmla="*/ 731149 h 3018478"/>
              <a:gd name="connsiteX27" fmla="*/ 1566310 w 2445310"/>
              <a:gd name="connsiteY27" fmla="*/ 631758 h 3018478"/>
              <a:gd name="connsiteX28" fmla="*/ 1496736 w 2445310"/>
              <a:gd name="connsiteY28" fmla="*/ 641697 h 3018478"/>
              <a:gd name="connsiteX29" fmla="*/ 1456979 w 2445310"/>
              <a:gd name="connsiteY29" fmla="*/ 502549 h 3018478"/>
              <a:gd name="connsiteX30" fmla="*/ 1427162 w 2445310"/>
              <a:gd name="connsiteY30" fmla="*/ 293827 h 3018478"/>
              <a:gd name="connsiteX31" fmla="*/ 1441753 w 2445310"/>
              <a:gd name="connsiteY31" fmla="*/ 20184 h 3018478"/>
              <a:gd name="connsiteX32" fmla="*/ 1347649 w 2445310"/>
              <a:gd name="connsiteY32" fmla="*/ 35410 h 3018478"/>
              <a:gd name="connsiteX33" fmla="*/ 1299010 w 2445310"/>
              <a:gd name="connsiteY33" fmla="*/ 154680 h 3018478"/>
              <a:gd name="connsiteX34" fmla="*/ 1268136 w 2445310"/>
              <a:gd name="connsiteY34" fmla="*/ 214314 h 3018478"/>
              <a:gd name="connsiteX35" fmla="*/ 1228379 w 2445310"/>
              <a:gd name="connsiteY35" fmla="*/ 114923 h 3018478"/>
              <a:gd name="connsiteX36" fmla="*/ 1238530 w 2445310"/>
              <a:gd name="connsiteY36" fmla="*/ 89546 h 3018478"/>
              <a:gd name="connsiteX37" fmla="*/ 1148866 w 2445310"/>
              <a:gd name="connsiteY37" fmla="*/ 15532 h 3018478"/>
              <a:gd name="connsiteX38" fmla="*/ 1039536 w 2445310"/>
              <a:gd name="connsiteY38" fmla="*/ 85106 h 3018478"/>
              <a:gd name="connsiteX39" fmla="*/ 940144 w 2445310"/>
              <a:gd name="connsiteY39" fmla="*/ 85106 h 3018478"/>
              <a:gd name="connsiteX40" fmla="*/ 880510 w 2445310"/>
              <a:gd name="connsiteY40" fmla="*/ 85106 h 3018478"/>
              <a:gd name="connsiteX41" fmla="*/ 820875 w 2445310"/>
              <a:gd name="connsiteY41" fmla="*/ 124862 h 3018478"/>
              <a:gd name="connsiteX42" fmla="*/ 771179 w 2445310"/>
              <a:gd name="connsiteY42" fmla="*/ 154680 h 3018478"/>
              <a:gd name="connsiteX43" fmla="*/ 751301 w 2445310"/>
              <a:gd name="connsiteY43" fmla="*/ 283888 h 3018478"/>
              <a:gd name="connsiteX44" fmla="*/ 751301 w 2445310"/>
              <a:gd name="connsiteY44" fmla="*/ 413097 h 3018478"/>
              <a:gd name="connsiteX45" fmla="*/ 721484 w 2445310"/>
              <a:gd name="connsiteY45" fmla="*/ 502549 h 3018478"/>
              <a:gd name="connsiteX46" fmla="*/ 592275 w 2445310"/>
              <a:gd name="connsiteY46" fmla="*/ 582062 h 3018478"/>
              <a:gd name="connsiteX47" fmla="*/ 572397 w 2445310"/>
              <a:gd name="connsiteY47" fmla="*/ 691393 h 3018478"/>
              <a:gd name="connsiteX48" fmla="*/ 532640 w 2445310"/>
              <a:gd name="connsiteY48" fmla="*/ 760966 h 3018478"/>
              <a:gd name="connsiteX49" fmla="*/ 463066 w 2445310"/>
              <a:gd name="connsiteY49" fmla="*/ 711271 h 3018478"/>
              <a:gd name="connsiteX50" fmla="*/ 383553 w 2445310"/>
              <a:gd name="connsiteY50" fmla="*/ 949810 h 3018478"/>
              <a:gd name="connsiteX51" fmla="*/ 383553 w 2445310"/>
              <a:gd name="connsiteY51" fmla="*/ 1039262 h 3018478"/>
              <a:gd name="connsiteX52" fmla="*/ 343797 w 2445310"/>
              <a:gd name="connsiteY52" fmla="*/ 1059140 h 3018478"/>
              <a:gd name="connsiteX53" fmla="*/ 383553 w 2445310"/>
              <a:gd name="connsiteY53" fmla="*/ 1247984 h 3018478"/>
              <a:gd name="connsiteX54" fmla="*/ 413371 w 2445310"/>
              <a:gd name="connsiteY54" fmla="*/ 1347375 h 3018478"/>
              <a:gd name="connsiteX55" fmla="*/ 274223 w 2445310"/>
              <a:gd name="connsiteY55" fmla="*/ 1267862 h 3018478"/>
              <a:gd name="connsiteX56" fmla="*/ 174408 w 2445310"/>
              <a:gd name="connsiteY56" fmla="*/ 1152611 h 3018478"/>
              <a:gd name="connsiteX57" fmla="*/ 55562 w 2445310"/>
              <a:gd name="connsiteY57" fmla="*/ 1079019 h 3018478"/>
              <a:gd name="connsiteX58" fmla="*/ 1003 w 2445310"/>
              <a:gd name="connsiteY58" fmla="*/ 1153245 h 3018478"/>
              <a:gd name="connsiteX59" fmla="*/ 25110 w 2445310"/>
              <a:gd name="connsiteY59" fmla="*/ 1263210 h 3018478"/>
              <a:gd name="connsiteX60" fmla="*/ 85379 w 2445310"/>
              <a:gd name="connsiteY60" fmla="*/ 1257923 h 3018478"/>
              <a:gd name="connsiteX61" fmla="*/ 85379 w 2445310"/>
              <a:gd name="connsiteY61" fmla="*/ 1307619 h 3018478"/>
              <a:gd name="connsiteX62" fmla="*/ 115197 w 2445310"/>
              <a:gd name="connsiteY62" fmla="*/ 1446766 h 3018478"/>
              <a:gd name="connsiteX63" fmla="*/ 154953 w 2445310"/>
              <a:gd name="connsiteY63" fmla="*/ 1615732 h 3018478"/>
              <a:gd name="connsiteX64" fmla="*/ 194710 w 2445310"/>
              <a:gd name="connsiteY64" fmla="*/ 1973540 h 3018478"/>
              <a:gd name="connsiteX65" fmla="*/ 194710 w 2445310"/>
              <a:gd name="connsiteY65" fmla="*/ 2202140 h 3018478"/>
              <a:gd name="connsiteX66" fmla="*/ 174831 w 2445310"/>
              <a:gd name="connsiteY66" fmla="*/ 2222019 h 3018478"/>
              <a:gd name="connsiteX67" fmla="*/ 154953 w 2445310"/>
              <a:gd name="connsiteY67" fmla="*/ 2390984 h 3018478"/>
              <a:gd name="connsiteX68" fmla="*/ 125136 w 2445310"/>
              <a:gd name="connsiteY68" fmla="*/ 2520193 h 3018478"/>
              <a:gd name="connsiteX69" fmla="*/ 135075 w 2445310"/>
              <a:gd name="connsiteY69" fmla="*/ 2619584 h 3018478"/>
              <a:gd name="connsiteX70" fmla="*/ 154953 w 2445310"/>
              <a:gd name="connsiteY70" fmla="*/ 2718975 h 3018478"/>
              <a:gd name="connsiteX71" fmla="*/ 220510 w 2445310"/>
              <a:gd name="connsiteY71" fmla="*/ 2862775 h 3018478"/>
              <a:gd name="connsiteX72" fmla="*/ 373614 w 2445310"/>
              <a:gd name="connsiteY72" fmla="*/ 2828306 h 3018478"/>
              <a:gd name="connsiteX73" fmla="*/ 373614 w 2445310"/>
              <a:gd name="connsiteY73" fmla="*/ 2947575 h 3018478"/>
              <a:gd name="connsiteX74" fmla="*/ 433249 w 2445310"/>
              <a:gd name="connsiteY74" fmla="*/ 3017149 h 3018478"/>
              <a:gd name="connsiteX75" fmla="*/ 482944 w 2445310"/>
              <a:gd name="connsiteY75" fmla="*/ 2887940 h 3018478"/>
              <a:gd name="connsiteX76" fmla="*/ 522701 w 2445310"/>
              <a:gd name="connsiteY76" fmla="*/ 2788549 h 3018478"/>
              <a:gd name="connsiteX77" fmla="*/ 502823 w 2445310"/>
              <a:gd name="connsiteY77" fmla="*/ 2649401 h 3018478"/>
              <a:gd name="connsiteX78" fmla="*/ 512762 w 2445310"/>
              <a:gd name="connsiteY78" fmla="*/ 2569888 h 3018478"/>
              <a:gd name="connsiteX79" fmla="*/ 592275 w 2445310"/>
              <a:gd name="connsiteY79" fmla="*/ 2510253 h 3018478"/>
              <a:gd name="connsiteX80" fmla="*/ 660792 w 2445310"/>
              <a:gd name="connsiteY80" fmla="*/ 2707979 h 3018478"/>
              <a:gd name="connsiteX81" fmla="*/ 683206 w 2445310"/>
              <a:gd name="connsiteY81" fmla="*/ 2668434 h 3018478"/>
              <a:gd name="connsiteX82" fmla="*/ 765258 w 2445310"/>
              <a:gd name="connsiteY82" fmla="*/ 2629100 h 3018478"/>
              <a:gd name="connsiteX83" fmla="*/ 850692 w 2445310"/>
              <a:gd name="connsiteY83" fmla="*/ 2559949 h 3018478"/>
              <a:gd name="connsiteX84" fmla="*/ 940144 w 2445310"/>
              <a:gd name="connsiteY84" fmla="*/ 2579827 h 3018478"/>
              <a:gd name="connsiteX85" fmla="*/ 940144 w 2445310"/>
              <a:gd name="connsiteY85" fmla="*/ 2361166 h 3018478"/>
              <a:gd name="connsiteX86" fmla="*/ 960023 w 2445310"/>
              <a:gd name="connsiteY86" fmla="*/ 2202140 h 3018478"/>
              <a:gd name="connsiteX87" fmla="*/ 960023 w 2445310"/>
              <a:gd name="connsiteY87" fmla="*/ 2102749 h 3018478"/>
              <a:gd name="connsiteX88" fmla="*/ 1029597 w 2445310"/>
              <a:gd name="connsiteY88" fmla="*/ 1963601 h 3018478"/>
              <a:gd name="connsiteX89" fmla="*/ 1069353 w 2445310"/>
              <a:gd name="connsiteY89" fmla="*/ 2033175 h 3018478"/>
              <a:gd name="connsiteX90" fmla="*/ 1158171 w 2445310"/>
              <a:gd name="connsiteY90" fmla="*/ 2326063 h 3018478"/>
              <a:gd name="connsiteX91" fmla="*/ 1188623 w 2445310"/>
              <a:gd name="connsiteY91" fmla="*/ 2430740 h 3018478"/>
              <a:gd name="connsiteX92" fmla="*/ 1237683 w 2445310"/>
              <a:gd name="connsiteY92" fmla="*/ 2366876 h 3018478"/>
              <a:gd name="connsiteX93" fmla="*/ 1198562 w 2445310"/>
              <a:gd name="connsiteY93" fmla="*/ 2261775 h 3018478"/>
              <a:gd name="connsiteX94" fmla="*/ 1276806 w 2445310"/>
              <a:gd name="connsiteY94" fmla="*/ 2222019 h 3018478"/>
              <a:gd name="connsiteX95" fmla="*/ 1278075 w 2445310"/>
              <a:gd name="connsiteY95" fmla="*/ 2182262 h 3018478"/>
              <a:gd name="connsiteX96" fmla="*/ 1357588 w 2445310"/>
              <a:gd name="connsiteY96" fmla="*/ 2053053 h 3018478"/>
              <a:gd name="connsiteX97" fmla="*/ 1486797 w 2445310"/>
              <a:gd name="connsiteY97" fmla="*/ 2192201 h 3018478"/>
              <a:gd name="connsiteX98" fmla="*/ 1658362 w 2445310"/>
              <a:gd name="connsiteY98" fmla="*/ 2270797 h 3018478"/>
              <a:gd name="connsiteX99" fmla="*/ 1816929 w 2445310"/>
              <a:gd name="connsiteY99" fmla="*/ 2045714 h 3018478"/>
              <a:gd name="connsiteX100" fmla="*/ 1959746 w 2445310"/>
              <a:gd name="connsiteY100" fmla="*/ 2084400 h 3018478"/>
              <a:gd name="connsiteX101" fmla="*/ 2249135 w 2445310"/>
              <a:gd name="connsiteY101" fmla="*/ 2042421 h 3018478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65701 w 2445310"/>
              <a:gd name="connsiteY26" fmla="*/ 729704 h 3017033"/>
              <a:gd name="connsiteX27" fmla="*/ 1566310 w 2445310"/>
              <a:gd name="connsiteY27" fmla="*/ 630313 h 3017033"/>
              <a:gd name="connsiteX28" fmla="*/ 1496736 w 2445310"/>
              <a:gd name="connsiteY28" fmla="*/ 640252 h 3017033"/>
              <a:gd name="connsiteX29" fmla="*/ 1456979 w 2445310"/>
              <a:gd name="connsiteY29" fmla="*/ 501104 h 3017033"/>
              <a:gd name="connsiteX30" fmla="*/ 1427162 w 2445310"/>
              <a:gd name="connsiteY30" fmla="*/ 292382 h 3017033"/>
              <a:gd name="connsiteX31" fmla="*/ 1441753 w 2445310"/>
              <a:gd name="connsiteY31" fmla="*/ 18739 h 3017033"/>
              <a:gd name="connsiteX32" fmla="*/ 1347649 w 2445310"/>
              <a:gd name="connsiteY32" fmla="*/ 33965 h 3017033"/>
              <a:gd name="connsiteX33" fmla="*/ 1320368 w 2445310"/>
              <a:gd name="connsiteY33" fmla="*/ 113477 h 3017033"/>
              <a:gd name="connsiteX34" fmla="*/ 1299010 w 2445310"/>
              <a:gd name="connsiteY34" fmla="*/ 153235 h 3017033"/>
              <a:gd name="connsiteX35" fmla="*/ 1268136 w 2445310"/>
              <a:gd name="connsiteY35" fmla="*/ 212869 h 3017033"/>
              <a:gd name="connsiteX36" fmla="*/ 1228379 w 2445310"/>
              <a:gd name="connsiteY36" fmla="*/ 113478 h 3017033"/>
              <a:gd name="connsiteX37" fmla="*/ 1238530 w 2445310"/>
              <a:gd name="connsiteY37" fmla="*/ 88101 h 3017033"/>
              <a:gd name="connsiteX38" fmla="*/ 1148866 w 2445310"/>
              <a:gd name="connsiteY38" fmla="*/ 14087 h 3017033"/>
              <a:gd name="connsiteX39" fmla="*/ 1039536 w 2445310"/>
              <a:gd name="connsiteY39" fmla="*/ 83661 h 3017033"/>
              <a:gd name="connsiteX40" fmla="*/ 940144 w 2445310"/>
              <a:gd name="connsiteY40" fmla="*/ 83661 h 3017033"/>
              <a:gd name="connsiteX41" fmla="*/ 880510 w 2445310"/>
              <a:gd name="connsiteY41" fmla="*/ 83661 h 3017033"/>
              <a:gd name="connsiteX42" fmla="*/ 820875 w 2445310"/>
              <a:gd name="connsiteY42" fmla="*/ 123417 h 3017033"/>
              <a:gd name="connsiteX43" fmla="*/ 771179 w 2445310"/>
              <a:gd name="connsiteY43" fmla="*/ 153235 h 3017033"/>
              <a:gd name="connsiteX44" fmla="*/ 751301 w 2445310"/>
              <a:gd name="connsiteY44" fmla="*/ 282443 h 3017033"/>
              <a:gd name="connsiteX45" fmla="*/ 751301 w 2445310"/>
              <a:gd name="connsiteY45" fmla="*/ 411652 h 3017033"/>
              <a:gd name="connsiteX46" fmla="*/ 721484 w 2445310"/>
              <a:gd name="connsiteY46" fmla="*/ 501104 h 3017033"/>
              <a:gd name="connsiteX47" fmla="*/ 592275 w 2445310"/>
              <a:gd name="connsiteY47" fmla="*/ 580617 h 3017033"/>
              <a:gd name="connsiteX48" fmla="*/ 572397 w 2445310"/>
              <a:gd name="connsiteY48" fmla="*/ 689948 h 3017033"/>
              <a:gd name="connsiteX49" fmla="*/ 532640 w 2445310"/>
              <a:gd name="connsiteY49" fmla="*/ 759521 h 3017033"/>
              <a:gd name="connsiteX50" fmla="*/ 463066 w 2445310"/>
              <a:gd name="connsiteY50" fmla="*/ 709826 h 3017033"/>
              <a:gd name="connsiteX51" fmla="*/ 383553 w 2445310"/>
              <a:gd name="connsiteY51" fmla="*/ 948365 h 3017033"/>
              <a:gd name="connsiteX52" fmla="*/ 383553 w 2445310"/>
              <a:gd name="connsiteY52" fmla="*/ 1037817 h 3017033"/>
              <a:gd name="connsiteX53" fmla="*/ 343797 w 2445310"/>
              <a:gd name="connsiteY53" fmla="*/ 1057695 h 3017033"/>
              <a:gd name="connsiteX54" fmla="*/ 383553 w 2445310"/>
              <a:gd name="connsiteY54" fmla="*/ 1246539 h 3017033"/>
              <a:gd name="connsiteX55" fmla="*/ 413371 w 2445310"/>
              <a:gd name="connsiteY55" fmla="*/ 1345930 h 3017033"/>
              <a:gd name="connsiteX56" fmla="*/ 274223 w 2445310"/>
              <a:gd name="connsiteY56" fmla="*/ 1266417 h 3017033"/>
              <a:gd name="connsiteX57" fmla="*/ 174408 w 2445310"/>
              <a:gd name="connsiteY57" fmla="*/ 1151166 h 3017033"/>
              <a:gd name="connsiteX58" fmla="*/ 55562 w 2445310"/>
              <a:gd name="connsiteY58" fmla="*/ 1077574 h 3017033"/>
              <a:gd name="connsiteX59" fmla="*/ 1003 w 2445310"/>
              <a:gd name="connsiteY59" fmla="*/ 1151800 h 3017033"/>
              <a:gd name="connsiteX60" fmla="*/ 25110 w 2445310"/>
              <a:gd name="connsiteY60" fmla="*/ 1261765 h 3017033"/>
              <a:gd name="connsiteX61" fmla="*/ 85379 w 2445310"/>
              <a:gd name="connsiteY61" fmla="*/ 1256478 h 3017033"/>
              <a:gd name="connsiteX62" fmla="*/ 85379 w 2445310"/>
              <a:gd name="connsiteY62" fmla="*/ 1306174 h 3017033"/>
              <a:gd name="connsiteX63" fmla="*/ 115197 w 2445310"/>
              <a:gd name="connsiteY63" fmla="*/ 1445321 h 3017033"/>
              <a:gd name="connsiteX64" fmla="*/ 154953 w 2445310"/>
              <a:gd name="connsiteY64" fmla="*/ 1614287 h 3017033"/>
              <a:gd name="connsiteX65" fmla="*/ 194710 w 2445310"/>
              <a:gd name="connsiteY65" fmla="*/ 1972095 h 3017033"/>
              <a:gd name="connsiteX66" fmla="*/ 194710 w 2445310"/>
              <a:gd name="connsiteY66" fmla="*/ 2200695 h 3017033"/>
              <a:gd name="connsiteX67" fmla="*/ 174831 w 2445310"/>
              <a:gd name="connsiteY67" fmla="*/ 2220574 h 3017033"/>
              <a:gd name="connsiteX68" fmla="*/ 154953 w 2445310"/>
              <a:gd name="connsiteY68" fmla="*/ 2389539 h 3017033"/>
              <a:gd name="connsiteX69" fmla="*/ 125136 w 2445310"/>
              <a:gd name="connsiteY69" fmla="*/ 2518748 h 3017033"/>
              <a:gd name="connsiteX70" fmla="*/ 135075 w 2445310"/>
              <a:gd name="connsiteY70" fmla="*/ 2618139 h 3017033"/>
              <a:gd name="connsiteX71" fmla="*/ 154953 w 2445310"/>
              <a:gd name="connsiteY71" fmla="*/ 2717530 h 3017033"/>
              <a:gd name="connsiteX72" fmla="*/ 220510 w 2445310"/>
              <a:gd name="connsiteY72" fmla="*/ 2861330 h 3017033"/>
              <a:gd name="connsiteX73" fmla="*/ 373614 w 2445310"/>
              <a:gd name="connsiteY73" fmla="*/ 2826861 h 3017033"/>
              <a:gd name="connsiteX74" fmla="*/ 373614 w 2445310"/>
              <a:gd name="connsiteY74" fmla="*/ 2946130 h 3017033"/>
              <a:gd name="connsiteX75" fmla="*/ 433249 w 2445310"/>
              <a:gd name="connsiteY75" fmla="*/ 3015704 h 3017033"/>
              <a:gd name="connsiteX76" fmla="*/ 482944 w 2445310"/>
              <a:gd name="connsiteY76" fmla="*/ 2886495 h 3017033"/>
              <a:gd name="connsiteX77" fmla="*/ 522701 w 2445310"/>
              <a:gd name="connsiteY77" fmla="*/ 2787104 h 3017033"/>
              <a:gd name="connsiteX78" fmla="*/ 502823 w 2445310"/>
              <a:gd name="connsiteY78" fmla="*/ 2647956 h 3017033"/>
              <a:gd name="connsiteX79" fmla="*/ 512762 w 2445310"/>
              <a:gd name="connsiteY79" fmla="*/ 2568443 h 3017033"/>
              <a:gd name="connsiteX80" fmla="*/ 592275 w 2445310"/>
              <a:gd name="connsiteY80" fmla="*/ 2508808 h 3017033"/>
              <a:gd name="connsiteX81" fmla="*/ 660792 w 2445310"/>
              <a:gd name="connsiteY81" fmla="*/ 2706534 h 3017033"/>
              <a:gd name="connsiteX82" fmla="*/ 683206 w 2445310"/>
              <a:gd name="connsiteY82" fmla="*/ 2666989 h 3017033"/>
              <a:gd name="connsiteX83" fmla="*/ 765258 w 2445310"/>
              <a:gd name="connsiteY83" fmla="*/ 2627655 h 3017033"/>
              <a:gd name="connsiteX84" fmla="*/ 850692 w 2445310"/>
              <a:gd name="connsiteY84" fmla="*/ 2558504 h 3017033"/>
              <a:gd name="connsiteX85" fmla="*/ 940144 w 2445310"/>
              <a:gd name="connsiteY85" fmla="*/ 2578382 h 3017033"/>
              <a:gd name="connsiteX86" fmla="*/ 940144 w 2445310"/>
              <a:gd name="connsiteY86" fmla="*/ 2359721 h 3017033"/>
              <a:gd name="connsiteX87" fmla="*/ 960023 w 2445310"/>
              <a:gd name="connsiteY87" fmla="*/ 2200695 h 3017033"/>
              <a:gd name="connsiteX88" fmla="*/ 960023 w 2445310"/>
              <a:gd name="connsiteY88" fmla="*/ 2101304 h 3017033"/>
              <a:gd name="connsiteX89" fmla="*/ 1029597 w 2445310"/>
              <a:gd name="connsiteY89" fmla="*/ 1962156 h 3017033"/>
              <a:gd name="connsiteX90" fmla="*/ 1069353 w 2445310"/>
              <a:gd name="connsiteY90" fmla="*/ 2031730 h 3017033"/>
              <a:gd name="connsiteX91" fmla="*/ 1158171 w 2445310"/>
              <a:gd name="connsiteY91" fmla="*/ 2324618 h 3017033"/>
              <a:gd name="connsiteX92" fmla="*/ 1188623 w 2445310"/>
              <a:gd name="connsiteY92" fmla="*/ 2429295 h 3017033"/>
              <a:gd name="connsiteX93" fmla="*/ 1237683 w 2445310"/>
              <a:gd name="connsiteY93" fmla="*/ 2365431 h 3017033"/>
              <a:gd name="connsiteX94" fmla="*/ 1198562 w 2445310"/>
              <a:gd name="connsiteY94" fmla="*/ 2260330 h 3017033"/>
              <a:gd name="connsiteX95" fmla="*/ 1276806 w 2445310"/>
              <a:gd name="connsiteY95" fmla="*/ 2220574 h 3017033"/>
              <a:gd name="connsiteX96" fmla="*/ 1278075 w 2445310"/>
              <a:gd name="connsiteY96" fmla="*/ 2180817 h 3017033"/>
              <a:gd name="connsiteX97" fmla="*/ 1357588 w 2445310"/>
              <a:gd name="connsiteY97" fmla="*/ 2051608 h 3017033"/>
              <a:gd name="connsiteX98" fmla="*/ 1486797 w 2445310"/>
              <a:gd name="connsiteY98" fmla="*/ 2190756 h 3017033"/>
              <a:gd name="connsiteX99" fmla="*/ 1658362 w 2445310"/>
              <a:gd name="connsiteY99" fmla="*/ 2269352 h 3017033"/>
              <a:gd name="connsiteX100" fmla="*/ 1816929 w 2445310"/>
              <a:gd name="connsiteY100" fmla="*/ 2044269 h 3017033"/>
              <a:gd name="connsiteX101" fmla="*/ 1959746 w 2445310"/>
              <a:gd name="connsiteY101" fmla="*/ 2082955 h 3017033"/>
              <a:gd name="connsiteX102" fmla="*/ 2249135 w 2445310"/>
              <a:gd name="connsiteY102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65701 w 2445310"/>
              <a:gd name="connsiteY26" fmla="*/ 729704 h 3017033"/>
              <a:gd name="connsiteX27" fmla="*/ 1566310 w 2445310"/>
              <a:gd name="connsiteY27" fmla="*/ 630313 h 3017033"/>
              <a:gd name="connsiteX28" fmla="*/ 1496736 w 2445310"/>
              <a:gd name="connsiteY28" fmla="*/ 640252 h 3017033"/>
              <a:gd name="connsiteX29" fmla="*/ 1456979 w 2445310"/>
              <a:gd name="connsiteY29" fmla="*/ 501104 h 3017033"/>
              <a:gd name="connsiteX30" fmla="*/ 1398189 w 2445310"/>
              <a:gd name="connsiteY30" fmla="*/ 410171 h 3017033"/>
              <a:gd name="connsiteX31" fmla="*/ 1427162 w 2445310"/>
              <a:gd name="connsiteY31" fmla="*/ 292382 h 3017033"/>
              <a:gd name="connsiteX32" fmla="*/ 1441753 w 2445310"/>
              <a:gd name="connsiteY32" fmla="*/ 18739 h 3017033"/>
              <a:gd name="connsiteX33" fmla="*/ 1347649 w 2445310"/>
              <a:gd name="connsiteY33" fmla="*/ 33965 h 3017033"/>
              <a:gd name="connsiteX34" fmla="*/ 1320368 w 2445310"/>
              <a:gd name="connsiteY34" fmla="*/ 113477 h 3017033"/>
              <a:gd name="connsiteX35" fmla="*/ 1299010 w 2445310"/>
              <a:gd name="connsiteY35" fmla="*/ 153235 h 3017033"/>
              <a:gd name="connsiteX36" fmla="*/ 1268136 w 2445310"/>
              <a:gd name="connsiteY36" fmla="*/ 212869 h 3017033"/>
              <a:gd name="connsiteX37" fmla="*/ 1228379 w 2445310"/>
              <a:gd name="connsiteY37" fmla="*/ 113478 h 3017033"/>
              <a:gd name="connsiteX38" fmla="*/ 1238530 w 2445310"/>
              <a:gd name="connsiteY38" fmla="*/ 88101 h 3017033"/>
              <a:gd name="connsiteX39" fmla="*/ 1148866 w 2445310"/>
              <a:gd name="connsiteY39" fmla="*/ 14087 h 3017033"/>
              <a:gd name="connsiteX40" fmla="*/ 1039536 w 2445310"/>
              <a:gd name="connsiteY40" fmla="*/ 83661 h 3017033"/>
              <a:gd name="connsiteX41" fmla="*/ 940144 w 2445310"/>
              <a:gd name="connsiteY41" fmla="*/ 83661 h 3017033"/>
              <a:gd name="connsiteX42" fmla="*/ 880510 w 2445310"/>
              <a:gd name="connsiteY42" fmla="*/ 83661 h 3017033"/>
              <a:gd name="connsiteX43" fmla="*/ 820875 w 2445310"/>
              <a:gd name="connsiteY43" fmla="*/ 123417 h 3017033"/>
              <a:gd name="connsiteX44" fmla="*/ 771179 w 2445310"/>
              <a:gd name="connsiteY44" fmla="*/ 153235 h 3017033"/>
              <a:gd name="connsiteX45" fmla="*/ 751301 w 2445310"/>
              <a:gd name="connsiteY45" fmla="*/ 282443 h 3017033"/>
              <a:gd name="connsiteX46" fmla="*/ 751301 w 2445310"/>
              <a:gd name="connsiteY46" fmla="*/ 411652 h 3017033"/>
              <a:gd name="connsiteX47" fmla="*/ 721484 w 2445310"/>
              <a:gd name="connsiteY47" fmla="*/ 501104 h 3017033"/>
              <a:gd name="connsiteX48" fmla="*/ 592275 w 2445310"/>
              <a:gd name="connsiteY48" fmla="*/ 580617 h 3017033"/>
              <a:gd name="connsiteX49" fmla="*/ 572397 w 2445310"/>
              <a:gd name="connsiteY49" fmla="*/ 689948 h 3017033"/>
              <a:gd name="connsiteX50" fmla="*/ 532640 w 2445310"/>
              <a:gd name="connsiteY50" fmla="*/ 759521 h 3017033"/>
              <a:gd name="connsiteX51" fmla="*/ 463066 w 2445310"/>
              <a:gd name="connsiteY51" fmla="*/ 709826 h 3017033"/>
              <a:gd name="connsiteX52" fmla="*/ 383553 w 2445310"/>
              <a:gd name="connsiteY52" fmla="*/ 948365 h 3017033"/>
              <a:gd name="connsiteX53" fmla="*/ 383553 w 2445310"/>
              <a:gd name="connsiteY53" fmla="*/ 1037817 h 3017033"/>
              <a:gd name="connsiteX54" fmla="*/ 343797 w 2445310"/>
              <a:gd name="connsiteY54" fmla="*/ 1057695 h 3017033"/>
              <a:gd name="connsiteX55" fmla="*/ 383553 w 2445310"/>
              <a:gd name="connsiteY55" fmla="*/ 1246539 h 3017033"/>
              <a:gd name="connsiteX56" fmla="*/ 413371 w 2445310"/>
              <a:gd name="connsiteY56" fmla="*/ 1345930 h 3017033"/>
              <a:gd name="connsiteX57" fmla="*/ 274223 w 2445310"/>
              <a:gd name="connsiteY57" fmla="*/ 1266417 h 3017033"/>
              <a:gd name="connsiteX58" fmla="*/ 174408 w 2445310"/>
              <a:gd name="connsiteY58" fmla="*/ 1151166 h 3017033"/>
              <a:gd name="connsiteX59" fmla="*/ 55562 w 2445310"/>
              <a:gd name="connsiteY59" fmla="*/ 1077574 h 3017033"/>
              <a:gd name="connsiteX60" fmla="*/ 1003 w 2445310"/>
              <a:gd name="connsiteY60" fmla="*/ 1151800 h 3017033"/>
              <a:gd name="connsiteX61" fmla="*/ 25110 w 2445310"/>
              <a:gd name="connsiteY61" fmla="*/ 1261765 h 3017033"/>
              <a:gd name="connsiteX62" fmla="*/ 85379 w 2445310"/>
              <a:gd name="connsiteY62" fmla="*/ 1256478 h 3017033"/>
              <a:gd name="connsiteX63" fmla="*/ 85379 w 2445310"/>
              <a:gd name="connsiteY63" fmla="*/ 1306174 h 3017033"/>
              <a:gd name="connsiteX64" fmla="*/ 115197 w 2445310"/>
              <a:gd name="connsiteY64" fmla="*/ 1445321 h 3017033"/>
              <a:gd name="connsiteX65" fmla="*/ 154953 w 2445310"/>
              <a:gd name="connsiteY65" fmla="*/ 1614287 h 3017033"/>
              <a:gd name="connsiteX66" fmla="*/ 194710 w 2445310"/>
              <a:gd name="connsiteY66" fmla="*/ 1972095 h 3017033"/>
              <a:gd name="connsiteX67" fmla="*/ 194710 w 2445310"/>
              <a:gd name="connsiteY67" fmla="*/ 2200695 h 3017033"/>
              <a:gd name="connsiteX68" fmla="*/ 174831 w 2445310"/>
              <a:gd name="connsiteY68" fmla="*/ 2220574 h 3017033"/>
              <a:gd name="connsiteX69" fmla="*/ 154953 w 2445310"/>
              <a:gd name="connsiteY69" fmla="*/ 2389539 h 3017033"/>
              <a:gd name="connsiteX70" fmla="*/ 125136 w 2445310"/>
              <a:gd name="connsiteY70" fmla="*/ 2518748 h 3017033"/>
              <a:gd name="connsiteX71" fmla="*/ 135075 w 2445310"/>
              <a:gd name="connsiteY71" fmla="*/ 2618139 h 3017033"/>
              <a:gd name="connsiteX72" fmla="*/ 154953 w 2445310"/>
              <a:gd name="connsiteY72" fmla="*/ 2717530 h 3017033"/>
              <a:gd name="connsiteX73" fmla="*/ 220510 w 2445310"/>
              <a:gd name="connsiteY73" fmla="*/ 2861330 h 3017033"/>
              <a:gd name="connsiteX74" fmla="*/ 373614 w 2445310"/>
              <a:gd name="connsiteY74" fmla="*/ 2826861 h 3017033"/>
              <a:gd name="connsiteX75" fmla="*/ 373614 w 2445310"/>
              <a:gd name="connsiteY75" fmla="*/ 2946130 h 3017033"/>
              <a:gd name="connsiteX76" fmla="*/ 433249 w 2445310"/>
              <a:gd name="connsiteY76" fmla="*/ 3015704 h 3017033"/>
              <a:gd name="connsiteX77" fmla="*/ 482944 w 2445310"/>
              <a:gd name="connsiteY77" fmla="*/ 2886495 h 3017033"/>
              <a:gd name="connsiteX78" fmla="*/ 522701 w 2445310"/>
              <a:gd name="connsiteY78" fmla="*/ 2787104 h 3017033"/>
              <a:gd name="connsiteX79" fmla="*/ 502823 w 2445310"/>
              <a:gd name="connsiteY79" fmla="*/ 2647956 h 3017033"/>
              <a:gd name="connsiteX80" fmla="*/ 512762 w 2445310"/>
              <a:gd name="connsiteY80" fmla="*/ 2568443 h 3017033"/>
              <a:gd name="connsiteX81" fmla="*/ 592275 w 2445310"/>
              <a:gd name="connsiteY81" fmla="*/ 2508808 h 3017033"/>
              <a:gd name="connsiteX82" fmla="*/ 660792 w 2445310"/>
              <a:gd name="connsiteY82" fmla="*/ 2706534 h 3017033"/>
              <a:gd name="connsiteX83" fmla="*/ 683206 w 2445310"/>
              <a:gd name="connsiteY83" fmla="*/ 2666989 h 3017033"/>
              <a:gd name="connsiteX84" fmla="*/ 765258 w 2445310"/>
              <a:gd name="connsiteY84" fmla="*/ 2627655 h 3017033"/>
              <a:gd name="connsiteX85" fmla="*/ 850692 w 2445310"/>
              <a:gd name="connsiteY85" fmla="*/ 2558504 h 3017033"/>
              <a:gd name="connsiteX86" fmla="*/ 940144 w 2445310"/>
              <a:gd name="connsiteY86" fmla="*/ 2578382 h 3017033"/>
              <a:gd name="connsiteX87" fmla="*/ 940144 w 2445310"/>
              <a:gd name="connsiteY87" fmla="*/ 2359721 h 3017033"/>
              <a:gd name="connsiteX88" fmla="*/ 960023 w 2445310"/>
              <a:gd name="connsiteY88" fmla="*/ 2200695 h 3017033"/>
              <a:gd name="connsiteX89" fmla="*/ 960023 w 2445310"/>
              <a:gd name="connsiteY89" fmla="*/ 2101304 h 3017033"/>
              <a:gd name="connsiteX90" fmla="*/ 1029597 w 2445310"/>
              <a:gd name="connsiteY90" fmla="*/ 1962156 h 3017033"/>
              <a:gd name="connsiteX91" fmla="*/ 1069353 w 2445310"/>
              <a:gd name="connsiteY91" fmla="*/ 2031730 h 3017033"/>
              <a:gd name="connsiteX92" fmla="*/ 1158171 w 2445310"/>
              <a:gd name="connsiteY92" fmla="*/ 2324618 h 3017033"/>
              <a:gd name="connsiteX93" fmla="*/ 1188623 w 2445310"/>
              <a:gd name="connsiteY93" fmla="*/ 2429295 h 3017033"/>
              <a:gd name="connsiteX94" fmla="*/ 1237683 w 2445310"/>
              <a:gd name="connsiteY94" fmla="*/ 2365431 h 3017033"/>
              <a:gd name="connsiteX95" fmla="*/ 1198562 w 2445310"/>
              <a:gd name="connsiteY95" fmla="*/ 2260330 h 3017033"/>
              <a:gd name="connsiteX96" fmla="*/ 1276806 w 2445310"/>
              <a:gd name="connsiteY96" fmla="*/ 2220574 h 3017033"/>
              <a:gd name="connsiteX97" fmla="*/ 1278075 w 2445310"/>
              <a:gd name="connsiteY97" fmla="*/ 2180817 h 3017033"/>
              <a:gd name="connsiteX98" fmla="*/ 1357588 w 2445310"/>
              <a:gd name="connsiteY98" fmla="*/ 2051608 h 3017033"/>
              <a:gd name="connsiteX99" fmla="*/ 1486797 w 2445310"/>
              <a:gd name="connsiteY99" fmla="*/ 2190756 h 3017033"/>
              <a:gd name="connsiteX100" fmla="*/ 1658362 w 2445310"/>
              <a:gd name="connsiteY100" fmla="*/ 2269352 h 3017033"/>
              <a:gd name="connsiteX101" fmla="*/ 1816929 w 2445310"/>
              <a:gd name="connsiteY101" fmla="*/ 2044269 h 3017033"/>
              <a:gd name="connsiteX102" fmla="*/ 1959746 w 2445310"/>
              <a:gd name="connsiteY102" fmla="*/ 2082955 h 3017033"/>
              <a:gd name="connsiteX103" fmla="*/ 2249135 w 2445310"/>
              <a:gd name="connsiteY103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65701 w 2445310"/>
              <a:gd name="connsiteY26" fmla="*/ 729704 h 3017033"/>
              <a:gd name="connsiteX27" fmla="*/ 1566310 w 2445310"/>
              <a:gd name="connsiteY27" fmla="*/ 630313 h 3017033"/>
              <a:gd name="connsiteX28" fmla="*/ 1530783 w 2445310"/>
              <a:gd name="connsiteY28" fmla="*/ 615933 h 3017033"/>
              <a:gd name="connsiteX29" fmla="*/ 1456979 w 2445310"/>
              <a:gd name="connsiteY29" fmla="*/ 501104 h 3017033"/>
              <a:gd name="connsiteX30" fmla="*/ 1398189 w 2445310"/>
              <a:gd name="connsiteY30" fmla="*/ 410171 h 3017033"/>
              <a:gd name="connsiteX31" fmla="*/ 1427162 w 2445310"/>
              <a:gd name="connsiteY31" fmla="*/ 292382 h 3017033"/>
              <a:gd name="connsiteX32" fmla="*/ 1441753 w 2445310"/>
              <a:gd name="connsiteY32" fmla="*/ 18739 h 3017033"/>
              <a:gd name="connsiteX33" fmla="*/ 1347649 w 2445310"/>
              <a:gd name="connsiteY33" fmla="*/ 33965 h 3017033"/>
              <a:gd name="connsiteX34" fmla="*/ 1320368 w 2445310"/>
              <a:gd name="connsiteY34" fmla="*/ 113477 h 3017033"/>
              <a:gd name="connsiteX35" fmla="*/ 1299010 w 2445310"/>
              <a:gd name="connsiteY35" fmla="*/ 153235 h 3017033"/>
              <a:gd name="connsiteX36" fmla="*/ 1268136 w 2445310"/>
              <a:gd name="connsiteY36" fmla="*/ 212869 h 3017033"/>
              <a:gd name="connsiteX37" fmla="*/ 1228379 w 2445310"/>
              <a:gd name="connsiteY37" fmla="*/ 113478 h 3017033"/>
              <a:gd name="connsiteX38" fmla="*/ 1238530 w 2445310"/>
              <a:gd name="connsiteY38" fmla="*/ 88101 h 3017033"/>
              <a:gd name="connsiteX39" fmla="*/ 1148866 w 2445310"/>
              <a:gd name="connsiteY39" fmla="*/ 14087 h 3017033"/>
              <a:gd name="connsiteX40" fmla="*/ 1039536 w 2445310"/>
              <a:gd name="connsiteY40" fmla="*/ 83661 h 3017033"/>
              <a:gd name="connsiteX41" fmla="*/ 940144 w 2445310"/>
              <a:gd name="connsiteY41" fmla="*/ 83661 h 3017033"/>
              <a:gd name="connsiteX42" fmla="*/ 880510 w 2445310"/>
              <a:gd name="connsiteY42" fmla="*/ 83661 h 3017033"/>
              <a:gd name="connsiteX43" fmla="*/ 820875 w 2445310"/>
              <a:gd name="connsiteY43" fmla="*/ 123417 h 3017033"/>
              <a:gd name="connsiteX44" fmla="*/ 771179 w 2445310"/>
              <a:gd name="connsiteY44" fmla="*/ 153235 h 3017033"/>
              <a:gd name="connsiteX45" fmla="*/ 751301 w 2445310"/>
              <a:gd name="connsiteY45" fmla="*/ 282443 h 3017033"/>
              <a:gd name="connsiteX46" fmla="*/ 751301 w 2445310"/>
              <a:gd name="connsiteY46" fmla="*/ 411652 h 3017033"/>
              <a:gd name="connsiteX47" fmla="*/ 721484 w 2445310"/>
              <a:gd name="connsiteY47" fmla="*/ 501104 h 3017033"/>
              <a:gd name="connsiteX48" fmla="*/ 592275 w 2445310"/>
              <a:gd name="connsiteY48" fmla="*/ 580617 h 3017033"/>
              <a:gd name="connsiteX49" fmla="*/ 572397 w 2445310"/>
              <a:gd name="connsiteY49" fmla="*/ 689948 h 3017033"/>
              <a:gd name="connsiteX50" fmla="*/ 532640 w 2445310"/>
              <a:gd name="connsiteY50" fmla="*/ 759521 h 3017033"/>
              <a:gd name="connsiteX51" fmla="*/ 463066 w 2445310"/>
              <a:gd name="connsiteY51" fmla="*/ 709826 h 3017033"/>
              <a:gd name="connsiteX52" fmla="*/ 383553 w 2445310"/>
              <a:gd name="connsiteY52" fmla="*/ 948365 h 3017033"/>
              <a:gd name="connsiteX53" fmla="*/ 383553 w 2445310"/>
              <a:gd name="connsiteY53" fmla="*/ 1037817 h 3017033"/>
              <a:gd name="connsiteX54" fmla="*/ 343797 w 2445310"/>
              <a:gd name="connsiteY54" fmla="*/ 1057695 h 3017033"/>
              <a:gd name="connsiteX55" fmla="*/ 383553 w 2445310"/>
              <a:gd name="connsiteY55" fmla="*/ 1246539 h 3017033"/>
              <a:gd name="connsiteX56" fmla="*/ 413371 w 2445310"/>
              <a:gd name="connsiteY56" fmla="*/ 1345930 h 3017033"/>
              <a:gd name="connsiteX57" fmla="*/ 274223 w 2445310"/>
              <a:gd name="connsiteY57" fmla="*/ 1266417 h 3017033"/>
              <a:gd name="connsiteX58" fmla="*/ 174408 w 2445310"/>
              <a:gd name="connsiteY58" fmla="*/ 1151166 h 3017033"/>
              <a:gd name="connsiteX59" fmla="*/ 55562 w 2445310"/>
              <a:gd name="connsiteY59" fmla="*/ 1077574 h 3017033"/>
              <a:gd name="connsiteX60" fmla="*/ 1003 w 2445310"/>
              <a:gd name="connsiteY60" fmla="*/ 1151800 h 3017033"/>
              <a:gd name="connsiteX61" fmla="*/ 25110 w 2445310"/>
              <a:gd name="connsiteY61" fmla="*/ 1261765 h 3017033"/>
              <a:gd name="connsiteX62" fmla="*/ 85379 w 2445310"/>
              <a:gd name="connsiteY62" fmla="*/ 1256478 h 3017033"/>
              <a:gd name="connsiteX63" fmla="*/ 85379 w 2445310"/>
              <a:gd name="connsiteY63" fmla="*/ 1306174 h 3017033"/>
              <a:gd name="connsiteX64" fmla="*/ 115197 w 2445310"/>
              <a:gd name="connsiteY64" fmla="*/ 1445321 h 3017033"/>
              <a:gd name="connsiteX65" fmla="*/ 154953 w 2445310"/>
              <a:gd name="connsiteY65" fmla="*/ 1614287 h 3017033"/>
              <a:gd name="connsiteX66" fmla="*/ 194710 w 2445310"/>
              <a:gd name="connsiteY66" fmla="*/ 1972095 h 3017033"/>
              <a:gd name="connsiteX67" fmla="*/ 194710 w 2445310"/>
              <a:gd name="connsiteY67" fmla="*/ 2200695 h 3017033"/>
              <a:gd name="connsiteX68" fmla="*/ 174831 w 2445310"/>
              <a:gd name="connsiteY68" fmla="*/ 2220574 h 3017033"/>
              <a:gd name="connsiteX69" fmla="*/ 154953 w 2445310"/>
              <a:gd name="connsiteY69" fmla="*/ 2389539 h 3017033"/>
              <a:gd name="connsiteX70" fmla="*/ 125136 w 2445310"/>
              <a:gd name="connsiteY70" fmla="*/ 2518748 h 3017033"/>
              <a:gd name="connsiteX71" fmla="*/ 135075 w 2445310"/>
              <a:gd name="connsiteY71" fmla="*/ 2618139 h 3017033"/>
              <a:gd name="connsiteX72" fmla="*/ 154953 w 2445310"/>
              <a:gd name="connsiteY72" fmla="*/ 2717530 h 3017033"/>
              <a:gd name="connsiteX73" fmla="*/ 220510 w 2445310"/>
              <a:gd name="connsiteY73" fmla="*/ 2861330 h 3017033"/>
              <a:gd name="connsiteX74" fmla="*/ 373614 w 2445310"/>
              <a:gd name="connsiteY74" fmla="*/ 2826861 h 3017033"/>
              <a:gd name="connsiteX75" fmla="*/ 373614 w 2445310"/>
              <a:gd name="connsiteY75" fmla="*/ 2946130 h 3017033"/>
              <a:gd name="connsiteX76" fmla="*/ 433249 w 2445310"/>
              <a:gd name="connsiteY76" fmla="*/ 3015704 h 3017033"/>
              <a:gd name="connsiteX77" fmla="*/ 482944 w 2445310"/>
              <a:gd name="connsiteY77" fmla="*/ 2886495 h 3017033"/>
              <a:gd name="connsiteX78" fmla="*/ 522701 w 2445310"/>
              <a:gd name="connsiteY78" fmla="*/ 2787104 h 3017033"/>
              <a:gd name="connsiteX79" fmla="*/ 502823 w 2445310"/>
              <a:gd name="connsiteY79" fmla="*/ 2647956 h 3017033"/>
              <a:gd name="connsiteX80" fmla="*/ 512762 w 2445310"/>
              <a:gd name="connsiteY80" fmla="*/ 2568443 h 3017033"/>
              <a:gd name="connsiteX81" fmla="*/ 592275 w 2445310"/>
              <a:gd name="connsiteY81" fmla="*/ 2508808 h 3017033"/>
              <a:gd name="connsiteX82" fmla="*/ 660792 w 2445310"/>
              <a:gd name="connsiteY82" fmla="*/ 2706534 h 3017033"/>
              <a:gd name="connsiteX83" fmla="*/ 683206 w 2445310"/>
              <a:gd name="connsiteY83" fmla="*/ 2666989 h 3017033"/>
              <a:gd name="connsiteX84" fmla="*/ 765258 w 2445310"/>
              <a:gd name="connsiteY84" fmla="*/ 2627655 h 3017033"/>
              <a:gd name="connsiteX85" fmla="*/ 850692 w 2445310"/>
              <a:gd name="connsiteY85" fmla="*/ 2558504 h 3017033"/>
              <a:gd name="connsiteX86" fmla="*/ 940144 w 2445310"/>
              <a:gd name="connsiteY86" fmla="*/ 2578382 h 3017033"/>
              <a:gd name="connsiteX87" fmla="*/ 940144 w 2445310"/>
              <a:gd name="connsiteY87" fmla="*/ 2359721 h 3017033"/>
              <a:gd name="connsiteX88" fmla="*/ 960023 w 2445310"/>
              <a:gd name="connsiteY88" fmla="*/ 2200695 h 3017033"/>
              <a:gd name="connsiteX89" fmla="*/ 960023 w 2445310"/>
              <a:gd name="connsiteY89" fmla="*/ 2101304 h 3017033"/>
              <a:gd name="connsiteX90" fmla="*/ 1029597 w 2445310"/>
              <a:gd name="connsiteY90" fmla="*/ 1962156 h 3017033"/>
              <a:gd name="connsiteX91" fmla="*/ 1069353 w 2445310"/>
              <a:gd name="connsiteY91" fmla="*/ 2031730 h 3017033"/>
              <a:gd name="connsiteX92" fmla="*/ 1158171 w 2445310"/>
              <a:gd name="connsiteY92" fmla="*/ 2324618 h 3017033"/>
              <a:gd name="connsiteX93" fmla="*/ 1188623 w 2445310"/>
              <a:gd name="connsiteY93" fmla="*/ 2429295 h 3017033"/>
              <a:gd name="connsiteX94" fmla="*/ 1237683 w 2445310"/>
              <a:gd name="connsiteY94" fmla="*/ 2365431 h 3017033"/>
              <a:gd name="connsiteX95" fmla="*/ 1198562 w 2445310"/>
              <a:gd name="connsiteY95" fmla="*/ 2260330 h 3017033"/>
              <a:gd name="connsiteX96" fmla="*/ 1276806 w 2445310"/>
              <a:gd name="connsiteY96" fmla="*/ 2220574 h 3017033"/>
              <a:gd name="connsiteX97" fmla="*/ 1278075 w 2445310"/>
              <a:gd name="connsiteY97" fmla="*/ 2180817 h 3017033"/>
              <a:gd name="connsiteX98" fmla="*/ 1357588 w 2445310"/>
              <a:gd name="connsiteY98" fmla="*/ 2051608 h 3017033"/>
              <a:gd name="connsiteX99" fmla="*/ 1486797 w 2445310"/>
              <a:gd name="connsiteY99" fmla="*/ 2190756 h 3017033"/>
              <a:gd name="connsiteX100" fmla="*/ 1658362 w 2445310"/>
              <a:gd name="connsiteY100" fmla="*/ 2269352 h 3017033"/>
              <a:gd name="connsiteX101" fmla="*/ 1816929 w 2445310"/>
              <a:gd name="connsiteY101" fmla="*/ 2044269 h 3017033"/>
              <a:gd name="connsiteX102" fmla="*/ 1959746 w 2445310"/>
              <a:gd name="connsiteY102" fmla="*/ 2082955 h 3017033"/>
              <a:gd name="connsiteX103" fmla="*/ 2249135 w 2445310"/>
              <a:gd name="connsiteY103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99747 w 2445310"/>
              <a:gd name="connsiteY26" fmla="*/ 638771 h 3017033"/>
              <a:gd name="connsiteX27" fmla="*/ 1665701 w 2445310"/>
              <a:gd name="connsiteY27" fmla="*/ 729704 h 3017033"/>
              <a:gd name="connsiteX28" fmla="*/ 1566310 w 2445310"/>
              <a:gd name="connsiteY28" fmla="*/ 630313 h 3017033"/>
              <a:gd name="connsiteX29" fmla="*/ 1530783 w 2445310"/>
              <a:gd name="connsiteY29" fmla="*/ 615933 h 3017033"/>
              <a:gd name="connsiteX30" fmla="*/ 1456979 w 2445310"/>
              <a:gd name="connsiteY30" fmla="*/ 501104 h 3017033"/>
              <a:gd name="connsiteX31" fmla="*/ 1398189 w 2445310"/>
              <a:gd name="connsiteY31" fmla="*/ 410171 h 3017033"/>
              <a:gd name="connsiteX32" fmla="*/ 1427162 w 2445310"/>
              <a:gd name="connsiteY32" fmla="*/ 292382 h 3017033"/>
              <a:gd name="connsiteX33" fmla="*/ 1441753 w 2445310"/>
              <a:gd name="connsiteY33" fmla="*/ 18739 h 3017033"/>
              <a:gd name="connsiteX34" fmla="*/ 1347649 w 2445310"/>
              <a:gd name="connsiteY34" fmla="*/ 33965 h 3017033"/>
              <a:gd name="connsiteX35" fmla="*/ 1320368 w 2445310"/>
              <a:gd name="connsiteY35" fmla="*/ 113477 h 3017033"/>
              <a:gd name="connsiteX36" fmla="*/ 1299010 w 2445310"/>
              <a:gd name="connsiteY36" fmla="*/ 153235 h 3017033"/>
              <a:gd name="connsiteX37" fmla="*/ 1268136 w 2445310"/>
              <a:gd name="connsiteY37" fmla="*/ 212869 h 3017033"/>
              <a:gd name="connsiteX38" fmla="*/ 1228379 w 2445310"/>
              <a:gd name="connsiteY38" fmla="*/ 113478 h 3017033"/>
              <a:gd name="connsiteX39" fmla="*/ 1238530 w 2445310"/>
              <a:gd name="connsiteY39" fmla="*/ 88101 h 3017033"/>
              <a:gd name="connsiteX40" fmla="*/ 1148866 w 2445310"/>
              <a:gd name="connsiteY40" fmla="*/ 14087 h 3017033"/>
              <a:gd name="connsiteX41" fmla="*/ 1039536 w 2445310"/>
              <a:gd name="connsiteY41" fmla="*/ 83661 h 3017033"/>
              <a:gd name="connsiteX42" fmla="*/ 940144 w 2445310"/>
              <a:gd name="connsiteY42" fmla="*/ 83661 h 3017033"/>
              <a:gd name="connsiteX43" fmla="*/ 880510 w 2445310"/>
              <a:gd name="connsiteY43" fmla="*/ 83661 h 3017033"/>
              <a:gd name="connsiteX44" fmla="*/ 820875 w 2445310"/>
              <a:gd name="connsiteY44" fmla="*/ 123417 h 3017033"/>
              <a:gd name="connsiteX45" fmla="*/ 771179 w 2445310"/>
              <a:gd name="connsiteY45" fmla="*/ 153235 h 3017033"/>
              <a:gd name="connsiteX46" fmla="*/ 751301 w 2445310"/>
              <a:gd name="connsiteY46" fmla="*/ 282443 h 3017033"/>
              <a:gd name="connsiteX47" fmla="*/ 751301 w 2445310"/>
              <a:gd name="connsiteY47" fmla="*/ 411652 h 3017033"/>
              <a:gd name="connsiteX48" fmla="*/ 721484 w 2445310"/>
              <a:gd name="connsiteY48" fmla="*/ 501104 h 3017033"/>
              <a:gd name="connsiteX49" fmla="*/ 592275 w 2445310"/>
              <a:gd name="connsiteY49" fmla="*/ 580617 h 3017033"/>
              <a:gd name="connsiteX50" fmla="*/ 572397 w 2445310"/>
              <a:gd name="connsiteY50" fmla="*/ 689948 h 3017033"/>
              <a:gd name="connsiteX51" fmla="*/ 532640 w 2445310"/>
              <a:gd name="connsiteY51" fmla="*/ 759521 h 3017033"/>
              <a:gd name="connsiteX52" fmla="*/ 463066 w 2445310"/>
              <a:gd name="connsiteY52" fmla="*/ 709826 h 3017033"/>
              <a:gd name="connsiteX53" fmla="*/ 383553 w 2445310"/>
              <a:gd name="connsiteY53" fmla="*/ 948365 h 3017033"/>
              <a:gd name="connsiteX54" fmla="*/ 383553 w 2445310"/>
              <a:gd name="connsiteY54" fmla="*/ 1037817 h 3017033"/>
              <a:gd name="connsiteX55" fmla="*/ 343797 w 2445310"/>
              <a:gd name="connsiteY55" fmla="*/ 1057695 h 3017033"/>
              <a:gd name="connsiteX56" fmla="*/ 383553 w 2445310"/>
              <a:gd name="connsiteY56" fmla="*/ 1246539 h 3017033"/>
              <a:gd name="connsiteX57" fmla="*/ 413371 w 2445310"/>
              <a:gd name="connsiteY57" fmla="*/ 1345930 h 3017033"/>
              <a:gd name="connsiteX58" fmla="*/ 274223 w 2445310"/>
              <a:gd name="connsiteY58" fmla="*/ 1266417 h 3017033"/>
              <a:gd name="connsiteX59" fmla="*/ 174408 w 2445310"/>
              <a:gd name="connsiteY59" fmla="*/ 1151166 h 3017033"/>
              <a:gd name="connsiteX60" fmla="*/ 55562 w 2445310"/>
              <a:gd name="connsiteY60" fmla="*/ 1077574 h 3017033"/>
              <a:gd name="connsiteX61" fmla="*/ 1003 w 2445310"/>
              <a:gd name="connsiteY61" fmla="*/ 1151800 h 3017033"/>
              <a:gd name="connsiteX62" fmla="*/ 25110 w 2445310"/>
              <a:gd name="connsiteY62" fmla="*/ 1261765 h 3017033"/>
              <a:gd name="connsiteX63" fmla="*/ 85379 w 2445310"/>
              <a:gd name="connsiteY63" fmla="*/ 1256478 h 3017033"/>
              <a:gd name="connsiteX64" fmla="*/ 85379 w 2445310"/>
              <a:gd name="connsiteY64" fmla="*/ 1306174 h 3017033"/>
              <a:gd name="connsiteX65" fmla="*/ 115197 w 2445310"/>
              <a:gd name="connsiteY65" fmla="*/ 1445321 h 3017033"/>
              <a:gd name="connsiteX66" fmla="*/ 154953 w 2445310"/>
              <a:gd name="connsiteY66" fmla="*/ 1614287 h 3017033"/>
              <a:gd name="connsiteX67" fmla="*/ 194710 w 2445310"/>
              <a:gd name="connsiteY67" fmla="*/ 1972095 h 3017033"/>
              <a:gd name="connsiteX68" fmla="*/ 194710 w 2445310"/>
              <a:gd name="connsiteY68" fmla="*/ 2200695 h 3017033"/>
              <a:gd name="connsiteX69" fmla="*/ 174831 w 2445310"/>
              <a:gd name="connsiteY69" fmla="*/ 2220574 h 3017033"/>
              <a:gd name="connsiteX70" fmla="*/ 154953 w 2445310"/>
              <a:gd name="connsiteY70" fmla="*/ 2389539 h 3017033"/>
              <a:gd name="connsiteX71" fmla="*/ 125136 w 2445310"/>
              <a:gd name="connsiteY71" fmla="*/ 2518748 h 3017033"/>
              <a:gd name="connsiteX72" fmla="*/ 135075 w 2445310"/>
              <a:gd name="connsiteY72" fmla="*/ 2618139 h 3017033"/>
              <a:gd name="connsiteX73" fmla="*/ 154953 w 2445310"/>
              <a:gd name="connsiteY73" fmla="*/ 2717530 h 3017033"/>
              <a:gd name="connsiteX74" fmla="*/ 220510 w 2445310"/>
              <a:gd name="connsiteY74" fmla="*/ 2861330 h 3017033"/>
              <a:gd name="connsiteX75" fmla="*/ 373614 w 2445310"/>
              <a:gd name="connsiteY75" fmla="*/ 2826861 h 3017033"/>
              <a:gd name="connsiteX76" fmla="*/ 373614 w 2445310"/>
              <a:gd name="connsiteY76" fmla="*/ 2946130 h 3017033"/>
              <a:gd name="connsiteX77" fmla="*/ 433249 w 2445310"/>
              <a:gd name="connsiteY77" fmla="*/ 3015704 h 3017033"/>
              <a:gd name="connsiteX78" fmla="*/ 482944 w 2445310"/>
              <a:gd name="connsiteY78" fmla="*/ 2886495 h 3017033"/>
              <a:gd name="connsiteX79" fmla="*/ 522701 w 2445310"/>
              <a:gd name="connsiteY79" fmla="*/ 2787104 h 3017033"/>
              <a:gd name="connsiteX80" fmla="*/ 502823 w 2445310"/>
              <a:gd name="connsiteY80" fmla="*/ 2647956 h 3017033"/>
              <a:gd name="connsiteX81" fmla="*/ 512762 w 2445310"/>
              <a:gd name="connsiteY81" fmla="*/ 2568443 h 3017033"/>
              <a:gd name="connsiteX82" fmla="*/ 592275 w 2445310"/>
              <a:gd name="connsiteY82" fmla="*/ 2508808 h 3017033"/>
              <a:gd name="connsiteX83" fmla="*/ 660792 w 2445310"/>
              <a:gd name="connsiteY83" fmla="*/ 2706534 h 3017033"/>
              <a:gd name="connsiteX84" fmla="*/ 683206 w 2445310"/>
              <a:gd name="connsiteY84" fmla="*/ 2666989 h 3017033"/>
              <a:gd name="connsiteX85" fmla="*/ 765258 w 2445310"/>
              <a:gd name="connsiteY85" fmla="*/ 2627655 h 3017033"/>
              <a:gd name="connsiteX86" fmla="*/ 850692 w 2445310"/>
              <a:gd name="connsiteY86" fmla="*/ 2558504 h 3017033"/>
              <a:gd name="connsiteX87" fmla="*/ 940144 w 2445310"/>
              <a:gd name="connsiteY87" fmla="*/ 2578382 h 3017033"/>
              <a:gd name="connsiteX88" fmla="*/ 940144 w 2445310"/>
              <a:gd name="connsiteY88" fmla="*/ 2359721 h 3017033"/>
              <a:gd name="connsiteX89" fmla="*/ 960023 w 2445310"/>
              <a:gd name="connsiteY89" fmla="*/ 2200695 h 3017033"/>
              <a:gd name="connsiteX90" fmla="*/ 960023 w 2445310"/>
              <a:gd name="connsiteY90" fmla="*/ 2101304 h 3017033"/>
              <a:gd name="connsiteX91" fmla="*/ 1029597 w 2445310"/>
              <a:gd name="connsiteY91" fmla="*/ 1962156 h 3017033"/>
              <a:gd name="connsiteX92" fmla="*/ 1069353 w 2445310"/>
              <a:gd name="connsiteY92" fmla="*/ 2031730 h 3017033"/>
              <a:gd name="connsiteX93" fmla="*/ 1158171 w 2445310"/>
              <a:gd name="connsiteY93" fmla="*/ 2324618 h 3017033"/>
              <a:gd name="connsiteX94" fmla="*/ 1188623 w 2445310"/>
              <a:gd name="connsiteY94" fmla="*/ 2429295 h 3017033"/>
              <a:gd name="connsiteX95" fmla="*/ 1237683 w 2445310"/>
              <a:gd name="connsiteY95" fmla="*/ 2365431 h 3017033"/>
              <a:gd name="connsiteX96" fmla="*/ 1198562 w 2445310"/>
              <a:gd name="connsiteY96" fmla="*/ 2260330 h 3017033"/>
              <a:gd name="connsiteX97" fmla="*/ 1276806 w 2445310"/>
              <a:gd name="connsiteY97" fmla="*/ 2220574 h 3017033"/>
              <a:gd name="connsiteX98" fmla="*/ 1278075 w 2445310"/>
              <a:gd name="connsiteY98" fmla="*/ 2180817 h 3017033"/>
              <a:gd name="connsiteX99" fmla="*/ 1357588 w 2445310"/>
              <a:gd name="connsiteY99" fmla="*/ 2051608 h 3017033"/>
              <a:gd name="connsiteX100" fmla="*/ 1486797 w 2445310"/>
              <a:gd name="connsiteY100" fmla="*/ 2190756 h 3017033"/>
              <a:gd name="connsiteX101" fmla="*/ 1658362 w 2445310"/>
              <a:gd name="connsiteY101" fmla="*/ 2269352 h 3017033"/>
              <a:gd name="connsiteX102" fmla="*/ 1816929 w 2445310"/>
              <a:gd name="connsiteY102" fmla="*/ 2044269 h 3017033"/>
              <a:gd name="connsiteX103" fmla="*/ 1959746 w 2445310"/>
              <a:gd name="connsiteY103" fmla="*/ 2082955 h 3017033"/>
              <a:gd name="connsiteX104" fmla="*/ 2249135 w 2445310"/>
              <a:gd name="connsiteY104" fmla="*/ 2040976 h 3017033"/>
              <a:gd name="connsiteX0" fmla="*/ 2249135 w 2445310"/>
              <a:gd name="connsiteY0" fmla="*/ 2040976 h 3017033"/>
              <a:gd name="connsiteX1" fmla="*/ 2421075 w 2445310"/>
              <a:gd name="connsiteY1" fmla="*/ 2091365 h 3017033"/>
              <a:gd name="connsiteX2" fmla="*/ 2440953 w 2445310"/>
              <a:gd name="connsiteY2" fmla="*/ 1991974 h 3017033"/>
              <a:gd name="connsiteX3" fmla="*/ 2391258 w 2445310"/>
              <a:gd name="connsiteY3" fmla="*/ 1952217 h 3017033"/>
              <a:gd name="connsiteX4" fmla="*/ 2391258 w 2445310"/>
              <a:gd name="connsiteY4" fmla="*/ 1902521 h 3017033"/>
              <a:gd name="connsiteX5" fmla="*/ 2291866 w 2445310"/>
              <a:gd name="connsiteY5" fmla="*/ 1743495 h 3017033"/>
              <a:gd name="connsiteX6" fmla="*/ 2232231 w 2445310"/>
              <a:gd name="connsiteY6" fmla="*/ 1663982 h 3017033"/>
              <a:gd name="connsiteX7" fmla="*/ 2192475 w 2445310"/>
              <a:gd name="connsiteY7" fmla="*/ 1574530 h 3017033"/>
              <a:gd name="connsiteX8" fmla="*/ 2192475 w 2445310"/>
              <a:gd name="connsiteY8" fmla="*/ 1524835 h 3017033"/>
              <a:gd name="connsiteX9" fmla="*/ 2152718 w 2445310"/>
              <a:gd name="connsiteY9" fmla="*/ 1425443 h 3017033"/>
              <a:gd name="connsiteX10" fmla="*/ 2172597 w 2445310"/>
              <a:gd name="connsiteY10" fmla="*/ 1385687 h 3017033"/>
              <a:gd name="connsiteX11" fmla="*/ 2112962 w 2445310"/>
              <a:gd name="connsiteY11" fmla="*/ 1335991 h 3017033"/>
              <a:gd name="connsiteX12" fmla="*/ 2142779 w 2445310"/>
              <a:gd name="connsiteY12" fmla="*/ 1266417 h 3017033"/>
              <a:gd name="connsiteX13" fmla="*/ 2093084 w 2445310"/>
              <a:gd name="connsiteY13" fmla="*/ 1226661 h 3017033"/>
              <a:gd name="connsiteX14" fmla="*/ 2112962 w 2445310"/>
              <a:gd name="connsiteY14" fmla="*/ 1176965 h 3017033"/>
              <a:gd name="connsiteX15" fmla="*/ 2073205 w 2445310"/>
              <a:gd name="connsiteY15" fmla="*/ 1107391 h 3017033"/>
              <a:gd name="connsiteX16" fmla="*/ 2063266 w 2445310"/>
              <a:gd name="connsiteY16" fmla="*/ 958304 h 3017033"/>
              <a:gd name="connsiteX17" fmla="*/ 2083144 w 2445310"/>
              <a:gd name="connsiteY17" fmla="*/ 938426 h 3017033"/>
              <a:gd name="connsiteX18" fmla="*/ 2073205 w 2445310"/>
              <a:gd name="connsiteY18" fmla="*/ 848974 h 3017033"/>
              <a:gd name="connsiteX19" fmla="*/ 1993692 w 2445310"/>
              <a:gd name="connsiteY19" fmla="*/ 769461 h 3017033"/>
              <a:gd name="connsiteX20" fmla="*/ 1983753 w 2445310"/>
              <a:gd name="connsiteY20" fmla="*/ 650191 h 3017033"/>
              <a:gd name="connsiteX21" fmla="*/ 2013571 w 2445310"/>
              <a:gd name="connsiteY21" fmla="*/ 580617 h 3017033"/>
              <a:gd name="connsiteX22" fmla="*/ 1864484 w 2445310"/>
              <a:gd name="connsiteY22" fmla="*/ 431530 h 3017033"/>
              <a:gd name="connsiteX23" fmla="*/ 1834666 w 2445310"/>
              <a:gd name="connsiteY23" fmla="*/ 501104 h 3017033"/>
              <a:gd name="connsiteX24" fmla="*/ 1844605 w 2445310"/>
              <a:gd name="connsiteY24" fmla="*/ 590556 h 3017033"/>
              <a:gd name="connsiteX25" fmla="*/ 1784971 w 2445310"/>
              <a:gd name="connsiteY25" fmla="*/ 630313 h 3017033"/>
              <a:gd name="connsiteX26" fmla="*/ 1699747 w 2445310"/>
              <a:gd name="connsiteY26" fmla="*/ 638771 h 3017033"/>
              <a:gd name="connsiteX27" fmla="*/ 1665701 w 2445310"/>
              <a:gd name="connsiteY27" fmla="*/ 729704 h 3017033"/>
              <a:gd name="connsiteX28" fmla="*/ 1566310 w 2445310"/>
              <a:gd name="connsiteY28" fmla="*/ 630313 h 3017033"/>
              <a:gd name="connsiteX29" fmla="*/ 1530783 w 2445310"/>
              <a:gd name="connsiteY29" fmla="*/ 615933 h 3017033"/>
              <a:gd name="connsiteX30" fmla="*/ 1456979 w 2445310"/>
              <a:gd name="connsiteY30" fmla="*/ 501104 h 3017033"/>
              <a:gd name="connsiteX31" fmla="*/ 1398189 w 2445310"/>
              <a:gd name="connsiteY31" fmla="*/ 410171 h 3017033"/>
              <a:gd name="connsiteX32" fmla="*/ 1427162 w 2445310"/>
              <a:gd name="connsiteY32" fmla="*/ 292382 h 3017033"/>
              <a:gd name="connsiteX33" fmla="*/ 1441753 w 2445310"/>
              <a:gd name="connsiteY33" fmla="*/ 18739 h 3017033"/>
              <a:gd name="connsiteX34" fmla="*/ 1347649 w 2445310"/>
              <a:gd name="connsiteY34" fmla="*/ 33965 h 3017033"/>
              <a:gd name="connsiteX35" fmla="*/ 1320368 w 2445310"/>
              <a:gd name="connsiteY35" fmla="*/ 113477 h 3017033"/>
              <a:gd name="connsiteX36" fmla="*/ 1299010 w 2445310"/>
              <a:gd name="connsiteY36" fmla="*/ 153235 h 3017033"/>
              <a:gd name="connsiteX37" fmla="*/ 1268136 w 2445310"/>
              <a:gd name="connsiteY37" fmla="*/ 212869 h 3017033"/>
              <a:gd name="connsiteX38" fmla="*/ 1228379 w 2445310"/>
              <a:gd name="connsiteY38" fmla="*/ 113478 h 3017033"/>
              <a:gd name="connsiteX39" fmla="*/ 1238530 w 2445310"/>
              <a:gd name="connsiteY39" fmla="*/ 88101 h 3017033"/>
              <a:gd name="connsiteX40" fmla="*/ 1148866 w 2445310"/>
              <a:gd name="connsiteY40" fmla="*/ 14087 h 3017033"/>
              <a:gd name="connsiteX41" fmla="*/ 1039536 w 2445310"/>
              <a:gd name="connsiteY41" fmla="*/ 83661 h 3017033"/>
              <a:gd name="connsiteX42" fmla="*/ 940144 w 2445310"/>
              <a:gd name="connsiteY42" fmla="*/ 83661 h 3017033"/>
              <a:gd name="connsiteX43" fmla="*/ 880510 w 2445310"/>
              <a:gd name="connsiteY43" fmla="*/ 83661 h 3017033"/>
              <a:gd name="connsiteX44" fmla="*/ 820875 w 2445310"/>
              <a:gd name="connsiteY44" fmla="*/ 123417 h 3017033"/>
              <a:gd name="connsiteX45" fmla="*/ 771179 w 2445310"/>
              <a:gd name="connsiteY45" fmla="*/ 153235 h 3017033"/>
              <a:gd name="connsiteX46" fmla="*/ 751301 w 2445310"/>
              <a:gd name="connsiteY46" fmla="*/ 282443 h 3017033"/>
              <a:gd name="connsiteX47" fmla="*/ 751301 w 2445310"/>
              <a:gd name="connsiteY47" fmla="*/ 411652 h 3017033"/>
              <a:gd name="connsiteX48" fmla="*/ 721484 w 2445310"/>
              <a:gd name="connsiteY48" fmla="*/ 501104 h 3017033"/>
              <a:gd name="connsiteX49" fmla="*/ 592275 w 2445310"/>
              <a:gd name="connsiteY49" fmla="*/ 580617 h 3017033"/>
              <a:gd name="connsiteX50" fmla="*/ 572397 w 2445310"/>
              <a:gd name="connsiteY50" fmla="*/ 689948 h 3017033"/>
              <a:gd name="connsiteX51" fmla="*/ 532640 w 2445310"/>
              <a:gd name="connsiteY51" fmla="*/ 759521 h 3017033"/>
              <a:gd name="connsiteX52" fmla="*/ 463066 w 2445310"/>
              <a:gd name="connsiteY52" fmla="*/ 709826 h 3017033"/>
              <a:gd name="connsiteX53" fmla="*/ 383553 w 2445310"/>
              <a:gd name="connsiteY53" fmla="*/ 948365 h 3017033"/>
              <a:gd name="connsiteX54" fmla="*/ 383553 w 2445310"/>
              <a:gd name="connsiteY54" fmla="*/ 1037817 h 3017033"/>
              <a:gd name="connsiteX55" fmla="*/ 343797 w 2445310"/>
              <a:gd name="connsiteY55" fmla="*/ 1057695 h 3017033"/>
              <a:gd name="connsiteX56" fmla="*/ 383553 w 2445310"/>
              <a:gd name="connsiteY56" fmla="*/ 1246539 h 3017033"/>
              <a:gd name="connsiteX57" fmla="*/ 413371 w 2445310"/>
              <a:gd name="connsiteY57" fmla="*/ 1345930 h 3017033"/>
              <a:gd name="connsiteX58" fmla="*/ 274223 w 2445310"/>
              <a:gd name="connsiteY58" fmla="*/ 1266417 h 3017033"/>
              <a:gd name="connsiteX59" fmla="*/ 174408 w 2445310"/>
              <a:gd name="connsiteY59" fmla="*/ 1151166 h 3017033"/>
              <a:gd name="connsiteX60" fmla="*/ 55562 w 2445310"/>
              <a:gd name="connsiteY60" fmla="*/ 1077574 h 3017033"/>
              <a:gd name="connsiteX61" fmla="*/ 1003 w 2445310"/>
              <a:gd name="connsiteY61" fmla="*/ 1151800 h 3017033"/>
              <a:gd name="connsiteX62" fmla="*/ 25110 w 2445310"/>
              <a:gd name="connsiteY62" fmla="*/ 1261765 h 3017033"/>
              <a:gd name="connsiteX63" fmla="*/ 85379 w 2445310"/>
              <a:gd name="connsiteY63" fmla="*/ 1256478 h 3017033"/>
              <a:gd name="connsiteX64" fmla="*/ 85379 w 2445310"/>
              <a:gd name="connsiteY64" fmla="*/ 1306174 h 3017033"/>
              <a:gd name="connsiteX65" fmla="*/ 115197 w 2445310"/>
              <a:gd name="connsiteY65" fmla="*/ 1445321 h 3017033"/>
              <a:gd name="connsiteX66" fmla="*/ 154953 w 2445310"/>
              <a:gd name="connsiteY66" fmla="*/ 1614287 h 3017033"/>
              <a:gd name="connsiteX67" fmla="*/ 194710 w 2445310"/>
              <a:gd name="connsiteY67" fmla="*/ 1972095 h 3017033"/>
              <a:gd name="connsiteX68" fmla="*/ 194710 w 2445310"/>
              <a:gd name="connsiteY68" fmla="*/ 2200695 h 3017033"/>
              <a:gd name="connsiteX69" fmla="*/ 174831 w 2445310"/>
              <a:gd name="connsiteY69" fmla="*/ 2220574 h 3017033"/>
              <a:gd name="connsiteX70" fmla="*/ 154953 w 2445310"/>
              <a:gd name="connsiteY70" fmla="*/ 2389539 h 3017033"/>
              <a:gd name="connsiteX71" fmla="*/ 125136 w 2445310"/>
              <a:gd name="connsiteY71" fmla="*/ 2518748 h 3017033"/>
              <a:gd name="connsiteX72" fmla="*/ 135075 w 2445310"/>
              <a:gd name="connsiteY72" fmla="*/ 2618139 h 3017033"/>
              <a:gd name="connsiteX73" fmla="*/ 154953 w 2445310"/>
              <a:gd name="connsiteY73" fmla="*/ 2717530 h 3017033"/>
              <a:gd name="connsiteX74" fmla="*/ 220510 w 2445310"/>
              <a:gd name="connsiteY74" fmla="*/ 2861330 h 3017033"/>
              <a:gd name="connsiteX75" fmla="*/ 313555 w 2445310"/>
              <a:gd name="connsiteY75" fmla="*/ 2880996 h 3017033"/>
              <a:gd name="connsiteX76" fmla="*/ 373614 w 2445310"/>
              <a:gd name="connsiteY76" fmla="*/ 2826861 h 3017033"/>
              <a:gd name="connsiteX77" fmla="*/ 373614 w 2445310"/>
              <a:gd name="connsiteY77" fmla="*/ 2946130 h 3017033"/>
              <a:gd name="connsiteX78" fmla="*/ 433249 w 2445310"/>
              <a:gd name="connsiteY78" fmla="*/ 3015704 h 3017033"/>
              <a:gd name="connsiteX79" fmla="*/ 482944 w 2445310"/>
              <a:gd name="connsiteY79" fmla="*/ 2886495 h 3017033"/>
              <a:gd name="connsiteX80" fmla="*/ 522701 w 2445310"/>
              <a:gd name="connsiteY80" fmla="*/ 2787104 h 3017033"/>
              <a:gd name="connsiteX81" fmla="*/ 502823 w 2445310"/>
              <a:gd name="connsiteY81" fmla="*/ 2647956 h 3017033"/>
              <a:gd name="connsiteX82" fmla="*/ 512762 w 2445310"/>
              <a:gd name="connsiteY82" fmla="*/ 2568443 h 3017033"/>
              <a:gd name="connsiteX83" fmla="*/ 592275 w 2445310"/>
              <a:gd name="connsiteY83" fmla="*/ 2508808 h 3017033"/>
              <a:gd name="connsiteX84" fmla="*/ 660792 w 2445310"/>
              <a:gd name="connsiteY84" fmla="*/ 2706534 h 3017033"/>
              <a:gd name="connsiteX85" fmla="*/ 683206 w 2445310"/>
              <a:gd name="connsiteY85" fmla="*/ 2666989 h 3017033"/>
              <a:gd name="connsiteX86" fmla="*/ 765258 w 2445310"/>
              <a:gd name="connsiteY86" fmla="*/ 2627655 h 3017033"/>
              <a:gd name="connsiteX87" fmla="*/ 850692 w 2445310"/>
              <a:gd name="connsiteY87" fmla="*/ 2558504 h 3017033"/>
              <a:gd name="connsiteX88" fmla="*/ 940144 w 2445310"/>
              <a:gd name="connsiteY88" fmla="*/ 2578382 h 3017033"/>
              <a:gd name="connsiteX89" fmla="*/ 940144 w 2445310"/>
              <a:gd name="connsiteY89" fmla="*/ 2359721 h 3017033"/>
              <a:gd name="connsiteX90" fmla="*/ 960023 w 2445310"/>
              <a:gd name="connsiteY90" fmla="*/ 2200695 h 3017033"/>
              <a:gd name="connsiteX91" fmla="*/ 960023 w 2445310"/>
              <a:gd name="connsiteY91" fmla="*/ 2101304 h 3017033"/>
              <a:gd name="connsiteX92" fmla="*/ 1029597 w 2445310"/>
              <a:gd name="connsiteY92" fmla="*/ 1962156 h 3017033"/>
              <a:gd name="connsiteX93" fmla="*/ 1069353 w 2445310"/>
              <a:gd name="connsiteY93" fmla="*/ 2031730 h 3017033"/>
              <a:gd name="connsiteX94" fmla="*/ 1158171 w 2445310"/>
              <a:gd name="connsiteY94" fmla="*/ 2324618 h 3017033"/>
              <a:gd name="connsiteX95" fmla="*/ 1188623 w 2445310"/>
              <a:gd name="connsiteY95" fmla="*/ 2429295 h 3017033"/>
              <a:gd name="connsiteX96" fmla="*/ 1237683 w 2445310"/>
              <a:gd name="connsiteY96" fmla="*/ 2365431 h 3017033"/>
              <a:gd name="connsiteX97" fmla="*/ 1198562 w 2445310"/>
              <a:gd name="connsiteY97" fmla="*/ 2260330 h 3017033"/>
              <a:gd name="connsiteX98" fmla="*/ 1276806 w 2445310"/>
              <a:gd name="connsiteY98" fmla="*/ 2220574 h 3017033"/>
              <a:gd name="connsiteX99" fmla="*/ 1278075 w 2445310"/>
              <a:gd name="connsiteY99" fmla="*/ 2180817 h 3017033"/>
              <a:gd name="connsiteX100" fmla="*/ 1357588 w 2445310"/>
              <a:gd name="connsiteY100" fmla="*/ 2051608 h 3017033"/>
              <a:gd name="connsiteX101" fmla="*/ 1486797 w 2445310"/>
              <a:gd name="connsiteY101" fmla="*/ 2190756 h 3017033"/>
              <a:gd name="connsiteX102" fmla="*/ 1658362 w 2445310"/>
              <a:gd name="connsiteY102" fmla="*/ 2269352 h 3017033"/>
              <a:gd name="connsiteX103" fmla="*/ 1816929 w 2445310"/>
              <a:gd name="connsiteY103" fmla="*/ 2044269 h 3017033"/>
              <a:gd name="connsiteX104" fmla="*/ 1959746 w 2445310"/>
              <a:gd name="connsiteY104" fmla="*/ 2082955 h 3017033"/>
              <a:gd name="connsiteX105" fmla="*/ 2249135 w 2445310"/>
              <a:gd name="connsiteY105" fmla="*/ 2040976 h 3017033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22701 w 2445310"/>
              <a:gd name="connsiteY81" fmla="*/ 2787104 h 3016972"/>
              <a:gd name="connsiteX82" fmla="*/ 502823 w 2445310"/>
              <a:gd name="connsiteY82" fmla="*/ 2647956 h 3016972"/>
              <a:gd name="connsiteX83" fmla="*/ 512762 w 2445310"/>
              <a:gd name="connsiteY83" fmla="*/ 2568443 h 3016972"/>
              <a:gd name="connsiteX84" fmla="*/ 592275 w 2445310"/>
              <a:gd name="connsiteY84" fmla="*/ 2508808 h 3016972"/>
              <a:gd name="connsiteX85" fmla="*/ 660792 w 2445310"/>
              <a:gd name="connsiteY85" fmla="*/ 2706534 h 3016972"/>
              <a:gd name="connsiteX86" fmla="*/ 683206 w 2445310"/>
              <a:gd name="connsiteY86" fmla="*/ 2666989 h 3016972"/>
              <a:gd name="connsiteX87" fmla="*/ 765258 w 2445310"/>
              <a:gd name="connsiteY87" fmla="*/ 2627655 h 3016972"/>
              <a:gd name="connsiteX88" fmla="*/ 850692 w 2445310"/>
              <a:gd name="connsiteY88" fmla="*/ 2558504 h 3016972"/>
              <a:gd name="connsiteX89" fmla="*/ 940144 w 2445310"/>
              <a:gd name="connsiteY89" fmla="*/ 2578382 h 3016972"/>
              <a:gd name="connsiteX90" fmla="*/ 940144 w 2445310"/>
              <a:gd name="connsiteY90" fmla="*/ 2359721 h 3016972"/>
              <a:gd name="connsiteX91" fmla="*/ 960023 w 2445310"/>
              <a:gd name="connsiteY91" fmla="*/ 2200695 h 3016972"/>
              <a:gd name="connsiteX92" fmla="*/ 960023 w 2445310"/>
              <a:gd name="connsiteY92" fmla="*/ 2101304 h 3016972"/>
              <a:gd name="connsiteX93" fmla="*/ 1029597 w 2445310"/>
              <a:gd name="connsiteY93" fmla="*/ 1962156 h 3016972"/>
              <a:gd name="connsiteX94" fmla="*/ 1069353 w 2445310"/>
              <a:gd name="connsiteY94" fmla="*/ 2031730 h 3016972"/>
              <a:gd name="connsiteX95" fmla="*/ 1158171 w 2445310"/>
              <a:gd name="connsiteY95" fmla="*/ 2324618 h 3016972"/>
              <a:gd name="connsiteX96" fmla="*/ 1188623 w 2445310"/>
              <a:gd name="connsiteY96" fmla="*/ 2429295 h 3016972"/>
              <a:gd name="connsiteX97" fmla="*/ 1237683 w 2445310"/>
              <a:gd name="connsiteY97" fmla="*/ 2365431 h 3016972"/>
              <a:gd name="connsiteX98" fmla="*/ 1198562 w 2445310"/>
              <a:gd name="connsiteY98" fmla="*/ 2260330 h 3016972"/>
              <a:gd name="connsiteX99" fmla="*/ 1276806 w 2445310"/>
              <a:gd name="connsiteY99" fmla="*/ 2220574 h 3016972"/>
              <a:gd name="connsiteX100" fmla="*/ 1278075 w 2445310"/>
              <a:gd name="connsiteY100" fmla="*/ 2180817 h 3016972"/>
              <a:gd name="connsiteX101" fmla="*/ 1357588 w 2445310"/>
              <a:gd name="connsiteY101" fmla="*/ 2051608 h 3016972"/>
              <a:gd name="connsiteX102" fmla="*/ 1486797 w 2445310"/>
              <a:gd name="connsiteY102" fmla="*/ 2190756 h 3016972"/>
              <a:gd name="connsiteX103" fmla="*/ 1658362 w 2445310"/>
              <a:gd name="connsiteY103" fmla="*/ 2269352 h 3016972"/>
              <a:gd name="connsiteX104" fmla="*/ 1816929 w 2445310"/>
              <a:gd name="connsiteY104" fmla="*/ 2044269 h 3016972"/>
              <a:gd name="connsiteX105" fmla="*/ 1959746 w 2445310"/>
              <a:gd name="connsiteY105" fmla="*/ 2082955 h 3016972"/>
              <a:gd name="connsiteX106" fmla="*/ 2249135 w 2445310"/>
              <a:gd name="connsiteY106" fmla="*/ 2040976 h 3016972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17836 w 2445310"/>
              <a:gd name="connsiteY81" fmla="*/ 2856677 h 3016972"/>
              <a:gd name="connsiteX82" fmla="*/ 522701 w 2445310"/>
              <a:gd name="connsiteY82" fmla="*/ 2787104 h 3016972"/>
              <a:gd name="connsiteX83" fmla="*/ 502823 w 2445310"/>
              <a:gd name="connsiteY83" fmla="*/ 2647956 h 3016972"/>
              <a:gd name="connsiteX84" fmla="*/ 512762 w 2445310"/>
              <a:gd name="connsiteY84" fmla="*/ 2568443 h 3016972"/>
              <a:gd name="connsiteX85" fmla="*/ 592275 w 2445310"/>
              <a:gd name="connsiteY85" fmla="*/ 2508808 h 3016972"/>
              <a:gd name="connsiteX86" fmla="*/ 660792 w 2445310"/>
              <a:gd name="connsiteY86" fmla="*/ 2706534 h 3016972"/>
              <a:gd name="connsiteX87" fmla="*/ 683206 w 2445310"/>
              <a:gd name="connsiteY87" fmla="*/ 2666989 h 3016972"/>
              <a:gd name="connsiteX88" fmla="*/ 765258 w 2445310"/>
              <a:gd name="connsiteY88" fmla="*/ 2627655 h 3016972"/>
              <a:gd name="connsiteX89" fmla="*/ 850692 w 2445310"/>
              <a:gd name="connsiteY89" fmla="*/ 2558504 h 3016972"/>
              <a:gd name="connsiteX90" fmla="*/ 940144 w 2445310"/>
              <a:gd name="connsiteY90" fmla="*/ 2578382 h 3016972"/>
              <a:gd name="connsiteX91" fmla="*/ 940144 w 2445310"/>
              <a:gd name="connsiteY91" fmla="*/ 2359721 h 3016972"/>
              <a:gd name="connsiteX92" fmla="*/ 960023 w 2445310"/>
              <a:gd name="connsiteY92" fmla="*/ 2200695 h 3016972"/>
              <a:gd name="connsiteX93" fmla="*/ 960023 w 2445310"/>
              <a:gd name="connsiteY93" fmla="*/ 2101304 h 3016972"/>
              <a:gd name="connsiteX94" fmla="*/ 1029597 w 2445310"/>
              <a:gd name="connsiteY94" fmla="*/ 1962156 h 3016972"/>
              <a:gd name="connsiteX95" fmla="*/ 1069353 w 2445310"/>
              <a:gd name="connsiteY95" fmla="*/ 2031730 h 3016972"/>
              <a:gd name="connsiteX96" fmla="*/ 1158171 w 2445310"/>
              <a:gd name="connsiteY96" fmla="*/ 2324618 h 3016972"/>
              <a:gd name="connsiteX97" fmla="*/ 1188623 w 2445310"/>
              <a:gd name="connsiteY97" fmla="*/ 2429295 h 3016972"/>
              <a:gd name="connsiteX98" fmla="*/ 1237683 w 2445310"/>
              <a:gd name="connsiteY98" fmla="*/ 2365431 h 3016972"/>
              <a:gd name="connsiteX99" fmla="*/ 1198562 w 2445310"/>
              <a:gd name="connsiteY99" fmla="*/ 2260330 h 3016972"/>
              <a:gd name="connsiteX100" fmla="*/ 1276806 w 2445310"/>
              <a:gd name="connsiteY100" fmla="*/ 2220574 h 3016972"/>
              <a:gd name="connsiteX101" fmla="*/ 1278075 w 2445310"/>
              <a:gd name="connsiteY101" fmla="*/ 2180817 h 3016972"/>
              <a:gd name="connsiteX102" fmla="*/ 1357588 w 2445310"/>
              <a:gd name="connsiteY102" fmla="*/ 2051608 h 3016972"/>
              <a:gd name="connsiteX103" fmla="*/ 1486797 w 2445310"/>
              <a:gd name="connsiteY103" fmla="*/ 2190756 h 3016972"/>
              <a:gd name="connsiteX104" fmla="*/ 1658362 w 2445310"/>
              <a:gd name="connsiteY104" fmla="*/ 2269352 h 3016972"/>
              <a:gd name="connsiteX105" fmla="*/ 1816929 w 2445310"/>
              <a:gd name="connsiteY105" fmla="*/ 2044269 h 3016972"/>
              <a:gd name="connsiteX106" fmla="*/ 1959746 w 2445310"/>
              <a:gd name="connsiteY106" fmla="*/ 2082955 h 3016972"/>
              <a:gd name="connsiteX107" fmla="*/ 2249135 w 2445310"/>
              <a:gd name="connsiteY107" fmla="*/ 2040976 h 3016972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17836 w 2445310"/>
              <a:gd name="connsiteY81" fmla="*/ 2856677 h 3016972"/>
              <a:gd name="connsiteX82" fmla="*/ 522701 w 2445310"/>
              <a:gd name="connsiteY82" fmla="*/ 2787104 h 3016972"/>
              <a:gd name="connsiteX83" fmla="*/ 502823 w 2445310"/>
              <a:gd name="connsiteY83" fmla="*/ 2647956 h 3016972"/>
              <a:gd name="connsiteX84" fmla="*/ 512762 w 2445310"/>
              <a:gd name="connsiteY84" fmla="*/ 2568443 h 3016972"/>
              <a:gd name="connsiteX85" fmla="*/ 592275 w 2445310"/>
              <a:gd name="connsiteY85" fmla="*/ 2508808 h 3016972"/>
              <a:gd name="connsiteX86" fmla="*/ 660792 w 2445310"/>
              <a:gd name="connsiteY86" fmla="*/ 2706534 h 3016972"/>
              <a:gd name="connsiteX87" fmla="*/ 683206 w 2445310"/>
              <a:gd name="connsiteY87" fmla="*/ 2666989 h 3016972"/>
              <a:gd name="connsiteX88" fmla="*/ 765258 w 2445310"/>
              <a:gd name="connsiteY88" fmla="*/ 2627655 h 3016972"/>
              <a:gd name="connsiteX89" fmla="*/ 850692 w 2445310"/>
              <a:gd name="connsiteY89" fmla="*/ 2558504 h 3016972"/>
              <a:gd name="connsiteX90" fmla="*/ 940144 w 2445310"/>
              <a:gd name="connsiteY90" fmla="*/ 2578382 h 3016972"/>
              <a:gd name="connsiteX91" fmla="*/ 940144 w 2445310"/>
              <a:gd name="connsiteY91" fmla="*/ 2359721 h 3016972"/>
              <a:gd name="connsiteX92" fmla="*/ 960023 w 2445310"/>
              <a:gd name="connsiteY92" fmla="*/ 2200695 h 3016972"/>
              <a:gd name="connsiteX93" fmla="*/ 960023 w 2445310"/>
              <a:gd name="connsiteY93" fmla="*/ 2101304 h 3016972"/>
              <a:gd name="connsiteX94" fmla="*/ 1029597 w 2445310"/>
              <a:gd name="connsiteY94" fmla="*/ 1962156 h 3016972"/>
              <a:gd name="connsiteX95" fmla="*/ 1069353 w 2445310"/>
              <a:gd name="connsiteY95" fmla="*/ 2031730 h 3016972"/>
              <a:gd name="connsiteX96" fmla="*/ 1158171 w 2445310"/>
              <a:gd name="connsiteY96" fmla="*/ 2324618 h 3016972"/>
              <a:gd name="connsiteX97" fmla="*/ 1188623 w 2445310"/>
              <a:gd name="connsiteY97" fmla="*/ 2429295 h 3016972"/>
              <a:gd name="connsiteX98" fmla="*/ 1237683 w 2445310"/>
              <a:gd name="connsiteY98" fmla="*/ 2365431 h 3016972"/>
              <a:gd name="connsiteX99" fmla="*/ 1198562 w 2445310"/>
              <a:gd name="connsiteY99" fmla="*/ 2260330 h 3016972"/>
              <a:gd name="connsiteX100" fmla="*/ 1276806 w 2445310"/>
              <a:gd name="connsiteY100" fmla="*/ 2220574 h 3016972"/>
              <a:gd name="connsiteX101" fmla="*/ 1278075 w 2445310"/>
              <a:gd name="connsiteY101" fmla="*/ 2180817 h 3016972"/>
              <a:gd name="connsiteX102" fmla="*/ 1357588 w 2445310"/>
              <a:gd name="connsiteY102" fmla="*/ 2051608 h 3016972"/>
              <a:gd name="connsiteX103" fmla="*/ 1486797 w 2445310"/>
              <a:gd name="connsiteY103" fmla="*/ 2190756 h 3016972"/>
              <a:gd name="connsiteX104" fmla="*/ 1658362 w 2445310"/>
              <a:gd name="connsiteY104" fmla="*/ 2269352 h 3016972"/>
              <a:gd name="connsiteX105" fmla="*/ 2011482 w 2445310"/>
              <a:gd name="connsiteY105" fmla="*/ 2627929 h 3016972"/>
              <a:gd name="connsiteX106" fmla="*/ 1959746 w 2445310"/>
              <a:gd name="connsiteY106" fmla="*/ 2082955 h 3016972"/>
              <a:gd name="connsiteX107" fmla="*/ 2249135 w 2445310"/>
              <a:gd name="connsiteY107" fmla="*/ 2040976 h 3016972"/>
              <a:gd name="connsiteX0" fmla="*/ 2249135 w 2445310"/>
              <a:gd name="connsiteY0" fmla="*/ 2040976 h 3016972"/>
              <a:gd name="connsiteX1" fmla="*/ 2421075 w 2445310"/>
              <a:gd name="connsiteY1" fmla="*/ 2091365 h 3016972"/>
              <a:gd name="connsiteX2" fmla="*/ 2440953 w 2445310"/>
              <a:gd name="connsiteY2" fmla="*/ 1991974 h 3016972"/>
              <a:gd name="connsiteX3" fmla="*/ 2391258 w 2445310"/>
              <a:gd name="connsiteY3" fmla="*/ 1952217 h 3016972"/>
              <a:gd name="connsiteX4" fmla="*/ 2391258 w 2445310"/>
              <a:gd name="connsiteY4" fmla="*/ 1902521 h 3016972"/>
              <a:gd name="connsiteX5" fmla="*/ 2291866 w 2445310"/>
              <a:gd name="connsiteY5" fmla="*/ 1743495 h 3016972"/>
              <a:gd name="connsiteX6" fmla="*/ 2232231 w 2445310"/>
              <a:gd name="connsiteY6" fmla="*/ 1663982 h 3016972"/>
              <a:gd name="connsiteX7" fmla="*/ 2192475 w 2445310"/>
              <a:gd name="connsiteY7" fmla="*/ 1574530 h 3016972"/>
              <a:gd name="connsiteX8" fmla="*/ 2192475 w 2445310"/>
              <a:gd name="connsiteY8" fmla="*/ 1524835 h 3016972"/>
              <a:gd name="connsiteX9" fmla="*/ 2152718 w 2445310"/>
              <a:gd name="connsiteY9" fmla="*/ 1425443 h 3016972"/>
              <a:gd name="connsiteX10" fmla="*/ 2172597 w 2445310"/>
              <a:gd name="connsiteY10" fmla="*/ 1385687 h 3016972"/>
              <a:gd name="connsiteX11" fmla="*/ 2112962 w 2445310"/>
              <a:gd name="connsiteY11" fmla="*/ 1335991 h 3016972"/>
              <a:gd name="connsiteX12" fmla="*/ 2142779 w 2445310"/>
              <a:gd name="connsiteY12" fmla="*/ 1266417 h 3016972"/>
              <a:gd name="connsiteX13" fmla="*/ 2093084 w 2445310"/>
              <a:gd name="connsiteY13" fmla="*/ 1226661 h 3016972"/>
              <a:gd name="connsiteX14" fmla="*/ 2112962 w 2445310"/>
              <a:gd name="connsiteY14" fmla="*/ 1176965 h 3016972"/>
              <a:gd name="connsiteX15" fmla="*/ 2073205 w 2445310"/>
              <a:gd name="connsiteY15" fmla="*/ 1107391 h 3016972"/>
              <a:gd name="connsiteX16" fmla="*/ 2063266 w 2445310"/>
              <a:gd name="connsiteY16" fmla="*/ 958304 h 3016972"/>
              <a:gd name="connsiteX17" fmla="*/ 2083144 w 2445310"/>
              <a:gd name="connsiteY17" fmla="*/ 938426 h 3016972"/>
              <a:gd name="connsiteX18" fmla="*/ 2073205 w 2445310"/>
              <a:gd name="connsiteY18" fmla="*/ 848974 h 3016972"/>
              <a:gd name="connsiteX19" fmla="*/ 1993692 w 2445310"/>
              <a:gd name="connsiteY19" fmla="*/ 769461 h 3016972"/>
              <a:gd name="connsiteX20" fmla="*/ 1983753 w 2445310"/>
              <a:gd name="connsiteY20" fmla="*/ 650191 h 3016972"/>
              <a:gd name="connsiteX21" fmla="*/ 2013571 w 2445310"/>
              <a:gd name="connsiteY21" fmla="*/ 580617 h 3016972"/>
              <a:gd name="connsiteX22" fmla="*/ 1864484 w 2445310"/>
              <a:gd name="connsiteY22" fmla="*/ 431530 h 3016972"/>
              <a:gd name="connsiteX23" fmla="*/ 1834666 w 2445310"/>
              <a:gd name="connsiteY23" fmla="*/ 501104 h 3016972"/>
              <a:gd name="connsiteX24" fmla="*/ 1844605 w 2445310"/>
              <a:gd name="connsiteY24" fmla="*/ 590556 h 3016972"/>
              <a:gd name="connsiteX25" fmla="*/ 1784971 w 2445310"/>
              <a:gd name="connsiteY25" fmla="*/ 630313 h 3016972"/>
              <a:gd name="connsiteX26" fmla="*/ 1699747 w 2445310"/>
              <a:gd name="connsiteY26" fmla="*/ 638771 h 3016972"/>
              <a:gd name="connsiteX27" fmla="*/ 1665701 w 2445310"/>
              <a:gd name="connsiteY27" fmla="*/ 729704 h 3016972"/>
              <a:gd name="connsiteX28" fmla="*/ 1566310 w 2445310"/>
              <a:gd name="connsiteY28" fmla="*/ 630313 h 3016972"/>
              <a:gd name="connsiteX29" fmla="*/ 1530783 w 2445310"/>
              <a:gd name="connsiteY29" fmla="*/ 615933 h 3016972"/>
              <a:gd name="connsiteX30" fmla="*/ 1456979 w 2445310"/>
              <a:gd name="connsiteY30" fmla="*/ 501104 h 3016972"/>
              <a:gd name="connsiteX31" fmla="*/ 1398189 w 2445310"/>
              <a:gd name="connsiteY31" fmla="*/ 410171 h 3016972"/>
              <a:gd name="connsiteX32" fmla="*/ 1427162 w 2445310"/>
              <a:gd name="connsiteY32" fmla="*/ 292382 h 3016972"/>
              <a:gd name="connsiteX33" fmla="*/ 1441753 w 2445310"/>
              <a:gd name="connsiteY33" fmla="*/ 18739 h 3016972"/>
              <a:gd name="connsiteX34" fmla="*/ 1347649 w 2445310"/>
              <a:gd name="connsiteY34" fmla="*/ 33965 h 3016972"/>
              <a:gd name="connsiteX35" fmla="*/ 1320368 w 2445310"/>
              <a:gd name="connsiteY35" fmla="*/ 113477 h 3016972"/>
              <a:gd name="connsiteX36" fmla="*/ 1299010 w 2445310"/>
              <a:gd name="connsiteY36" fmla="*/ 153235 h 3016972"/>
              <a:gd name="connsiteX37" fmla="*/ 1268136 w 2445310"/>
              <a:gd name="connsiteY37" fmla="*/ 212869 h 3016972"/>
              <a:gd name="connsiteX38" fmla="*/ 1228379 w 2445310"/>
              <a:gd name="connsiteY38" fmla="*/ 113478 h 3016972"/>
              <a:gd name="connsiteX39" fmla="*/ 1238530 w 2445310"/>
              <a:gd name="connsiteY39" fmla="*/ 88101 h 3016972"/>
              <a:gd name="connsiteX40" fmla="*/ 1148866 w 2445310"/>
              <a:gd name="connsiteY40" fmla="*/ 14087 h 3016972"/>
              <a:gd name="connsiteX41" fmla="*/ 1039536 w 2445310"/>
              <a:gd name="connsiteY41" fmla="*/ 83661 h 3016972"/>
              <a:gd name="connsiteX42" fmla="*/ 940144 w 2445310"/>
              <a:gd name="connsiteY42" fmla="*/ 83661 h 3016972"/>
              <a:gd name="connsiteX43" fmla="*/ 880510 w 2445310"/>
              <a:gd name="connsiteY43" fmla="*/ 83661 h 3016972"/>
              <a:gd name="connsiteX44" fmla="*/ 820875 w 2445310"/>
              <a:gd name="connsiteY44" fmla="*/ 123417 h 3016972"/>
              <a:gd name="connsiteX45" fmla="*/ 771179 w 2445310"/>
              <a:gd name="connsiteY45" fmla="*/ 153235 h 3016972"/>
              <a:gd name="connsiteX46" fmla="*/ 751301 w 2445310"/>
              <a:gd name="connsiteY46" fmla="*/ 282443 h 3016972"/>
              <a:gd name="connsiteX47" fmla="*/ 751301 w 2445310"/>
              <a:gd name="connsiteY47" fmla="*/ 411652 h 3016972"/>
              <a:gd name="connsiteX48" fmla="*/ 721484 w 2445310"/>
              <a:gd name="connsiteY48" fmla="*/ 501104 h 3016972"/>
              <a:gd name="connsiteX49" fmla="*/ 592275 w 2445310"/>
              <a:gd name="connsiteY49" fmla="*/ 580617 h 3016972"/>
              <a:gd name="connsiteX50" fmla="*/ 572397 w 2445310"/>
              <a:gd name="connsiteY50" fmla="*/ 689948 h 3016972"/>
              <a:gd name="connsiteX51" fmla="*/ 532640 w 2445310"/>
              <a:gd name="connsiteY51" fmla="*/ 759521 h 3016972"/>
              <a:gd name="connsiteX52" fmla="*/ 463066 w 2445310"/>
              <a:gd name="connsiteY52" fmla="*/ 709826 h 3016972"/>
              <a:gd name="connsiteX53" fmla="*/ 383553 w 2445310"/>
              <a:gd name="connsiteY53" fmla="*/ 948365 h 3016972"/>
              <a:gd name="connsiteX54" fmla="*/ 383553 w 2445310"/>
              <a:gd name="connsiteY54" fmla="*/ 1037817 h 3016972"/>
              <a:gd name="connsiteX55" fmla="*/ 343797 w 2445310"/>
              <a:gd name="connsiteY55" fmla="*/ 1057695 h 3016972"/>
              <a:gd name="connsiteX56" fmla="*/ 383553 w 2445310"/>
              <a:gd name="connsiteY56" fmla="*/ 1246539 h 3016972"/>
              <a:gd name="connsiteX57" fmla="*/ 413371 w 2445310"/>
              <a:gd name="connsiteY57" fmla="*/ 1345930 h 3016972"/>
              <a:gd name="connsiteX58" fmla="*/ 274223 w 2445310"/>
              <a:gd name="connsiteY58" fmla="*/ 1266417 h 3016972"/>
              <a:gd name="connsiteX59" fmla="*/ 174408 w 2445310"/>
              <a:gd name="connsiteY59" fmla="*/ 1151166 h 3016972"/>
              <a:gd name="connsiteX60" fmla="*/ 55562 w 2445310"/>
              <a:gd name="connsiteY60" fmla="*/ 1077574 h 3016972"/>
              <a:gd name="connsiteX61" fmla="*/ 1003 w 2445310"/>
              <a:gd name="connsiteY61" fmla="*/ 1151800 h 3016972"/>
              <a:gd name="connsiteX62" fmla="*/ 25110 w 2445310"/>
              <a:gd name="connsiteY62" fmla="*/ 1261765 h 3016972"/>
              <a:gd name="connsiteX63" fmla="*/ 85379 w 2445310"/>
              <a:gd name="connsiteY63" fmla="*/ 1256478 h 3016972"/>
              <a:gd name="connsiteX64" fmla="*/ 85379 w 2445310"/>
              <a:gd name="connsiteY64" fmla="*/ 1306174 h 3016972"/>
              <a:gd name="connsiteX65" fmla="*/ 115197 w 2445310"/>
              <a:gd name="connsiteY65" fmla="*/ 1445321 h 3016972"/>
              <a:gd name="connsiteX66" fmla="*/ 154953 w 2445310"/>
              <a:gd name="connsiteY66" fmla="*/ 1614287 h 3016972"/>
              <a:gd name="connsiteX67" fmla="*/ 194710 w 2445310"/>
              <a:gd name="connsiteY67" fmla="*/ 1972095 h 3016972"/>
              <a:gd name="connsiteX68" fmla="*/ 194710 w 2445310"/>
              <a:gd name="connsiteY68" fmla="*/ 2200695 h 3016972"/>
              <a:gd name="connsiteX69" fmla="*/ 174831 w 2445310"/>
              <a:gd name="connsiteY69" fmla="*/ 2220574 h 3016972"/>
              <a:gd name="connsiteX70" fmla="*/ 154953 w 2445310"/>
              <a:gd name="connsiteY70" fmla="*/ 2389539 h 3016972"/>
              <a:gd name="connsiteX71" fmla="*/ 125136 w 2445310"/>
              <a:gd name="connsiteY71" fmla="*/ 2518748 h 3016972"/>
              <a:gd name="connsiteX72" fmla="*/ 135075 w 2445310"/>
              <a:gd name="connsiteY72" fmla="*/ 2618139 h 3016972"/>
              <a:gd name="connsiteX73" fmla="*/ 154953 w 2445310"/>
              <a:gd name="connsiteY73" fmla="*/ 2717530 h 3016972"/>
              <a:gd name="connsiteX74" fmla="*/ 220510 w 2445310"/>
              <a:gd name="connsiteY74" fmla="*/ 2861330 h 3016972"/>
              <a:gd name="connsiteX75" fmla="*/ 313555 w 2445310"/>
              <a:gd name="connsiteY75" fmla="*/ 2880996 h 3016972"/>
              <a:gd name="connsiteX76" fmla="*/ 373614 w 2445310"/>
              <a:gd name="connsiteY76" fmla="*/ 2826861 h 3016972"/>
              <a:gd name="connsiteX77" fmla="*/ 373614 w 2445310"/>
              <a:gd name="connsiteY77" fmla="*/ 2946130 h 3016972"/>
              <a:gd name="connsiteX78" fmla="*/ 433249 w 2445310"/>
              <a:gd name="connsiteY78" fmla="*/ 3015704 h 3016972"/>
              <a:gd name="connsiteX79" fmla="*/ 503245 w 2445310"/>
              <a:gd name="connsiteY79" fmla="*/ 2983137 h 3016972"/>
              <a:gd name="connsiteX80" fmla="*/ 482944 w 2445310"/>
              <a:gd name="connsiteY80" fmla="*/ 2886495 h 3016972"/>
              <a:gd name="connsiteX81" fmla="*/ 517836 w 2445310"/>
              <a:gd name="connsiteY81" fmla="*/ 2856677 h 3016972"/>
              <a:gd name="connsiteX82" fmla="*/ 522701 w 2445310"/>
              <a:gd name="connsiteY82" fmla="*/ 2787104 h 3016972"/>
              <a:gd name="connsiteX83" fmla="*/ 502823 w 2445310"/>
              <a:gd name="connsiteY83" fmla="*/ 2647956 h 3016972"/>
              <a:gd name="connsiteX84" fmla="*/ 512762 w 2445310"/>
              <a:gd name="connsiteY84" fmla="*/ 2568443 h 3016972"/>
              <a:gd name="connsiteX85" fmla="*/ 592275 w 2445310"/>
              <a:gd name="connsiteY85" fmla="*/ 2508808 h 3016972"/>
              <a:gd name="connsiteX86" fmla="*/ 660792 w 2445310"/>
              <a:gd name="connsiteY86" fmla="*/ 2706534 h 3016972"/>
              <a:gd name="connsiteX87" fmla="*/ 683206 w 2445310"/>
              <a:gd name="connsiteY87" fmla="*/ 2666989 h 3016972"/>
              <a:gd name="connsiteX88" fmla="*/ 765258 w 2445310"/>
              <a:gd name="connsiteY88" fmla="*/ 2627655 h 3016972"/>
              <a:gd name="connsiteX89" fmla="*/ 850692 w 2445310"/>
              <a:gd name="connsiteY89" fmla="*/ 2558504 h 3016972"/>
              <a:gd name="connsiteX90" fmla="*/ 940144 w 2445310"/>
              <a:gd name="connsiteY90" fmla="*/ 2578382 h 3016972"/>
              <a:gd name="connsiteX91" fmla="*/ 940144 w 2445310"/>
              <a:gd name="connsiteY91" fmla="*/ 2359721 h 3016972"/>
              <a:gd name="connsiteX92" fmla="*/ 960023 w 2445310"/>
              <a:gd name="connsiteY92" fmla="*/ 2200695 h 3016972"/>
              <a:gd name="connsiteX93" fmla="*/ 960023 w 2445310"/>
              <a:gd name="connsiteY93" fmla="*/ 2101304 h 3016972"/>
              <a:gd name="connsiteX94" fmla="*/ 1029597 w 2445310"/>
              <a:gd name="connsiteY94" fmla="*/ 1962156 h 3016972"/>
              <a:gd name="connsiteX95" fmla="*/ 1069353 w 2445310"/>
              <a:gd name="connsiteY95" fmla="*/ 2031730 h 3016972"/>
              <a:gd name="connsiteX96" fmla="*/ 1158171 w 2445310"/>
              <a:gd name="connsiteY96" fmla="*/ 2324618 h 3016972"/>
              <a:gd name="connsiteX97" fmla="*/ 1188623 w 2445310"/>
              <a:gd name="connsiteY97" fmla="*/ 2429295 h 3016972"/>
              <a:gd name="connsiteX98" fmla="*/ 1237683 w 2445310"/>
              <a:gd name="connsiteY98" fmla="*/ 2365431 h 3016972"/>
              <a:gd name="connsiteX99" fmla="*/ 1198562 w 2445310"/>
              <a:gd name="connsiteY99" fmla="*/ 2260330 h 3016972"/>
              <a:gd name="connsiteX100" fmla="*/ 1276806 w 2445310"/>
              <a:gd name="connsiteY100" fmla="*/ 2220574 h 3016972"/>
              <a:gd name="connsiteX101" fmla="*/ 1278075 w 2445310"/>
              <a:gd name="connsiteY101" fmla="*/ 2180817 h 3016972"/>
              <a:gd name="connsiteX102" fmla="*/ 1357588 w 2445310"/>
              <a:gd name="connsiteY102" fmla="*/ 2051608 h 3016972"/>
              <a:gd name="connsiteX103" fmla="*/ 1486797 w 2445310"/>
              <a:gd name="connsiteY103" fmla="*/ 2190756 h 3016972"/>
              <a:gd name="connsiteX104" fmla="*/ 1658362 w 2445310"/>
              <a:gd name="connsiteY104" fmla="*/ 2269352 h 3016972"/>
              <a:gd name="connsiteX105" fmla="*/ 2011482 w 2445310"/>
              <a:gd name="connsiteY105" fmla="*/ 2627929 h 3016972"/>
              <a:gd name="connsiteX106" fmla="*/ 2309942 w 2445310"/>
              <a:gd name="connsiteY106" fmla="*/ 2394241 h 3016972"/>
              <a:gd name="connsiteX107" fmla="*/ 2249135 w 2445310"/>
              <a:gd name="connsiteY107" fmla="*/ 2040976 h 3016972"/>
              <a:gd name="connsiteX0" fmla="*/ 2385322 w 2441908"/>
              <a:gd name="connsiteY0" fmla="*/ 2157708 h 3016972"/>
              <a:gd name="connsiteX1" fmla="*/ 2421075 w 2441908"/>
              <a:gd name="connsiteY1" fmla="*/ 2091365 h 3016972"/>
              <a:gd name="connsiteX2" fmla="*/ 2440953 w 2441908"/>
              <a:gd name="connsiteY2" fmla="*/ 1991974 h 3016972"/>
              <a:gd name="connsiteX3" fmla="*/ 2391258 w 2441908"/>
              <a:gd name="connsiteY3" fmla="*/ 1952217 h 3016972"/>
              <a:gd name="connsiteX4" fmla="*/ 2391258 w 2441908"/>
              <a:gd name="connsiteY4" fmla="*/ 1902521 h 3016972"/>
              <a:gd name="connsiteX5" fmla="*/ 2291866 w 2441908"/>
              <a:gd name="connsiteY5" fmla="*/ 1743495 h 3016972"/>
              <a:gd name="connsiteX6" fmla="*/ 2232231 w 2441908"/>
              <a:gd name="connsiteY6" fmla="*/ 1663982 h 3016972"/>
              <a:gd name="connsiteX7" fmla="*/ 2192475 w 2441908"/>
              <a:gd name="connsiteY7" fmla="*/ 1574530 h 3016972"/>
              <a:gd name="connsiteX8" fmla="*/ 2192475 w 2441908"/>
              <a:gd name="connsiteY8" fmla="*/ 1524835 h 3016972"/>
              <a:gd name="connsiteX9" fmla="*/ 2152718 w 2441908"/>
              <a:gd name="connsiteY9" fmla="*/ 1425443 h 3016972"/>
              <a:gd name="connsiteX10" fmla="*/ 2172597 w 2441908"/>
              <a:gd name="connsiteY10" fmla="*/ 1385687 h 3016972"/>
              <a:gd name="connsiteX11" fmla="*/ 2112962 w 2441908"/>
              <a:gd name="connsiteY11" fmla="*/ 1335991 h 3016972"/>
              <a:gd name="connsiteX12" fmla="*/ 2142779 w 2441908"/>
              <a:gd name="connsiteY12" fmla="*/ 1266417 h 3016972"/>
              <a:gd name="connsiteX13" fmla="*/ 2093084 w 2441908"/>
              <a:gd name="connsiteY13" fmla="*/ 1226661 h 3016972"/>
              <a:gd name="connsiteX14" fmla="*/ 2112962 w 2441908"/>
              <a:gd name="connsiteY14" fmla="*/ 1176965 h 3016972"/>
              <a:gd name="connsiteX15" fmla="*/ 2073205 w 2441908"/>
              <a:gd name="connsiteY15" fmla="*/ 1107391 h 3016972"/>
              <a:gd name="connsiteX16" fmla="*/ 2063266 w 2441908"/>
              <a:gd name="connsiteY16" fmla="*/ 958304 h 3016972"/>
              <a:gd name="connsiteX17" fmla="*/ 2083144 w 2441908"/>
              <a:gd name="connsiteY17" fmla="*/ 938426 h 3016972"/>
              <a:gd name="connsiteX18" fmla="*/ 2073205 w 2441908"/>
              <a:gd name="connsiteY18" fmla="*/ 848974 h 3016972"/>
              <a:gd name="connsiteX19" fmla="*/ 1993692 w 2441908"/>
              <a:gd name="connsiteY19" fmla="*/ 769461 h 3016972"/>
              <a:gd name="connsiteX20" fmla="*/ 1983753 w 2441908"/>
              <a:gd name="connsiteY20" fmla="*/ 650191 h 3016972"/>
              <a:gd name="connsiteX21" fmla="*/ 2013571 w 2441908"/>
              <a:gd name="connsiteY21" fmla="*/ 580617 h 3016972"/>
              <a:gd name="connsiteX22" fmla="*/ 1864484 w 2441908"/>
              <a:gd name="connsiteY22" fmla="*/ 431530 h 3016972"/>
              <a:gd name="connsiteX23" fmla="*/ 1834666 w 2441908"/>
              <a:gd name="connsiteY23" fmla="*/ 501104 h 3016972"/>
              <a:gd name="connsiteX24" fmla="*/ 1844605 w 2441908"/>
              <a:gd name="connsiteY24" fmla="*/ 590556 h 3016972"/>
              <a:gd name="connsiteX25" fmla="*/ 1784971 w 2441908"/>
              <a:gd name="connsiteY25" fmla="*/ 630313 h 3016972"/>
              <a:gd name="connsiteX26" fmla="*/ 1699747 w 2441908"/>
              <a:gd name="connsiteY26" fmla="*/ 638771 h 3016972"/>
              <a:gd name="connsiteX27" fmla="*/ 1665701 w 2441908"/>
              <a:gd name="connsiteY27" fmla="*/ 729704 h 3016972"/>
              <a:gd name="connsiteX28" fmla="*/ 1566310 w 2441908"/>
              <a:gd name="connsiteY28" fmla="*/ 630313 h 3016972"/>
              <a:gd name="connsiteX29" fmla="*/ 1530783 w 2441908"/>
              <a:gd name="connsiteY29" fmla="*/ 615933 h 3016972"/>
              <a:gd name="connsiteX30" fmla="*/ 1456979 w 2441908"/>
              <a:gd name="connsiteY30" fmla="*/ 501104 h 3016972"/>
              <a:gd name="connsiteX31" fmla="*/ 1398189 w 2441908"/>
              <a:gd name="connsiteY31" fmla="*/ 410171 h 3016972"/>
              <a:gd name="connsiteX32" fmla="*/ 1427162 w 2441908"/>
              <a:gd name="connsiteY32" fmla="*/ 292382 h 3016972"/>
              <a:gd name="connsiteX33" fmla="*/ 1441753 w 2441908"/>
              <a:gd name="connsiteY33" fmla="*/ 18739 h 3016972"/>
              <a:gd name="connsiteX34" fmla="*/ 1347649 w 2441908"/>
              <a:gd name="connsiteY34" fmla="*/ 33965 h 3016972"/>
              <a:gd name="connsiteX35" fmla="*/ 1320368 w 2441908"/>
              <a:gd name="connsiteY35" fmla="*/ 113477 h 3016972"/>
              <a:gd name="connsiteX36" fmla="*/ 1299010 w 2441908"/>
              <a:gd name="connsiteY36" fmla="*/ 153235 h 3016972"/>
              <a:gd name="connsiteX37" fmla="*/ 1268136 w 2441908"/>
              <a:gd name="connsiteY37" fmla="*/ 212869 h 3016972"/>
              <a:gd name="connsiteX38" fmla="*/ 1228379 w 2441908"/>
              <a:gd name="connsiteY38" fmla="*/ 113478 h 3016972"/>
              <a:gd name="connsiteX39" fmla="*/ 1238530 w 2441908"/>
              <a:gd name="connsiteY39" fmla="*/ 88101 h 3016972"/>
              <a:gd name="connsiteX40" fmla="*/ 1148866 w 2441908"/>
              <a:gd name="connsiteY40" fmla="*/ 14087 h 3016972"/>
              <a:gd name="connsiteX41" fmla="*/ 1039536 w 2441908"/>
              <a:gd name="connsiteY41" fmla="*/ 83661 h 3016972"/>
              <a:gd name="connsiteX42" fmla="*/ 940144 w 2441908"/>
              <a:gd name="connsiteY42" fmla="*/ 83661 h 3016972"/>
              <a:gd name="connsiteX43" fmla="*/ 880510 w 2441908"/>
              <a:gd name="connsiteY43" fmla="*/ 83661 h 3016972"/>
              <a:gd name="connsiteX44" fmla="*/ 820875 w 2441908"/>
              <a:gd name="connsiteY44" fmla="*/ 123417 h 3016972"/>
              <a:gd name="connsiteX45" fmla="*/ 771179 w 2441908"/>
              <a:gd name="connsiteY45" fmla="*/ 153235 h 3016972"/>
              <a:gd name="connsiteX46" fmla="*/ 751301 w 2441908"/>
              <a:gd name="connsiteY46" fmla="*/ 282443 h 3016972"/>
              <a:gd name="connsiteX47" fmla="*/ 751301 w 2441908"/>
              <a:gd name="connsiteY47" fmla="*/ 411652 h 3016972"/>
              <a:gd name="connsiteX48" fmla="*/ 721484 w 2441908"/>
              <a:gd name="connsiteY48" fmla="*/ 501104 h 3016972"/>
              <a:gd name="connsiteX49" fmla="*/ 592275 w 2441908"/>
              <a:gd name="connsiteY49" fmla="*/ 580617 h 3016972"/>
              <a:gd name="connsiteX50" fmla="*/ 572397 w 2441908"/>
              <a:gd name="connsiteY50" fmla="*/ 689948 h 3016972"/>
              <a:gd name="connsiteX51" fmla="*/ 532640 w 2441908"/>
              <a:gd name="connsiteY51" fmla="*/ 759521 h 3016972"/>
              <a:gd name="connsiteX52" fmla="*/ 463066 w 2441908"/>
              <a:gd name="connsiteY52" fmla="*/ 709826 h 3016972"/>
              <a:gd name="connsiteX53" fmla="*/ 383553 w 2441908"/>
              <a:gd name="connsiteY53" fmla="*/ 948365 h 3016972"/>
              <a:gd name="connsiteX54" fmla="*/ 383553 w 2441908"/>
              <a:gd name="connsiteY54" fmla="*/ 1037817 h 3016972"/>
              <a:gd name="connsiteX55" fmla="*/ 343797 w 2441908"/>
              <a:gd name="connsiteY55" fmla="*/ 1057695 h 3016972"/>
              <a:gd name="connsiteX56" fmla="*/ 383553 w 2441908"/>
              <a:gd name="connsiteY56" fmla="*/ 1246539 h 3016972"/>
              <a:gd name="connsiteX57" fmla="*/ 413371 w 2441908"/>
              <a:gd name="connsiteY57" fmla="*/ 1345930 h 3016972"/>
              <a:gd name="connsiteX58" fmla="*/ 274223 w 2441908"/>
              <a:gd name="connsiteY58" fmla="*/ 1266417 h 3016972"/>
              <a:gd name="connsiteX59" fmla="*/ 174408 w 2441908"/>
              <a:gd name="connsiteY59" fmla="*/ 1151166 h 3016972"/>
              <a:gd name="connsiteX60" fmla="*/ 55562 w 2441908"/>
              <a:gd name="connsiteY60" fmla="*/ 1077574 h 3016972"/>
              <a:gd name="connsiteX61" fmla="*/ 1003 w 2441908"/>
              <a:gd name="connsiteY61" fmla="*/ 1151800 h 3016972"/>
              <a:gd name="connsiteX62" fmla="*/ 25110 w 2441908"/>
              <a:gd name="connsiteY62" fmla="*/ 1261765 h 3016972"/>
              <a:gd name="connsiteX63" fmla="*/ 85379 w 2441908"/>
              <a:gd name="connsiteY63" fmla="*/ 1256478 h 3016972"/>
              <a:gd name="connsiteX64" fmla="*/ 85379 w 2441908"/>
              <a:gd name="connsiteY64" fmla="*/ 1306174 h 3016972"/>
              <a:gd name="connsiteX65" fmla="*/ 115197 w 2441908"/>
              <a:gd name="connsiteY65" fmla="*/ 1445321 h 3016972"/>
              <a:gd name="connsiteX66" fmla="*/ 154953 w 2441908"/>
              <a:gd name="connsiteY66" fmla="*/ 1614287 h 3016972"/>
              <a:gd name="connsiteX67" fmla="*/ 194710 w 2441908"/>
              <a:gd name="connsiteY67" fmla="*/ 1972095 h 3016972"/>
              <a:gd name="connsiteX68" fmla="*/ 194710 w 2441908"/>
              <a:gd name="connsiteY68" fmla="*/ 2200695 h 3016972"/>
              <a:gd name="connsiteX69" fmla="*/ 174831 w 2441908"/>
              <a:gd name="connsiteY69" fmla="*/ 2220574 h 3016972"/>
              <a:gd name="connsiteX70" fmla="*/ 154953 w 2441908"/>
              <a:gd name="connsiteY70" fmla="*/ 2389539 h 3016972"/>
              <a:gd name="connsiteX71" fmla="*/ 125136 w 2441908"/>
              <a:gd name="connsiteY71" fmla="*/ 2518748 h 3016972"/>
              <a:gd name="connsiteX72" fmla="*/ 135075 w 2441908"/>
              <a:gd name="connsiteY72" fmla="*/ 2618139 h 3016972"/>
              <a:gd name="connsiteX73" fmla="*/ 154953 w 2441908"/>
              <a:gd name="connsiteY73" fmla="*/ 2717530 h 3016972"/>
              <a:gd name="connsiteX74" fmla="*/ 220510 w 2441908"/>
              <a:gd name="connsiteY74" fmla="*/ 2861330 h 3016972"/>
              <a:gd name="connsiteX75" fmla="*/ 313555 w 2441908"/>
              <a:gd name="connsiteY75" fmla="*/ 2880996 h 3016972"/>
              <a:gd name="connsiteX76" fmla="*/ 373614 w 2441908"/>
              <a:gd name="connsiteY76" fmla="*/ 2826861 h 3016972"/>
              <a:gd name="connsiteX77" fmla="*/ 373614 w 2441908"/>
              <a:gd name="connsiteY77" fmla="*/ 2946130 h 3016972"/>
              <a:gd name="connsiteX78" fmla="*/ 433249 w 2441908"/>
              <a:gd name="connsiteY78" fmla="*/ 3015704 h 3016972"/>
              <a:gd name="connsiteX79" fmla="*/ 503245 w 2441908"/>
              <a:gd name="connsiteY79" fmla="*/ 2983137 h 3016972"/>
              <a:gd name="connsiteX80" fmla="*/ 482944 w 2441908"/>
              <a:gd name="connsiteY80" fmla="*/ 2886495 h 3016972"/>
              <a:gd name="connsiteX81" fmla="*/ 517836 w 2441908"/>
              <a:gd name="connsiteY81" fmla="*/ 2856677 h 3016972"/>
              <a:gd name="connsiteX82" fmla="*/ 522701 w 2441908"/>
              <a:gd name="connsiteY82" fmla="*/ 2787104 h 3016972"/>
              <a:gd name="connsiteX83" fmla="*/ 502823 w 2441908"/>
              <a:gd name="connsiteY83" fmla="*/ 2647956 h 3016972"/>
              <a:gd name="connsiteX84" fmla="*/ 512762 w 2441908"/>
              <a:gd name="connsiteY84" fmla="*/ 2568443 h 3016972"/>
              <a:gd name="connsiteX85" fmla="*/ 592275 w 2441908"/>
              <a:gd name="connsiteY85" fmla="*/ 2508808 h 3016972"/>
              <a:gd name="connsiteX86" fmla="*/ 660792 w 2441908"/>
              <a:gd name="connsiteY86" fmla="*/ 2706534 h 3016972"/>
              <a:gd name="connsiteX87" fmla="*/ 683206 w 2441908"/>
              <a:gd name="connsiteY87" fmla="*/ 2666989 h 3016972"/>
              <a:gd name="connsiteX88" fmla="*/ 765258 w 2441908"/>
              <a:gd name="connsiteY88" fmla="*/ 2627655 h 3016972"/>
              <a:gd name="connsiteX89" fmla="*/ 850692 w 2441908"/>
              <a:gd name="connsiteY89" fmla="*/ 2558504 h 3016972"/>
              <a:gd name="connsiteX90" fmla="*/ 940144 w 2441908"/>
              <a:gd name="connsiteY90" fmla="*/ 2578382 h 3016972"/>
              <a:gd name="connsiteX91" fmla="*/ 940144 w 2441908"/>
              <a:gd name="connsiteY91" fmla="*/ 2359721 h 3016972"/>
              <a:gd name="connsiteX92" fmla="*/ 960023 w 2441908"/>
              <a:gd name="connsiteY92" fmla="*/ 2200695 h 3016972"/>
              <a:gd name="connsiteX93" fmla="*/ 960023 w 2441908"/>
              <a:gd name="connsiteY93" fmla="*/ 2101304 h 3016972"/>
              <a:gd name="connsiteX94" fmla="*/ 1029597 w 2441908"/>
              <a:gd name="connsiteY94" fmla="*/ 1962156 h 3016972"/>
              <a:gd name="connsiteX95" fmla="*/ 1069353 w 2441908"/>
              <a:gd name="connsiteY95" fmla="*/ 2031730 h 3016972"/>
              <a:gd name="connsiteX96" fmla="*/ 1158171 w 2441908"/>
              <a:gd name="connsiteY96" fmla="*/ 2324618 h 3016972"/>
              <a:gd name="connsiteX97" fmla="*/ 1188623 w 2441908"/>
              <a:gd name="connsiteY97" fmla="*/ 2429295 h 3016972"/>
              <a:gd name="connsiteX98" fmla="*/ 1237683 w 2441908"/>
              <a:gd name="connsiteY98" fmla="*/ 2365431 h 3016972"/>
              <a:gd name="connsiteX99" fmla="*/ 1198562 w 2441908"/>
              <a:gd name="connsiteY99" fmla="*/ 2260330 h 3016972"/>
              <a:gd name="connsiteX100" fmla="*/ 1276806 w 2441908"/>
              <a:gd name="connsiteY100" fmla="*/ 2220574 h 3016972"/>
              <a:gd name="connsiteX101" fmla="*/ 1278075 w 2441908"/>
              <a:gd name="connsiteY101" fmla="*/ 2180817 h 3016972"/>
              <a:gd name="connsiteX102" fmla="*/ 1357588 w 2441908"/>
              <a:gd name="connsiteY102" fmla="*/ 2051608 h 3016972"/>
              <a:gd name="connsiteX103" fmla="*/ 1486797 w 2441908"/>
              <a:gd name="connsiteY103" fmla="*/ 2190756 h 3016972"/>
              <a:gd name="connsiteX104" fmla="*/ 1658362 w 2441908"/>
              <a:gd name="connsiteY104" fmla="*/ 2269352 h 3016972"/>
              <a:gd name="connsiteX105" fmla="*/ 2011482 w 2441908"/>
              <a:gd name="connsiteY105" fmla="*/ 2627929 h 3016972"/>
              <a:gd name="connsiteX106" fmla="*/ 2309942 w 2441908"/>
              <a:gd name="connsiteY106" fmla="*/ 2394241 h 3016972"/>
              <a:gd name="connsiteX107" fmla="*/ 2385322 w 2441908"/>
              <a:gd name="connsiteY107" fmla="*/ 2157708 h 3016972"/>
              <a:gd name="connsiteX0" fmla="*/ 2385322 w 2441908"/>
              <a:gd name="connsiteY0" fmla="*/ 2157708 h 3016972"/>
              <a:gd name="connsiteX1" fmla="*/ 2421075 w 2441908"/>
              <a:gd name="connsiteY1" fmla="*/ 2091365 h 3016972"/>
              <a:gd name="connsiteX2" fmla="*/ 2440953 w 2441908"/>
              <a:gd name="connsiteY2" fmla="*/ 1991974 h 3016972"/>
              <a:gd name="connsiteX3" fmla="*/ 2391258 w 2441908"/>
              <a:gd name="connsiteY3" fmla="*/ 1952217 h 3016972"/>
              <a:gd name="connsiteX4" fmla="*/ 2391258 w 2441908"/>
              <a:gd name="connsiteY4" fmla="*/ 1902521 h 3016972"/>
              <a:gd name="connsiteX5" fmla="*/ 2291866 w 2441908"/>
              <a:gd name="connsiteY5" fmla="*/ 1743495 h 3016972"/>
              <a:gd name="connsiteX6" fmla="*/ 2232231 w 2441908"/>
              <a:gd name="connsiteY6" fmla="*/ 1663982 h 3016972"/>
              <a:gd name="connsiteX7" fmla="*/ 2192475 w 2441908"/>
              <a:gd name="connsiteY7" fmla="*/ 1574530 h 3016972"/>
              <a:gd name="connsiteX8" fmla="*/ 2192475 w 2441908"/>
              <a:gd name="connsiteY8" fmla="*/ 1524835 h 3016972"/>
              <a:gd name="connsiteX9" fmla="*/ 2152718 w 2441908"/>
              <a:gd name="connsiteY9" fmla="*/ 1425443 h 3016972"/>
              <a:gd name="connsiteX10" fmla="*/ 2172597 w 2441908"/>
              <a:gd name="connsiteY10" fmla="*/ 1385687 h 3016972"/>
              <a:gd name="connsiteX11" fmla="*/ 2112962 w 2441908"/>
              <a:gd name="connsiteY11" fmla="*/ 1335991 h 3016972"/>
              <a:gd name="connsiteX12" fmla="*/ 2142779 w 2441908"/>
              <a:gd name="connsiteY12" fmla="*/ 1266417 h 3016972"/>
              <a:gd name="connsiteX13" fmla="*/ 2093084 w 2441908"/>
              <a:gd name="connsiteY13" fmla="*/ 1226661 h 3016972"/>
              <a:gd name="connsiteX14" fmla="*/ 2112962 w 2441908"/>
              <a:gd name="connsiteY14" fmla="*/ 1176965 h 3016972"/>
              <a:gd name="connsiteX15" fmla="*/ 2073205 w 2441908"/>
              <a:gd name="connsiteY15" fmla="*/ 1107391 h 3016972"/>
              <a:gd name="connsiteX16" fmla="*/ 2063266 w 2441908"/>
              <a:gd name="connsiteY16" fmla="*/ 958304 h 3016972"/>
              <a:gd name="connsiteX17" fmla="*/ 2083144 w 2441908"/>
              <a:gd name="connsiteY17" fmla="*/ 938426 h 3016972"/>
              <a:gd name="connsiteX18" fmla="*/ 2073205 w 2441908"/>
              <a:gd name="connsiteY18" fmla="*/ 848974 h 3016972"/>
              <a:gd name="connsiteX19" fmla="*/ 1993692 w 2441908"/>
              <a:gd name="connsiteY19" fmla="*/ 769461 h 3016972"/>
              <a:gd name="connsiteX20" fmla="*/ 1983753 w 2441908"/>
              <a:gd name="connsiteY20" fmla="*/ 650191 h 3016972"/>
              <a:gd name="connsiteX21" fmla="*/ 2013571 w 2441908"/>
              <a:gd name="connsiteY21" fmla="*/ 580617 h 3016972"/>
              <a:gd name="connsiteX22" fmla="*/ 1864484 w 2441908"/>
              <a:gd name="connsiteY22" fmla="*/ 431530 h 3016972"/>
              <a:gd name="connsiteX23" fmla="*/ 1834666 w 2441908"/>
              <a:gd name="connsiteY23" fmla="*/ 501104 h 3016972"/>
              <a:gd name="connsiteX24" fmla="*/ 1844605 w 2441908"/>
              <a:gd name="connsiteY24" fmla="*/ 590556 h 3016972"/>
              <a:gd name="connsiteX25" fmla="*/ 1784971 w 2441908"/>
              <a:gd name="connsiteY25" fmla="*/ 630313 h 3016972"/>
              <a:gd name="connsiteX26" fmla="*/ 1699747 w 2441908"/>
              <a:gd name="connsiteY26" fmla="*/ 638771 h 3016972"/>
              <a:gd name="connsiteX27" fmla="*/ 1665701 w 2441908"/>
              <a:gd name="connsiteY27" fmla="*/ 729704 h 3016972"/>
              <a:gd name="connsiteX28" fmla="*/ 1566310 w 2441908"/>
              <a:gd name="connsiteY28" fmla="*/ 630313 h 3016972"/>
              <a:gd name="connsiteX29" fmla="*/ 1530783 w 2441908"/>
              <a:gd name="connsiteY29" fmla="*/ 615933 h 3016972"/>
              <a:gd name="connsiteX30" fmla="*/ 1456979 w 2441908"/>
              <a:gd name="connsiteY30" fmla="*/ 501104 h 3016972"/>
              <a:gd name="connsiteX31" fmla="*/ 1398189 w 2441908"/>
              <a:gd name="connsiteY31" fmla="*/ 410171 h 3016972"/>
              <a:gd name="connsiteX32" fmla="*/ 1427162 w 2441908"/>
              <a:gd name="connsiteY32" fmla="*/ 292382 h 3016972"/>
              <a:gd name="connsiteX33" fmla="*/ 1441753 w 2441908"/>
              <a:gd name="connsiteY33" fmla="*/ 18739 h 3016972"/>
              <a:gd name="connsiteX34" fmla="*/ 1347649 w 2441908"/>
              <a:gd name="connsiteY34" fmla="*/ 33965 h 3016972"/>
              <a:gd name="connsiteX35" fmla="*/ 1320368 w 2441908"/>
              <a:gd name="connsiteY35" fmla="*/ 113477 h 3016972"/>
              <a:gd name="connsiteX36" fmla="*/ 1299010 w 2441908"/>
              <a:gd name="connsiteY36" fmla="*/ 153235 h 3016972"/>
              <a:gd name="connsiteX37" fmla="*/ 1268136 w 2441908"/>
              <a:gd name="connsiteY37" fmla="*/ 212869 h 3016972"/>
              <a:gd name="connsiteX38" fmla="*/ 1228379 w 2441908"/>
              <a:gd name="connsiteY38" fmla="*/ 113478 h 3016972"/>
              <a:gd name="connsiteX39" fmla="*/ 1238530 w 2441908"/>
              <a:gd name="connsiteY39" fmla="*/ 88101 h 3016972"/>
              <a:gd name="connsiteX40" fmla="*/ 1148866 w 2441908"/>
              <a:gd name="connsiteY40" fmla="*/ 14087 h 3016972"/>
              <a:gd name="connsiteX41" fmla="*/ 1039536 w 2441908"/>
              <a:gd name="connsiteY41" fmla="*/ 83661 h 3016972"/>
              <a:gd name="connsiteX42" fmla="*/ 940144 w 2441908"/>
              <a:gd name="connsiteY42" fmla="*/ 83661 h 3016972"/>
              <a:gd name="connsiteX43" fmla="*/ 880510 w 2441908"/>
              <a:gd name="connsiteY43" fmla="*/ 83661 h 3016972"/>
              <a:gd name="connsiteX44" fmla="*/ 820875 w 2441908"/>
              <a:gd name="connsiteY44" fmla="*/ 123417 h 3016972"/>
              <a:gd name="connsiteX45" fmla="*/ 771179 w 2441908"/>
              <a:gd name="connsiteY45" fmla="*/ 153235 h 3016972"/>
              <a:gd name="connsiteX46" fmla="*/ 751301 w 2441908"/>
              <a:gd name="connsiteY46" fmla="*/ 282443 h 3016972"/>
              <a:gd name="connsiteX47" fmla="*/ 751301 w 2441908"/>
              <a:gd name="connsiteY47" fmla="*/ 411652 h 3016972"/>
              <a:gd name="connsiteX48" fmla="*/ 721484 w 2441908"/>
              <a:gd name="connsiteY48" fmla="*/ 501104 h 3016972"/>
              <a:gd name="connsiteX49" fmla="*/ 592275 w 2441908"/>
              <a:gd name="connsiteY49" fmla="*/ 580617 h 3016972"/>
              <a:gd name="connsiteX50" fmla="*/ 572397 w 2441908"/>
              <a:gd name="connsiteY50" fmla="*/ 689948 h 3016972"/>
              <a:gd name="connsiteX51" fmla="*/ 532640 w 2441908"/>
              <a:gd name="connsiteY51" fmla="*/ 759521 h 3016972"/>
              <a:gd name="connsiteX52" fmla="*/ 463066 w 2441908"/>
              <a:gd name="connsiteY52" fmla="*/ 709826 h 3016972"/>
              <a:gd name="connsiteX53" fmla="*/ 383553 w 2441908"/>
              <a:gd name="connsiteY53" fmla="*/ 948365 h 3016972"/>
              <a:gd name="connsiteX54" fmla="*/ 383553 w 2441908"/>
              <a:gd name="connsiteY54" fmla="*/ 1037817 h 3016972"/>
              <a:gd name="connsiteX55" fmla="*/ 343797 w 2441908"/>
              <a:gd name="connsiteY55" fmla="*/ 1057695 h 3016972"/>
              <a:gd name="connsiteX56" fmla="*/ 383553 w 2441908"/>
              <a:gd name="connsiteY56" fmla="*/ 1246539 h 3016972"/>
              <a:gd name="connsiteX57" fmla="*/ 413371 w 2441908"/>
              <a:gd name="connsiteY57" fmla="*/ 1345930 h 3016972"/>
              <a:gd name="connsiteX58" fmla="*/ 274223 w 2441908"/>
              <a:gd name="connsiteY58" fmla="*/ 1266417 h 3016972"/>
              <a:gd name="connsiteX59" fmla="*/ 174408 w 2441908"/>
              <a:gd name="connsiteY59" fmla="*/ 1151166 h 3016972"/>
              <a:gd name="connsiteX60" fmla="*/ 55562 w 2441908"/>
              <a:gd name="connsiteY60" fmla="*/ 1077574 h 3016972"/>
              <a:gd name="connsiteX61" fmla="*/ 1003 w 2441908"/>
              <a:gd name="connsiteY61" fmla="*/ 1151800 h 3016972"/>
              <a:gd name="connsiteX62" fmla="*/ 25110 w 2441908"/>
              <a:gd name="connsiteY62" fmla="*/ 1261765 h 3016972"/>
              <a:gd name="connsiteX63" fmla="*/ 85379 w 2441908"/>
              <a:gd name="connsiteY63" fmla="*/ 1256478 h 3016972"/>
              <a:gd name="connsiteX64" fmla="*/ 85379 w 2441908"/>
              <a:gd name="connsiteY64" fmla="*/ 1306174 h 3016972"/>
              <a:gd name="connsiteX65" fmla="*/ 115197 w 2441908"/>
              <a:gd name="connsiteY65" fmla="*/ 1445321 h 3016972"/>
              <a:gd name="connsiteX66" fmla="*/ 154953 w 2441908"/>
              <a:gd name="connsiteY66" fmla="*/ 1614287 h 3016972"/>
              <a:gd name="connsiteX67" fmla="*/ 194710 w 2441908"/>
              <a:gd name="connsiteY67" fmla="*/ 1972095 h 3016972"/>
              <a:gd name="connsiteX68" fmla="*/ 194710 w 2441908"/>
              <a:gd name="connsiteY68" fmla="*/ 2200695 h 3016972"/>
              <a:gd name="connsiteX69" fmla="*/ 174831 w 2441908"/>
              <a:gd name="connsiteY69" fmla="*/ 2220574 h 3016972"/>
              <a:gd name="connsiteX70" fmla="*/ 154953 w 2441908"/>
              <a:gd name="connsiteY70" fmla="*/ 2389539 h 3016972"/>
              <a:gd name="connsiteX71" fmla="*/ 125136 w 2441908"/>
              <a:gd name="connsiteY71" fmla="*/ 2518748 h 3016972"/>
              <a:gd name="connsiteX72" fmla="*/ 135075 w 2441908"/>
              <a:gd name="connsiteY72" fmla="*/ 2618139 h 3016972"/>
              <a:gd name="connsiteX73" fmla="*/ 154953 w 2441908"/>
              <a:gd name="connsiteY73" fmla="*/ 2717530 h 3016972"/>
              <a:gd name="connsiteX74" fmla="*/ 220510 w 2441908"/>
              <a:gd name="connsiteY74" fmla="*/ 2861330 h 3016972"/>
              <a:gd name="connsiteX75" fmla="*/ 313555 w 2441908"/>
              <a:gd name="connsiteY75" fmla="*/ 2880996 h 3016972"/>
              <a:gd name="connsiteX76" fmla="*/ 373614 w 2441908"/>
              <a:gd name="connsiteY76" fmla="*/ 2826861 h 3016972"/>
              <a:gd name="connsiteX77" fmla="*/ 373614 w 2441908"/>
              <a:gd name="connsiteY77" fmla="*/ 2946130 h 3016972"/>
              <a:gd name="connsiteX78" fmla="*/ 433249 w 2441908"/>
              <a:gd name="connsiteY78" fmla="*/ 3015704 h 3016972"/>
              <a:gd name="connsiteX79" fmla="*/ 503245 w 2441908"/>
              <a:gd name="connsiteY79" fmla="*/ 2983137 h 3016972"/>
              <a:gd name="connsiteX80" fmla="*/ 482944 w 2441908"/>
              <a:gd name="connsiteY80" fmla="*/ 2886495 h 3016972"/>
              <a:gd name="connsiteX81" fmla="*/ 517836 w 2441908"/>
              <a:gd name="connsiteY81" fmla="*/ 2856677 h 3016972"/>
              <a:gd name="connsiteX82" fmla="*/ 522701 w 2441908"/>
              <a:gd name="connsiteY82" fmla="*/ 2787104 h 3016972"/>
              <a:gd name="connsiteX83" fmla="*/ 502823 w 2441908"/>
              <a:gd name="connsiteY83" fmla="*/ 2647956 h 3016972"/>
              <a:gd name="connsiteX84" fmla="*/ 512762 w 2441908"/>
              <a:gd name="connsiteY84" fmla="*/ 2568443 h 3016972"/>
              <a:gd name="connsiteX85" fmla="*/ 592275 w 2441908"/>
              <a:gd name="connsiteY85" fmla="*/ 2508808 h 3016972"/>
              <a:gd name="connsiteX86" fmla="*/ 660792 w 2441908"/>
              <a:gd name="connsiteY86" fmla="*/ 2706534 h 3016972"/>
              <a:gd name="connsiteX87" fmla="*/ 683206 w 2441908"/>
              <a:gd name="connsiteY87" fmla="*/ 2666989 h 3016972"/>
              <a:gd name="connsiteX88" fmla="*/ 765258 w 2441908"/>
              <a:gd name="connsiteY88" fmla="*/ 2627655 h 3016972"/>
              <a:gd name="connsiteX89" fmla="*/ 850692 w 2441908"/>
              <a:gd name="connsiteY89" fmla="*/ 2558504 h 3016972"/>
              <a:gd name="connsiteX90" fmla="*/ 940144 w 2441908"/>
              <a:gd name="connsiteY90" fmla="*/ 2578382 h 3016972"/>
              <a:gd name="connsiteX91" fmla="*/ 940144 w 2441908"/>
              <a:gd name="connsiteY91" fmla="*/ 2359721 h 3016972"/>
              <a:gd name="connsiteX92" fmla="*/ 960023 w 2441908"/>
              <a:gd name="connsiteY92" fmla="*/ 2200695 h 3016972"/>
              <a:gd name="connsiteX93" fmla="*/ 960023 w 2441908"/>
              <a:gd name="connsiteY93" fmla="*/ 2101304 h 3016972"/>
              <a:gd name="connsiteX94" fmla="*/ 1029597 w 2441908"/>
              <a:gd name="connsiteY94" fmla="*/ 1962156 h 3016972"/>
              <a:gd name="connsiteX95" fmla="*/ 1069353 w 2441908"/>
              <a:gd name="connsiteY95" fmla="*/ 2031730 h 3016972"/>
              <a:gd name="connsiteX96" fmla="*/ 1158171 w 2441908"/>
              <a:gd name="connsiteY96" fmla="*/ 2324618 h 3016972"/>
              <a:gd name="connsiteX97" fmla="*/ 1188623 w 2441908"/>
              <a:gd name="connsiteY97" fmla="*/ 2429295 h 3016972"/>
              <a:gd name="connsiteX98" fmla="*/ 1237683 w 2441908"/>
              <a:gd name="connsiteY98" fmla="*/ 2365431 h 3016972"/>
              <a:gd name="connsiteX99" fmla="*/ 1198562 w 2441908"/>
              <a:gd name="connsiteY99" fmla="*/ 2260330 h 3016972"/>
              <a:gd name="connsiteX100" fmla="*/ 1276806 w 2441908"/>
              <a:gd name="connsiteY100" fmla="*/ 2220574 h 3016972"/>
              <a:gd name="connsiteX101" fmla="*/ 1278075 w 2441908"/>
              <a:gd name="connsiteY101" fmla="*/ 2180817 h 3016972"/>
              <a:gd name="connsiteX102" fmla="*/ 1357588 w 2441908"/>
              <a:gd name="connsiteY102" fmla="*/ 2051608 h 3016972"/>
              <a:gd name="connsiteX103" fmla="*/ 1486797 w 2441908"/>
              <a:gd name="connsiteY103" fmla="*/ 2190756 h 3016972"/>
              <a:gd name="connsiteX104" fmla="*/ 1658362 w 2441908"/>
              <a:gd name="connsiteY104" fmla="*/ 2269352 h 3016972"/>
              <a:gd name="connsiteX105" fmla="*/ 2011482 w 2441908"/>
              <a:gd name="connsiteY105" fmla="*/ 2627929 h 3016972"/>
              <a:gd name="connsiteX106" fmla="*/ 2137491 w 2441908"/>
              <a:gd name="connsiteY106" fmla="*/ 2637805 h 3016972"/>
              <a:gd name="connsiteX107" fmla="*/ 2309942 w 2441908"/>
              <a:gd name="connsiteY107" fmla="*/ 2394241 h 3016972"/>
              <a:gd name="connsiteX108" fmla="*/ 2385322 w 2441908"/>
              <a:gd name="connsiteY108" fmla="*/ 2157708 h 3016972"/>
              <a:gd name="connsiteX0" fmla="*/ 2385322 w 2441908"/>
              <a:gd name="connsiteY0" fmla="*/ 2157708 h 3016972"/>
              <a:gd name="connsiteX1" fmla="*/ 2421075 w 2441908"/>
              <a:gd name="connsiteY1" fmla="*/ 2091365 h 3016972"/>
              <a:gd name="connsiteX2" fmla="*/ 2440953 w 2441908"/>
              <a:gd name="connsiteY2" fmla="*/ 1991974 h 3016972"/>
              <a:gd name="connsiteX3" fmla="*/ 2391258 w 2441908"/>
              <a:gd name="connsiteY3" fmla="*/ 1952217 h 3016972"/>
              <a:gd name="connsiteX4" fmla="*/ 2391258 w 2441908"/>
              <a:gd name="connsiteY4" fmla="*/ 1902521 h 3016972"/>
              <a:gd name="connsiteX5" fmla="*/ 2291866 w 2441908"/>
              <a:gd name="connsiteY5" fmla="*/ 1743495 h 3016972"/>
              <a:gd name="connsiteX6" fmla="*/ 2232231 w 2441908"/>
              <a:gd name="connsiteY6" fmla="*/ 1663982 h 3016972"/>
              <a:gd name="connsiteX7" fmla="*/ 2192475 w 2441908"/>
              <a:gd name="connsiteY7" fmla="*/ 1574530 h 3016972"/>
              <a:gd name="connsiteX8" fmla="*/ 2192475 w 2441908"/>
              <a:gd name="connsiteY8" fmla="*/ 1524835 h 3016972"/>
              <a:gd name="connsiteX9" fmla="*/ 2152718 w 2441908"/>
              <a:gd name="connsiteY9" fmla="*/ 1425443 h 3016972"/>
              <a:gd name="connsiteX10" fmla="*/ 2172597 w 2441908"/>
              <a:gd name="connsiteY10" fmla="*/ 1385687 h 3016972"/>
              <a:gd name="connsiteX11" fmla="*/ 2112962 w 2441908"/>
              <a:gd name="connsiteY11" fmla="*/ 1335991 h 3016972"/>
              <a:gd name="connsiteX12" fmla="*/ 2142779 w 2441908"/>
              <a:gd name="connsiteY12" fmla="*/ 1266417 h 3016972"/>
              <a:gd name="connsiteX13" fmla="*/ 2093084 w 2441908"/>
              <a:gd name="connsiteY13" fmla="*/ 1226661 h 3016972"/>
              <a:gd name="connsiteX14" fmla="*/ 2112962 w 2441908"/>
              <a:gd name="connsiteY14" fmla="*/ 1176965 h 3016972"/>
              <a:gd name="connsiteX15" fmla="*/ 2073205 w 2441908"/>
              <a:gd name="connsiteY15" fmla="*/ 1107391 h 3016972"/>
              <a:gd name="connsiteX16" fmla="*/ 2063266 w 2441908"/>
              <a:gd name="connsiteY16" fmla="*/ 958304 h 3016972"/>
              <a:gd name="connsiteX17" fmla="*/ 2083144 w 2441908"/>
              <a:gd name="connsiteY17" fmla="*/ 938426 h 3016972"/>
              <a:gd name="connsiteX18" fmla="*/ 2073205 w 2441908"/>
              <a:gd name="connsiteY18" fmla="*/ 848974 h 3016972"/>
              <a:gd name="connsiteX19" fmla="*/ 1993692 w 2441908"/>
              <a:gd name="connsiteY19" fmla="*/ 769461 h 3016972"/>
              <a:gd name="connsiteX20" fmla="*/ 1983753 w 2441908"/>
              <a:gd name="connsiteY20" fmla="*/ 650191 h 3016972"/>
              <a:gd name="connsiteX21" fmla="*/ 2013571 w 2441908"/>
              <a:gd name="connsiteY21" fmla="*/ 580617 h 3016972"/>
              <a:gd name="connsiteX22" fmla="*/ 1864484 w 2441908"/>
              <a:gd name="connsiteY22" fmla="*/ 431530 h 3016972"/>
              <a:gd name="connsiteX23" fmla="*/ 1834666 w 2441908"/>
              <a:gd name="connsiteY23" fmla="*/ 501104 h 3016972"/>
              <a:gd name="connsiteX24" fmla="*/ 1844605 w 2441908"/>
              <a:gd name="connsiteY24" fmla="*/ 590556 h 3016972"/>
              <a:gd name="connsiteX25" fmla="*/ 1784971 w 2441908"/>
              <a:gd name="connsiteY25" fmla="*/ 630313 h 3016972"/>
              <a:gd name="connsiteX26" fmla="*/ 1699747 w 2441908"/>
              <a:gd name="connsiteY26" fmla="*/ 638771 h 3016972"/>
              <a:gd name="connsiteX27" fmla="*/ 1665701 w 2441908"/>
              <a:gd name="connsiteY27" fmla="*/ 729704 h 3016972"/>
              <a:gd name="connsiteX28" fmla="*/ 1566310 w 2441908"/>
              <a:gd name="connsiteY28" fmla="*/ 630313 h 3016972"/>
              <a:gd name="connsiteX29" fmla="*/ 1530783 w 2441908"/>
              <a:gd name="connsiteY29" fmla="*/ 615933 h 3016972"/>
              <a:gd name="connsiteX30" fmla="*/ 1456979 w 2441908"/>
              <a:gd name="connsiteY30" fmla="*/ 501104 h 3016972"/>
              <a:gd name="connsiteX31" fmla="*/ 1398189 w 2441908"/>
              <a:gd name="connsiteY31" fmla="*/ 410171 h 3016972"/>
              <a:gd name="connsiteX32" fmla="*/ 1427162 w 2441908"/>
              <a:gd name="connsiteY32" fmla="*/ 292382 h 3016972"/>
              <a:gd name="connsiteX33" fmla="*/ 1441753 w 2441908"/>
              <a:gd name="connsiteY33" fmla="*/ 18739 h 3016972"/>
              <a:gd name="connsiteX34" fmla="*/ 1347649 w 2441908"/>
              <a:gd name="connsiteY34" fmla="*/ 33965 h 3016972"/>
              <a:gd name="connsiteX35" fmla="*/ 1320368 w 2441908"/>
              <a:gd name="connsiteY35" fmla="*/ 113477 h 3016972"/>
              <a:gd name="connsiteX36" fmla="*/ 1299010 w 2441908"/>
              <a:gd name="connsiteY36" fmla="*/ 153235 h 3016972"/>
              <a:gd name="connsiteX37" fmla="*/ 1268136 w 2441908"/>
              <a:gd name="connsiteY37" fmla="*/ 212869 h 3016972"/>
              <a:gd name="connsiteX38" fmla="*/ 1228379 w 2441908"/>
              <a:gd name="connsiteY38" fmla="*/ 113478 h 3016972"/>
              <a:gd name="connsiteX39" fmla="*/ 1238530 w 2441908"/>
              <a:gd name="connsiteY39" fmla="*/ 88101 h 3016972"/>
              <a:gd name="connsiteX40" fmla="*/ 1148866 w 2441908"/>
              <a:gd name="connsiteY40" fmla="*/ 14087 h 3016972"/>
              <a:gd name="connsiteX41" fmla="*/ 1039536 w 2441908"/>
              <a:gd name="connsiteY41" fmla="*/ 83661 h 3016972"/>
              <a:gd name="connsiteX42" fmla="*/ 940144 w 2441908"/>
              <a:gd name="connsiteY42" fmla="*/ 83661 h 3016972"/>
              <a:gd name="connsiteX43" fmla="*/ 880510 w 2441908"/>
              <a:gd name="connsiteY43" fmla="*/ 83661 h 3016972"/>
              <a:gd name="connsiteX44" fmla="*/ 820875 w 2441908"/>
              <a:gd name="connsiteY44" fmla="*/ 123417 h 3016972"/>
              <a:gd name="connsiteX45" fmla="*/ 771179 w 2441908"/>
              <a:gd name="connsiteY45" fmla="*/ 153235 h 3016972"/>
              <a:gd name="connsiteX46" fmla="*/ 751301 w 2441908"/>
              <a:gd name="connsiteY46" fmla="*/ 282443 h 3016972"/>
              <a:gd name="connsiteX47" fmla="*/ 751301 w 2441908"/>
              <a:gd name="connsiteY47" fmla="*/ 411652 h 3016972"/>
              <a:gd name="connsiteX48" fmla="*/ 721484 w 2441908"/>
              <a:gd name="connsiteY48" fmla="*/ 501104 h 3016972"/>
              <a:gd name="connsiteX49" fmla="*/ 592275 w 2441908"/>
              <a:gd name="connsiteY49" fmla="*/ 580617 h 3016972"/>
              <a:gd name="connsiteX50" fmla="*/ 572397 w 2441908"/>
              <a:gd name="connsiteY50" fmla="*/ 689948 h 3016972"/>
              <a:gd name="connsiteX51" fmla="*/ 532640 w 2441908"/>
              <a:gd name="connsiteY51" fmla="*/ 759521 h 3016972"/>
              <a:gd name="connsiteX52" fmla="*/ 463066 w 2441908"/>
              <a:gd name="connsiteY52" fmla="*/ 709826 h 3016972"/>
              <a:gd name="connsiteX53" fmla="*/ 383553 w 2441908"/>
              <a:gd name="connsiteY53" fmla="*/ 948365 h 3016972"/>
              <a:gd name="connsiteX54" fmla="*/ 383553 w 2441908"/>
              <a:gd name="connsiteY54" fmla="*/ 1037817 h 3016972"/>
              <a:gd name="connsiteX55" fmla="*/ 343797 w 2441908"/>
              <a:gd name="connsiteY55" fmla="*/ 1057695 h 3016972"/>
              <a:gd name="connsiteX56" fmla="*/ 383553 w 2441908"/>
              <a:gd name="connsiteY56" fmla="*/ 1246539 h 3016972"/>
              <a:gd name="connsiteX57" fmla="*/ 413371 w 2441908"/>
              <a:gd name="connsiteY57" fmla="*/ 1345930 h 3016972"/>
              <a:gd name="connsiteX58" fmla="*/ 274223 w 2441908"/>
              <a:gd name="connsiteY58" fmla="*/ 1266417 h 3016972"/>
              <a:gd name="connsiteX59" fmla="*/ 174408 w 2441908"/>
              <a:gd name="connsiteY59" fmla="*/ 1151166 h 3016972"/>
              <a:gd name="connsiteX60" fmla="*/ 55562 w 2441908"/>
              <a:gd name="connsiteY60" fmla="*/ 1077574 h 3016972"/>
              <a:gd name="connsiteX61" fmla="*/ 1003 w 2441908"/>
              <a:gd name="connsiteY61" fmla="*/ 1151800 h 3016972"/>
              <a:gd name="connsiteX62" fmla="*/ 25110 w 2441908"/>
              <a:gd name="connsiteY62" fmla="*/ 1261765 h 3016972"/>
              <a:gd name="connsiteX63" fmla="*/ 85379 w 2441908"/>
              <a:gd name="connsiteY63" fmla="*/ 1256478 h 3016972"/>
              <a:gd name="connsiteX64" fmla="*/ 85379 w 2441908"/>
              <a:gd name="connsiteY64" fmla="*/ 1306174 h 3016972"/>
              <a:gd name="connsiteX65" fmla="*/ 115197 w 2441908"/>
              <a:gd name="connsiteY65" fmla="*/ 1445321 h 3016972"/>
              <a:gd name="connsiteX66" fmla="*/ 154953 w 2441908"/>
              <a:gd name="connsiteY66" fmla="*/ 1614287 h 3016972"/>
              <a:gd name="connsiteX67" fmla="*/ 194710 w 2441908"/>
              <a:gd name="connsiteY67" fmla="*/ 1972095 h 3016972"/>
              <a:gd name="connsiteX68" fmla="*/ 194710 w 2441908"/>
              <a:gd name="connsiteY68" fmla="*/ 2200695 h 3016972"/>
              <a:gd name="connsiteX69" fmla="*/ 174831 w 2441908"/>
              <a:gd name="connsiteY69" fmla="*/ 2220574 h 3016972"/>
              <a:gd name="connsiteX70" fmla="*/ 154953 w 2441908"/>
              <a:gd name="connsiteY70" fmla="*/ 2389539 h 3016972"/>
              <a:gd name="connsiteX71" fmla="*/ 125136 w 2441908"/>
              <a:gd name="connsiteY71" fmla="*/ 2518748 h 3016972"/>
              <a:gd name="connsiteX72" fmla="*/ 135075 w 2441908"/>
              <a:gd name="connsiteY72" fmla="*/ 2618139 h 3016972"/>
              <a:gd name="connsiteX73" fmla="*/ 154953 w 2441908"/>
              <a:gd name="connsiteY73" fmla="*/ 2717530 h 3016972"/>
              <a:gd name="connsiteX74" fmla="*/ 220510 w 2441908"/>
              <a:gd name="connsiteY74" fmla="*/ 2861330 h 3016972"/>
              <a:gd name="connsiteX75" fmla="*/ 313555 w 2441908"/>
              <a:gd name="connsiteY75" fmla="*/ 2880996 h 3016972"/>
              <a:gd name="connsiteX76" fmla="*/ 373614 w 2441908"/>
              <a:gd name="connsiteY76" fmla="*/ 2826861 h 3016972"/>
              <a:gd name="connsiteX77" fmla="*/ 373614 w 2441908"/>
              <a:gd name="connsiteY77" fmla="*/ 2946130 h 3016972"/>
              <a:gd name="connsiteX78" fmla="*/ 433249 w 2441908"/>
              <a:gd name="connsiteY78" fmla="*/ 3015704 h 3016972"/>
              <a:gd name="connsiteX79" fmla="*/ 503245 w 2441908"/>
              <a:gd name="connsiteY79" fmla="*/ 2983137 h 3016972"/>
              <a:gd name="connsiteX80" fmla="*/ 482944 w 2441908"/>
              <a:gd name="connsiteY80" fmla="*/ 2886495 h 3016972"/>
              <a:gd name="connsiteX81" fmla="*/ 517836 w 2441908"/>
              <a:gd name="connsiteY81" fmla="*/ 2856677 h 3016972"/>
              <a:gd name="connsiteX82" fmla="*/ 522701 w 2441908"/>
              <a:gd name="connsiteY82" fmla="*/ 2787104 h 3016972"/>
              <a:gd name="connsiteX83" fmla="*/ 502823 w 2441908"/>
              <a:gd name="connsiteY83" fmla="*/ 2647956 h 3016972"/>
              <a:gd name="connsiteX84" fmla="*/ 512762 w 2441908"/>
              <a:gd name="connsiteY84" fmla="*/ 2568443 h 3016972"/>
              <a:gd name="connsiteX85" fmla="*/ 592275 w 2441908"/>
              <a:gd name="connsiteY85" fmla="*/ 2508808 h 3016972"/>
              <a:gd name="connsiteX86" fmla="*/ 660792 w 2441908"/>
              <a:gd name="connsiteY86" fmla="*/ 2706534 h 3016972"/>
              <a:gd name="connsiteX87" fmla="*/ 683206 w 2441908"/>
              <a:gd name="connsiteY87" fmla="*/ 2666989 h 3016972"/>
              <a:gd name="connsiteX88" fmla="*/ 765258 w 2441908"/>
              <a:gd name="connsiteY88" fmla="*/ 2627655 h 3016972"/>
              <a:gd name="connsiteX89" fmla="*/ 850692 w 2441908"/>
              <a:gd name="connsiteY89" fmla="*/ 2558504 h 3016972"/>
              <a:gd name="connsiteX90" fmla="*/ 940144 w 2441908"/>
              <a:gd name="connsiteY90" fmla="*/ 2578382 h 3016972"/>
              <a:gd name="connsiteX91" fmla="*/ 940144 w 2441908"/>
              <a:gd name="connsiteY91" fmla="*/ 2359721 h 3016972"/>
              <a:gd name="connsiteX92" fmla="*/ 960023 w 2441908"/>
              <a:gd name="connsiteY92" fmla="*/ 2200695 h 3016972"/>
              <a:gd name="connsiteX93" fmla="*/ 960023 w 2441908"/>
              <a:gd name="connsiteY93" fmla="*/ 2101304 h 3016972"/>
              <a:gd name="connsiteX94" fmla="*/ 1029597 w 2441908"/>
              <a:gd name="connsiteY94" fmla="*/ 1962156 h 3016972"/>
              <a:gd name="connsiteX95" fmla="*/ 1069353 w 2441908"/>
              <a:gd name="connsiteY95" fmla="*/ 2031730 h 3016972"/>
              <a:gd name="connsiteX96" fmla="*/ 1158171 w 2441908"/>
              <a:gd name="connsiteY96" fmla="*/ 2324618 h 3016972"/>
              <a:gd name="connsiteX97" fmla="*/ 1188623 w 2441908"/>
              <a:gd name="connsiteY97" fmla="*/ 2429295 h 3016972"/>
              <a:gd name="connsiteX98" fmla="*/ 1237683 w 2441908"/>
              <a:gd name="connsiteY98" fmla="*/ 2365431 h 3016972"/>
              <a:gd name="connsiteX99" fmla="*/ 1198562 w 2441908"/>
              <a:gd name="connsiteY99" fmla="*/ 2260330 h 3016972"/>
              <a:gd name="connsiteX100" fmla="*/ 1276806 w 2441908"/>
              <a:gd name="connsiteY100" fmla="*/ 2220574 h 3016972"/>
              <a:gd name="connsiteX101" fmla="*/ 1278075 w 2441908"/>
              <a:gd name="connsiteY101" fmla="*/ 2180817 h 3016972"/>
              <a:gd name="connsiteX102" fmla="*/ 1357588 w 2441908"/>
              <a:gd name="connsiteY102" fmla="*/ 2051608 h 3016972"/>
              <a:gd name="connsiteX103" fmla="*/ 1486797 w 2441908"/>
              <a:gd name="connsiteY103" fmla="*/ 2190756 h 3016972"/>
              <a:gd name="connsiteX104" fmla="*/ 1658362 w 2441908"/>
              <a:gd name="connsiteY104" fmla="*/ 2269352 h 3016972"/>
              <a:gd name="connsiteX105" fmla="*/ 2011482 w 2441908"/>
              <a:gd name="connsiteY105" fmla="*/ 2627929 h 3016972"/>
              <a:gd name="connsiteX106" fmla="*/ 2137491 w 2441908"/>
              <a:gd name="connsiteY106" fmla="*/ 2637805 h 3016972"/>
              <a:gd name="connsiteX107" fmla="*/ 2263951 w 2441908"/>
              <a:gd name="connsiteY107" fmla="*/ 2462707 h 3016972"/>
              <a:gd name="connsiteX108" fmla="*/ 2309942 w 2441908"/>
              <a:gd name="connsiteY108" fmla="*/ 2394241 h 3016972"/>
              <a:gd name="connsiteX109" fmla="*/ 2385322 w 2441908"/>
              <a:gd name="connsiteY109" fmla="*/ 2157708 h 3016972"/>
              <a:gd name="connsiteX0" fmla="*/ 2424233 w 2457018"/>
              <a:gd name="connsiteY0" fmla="*/ 2167436 h 3016972"/>
              <a:gd name="connsiteX1" fmla="*/ 2421075 w 2457018"/>
              <a:gd name="connsiteY1" fmla="*/ 2091365 h 3016972"/>
              <a:gd name="connsiteX2" fmla="*/ 2440953 w 2457018"/>
              <a:gd name="connsiteY2" fmla="*/ 1991974 h 3016972"/>
              <a:gd name="connsiteX3" fmla="*/ 2391258 w 2457018"/>
              <a:gd name="connsiteY3" fmla="*/ 1952217 h 3016972"/>
              <a:gd name="connsiteX4" fmla="*/ 2391258 w 2457018"/>
              <a:gd name="connsiteY4" fmla="*/ 1902521 h 3016972"/>
              <a:gd name="connsiteX5" fmla="*/ 2291866 w 2457018"/>
              <a:gd name="connsiteY5" fmla="*/ 1743495 h 3016972"/>
              <a:gd name="connsiteX6" fmla="*/ 2232231 w 2457018"/>
              <a:gd name="connsiteY6" fmla="*/ 1663982 h 3016972"/>
              <a:gd name="connsiteX7" fmla="*/ 2192475 w 2457018"/>
              <a:gd name="connsiteY7" fmla="*/ 1574530 h 3016972"/>
              <a:gd name="connsiteX8" fmla="*/ 2192475 w 2457018"/>
              <a:gd name="connsiteY8" fmla="*/ 1524835 h 3016972"/>
              <a:gd name="connsiteX9" fmla="*/ 2152718 w 2457018"/>
              <a:gd name="connsiteY9" fmla="*/ 1425443 h 3016972"/>
              <a:gd name="connsiteX10" fmla="*/ 2172597 w 2457018"/>
              <a:gd name="connsiteY10" fmla="*/ 1385687 h 3016972"/>
              <a:gd name="connsiteX11" fmla="*/ 2112962 w 2457018"/>
              <a:gd name="connsiteY11" fmla="*/ 1335991 h 3016972"/>
              <a:gd name="connsiteX12" fmla="*/ 2142779 w 2457018"/>
              <a:gd name="connsiteY12" fmla="*/ 1266417 h 3016972"/>
              <a:gd name="connsiteX13" fmla="*/ 2093084 w 2457018"/>
              <a:gd name="connsiteY13" fmla="*/ 1226661 h 3016972"/>
              <a:gd name="connsiteX14" fmla="*/ 2112962 w 2457018"/>
              <a:gd name="connsiteY14" fmla="*/ 1176965 h 3016972"/>
              <a:gd name="connsiteX15" fmla="*/ 2073205 w 2457018"/>
              <a:gd name="connsiteY15" fmla="*/ 1107391 h 3016972"/>
              <a:gd name="connsiteX16" fmla="*/ 2063266 w 2457018"/>
              <a:gd name="connsiteY16" fmla="*/ 958304 h 3016972"/>
              <a:gd name="connsiteX17" fmla="*/ 2083144 w 2457018"/>
              <a:gd name="connsiteY17" fmla="*/ 938426 h 3016972"/>
              <a:gd name="connsiteX18" fmla="*/ 2073205 w 2457018"/>
              <a:gd name="connsiteY18" fmla="*/ 848974 h 3016972"/>
              <a:gd name="connsiteX19" fmla="*/ 1993692 w 2457018"/>
              <a:gd name="connsiteY19" fmla="*/ 769461 h 3016972"/>
              <a:gd name="connsiteX20" fmla="*/ 1983753 w 2457018"/>
              <a:gd name="connsiteY20" fmla="*/ 650191 h 3016972"/>
              <a:gd name="connsiteX21" fmla="*/ 2013571 w 2457018"/>
              <a:gd name="connsiteY21" fmla="*/ 580617 h 3016972"/>
              <a:gd name="connsiteX22" fmla="*/ 1864484 w 2457018"/>
              <a:gd name="connsiteY22" fmla="*/ 431530 h 3016972"/>
              <a:gd name="connsiteX23" fmla="*/ 1834666 w 2457018"/>
              <a:gd name="connsiteY23" fmla="*/ 501104 h 3016972"/>
              <a:gd name="connsiteX24" fmla="*/ 1844605 w 2457018"/>
              <a:gd name="connsiteY24" fmla="*/ 590556 h 3016972"/>
              <a:gd name="connsiteX25" fmla="*/ 1784971 w 2457018"/>
              <a:gd name="connsiteY25" fmla="*/ 630313 h 3016972"/>
              <a:gd name="connsiteX26" fmla="*/ 1699747 w 2457018"/>
              <a:gd name="connsiteY26" fmla="*/ 638771 h 3016972"/>
              <a:gd name="connsiteX27" fmla="*/ 1665701 w 2457018"/>
              <a:gd name="connsiteY27" fmla="*/ 729704 h 3016972"/>
              <a:gd name="connsiteX28" fmla="*/ 1566310 w 2457018"/>
              <a:gd name="connsiteY28" fmla="*/ 630313 h 3016972"/>
              <a:gd name="connsiteX29" fmla="*/ 1530783 w 2457018"/>
              <a:gd name="connsiteY29" fmla="*/ 615933 h 3016972"/>
              <a:gd name="connsiteX30" fmla="*/ 1456979 w 2457018"/>
              <a:gd name="connsiteY30" fmla="*/ 501104 h 3016972"/>
              <a:gd name="connsiteX31" fmla="*/ 1398189 w 2457018"/>
              <a:gd name="connsiteY31" fmla="*/ 410171 h 3016972"/>
              <a:gd name="connsiteX32" fmla="*/ 1427162 w 2457018"/>
              <a:gd name="connsiteY32" fmla="*/ 292382 h 3016972"/>
              <a:gd name="connsiteX33" fmla="*/ 1441753 w 2457018"/>
              <a:gd name="connsiteY33" fmla="*/ 18739 h 3016972"/>
              <a:gd name="connsiteX34" fmla="*/ 1347649 w 2457018"/>
              <a:gd name="connsiteY34" fmla="*/ 33965 h 3016972"/>
              <a:gd name="connsiteX35" fmla="*/ 1320368 w 2457018"/>
              <a:gd name="connsiteY35" fmla="*/ 113477 h 3016972"/>
              <a:gd name="connsiteX36" fmla="*/ 1299010 w 2457018"/>
              <a:gd name="connsiteY36" fmla="*/ 153235 h 3016972"/>
              <a:gd name="connsiteX37" fmla="*/ 1268136 w 2457018"/>
              <a:gd name="connsiteY37" fmla="*/ 212869 h 3016972"/>
              <a:gd name="connsiteX38" fmla="*/ 1228379 w 2457018"/>
              <a:gd name="connsiteY38" fmla="*/ 113478 h 3016972"/>
              <a:gd name="connsiteX39" fmla="*/ 1238530 w 2457018"/>
              <a:gd name="connsiteY39" fmla="*/ 88101 h 3016972"/>
              <a:gd name="connsiteX40" fmla="*/ 1148866 w 2457018"/>
              <a:gd name="connsiteY40" fmla="*/ 14087 h 3016972"/>
              <a:gd name="connsiteX41" fmla="*/ 1039536 w 2457018"/>
              <a:gd name="connsiteY41" fmla="*/ 83661 h 3016972"/>
              <a:gd name="connsiteX42" fmla="*/ 940144 w 2457018"/>
              <a:gd name="connsiteY42" fmla="*/ 83661 h 3016972"/>
              <a:gd name="connsiteX43" fmla="*/ 880510 w 2457018"/>
              <a:gd name="connsiteY43" fmla="*/ 83661 h 3016972"/>
              <a:gd name="connsiteX44" fmla="*/ 820875 w 2457018"/>
              <a:gd name="connsiteY44" fmla="*/ 123417 h 3016972"/>
              <a:gd name="connsiteX45" fmla="*/ 771179 w 2457018"/>
              <a:gd name="connsiteY45" fmla="*/ 153235 h 3016972"/>
              <a:gd name="connsiteX46" fmla="*/ 751301 w 2457018"/>
              <a:gd name="connsiteY46" fmla="*/ 282443 h 3016972"/>
              <a:gd name="connsiteX47" fmla="*/ 751301 w 2457018"/>
              <a:gd name="connsiteY47" fmla="*/ 411652 h 3016972"/>
              <a:gd name="connsiteX48" fmla="*/ 721484 w 2457018"/>
              <a:gd name="connsiteY48" fmla="*/ 501104 h 3016972"/>
              <a:gd name="connsiteX49" fmla="*/ 592275 w 2457018"/>
              <a:gd name="connsiteY49" fmla="*/ 580617 h 3016972"/>
              <a:gd name="connsiteX50" fmla="*/ 572397 w 2457018"/>
              <a:gd name="connsiteY50" fmla="*/ 689948 h 3016972"/>
              <a:gd name="connsiteX51" fmla="*/ 532640 w 2457018"/>
              <a:gd name="connsiteY51" fmla="*/ 759521 h 3016972"/>
              <a:gd name="connsiteX52" fmla="*/ 463066 w 2457018"/>
              <a:gd name="connsiteY52" fmla="*/ 709826 h 3016972"/>
              <a:gd name="connsiteX53" fmla="*/ 383553 w 2457018"/>
              <a:gd name="connsiteY53" fmla="*/ 948365 h 3016972"/>
              <a:gd name="connsiteX54" fmla="*/ 383553 w 2457018"/>
              <a:gd name="connsiteY54" fmla="*/ 1037817 h 3016972"/>
              <a:gd name="connsiteX55" fmla="*/ 343797 w 2457018"/>
              <a:gd name="connsiteY55" fmla="*/ 1057695 h 3016972"/>
              <a:gd name="connsiteX56" fmla="*/ 383553 w 2457018"/>
              <a:gd name="connsiteY56" fmla="*/ 1246539 h 3016972"/>
              <a:gd name="connsiteX57" fmla="*/ 413371 w 2457018"/>
              <a:gd name="connsiteY57" fmla="*/ 1345930 h 3016972"/>
              <a:gd name="connsiteX58" fmla="*/ 274223 w 2457018"/>
              <a:gd name="connsiteY58" fmla="*/ 1266417 h 3016972"/>
              <a:gd name="connsiteX59" fmla="*/ 174408 w 2457018"/>
              <a:gd name="connsiteY59" fmla="*/ 1151166 h 3016972"/>
              <a:gd name="connsiteX60" fmla="*/ 55562 w 2457018"/>
              <a:gd name="connsiteY60" fmla="*/ 1077574 h 3016972"/>
              <a:gd name="connsiteX61" fmla="*/ 1003 w 2457018"/>
              <a:gd name="connsiteY61" fmla="*/ 1151800 h 3016972"/>
              <a:gd name="connsiteX62" fmla="*/ 25110 w 2457018"/>
              <a:gd name="connsiteY62" fmla="*/ 1261765 h 3016972"/>
              <a:gd name="connsiteX63" fmla="*/ 85379 w 2457018"/>
              <a:gd name="connsiteY63" fmla="*/ 1256478 h 3016972"/>
              <a:gd name="connsiteX64" fmla="*/ 85379 w 2457018"/>
              <a:gd name="connsiteY64" fmla="*/ 1306174 h 3016972"/>
              <a:gd name="connsiteX65" fmla="*/ 115197 w 2457018"/>
              <a:gd name="connsiteY65" fmla="*/ 1445321 h 3016972"/>
              <a:gd name="connsiteX66" fmla="*/ 154953 w 2457018"/>
              <a:gd name="connsiteY66" fmla="*/ 1614287 h 3016972"/>
              <a:gd name="connsiteX67" fmla="*/ 194710 w 2457018"/>
              <a:gd name="connsiteY67" fmla="*/ 1972095 h 3016972"/>
              <a:gd name="connsiteX68" fmla="*/ 194710 w 2457018"/>
              <a:gd name="connsiteY68" fmla="*/ 2200695 h 3016972"/>
              <a:gd name="connsiteX69" fmla="*/ 174831 w 2457018"/>
              <a:gd name="connsiteY69" fmla="*/ 2220574 h 3016972"/>
              <a:gd name="connsiteX70" fmla="*/ 154953 w 2457018"/>
              <a:gd name="connsiteY70" fmla="*/ 2389539 h 3016972"/>
              <a:gd name="connsiteX71" fmla="*/ 125136 w 2457018"/>
              <a:gd name="connsiteY71" fmla="*/ 2518748 h 3016972"/>
              <a:gd name="connsiteX72" fmla="*/ 135075 w 2457018"/>
              <a:gd name="connsiteY72" fmla="*/ 2618139 h 3016972"/>
              <a:gd name="connsiteX73" fmla="*/ 154953 w 2457018"/>
              <a:gd name="connsiteY73" fmla="*/ 2717530 h 3016972"/>
              <a:gd name="connsiteX74" fmla="*/ 220510 w 2457018"/>
              <a:gd name="connsiteY74" fmla="*/ 2861330 h 3016972"/>
              <a:gd name="connsiteX75" fmla="*/ 313555 w 2457018"/>
              <a:gd name="connsiteY75" fmla="*/ 2880996 h 3016972"/>
              <a:gd name="connsiteX76" fmla="*/ 373614 w 2457018"/>
              <a:gd name="connsiteY76" fmla="*/ 2826861 h 3016972"/>
              <a:gd name="connsiteX77" fmla="*/ 373614 w 2457018"/>
              <a:gd name="connsiteY77" fmla="*/ 2946130 h 3016972"/>
              <a:gd name="connsiteX78" fmla="*/ 433249 w 2457018"/>
              <a:gd name="connsiteY78" fmla="*/ 3015704 h 3016972"/>
              <a:gd name="connsiteX79" fmla="*/ 503245 w 2457018"/>
              <a:gd name="connsiteY79" fmla="*/ 2983137 h 3016972"/>
              <a:gd name="connsiteX80" fmla="*/ 482944 w 2457018"/>
              <a:gd name="connsiteY80" fmla="*/ 2886495 h 3016972"/>
              <a:gd name="connsiteX81" fmla="*/ 517836 w 2457018"/>
              <a:gd name="connsiteY81" fmla="*/ 2856677 h 3016972"/>
              <a:gd name="connsiteX82" fmla="*/ 522701 w 2457018"/>
              <a:gd name="connsiteY82" fmla="*/ 2787104 h 3016972"/>
              <a:gd name="connsiteX83" fmla="*/ 502823 w 2457018"/>
              <a:gd name="connsiteY83" fmla="*/ 2647956 h 3016972"/>
              <a:gd name="connsiteX84" fmla="*/ 512762 w 2457018"/>
              <a:gd name="connsiteY84" fmla="*/ 2568443 h 3016972"/>
              <a:gd name="connsiteX85" fmla="*/ 592275 w 2457018"/>
              <a:gd name="connsiteY85" fmla="*/ 2508808 h 3016972"/>
              <a:gd name="connsiteX86" fmla="*/ 660792 w 2457018"/>
              <a:gd name="connsiteY86" fmla="*/ 2706534 h 3016972"/>
              <a:gd name="connsiteX87" fmla="*/ 683206 w 2457018"/>
              <a:gd name="connsiteY87" fmla="*/ 2666989 h 3016972"/>
              <a:gd name="connsiteX88" fmla="*/ 765258 w 2457018"/>
              <a:gd name="connsiteY88" fmla="*/ 2627655 h 3016972"/>
              <a:gd name="connsiteX89" fmla="*/ 850692 w 2457018"/>
              <a:gd name="connsiteY89" fmla="*/ 2558504 h 3016972"/>
              <a:gd name="connsiteX90" fmla="*/ 940144 w 2457018"/>
              <a:gd name="connsiteY90" fmla="*/ 2578382 h 3016972"/>
              <a:gd name="connsiteX91" fmla="*/ 940144 w 2457018"/>
              <a:gd name="connsiteY91" fmla="*/ 2359721 h 3016972"/>
              <a:gd name="connsiteX92" fmla="*/ 960023 w 2457018"/>
              <a:gd name="connsiteY92" fmla="*/ 2200695 h 3016972"/>
              <a:gd name="connsiteX93" fmla="*/ 960023 w 2457018"/>
              <a:gd name="connsiteY93" fmla="*/ 2101304 h 3016972"/>
              <a:gd name="connsiteX94" fmla="*/ 1029597 w 2457018"/>
              <a:gd name="connsiteY94" fmla="*/ 1962156 h 3016972"/>
              <a:gd name="connsiteX95" fmla="*/ 1069353 w 2457018"/>
              <a:gd name="connsiteY95" fmla="*/ 2031730 h 3016972"/>
              <a:gd name="connsiteX96" fmla="*/ 1158171 w 2457018"/>
              <a:gd name="connsiteY96" fmla="*/ 2324618 h 3016972"/>
              <a:gd name="connsiteX97" fmla="*/ 1188623 w 2457018"/>
              <a:gd name="connsiteY97" fmla="*/ 2429295 h 3016972"/>
              <a:gd name="connsiteX98" fmla="*/ 1237683 w 2457018"/>
              <a:gd name="connsiteY98" fmla="*/ 2365431 h 3016972"/>
              <a:gd name="connsiteX99" fmla="*/ 1198562 w 2457018"/>
              <a:gd name="connsiteY99" fmla="*/ 2260330 h 3016972"/>
              <a:gd name="connsiteX100" fmla="*/ 1276806 w 2457018"/>
              <a:gd name="connsiteY100" fmla="*/ 2220574 h 3016972"/>
              <a:gd name="connsiteX101" fmla="*/ 1278075 w 2457018"/>
              <a:gd name="connsiteY101" fmla="*/ 2180817 h 3016972"/>
              <a:gd name="connsiteX102" fmla="*/ 1357588 w 2457018"/>
              <a:gd name="connsiteY102" fmla="*/ 2051608 h 3016972"/>
              <a:gd name="connsiteX103" fmla="*/ 1486797 w 2457018"/>
              <a:gd name="connsiteY103" fmla="*/ 2190756 h 3016972"/>
              <a:gd name="connsiteX104" fmla="*/ 1658362 w 2457018"/>
              <a:gd name="connsiteY104" fmla="*/ 2269352 h 3016972"/>
              <a:gd name="connsiteX105" fmla="*/ 2011482 w 2457018"/>
              <a:gd name="connsiteY105" fmla="*/ 2627929 h 3016972"/>
              <a:gd name="connsiteX106" fmla="*/ 2137491 w 2457018"/>
              <a:gd name="connsiteY106" fmla="*/ 2637805 h 3016972"/>
              <a:gd name="connsiteX107" fmla="*/ 2263951 w 2457018"/>
              <a:gd name="connsiteY107" fmla="*/ 2462707 h 3016972"/>
              <a:gd name="connsiteX108" fmla="*/ 2309942 w 2457018"/>
              <a:gd name="connsiteY108" fmla="*/ 2394241 h 3016972"/>
              <a:gd name="connsiteX109" fmla="*/ 2424233 w 2457018"/>
              <a:gd name="connsiteY109" fmla="*/ 2167436 h 3016972"/>
              <a:gd name="connsiteX0" fmla="*/ 2370893 w 2442031"/>
              <a:gd name="connsiteY0" fmla="*/ 2163626 h 3016972"/>
              <a:gd name="connsiteX1" fmla="*/ 2421075 w 2442031"/>
              <a:gd name="connsiteY1" fmla="*/ 2091365 h 3016972"/>
              <a:gd name="connsiteX2" fmla="*/ 2440953 w 2442031"/>
              <a:gd name="connsiteY2" fmla="*/ 1991974 h 3016972"/>
              <a:gd name="connsiteX3" fmla="*/ 2391258 w 2442031"/>
              <a:gd name="connsiteY3" fmla="*/ 1952217 h 3016972"/>
              <a:gd name="connsiteX4" fmla="*/ 2391258 w 2442031"/>
              <a:gd name="connsiteY4" fmla="*/ 1902521 h 3016972"/>
              <a:gd name="connsiteX5" fmla="*/ 2291866 w 2442031"/>
              <a:gd name="connsiteY5" fmla="*/ 1743495 h 3016972"/>
              <a:gd name="connsiteX6" fmla="*/ 2232231 w 2442031"/>
              <a:gd name="connsiteY6" fmla="*/ 1663982 h 3016972"/>
              <a:gd name="connsiteX7" fmla="*/ 2192475 w 2442031"/>
              <a:gd name="connsiteY7" fmla="*/ 1574530 h 3016972"/>
              <a:gd name="connsiteX8" fmla="*/ 2192475 w 2442031"/>
              <a:gd name="connsiteY8" fmla="*/ 1524835 h 3016972"/>
              <a:gd name="connsiteX9" fmla="*/ 2152718 w 2442031"/>
              <a:gd name="connsiteY9" fmla="*/ 1425443 h 3016972"/>
              <a:gd name="connsiteX10" fmla="*/ 2172597 w 2442031"/>
              <a:gd name="connsiteY10" fmla="*/ 1385687 h 3016972"/>
              <a:gd name="connsiteX11" fmla="*/ 2112962 w 2442031"/>
              <a:gd name="connsiteY11" fmla="*/ 1335991 h 3016972"/>
              <a:gd name="connsiteX12" fmla="*/ 2142779 w 2442031"/>
              <a:gd name="connsiteY12" fmla="*/ 1266417 h 3016972"/>
              <a:gd name="connsiteX13" fmla="*/ 2093084 w 2442031"/>
              <a:gd name="connsiteY13" fmla="*/ 1226661 h 3016972"/>
              <a:gd name="connsiteX14" fmla="*/ 2112962 w 2442031"/>
              <a:gd name="connsiteY14" fmla="*/ 1176965 h 3016972"/>
              <a:gd name="connsiteX15" fmla="*/ 2073205 w 2442031"/>
              <a:gd name="connsiteY15" fmla="*/ 1107391 h 3016972"/>
              <a:gd name="connsiteX16" fmla="*/ 2063266 w 2442031"/>
              <a:gd name="connsiteY16" fmla="*/ 958304 h 3016972"/>
              <a:gd name="connsiteX17" fmla="*/ 2083144 w 2442031"/>
              <a:gd name="connsiteY17" fmla="*/ 938426 h 3016972"/>
              <a:gd name="connsiteX18" fmla="*/ 2073205 w 2442031"/>
              <a:gd name="connsiteY18" fmla="*/ 848974 h 3016972"/>
              <a:gd name="connsiteX19" fmla="*/ 1993692 w 2442031"/>
              <a:gd name="connsiteY19" fmla="*/ 769461 h 3016972"/>
              <a:gd name="connsiteX20" fmla="*/ 1983753 w 2442031"/>
              <a:gd name="connsiteY20" fmla="*/ 650191 h 3016972"/>
              <a:gd name="connsiteX21" fmla="*/ 2013571 w 2442031"/>
              <a:gd name="connsiteY21" fmla="*/ 580617 h 3016972"/>
              <a:gd name="connsiteX22" fmla="*/ 1864484 w 2442031"/>
              <a:gd name="connsiteY22" fmla="*/ 431530 h 3016972"/>
              <a:gd name="connsiteX23" fmla="*/ 1834666 w 2442031"/>
              <a:gd name="connsiteY23" fmla="*/ 501104 h 3016972"/>
              <a:gd name="connsiteX24" fmla="*/ 1844605 w 2442031"/>
              <a:gd name="connsiteY24" fmla="*/ 590556 h 3016972"/>
              <a:gd name="connsiteX25" fmla="*/ 1784971 w 2442031"/>
              <a:gd name="connsiteY25" fmla="*/ 630313 h 3016972"/>
              <a:gd name="connsiteX26" fmla="*/ 1699747 w 2442031"/>
              <a:gd name="connsiteY26" fmla="*/ 638771 h 3016972"/>
              <a:gd name="connsiteX27" fmla="*/ 1665701 w 2442031"/>
              <a:gd name="connsiteY27" fmla="*/ 729704 h 3016972"/>
              <a:gd name="connsiteX28" fmla="*/ 1566310 w 2442031"/>
              <a:gd name="connsiteY28" fmla="*/ 630313 h 3016972"/>
              <a:gd name="connsiteX29" fmla="*/ 1530783 w 2442031"/>
              <a:gd name="connsiteY29" fmla="*/ 615933 h 3016972"/>
              <a:gd name="connsiteX30" fmla="*/ 1456979 w 2442031"/>
              <a:gd name="connsiteY30" fmla="*/ 501104 h 3016972"/>
              <a:gd name="connsiteX31" fmla="*/ 1398189 w 2442031"/>
              <a:gd name="connsiteY31" fmla="*/ 410171 h 3016972"/>
              <a:gd name="connsiteX32" fmla="*/ 1427162 w 2442031"/>
              <a:gd name="connsiteY32" fmla="*/ 292382 h 3016972"/>
              <a:gd name="connsiteX33" fmla="*/ 1441753 w 2442031"/>
              <a:gd name="connsiteY33" fmla="*/ 18739 h 3016972"/>
              <a:gd name="connsiteX34" fmla="*/ 1347649 w 2442031"/>
              <a:gd name="connsiteY34" fmla="*/ 33965 h 3016972"/>
              <a:gd name="connsiteX35" fmla="*/ 1320368 w 2442031"/>
              <a:gd name="connsiteY35" fmla="*/ 113477 h 3016972"/>
              <a:gd name="connsiteX36" fmla="*/ 1299010 w 2442031"/>
              <a:gd name="connsiteY36" fmla="*/ 153235 h 3016972"/>
              <a:gd name="connsiteX37" fmla="*/ 1268136 w 2442031"/>
              <a:gd name="connsiteY37" fmla="*/ 212869 h 3016972"/>
              <a:gd name="connsiteX38" fmla="*/ 1228379 w 2442031"/>
              <a:gd name="connsiteY38" fmla="*/ 113478 h 3016972"/>
              <a:gd name="connsiteX39" fmla="*/ 1238530 w 2442031"/>
              <a:gd name="connsiteY39" fmla="*/ 88101 h 3016972"/>
              <a:gd name="connsiteX40" fmla="*/ 1148866 w 2442031"/>
              <a:gd name="connsiteY40" fmla="*/ 14087 h 3016972"/>
              <a:gd name="connsiteX41" fmla="*/ 1039536 w 2442031"/>
              <a:gd name="connsiteY41" fmla="*/ 83661 h 3016972"/>
              <a:gd name="connsiteX42" fmla="*/ 940144 w 2442031"/>
              <a:gd name="connsiteY42" fmla="*/ 83661 h 3016972"/>
              <a:gd name="connsiteX43" fmla="*/ 880510 w 2442031"/>
              <a:gd name="connsiteY43" fmla="*/ 83661 h 3016972"/>
              <a:gd name="connsiteX44" fmla="*/ 820875 w 2442031"/>
              <a:gd name="connsiteY44" fmla="*/ 123417 h 3016972"/>
              <a:gd name="connsiteX45" fmla="*/ 771179 w 2442031"/>
              <a:gd name="connsiteY45" fmla="*/ 153235 h 3016972"/>
              <a:gd name="connsiteX46" fmla="*/ 751301 w 2442031"/>
              <a:gd name="connsiteY46" fmla="*/ 282443 h 3016972"/>
              <a:gd name="connsiteX47" fmla="*/ 751301 w 2442031"/>
              <a:gd name="connsiteY47" fmla="*/ 411652 h 3016972"/>
              <a:gd name="connsiteX48" fmla="*/ 721484 w 2442031"/>
              <a:gd name="connsiteY48" fmla="*/ 501104 h 3016972"/>
              <a:gd name="connsiteX49" fmla="*/ 592275 w 2442031"/>
              <a:gd name="connsiteY49" fmla="*/ 580617 h 3016972"/>
              <a:gd name="connsiteX50" fmla="*/ 572397 w 2442031"/>
              <a:gd name="connsiteY50" fmla="*/ 689948 h 3016972"/>
              <a:gd name="connsiteX51" fmla="*/ 532640 w 2442031"/>
              <a:gd name="connsiteY51" fmla="*/ 759521 h 3016972"/>
              <a:gd name="connsiteX52" fmla="*/ 463066 w 2442031"/>
              <a:gd name="connsiteY52" fmla="*/ 709826 h 3016972"/>
              <a:gd name="connsiteX53" fmla="*/ 383553 w 2442031"/>
              <a:gd name="connsiteY53" fmla="*/ 948365 h 3016972"/>
              <a:gd name="connsiteX54" fmla="*/ 383553 w 2442031"/>
              <a:gd name="connsiteY54" fmla="*/ 1037817 h 3016972"/>
              <a:gd name="connsiteX55" fmla="*/ 343797 w 2442031"/>
              <a:gd name="connsiteY55" fmla="*/ 1057695 h 3016972"/>
              <a:gd name="connsiteX56" fmla="*/ 383553 w 2442031"/>
              <a:gd name="connsiteY56" fmla="*/ 1246539 h 3016972"/>
              <a:gd name="connsiteX57" fmla="*/ 413371 w 2442031"/>
              <a:gd name="connsiteY57" fmla="*/ 1345930 h 3016972"/>
              <a:gd name="connsiteX58" fmla="*/ 274223 w 2442031"/>
              <a:gd name="connsiteY58" fmla="*/ 1266417 h 3016972"/>
              <a:gd name="connsiteX59" fmla="*/ 174408 w 2442031"/>
              <a:gd name="connsiteY59" fmla="*/ 1151166 h 3016972"/>
              <a:gd name="connsiteX60" fmla="*/ 55562 w 2442031"/>
              <a:gd name="connsiteY60" fmla="*/ 1077574 h 3016972"/>
              <a:gd name="connsiteX61" fmla="*/ 1003 w 2442031"/>
              <a:gd name="connsiteY61" fmla="*/ 1151800 h 3016972"/>
              <a:gd name="connsiteX62" fmla="*/ 25110 w 2442031"/>
              <a:gd name="connsiteY62" fmla="*/ 1261765 h 3016972"/>
              <a:gd name="connsiteX63" fmla="*/ 85379 w 2442031"/>
              <a:gd name="connsiteY63" fmla="*/ 1256478 h 3016972"/>
              <a:gd name="connsiteX64" fmla="*/ 85379 w 2442031"/>
              <a:gd name="connsiteY64" fmla="*/ 1306174 h 3016972"/>
              <a:gd name="connsiteX65" fmla="*/ 115197 w 2442031"/>
              <a:gd name="connsiteY65" fmla="*/ 1445321 h 3016972"/>
              <a:gd name="connsiteX66" fmla="*/ 154953 w 2442031"/>
              <a:gd name="connsiteY66" fmla="*/ 1614287 h 3016972"/>
              <a:gd name="connsiteX67" fmla="*/ 194710 w 2442031"/>
              <a:gd name="connsiteY67" fmla="*/ 1972095 h 3016972"/>
              <a:gd name="connsiteX68" fmla="*/ 194710 w 2442031"/>
              <a:gd name="connsiteY68" fmla="*/ 2200695 h 3016972"/>
              <a:gd name="connsiteX69" fmla="*/ 174831 w 2442031"/>
              <a:gd name="connsiteY69" fmla="*/ 2220574 h 3016972"/>
              <a:gd name="connsiteX70" fmla="*/ 154953 w 2442031"/>
              <a:gd name="connsiteY70" fmla="*/ 2389539 h 3016972"/>
              <a:gd name="connsiteX71" fmla="*/ 125136 w 2442031"/>
              <a:gd name="connsiteY71" fmla="*/ 2518748 h 3016972"/>
              <a:gd name="connsiteX72" fmla="*/ 135075 w 2442031"/>
              <a:gd name="connsiteY72" fmla="*/ 2618139 h 3016972"/>
              <a:gd name="connsiteX73" fmla="*/ 154953 w 2442031"/>
              <a:gd name="connsiteY73" fmla="*/ 2717530 h 3016972"/>
              <a:gd name="connsiteX74" fmla="*/ 220510 w 2442031"/>
              <a:gd name="connsiteY74" fmla="*/ 2861330 h 3016972"/>
              <a:gd name="connsiteX75" fmla="*/ 313555 w 2442031"/>
              <a:gd name="connsiteY75" fmla="*/ 2880996 h 3016972"/>
              <a:gd name="connsiteX76" fmla="*/ 373614 w 2442031"/>
              <a:gd name="connsiteY76" fmla="*/ 2826861 h 3016972"/>
              <a:gd name="connsiteX77" fmla="*/ 373614 w 2442031"/>
              <a:gd name="connsiteY77" fmla="*/ 2946130 h 3016972"/>
              <a:gd name="connsiteX78" fmla="*/ 433249 w 2442031"/>
              <a:gd name="connsiteY78" fmla="*/ 3015704 h 3016972"/>
              <a:gd name="connsiteX79" fmla="*/ 503245 w 2442031"/>
              <a:gd name="connsiteY79" fmla="*/ 2983137 h 3016972"/>
              <a:gd name="connsiteX80" fmla="*/ 482944 w 2442031"/>
              <a:gd name="connsiteY80" fmla="*/ 2886495 h 3016972"/>
              <a:gd name="connsiteX81" fmla="*/ 517836 w 2442031"/>
              <a:gd name="connsiteY81" fmla="*/ 2856677 h 3016972"/>
              <a:gd name="connsiteX82" fmla="*/ 522701 w 2442031"/>
              <a:gd name="connsiteY82" fmla="*/ 2787104 h 3016972"/>
              <a:gd name="connsiteX83" fmla="*/ 502823 w 2442031"/>
              <a:gd name="connsiteY83" fmla="*/ 2647956 h 3016972"/>
              <a:gd name="connsiteX84" fmla="*/ 512762 w 2442031"/>
              <a:gd name="connsiteY84" fmla="*/ 2568443 h 3016972"/>
              <a:gd name="connsiteX85" fmla="*/ 592275 w 2442031"/>
              <a:gd name="connsiteY85" fmla="*/ 2508808 h 3016972"/>
              <a:gd name="connsiteX86" fmla="*/ 660792 w 2442031"/>
              <a:gd name="connsiteY86" fmla="*/ 2706534 h 3016972"/>
              <a:gd name="connsiteX87" fmla="*/ 683206 w 2442031"/>
              <a:gd name="connsiteY87" fmla="*/ 2666989 h 3016972"/>
              <a:gd name="connsiteX88" fmla="*/ 765258 w 2442031"/>
              <a:gd name="connsiteY88" fmla="*/ 2627655 h 3016972"/>
              <a:gd name="connsiteX89" fmla="*/ 850692 w 2442031"/>
              <a:gd name="connsiteY89" fmla="*/ 2558504 h 3016972"/>
              <a:gd name="connsiteX90" fmla="*/ 940144 w 2442031"/>
              <a:gd name="connsiteY90" fmla="*/ 2578382 h 3016972"/>
              <a:gd name="connsiteX91" fmla="*/ 940144 w 2442031"/>
              <a:gd name="connsiteY91" fmla="*/ 2359721 h 3016972"/>
              <a:gd name="connsiteX92" fmla="*/ 960023 w 2442031"/>
              <a:gd name="connsiteY92" fmla="*/ 2200695 h 3016972"/>
              <a:gd name="connsiteX93" fmla="*/ 960023 w 2442031"/>
              <a:gd name="connsiteY93" fmla="*/ 2101304 h 3016972"/>
              <a:gd name="connsiteX94" fmla="*/ 1029597 w 2442031"/>
              <a:gd name="connsiteY94" fmla="*/ 1962156 h 3016972"/>
              <a:gd name="connsiteX95" fmla="*/ 1069353 w 2442031"/>
              <a:gd name="connsiteY95" fmla="*/ 2031730 h 3016972"/>
              <a:gd name="connsiteX96" fmla="*/ 1158171 w 2442031"/>
              <a:gd name="connsiteY96" fmla="*/ 2324618 h 3016972"/>
              <a:gd name="connsiteX97" fmla="*/ 1188623 w 2442031"/>
              <a:gd name="connsiteY97" fmla="*/ 2429295 h 3016972"/>
              <a:gd name="connsiteX98" fmla="*/ 1237683 w 2442031"/>
              <a:gd name="connsiteY98" fmla="*/ 2365431 h 3016972"/>
              <a:gd name="connsiteX99" fmla="*/ 1198562 w 2442031"/>
              <a:gd name="connsiteY99" fmla="*/ 2260330 h 3016972"/>
              <a:gd name="connsiteX100" fmla="*/ 1276806 w 2442031"/>
              <a:gd name="connsiteY100" fmla="*/ 2220574 h 3016972"/>
              <a:gd name="connsiteX101" fmla="*/ 1278075 w 2442031"/>
              <a:gd name="connsiteY101" fmla="*/ 2180817 h 3016972"/>
              <a:gd name="connsiteX102" fmla="*/ 1357588 w 2442031"/>
              <a:gd name="connsiteY102" fmla="*/ 2051608 h 3016972"/>
              <a:gd name="connsiteX103" fmla="*/ 1486797 w 2442031"/>
              <a:gd name="connsiteY103" fmla="*/ 2190756 h 3016972"/>
              <a:gd name="connsiteX104" fmla="*/ 1658362 w 2442031"/>
              <a:gd name="connsiteY104" fmla="*/ 2269352 h 3016972"/>
              <a:gd name="connsiteX105" fmla="*/ 2011482 w 2442031"/>
              <a:gd name="connsiteY105" fmla="*/ 2627929 h 3016972"/>
              <a:gd name="connsiteX106" fmla="*/ 2137491 w 2442031"/>
              <a:gd name="connsiteY106" fmla="*/ 2637805 h 3016972"/>
              <a:gd name="connsiteX107" fmla="*/ 2263951 w 2442031"/>
              <a:gd name="connsiteY107" fmla="*/ 2462707 h 3016972"/>
              <a:gd name="connsiteX108" fmla="*/ 2309942 w 2442031"/>
              <a:gd name="connsiteY108" fmla="*/ 2394241 h 3016972"/>
              <a:gd name="connsiteX109" fmla="*/ 2370893 w 2442031"/>
              <a:gd name="connsiteY109" fmla="*/ 2163626 h 3016972"/>
              <a:gd name="connsiteX0" fmla="*/ 2370893 w 2441412"/>
              <a:gd name="connsiteY0" fmla="*/ 2163626 h 3016972"/>
              <a:gd name="connsiteX1" fmla="*/ 2413455 w 2441412"/>
              <a:gd name="connsiteY1" fmla="*/ 2064695 h 3016972"/>
              <a:gd name="connsiteX2" fmla="*/ 2440953 w 2441412"/>
              <a:gd name="connsiteY2" fmla="*/ 1991974 h 3016972"/>
              <a:gd name="connsiteX3" fmla="*/ 2391258 w 2441412"/>
              <a:gd name="connsiteY3" fmla="*/ 1952217 h 3016972"/>
              <a:gd name="connsiteX4" fmla="*/ 2391258 w 2441412"/>
              <a:gd name="connsiteY4" fmla="*/ 1902521 h 3016972"/>
              <a:gd name="connsiteX5" fmla="*/ 2291866 w 2441412"/>
              <a:gd name="connsiteY5" fmla="*/ 1743495 h 3016972"/>
              <a:gd name="connsiteX6" fmla="*/ 2232231 w 2441412"/>
              <a:gd name="connsiteY6" fmla="*/ 1663982 h 3016972"/>
              <a:gd name="connsiteX7" fmla="*/ 2192475 w 2441412"/>
              <a:gd name="connsiteY7" fmla="*/ 1574530 h 3016972"/>
              <a:gd name="connsiteX8" fmla="*/ 2192475 w 2441412"/>
              <a:gd name="connsiteY8" fmla="*/ 1524835 h 3016972"/>
              <a:gd name="connsiteX9" fmla="*/ 2152718 w 2441412"/>
              <a:gd name="connsiteY9" fmla="*/ 1425443 h 3016972"/>
              <a:gd name="connsiteX10" fmla="*/ 2172597 w 2441412"/>
              <a:gd name="connsiteY10" fmla="*/ 1385687 h 3016972"/>
              <a:gd name="connsiteX11" fmla="*/ 2112962 w 2441412"/>
              <a:gd name="connsiteY11" fmla="*/ 1335991 h 3016972"/>
              <a:gd name="connsiteX12" fmla="*/ 2142779 w 2441412"/>
              <a:gd name="connsiteY12" fmla="*/ 1266417 h 3016972"/>
              <a:gd name="connsiteX13" fmla="*/ 2093084 w 2441412"/>
              <a:gd name="connsiteY13" fmla="*/ 1226661 h 3016972"/>
              <a:gd name="connsiteX14" fmla="*/ 2112962 w 2441412"/>
              <a:gd name="connsiteY14" fmla="*/ 1176965 h 3016972"/>
              <a:gd name="connsiteX15" fmla="*/ 2073205 w 2441412"/>
              <a:gd name="connsiteY15" fmla="*/ 1107391 h 3016972"/>
              <a:gd name="connsiteX16" fmla="*/ 2063266 w 2441412"/>
              <a:gd name="connsiteY16" fmla="*/ 958304 h 3016972"/>
              <a:gd name="connsiteX17" fmla="*/ 2083144 w 2441412"/>
              <a:gd name="connsiteY17" fmla="*/ 938426 h 3016972"/>
              <a:gd name="connsiteX18" fmla="*/ 2073205 w 2441412"/>
              <a:gd name="connsiteY18" fmla="*/ 848974 h 3016972"/>
              <a:gd name="connsiteX19" fmla="*/ 1993692 w 2441412"/>
              <a:gd name="connsiteY19" fmla="*/ 769461 h 3016972"/>
              <a:gd name="connsiteX20" fmla="*/ 1983753 w 2441412"/>
              <a:gd name="connsiteY20" fmla="*/ 650191 h 3016972"/>
              <a:gd name="connsiteX21" fmla="*/ 2013571 w 2441412"/>
              <a:gd name="connsiteY21" fmla="*/ 580617 h 3016972"/>
              <a:gd name="connsiteX22" fmla="*/ 1864484 w 2441412"/>
              <a:gd name="connsiteY22" fmla="*/ 431530 h 3016972"/>
              <a:gd name="connsiteX23" fmla="*/ 1834666 w 2441412"/>
              <a:gd name="connsiteY23" fmla="*/ 501104 h 3016972"/>
              <a:gd name="connsiteX24" fmla="*/ 1844605 w 2441412"/>
              <a:gd name="connsiteY24" fmla="*/ 590556 h 3016972"/>
              <a:gd name="connsiteX25" fmla="*/ 1784971 w 2441412"/>
              <a:gd name="connsiteY25" fmla="*/ 630313 h 3016972"/>
              <a:gd name="connsiteX26" fmla="*/ 1699747 w 2441412"/>
              <a:gd name="connsiteY26" fmla="*/ 638771 h 3016972"/>
              <a:gd name="connsiteX27" fmla="*/ 1665701 w 2441412"/>
              <a:gd name="connsiteY27" fmla="*/ 729704 h 3016972"/>
              <a:gd name="connsiteX28" fmla="*/ 1566310 w 2441412"/>
              <a:gd name="connsiteY28" fmla="*/ 630313 h 3016972"/>
              <a:gd name="connsiteX29" fmla="*/ 1530783 w 2441412"/>
              <a:gd name="connsiteY29" fmla="*/ 615933 h 3016972"/>
              <a:gd name="connsiteX30" fmla="*/ 1456979 w 2441412"/>
              <a:gd name="connsiteY30" fmla="*/ 501104 h 3016972"/>
              <a:gd name="connsiteX31" fmla="*/ 1398189 w 2441412"/>
              <a:gd name="connsiteY31" fmla="*/ 410171 h 3016972"/>
              <a:gd name="connsiteX32" fmla="*/ 1427162 w 2441412"/>
              <a:gd name="connsiteY32" fmla="*/ 292382 h 3016972"/>
              <a:gd name="connsiteX33" fmla="*/ 1441753 w 2441412"/>
              <a:gd name="connsiteY33" fmla="*/ 18739 h 3016972"/>
              <a:gd name="connsiteX34" fmla="*/ 1347649 w 2441412"/>
              <a:gd name="connsiteY34" fmla="*/ 33965 h 3016972"/>
              <a:gd name="connsiteX35" fmla="*/ 1320368 w 2441412"/>
              <a:gd name="connsiteY35" fmla="*/ 113477 h 3016972"/>
              <a:gd name="connsiteX36" fmla="*/ 1299010 w 2441412"/>
              <a:gd name="connsiteY36" fmla="*/ 153235 h 3016972"/>
              <a:gd name="connsiteX37" fmla="*/ 1268136 w 2441412"/>
              <a:gd name="connsiteY37" fmla="*/ 212869 h 3016972"/>
              <a:gd name="connsiteX38" fmla="*/ 1228379 w 2441412"/>
              <a:gd name="connsiteY38" fmla="*/ 113478 h 3016972"/>
              <a:gd name="connsiteX39" fmla="*/ 1238530 w 2441412"/>
              <a:gd name="connsiteY39" fmla="*/ 88101 h 3016972"/>
              <a:gd name="connsiteX40" fmla="*/ 1148866 w 2441412"/>
              <a:gd name="connsiteY40" fmla="*/ 14087 h 3016972"/>
              <a:gd name="connsiteX41" fmla="*/ 1039536 w 2441412"/>
              <a:gd name="connsiteY41" fmla="*/ 83661 h 3016972"/>
              <a:gd name="connsiteX42" fmla="*/ 940144 w 2441412"/>
              <a:gd name="connsiteY42" fmla="*/ 83661 h 3016972"/>
              <a:gd name="connsiteX43" fmla="*/ 880510 w 2441412"/>
              <a:gd name="connsiteY43" fmla="*/ 83661 h 3016972"/>
              <a:gd name="connsiteX44" fmla="*/ 820875 w 2441412"/>
              <a:gd name="connsiteY44" fmla="*/ 123417 h 3016972"/>
              <a:gd name="connsiteX45" fmla="*/ 771179 w 2441412"/>
              <a:gd name="connsiteY45" fmla="*/ 153235 h 3016972"/>
              <a:gd name="connsiteX46" fmla="*/ 751301 w 2441412"/>
              <a:gd name="connsiteY46" fmla="*/ 282443 h 3016972"/>
              <a:gd name="connsiteX47" fmla="*/ 751301 w 2441412"/>
              <a:gd name="connsiteY47" fmla="*/ 411652 h 3016972"/>
              <a:gd name="connsiteX48" fmla="*/ 721484 w 2441412"/>
              <a:gd name="connsiteY48" fmla="*/ 501104 h 3016972"/>
              <a:gd name="connsiteX49" fmla="*/ 592275 w 2441412"/>
              <a:gd name="connsiteY49" fmla="*/ 580617 h 3016972"/>
              <a:gd name="connsiteX50" fmla="*/ 572397 w 2441412"/>
              <a:gd name="connsiteY50" fmla="*/ 689948 h 3016972"/>
              <a:gd name="connsiteX51" fmla="*/ 532640 w 2441412"/>
              <a:gd name="connsiteY51" fmla="*/ 759521 h 3016972"/>
              <a:gd name="connsiteX52" fmla="*/ 463066 w 2441412"/>
              <a:gd name="connsiteY52" fmla="*/ 709826 h 3016972"/>
              <a:gd name="connsiteX53" fmla="*/ 383553 w 2441412"/>
              <a:gd name="connsiteY53" fmla="*/ 948365 h 3016972"/>
              <a:gd name="connsiteX54" fmla="*/ 383553 w 2441412"/>
              <a:gd name="connsiteY54" fmla="*/ 1037817 h 3016972"/>
              <a:gd name="connsiteX55" fmla="*/ 343797 w 2441412"/>
              <a:gd name="connsiteY55" fmla="*/ 1057695 h 3016972"/>
              <a:gd name="connsiteX56" fmla="*/ 383553 w 2441412"/>
              <a:gd name="connsiteY56" fmla="*/ 1246539 h 3016972"/>
              <a:gd name="connsiteX57" fmla="*/ 413371 w 2441412"/>
              <a:gd name="connsiteY57" fmla="*/ 1345930 h 3016972"/>
              <a:gd name="connsiteX58" fmla="*/ 274223 w 2441412"/>
              <a:gd name="connsiteY58" fmla="*/ 1266417 h 3016972"/>
              <a:gd name="connsiteX59" fmla="*/ 174408 w 2441412"/>
              <a:gd name="connsiteY59" fmla="*/ 1151166 h 3016972"/>
              <a:gd name="connsiteX60" fmla="*/ 55562 w 2441412"/>
              <a:gd name="connsiteY60" fmla="*/ 1077574 h 3016972"/>
              <a:gd name="connsiteX61" fmla="*/ 1003 w 2441412"/>
              <a:gd name="connsiteY61" fmla="*/ 1151800 h 3016972"/>
              <a:gd name="connsiteX62" fmla="*/ 25110 w 2441412"/>
              <a:gd name="connsiteY62" fmla="*/ 1261765 h 3016972"/>
              <a:gd name="connsiteX63" fmla="*/ 85379 w 2441412"/>
              <a:gd name="connsiteY63" fmla="*/ 1256478 h 3016972"/>
              <a:gd name="connsiteX64" fmla="*/ 85379 w 2441412"/>
              <a:gd name="connsiteY64" fmla="*/ 1306174 h 3016972"/>
              <a:gd name="connsiteX65" fmla="*/ 115197 w 2441412"/>
              <a:gd name="connsiteY65" fmla="*/ 1445321 h 3016972"/>
              <a:gd name="connsiteX66" fmla="*/ 154953 w 2441412"/>
              <a:gd name="connsiteY66" fmla="*/ 1614287 h 3016972"/>
              <a:gd name="connsiteX67" fmla="*/ 194710 w 2441412"/>
              <a:gd name="connsiteY67" fmla="*/ 1972095 h 3016972"/>
              <a:gd name="connsiteX68" fmla="*/ 194710 w 2441412"/>
              <a:gd name="connsiteY68" fmla="*/ 2200695 h 3016972"/>
              <a:gd name="connsiteX69" fmla="*/ 174831 w 2441412"/>
              <a:gd name="connsiteY69" fmla="*/ 2220574 h 3016972"/>
              <a:gd name="connsiteX70" fmla="*/ 154953 w 2441412"/>
              <a:gd name="connsiteY70" fmla="*/ 2389539 h 3016972"/>
              <a:gd name="connsiteX71" fmla="*/ 125136 w 2441412"/>
              <a:gd name="connsiteY71" fmla="*/ 2518748 h 3016972"/>
              <a:gd name="connsiteX72" fmla="*/ 135075 w 2441412"/>
              <a:gd name="connsiteY72" fmla="*/ 2618139 h 3016972"/>
              <a:gd name="connsiteX73" fmla="*/ 154953 w 2441412"/>
              <a:gd name="connsiteY73" fmla="*/ 2717530 h 3016972"/>
              <a:gd name="connsiteX74" fmla="*/ 220510 w 2441412"/>
              <a:gd name="connsiteY74" fmla="*/ 2861330 h 3016972"/>
              <a:gd name="connsiteX75" fmla="*/ 313555 w 2441412"/>
              <a:gd name="connsiteY75" fmla="*/ 2880996 h 3016972"/>
              <a:gd name="connsiteX76" fmla="*/ 373614 w 2441412"/>
              <a:gd name="connsiteY76" fmla="*/ 2826861 h 3016972"/>
              <a:gd name="connsiteX77" fmla="*/ 373614 w 2441412"/>
              <a:gd name="connsiteY77" fmla="*/ 2946130 h 3016972"/>
              <a:gd name="connsiteX78" fmla="*/ 433249 w 2441412"/>
              <a:gd name="connsiteY78" fmla="*/ 3015704 h 3016972"/>
              <a:gd name="connsiteX79" fmla="*/ 503245 w 2441412"/>
              <a:gd name="connsiteY79" fmla="*/ 2983137 h 3016972"/>
              <a:gd name="connsiteX80" fmla="*/ 482944 w 2441412"/>
              <a:gd name="connsiteY80" fmla="*/ 2886495 h 3016972"/>
              <a:gd name="connsiteX81" fmla="*/ 517836 w 2441412"/>
              <a:gd name="connsiteY81" fmla="*/ 2856677 h 3016972"/>
              <a:gd name="connsiteX82" fmla="*/ 522701 w 2441412"/>
              <a:gd name="connsiteY82" fmla="*/ 2787104 h 3016972"/>
              <a:gd name="connsiteX83" fmla="*/ 502823 w 2441412"/>
              <a:gd name="connsiteY83" fmla="*/ 2647956 h 3016972"/>
              <a:gd name="connsiteX84" fmla="*/ 512762 w 2441412"/>
              <a:gd name="connsiteY84" fmla="*/ 2568443 h 3016972"/>
              <a:gd name="connsiteX85" fmla="*/ 592275 w 2441412"/>
              <a:gd name="connsiteY85" fmla="*/ 2508808 h 3016972"/>
              <a:gd name="connsiteX86" fmla="*/ 660792 w 2441412"/>
              <a:gd name="connsiteY86" fmla="*/ 2706534 h 3016972"/>
              <a:gd name="connsiteX87" fmla="*/ 683206 w 2441412"/>
              <a:gd name="connsiteY87" fmla="*/ 2666989 h 3016972"/>
              <a:gd name="connsiteX88" fmla="*/ 765258 w 2441412"/>
              <a:gd name="connsiteY88" fmla="*/ 2627655 h 3016972"/>
              <a:gd name="connsiteX89" fmla="*/ 850692 w 2441412"/>
              <a:gd name="connsiteY89" fmla="*/ 2558504 h 3016972"/>
              <a:gd name="connsiteX90" fmla="*/ 940144 w 2441412"/>
              <a:gd name="connsiteY90" fmla="*/ 2578382 h 3016972"/>
              <a:gd name="connsiteX91" fmla="*/ 940144 w 2441412"/>
              <a:gd name="connsiteY91" fmla="*/ 2359721 h 3016972"/>
              <a:gd name="connsiteX92" fmla="*/ 960023 w 2441412"/>
              <a:gd name="connsiteY92" fmla="*/ 2200695 h 3016972"/>
              <a:gd name="connsiteX93" fmla="*/ 960023 w 2441412"/>
              <a:gd name="connsiteY93" fmla="*/ 2101304 h 3016972"/>
              <a:gd name="connsiteX94" fmla="*/ 1029597 w 2441412"/>
              <a:gd name="connsiteY94" fmla="*/ 1962156 h 3016972"/>
              <a:gd name="connsiteX95" fmla="*/ 1069353 w 2441412"/>
              <a:gd name="connsiteY95" fmla="*/ 2031730 h 3016972"/>
              <a:gd name="connsiteX96" fmla="*/ 1158171 w 2441412"/>
              <a:gd name="connsiteY96" fmla="*/ 2324618 h 3016972"/>
              <a:gd name="connsiteX97" fmla="*/ 1188623 w 2441412"/>
              <a:gd name="connsiteY97" fmla="*/ 2429295 h 3016972"/>
              <a:gd name="connsiteX98" fmla="*/ 1237683 w 2441412"/>
              <a:gd name="connsiteY98" fmla="*/ 2365431 h 3016972"/>
              <a:gd name="connsiteX99" fmla="*/ 1198562 w 2441412"/>
              <a:gd name="connsiteY99" fmla="*/ 2260330 h 3016972"/>
              <a:gd name="connsiteX100" fmla="*/ 1276806 w 2441412"/>
              <a:gd name="connsiteY100" fmla="*/ 2220574 h 3016972"/>
              <a:gd name="connsiteX101" fmla="*/ 1278075 w 2441412"/>
              <a:gd name="connsiteY101" fmla="*/ 2180817 h 3016972"/>
              <a:gd name="connsiteX102" fmla="*/ 1357588 w 2441412"/>
              <a:gd name="connsiteY102" fmla="*/ 2051608 h 3016972"/>
              <a:gd name="connsiteX103" fmla="*/ 1486797 w 2441412"/>
              <a:gd name="connsiteY103" fmla="*/ 2190756 h 3016972"/>
              <a:gd name="connsiteX104" fmla="*/ 1658362 w 2441412"/>
              <a:gd name="connsiteY104" fmla="*/ 2269352 h 3016972"/>
              <a:gd name="connsiteX105" fmla="*/ 2011482 w 2441412"/>
              <a:gd name="connsiteY105" fmla="*/ 2627929 h 3016972"/>
              <a:gd name="connsiteX106" fmla="*/ 2137491 w 2441412"/>
              <a:gd name="connsiteY106" fmla="*/ 2637805 h 3016972"/>
              <a:gd name="connsiteX107" fmla="*/ 2263951 w 2441412"/>
              <a:gd name="connsiteY107" fmla="*/ 2462707 h 3016972"/>
              <a:gd name="connsiteX108" fmla="*/ 2309942 w 2441412"/>
              <a:gd name="connsiteY108" fmla="*/ 2394241 h 3016972"/>
              <a:gd name="connsiteX109" fmla="*/ 2370893 w 2441412"/>
              <a:gd name="connsiteY109" fmla="*/ 2163626 h 3016972"/>
              <a:gd name="connsiteX0" fmla="*/ 2370893 w 2441413"/>
              <a:gd name="connsiteY0" fmla="*/ 216362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09942 w 2441413"/>
              <a:gd name="connsiteY109" fmla="*/ 2394241 h 3016972"/>
              <a:gd name="connsiteX110" fmla="*/ 2370893 w 2441413"/>
              <a:gd name="connsiteY110" fmla="*/ 2163626 h 3016972"/>
              <a:gd name="connsiteX0" fmla="*/ 2370893 w 2441413"/>
              <a:gd name="connsiteY0" fmla="*/ 216362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09942 w 2441413"/>
              <a:gd name="connsiteY109" fmla="*/ 2394241 h 3016972"/>
              <a:gd name="connsiteX110" fmla="*/ 2347691 w 2441413"/>
              <a:gd name="connsiteY110" fmla="*/ 2353757 h 3016972"/>
              <a:gd name="connsiteX111" fmla="*/ 2370893 w 2441413"/>
              <a:gd name="connsiteY111" fmla="*/ 216362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09942 w 2441413"/>
              <a:gd name="connsiteY109" fmla="*/ 2394241 h 3016972"/>
              <a:gd name="connsiteX110" fmla="*/ 2347691 w 2441413"/>
              <a:gd name="connsiteY110" fmla="*/ 2353757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63951 w 2441413"/>
              <a:gd name="connsiteY108" fmla="*/ 2462707 h 3016972"/>
              <a:gd name="connsiteX109" fmla="*/ 2328992 w 2441413"/>
              <a:gd name="connsiteY109" fmla="*/ 2409481 h 3016972"/>
              <a:gd name="connsiteX110" fmla="*/ 2347691 w 2441413"/>
              <a:gd name="connsiteY110" fmla="*/ 2353757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1482 w 2441413"/>
              <a:gd name="connsiteY106" fmla="*/ 2627929 h 3016972"/>
              <a:gd name="connsiteX107" fmla="*/ 2137491 w 2441413"/>
              <a:gd name="connsiteY107" fmla="*/ 2637805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37491 w 2441413"/>
              <a:gd name="connsiteY107" fmla="*/ 2637805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54953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37491 w 2441413"/>
              <a:gd name="connsiteY107" fmla="*/ 2456736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37491 w 2441413"/>
              <a:gd name="connsiteY107" fmla="*/ 2456736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237201 w 2441413"/>
              <a:gd name="connsiteY108" fmla="*/ 2475677 h 3016972"/>
              <a:gd name="connsiteX109" fmla="*/ 2263951 w 2441413"/>
              <a:gd name="connsiteY109" fmla="*/ 2462707 h 3016972"/>
              <a:gd name="connsiteX110" fmla="*/ 2328992 w 2441413"/>
              <a:gd name="connsiteY110" fmla="*/ 2409481 h 3016972"/>
              <a:gd name="connsiteX111" fmla="*/ 2347691 w 2441413"/>
              <a:gd name="connsiteY111" fmla="*/ 2353757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237201 w 2441413"/>
              <a:gd name="connsiteY108" fmla="*/ 2475677 h 3016972"/>
              <a:gd name="connsiteX109" fmla="*/ 2328992 w 2441413"/>
              <a:gd name="connsiteY109" fmla="*/ 2409481 h 3016972"/>
              <a:gd name="connsiteX110" fmla="*/ 2347691 w 2441413"/>
              <a:gd name="connsiteY110" fmla="*/ 2353757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328992 w 2441413"/>
              <a:gd name="connsiteY108" fmla="*/ 2409481 h 3016972"/>
              <a:gd name="connsiteX109" fmla="*/ 2347691 w 2441413"/>
              <a:gd name="connsiteY109" fmla="*/ 2353757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328992 w 2441413"/>
              <a:gd name="connsiteY108" fmla="*/ 2409481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920947 w 2441413"/>
              <a:gd name="connsiteY106" fmla="*/ 1994187 h 3016972"/>
              <a:gd name="connsiteX107" fmla="*/ 2191812 w 2441413"/>
              <a:gd name="connsiteY107" fmla="*/ 2194186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191812 w 2441413"/>
              <a:gd name="connsiteY107" fmla="*/ 2194186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191812 w 2441413"/>
              <a:gd name="connsiteY108" fmla="*/ 2194186 h 3016972"/>
              <a:gd name="connsiteX109" fmla="*/ 2265618 w 2441413"/>
              <a:gd name="connsiteY109" fmla="*/ 2201252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265618 w 2441413"/>
              <a:gd name="connsiteY108" fmla="*/ 2201252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331504 w 2441413"/>
              <a:gd name="connsiteY108" fmla="*/ 2391954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16197 w 2441413"/>
              <a:gd name="connsiteY106" fmla="*/ 2786667 h 3016972"/>
              <a:gd name="connsiteX107" fmla="*/ 2221014 w 2441413"/>
              <a:gd name="connsiteY107" fmla="*/ 2624364 h 3016972"/>
              <a:gd name="connsiteX108" fmla="*/ 2228634 w 2441413"/>
              <a:gd name="connsiteY108" fmla="*/ 2483394 h 3016972"/>
              <a:gd name="connsiteX109" fmla="*/ 2331504 w 2441413"/>
              <a:gd name="connsiteY109" fmla="*/ 2391954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84777 w 2441413"/>
              <a:gd name="connsiteY106" fmla="*/ 2908587 h 3016972"/>
              <a:gd name="connsiteX107" fmla="*/ 2221014 w 2441413"/>
              <a:gd name="connsiteY107" fmla="*/ 2624364 h 3016972"/>
              <a:gd name="connsiteX108" fmla="*/ 2228634 w 2441413"/>
              <a:gd name="connsiteY108" fmla="*/ 2483394 h 3016972"/>
              <a:gd name="connsiteX109" fmla="*/ 2331504 w 2441413"/>
              <a:gd name="connsiteY109" fmla="*/ 2391954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84777 w 2441413"/>
              <a:gd name="connsiteY106" fmla="*/ 2908587 h 3016972"/>
              <a:gd name="connsiteX107" fmla="*/ 2186724 w 2441413"/>
              <a:gd name="connsiteY107" fmla="*/ 2898684 h 3016972"/>
              <a:gd name="connsiteX108" fmla="*/ 2221014 w 2441413"/>
              <a:gd name="connsiteY108" fmla="*/ 2624364 h 3016972"/>
              <a:gd name="connsiteX109" fmla="*/ 2228634 w 2441413"/>
              <a:gd name="connsiteY109" fmla="*/ 2483394 h 3016972"/>
              <a:gd name="connsiteX110" fmla="*/ 2331504 w 2441413"/>
              <a:gd name="connsiteY110" fmla="*/ 2391954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084777 w 2441413"/>
              <a:gd name="connsiteY106" fmla="*/ 2908587 h 3016972"/>
              <a:gd name="connsiteX107" fmla="*/ 2186724 w 2441413"/>
              <a:gd name="connsiteY107" fmla="*/ 2898684 h 3016972"/>
              <a:gd name="connsiteX108" fmla="*/ 2198154 w 2441413"/>
              <a:gd name="connsiteY108" fmla="*/ 2708184 h 3016972"/>
              <a:gd name="connsiteX109" fmla="*/ 2221014 w 2441413"/>
              <a:gd name="connsiteY109" fmla="*/ 2624364 h 3016972"/>
              <a:gd name="connsiteX110" fmla="*/ 2228634 w 2441413"/>
              <a:gd name="connsiteY110" fmla="*/ 2483394 h 3016972"/>
              <a:gd name="connsiteX111" fmla="*/ 2331504 w 2441413"/>
              <a:gd name="connsiteY111" fmla="*/ 2391954 h 3016972"/>
              <a:gd name="connsiteX112" fmla="*/ 2351843 w 2441413"/>
              <a:gd name="connsiteY112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186724 w 2441413"/>
              <a:gd name="connsiteY106" fmla="*/ 2898684 h 3016972"/>
              <a:gd name="connsiteX107" fmla="*/ 2198154 w 2441413"/>
              <a:gd name="connsiteY107" fmla="*/ 2708184 h 3016972"/>
              <a:gd name="connsiteX108" fmla="*/ 2221014 w 2441413"/>
              <a:gd name="connsiteY108" fmla="*/ 2624364 h 3016972"/>
              <a:gd name="connsiteX109" fmla="*/ 2228634 w 2441413"/>
              <a:gd name="connsiteY109" fmla="*/ 2483394 h 3016972"/>
              <a:gd name="connsiteX110" fmla="*/ 2331504 w 2441413"/>
              <a:gd name="connsiteY110" fmla="*/ 2391954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198154 w 2441413"/>
              <a:gd name="connsiteY106" fmla="*/ 2708184 h 3016972"/>
              <a:gd name="connsiteX107" fmla="*/ 2221014 w 2441413"/>
              <a:gd name="connsiteY107" fmla="*/ 2624364 h 3016972"/>
              <a:gd name="connsiteX108" fmla="*/ 2228634 w 2441413"/>
              <a:gd name="connsiteY108" fmla="*/ 2483394 h 3016972"/>
              <a:gd name="connsiteX109" fmla="*/ 2331504 w 2441413"/>
              <a:gd name="connsiteY109" fmla="*/ 2391954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221014 w 2441413"/>
              <a:gd name="connsiteY106" fmla="*/ 2624364 h 3016972"/>
              <a:gd name="connsiteX107" fmla="*/ 2228634 w 2441413"/>
              <a:gd name="connsiteY107" fmla="*/ 2483394 h 3016972"/>
              <a:gd name="connsiteX108" fmla="*/ 2331504 w 2441413"/>
              <a:gd name="connsiteY108" fmla="*/ 2391954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228634 w 2441413"/>
              <a:gd name="connsiteY106" fmla="*/ 2483394 h 3016972"/>
              <a:gd name="connsiteX107" fmla="*/ 2331504 w 2441413"/>
              <a:gd name="connsiteY107" fmla="*/ 2391954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331504 w 2441413"/>
              <a:gd name="connsiteY106" fmla="*/ 2391954 h 3016972"/>
              <a:gd name="connsiteX107" fmla="*/ 2351843 w 2441413"/>
              <a:gd name="connsiteY107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2351843 w 2441413"/>
              <a:gd name="connsiteY106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351843 w 2441413"/>
              <a:gd name="connsiteY107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206025 w 2441413"/>
              <a:gd name="connsiteY107" fmla="*/ 2464805 h 3016972"/>
              <a:gd name="connsiteX108" fmla="*/ 2351843 w 2441413"/>
              <a:gd name="connsiteY108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206025 w 2441413"/>
              <a:gd name="connsiteY107" fmla="*/ 2464805 h 3016972"/>
              <a:gd name="connsiteX108" fmla="*/ 2326605 w 2441413"/>
              <a:gd name="connsiteY108" fmla="*/ 2394466 h 3016972"/>
              <a:gd name="connsiteX109" fmla="*/ 2351843 w 2441413"/>
              <a:gd name="connsiteY109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2105542 w 2441413"/>
              <a:gd name="connsiteY107" fmla="*/ 2404514 h 3016972"/>
              <a:gd name="connsiteX108" fmla="*/ 2206025 w 2441413"/>
              <a:gd name="connsiteY108" fmla="*/ 2464805 h 3016972"/>
              <a:gd name="connsiteX109" fmla="*/ 2326605 w 2441413"/>
              <a:gd name="connsiteY109" fmla="*/ 2394466 h 3016972"/>
              <a:gd name="connsiteX110" fmla="*/ 2351843 w 2441413"/>
              <a:gd name="connsiteY110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9157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1964865 w 2441413"/>
              <a:gd name="connsiteY107" fmla="*/ 2087991 h 3016972"/>
              <a:gd name="connsiteX108" fmla="*/ 2105542 w 2441413"/>
              <a:gd name="connsiteY108" fmla="*/ 2404514 h 3016972"/>
              <a:gd name="connsiteX109" fmla="*/ 2206025 w 2441413"/>
              <a:gd name="connsiteY109" fmla="*/ 2464805 h 3016972"/>
              <a:gd name="connsiteX110" fmla="*/ 2326605 w 2441413"/>
              <a:gd name="connsiteY110" fmla="*/ 2394466 h 3016972"/>
              <a:gd name="connsiteX111" fmla="*/ 2351843 w 2441413"/>
              <a:gd name="connsiteY111" fmla="*/ 2167436 h 3016972"/>
              <a:gd name="connsiteX0" fmla="*/ 2351843 w 2441413"/>
              <a:gd name="connsiteY0" fmla="*/ 2167436 h 3016972"/>
              <a:gd name="connsiteX1" fmla="*/ 2370551 w 2441413"/>
              <a:gd name="connsiteY1" fmla="*/ 2113727 h 3016972"/>
              <a:gd name="connsiteX2" fmla="*/ 2413455 w 2441413"/>
              <a:gd name="connsiteY2" fmla="*/ 2064695 h 3016972"/>
              <a:gd name="connsiteX3" fmla="*/ 2440953 w 2441413"/>
              <a:gd name="connsiteY3" fmla="*/ 1991974 h 3016972"/>
              <a:gd name="connsiteX4" fmla="*/ 2391258 w 2441413"/>
              <a:gd name="connsiteY4" fmla="*/ 1952217 h 3016972"/>
              <a:gd name="connsiteX5" fmla="*/ 2391258 w 2441413"/>
              <a:gd name="connsiteY5" fmla="*/ 1902521 h 3016972"/>
              <a:gd name="connsiteX6" fmla="*/ 2291866 w 2441413"/>
              <a:gd name="connsiteY6" fmla="*/ 1743495 h 3016972"/>
              <a:gd name="connsiteX7" fmla="*/ 2232231 w 2441413"/>
              <a:gd name="connsiteY7" fmla="*/ 1663982 h 3016972"/>
              <a:gd name="connsiteX8" fmla="*/ 2192475 w 2441413"/>
              <a:gd name="connsiteY8" fmla="*/ 1574530 h 3016972"/>
              <a:gd name="connsiteX9" fmla="*/ 2192475 w 2441413"/>
              <a:gd name="connsiteY9" fmla="*/ 1524835 h 3016972"/>
              <a:gd name="connsiteX10" fmla="*/ 2152718 w 2441413"/>
              <a:gd name="connsiteY10" fmla="*/ 1425443 h 3016972"/>
              <a:gd name="connsiteX11" fmla="*/ 2172597 w 2441413"/>
              <a:gd name="connsiteY11" fmla="*/ 1385687 h 3016972"/>
              <a:gd name="connsiteX12" fmla="*/ 2112962 w 2441413"/>
              <a:gd name="connsiteY12" fmla="*/ 1335991 h 3016972"/>
              <a:gd name="connsiteX13" fmla="*/ 2142779 w 2441413"/>
              <a:gd name="connsiteY13" fmla="*/ 1266417 h 3016972"/>
              <a:gd name="connsiteX14" fmla="*/ 2093084 w 2441413"/>
              <a:gd name="connsiteY14" fmla="*/ 1226661 h 3016972"/>
              <a:gd name="connsiteX15" fmla="*/ 2112962 w 2441413"/>
              <a:gd name="connsiteY15" fmla="*/ 1176965 h 3016972"/>
              <a:gd name="connsiteX16" fmla="*/ 2073205 w 2441413"/>
              <a:gd name="connsiteY16" fmla="*/ 1107391 h 3016972"/>
              <a:gd name="connsiteX17" fmla="*/ 2063266 w 2441413"/>
              <a:gd name="connsiteY17" fmla="*/ 958304 h 3016972"/>
              <a:gd name="connsiteX18" fmla="*/ 2083144 w 2441413"/>
              <a:gd name="connsiteY18" fmla="*/ 938426 h 3016972"/>
              <a:gd name="connsiteX19" fmla="*/ 2073205 w 2441413"/>
              <a:gd name="connsiteY19" fmla="*/ 848974 h 3016972"/>
              <a:gd name="connsiteX20" fmla="*/ 1993692 w 2441413"/>
              <a:gd name="connsiteY20" fmla="*/ 769461 h 3016972"/>
              <a:gd name="connsiteX21" fmla="*/ 1983753 w 2441413"/>
              <a:gd name="connsiteY21" fmla="*/ 650191 h 3016972"/>
              <a:gd name="connsiteX22" fmla="*/ 2013571 w 2441413"/>
              <a:gd name="connsiteY22" fmla="*/ 580617 h 3016972"/>
              <a:gd name="connsiteX23" fmla="*/ 1864484 w 2441413"/>
              <a:gd name="connsiteY23" fmla="*/ 431530 h 3016972"/>
              <a:gd name="connsiteX24" fmla="*/ 1834666 w 2441413"/>
              <a:gd name="connsiteY24" fmla="*/ 501104 h 3016972"/>
              <a:gd name="connsiteX25" fmla="*/ 1844605 w 2441413"/>
              <a:gd name="connsiteY25" fmla="*/ 590556 h 3016972"/>
              <a:gd name="connsiteX26" fmla="*/ 1784971 w 2441413"/>
              <a:gd name="connsiteY26" fmla="*/ 630313 h 3016972"/>
              <a:gd name="connsiteX27" fmla="*/ 1699747 w 2441413"/>
              <a:gd name="connsiteY27" fmla="*/ 638771 h 3016972"/>
              <a:gd name="connsiteX28" fmla="*/ 1665701 w 2441413"/>
              <a:gd name="connsiteY28" fmla="*/ 729704 h 3016972"/>
              <a:gd name="connsiteX29" fmla="*/ 1566310 w 2441413"/>
              <a:gd name="connsiteY29" fmla="*/ 630313 h 3016972"/>
              <a:gd name="connsiteX30" fmla="*/ 1530783 w 2441413"/>
              <a:gd name="connsiteY30" fmla="*/ 615933 h 3016972"/>
              <a:gd name="connsiteX31" fmla="*/ 1456979 w 2441413"/>
              <a:gd name="connsiteY31" fmla="*/ 501104 h 3016972"/>
              <a:gd name="connsiteX32" fmla="*/ 1398189 w 2441413"/>
              <a:gd name="connsiteY32" fmla="*/ 410171 h 3016972"/>
              <a:gd name="connsiteX33" fmla="*/ 1427162 w 2441413"/>
              <a:gd name="connsiteY33" fmla="*/ 292382 h 3016972"/>
              <a:gd name="connsiteX34" fmla="*/ 1441753 w 2441413"/>
              <a:gd name="connsiteY34" fmla="*/ 18739 h 3016972"/>
              <a:gd name="connsiteX35" fmla="*/ 1347649 w 2441413"/>
              <a:gd name="connsiteY35" fmla="*/ 33965 h 3016972"/>
              <a:gd name="connsiteX36" fmla="*/ 1320368 w 2441413"/>
              <a:gd name="connsiteY36" fmla="*/ 113477 h 3016972"/>
              <a:gd name="connsiteX37" fmla="*/ 1299010 w 2441413"/>
              <a:gd name="connsiteY37" fmla="*/ 153235 h 3016972"/>
              <a:gd name="connsiteX38" fmla="*/ 1268136 w 2441413"/>
              <a:gd name="connsiteY38" fmla="*/ 212869 h 3016972"/>
              <a:gd name="connsiteX39" fmla="*/ 1228379 w 2441413"/>
              <a:gd name="connsiteY39" fmla="*/ 113478 h 3016972"/>
              <a:gd name="connsiteX40" fmla="*/ 1238530 w 2441413"/>
              <a:gd name="connsiteY40" fmla="*/ 88101 h 3016972"/>
              <a:gd name="connsiteX41" fmla="*/ 1148866 w 2441413"/>
              <a:gd name="connsiteY41" fmla="*/ 14087 h 3016972"/>
              <a:gd name="connsiteX42" fmla="*/ 1039536 w 2441413"/>
              <a:gd name="connsiteY42" fmla="*/ 83661 h 3016972"/>
              <a:gd name="connsiteX43" fmla="*/ 940144 w 2441413"/>
              <a:gd name="connsiteY43" fmla="*/ 83661 h 3016972"/>
              <a:gd name="connsiteX44" fmla="*/ 880510 w 2441413"/>
              <a:gd name="connsiteY44" fmla="*/ 83661 h 3016972"/>
              <a:gd name="connsiteX45" fmla="*/ 820875 w 2441413"/>
              <a:gd name="connsiteY45" fmla="*/ 123417 h 3016972"/>
              <a:gd name="connsiteX46" fmla="*/ 771179 w 2441413"/>
              <a:gd name="connsiteY46" fmla="*/ 153235 h 3016972"/>
              <a:gd name="connsiteX47" fmla="*/ 751301 w 2441413"/>
              <a:gd name="connsiteY47" fmla="*/ 282443 h 3016972"/>
              <a:gd name="connsiteX48" fmla="*/ 751301 w 2441413"/>
              <a:gd name="connsiteY48" fmla="*/ 411652 h 3016972"/>
              <a:gd name="connsiteX49" fmla="*/ 721484 w 2441413"/>
              <a:gd name="connsiteY49" fmla="*/ 501104 h 3016972"/>
              <a:gd name="connsiteX50" fmla="*/ 592275 w 2441413"/>
              <a:gd name="connsiteY50" fmla="*/ 580617 h 3016972"/>
              <a:gd name="connsiteX51" fmla="*/ 572397 w 2441413"/>
              <a:gd name="connsiteY51" fmla="*/ 689948 h 3016972"/>
              <a:gd name="connsiteX52" fmla="*/ 532640 w 2441413"/>
              <a:gd name="connsiteY52" fmla="*/ 759521 h 3016972"/>
              <a:gd name="connsiteX53" fmla="*/ 463066 w 2441413"/>
              <a:gd name="connsiteY53" fmla="*/ 709826 h 3016972"/>
              <a:gd name="connsiteX54" fmla="*/ 383553 w 2441413"/>
              <a:gd name="connsiteY54" fmla="*/ 948365 h 3016972"/>
              <a:gd name="connsiteX55" fmla="*/ 383553 w 2441413"/>
              <a:gd name="connsiteY55" fmla="*/ 1037817 h 3016972"/>
              <a:gd name="connsiteX56" fmla="*/ 343797 w 2441413"/>
              <a:gd name="connsiteY56" fmla="*/ 1057695 h 3016972"/>
              <a:gd name="connsiteX57" fmla="*/ 383553 w 2441413"/>
              <a:gd name="connsiteY57" fmla="*/ 1246539 h 3016972"/>
              <a:gd name="connsiteX58" fmla="*/ 413371 w 2441413"/>
              <a:gd name="connsiteY58" fmla="*/ 1345930 h 3016972"/>
              <a:gd name="connsiteX59" fmla="*/ 274223 w 2441413"/>
              <a:gd name="connsiteY59" fmla="*/ 1266417 h 3016972"/>
              <a:gd name="connsiteX60" fmla="*/ 174408 w 2441413"/>
              <a:gd name="connsiteY60" fmla="*/ 1151166 h 3016972"/>
              <a:gd name="connsiteX61" fmla="*/ 55562 w 2441413"/>
              <a:gd name="connsiteY61" fmla="*/ 1077574 h 3016972"/>
              <a:gd name="connsiteX62" fmla="*/ 1003 w 2441413"/>
              <a:gd name="connsiteY62" fmla="*/ 1151800 h 3016972"/>
              <a:gd name="connsiteX63" fmla="*/ 25110 w 2441413"/>
              <a:gd name="connsiteY63" fmla="*/ 1261765 h 3016972"/>
              <a:gd name="connsiteX64" fmla="*/ 85379 w 2441413"/>
              <a:gd name="connsiteY64" fmla="*/ 1256478 h 3016972"/>
              <a:gd name="connsiteX65" fmla="*/ 85379 w 2441413"/>
              <a:gd name="connsiteY65" fmla="*/ 1306174 h 3016972"/>
              <a:gd name="connsiteX66" fmla="*/ 115197 w 2441413"/>
              <a:gd name="connsiteY66" fmla="*/ 1445321 h 3016972"/>
              <a:gd name="connsiteX67" fmla="*/ 148729 w 2441413"/>
              <a:gd name="connsiteY67" fmla="*/ 1614287 h 3016972"/>
              <a:gd name="connsiteX68" fmla="*/ 194710 w 2441413"/>
              <a:gd name="connsiteY68" fmla="*/ 1972095 h 3016972"/>
              <a:gd name="connsiteX69" fmla="*/ 194710 w 2441413"/>
              <a:gd name="connsiteY69" fmla="*/ 2200695 h 3016972"/>
              <a:gd name="connsiteX70" fmla="*/ 174831 w 2441413"/>
              <a:gd name="connsiteY70" fmla="*/ 2220574 h 3016972"/>
              <a:gd name="connsiteX71" fmla="*/ 154953 w 2441413"/>
              <a:gd name="connsiteY71" fmla="*/ 2389539 h 3016972"/>
              <a:gd name="connsiteX72" fmla="*/ 125136 w 2441413"/>
              <a:gd name="connsiteY72" fmla="*/ 2518748 h 3016972"/>
              <a:gd name="connsiteX73" fmla="*/ 135075 w 2441413"/>
              <a:gd name="connsiteY73" fmla="*/ 2618139 h 3016972"/>
              <a:gd name="connsiteX74" fmla="*/ 154953 w 2441413"/>
              <a:gd name="connsiteY74" fmla="*/ 2717530 h 3016972"/>
              <a:gd name="connsiteX75" fmla="*/ 220510 w 2441413"/>
              <a:gd name="connsiteY75" fmla="*/ 2861330 h 3016972"/>
              <a:gd name="connsiteX76" fmla="*/ 313555 w 2441413"/>
              <a:gd name="connsiteY76" fmla="*/ 2880996 h 3016972"/>
              <a:gd name="connsiteX77" fmla="*/ 373614 w 2441413"/>
              <a:gd name="connsiteY77" fmla="*/ 2826861 h 3016972"/>
              <a:gd name="connsiteX78" fmla="*/ 373614 w 2441413"/>
              <a:gd name="connsiteY78" fmla="*/ 2946130 h 3016972"/>
              <a:gd name="connsiteX79" fmla="*/ 433249 w 2441413"/>
              <a:gd name="connsiteY79" fmla="*/ 3015704 h 3016972"/>
              <a:gd name="connsiteX80" fmla="*/ 503245 w 2441413"/>
              <a:gd name="connsiteY80" fmla="*/ 2983137 h 3016972"/>
              <a:gd name="connsiteX81" fmla="*/ 482944 w 2441413"/>
              <a:gd name="connsiteY81" fmla="*/ 2886495 h 3016972"/>
              <a:gd name="connsiteX82" fmla="*/ 517836 w 2441413"/>
              <a:gd name="connsiteY82" fmla="*/ 2856677 h 3016972"/>
              <a:gd name="connsiteX83" fmla="*/ 522701 w 2441413"/>
              <a:gd name="connsiteY83" fmla="*/ 2787104 h 3016972"/>
              <a:gd name="connsiteX84" fmla="*/ 502823 w 2441413"/>
              <a:gd name="connsiteY84" fmla="*/ 2647956 h 3016972"/>
              <a:gd name="connsiteX85" fmla="*/ 512762 w 2441413"/>
              <a:gd name="connsiteY85" fmla="*/ 2568443 h 3016972"/>
              <a:gd name="connsiteX86" fmla="*/ 592275 w 2441413"/>
              <a:gd name="connsiteY86" fmla="*/ 2508808 h 3016972"/>
              <a:gd name="connsiteX87" fmla="*/ 660792 w 2441413"/>
              <a:gd name="connsiteY87" fmla="*/ 2706534 h 3016972"/>
              <a:gd name="connsiteX88" fmla="*/ 683206 w 2441413"/>
              <a:gd name="connsiteY88" fmla="*/ 2666989 h 3016972"/>
              <a:gd name="connsiteX89" fmla="*/ 765258 w 2441413"/>
              <a:gd name="connsiteY89" fmla="*/ 2627655 h 3016972"/>
              <a:gd name="connsiteX90" fmla="*/ 850692 w 2441413"/>
              <a:gd name="connsiteY90" fmla="*/ 2558504 h 3016972"/>
              <a:gd name="connsiteX91" fmla="*/ 940144 w 2441413"/>
              <a:gd name="connsiteY91" fmla="*/ 2578382 h 3016972"/>
              <a:gd name="connsiteX92" fmla="*/ 940144 w 2441413"/>
              <a:gd name="connsiteY92" fmla="*/ 2359721 h 3016972"/>
              <a:gd name="connsiteX93" fmla="*/ 960023 w 2441413"/>
              <a:gd name="connsiteY93" fmla="*/ 2200695 h 3016972"/>
              <a:gd name="connsiteX94" fmla="*/ 960023 w 2441413"/>
              <a:gd name="connsiteY94" fmla="*/ 2101304 h 3016972"/>
              <a:gd name="connsiteX95" fmla="*/ 1029597 w 2441413"/>
              <a:gd name="connsiteY95" fmla="*/ 1962156 h 3016972"/>
              <a:gd name="connsiteX96" fmla="*/ 1069353 w 2441413"/>
              <a:gd name="connsiteY96" fmla="*/ 2031730 h 3016972"/>
              <a:gd name="connsiteX97" fmla="*/ 1158171 w 2441413"/>
              <a:gd name="connsiteY97" fmla="*/ 2324618 h 3016972"/>
              <a:gd name="connsiteX98" fmla="*/ 1188623 w 2441413"/>
              <a:gd name="connsiteY98" fmla="*/ 2429295 h 3016972"/>
              <a:gd name="connsiteX99" fmla="*/ 1237683 w 2441413"/>
              <a:gd name="connsiteY99" fmla="*/ 2365431 h 3016972"/>
              <a:gd name="connsiteX100" fmla="*/ 1198562 w 2441413"/>
              <a:gd name="connsiteY100" fmla="*/ 2260330 h 3016972"/>
              <a:gd name="connsiteX101" fmla="*/ 1276806 w 2441413"/>
              <a:gd name="connsiteY101" fmla="*/ 2220574 h 3016972"/>
              <a:gd name="connsiteX102" fmla="*/ 1278075 w 2441413"/>
              <a:gd name="connsiteY102" fmla="*/ 2180817 h 3016972"/>
              <a:gd name="connsiteX103" fmla="*/ 1357588 w 2441413"/>
              <a:gd name="connsiteY103" fmla="*/ 2051608 h 3016972"/>
              <a:gd name="connsiteX104" fmla="*/ 1486797 w 2441413"/>
              <a:gd name="connsiteY104" fmla="*/ 2190756 h 3016972"/>
              <a:gd name="connsiteX105" fmla="*/ 1658362 w 2441413"/>
              <a:gd name="connsiteY105" fmla="*/ 2269352 h 3016972"/>
              <a:gd name="connsiteX106" fmla="*/ 1859357 w 2441413"/>
              <a:gd name="connsiteY106" fmla="*/ 2042774 h 3016972"/>
              <a:gd name="connsiteX107" fmla="*/ 1964865 w 2441413"/>
              <a:gd name="connsiteY107" fmla="*/ 2087991 h 3016972"/>
              <a:gd name="connsiteX108" fmla="*/ 2105542 w 2441413"/>
              <a:gd name="connsiteY108" fmla="*/ 2404514 h 3016972"/>
              <a:gd name="connsiteX109" fmla="*/ 2206025 w 2441413"/>
              <a:gd name="connsiteY109" fmla="*/ 2464805 h 3016972"/>
              <a:gd name="connsiteX110" fmla="*/ 2326605 w 2441413"/>
              <a:gd name="connsiteY110" fmla="*/ 2394466 h 3016972"/>
              <a:gd name="connsiteX111" fmla="*/ 2351843 w 2441413"/>
              <a:gd name="connsiteY111" fmla="*/ 2167436 h 3016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2441413" h="3016972">
                <a:moveTo>
                  <a:pt x="2351843" y="2167436"/>
                </a:moveTo>
                <a:cubicBezTo>
                  <a:pt x="2359167" y="2120646"/>
                  <a:pt x="2363457" y="2130215"/>
                  <a:pt x="2370551" y="2113727"/>
                </a:cubicBezTo>
                <a:cubicBezTo>
                  <a:pt x="2377645" y="2097239"/>
                  <a:pt x="2401721" y="2084987"/>
                  <a:pt x="2413455" y="2064695"/>
                </a:cubicBezTo>
                <a:cubicBezTo>
                  <a:pt x="2425189" y="2044403"/>
                  <a:pt x="2444652" y="2010720"/>
                  <a:pt x="2440953" y="1991974"/>
                </a:cubicBezTo>
                <a:cubicBezTo>
                  <a:pt x="2437254" y="1973228"/>
                  <a:pt x="2399540" y="1967126"/>
                  <a:pt x="2391258" y="1952217"/>
                </a:cubicBezTo>
                <a:cubicBezTo>
                  <a:pt x="2382976" y="1937308"/>
                  <a:pt x="2407823" y="1937308"/>
                  <a:pt x="2391258" y="1902521"/>
                </a:cubicBezTo>
                <a:cubicBezTo>
                  <a:pt x="2374693" y="1867734"/>
                  <a:pt x="2318370" y="1783251"/>
                  <a:pt x="2291866" y="1743495"/>
                </a:cubicBezTo>
                <a:cubicBezTo>
                  <a:pt x="2265362" y="1703739"/>
                  <a:pt x="2248796" y="1692143"/>
                  <a:pt x="2232231" y="1663982"/>
                </a:cubicBezTo>
                <a:cubicBezTo>
                  <a:pt x="2215666" y="1635821"/>
                  <a:pt x="2199101" y="1597721"/>
                  <a:pt x="2192475" y="1574530"/>
                </a:cubicBezTo>
                <a:cubicBezTo>
                  <a:pt x="2185849" y="1551339"/>
                  <a:pt x="2199101" y="1549683"/>
                  <a:pt x="2192475" y="1524835"/>
                </a:cubicBezTo>
                <a:cubicBezTo>
                  <a:pt x="2185849" y="1499987"/>
                  <a:pt x="2152718" y="1425443"/>
                  <a:pt x="2152718" y="1425443"/>
                </a:cubicBezTo>
                <a:cubicBezTo>
                  <a:pt x="2149405" y="1402252"/>
                  <a:pt x="2179223" y="1400596"/>
                  <a:pt x="2172597" y="1385687"/>
                </a:cubicBezTo>
                <a:cubicBezTo>
                  <a:pt x="2165971" y="1370778"/>
                  <a:pt x="2117932" y="1355869"/>
                  <a:pt x="2112962" y="1335991"/>
                </a:cubicBezTo>
                <a:cubicBezTo>
                  <a:pt x="2107992" y="1316113"/>
                  <a:pt x="2146092" y="1284639"/>
                  <a:pt x="2142779" y="1266417"/>
                </a:cubicBezTo>
                <a:cubicBezTo>
                  <a:pt x="2139466" y="1248195"/>
                  <a:pt x="2098053" y="1241570"/>
                  <a:pt x="2093084" y="1226661"/>
                </a:cubicBezTo>
                <a:cubicBezTo>
                  <a:pt x="2088115" y="1211752"/>
                  <a:pt x="2116275" y="1196843"/>
                  <a:pt x="2112962" y="1176965"/>
                </a:cubicBezTo>
                <a:cubicBezTo>
                  <a:pt x="2109649" y="1157087"/>
                  <a:pt x="2081488" y="1143834"/>
                  <a:pt x="2073205" y="1107391"/>
                </a:cubicBezTo>
                <a:cubicBezTo>
                  <a:pt x="2064922" y="1070948"/>
                  <a:pt x="2061609" y="986465"/>
                  <a:pt x="2063266" y="958304"/>
                </a:cubicBezTo>
                <a:cubicBezTo>
                  <a:pt x="2064923" y="930143"/>
                  <a:pt x="2081487" y="956648"/>
                  <a:pt x="2083144" y="938426"/>
                </a:cubicBezTo>
                <a:cubicBezTo>
                  <a:pt x="2084801" y="920204"/>
                  <a:pt x="2088114" y="877135"/>
                  <a:pt x="2073205" y="848974"/>
                </a:cubicBezTo>
                <a:cubicBezTo>
                  <a:pt x="2058296" y="820813"/>
                  <a:pt x="2008601" y="802591"/>
                  <a:pt x="1993692" y="769461"/>
                </a:cubicBezTo>
                <a:cubicBezTo>
                  <a:pt x="1978783" y="736330"/>
                  <a:pt x="1980440" y="681665"/>
                  <a:pt x="1983753" y="650191"/>
                </a:cubicBezTo>
                <a:cubicBezTo>
                  <a:pt x="1987066" y="618717"/>
                  <a:pt x="2033449" y="617060"/>
                  <a:pt x="2013571" y="580617"/>
                </a:cubicBezTo>
                <a:cubicBezTo>
                  <a:pt x="1993693" y="544174"/>
                  <a:pt x="1894301" y="444782"/>
                  <a:pt x="1864484" y="431530"/>
                </a:cubicBezTo>
                <a:cubicBezTo>
                  <a:pt x="1834667" y="418278"/>
                  <a:pt x="1837979" y="474600"/>
                  <a:pt x="1834666" y="501104"/>
                </a:cubicBezTo>
                <a:cubicBezTo>
                  <a:pt x="1831353" y="527608"/>
                  <a:pt x="1852887" y="569021"/>
                  <a:pt x="1844605" y="590556"/>
                </a:cubicBezTo>
                <a:cubicBezTo>
                  <a:pt x="1836322" y="612091"/>
                  <a:pt x="1809114" y="622277"/>
                  <a:pt x="1784971" y="630313"/>
                </a:cubicBezTo>
                <a:cubicBezTo>
                  <a:pt x="1760828" y="638349"/>
                  <a:pt x="1719625" y="622206"/>
                  <a:pt x="1699747" y="638771"/>
                </a:cubicBezTo>
                <a:cubicBezTo>
                  <a:pt x="1679869" y="655336"/>
                  <a:pt x="1687940" y="731114"/>
                  <a:pt x="1665701" y="729704"/>
                </a:cubicBezTo>
                <a:cubicBezTo>
                  <a:pt x="1643462" y="728294"/>
                  <a:pt x="1588796" y="649275"/>
                  <a:pt x="1566310" y="630313"/>
                </a:cubicBezTo>
                <a:cubicBezTo>
                  <a:pt x="1543824" y="611351"/>
                  <a:pt x="1549005" y="637468"/>
                  <a:pt x="1530783" y="615933"/>
                </a:cubicBezTo>
                <a:cubicBezTo>
                  <a:pt x="1512561" y="594398"/>
                  <a:pt x="1479078" y="535398"/>
                  <a:pt x="1456979" y="501104"/>
                </a:cubicBezTo>
                <a:cubicBezTo>
                  <a:pt x="1434880" y="466810"/>
                  <a:pt x="1403159" y="444958"/>
                  <a:pt x="1398189" y="410171"/>
                </a:cubicBezTo>
                <a:cubicBezTo>
                  <a:pt x="1393219" y="375384"/>
                  <a:pt x="1419901" y="357621"/>
                  <a:pt x="1427162" y="292382"/>
                </a:cubicBezTo>
                <a:cubicBezTo>
                  <a:pt x="1434423" y="227143"/>
                  <a:pt x="1455005" y="61808"/>
                  <a:pt x="1441753" y="18739"/>
                </a:cubicBezTo>
                <a:cubicBezTo>
                  <a:pt x="1428501" y="-24331"/>
                  <a:pt x="1367880" y="18175"/>
                  <a:pt x="1347649" y="33965"/>
                </a:cubicBezTo>
                <a:cubicBezTo>
                  <a:pt x="1327418" y="49755"/>
                  <a:pt x="1328474" y="93599"/>
                  <a:pt x="1320368" y="113477"/>
                </a:cubicBezTo>
                <a:cubicBezTo>
                  <a:pt x="1312262" y="133355"/>
                  <a:pt x="1307715" y="136670"/>
                  <a:pt x="1299010" y="153235"/>
                </a:cubicBezTo>
                <a:cubicBezTo>
                  <a:pt x="1290305" y="169800"/>
                  <a:pt x="1279908" y="219495"/>
                  <a:pt x="1268136" y="212869"/>
                </a:cubicBezTo>
                <a:cubicBezTo>
                  <a:pt x="1256364" y="206243"/>
                  <a:pt x="1233313" y="134273"/>
                  <a:pt x="1228379" y="113478"/>
                </a:cubicBezTo>
                <a:cubicBezTo>
                  <a:pt x="1223445" y="92683"/>
                  <a:pt x="1251782" y="104666"/>
                  <a:pt x="1238530" y="88101"/>
                </a:cubicBezTo>
                <a:cubicBezTo>
                  <a:pt x="1225278" y="71536"/>
                  <a:pt x="1182032" y="14827"/>
                  <a:pt x="1148866" y="14087"/>
                </a:cubicBezTo>
                <a:cubicBezTo>
                  <a:pt x="1115700" y="13347"/>
                  <a:pt x="1074323" y="72065"/>
                  <a:pt x="1039536" y="83661"/>
                </a:cubicBezTo>
                <a:cubicBezTo>
                  <a:pt x="1004749" y="95257"/>
                  <a:pt x="940144" y="83661"/>
                  <a:pt x="940144" y="83661"/>
                </a:cubicBezTo>
                <a:cubicBezTo>
                  <a:pt x="913640" y="83661"/>
                  <a:pt x="900388" y="77035"/>
                  <a:pt x="880510" y="83661"/>
                </a:cubicBezTo>
                <a:cubicBezTo>
                  <a:pt x="860632" y="90287"/>
                  <a:pt x="839097" y="111821"/>
                  <a:pt x="820875" y="123417"/>
                </a:cubicBezTo>
                <a:cubicBezTo>
                  <a:pt x="802653" y="135013"/>
                  <a:pt x="782775" y="126731"/>
                  <a:pt x="771179" y="153235"/>
                </a:cubicBezTo>
                <a:cubicBezTo>
                  <a:pt x="759583" y="179739"/>
                  <a:pt x="754614" y="239373"/>
                  <a:pt x="751301" y="282443"/>
                </a:cubicBezTo>
                <a:cubicBezTo>
                  <a:pt x="747988" y="325512"/>
                  <a:pt x="756270" y="375208"/>
                  <a:pt x="751301" y="411652"/>
                </a:cubicBezTo>
                <a:cubicBezTo>
                  <a:pt x="746331" y="448095"/>
                  <a:pt x="747988" y="472943"/>
                  <a:pt x="721484" y="501104"/>
                </a:cubicBezTo>
                <a:cubicBezTo>
                  <a:pt x="694980" y="529265"/>
                  <a:pt x="617123" y="549143"/>
                  <a:pt x="592275" y="580617"/>
                </a:cubicBezTo>
                <a:cubicBezTo>
                  <a:pt x="567427" y="612091"/>
                  <a:pt x="582336" y="660131"/>
                  <a:pt x="572397" y="689948"/>
                </a:cubicBezTo>
                <a:cubicBezTo>
                  <a:pt x="562458" y="719765"/>
                  <a:pt x="550862" y="756208"/>
                  <a:pt x="532640" y="759521"/>
                </a:cubicBezTo>
                <a:cubicBezTo>
                  <a:pt x="514418" y="762834"/>
                  <a:pt x="487914" y="678352"/>
                  <a:pt x="463066" y="709826"/>
                </a:cubicBezTo>
                <a:cubicBezTo>
                  <a:pt x="438218" y="741300"/>
                  <a:pt x="396805" y="893700"/>
                  <a:pt x="383553" y="948365"/>
                </a:cubicBezTo>
                <a:cubicBezTo>
                  <a:pt x="370301" y="1003030"/>
                  <a:pt x="383553" y="1037817"/>
                  <a:pt x="383553" y="1037817"/>
                </a:cubicBezTo>
                <a:cubicBezTo>
                  <a:pt x="376927" y="1056039"/>
                  <a:pt x="343797" y="1022908"/>
                  <a:pt x="343797" y="1057695"/>
                </a:cubicBezTo>
                <a:cubicBezTo>
                  <a:pt x="343797" y="1092482"/>
                  <a:pt x="371957" y="1198500"/>
                  <a:pt x="383553" y="1246539"/>
                </a:cubicBezTo>
                <a:cubicBezTo>
                  <a:pt x="395149" y="1294578"/>
                  <a:pt x="431593" y="1342617"/>
                  <a:pt x="413371" y="1345930"/>
                </a:cubicBezTo>
                <a:cubicBezTo>
                  <a:pt x="395149" y="1349243"/>
                  <a:pt x="314050" y="1298878"/>
                  <a:pt x="274223" y="1266417"/>
                </a:cubicBezTo>
                <a:cubicBezTo>
                  <a:pt x="234396" y="1233956"/>
                  <a:pt x="210851" y="1182640"/>
                  <a:pt x="174408" y="1151166"/>
                </a:cubicBezTo>
                <a:cubicBezTo>
                  <a:pt x="137965" y="1119692"/>
                  <a:pt x="84463" y="1077468"/>
                  <a:pt x="55562" y="1077574"/>
                </a:cubicBezTo>
                <a:cubicBezTo>
                  <a:pt x="26661" y="1077680"/>
                  <a:pt x="6078" y="1121102"/>
                  <a:pt x="1003" y="1151800"/>
                </a:cubicBezTo>
                <a:cubicBezTo>
                  <a:pt x="-4072" y="1182498"/>
                  <a:pt x="11047" y="1244319"/>
                  <a:pt x="25110" y="1261765"/>
                </a:cubicBezTo>
                <a:cubicBezTo>
                  <a:pt x="39173" y="1279211"/>
                  <a:pt x="75334" y="1249077"/>
                  <a:pt x="85379" y="1256478"/>
                </a:cubicBezTo>
                <a:cubicBezTo>
                  <a:pt x="95424" y="1263879"/>
                  <a:pt x="80409" y="1274700"/>
                  <a:pt x="85379" y="1306174"/>
                </a:cubicBezTo>
                <a:cubicBezTo>
                  <a:pt x="90349" y="1337648"/>
                  <a:pt x="104639" y="1393969"/>
                  <a:pt x="115197" y="1445321"/>
                </a:cubicBezTo>
                <a:cubicBezTo>
                  <a:pt x="125755" y="1496673"/>
                  <a:pt x="135477" y="1526491"/>
                  <a:pt x="148729" y="1614287"/>
                </a:cubicBezTo>
                <a:cubicBezTo>
                  <a:pt x="161981" y="1702083"/>
                  <a:pt x="187046" y="1874360"/>
                  <a:pt x="194710" y="1972095"/>
                </a:cubicBezTo>
                <a:cubicBezTo>
                  <a:pt x="202374" y="2069830"/>
                  <a:pt x="198023" y="2159282"/>
                  <a:pt x="194710" y="2200695"/>
                </a:cubicBezTo>
                <a:cubicBezTo>
                  <a:pt x="191397" y="2242108"/>
                  <a:pt x="181457" y="2189100"/>
                  <a:pt x="174831" y="2220574"/>
                </a:cubicBezTo>
                <a:cubicBezTo>
                  <a:pt x="168205" y="2252048"/>
                  <a:pt x="163235" y="2339843"/>
                  <a:pt x="154953" y="2389539"/>
                </a:cubicBezTo>
                <a:cubicBezTo>
                  <a:pt x="146671" y="2439235"/>
                  <a:pt x="128449" y="2480648"/>
                  <a:pt x="125136" y="2518748"/>
                </a:cubicBezTo>
                <a:cubicBezTo>
                  <a:pt x="121823" y="2556848"/>
                  <a:pt x="130106" y="2585009"/>
                  <a:pt x="135075" y="2618139"/>
                </a:cubicBezTo>
                <a:cubicBezTo>
                  <a:pt x="140044" y="2651269"/>
                  <a:pt x="140714" y="2676998"/>
                  <a:pt x="154953" y="2717530"/>
                </a:cubicBezTo>
                <a:cubicBezTo>
                  <a:pt x="169192" y="2758062"/>
                  <a:pt x="194076" y="2834086"/>
                  <a:pt x="220510" y="2861330"/>
                </a:cubicBezTo>
                <a:cubicBezTo>
                  <a:pt x="246944" y="2888574"/>
                  <a:pt x="288038" y="2886741"/>
                  <a:pt x="313555" y="2880996"/>
                </a:cubicBezTo>
                <a:cubicBezTo>
                  <a:pt x="339072" y="2875251"/>
                  <a:pt x="363604" y="2816005"/>
                  <a:pt x="373614" y="2826861"/>
                </a:cubicBezTo>
                <a:cubicBezTo>
                  <a:pt x="383624" y="2837717"/>
                  <a:pt x="363675" y="2914656"/>
                  <a:pt x="373614" y="2946130"/>
                </a:cubicBezTo>
                <a:cubicBezTo>
                  <a:pt x="383553" y="2977604"/>
                  <a:pt x="411644" y="3009536"/>
                  <a:pt x="433249" y="3015704"/>
                </a:cubicBezTo>
                <a:cubicBezTo>
                  <a:pt x="454854" y="3021872"/>
                  <a:pt x="494963" y="3004672"/>
                  <a:pt x="503245" y="2983137"/>
                </a:cubicBezTo>
                <a:cubicBezTo>
                  <a:pt x="511528" y="2961602"/>
                  <a:pt x="480512" y="2907572"/>
                  <a:pt x="482944" y="2886495"/>
                </a:cubicBezTo>
                <a:cubicBezTo>
                  <a:pt x="485376" y="2865418"/>
                  <a:pt x="511210" y="2873242"/>
                  <a:pt x="517836" y="2856677"/>
                </a:cubicBezTo>
                <a:cubicBezTo>
                  <a:pt x="524462" y="2840112"/>
                  <a:pt x="525203" y="2821891"/>
                  <a:pt x="522701" y="2787104"/>
                </a:cubicBezTo>
                <a:cubicBezTo>
                  <a:pt x="520199" y="2752317"/>
                  <a:pt x="504479" y="2684399"/>
                  <a:pt x="502823" y="2647956"/>
                </a:cubicBezTo>
                <a:cubicBezTo>
                  <a:pt x="501167" y="2611513"/>
                  <a:pt x="497853" y="2591634"/>
                  <a:pt x="512762" y="2568443"/>
                </a:cubicBezTo>
                <a:cubicBezTo>
                  <a:pt x="527671" y="2545252"/>
                  <a:pt x="567603" y="2485793"/>
                  <a:pt x="592275" y="2508808"/>
                </a:cubicBezTo>
                <a:cubicBezTo>
                  <a:pt x="616947" y="2531823"/>
                  <a:pt x="645637" y="2680171"/>
                  <a:pt x="660792" y="2706534"/>
                </a:cubicBezTo>
                <a:cubicBezTo>
                  <a:pt x="675947" y="2732898"/>
                  <a:pt x="665795" y="2680135"/>
                  <a:pt x="683206" y="2666989"/>
                </a:cubicBezTo>
                <a:cubicBezTo>
                  <a:pt x="700617" y="2653843"/>
                  <a:pt x="737344" y="2645736"/>
                  <a:pt x="765258" y="2627655"/>
                </a:cubicBezTo>
                <a:cubicBezTo>
                  <a:pt x="793172" y="2609574"/>
                  <a:pt x="821544" y="2566716"/>
                  <a:pt x="850692" y="2558504"/>
                </a:cubicBezTo>
                <a:cubicBezTo>
                  <a:pt x="879840" y="2550292"/>
                  <a:pt x="925235" y="2611513"/>
                  <a:pt x="940144" y="2578382"/>
                </a:cubicBezTo>
                <a:cubicBezTo>
                  <a:pt x="955053" y="2545252"/>
                  <a:pt x="936831" y="2422669"/>
                  <a:pt x="940144" y="2359721"/>
                </a:cubicBezTo>
                <a:cubicBezTo>
                  <a:pt x="943457" y="2296773"/>
                  <a:pt x="956710" y="2243765"/>
                  <a:pt x="960023" y="2200695"/>
                </a:cubicBezTo>
                <a:cubicBezTo>
                  <a:pt x="963336" y="2157625"/>
                  <a:pt x="948427" y="2141060"/>
                  <a:pt x="960023" y="2101304"/>
                </a:cubicBezTo>
                <a:cubicBezTo>
                  <a:pt x="971619" y="2061547"/>
                  <a:pt x="1011375" y="1973752"/>
                  <a:pt x="1029597" y="1962156"/>
                </a:cubicBezTo>
                <a:cubicBezTo>
                  <a:pt x="1047819" y="1950560"/>
                  <a:pt x="1047924" y="1971320"/>
                  <a:pt x="1069353" y="2031730"/>
                </a:cubicBezTo>
                <a:cubicBezTo>
                  <a:pt x="1090782" y="2092140"/>
                  <a:pt x="1138293" y="2258357"/>
                  <a:pt x="1158171" y="2324618"/>
                </a:cubicBezTo>
                <a:cubicBezTo>
                  <a:pt x="1178049" y="2390879"/>
                  <a:pt x="1175371" y="2422493"/>
                  <a:pt x="1188623" y="2429295"/>
                </a:cubicBezTo>
                <a:cubicBezTo>
                  <a:pt x="1201875" y="2436097"/>
                  <a:pt x="1236026" y="2393592"/>
                  <a:pt x="1237683" y="2365431"/>
                </a:cubicBezTo>
                <a:cubicBezTo>
                  <a:pt x="1239340" y="2337270"/>
                  <a:pt x="1192042" y="2284473"/>
                  <a:pt x="1198562" y="2260330"/>
                </a:cubicBezTo>
                <a:cubicBezTo>
                  <a:pt x="1205082" y="2236187"/>
                  <a:pt x="1263554" y="2233826"/>
                  <a:pt x="1276806" y="2220574"/>
                </a:cubicBezTo>
                <a:cubicBezTo>
                  <a:pt x="1290058" y="2207322"/>
                  <a:pt x="1264611" y="2208978"/>
                  <a:pt x="1278075" y="2180817"/>
                </a:cubicBezTo>
                <a:cubicBezTo>
                  <a:pt x="1291539" y="2152656"/>
                  <a:pt x="1322801" y="2049951"/>
                  <a:pt x="1357588" y="2051608"/>
                </a:cubicBezTo>
                <a:cubicBezTo>
                  <a:pt x="1392375" y="2053264"/>
                  <a:pt x="1436668" y="2154465"/>
                  <a:pt x="1486797" y="2190756"/>
                </a:cubicBezTo>
                <a:cubicBezTo>
                  <a:pt x="1536926" y="2227047"/>
                  <a:pt x="1596269" y="2294016"/>
                  <a:pt x="1658362" y="2269352"/>
                </a:cubicBezTo>
                <a:cubicBezTo>
                  <a:pt x="1720455" y="2244688"/>
                  <a:pt x="1814135" y="2068814"/>
                  <a:pt x="1859357" y="2042774"/>
                </a:cubicBezTo>
                <a:cubicBezTo>
                  <a:pt x="1904579" y="2016734"/>
                  <a:pt x="1923834" y="2027701"/>
                  <a:pt x="1964865" y="2087991"/>
                </a:cubicBezTo>
                <a:cubicBezTo>
                  <a:pt x="2005896" y="2148281"/>
                  <a:pt x="2059487" y="2345899"/>
                  <a:pt x="2105542" y="2404514"/>
                </a:cubicBezTo>
                <a:cubicBezTo>
                  <a:pt x="2151597" y="2463129"/>
                  <a:pt x="2172531" y="2460618"/>
                  <a:pt x="2206025" y="2464805"/>
                </a:cubicBezTo>
                <a:cubicBezTo>
                  <a:pt x="2239520" y="2468992"/>
                  <a:pt x="2302302" y="2444028"/>
                  <a:pt x="2326605" y="2394466"/>
                </a:cubicBezTo>
                <a:cubicBezTo>
                  <a:pt x="2350908" y="2344904"/>
                  <a:pt x="2344519" y="2214226"/>
                  <a:pt x="2351843" y="2167436"/>
                </a:cubicBez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1" name="Picture 90">
            <a:extLst>
              <a:ext uri="{FF2B5EF4-FFF2-40B4-BE49-F238E27FC236}">
                <a16:creationId xmlns:a16="http://schemas.microsoft.com/office/drawing/2014/main" id="{37EC51C5-9EF1-4621-8032-9F0EA1D2187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9514" t="29109" r="35932" b="1565"/>
          <a:stretch/>
        </p:blipFill>
        <p:spPr>
          <a:xfrm>
            <a:off x="4550759" y="6158362"/>
            <a:ext cx="501273" cy="444167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5812E02B-7936-4C0A-B7AE-F3DA56095A98}"/>
              </a:ext>
            </a:extLst>
          </p:cNvPr>
          <p:cNvSpPr txBox="1"/>
          <p:nvPr/>
        </p:nvSpPr>
        <p:spPr>
          <a:xfrm>
            <a:off x="4598420" y="6760155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H</a:t>
            </a:r>
            <a:endParaRPr lang="en-US" sz="2400" b="1" dirty="0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5B1307CB-3067-401B-9CAC-7D66422437D5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9514" t="29109" r="35932" b="1565"/>
          <a:stretch/>
        </p:blipFill>
        <p:spPr>
          <a:xfrm>
            <a:off x="5096471" y="4866953"/>
            <a:ext cx="472680" cy="418831"/>
          </a:xfrm>
          <a:prstGeom prst="rect">
            <a:avLst/>
          </a:prstGeom>
        </p:spPr>
      </p:pic>
      <p:sp>
        <p:nvSpPr>
          <p:cNvPr id="94" name="TextBox 93">
            <a:extLst>
              <a:ext uri="{FF2B5EF4-FFF2-40B4-BE49-F238E27FC236}">
                <a16:creationId xmlns:a16="http://schemas.microsoft.com/office/drawing/2014/main" id="{F21A93BC-E3A2-4997-9ED9-C77D7288351B}"/>
              </a:ext>
            </a:extLst>
          </p:cNvPr>
          <p:cNvSpPr txBox="1"/>
          <p:nvPr/>
        </p:nvSpPr>
        <p:spPr>
          <a:xfrm>
            <a:off x="5131829" y="5428398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H</a:t>
            </a:r>
            <a:endParaRPr lang="en-US" sz="2400" b="1" dirty="0"/>
          </a:p>
        </p:txBody>
      </p:sp>
      <p:pic>
        <p:nvPicPr>
          <p:cNvPr id="95" name="Picture 94">
            <a:extLst>
              <a:ext uri="{FF2B5EF4-FFF2-40B4-BE49-F238E27FC236}">
                <a16:creationId xmlns:a16="http://schemas.microsoft.com/office/drawing/2014/main" id="{0F67402C-0271-4DFD-B684-8823F4475C0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9514" t="29109" r="35932" b="1565"/>
          <a:stretch/>
        </p:blipFill>
        <p:spPr>
          <a:xfrm>
            <a:off x="5864858" y="5772496"/>
            <a:ext cx="501273" cy="444167"/>
          </a:xfrm>
          <a:prstGeom prst="rect">
            <a:avLst/>
          </a:prstGeom>
        </p:spPr>
      </p:pic>
      <p:sp>
        <p:nvSpPr>
          <p:cNvPr id="96" name="TextBox 95">
            <a:extLst>
              <a:ext uri="{FF2B5EF4-FFF2-40B4-BE49-F238E27FC236}">
                <a16:creationId xmlns:a16="http://schemas.microsoft.com/office/drawing/2014/main" id="{3DAF9EC4-CFEC-464D-B7B0-A2F18A3950C8}"/>
              </a:ext>
            </a:extLst>
          </p:cNvPr>
          <p:cNvSpPr txBox="1"/>
          <p:nvPr/>
        </p:nvSpPr>
        <p:spPr>
          <a:xfrm>
            <a:off x="5953621" y="6349581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E</a:t>
            </a:r>
            <a:endParaRPr lang="en-US" sz="2400" b="1" dirty="0"/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D2B4F294-6525-4A4E-907A-50D097977C82}"/>
              </a:ext>
            </a:extLst>
          </p:cNvPr>
          <p:cNvSpPr/>
          <p:nvPr/>
        </p:nvSpPr>
        <p:spPr>
          <a:xfrm>
            <a:off x="5531050" y="6701420"/>
            <a:ext cx="1099919" cy="1809947"/>
          </a:xfrm>
          <a:custGeom>
            <a:avLst/>
            <a:gdLst>
              <a:gd name="connsiteX0" fmla="*/ 240473 w 1112283"/>
              <a:gd name="connsiteY0" fmla="*/ 186566 h 1937186"/>
              <a:gd name="connsiteX1" fmla="*/ 364041 w 1112283"/>
              <a:gd name="connsiteY1" fmla="*/ 248350 h 1937186"/>
              <a:gd name="connsiteX2" fmla="*/ 446419 w 1112283"/>
              <a:gd name="connsiteY2" fmla="*/ 190685 h 1937186"/>
              <a:gd name="connsiteX3" fmla="*/ 512322 w 1112283"/>
              <a:gd name="connsiteY3" fmla="*/ 124782 h 1937186"/>
              <a:gd name="connsiteX4" fmla="*/ 590582 w 1112283"/>
              <a:gd name="connsiteY4" fmla="*/ 30047 h 1937186"/>
              <a:gd name="connsiteX5" fmla="*/ 611176 w 1112283"/>
              <a:gd name="connsiteY5" fmla="*/ 1215 h 1937186"/>
              <a:gd name="connsiteX6" fmla="*/ 697673 w 1112283"/>
              <a:gd name="connsiteY6" fmla="*/ 62998 h 1937186"/>
              <a:gd name="connsiteX7" fmla="*/ 771814 w 1112283"/>
              <a:gd name="connsiteY7" fmla="*/ 248350 h 1937186"/>
              <a:gd name="connsiteX8" fmla="*/ 829479 w 1112283"/>
              <a:gd name="connsiteY8" fmla="*/ 392512 h 1937186"/>
              <a:gd name="connsiteX9" fmla="*/ 940690 w 1112283"/>
              <a:gd name="connsiteY9" fmla="*/ 437820 h 1937186"/>
              <a:gd name="connsiteX10" fmla="*/ 961284 w 1112283"/>
              <a:gd name="connsiteY10" fmla="*/ 446058 h 1937186"/>
              <a:gd name="connsiteX11" fmla="*/ 920095 w 1112283"/>
              <a:gd name="connsiteY11" fmla="*/ 697312 h 1937186"/>
              <a:gd name="connsiteX12" fmla="*/ 944809 w 1112283"/>
              <a:gd name="connsiteY12" fmla="*/ 767334 h 1937186"/>
              <a:gd name="connsiteX13" fmla="*/ 915976 w 1112283"/>
              <a:gd name="connsiteY13" fmla="*/ 895020 h 1937186"/>
              <a:gd name="connsiteX14" fmla="*/ 940690 w 1112283"/>
              <a:gd name="connsiteY14" fmla="*/ 907377 h 1937186"/>
              <a:gd name="connsiteX15" fmla="*/ 994236 w 1112283"/>
              <a:gd name="connsiteY15" fmla="*/ 911496 h 1937186"/>
              <a:gd name="connsiteX16" fmla="*/ 1023068 w 1112283"/>
              <a:gd name="connsiteY16" fmla="*/ 989755 h 1937186"/>
              <a:gd name="connsiteX17" fmla="*/ 1023068 w 1112283"/>
              <a:gd name="connsiteY17" fmla="*/ 989755 h 1937186"/>
              <a:gd name="connsiteX18" fmla="*/ 1060138 w 1112283"/>
              <a:gd name="connsiteY18" fmla="*/ 1018588 h 1937186"/>
              <a:gd name="connsiteX19" fmla="*/ 1101328 w 1112283"/>
              <a:gd name="connsiteY19" fmla="*/ 1018588 h 1937186"/>
              <a:gd name="connsiteX20" fmla="*/ 1101328 w 1112283"/>
              <a:gd name="connsiteY20" fmla="*/ 1072134 h 1937186"/>
              <a:gd name="connsiteX21" fmla="*/ 1109565 w 1112283"/>
              <a:gd name="connsiteY21" fmla="*/ 1170988 h 1937186"/>
              <a:gd name="connsiteX22" fmla="*/ 1047782 w 1112283"/>
              <a:gd name="connsiteY22" fmla="*/ 1154512 h 1937186"/>
              <a:gd name="connsiteX23" fmla="*/ 1043663 w 1112283"/>
              <a:gd name="connsiteY23" fmla="*/ 1138036 h 1937186"/>
              <a:gd name="connsiteX24" fmla="*/ 1002473 w 1112283"/>
              <a:gd name="connsiteY24" fmla="*/ 1179225 h 1937186"/>
              <a:gd name="connsiteX25" fmla="*/ 965403 w 1112283"/>
              <a:gd name="connsiteY25" fmla="*/ 1278080 h 1937186"/>
              <a:gd name="connsiteX26" fmla="*/ 903619 w 1112283"/>
              <a:gd name="connsiteY26" fmla="*/ 1360458 h 1937186"/>
              <a:gd name="connsiteX27" fmla="*/ 837717 w 1112283"/>
              <a:gd name="connsiteY27" fmla="*/ 1385171 h 1937186"/>
              <a:gd name="connsiteX28" fmla="*/ 780052 w 1112283"/>
              <a:gd name="connsiteY28" fmla="*/ 1615831 h 1937186"/>
              <a:gd name="connsiteX29" fmla="*/ 677079 w 1112283"/>
              <a:gd name="connsiteY29" fmla="*/ 1731161 h 1937186"/>
              <a:gd name="connsiteX30" fmla="*/ 524679 w 1112283"/>
              <a:gd name="connsiteY30" fmla="*/ 1879442 h 1937186"/>
              <a:gd name="connsiteX31" fmla="*/ 240473 w 1112283"/>
              <a:gd name="connsiteY31" fmla="*/ 1937107 h 1937186"/>
              <a:gd name="connsiteX32" fmla="*/ 67479 w 1112283"/>
              <a:gd name="connsiteY32" fmla="*/ 1891798 h 1937186"/>
              <a:gd name="connsiteX33" fmla="*/ 63360 w 1112283"/>
              <a:gd name="connsiteY33" fmla="*/ 1883561 h 1937186"/>
              <a:gd name="connsiteX34" fmla="*/ 22171 w 1112283"/>
              <a:gd name="connsiteY34" fmla="*/ 1842371 h 1937186"/>
              <a:gd name="connsiteX35" fmla="*/ 1576 w 1112283"/>
              <a:gd name="connsiteY35" fmla="*/ 1747636 h 1937186"/>
              <a:gd name="connsiteX36" fmla="*/ 63360 w 1112283"/>
              <a:gd name="connsiteY36" fmla="*/ 1710566 h 1937186"/>
              <a:gd name="connsiteX37" fmla="*/ 137500 w 1112283"/>
              <a:gd name="connsiteY37" fmla="*/ 1599355 h 1937186"/>
              <a:gd name="connsiteX38" fmla="*/ 219879 w 1112283"/>
              <a:gd name="connsiteY38" fmla="*/ 1401647 h 1937186"/>
              <a:gd name="connsiteX39" fmla="*/ 359922 w 1112283"/>
              <a:gd name="connsiteY39" fmla="*/ 1405766 h 1937186"/>
              <a:gd name="connsiteX40" fmla="*/ 425825 w 1112283"/>
              <a:gd name="connsiteY40" fmla="*/ 1282198 h 1937186"/>
              <a:gd name="connsiteX41" fmla="*/ 491728 w 1112283"/>
              <a:gd name="connsiteY41" fmla="*/ 1216296 h 1937186"/>
              <a:gd name="connsiteX42" fmla="*/ 438182 w 1112283"/>
              <a:gd name="connsiteY42" fmla="*/ 1121561 h 1937186"/>
              <a:gd name="connsiteX43" fmla="*/ 298138 w 1112283"/>
              <a:gd name="connsiteY43" fmla="*/ 1063896 h 1937186"/>
              <a:gd name="connsiteX44" fmla="*/ 261068 w 1112283"/>
              <a:gd name="connsiteY44" fmla="*/ 1026825 h 1937186"/>
              <a:gd name="connsiteX45" fmla="*/ 195165 w 1112283"/>
              <a:gd name="connsiteY45" fmla="*/ 886782 h 1937186"/>
              <a:gd name="connsiteX46" fmla="*/ 125144 w 1112283"/>
              <a:gd name="connsiteY46" fmla="*/ 899139 h 1937186"/>
              <a:gd name="connsiteX47" fmla="*/ 75717 w 1112283"/>
              <a:gd name="connsiteY47" fmla="*/ 907377 h 1937186"/>
              <a:gd name="connsiteX48" fmla="*/ 71598 w 1112283"/>
              <a:gd name="connsiteY48" fmla="*/ 767334 h 1937186"/>
              <a:gd name="connsiteX49" fmla="*/ 9814 w 1112283"/>
              <a:gd name="connsiteY49" fmla="*/ 639647 h 1937186"/>
              <a:gd name="connsiteX50" fmla="*/ 83955 w 1112283"/>
              <a:gd name="connsiteY50" fmla="*/ 524317 h 1937186"/>
              <a:gd name="connsiteX51" fmla="*/ 83955 w 1112283"/>
              <a:gd name="connsiteY51" fmla="*/ 441939 h 1937186"/>
              <a:gd name="connsiteX52" fmla="*/ 125144 w 1112283"/>
              <a:gd name="connsiteY52" fmla="*/ 396631 h 1937186"/>
              <a:gd name="connsiteX53" fmla="*/ 121025 w 1112283"/>
              <a:gd name="connsiteY53" fmla="*/ 273063 h 1937186"/>
              <a:gd name="connsiteX54" fmla="*/ 240473 w 1112283"/>
              <a:gd name="connsiteY54" fmla="*/ 186566 h 1937186"/>
              <a:gd name="connsiteX0" fmla="*/ 240473 w 1112283"/>
              <a:gd name="connsiteY0" fmla="*/ 186566 h 1937186"/>
              <a:gd name="connsiteX1" fmla="*/ 364041 w 1112283"/>
              <a:gd name="connsiteY1" fmla="*/ 248350 h 1937186"/>
              <a:gd name="connsiteX2" fmla="*/ 446419 w 1112283"/>
              <a:gd name="connsiteY2" fmla="*/ 190685 h 1937186"/>
              <a:gd name="connsiteX3" fmla="*/ 512322 w 1112283"/>
              <a:gd name="connsiteY3" fmla="*/ 124782 h 1937186"/>
              <a:gd name="connsiteX4" fmla="*/ 590582 w 1112283"/>
              <a:gd name="connsiteY4" fmla="*/ 30047 h 1937186"/>
              <a:gd name="connsiteX5" fmla="*/ 611176 w 1112283"/>
              <a:gd name="connsiteY5" fmla="*/ 1215 h 1937186"/>
              <a:gd name="connsiteX6" fmla="*/ 697673 w 1112283"/>
              <a:gd name="connsiteY6" fmla="*/ 62998 h 1937186"/>
              <a:gd name="connsiteX7" fmla="*/ 771814 w 1112283"/>
              <a:gd name="connsiteY7" fmla="*/ 248350 h 1937186"/>
              <a:gd name="connsiteX8" fmla="*/ 858311 w 1112283"/>
              <a:gd name="connsiteY8" fmla="*/ 388393 h 1937186"/>
              <a:gd name="connsiteX9" fmla="*/ 940690 w 1112283"/>
              <a:gd name="connsiteY9" fmla="*/ 437820 h 1937186"/>
              <a:gd name="connsiteX10" fmla="*/ 961284 w 1112283"/>
              <a:gd name="connsiteY10" fmla="*/ 446058 h 1937186"/>
              <a:gd name="connsiteX11" fmla="*/ 920095 w 1112283"/>
              <a:gd name="connsiteY11" fmla="*/ 697312 h 1937186"/>
              <a:gd name="connsiteX12" fmla="*/ 944809 w 1112283"/>
              <a:gd name="connsiteY12" fmla="*/ 767334 h 1937186"/>
              <a:gd name="connsiteX13" fmla="*/ 915976 w 1112283"/>
              <a:gd name="connsiteY13" fmla="*/ 895020 h 1937186"/>
              <a:gd name="connsiteX14" fmla="*/ 940690 w 1112283"/>
              <a:gd name="connsiteY14" fmla="*/ 907377 h 1937186"/>
              <a:gd name="connsiteX15" fmla="*/ 994236 w 1112283"/>
              <a:gd name="connsiteY15" fmla="*/ 911496 h 1937186"/>
              <a:gd name="connsiteX16" fmla="*/ 1023068 w 1112283"/>
              <a:gd name="connsiteY16" fmla="*/ 989755 h 1937186"/>
              <a:gd name="connsiteX17" fmla="*/ 1023068 w 1112283"/>
              <a:gd name="connsiteY17" fmla="*/ 989755 h 1937186"/>
              <a:gd name="connsiteX18" fmla="*/ 1060138 w 1112283"/>
              <a:gd name="connsiteY18" fmla="*/ 1018588 h 1937186"/>
              <a:gd name="connsiteX19" fmla="*/ 1101328 w 1112283"/>
              <a:gd name="connsiteY19" fmla="*/ 1018588 h 1937186"/>
              <a:gd name="connsiteX20" fmla="*/ 1101328 w 1112283"/>
              <a:gd name="connsiteY20" fmla="*/ 1072134 h 1937186"/>
              <a:gd name="connsiteX21" fmla="*/ 1109565 w 1112283"/>
              <a:gd name="connsiteY21" fmla="*/ 1170988 h 1937186"/>
              <a:gd name="connsiteX22" fmla="*/ 1047782 w 1112283"/>
              <a:gd name="connsiteY22" fmla="*/ 1154512 h 1937186"/>
              <a:gd name="connsiteX23" fmla="*/ 1043663 w 1112283"/>
              <a:gd name="connsiteY23" fmla="*/ 1138036 h 1937186"/>
              <a:gd name="connsiteX24" fmla="*/ 1002473 w 1112283"/>
              <a:gd name="connsiteY24" fmla="*/ 1179225 h 1937186"/>
              <a:gd name="connsiteX25" fmla="*/ 965403 w 1112283"/>
              <a:gd name="connsiteY25" fmla="*/ 1278080 h 1937186"/>
              <a:gd name="connsiteX26" fmla="*/ 903619 w 1112283"/>
              <a:gd name="connsiteY26" fmla="*/ 1360458 h 1937186"/>
              <a:gd name="connsiteX27" fmla="*/ 837717 w 1112283"/>
              <a:gd name="connsiteY27" fmla="*/ 1385171 h 1937186"/>
              <a:gd name="connsiteX28" fmla="*/ 780052 w 1112283"/>
              <a:gd name="connsiteY28" fmla="*/ 1615831 h 1937186"/>
              <a:gd name="connsiteX29" fmla="*/ 677079 w 1112283"/>
              <a:gd name="connsiteY29" fmla="*/ 1731161 h 1937186"/>
              <a:gd name="connsiteX30" fmla="*/ 524679 w 1112283"/>
              <a:gd name="connsiteY30" fmla="*/ 1879442 h 1937186"/>
              <a:gd name="connsiteX31" fmla="*/ 240473 w 1112283"/>
              <a:gd name="connsiteY31" fmla="*/ 1937107 h 1937186"/>
              <a:gd name="connsiteX32" fmla="*/ 67479 w 1112283"/>
              <a:gd name="connsiteY32" fmla="*/ 1891798 h 1937186"/>
              <a:gd name="connsiteX33" fmla="*/ 63360 w 1112283"/>
              <a:gd name="connsiteY33" fmla="*/ 1883561 h 1937186"/>
              <a:gd name="connsiteX34" fmla="*/ 22171 w 1112283"/>
              <a:gd name="connsiteY34" fmla="*/ 1842371 h 1937186"/>
              <a:gd name="connsiteX35" fmla="*/ 1576 w 1112283"/>
              <a:gd name="connsiteY35" fmla="*/ 1747636 h 1937186"/>
              <a:gd name="connsiteX36" fmla="*/ 63360 w 1112283"/>
              <a:gd name="connsiteY36" fmla="*/ 1710566 h 1937186"/>
              <a:gd name="connsiteX37" fmla="*/ 137500 w 1112283"/>
              <a:gd name="connsiteY37" fmla="*/ 1599355 h 1937186"/>
              <a:gd name="connsiteX38" fmla="*/ 219879 w 1112283"/>
              <a:gd name="connsiteY38" fmla="*/ 1401647 h 1937186"/>
              <a:gd name="connsiteX39" fmla="*/ 359922 w 1112283"/>
              <a:gd name="connsiteY39" fmla="*/ 1405766 h 1937186"/>
              <a:gd name="connsiteX40" fmla="*/ 425825 w 1112283"/>
              <a:gd name="connsiteY40" fmla="*/ 1282198 h 1937186"/>
              <a:gd name="connsiteX41" fmla="*/ 491728 w 1112283"/>
              <a:gd name="connsiteY41" fmla="*/ 1216296 h 1937186"/>
              <a:gd name="connsiteX42" fmla="*/ 438182 w 1112283"/>
              <a:gd name="connsiteY42" fmla="*/ 1121561 h 1937186"/>
              <a:gd name="connsiteX43" fmla="*/ 298138 w 1112283"/>
              <a:gd name="connsiteY43" fmla="*/ 1063896 h 1937186"/>
              <a:gd name="connsiteX44" fmla="*/ 261068 w 1112283"/>
              <a:gd name="connsiteY44" fmla="*/ 1026825 h 1937186"/>
              <a:gd name="connsiteX45" fmla="*/ 195165 w 1112283"/>
              <a:gd name="connsiteY45" fmla="*/ 886782 h 1937186"/>
              <a:gd name="connsiteX46" fmla="*/ 125144 w 1112283"/>
              <a:gd name="connsiteY46" fmla="*/ 899139 h 1937186"/>
              <a:gd name="connsiteX47" fmla="*/ 75717 w 1112283"/>
              <a:gd name="connsiteY47" fmla="*/ 907377 h 1937186"/>
              <a:gd name="connsiteX48" fmla="*/ 71598 w 1112283"/>
              <a:gd name="connsiteY48" fmla="*/ 767334 h 1937186"/>
              <a:gd name="connsiteX49" fmla="*/ 9814 w 1112283"/>
              <a:gd name="connsiteY49" fmla="*/ 639647 h 1937186"/>
              <a:gd name="connsiteX50" fmla="*/ 83955 w 1112283"/>
              <a:gd name="connsiteY50" fmla="*/ 524317 h 1937186"/>
              <a:gd name="connsiteX51" fmla="*/ 83955 w 1112283"/>
              <a:gd name="connsiteY51" fmla="*/ 441939 h 1937186"/>
              <a:gd name="connsiteX52" fmla="*/ 125144 w 1112283"/>
              <a:gd name="connsiteY52" fmla="*/ 396631 h 1937186"/>
              <a:gd name="connsiteX53" fmla="*/ 121025 w 1112283"/>
              <a:gd name="connsiteY53" fmla="*/ 273063 h 1937186"/>
              <a:gd name="connsiteX54" fmla="*/ 240473 w 1112283"/>
              <a:gd name="connsiteY54" fmla="*/ 186566 h 1937186"/>
              <a:gd name="connsiteX0" fmla="*/ 240473 w 1112283"/>
              <a:gd name="connsiteY0" fmla="*/ 186566 h 1937186"/>
              <a:gd name="connsiteX1" fmla="*/ 364041 w 1112283"/>
              <a:gd name="connsiteY1" fmla="*/ 248350 h 1937186"/>
              <a:gd name="connsiteX2" fmla="*/ 446419 w 1112283"/>
              <a:gd name="connsiteY2" fmla="*/ 190685 h 1937186"/>
              <a:gd name="connsiteX3" fmla="*/ 512322 w 1112283"/>
              <a:gd name="connsiteY3" fmla="*/ 124782 h 1937186"/>
              <a:gd name="connsiteX4" fmla="*/ 590582 w 1112283"/>
              <a:gd name="connsiteY4" fmla="*/ 30047 h 1937186"/>
              <a:gd name="connsiteX5" fmla="*/ 611176 w 1112283"/>
              <a:gd name="connsiteY5" fmla="*/ 1215 h 1937186"/>
              <a:gd name="connsiteX6" fmla="*/ 697673 w 1112283"/>
              <a:gd name="connsiteY6" fmla="*/ 62998 h 1937186"/>
              <a:gd name="connsiteX7" fmla="*/ 784171 w 1112283"/>
              <a:gd name="connsiteY7" fmla="*/ 264825 h 1937186"/>
              <a:gd name="connsiteX8" fmla="*/ 858311 w 1112283"/>
              <a:gd name="connsiteY8" fmla="*/ 388393 h 1937186"/>
              <a:gd name="connsiteX9" fmla="*/ 940690 w 1112283"/>
              <a:gd name="connsiteY9" fmla="*/ 437820 h 1937186"/>
              <a:gd name="connsiteX10" fmla="*/ 961284 w 1112283"/>
              <a:gd name="connsiteY10" fmla="*/ 446058 h 1937186"/>
              <a:gd name="connsiteX11" fmla="*/ 920095 w 1112283"/>
              <a:gd name="connsiteY11" fmla="*/ 697312 h 1937186"/>
              <a:gd name="connsiteX12" fmla="*/ 944809 w 1112283"/>
              <a:gd name="connsiteY12" fmla="*/ 767334 h 1937186"/>
              <a:gd name="connsiteX13" fmla="*/ 915976 w 1112283"/>
              <a:gd name="connsiteY13" fmla="*/ 895020 h 1937186"/>
              <a:gd name="connsiteX14" fmla="*/ 940690 w 1112283"/>
              <a:gd name="connsiteY14" fmla="*/ 907377 h 1937186"/>
              <a:gd name="connsiteX15" fmla="*/ 994236 w 1112283"/>
              <a:gd name="connsiteY15" fmla="*/ 911496 h 1937186"/>
              <a:gd name="connsiteX16" fmla="*/ 1023068 w 1112283"/>
              <a:gd name="connsiteY16" fmla="*/ 989755 h 1937186"/>
              <a:gd name="connsiteX17" fmla="*/ 1023068 w 1112283"/>
              <a:gd name="connsiteY17" fmla="*/ 989755 h 1937186"/>
              <a:gd name="connsiteX18" fmla="*/ 1060138 w 1112283"/>
              <a:gd name="connsiteY18" fmla="*/ 1018588 h 1937186"/>
              <a:gd name="connsiteX19" fmla="*/ 1101328 w 1112283"/>
              <a:gd name="connsiteY19" fmla="*/ 1018588 h 1937186"/>
              <a:gd name="connsiteX20" fmla="*/ 1101328 w 1112283"/>
              <a:gd name="connsiteY20" fmla="*/ 1072134 h 1937186"/>
              <a:gd name="connsiteX21" fmla="*/ 1109565 w 1112283"/>
              <a:gd name="connsiteY21" fmla="*/ 1170988 h 1937186"/>
              <a:gd name="connsiteX22" fmla="*/ 1047782 w 1112283"/>
              <a:gd name="connsiteY22" fmla="*/ 1154512 h 1937186"/>
              <a:gd name="connsiteX23" fmla="*/ 1043663 w 1112283"/>
              <a:gd name="connsiteY23" fmla="*/ 1138036 h 1937186"/>
              <a:gd name="connsiteX24" fmla="*/ 1002473 w 1112283"/>
              <a:gd name="connsiteY24" fmla="*/ 1179225 h 1937186"/>
              <a:gd name="connsiteX25" fmla="*/ 965403 w 1112283"/>
              <a:gd name="connsiteY25" fmla="*/ 1278080 h 1937186"/>
              <a:gd name="connsiteX26" fmla="*/ 903619 w 1112283"/>
              <a:gd name="connsiteY26" fmla="*/ 1360458 h 1937186"/>
              <a:gd name="connsiteX27" fmla="*/ 837717 w 1112283"/>
              <a:gd name="connsiteY27" fmla="*/ 1385171 h 1937186"/>
              <a:gd name="connsiteX28" fmla="*/ 780052 w 1112283"/>
              <a:gd name="connsiteY28" fmla="*/ 1615831 h 1937186"/>
              <a:gd name="connsiteX29" fmla="*/ 677079 w 1112283"/>
              <a:gd name="connsiteY29" fmla="*/ 1731161 h 1937186"/>
              <a:gd name="connsiteX30" fmla="*/ 524679 w 1112283"/>
              <a:gd name="connsiteY30" fmla="*/ 1879442 h 1937186"/>
              <a:gd name="connsiteX31" fmla="*/ 240473 w 1112283"/>
              <a:gd name="connsiteY31" fmla="*/ 1937107 h 1937186"/>
              <a:gd name="connsiteX32" fmla="*/ 67479 w 1112283"/>
              <a:gd name="connsiteY32" fmla="*/ 1891798 h 1937186"/>
              <a:gd name="connsiteX33" fmla="*/ 63360 w 1112283"/>
              <a:gd name="connsiteY33" fmla="*/ 1883561 h 1937186"/>
              <a:gd name="connsiteX34" fmla="*/ 22171 w 1112283"/>
              <a:gd name="connsiteY34" fmla="*/ 1842371 h 1937186"/>
              <a:gd name="connsiteX35" fmla="*/ 1576 w 1112283"/>
              <a:gd name="connsiteY35" fmla="*/ 1747636 h 1937186"/>
              <a:gd name="connsiteX36" fmla="*/ 63360 w 1112283"/>
              <a:gd name="connsiteY36" fmla="*/ 1710566 h 1937186"/>
              <a:gd name="connsiteX37" fmla="*/ 137500 w 1112283"/>
              <a:gd name="connsiteY37" fmla="*/ 1599355 h 1937186"/>
              <a:gd name="connsiteX38" fmla="*/ 219879 w 1112283"/>
              <a:gd name="connsiteY38" fmla="*/ 1401647 h 1937186"/>
              <a:gd name="connsiteX39" fmla="*/ 359922 w 1112283"/>
              <a:gd name="connsiteY39" fmla="*/ 1405766 h 1937186"/>
              <a:gd name="connsiteX40" fmla="*/ 425825 w 1112283"/>
              <a:gd name="connsiteY40" fmla="*/ 1282198 h 1937186"/>
              <a:gd name="connsiteX41" fmla="*/ 491728 w 1112283"/>
              <a:gd name="connsiteY41" fmla="*/ 1216296 h 1937186"/>
              <a:gd name="connsiteX42" fmla="*/ 438182 w 1112283"/>
              <a:gd name="connsiteY42" fmla="*/ 1121561 h 1937186"/>
              <a:gd name="connsiteX43" fmla="*/ 298138 w 1112283"/>
              <a:gd name="connsiteY43" fmla="*/ 1063896 h 1937186"/>
              <a:gd name="connsiteX44" fmla="*/ 261068 w 1112283"/>
              <a:gd name="connsiteY44" fmla="*/ 1026825 h 1937186"/>
              <a:gd name="connsiteX45" fmla="*/ 195165 w 1112283"/>
              <a:gd name="connsiteY45" fmla="*/ 886782 h 1937186"/>
              <a:gd name="connsiteX46" fmla="*/ 125144 w 1112283"/>
              <a:gd name="connsiteY46" fmla="*/ 899139 h 1937186"/>
              <a:gd name="connsiteX47" fmla="*/ 75717 w 1112283"/>
              <a:gd name="connsiteY47" fmla="*/ 907377 h 1937186"/>
              <a:gd name="connsiteX48" fmla="*/ 71598 w 1112283"/>
              <a:gd name="connsiteY48" fmla="*/ 767334 h 1937186"/>
              <a:gd name="connsiteX49" fmla="*/ 9814 w 1112283"/>
              <a:gd name="connsiteY49" fmla="*/ 639647 h 1937186"/>
              <a:gd name="connsiteX50" fmla="*/ 83955 w 1112283"/>
              <a:gd name="connsiteY50" fmla="*/ 524317 h 1937186"/>
              <a:gd name="connsiteX51" fmla="*/ 83955 w 1112283"/>
              <a:gd name="connsiteY51" fmla="*/ 441939 h 1937186"/>
              <a:gd name="connsiteX52" fmla="*/ 125144 w 1112283"/>
              <a:gd name="connsiteY52" fmla="*/ 396631 h 1937186"/>
              <a:gd name="connsiteX53" fmla="*/ 121025 w 1112283"/>
              <a:gd name="connsiteY53" fmla="*/ 273063 h 1937186"/>
              <a:gd name="connsiteX54" fmla="*/ 240473 w 1112283"/>
              <a:gd name="connsiteY54" fmla="*/ 186566 h 1937186"/>
              <a:gd name="connsiteX0" fmla="*/ 240473 w 1112283"/>
              <a:gd name="connsiteY0" fmla="*/ 186566 h 1937186"/>
              <a:gd name="connsiteX1" fmla="*/ 364041 w 1112283"/>
              <a:gd name="connsiteY1" fmla="*/ 248350 h 1937186"/>
              <a:gd name="connsiteX2" fmla="*/ 446419 w 1112283"/>
              <a:gd name="connsiteY2" fmla="*/ 190685 h 1937186"/>
              <a:gd name="connsiteX3" fmla="*/ 512322 w 1112283"/>
              <a:gd name="connsiteY3" fmla="*/ 124782 h 1937186"/>
              <a:gd name="connsiteX4" fmla="*/ 574106 w 1112283"/>
              <a:gd name="connsiteY4" fmla="*/ 30047 h 1937186"/>
              <a:gd name="connsiteX5" fmla="*/ 611176 w 1112283"/>
              <a:gd name="connsiteY5" fmla="*/ 1215 h 1937186"/>
              <a:gd name="connsiteX6" fmla="*/ 697673 w 1112283"/>
              <a:gd name="connsiteY6" fmla="*/ 62998 h 1937186"/>
              <a:gd name="connsiteX7" fmla="*/ 784171 w 1112283"/>
              <a:gd name="connsiteY7" fmla="*/ 264825 h 1937186"/>
              <a:gd name="connsiteX8" fmla="*/ 858311 w 1112283"/>
              <a:gd name="connsiteY8" fmla="*/ 388393 h 1937186"/>
              <a:gd name="connsiteX9" fmla="*/ 940690 w 1112283"/>
              <a:gd name="connsiteY9" fmla="*/ 437820 h 1937186"/>
              <a:gd name="connsiteX10" fmla="*/ 961284 w 1112283"/>
              <a:gd name="connsiteY10" fmla="*/ 446058 h 1937186"/>
              <a:gd name="connsiteX11" fmla="*/ 920095 w 1112283"/>
              <a:gd name="connsiteY11" fmla="*/ 697312 h 1937186"/>
              <a:gd name="connsiteX12" fmla="*/ 944809 w 1112283"/>
              <a:gd name="connsiteY12" fmla="*/ 767334 h 1937186"/>
              <a:gd name="connsiteX13" fmla="*/ 915976 w 1112283"/>
              <a:gd name="connsiteY13" fmla="*/ 895020 h 1937186"/>
              <a:gd name="connsiteX14" fmla="*/ 940690 w 1112283"/>
              <a:gd name="connsiteY14" fmla="*/ 907377 h 1937186"/>
              <a:gd name="connsiteX15" fmla="*/ 994236 w 1112283"/>
              <a:gd name="connsiteY15" fmla="*/ 911496 h 1937186"/>
              <a:gd name="connsiteX16" fmla="*/ 1023068 w 1112283"/>
              <a:gd name="connsiteY16" fmla="*/ 989755 h 1937186"/>
              <a:gd name="connsiteX17" fmla="*/ 1023068 w 1112283"/>
              <a:gd name="connsiteY17" fmla="*/ 989755 h 1937186"/>
              <a:gd name="connsiteX18" fmla="*/ 1060138 w 1112283"/>
              <a:gd name="connsiteY18" fmla="*/ 1018588 h 1937186"/>
              <a:gd name="connsiteX19" fmla="*/ 1101328 w 1112283"/>
              <a:gd name="connsiteY19" fmla="*/ 1018588 h 1937186"/>
              <a:gd name="connsiteX20" fmla="*/ 1101328 w 1112283"/>
              <a:gd name="connsiteY20" fmla="*/ 1072134 h 1937186"/>
              <a:gd name="connsiteX21" fmla="*/ 1109565 w 1112283"/>
              <a:gd name="connsiteY21" fmla="*/ 1170988 h 1937186"/>
              <a:gd name="connsiteX22" fmla="*/ 1047782 w 1112283"/>
              <a:gd name="connsiteY22" fmla="*/ 1154512 h 1937186"/>
              <a:gd name="connsiteX23" fmla="*/ 1043663 w 1112283"/>
              <a:gd name="connsiteY23" fmla="*/ 1138036 h 1937186"/>
              <a:gd name="connsiteX24" fmla="*/ 1002473 w 1112283"/>
              <a:gd name="connsiteY24" fmla="*/ 1179225 h 1937186"/>
              <a:gd name="connsiteX25" fmla="*/ 965403 w 1112283"/>
              <a:gd name="connsiteY25" fmla="*/ 1278080 h 1937186"/>
              <a:gd name="connsiteX26" fmla="*/ 903619 w 1112283"/>
              <a:gd name="connsiteY26" fmla="*/ 1360458 h 1937186"/>
              <a:gd name="connsiteX27" fmla="*/ 837717 w 1112283"/>
              <a:gd name="connsiteY27" fmla="*/ 1385171 h 1937186"/>
              <a:gd name="connsiteX28" fmla="*/ 780052 w 1112283"/>
              <a:gd name="connsiteY28" fmla="*/ 1615831 h 1937186"/>
              <a:gd name="connsiteX29" fmla="*/ 677079 w 1112283"/>
              <a:gd name="connsiteY29" fmla="*/ 1731161 h 1937186"/>
              <a:gd name="connsiteX30" fmla="*/ 524679 w 1112283"/>
              <a:gd name="connsiteY30" fmla="*/ 1879442 h 1937186"/>
              <a:gd name="connsiteX31" fmla="*/ 240473 w 1112283"/>
              <a:gd name="connsiteY31" fmla="*/ 1937107 h 1937186"/>
              <a:gd name="connsiteX32" fmla="*/ 67479 w 1112283"/>
              <a:gd name="connsiteY32" fmla="*/ 1891798 h 1937186"/>
              <a:gd name="connsiteX33" fmla="*/ 63360 w 1112283"/>
              <a:gd name="connsiteY33" fmla="*/ 1883561 h 1937186"/>
              <a:gd name="connsiteX34" fmla="*/ 22171 w 1112283"/>
              <a:gd name="connsiteY34" fmla="*/ 1842371 h 1937186"/>
              <a:gd name="connsiteX35" fmla="*/ 1576 w 1112283"/>
              <a:gd name="connsiteY35" fmla="*/ 1747636 h 1937186"/>
              <a:gd name="connsiteX36" fmla="*/ 63360 w 1112283"/>
              <a:gd name="connsiteY36" fmla="*/ 1710566 h 1937186"/>
              <a:gd name="connsiteX37" fmla="*/ 137500 w 1112283"/>
              <a:gd name="connsiteY37" fmla="*/ 1599355 h 1937186"/>
              <a:gd name="connsiteX38" fmla="*/ 219879 w 1112283"/>
              <a:gd name="connsiteY38" fmla="*/ 1401647 h 1937186"/>
              <a:gd name="connsiteX39" fmla="*/ 359922 w 1112283"/>
              <a:gd name="connsiteY39" fmla="*/ 1405766 h 1937186"/>
              <a:gd name="connsiteX40" fmla="*/ 425825 w 1112283"/>
              <a:gd name="connsiteY40" fmla="*/ 1282198 h 1937186"/>
              <a:gd name="connsiteX41" fmla="*/ 491728 w 1112283"/>
              <a:gd name="connsiteY41" fmla="*/ 1216296 h 1937186"/>
              <a:gd name="connsiteX42" fmla="*/ 438182 w 1112283"/>
              <a:gd name="connsiteY42" fmla="*/ 1121561 h 1937186"/>
              <a:gd name="connsiteX43" fmla="*/ 298138 w 1112283"/>
              <a:gd name="connsiteY43" fmla="*/ 1063896 h 1937186"/>
              <a:gd name="connsiteX44" fmla="*/ 261068 w 1112283"/>
              <a:gd name="connsiteY44" fmla="*/ 1026825 h 1937186"/>
              <a:gd name="connsiteX45" fmla="*/ 195165 w 1112283"/>
              <a:gd name="connsiteY45" fmla="*/ 886782 h 1937186"/>
              <a:gd name="connsiteX46" fmla="*/ 125144 w 1112283"/>
              <a:gd name="connsiteY46" fmla="*/ 899139 h 1937186"/>
              <a:gd name="connsiteX47" fmla="*/ 75717 w 1112283"/>
              <a:gd name="connsiteY47" fmla="*/ 907377 h 1937186"/>
              <a:gd name="connsiteX48" fmla="*/ 71598 w 1112283"/>
              <a:gd name="connsiteY48" fmla="*/ 767334 h 1937186"/>
              <a:gd name="connsiteX49" fmla="*/ 9814 w 1112283"/>
              <a:gd name="connsiteY49" fmla="*/ 639647 h 1937186"/>
              <a:gd name="connsiteX50" fmla="*/ 83955 w 1112283"/>
              <a:gd name="connsiteY50" fmla="*/ 524317 h 1937186"/>
              <a:gd name="connsiteX51" fmla="*/ 83955 w 1112283"/>
              <a:gd name="connsiteY51" fmla="*/ 441939 h 1937186"/>
              <a:gd name="connsiteX52" fmla="*/ 125144 w 1112283"/>
              <a:gd name="connsiteY52" fmla="*/ 396631 h 1937186"/>
              <a:gd name="connsiteX53" fmla="*/ 121025 w 1112283"/>
              <a:gd name="connsiteY53" fmla="*/ 273063 h 1937186"/>
              <a:gd name="connsiteX54" fmla="*/ 240473 w 1112283"/>
              <a:gd name="connsiteY54" fmla="*/ 186566 h 1937186"/>
              <a:gd name="connsiteX0" fmla="*/ 240473 w 1112283"/>
              <a:gd name="connsiteY0" fmla="*/ 186566 h 1937186"/>
              <a:gd name="connsiteX1" fmla="*/ 364041 w 1112283"/>
              <a:gd name="connsiteY1" fmla="*/ 248350 h 1937186"/>
              <a:gd name="connsiteX2" fmla="*/ 446419 w 1112283"/>
              <a:gd name="connsiteY2" fmla="*/ 190685 h 1937186"/>
              <a:gd name="connsiteX3" fmla="*/ 512322 w 1112283"/>
              <a:gd name="connsiteY3" fmla="*/ 124782 h 1937186"/>
              <a:gd name="connsiteX4" fmla="*/ 574106 w 1112283"/>
              <a:gd name="connsiteY4" fmla="*/ 30047 h 1937186"/>
              <a:gd name="connsiteX5" fmla="*/ 611176 w 1112283"/>
              <a:gd name="connsiteY5" fmla="*/ 1215 h 1937186"/>
              <a:gd name="connsiteX6" fmla="*/ 697673 w 1112283"/>
              <a:gd name="connsiteY6" fmla="*/ 62998 h 1937186"/>
              <a:gd name="connsiteX7" fmla="*/ 784171 w 1112283"/>
              <a:gd name="connsiteY7" fmla="*/ 264825 h 1937186"/>
              <a:gd name="connsiteX8" fmla="*/ 858311 w 1112283"/>
              <a:gd name="connsiteY8" fmla="*/ 388393 h 1937186"/>
              <a:gd name="connsiteX9" fmla="*/ 940690 w 1112283"/>
              <a:gd name="connsiteY9" fmla="*/ 437820 h 1937186"/>
              <a:gd name="connsiteX10" fmla="*/ 961284 w 1112283"/>
              <a:gd name="connsiteY10" fmla="*/ 446058 h 1937186"/>
              <a:gd name="connsiteX11" fmla="*/ 920095 w 1112283"/>
              <a:gd name="connsiteY11" fmla="*/ 697312 h 1937186"/>
              <a:gd name="connsiteX12" fmla="*/ 944809 w 1112283"/>
              <a:gd name="connsiteY12" fmla="*/ 767334 h 1937186"/>
              <a:gd name="connsiteX13" fmla="*/ 915976 w 1112283"/>
              <a:gd name="connsiteY13" fmla="*/ 895020 h 1937186"/>
              <a:gd name="connsiteX14" fmla="*/ 940690 w 1112283"/>
              <a:gd name="connsiteY14" fmla="*/ 907377 h 1937186"/>
              <a:gd name="connsiteX15" fmla="*/ 994236 w 1112283"/>
              <a:gd name="connsiteY15" fmla="*/ 911496 h 1937186"/>
              <a:gd name="connsiteX16" fmla="*/ 1023068 w 1112283"/>
              <a:gd name="connsiteY16" fmla="*/ 989755 h 1937186"/>
              <a:gd name="connsiteX17" fmla="*/ 1023068 w 1112283"/>
              <a:gd name="connsiteY17" fmla="*/ 989755 h 1937186"/>
              <a:gd name="connsiteX18" fmla="*/ 1060138 w 1112283"/>
              <a:gd name="connsiteY18" fmla="*/ 1018588 h 1937186"/>
              <a:gd name="connsiteX19" fmla="*/ 1101328 w 1112283"/>
              <a:gd name="connsiteY19" fmla="*/ 1018588 h 1937186"/>
              <a:gd name="connsiteX20" fmla="*/ 1101328 w 1112283"/>
              <a:gd name="connsiteY20" fmla="*/ 1072134 h 1937186"/>
              <a:gd name="connsiteX21" fmla="*/ 1109565 w 1112283"/>
              <a:gd name="connsiteY21" fmla="*/ 1170988 h 1937186"/>
              <a:gd name="connsiteX22" fmla="*/ 1047782 w 1112283"/>
              <a:gd name="connsiteY22" fmla="*/ 1154512 h 1937186"/>
              <a:gd name="connsiteX23" fmla="*/ 1043663 w 1112283"/>
              <a:gd name="connsiteY23" fmla="*/ 1138036 h 1937186"/>
              <a:gd name="connsiteX24" fmla="*/ 1002473 w 1112283"/>
              <a:gd name="connsiteY24" fmla="*/ 1179225 h 1937186"/>
              <a:gd name="connsiteX25" fmla="*/ 965403 w 1112283"/>
              <a:gd name="connsiteY25" fmla="*/ 1278080 h 1937186"/>
              <a:gd name="connsiteX26" fmla="*/ 903619 w 1112283"/>
              <a:gd name="connsiteY26" fmla="*/ 1360458 h 1937186"/>
              <a:gd name="connsiteX27" fmla="*/ 837717 w 1112283"/>
              <a:gd name="connsiteY27" fmla="*/ 1385171 h 1937186"/>
              <a:gd name="connsiteX28" fmla="*/ 780052 w 1112283"/>
              <a:gd name="connsiteY28" fmla="*/ 1615831 h 1937186"/>
              <a:gd name="connsiteX29" fmla="*/ 677079 w 1112283"/>
              <a:gd name="connsiteY29" fmla="*/ 1731161 h 1937186"/>
              <a:gd name="connsiteX30" fmla="*/ 524679 w 1112283"/>
              <a:gd name="connsiteY30" fmla="*/ 1879442 h 1937186"/>
              <a:gd name="connsiteX31" fmla="*/ 240473 w 1112283"/>
              <a:gd name="connsiteY31" fmla="*/ 1937107 h 1937186"/>
              <a:gd name="connsiteX32" fmla="*/ 67479 w 1112283"/>
              <a:gd name="connsiteY32" fmla="*/ 1891798 h 1937186"/>
              <a:gd name="connsiteX33" fmla="*/ 63360 w 1112283"/>
              <a:gd name="connsiteY33" fmla="*/ 1883561 h 1937186"/>
              <a:gd name="connsiteX34" fmla="*/ 22171 w 1112283"/>
              <a:gd name="connsiteY34" fmla="*/ 1842371 h 1937186"/>
              <a:gd name="connsiteX35" fmla="*/ 1576 w 1112283"/>
              <a:gd name="connsiteY35" fmla="*/ 1747636 h 1937186"/>
              <a:gd name="connsiteX36" fmla="*/ 63360 w 1112283"/>
              <a:gd name="connsiteY36" fmla="*/ 1710566 h 1937186"/>
              <a:gd name="connsiteX37" fmla="*/ 137500 w 1112283"/>
              <a:gd name="connsiteY37" fmla="*/ 1599355 h 1937186"/>
              <a:gd name="connsiteX38" fmla="*/ 219879 w 1112283"/>
              <a:gd name="connsiteY38" fmla="*/ 1401647 h 1937186"/>
              <a:gd name="connsiteX39" fmla="*/ 359922 w 1112283"/>
              <a:gd name="connsiteY39" fmla="*/ 1389290 h 1937186"/>
              <a:gd name="connsiteX40" fmla="*/ 425825 w 1112283"/>
              <a:gd name="connsiteY40" fmla="*/ 1282198 h 1937186"/>
              <a:gd name="connsiteX41" fmla="*/ 491728 w 1112283"/>
              <a:gd name="connsiteY41" fmla="*/ 1216296 h 1937186"/>
              <a:gd name="connsiteX42" fmla="*/ 438182 w 1112283"/>
              <a:gd name="connsiteY42" fmla="*/ 1121561 h 1937186"/>
              <a:gd name="connsiteX43" fmla="*/ 298138 w 1112283"/>
              <a:gd name="connsiteY43" fmla="*/ 1063896 h 1937186"/>
              <a:gd name="connsiteX44" fmla="*/ 261068 w 1112283"/>
              <a:gd name="connsiteY44" fmla="*/ 1026825 h 1937186"/>
              <a:gd name="connsiteX45" fmla="*/ 195165 w 1112283"/>
              <a:gd name="connsiteY45" fmla="*/ 886782 h 1937186"/>
              <a:gd name="connsiteX46" fmla="*/ 125144 w 1112283"/>
              <a:gd name="connsiteY46" fmla="*/ 899139 h 1937186"/>
              <a:gd name="connsiteX47" fmla="*/ 75717 w 1112283"/>
              <a:gd name="connsiteY47" fmla="*/ 907377 h 1937186"/>
              <a:gd name="connsiteX48" fmla="*/ 71598 w 1112283"/>
              <a:gd name="connsiteY48" fmla="*/ 767334 h 1937186"/>
              <a:gd name="connsiteX49" fmla="*/ 9814 w 1112283"/>
              <a:gd name="connsiteY49" fmla="*/ 639647 h 1937186"/>
              <a:gd name="connsiteX50" fmla="*/ 83955 w 1112283"/>
              <a:gd name="connsiteY50" fmla="*/ 524317 h 1937186"/>
              <a:gd name="connsiteX51" fmla="*/ 83955 w 1112283"/>
              <a:gd name="connsiteY51" fmla="*/ 441939 h 1937186"/>
              <a:gd name="connsiteX52" fmla="*/ 125144 w 1112283"/>
              <a:gd name="connsiteY52" fmla="*/ 396631 h 1937186"/>
              <a:gd name="connsiteX53" fmla="*/ 121025 w 1112283"/>
              <a:gd name="connsiteY53" fmla="*/ 273063 h 1937186"/>
              <a:gd name="connsiteX54" fmla="*/ 240473 w 1112283"/>
              <a:gd name="connsiteY54" fmla="*/ 186566 h 1937186"/>
              <a:gd name="connsiteX0" fmla="*/ 240473 w 1112283"/>
              <a:gd name="connsiteY0" fmla="*/ 186566 h 1937186"/>
              <a:gd name="connsiteX1" fmla="*/ 364041 w 1112283"/>
              <a:gd name="connsiteY1" fmla="*/ 248350 h 1937186"/>
              <a:gd name="connsiteX2" fmla="*/ 446419 w 1112283"/>
              <a:gd name="connsiteY2" fmla="*/ 190685 h 1937186"/>
              <a:gd name="connsiteX3" fmla="*/ 512322 w 1112283"/>
              <a:gd name="connsiteY3" fmla="*/ 124782 h 1937186"/>
              <a:gd name="connsiteX4" fmla="*/ 574106 w 1112283"/>
              <a:gd name="connsiteY4" fmla="*/ 30047 h 1937186"/>
              <a:gd name="connsiteX5" fmla="*/ 611176 w 1112283"/>
              <a:gd name="connsiteY5" fmla="*/ 1215 h 1937186"/>
              <a:gd name="connsiteX6" fmla="*/ 697673 w 1112283"/>
              <a:gd name="connsiteY6" fmla="*/ 62998 h 1937186"/>
              <a:gd name="connsiteX7" fmla="*/ 784171 w 1112283"/>
              <a:gd name="connsiteY7" fmla="*/ 264825 h 1937186"/>
              <a:gd name="connsiteX8" fmla="*/ 858311 w 1112283"/>
              <a:gd name="connsiteY8" fmla="*/ 388393 h 1937186"/>
              <a:gd name="connsiteX9" fmla="*/ 940690 w 1112283"/>
              <a:gd name="connsiteY9" fmla="*/ 437820 h 1937186"/>
              <a:gd name="connsiteX10" fmla="*/ 961284 w 1112283"/>
              <a:gd name="connsiteY10" fmla="*/ 446058 h 1937186"/>
              <a:gd name="connsiteX11" fmla="*/ 920095 w 1112283"/>
              <a:gd name="connsiteY11" fmla="*/ 697312 h 1937186"/>
              <a:gd name="connsiteX12" fmla="*/ 944809 w 1112283"/>
              <a:gd name="connsiteY12" fmla="*/ 767334 h 1937186"/>
              <a:gd name="connsiteX13" fmla="*/ 915976 w 1112283"/>
              <a:gd name="connsiteY13" fmla="*/ 895020 h 1937186"/>
              <a:gd name="connsiteX14" fmla="*/ 940690 w 1112283"/>
              <a:gd name="connsiteY14" fmla="*/ 907377 h 1937186"/>
              <a:gd name="connsiteX15" fmla="*/ 994236 w 1112283"/>
              <a:gd name="connsiteY15" fmla="*/ 911496 h 1937186"/>
              <a:gd name="connsiteX16" fmla="*/ 1023068 w 1112283"/>
              <a:gd name="connsiteY16" fmla="*/ 989755 h 1937186"/>
              <a:gd name="connsiteX17" fmla="*/ 1023068 w 1112283"/>
              <a:gd name="connsiteY17" fmla="*/ 989755 h 1937186"/>
              <a:gd name="connsiteX18" fmla="*/ 1060138 w 1112283"/>
              <a:gd name="connsiteY18" fmla="*/ 1018588 h 1937186"/>
              <a:gd name="connsiteX19" fmla="*/ 1101328 w 1112283"/>
              <a:gd name="connsiteY19" fmla="*/ 1018588 h 1937186"/>
              <a:gd name="connsiteX20" fmla="*/ 1101328 w 1112283"/>
              <a:gd name="connsiteY20" fmla="*/ 1072134 h 1937186"/>
              <a:gd name="connsiteX21" fmla="*/ 1109565 w 1112283"/>
              <a:gd name="connsiteY21" fmla="*/ 1170988 h 1937186"/>
              <a:gd name="connsiteX22" fmla="*/ 1047782 w 1112283"/>
              <a:gd name="connsiteY22" fmla="*/ 1154512 h 1937186"/>
              <a:gd name="connsiteX23" fmla="*/ 1043663 w 1112283"/>
              <a:gd name="connsiteY23" fmla="*/ 1138036 h 1937186"/>
              <a:gd name="connsiteX24" fmla="*/ 1002473 w 1112283"/>
              <a:gd name="connsiteY24" fmla="*/ 1179225 h 1937186"/>
              <a:gd name="connsiteX25" fmla="*/ 965403 w 1112283"/>
              <a:gd name="connsiteY25" fmla="*/ 1278080 h 1937186"/>
              <a:gd name="connsiteX26" fmla="*/ 903619 w 1112283"/>
              <a:gd name="connsiteY26" fmla="*/ 1360458 h 1937186"/>
              <a:gd name="connsiteX27" fmla="*/ 837717 w 1112283"/>
              <a:gd name="connsiteY27" fmla="*/ 1385171 h 1937186"/>
              <a:gd name="connsiteX28" fmla="*/ 780052 w 1112283"/>
              <a:gd name="connsiteY28" fmla="*/ 1615831 h 1937186"/>
              <a:gd name="connsiteX29" fmla="*/ 677079 w 1112283"/>
              <a:gd name="connsiteY29" fmla="*/ 1731161 h 1937186"/>
              <a:gd name="connsiteX30" fmla="*/ 524679 w 1112283"/>
              <a:gd name="connsiteY30" fmla="*/ 1879442 h 1937186"/>
              <a:gd name="connsiteX31" fmla="*/ 240473 w 1112283"/>
              <a:gd name="connsiteY31" fmla="*/ 1937107 h 1937186"/>
              <a:gd name="connsiteX32" fmla="*/ 67479 w 1112283"/>
              <a:gd name="connsiteY32" fmla="*/ 1891798 h 1937186"/>
              <a:gd name="connsiteX33" fmla="*/ 63360 w 1112283"/>
              <a:gd name="connsiteY33" fmla="*/ 1883561 h 1937186"/>
              <a:gd name="connsiteX34" fmla="*/ 22171 w 1112283"/>
              <a:gd name="connsiteY34" fmla="*/ 1842371 h 1937186"/>
              <a:gd name="connsiteX35" fmla="*/ 1576 w 1112283"/>
              <a:gd name="connsiteY35" fmla="*/ 1747636 h 1937186"/>
              <a:gd name="connsiteX36" fmla="*/ 63360 w 1112283"/>
              <a:gd name="connsiteY36" fmla="*/ 1710566 h 1937186"/>
              <a:gd name="connsiteX37" fmla="*/ 137500 w 1112283"/>
              <a:gd name="connsiteY37" fmla="*/ 1599355 h 1937186"/>
              <a:gd name="connsiteX38" fmla="*/ 236355 w 1112283"/>
              <a:gd name="connsiteY38" fmla="*/ 1414004 h 1937186"/>
              <a:gd name="connsiteX39" fmla="*/ 359922 w 1112283"/>
              <a:gd name="connsiteY39" fmla="*/ 1389290 h 1937186"/>
              <a:gd name="connsiteX40" fmla="*/ 425825 w 1112283"/>
              <a:gd name="connsiteY40" fmla="*/ 1282198 h 1937186"/>
              <a:gd name="connsiteX41" fmla="*/ 491728 w 1112283"/>
              <a:gd name="connsiteY41" fmla="*/ 1216296 h 1937186"/>
              <a:gd name="connsiteX42" fmla="*/ 438182 w 1112283"/>
              <a:gd name="connsiteY42" fmla="*/ 1121561 h 1937186"/>
              <a:gd name="connsiteX43" fmla="*/ 298138 w 1112283"/>
              <a:gd name="connsiteY43" fmla="*/ 1063896 h 1937186"/>
              <a:gd name="connsiteX44" fmla="*/ 261068 w 1112283"/>
              <a:gd name="connsiteY44" fmla="*/ 1026825 h 1937186"/>
              <a:gd name="connsiteX45" fmla="*/ 195165 w 1112283"/>
              <a:gd name="connsiteY45" fmla="*/ 886782 h 1937186"/>
              <a:gd name="connsiteX46" fmla="*/ 125144 w 1112283"/>
              <a:gd name="connsiteY46" fmla="*/ 899139 h 1937186"/>
              <a:gd name="connsiteX47" fmla="*/ 75717 w 1112283"/>
              <a:gd name="connsiteY47" fmla="*/ 907377 h 1937186"/>
              <a:gd name="connsiteX48" fmla="*/ 71598 w 1112283"/>
              <a:gd name="connsiteY48" fmla="*/ 767334 h 1937186"/>
              <a:gd name="connsiteX49" fmla="*/ 9814 w 1112283"/>
              <a:gd name="connsiteY49" fmla="*/ 639647 h 1937186"/>
              <a:gd name="connsiteX50" fmla="*/ 83955 w 1112283"/>
              <a:gd name="connsiteY50" fmla="*/ 524317 h 1937186"/>
              <a:gd name="connsiteX51" fmla="*/ 83955 w 1112283"/>
              <a:gd name="connsiteY51" fmla="*/ 441939 h 1937186"/>
              <a:gd name="connsiteX52" fmla="*/ 125144 w 1112283"/>
              <a:gd name="connsiteY52" fmla="*/ 396631 h 1937186"/>
              <a:gd name="connsiteX53" fmla="*/ 121025 w 1112283"/>
              <a:gd name="connsiteY53" fmla="*/ 273063 h 1937186"/>
              <a:gd name="connsiteX54" fmla="*/ 240473 w 1112283"/>
              <a:gd name="connsiteY54" fmla="*/ 186566 h 1937186"/>
              <a:gd name="connsiteX0" fmla="*/ 240473 w 1112283"/>
              <a:gd name="connsiteY0" fmla="*/ 186566 h 1937186"/>
              <a:gd name="connsiteX1" fmla="*/ 364041 w 1112283"/>
              <a:gd name="connsiteY1" fmla="*/ 248350 h 1937186"/>
              <a:gd name="connsiteX2" fmla="*/ 446419 w 1112283"/>
              <a:gd name="connsiteY2" fmla="*/ 190685 h 1937186"/>
              <a:gd name="connsiteX3" fmla="*/ 512322 w 1112283"/>
              <a:gd name="connsiteY3" fmla="*/ 124782 h 1937186"/>
              <a:gd name="connsiteX4" fmla="*/ 574106 w 1112283"/>
              <a:gd name="connsiteY4" fmla="*/ 30047 h 1937186"/>
              <a:gd name="connsiteX5" fmla="*/ 611176 w 1112283"/>
              <a:gd name="connsiteY5" fmla="*/ 1215 h 1937186"/>
              <a:gd name="connsiteX6" fmla="*/ 697673 w 1112283"/>
              <a:gd name="connsiteY6" fmla="*/ 62998 h 1937186"/>
              <a:gd name="connsiteX7" fmla="*/ 784171 w 1112283"/>
              <a:gd name="connsiteY7" fmla="*/ 264825 h 1937186"/>
              <a:gd name="connsiteX8" fmla="*/ 858311 w 1112283"/>
              <a:gd name="connsiteY8" fmla="*/ 388393 h 1937186"/>
              <a:gd name="connsiteX9" fmla="*/ 940690 w 1112283"/>
              <a:gd name="connsiteY9" fmla="*/ 437820 h 1937186"/>
              <a:gd name="connsiteX10" fmla="*/ 961284 w 1112283"/>
              <a:gd name="connsiteY10" fmla="*/ 446058 h 1937186"/>
              <a:gd name="connsiteX11" fmla="*/ 920095 w 1112283"/>
              <a:gd name="connsiteY11" fmla="*/ 697312 h 1937186"/>
              <a:gd name="connsiteX12" fmla="*/ 944809 w 1112283"/>
              <a:gd name="connsiteY12" fmla="*/ 767334 h 1937186"/>
              <a:gd name="connsiteX13" fmla="*/ 915976 w 1112283"/>
              <a:gd name="connsiteY13" fmla="*/ 895020 h 1937186"/>
              <a:gd name="connsiteX14" fmla="*/ 940690 w 1112283"/>
              <a:gd name="connsiteY14" fmla="*/ 907377 h 1937186"/>
              <a:gd name="connsiteX15" fmla="*/ 994236 w 1112283"/>
              <a:gd name="connsiteY15" fmla="*/ 911496 h 1937186"/>
              <a:gd name="connsiteX16" fmla="*/ 1023068 w 1112283"/>
              <a:gd name="connsiteY16" fmla="*/ 989755 h 1937186"/>
              <a:gd name="connsiteX17" fmla="*/ 1023068 w 1112283"/>
              <a:gd name="connsiteY17" fmla="*/ 989755 h 1937186"/>
              <a:gd name="connsiteX18" fmla="*/ 1060138 w 1112283"/>
              <a:gd name="connsiteY18" fmla="*/ 1018588 h 1937186"/>
              <a:gd name="connsiteX19" fmla="*/ 1101328 w 1112283"/>
              <a:gd name="connsiteY19" fmla="*/ 1018588 h 1937186"/>
              <a:gd name="connsiteX20" fmla="*/ 1101328 w 1112283"/>
              <a:gd name="connsiteY20" fmla="*/ 1072134 h 1937186"/>
              <a:gd name="connsiteX21" fmla="*/ 1109565 w 1112283"/>
              <a:gd name="connsiteY21" fmla="*/ 1170988 h 1937186"/>
              <a:gd name="connsiteX22" fmla="*/ 1047782 w 1112283"/>
              <a:gd name="connsiteY22" fmla="*/ 1154512 h 1937186"/>
              <a:gd name="connsiteX23" fmla="*/ 1043663 w 1112283"/>
              <a:gd name="connsiteY23" fmla="*/ 1138036 h 1937186"/>
              <a:gd name="connsiteX24" fmla="*/ 1002473 w 1112283"/>
              <a:gd name="connsiteY24" fmla="*/ 1179225 h 1937186"/>
              <a:gd name="connsiteX25" fmla="*/ 965403 w 1112283"/>
              <a:gd name="connsiteY25" fmla="*/ 1278080 h 1937186"/>
              <a:gd name="connsiteX26" fmla="*/ 903619 w 1112283"/>
              <a:gd name="connsiteY26" fmla="*/ 1360458 h 1937186"/>
              <a:gd name="connsiteX27" fmla="*/ 837717 w 1112283"/>
              <a:gd name="connsiteY27" fmla="*/ 1385171 h 1937186"/>
              <a:gd name="connsiteX28" fmla="*/ 780052 w 1112283"/>
              <a:gd name="connsiteY28" fmla="*/ 1615831 h 1937186"/>
              <a:gd name="connsiteX29" fmla="*/ 677079 w 1112283"/>
              <a:gd name="connsiteY29" fmla="*/ 1731161 h 1937186"/>
              <a:gd name="connsiteX30" fmla="*/ 524679 w 1112283"/>
              <a:gd name="connsiteY30" fmla="*/ 1879442 h 1937186"/>
              <a:gd name="connsiteX31" fmla="*/ 240473 w 1112283"/>
              <a:gd name="connsiteY31" fmla="*/ 1937107 h 1937186"/>
              <a:gd name="connsiteX32" fmla="*/ 67479 w 1112283"/>
              <a:gd name="connsiteY32" fmla="*/ 1891798 h 1937186"/>
              <a:gd name="connsiteX33" fmla="*/ 63360 w 1112283"/>
              <a:gd name="connsiteY33" fmla="*/ 1883561 h 1937186"/>
              <a:gd name="connsiteX34" fmla="*/ 22171 w 1112283"/>
              <a:gd name="connsiteY34" fmla="*/ 1842371 h 1937186"/>
              <a:gd name="connsiteX35" fmla="*/ 1576 w 1112283"/>
              <a:gd name="connsiteY35" fmla="*/ 1747636 h 1937186"/>
              <a:gd name="connsiteX36" fmla="*/ 63360 w 1112283"/>
              <a:gd name="connsiteY36" fmla="*/ 1710566 h 1937186"/>
              <a:gd name="connsiteX37" fmla="*/ 112787 w 1112283"/>
              <a:gd name="connsiteY37" fmla="*/ 1673496 h 1937186"/>
              <a:gd name="connsiteX38" fmla="*/ 137500 w 1112283"/>
              <a:gd name="connsiteY38" fmla="*/ 1599355 h 1937186"/>
              <a:gd name="connsiteX39" fmla="*/ 236355 w 1112283"/>
              <a:gd name="connsiteY39" fmla="*/ 1414004 h 1937186"/>
              <a:gd name="connsiteX40" fmla="*/ 359922 w 1112283"/>
              <a:gd name="connsiteY40" fmla="*/ 1389290 h 1937186"/>
              <a:gd name="connsiteX41" fmla="*/ 425825 w 1112283"/>
              <a:gd name="connsiteY41" fmla="*/ 1282198 h 1937186"/>
              <a:gd name="connsiteX42" fmla="*/ 491728 w 1112283"/>
              <a:gd name="connsiteY42" fmla="*/ 1216296 h 1937186"/>
              <a:gd name="connsiteX43" fmla="*/ 438182 w 1112283"/>
              <a:gd name="connsiteY43" fmla="*/ 1121561 h 1937186"/>
              <a:gd name="connsiteX44" fmla="*/ 298138 w 1112283"/>
              <a:gd name="connsiteY44" fmla="*/ 1063896 h 1937186"/>
              <a:gd name="connsiteX45" fmla="*/ 261068 w 1112283"/>
              <a:gd name="connsiteY45" fmla="*/ 1026825 h 1937186"/>
              <a:gd name="connsiteX46" fmla="*/ 195165 w 1112283"/>
              <a:gd name="connsiteY46" fmla="*/ 886782 h 1937186"/>
              <a:gd name="connsiteX47" fmla="*/ 125144 w 1112283"/>
              <a:gd name="connsiteY47" fmla="*/ 899139 h 1937186"/>
              <a:gd name="connsiteX48" fmla="*/ 75717 w 1112283"/>
              <a:gd name="connsiteY48" fmla="*/ 907377 h 1937186"/>
              <a:gd name="connsiteX49" fmla="*/ 71598 w 1112283"/>
              <a:gd name="connsiteY49" fmla="*/ 767334 h 1937186"/>
              <a:gd name="connsiteX50" fmla="*/ 9814 w 1112283"/>
              <a:gd name="connsiteY50" fmla="*/ 639647 h 1937186"/>
              <a:gd name="connsiteX51" fmla="*/ 83955 w 1112283"/>
              <a:gd name="connsiteY51" fmla="*/ 524317 h 1937186"/>
              <a:gd name="connsiteX52" fmla="*/ 83955 w 1112283"/>
              <a:gd name="connsiteY52" fmla="*/ 441939 h 1937186"/>
              <a:gd name="connsiteX53" fmla="*/ 125144 w 1112283"/>
              <a:gd name="connsiteY53" fmla="*/ 396631 h 1937186"/>
              <a:gd name="connsiteX54" fmla="*/ 121025 w 1112283"/>
              <a:gd name="connsiteY54" fmla="*/ 273063 h 1937186"/>
              <a:gd name="connsiteX55" fmla="*/ 240473 w 1112283"/>
              <a:gd name="connsiteY55" fmla="*/ 186566 h 1937186"/>
              <a:gd name="connsiteX0" fmla="*/ 240473 w 1112283"/>
              <a:gd name="connsiteY0" fmla="*/ 186566 h 1937186"/>
              <a:gd name="connsiteX1" fmla="*/ 364041 w 1112283"/>
              <a:gd name="connsiteY1" fmla="*/ 248350 h 1937186"/>
              <a:gd name="connsiteX2" fmla="*/ 446419 w 1112283"/>
              <a:gd name="connsiteY2" fmla="*/ 190685 h 1937186"/>
              <a:gd name="connsiteX3" fmla="*/ 512322 w 1112283"/>
              <a:gd name="connsiteY3" fmla="*/ 124782 h 1937186"/>
              <a:gd name="connsiteX4" fmla="*/ 574106 w 1112283"/>
              <a:gd name="connsiteY4" fmla="*/ 30047 h 1937186"/>
              <a:gd name="connsiteX5" fmla="*/ 611176 w 1112283"/>
              <a:gd name="connsiteY5" fmla="*/ 1215 h 1937186"/>
              <a:gd name="connsiteX6" fmla="*/ 697673 w 1112283"/>
              <a:gd name="connsiteY6" fmla="*/ 62998 h 1937186"/>
              <a:gd name="connsiteX7" fmla="*/ 784171 w 1112283"/>
              <a:gd name="connsiteY7" fmla="*/ 264825 h 1937186"/>
              <a:gd name="connsiteX8" fmla="*/ 858311 w 1112283"/>
              <a:gd name="connsiteY8" fmla="*/ 388393 h 1937186"/>
              <a:gd name="connsiteX9" fmla="*/ 940690 w 1112283"/>
              <a:gd name="connsiteY9" fmla="*/ 437820 h 1937186"/>
              <a:gd name="connsiteX10" fmla="*/ 961284 w 1112283"/>
              <a:gd name="connsiteY10" fmla="*/ 446058 h 1937186"/>
              <a:gd name="connsiteX11" fmla="*/ 920095 w 1112283"/>
              <a:gd name="connsiteY11" fmla="*/ 697312 h 1937186"/>
              <a:gd name="connsiteX12" fmla="*/ 944809 w 1112283"/>
              <a:gd name="connsiteY12" fmla="*/ 767334 h 1937186"/>
              <a:gd name="connsiteX13" fmla="*/ 915976 w 1112283"/>
              <a:gd name="connsiteY13" fmla="*/ 895020 h 1937186"/>
              <a:gd name="connsiteX14" fmla="*/ 940690 w 1112283"/>
              <a:gd name="connsiteY14" fmla="*/ 907377 h 1937186"/>
              <a:gd name="connsiteX15" fmla="*/ 994236 w 1112283"/>
              <a:gd name="connsiteY15" fmla="*/ 911496 h 1937186"/>
              <a:gd name="connsiteX16" fmla="*/ 1023068 w 1112283"/>
              <a:gd name="connsiteY16" fmla="*/ 989755 h 1937186"/>
              <a:gd name="connsiteX17" fmla="*/ 1023068 w 1112283"/>
              <a:gd name="connsiteY17" fmla="*/ 989755 h 1937186"/>
              <a:gd name="connsiteX18" fmla="*/ 1060138 w 1112283"/>
              <a:gd name="connsiteY18" fmla="*/ 1018588 h 1937186"/>
              <a:gd name="connsiteX19" fmla="*/ 1101328 w 1112283"/>
              <a:gd name="connsiteY19" fmla="*/ 1018588 h 1937186"/>
              <a:gd name="connsiteX20" fmla="*/ 1101328 w 1112283"/>
              <a:gd name="connsiteY20" fmla="*/ 1072134 h 1937186"/>
              <a:gd name="connsiteX21" fmla="*/ 1109565 w 1112283"/>
              <a:gd name="connsiteY21" fmla="*/ 1170988 h 1937186"/>
              <a:gd name="connsiteX22" fmla="*/ 1047782 w 1112283"/>
              <a:gd name="connsiteY22" fmla="*/ 1154512 h 1937186"/>
              <a:gd name="connsiteX23" fmla="*/ 1043663 w 1112283"/>
              <a:gd name="connsiteY23" fmla="*/ 1138036 h 1937186"/>
              <a:gd name="connsiteX24" fmla="*/ 1002473 w 1112283"/>
              <a:gd name="connsiteY24" fmla="*/ 1179225 h 1937186"/>
              <a:gd name="connsiteX25" fmla="*/ 965403 w 1112283"/>
              <a:gd name="connsiteY25" fmla="*/ 1278080 h 1937186"/>
              <a:gd name="connsiteX26" fmla="*/ 903619 w 1112283"/>
              <a:gd name="connsiteY26" fmla="*/ 1360458 h 1937186"/>
              <a:gd name="connsiteX27" fmla="*/ 837717 w 1112283"/>
              <a:gd name="connsiteY27" fmla="*/ 1385171 h 1937186"/>
              <a:gd name="connsiteX28" fmla="*/ 780052 w 1112283"/>
              <a:gd name="connsiteY28" fmla="*/ 1615831 h 1937186"/>
              <a:gd name="connsiteX29" fmla="*/ 677079 w 1112283"/>
              <a:gd name="connsiteY29" fmla="*/ 1731161 h 1937186"/>
              <a:gd name="connsiteX30" fmla="*/ 524679 w 1112283"/>
              <a:gd name="connsiteY30" fmla="*/ 1879442 h 1937186"/>
              <a:gd name="connsiteX31" fmla="*/ 240473 w 1112283"/>
              <a:gd name="connsiteY31" fmla="*/ 1937107 h 1937186"/>
              <a:gd name="connsiteX32" fmla="*/ 67479 w 1112283"/>
              <a:gd name="connsiteY32" fmla="*/ 1891798 h 1937186"/>
              <a:gd name="connsiteX33" fmla="*/ 63360 w 1112283"/>
              <a:gd name="connsiteY33" fmla="*/ 1883561 h 1937186"/>
              <a:gd name="connsiteX34" fmla="*/ 22171 w 1112283"/>
              <a:gd name="connsiteY34" fmla="*/ 1842371 h 1937186"/>
              <a:gd name="connsiteX35" fmla="*/ 1576 w 1112283"/>
              <a:gd name="connsiteY35" fmla="*/ 1747636 h 1937186"/>
              <a:gd name="connsiteX36" fmla="*/ 63360 w 1112283"/>
              <a:gd name="connsiteY36" fmla="*/ 1710566 h 1937186"/>
              <a:gd name="connsiteX37" fmla="*/ 112787 w 1112283"/>
              <a:gd name="connsiteY37" fmla="*/ 1673496 h 1937186"/>
              <a:gd name="connsiteX38" fmla="*/ 137500 w 1112283"/>
              <a:gd name="connsiteY38" fmla="*/ 1599355 h 1937186"/>
              <a:gd name="connsiteX39" fmla="*/ 236355 w 1112283"/>
              <a:gd name="connsiteY39" fmla="*/ 1414004 h 1937186"/>
              <a:gd name="connsiteX40" fmla="*/ 359922 w 1112283"/>
              <a:gd name="connsiteY40" fmla="*/ 1389290 h 1937186"/>
              <a:gd name="connsiteX41" fmla="*/ 425825 w 1112283"/>
              <a:gd name="connsiteY41" fmla="*/ 1282198 h 1937186"/>
              <a:gd name="connsiteX42" fmla="*/ 491728 w 1112283"/>
              <a:gd name="connsiteY42" fmla="*/ 1216296 h 1937186"/>
              <a:gd name="connsiteX43" fmla="*/ 438182 w 1112283"/>
              <a:gd name="connsiteY43" fmla="*/ 1121561 h 1937186"/>
              <a:gd name="connsiteX44" fmla="*/ 298138 w 1112283"/>
              <a:gd name="connsiteY44" fmla="*/ 1063896 h 1937186"/>
              <a:gd name="connsiteX45" fmla="*/ 261068 w 1112283"/>
              <a:gd name="connsiteY45" fmla="*/ 1026825 h 1937186"/>
              <a:gd name="connsiteX46" fmla="*/ 195165 w 1112283"/>
              <a:gd name="connsiteY46" fmla="*/ 886782 h 1937186"/>
              <a:gd name="connsiteX47" fmla="*/ 125144 w 1112283"/>
              <a:gd name="connsiteY47" fmla="*/ 899139 h 1937186"/>
              <a:gd name="connsiteX48" fmla="*/ 75717 w 1112283"/>
              <a:gd name="connsiteY48" fmla="*/ 907377 h 1937186"/>
              <a:gd name="connsiteX49" fmla="*/ 71598 w 1112283"/>
              <a:gd name="connsiteY49" fmla="*/ 767334 h 1937186"/>
              <a:gd name="connsiteX50" fmla="*/ 9814 w 1112283"/>
              <a:gd name="connsiteY50" fmla="*/ 639647 h 1937186"/>
              <a:gd name="connsiteX51" fmla="*/ 83955 w 1112283"/>
              <a:gd name="connsiteY51" fmla="*/ 524317 h 1937186"/>
              <a:gd name="connsiteX52" fmla="*/ 83955 w 1112283"/>
              <a:gd name="connsiteY52" fmla="*/ 441939 h 1937186"/>
              <a:gd name="connsiteX53" fmla="*/ 125144 w 1112283"/>
              <a:gd name="connsiteY53" fmla="*/ 396631 h 1937186"/>
              <a:gd name="connsiteX54" fmla="*/ 121025 w 1112283"/>
              <a:gd name="connsiteY54" fmla="*/ 273063 h 1937186"/>
              <a:gd name="connsiteX55" fmla="*/ 162214 w 1112283"/>
              <a:gd name="connsiteY55" fmla="*/ 186566 h 1937186"/>
              <a:gd name="connsiteX56" fmla="*/ 240473 w 1112283"/>
              <a:gd name="connsiteY56" fmla="*/ 186566 h 1937186"/>
              <a:gd name="connsiteX0" fmla="*/ 240473 w 1112283"/>
              <a:gd name="connsiteY0" fmla="*/ 186566 h 1937186"/>
              <a:gd name="connsiteX1" fmla="*/ 364041 w 1112283"/>
              <a:gd name="connsiteY1" fmla="*/ 248350 h 1937186"/>
              <a:gd name="connsiteX2" fmla="*/ 446419 w 1112283"/>
              <a:gd name="connsiteY2" fmla="*/ 190685 h 1937186"/>
              <a:gd name="connsiteX3" fmla="*/ 512322 w 1112283"/>
              <a:gd name="connsiteY3" fmla="*/ 124782 h 1937186"/>
              <a:gd name="connsiteX4" fmla="*/ 574106 w 1112283"/>
              <a:gd name="connsiteY4" fmla="*/ 30047 h 1937186"/>
              <a:gd name="connsiteX5" fmla="*/ 611176 w 1112283"/>
              <a:gd name="connsiteY5" fmla="*/ 1215 h 1937186"/>
              <a:gd name="connsiteX6" fmla="*/ 697673 w 1112283"/>
              <a:gd name="connsiteY6" fmla="*/ 62998 h 1937186"/>
              <a:gd name="connsiteX7" fmla="*/ 784171 w 1112283"/>
              <a:gd name="connsiteY7" fmla="*/ 264825 h 1937186"/>
              <a:gd name="connsiteX8" fmla="*/ 858311 w 1112283"/>
              <a:gd name="connsiteY8" fmla="*/ 388393 h 1937186"/>
              <a:gd name="connsiteX9" fmla="*/ 940690 w 1112283"/>
              <a:gd name="connsiteY9" fmla="*/ 437820 h 1937186"/>
              <a:gd name="connsiteX10" fmla="*/ 961284 w 1112283"/>
              <a:gd name="connsiteY10" fmla="*/ 446058 h 1937186"/>
              <a:gd name="connsiteX11" fmla="*/ 920095 w 1112283"/>
              <a:gd name="connsiteY11" fmla="*/ 697312 h 1937186"/>
              <a:gd name="connsiteX12" fmla="*/ 944809 w 1112283"/>
              <a:gd name="connsiteY12" fmla="*/ 767334 h 1937186"/>
              <a:gd name="connsiteX13" fmla="*/ 915976 w 1112283"/>
              <a:gd name="connsiteY13" fmla="*/ 895020 h 1937186"/>
              <a:gd name="connsiteX14" fmla="*/ 940690 w 1112283"/>
              <a:gd name="connsiteY14" fmla="*/ 907377 h 1937186"/>
              <a:gd name="connsiteX15" fmla="*/ 994236 w 1112283"/>
              <a:gd name="connsiteY15" fmla="*/ 911496 h 1937186"/>
              <a:gd name="connsiteX16" fmla="*/ 1023068 w 1112283"/>
              <a:gd name="connsiteY16" fmla="*/ 989755 h 1937186"/>
              <a:gd name="connsiteX17" fmla="*/ 1023068 w 1112283"/>
              <a:gd name="connsiteY17" fmla="*/ 989755 h 1937186"/>
              <a:gd name="connsiteX18" fmla="*/ 1060138 w 1112283"/>
              <a:gd name="connsiteY18" fmla="*/ 1018588 h 1937186"/>
              <a:gd name="connsiteX19" fmla="*/ 1101328 w 1112283"/>
              <a:gd name="connsiteY19" fmla="*/ 1018588 h 1937186"/>
              <a:gd name="connsiteX20" fmla="*/ 1101328 w 1112283"/>
              <a:gd name="connsiteY20" fmla="*/ 1072134 h 1937186"/>
              <a:gd name="connsiteX21" fmla="*/ 1109565 w 1112283"/>
              <a:gd name="connsiteY21" fmla="*/ 1170988 h 1937186"/>
              <a:gd name="connsiteX22" fmla="*/ 1047782 w 1112283"/>
              <a:gd name="connsiteY22" fmla="*/ 1154512 h 1937186"/>
              <a:gd name="connsiteX23" fmla="*/ 1043663 w 1112283"/>
              <a:gd name="connsiteY23" fmla="*/ 1138036 h 1937186"/>
              <a:gd name="connsiteX24" fmla="*/ 1002473 w 1112283"/>
              <a:gd name="connsiteY24" fmla="*/ 1179225 h 1937186"/>
              <a:gd name="connsiteX25" fmla="*/ 965403 w 1112283"/>
              <a:gd name="connsiteY25" fmla="*/ 1278080 h 1937186"/>
              <a:gd name="connsiteX26" fmla="*/ 903619 w 1112283"/>
              <a:gd name="connsiteY26" fmla="*/ 1360458 h 1937186"/>
              <a:gd name="connsiteX27" fmla="*/ 837717 w 1112283"/>
              <a:gd name="connsiteY27" fmla="*/ 1385171 h 1937186"/>
              <a:gd name="connsiteX28" fmla="*/ 780052 w 1112283"/>
              <a:gd name="connsiteY28" fmla="*/ 1615831 h 1937186"/>
              <a:gd name="connsiteX29" fmla="*/ 677079 w 1112283"/>
              <a:gd name="connsiteY29" fmla="*/ 1731161 h 1937186"/>
              <a:gd name="connsiteX30" fmla="*/ 524679 w 1112283"/>
              <a:gd name="connsiteY30" fmla="*/ 1879442 h 1937186"/>
              <a:gd name="connsiteX31" fmla="*/ 240473 w 1112283"/>
              <a:gd name="connsiteY31" fmla="*/ 1937107 h 1937186"/>
              <a:gd name="connsiteX32" fmla="*/ 67479 w 1112283"/>
              <a:gd name="connsiteY32" fmla="*/ 1891798 h 1937186"/>
              <a:gd name="connsiteX33" fmla="*/ 63360 w 1112283"/>
              <a:gd name="connsiteY33" fmla="*/ 1883561 h 1937186"/>
              <a:gd name="connsiteX34" fmla="*/ 22171 w 1112283"/>
              <a:gd name="connsiteY34" fmla="*/ 1842371 h 1937186"/>
              <a:gd name="connsiteX35" fmla="*/ 1576 w 1112283"/>
              <a:gd name="connsiteY35" fmla="*/ 1747636 h 1937186"/>
              <a:gd name="connsiteX36" fmla="*/ 63360 w 1112283"/>
              <a:gd name="connsiteY36" fmla="*/ 1710566 h 1937186"/>
              <a:gd name="connsiteX37" fmla="*/ 112787 w 1112283"/>
              <a:gd name="connsiteY37" fmla="*/ 1673496 h 1937186"/>
              <a:gd name="connsiteX38" fmla="*/ 137500 w 1112283"/>
              <a:gd name="connsiteY38" fmla="*/ 1599355 h 1937186"/>
              <a:gd name="connsiteX39" fmla="*/ 236355 w 1112283"/>
              <a:gd name="connsiteY39" fmla="*/ 1414004 h 1937186"/>
              <a:gd name="connsiteX40" fmla="*/ 359922 w 1112283"/>
              <a:gd name="connsiteY40" fmla="*/ 1389290 h 1937186"/>
              <a:gd name="connsiteX41" fmla="*/ 425825 w 1112283"/>
              <a:gd name="connsiteY41" fmla="*/ 1282198 h 1937186"/>
              <a:gd name="connsiteX42" fmla="*/ 491728 w 1112283"/>
              <a:gd name="connsiteY42" fmla="*/ 1216296 h 1937186"/>
              <a:gd name="connsiteX43" fmla="*/ 438182 w 1112283"/>
              <a:gd name="connsiteY43" fmla="*/ 1121561 h 1937186"/>
              <a:gd name="connsiteX44" fmla="*/ 298138 w 1112283"/>
              <a:gd name="connsiteY44" fmla="*/ 1063896 h 1937186"/>
              <a:gd name="connsiteX45" fmla="*/ 261068 w 1112283"/>
              <a:gd name="connsiteY45" fmla="*/ 1026825 h 1937186"/>
              <a:gd name="connsiteX46" fmla="*/ 195165 w 1112283"/>
              <a:gd name="connsiteY46" fmla="*/ 886782 h 1937186"/>
              <a:gd name="connsiteX47" fmla="*/ 125144 w 1112283"/>
              <a:gd name="connsiteY47" fmla="*/ 899139 h 1937186"/>
              <a:gd name="connsiteX48" fmla="*/ 75717 w 1112283"/>
              <a:gd name="connsiteY48" fmla="*/ 907377 h 1937186"/>
              <a:gd name="connsiteX49" fmla="*/ 71598 w 1112283"/>
              <a:gd name="connsiteY49" fmla="*/ 767334 h 1937186"/>
              <a:gd name="connsiteX50" fmla="*/ 9814 w 1112283"/>
              <a:gd name="connsiteY50" fmla="*/ 639647 h 1937186"/>
              <a:gd name="connsiteX51" fmla="*/ 83955 w 1112283"/>
              <a:gd name="connsiteY51" fmla="*/ 524317 h 1937186"/>
              <a:gd name="connsiteX52" fmla="*/ 96311 w 1112283"/>
              <a:gd name="connsiteY52" fmla="*/ 470772 h 1937186"/>
              <a:gd name="connsiteX53" fmla="*/ 125144 w 1112283"/>
              <a:gd name="connsiteY53" fmla="*/ 396631 h 1937186"/>
              <a:gd name="connsiteX54" fmla="*/ 121025 w 1112283"/>
              <a:gd name="connsiteY54" fmla="*/ 273063 h 1937186"/>
              <a:gd name="connsiteX55" fmla="*/ 162214 w 1112283"/>
              <a:gd name="connsiteY55" fmla="*/ 186566 h 1937186"/>
              <a:gd name="connsiteX56" fmla="*/ 240473 w 1112283"/>
              <a:gd name="connsiteY56" fmla="*/ 186566 h 1937186"/>
              <a:gd name="connsiteX0" fmla="*/ 238897 w 1110707"/>
              <a:gd name="connsiteY0" fmla="*/ 186566 h 1937186"/>
              <a:gd name="connsiteX1" fmla="*/ 362465 w 1110707"/>
              <a:gd name="connsiteY1" fmla="*/ 248350 h 1937186"/>
              <a:gd name="connsiteX2" fmla="*/ 444843 w 1110707"/>
              <a:gd name="connsiteY2" fmla="*/ 190685 h 1937186"/>
              <a:gd name="connsiteX3" fmla="*/ 510746 w 1110707"/>
              <a:gd name="connsiteY3" fmla="*/ 124782 h 1937186"/>
              <a:gd name="connsiteX4" fmla="*/ 572530 w 1110707"/>
              <a:gd name="connsiteY4" fmla="*/ 30047 h 1937186"/>
              <a:gd name="connsiteX5" fmla="*/ 609600 w 1110707"/>
              <a:gd name="connsiteY5" fmla="*/ 1215 h 1937186"/>
              <a:gd name="connsiteX6" fmla="*/ 696097 w 1110707"/>
              <a:gd name="connsiteY6" fmla="*/ 62998 h 1937186"/>
              <a:gd name="connsiteX7" fmla="*/ 782595 w 1110707"/>
              <a:gd name="connsiteY7" fmla="*/ 264825 h 1937186"/>
              <a:gd name="connsiteX8" fmla="*/ 856735 w 1110707"/>
              <a:gd name="connsiteY8" fmla="*/ 388393 h 1937186"/>
              <a:gd name="connsiteX9" fmla="*/ 939114 w 1110707"/>
              <a:gd name="connsiteY9" fmla="*/ 437820 h 1937186"/>
              <a:gd name="connsiteX10" fmla="*/ 959708 w 1110707"/>
              <a:gd name="connsiteY10" fmla="*/ 446058 h 1937186"/>
              <a:gd name="connsiteX11" fmla="*/ 918519 w 1110707"/>
              <a:gd name="connsiteY11" fmla="*/ 697312 h 1937186"/>
              <a:gd name="connsiteX12" fmla="*/ 943233 w 1110707"/>
              <a:gd name="connsiteY12" fmla="*/ 767334 h 1937186"/>
              <a:gd name="connsiteX13" fmla="*/ 914400 w 1110707"/>
              <a:gd name="connsiteY13" fmla="*/ 895020 h 1937186"/>
              <a:gd name="connsiteX14" fmla="*/ 939114 w 1110707"/>
              <a:gd name="connsiteY14" fmla="*/ 907377 h 1937186"/>
              <a:gd name="connsiteX15" fmla="*/ 992660 w 1110707"/>
              <a:gd name="connsiteY15" fmla="*/ 911496 h 1937186"/>
              <a:gd name="connsiteX16" fmla="*/ 1021492 w 1110707"/>
              <a:gd name="connsiteY16" fmla="*/ 989755 h 1937186"/>
              <a:gd name="connsiteX17" fmla="*/ 1021492 w 1110707"/>
              <a:gd name="connsiteY17" fmla="*/ 989755 h 1937186"/>
              <a:gd name="connsiteX18" fmla="*/ 1058562 w 1110707"/>
              <a:gd name="connsiteY18" fmla="*/ 1018588 h 1937186"/>
              <a:gd name="connsiteX19" fmla="*/ 1099752 w 1110707"/>
              <a:gd name="connsiteY19" fmla="*/ 1018588 h 1937186"/>
              <a:gd name="connsiteX20" fmla="*/ 1099752 w 1110707"/>
              <a:gd name="connsiteY20" fmla="*/ 1072134 h 1937186"/>
              <a:gd name="connsiteX21" fmla="*/ 1107989 w 1110707"/>
              <a:gd name="connsiteY21" fmla="*/ 1170988 h 1937186"/>
              <a:gd name="connsiteX22" fmla="*/ 1046206 w 1110707"/>
              <a:gd name="connsiteY22" fmla="*/ 1154512 h 1937186"/>
              <a:gd name="connsiteX23" fmla="*/ 1042087 w 1110707"/>
              <a:gd name="connsiteY23" fmla="*/ 1138036 h 1937186"/>
              <a:gd name="connsiteX24" fmla="*/ 1000897 w 1110707"/>
              <a:gd name="connsiteY24" fmla="*/ 1179225 h 1937186"/>
              <a:gd name="connsiteX25" fmla="*/ 963827 w 1110707"/>
              <a:gd name="connsiteY25" fmla="*/ 1278080 h 1937186"/>
              <a:gd name="connsiteX26" fmla="*/ 902043 w 1110707"/>
              <a:gd name="connsiteY26" fmla="*/ 1360458 h 1937186"/>
              <a:gd name="connsiteX27" fmla="*/ 836141 w 1110707"/>
              <a:gd name="connsiteY27" fmla="*/ 1385171 h 1937186"/>
              <a:gd name="connsiteX28" fmla="*/ 778476 w 1110707"/>
              <a:gd name="connsiteY28" fmla="*/ 1615831 h 1937186"/>
              <a:gd name="connsiteX29" fmla="*/ 675503 w 1110707"/>
              <a:gd name="connsiteY29" fmla="*/ 1731161 h 1937186"/>
              <a:gd name="connsiteX30" fmla="*/ 523103 w 1110707"/>
              <a:gd name="connsiteY30" fmla="*/ 1879442 h 1937186"/>
              <a:gd name="connsiteX31" fmla="*/ 238897 w 1110707"/>
              <a:gd name="connsiteY31" fmla="*/ 1937107 h 1937186"/>
              <a:gd name="connsiteX32" fmla="*/ 65903 w 1110707"/>
              <a:gd name="connsiteY32" fmla="*/ 1891798 h 1937186"/>
              <a:gd name="connsiteX33" fmla="*/ 61784 w 1110707"/>
              <a:gd name="connsiteY33" fmla="*/ 1883561 h 1937186"/>
              <a:gd name="connsiteX34" fmla="*/ 0 w 1110707"/>
              <a:gd name="connsiteY34" fmla="*/ 1747636 h 1937186"/>
              <a:gd name="connsiteX35" fmla="*/ 61784 w 1110707"/>
              <a:gd name="connsiteY35" fmla="*/ 1710566 h 1937186"/>
              <a:gd name="connsiteX36" fmla="*/ 111211 w 1110707"/>
              <a:gd name="connsiteY36" fmla="*/ 1673496 h 1937186"/>
              <a:gd name="connsiteX37" fmla="*/ 135924 w 1110707"/>
              <a:gd name="connsiteY37" fmla="*/ 1599355 h 1937186"/>
              <a:gd name="connsiteX38" fmla="*/ 234779 w 1110707"/>
              <a:gd name="connsiteY38" fmla="*/ 1414004 h 1937186"/>
              <a:gd name="connsiteX39" fmla="*/ 358346 w 1110707"/>
              <a:gd name="connsiteY39" fmla="*/ 1389290 h 1937186"/>
              <a:gd name="connsiteX40" fmla="*/ 424249 w 1110707"/>
              <a:gd name="connsiteY40" fmla="*/ 1282198 h 1937186"/>
              <a:gd name="connsiteX41" fmla="*/ 490152 w 1110707"/>
              <a:gd name="connsiteY41" fmla="*/ 1216296 h 1937186"/>
              <a:gd name="connsiteX42" fmla="*/ 436606 w 1110707"/>
              <a:gd name="connsiteY42" fmla="*/ 1121561 h 1937186"/>
              <a:gd name="connsiteX43" fmla="*/ 296562 w 1110707"/>
              <a:gd name="connsiteY43" fmla="*/ 1063896 h 1937186"/>
              <a:gd name="connsiteX44" fmla="*/ 259492 w 1110707"/>
              <a:gd name="connsiteY44" fmla="*/ 1026825 h 1937186"/>
              <a:gd name="connsiteX45" fmla="*/ 193589 w 1110707"/>
              <a:gd name="connsiteY45" fmla="*/ 886782 h 1937186"/>
              <a:gd name="connsiteX46" fmla="*/ 123568 w 1110707"/>
              <a:gd name="connsiteY46" fmla="*/ 899139 h 1937186"/>
              <a:gd name="connsiteX47" fmla="*/ 74141 w 1110707"/>
              <a:gd name="connsiteY47" fmla="*/ 907377 h 1937186"/>
              <a:gd name="connsiteX48" fmla="*/ 70022 w 1110707"/>
              <a:gd name="connsiteY48" fmla="*/ 767334 h 1937186"/>
              <a:gd name="connsiteX49" fmla="*/ 8238 w 1110707"/>
              <a:gd name="connsiteY49" fmla="*/ 639647 h 1937186"/>
              <a:gd name="connsiteX50" fmla="*/ 82379 w 1110707"/>
              <a:gd name="connsiteY50" fmla="*/ 524317 h 1937186"/>
              <a:gd name="connsiteX51" fmla="*/ 94735 w 1110707"/>
              <a:gd name="connsiteY51" fmla="*/ 470772 h 1937186"/>
              <a:gd name="connsiteX52" fmla="*/ 123568 w 1110707"/>
              <a:gd name="connsiteY52" fmla="*/ 396631 h 1937186"/>
              <a:gd name="connsiteX53" fmla="*/ 119449 w 1110707"/>
              <a:gd name="connsiteY53" fmla="*/ 273063 h 1937186"/>
              <a:gd name="connsiteX54" fmla="*/ 160638 w 1110707"/>
              <a:gd name="connsiteY54" fmla="*/ 186566 h 1937186"/>
              <a:gd name="connsiteX55" fmla="*/ 238897 w 1110707"/>
              <a:gd name="connsiteY55" fmla="*/ 186566 h 1937186"/>
              <a:gd name="connsiteX0" fmla="*/ 238897 w 1110707"/>
              <a:gd name="connsiteY0" fmla="*/ 186566 h 1897110"/>
              <a:gd name="connsiteX1" fmla="*/ 362465 w 1110707"/>
              <a:gd name="connsiteY1" fmla="*/ 248350 h 1897110"/>
              <a:gd name="connsiteX2" fmla="*/ 444843 w 1110707"/>
              <a:gd name="connsiteY2" fmla="*/ 190685 h 1897110"/>
              <a:gd name="connsiteX3" fmla="*/ 510746 w 1110707"/>
              <a:gd name="connsiteY3" fmla="*/ 124782 h 1897110"/>
              <a:gd name="connsiteX4" fmla="*/ 572530 w 1110707"/>
              <a:gd name="connsiteY4" fmla="*/ 30047 h 1897110"/>
              <a:gd name="connsiteX5" fmla="*/ 609600 w 1110707"/>
              <a:gd name="connsiteY5" fmla="*/ 1215 h 1897110"/>
              <a:gd name="connsiteX6" fmla="*/ 696097 w 1110707"/>
              <a:gd name="connsiteY6" fmla="*/ 62998 h 1897110"/>
              <a:gd name="connsiteX7" fmla="*/ 782595 w 1110707"/>
              <a:gd name="connsiteY7" fmla="*/ 264825 h 1897110"/>
              <a:gd name="connsiteX8" fmla="*/ 856735 w 1110707"/>
              <a:gd name="connsiteY8" fmla="*/ 388393 h 1897110"/>
              <a:gd name="connsiteX9" fmla="*/ 939114 w 1110707"/>
              <a:gd name="connsiteY9" fmla="*/ 437820 h 1897110"/>
              <a:gd name="connsiteX10" fmla="*/ 959708 w 1110707"/>
              <a:gd name="connsiteY10" fmla="*/ 446058 h 1897110"/>
              <a:gd name="connsiteX11" fmla="*/ 918519 w 1110707"/>
              <a:gd name="connsiteY11" fmla="*/ 697312 h 1897110"/>
              <a:gd name="connsiteX12" fmla="*/ 943233 w 1110707"/>
              <a:gd name="connsiteY12" fmla="*/ 767334 h 1897110"/>
              <a:gd name="connsiteX13" fmla="*/ 914400 w 1110707"/>
              <a:gd name="connsiteY13" fmla="*/ 895020 h 1897110"/>
              <a:gd name="connsiteX14" fmla="*/ 939114 w 1110707"/>
              <a:gd name="connsiteY14" fmla="*/ 907377 h 1897110"/>
              <a:gd name="connsiteX15" fmla="*/ 992660 w 1110707"/>
              <a:gd name="connsiteY15" fmla="*/ 911496 h 1897110"/>
              <a:gd name="connsiteX16" fmla="*/ 1021492 w 1110707"/>
              <a:gd name="connsiteY16" fmla="*/ 989755 h 1897110"/>
              <a:gd name="connsiteX17" fmla="*/ 1021492 w 1110707"/>
              <a:gd name="connsiteY17" fmla="*/ 989755 h 1897110"/>
              <a:gd name="connsiteX18" fmla="*/ 1058562 w 1110707"/>
              <a:gd name="connsiteY18" fmla="*/ 1018588 h 1897110"/>
              <a:gd name="connsiteX19" fmla="*/ 1099752 w 1110707"/>
              <a:gd name="connsiteY19" fmla="*/ 1018588 h 1897110"/>
              <a:gd name="connsiteX20" fmla="*/ 1099752 w 1110707"/>
              <a:gd name="connsiteY20" fmla="*/ 1072134 h 1897110"/>
              <a:gd name="connsiteX21" fmla="*/ 1107989 w 1110707"/>
              <a:gd name="connsiteY21" fmla="*/ 1170988 h 1897110"/>
              <a:gd name="connsiteX22" fmla="*/ 1046206 w 1110707"/>
              <a:gd name="connsiteY22" fmla="*/ 1154512 h 1897110"/>
              <a:gd name="connsiteX23" fmla="*/ 1042087 w 1110707"/>
              <a:gd name="connsiteY23" fmla="*/ 1138036 h 1897110"/>
              <a:gd name="connsiteX24" fmla="*/ 1000897 w 1110707"/>
              <a:gd name="connsiteY24" fmla="*/ 1179225 h 1897110"/>
              <a:gd name="connsiteX25" fmla="*/ 963827 w 1110707"/>
              <a:gd name="connsiteY25" fmla="*/ 1278080 h 1897110"/>
              <a:gd name="connsiteX26" fmla="*/ 902043 w 1110707"/>
              <a:gd name="connsiteY26" fmla="*/ 1360458 h 1897110"/>
              <a:gd name="connsiteX27" fmla="*/ 836141 w 1110707"/>
              <a:gd name="connsiteY27" fmla="*/ 1385171 h 1897110"/>
              <a:gd name="connsiteX28" fmla="*/ 778476 w 1110707"/>
              <a:gd name="connsiteY28" fmla="*/ 1615831 h 1897110"/>
              <a:gd name="connsiteX29" fmla="*/ 675503 w 1110707"/>
              <a:gd name="connsiteY29" fmla="*/ 1731161 h 1897110"/>
              <a:gd name="connsiteX30" fmla="*/ 523103 w 1110707"/>
              <a:gd name="connsiteY30" fmla="*/ 1879442 h 1897110"/>
              <a:gd name="connsiteX31" fmla="*/ 65903 w 1110707"/>
              <a:gd name="connsiteY31" fmla="*/ 1891798 h 1897110"/>
              <a:gd name="connsiteX32" fmla="*/ 61784 w 1110707"/>
              <a:gd name="connsiteY32" fmla="*/ 1883561 h 1897110"/>
              <a:gd name="connsiteX33" fmla="*/ 0 w 1110707"/>
              <a:gd name="connsiteY33" fmla="*/ 1747636 h 1897110"/>
              <a:gd name="connsiteX34" fmla="*/ 61784 w 1110707"/>
              <a:gd name="connsiteY34" fmla="*/ 1710566 h 1897110"/>
              <a:gd name="connsiteX35" fmla="*/ 111211 w 1110707"/>
              <a:gd name="connsiteY35" fmla="*/ 1673496 h 1897110"/>
              <a:gd name="connsiteX36" fmla="*/ 135924 w 1110707"/>
              <a:gd name="connsiteY36" fmla="*/ 1599355 h 1897110"/>
              <a:gd name="connsiteX37" fmla="*/ 234779 w 1110707"/>
              <a:gd name="connsiteY37" fmla="*/ 1414004 h 1897110"/>
              <a:gd name="connsiteX38" fmla="*/ 358346 w 1110707"/>
              <a:gd name="connsiteY38" fmla="*/ 1389290 h 1897110"/>
              <a:gd name="connsiteX39" fmla="*/ 424249 w 1110707"/>
              <a:gd name="connsiteY39" fmla="*/ 1282198 h 1897110"/>
              <a:gd name="connsiteX40" fmla="*/ 490152 w 1110707"/>
              <a:gd name="connsiteY40" fmla="*/ 1216296 h 1897110"/>
              <a:gd name="connsiteX41" fmla="*/ 436606 w 1110707"/>
              <a:gd name="connsiteY41" fmla="*/ 1121561 h 1897110"/>
              <a:gd name="connsiteX42" fmla="*/ 296562 w 1110707"/>
              <a:gd name="connsiteY42" fmla="*/ 1063896 h 1897110"/>
              <a:gd name="connsiteX43" fmla="*/ 259492 w 1110707"/>
              <a:gd name="connsiteY43" fmla="*/ 1026825 h 1897110"/>
              <a:gd name="connsiteX44" fmla="*/ 193589 w 1110707"/>
              <a:gd name="connsiteY44" fmla="*/ 886782 h 1897110"/>
              <a:gd name="connsiteX45" fmla="*/ 123568 w 1110707"/>
              <a:gd name="connsiteY45" fmla="*/ 899139 h 1897110"/>
              <a:gd name="connsiteX46" fmla="*/ 74141 w 1110707"/>
              <a:gd name="connsiteY46" fmla="*/ 907377 h 1897110"/>
              <a:gd name="connsiteX47" fmla="*/ 70022 w 1110707"/>
              <a:gd name="connsiteY47" fmla="*/ 767334 h 1897110"/>
              <a:gd name="connsiteX48" fmla="*/ 8238 w 1110707"/>
              <a:gd name="connsiteY48" fmla="*/ 639647 h 1897110"/>
              <a:gd name="connsiteX49" fmla="*/ 82379 w 1110707"/>
              <a:gd name="connsiteY49" fmla="*/ 524317 h 1897110"/>
              <a:gd name="connsiteX50" fmla="*/ 94735 w 1110707"/>
              <a:gd name="connsiteY50" fmla="*/ 470772 h 1897110"/>
              <a:gd name="connsiteX51" fmla="*/ 123568 w 1110707"/>
              <a:gd name="connsiteY51" fmla="*/ 396631 h 1897110"/>
              <a:gd name="connsiteX52" fmla="*/ 119449 w 1110707"/>
              <a:gd name="connsiteY52" fmla="*/ 273063 h 1897110"/>
              <a:gd name="connsiteX53" fmla="*/ 160638 w 1110707"/>
              <a:gd name="connsiteY53" fmla="*/ 186566 h 1897110"/>
              <a:gd name="connsiteX54" fmla="*/ 238897 w 1110707"/>
              <a:gd name="connsiteY54" fmla="*/ 186566 h 1897110"/>
              <a:gd name="connsiteX0" fmla="*/ 240881 w 1112691"/>
              <a:gd name="connsiteY0" fmla="*/ 186566 h 1904649"/>
              <a:gd name="connsiteX1" fmla="*/ 364449 w 1112691"/>
              <a:gd name="connsiteY1" fmla="*/ 248350 h 1904649"/>
              <a:gd name="connsiteX2" fmla="*/ 446827 w 1112691"/>
              <a:gd name="connsiteY2" fmla="*/ 190685 h 1904649"/>
              <a:gd name="connsiteX3" fmla="*/ 512730 w 1112691"/>
              <a:gd name="connsiteY3" fmla="*/ 124782 h 1904649"/>
              <a:gd name="connsiteX4" fmla="*/ 574514 w 1112691"/>
              <a:gd name="connsiteY4" fmla="*/ 30047 h 1904649"/>
              <a:gd name="connsiteX5" fmla="*/ 611584 w 1112691"/>
              <a:gd name="connsiteY5" fmla="*/ 1215 h 1904649"/>
              <a:gd name="connsiteX6" fmla="*/ 698081 w 1112691"/>
              <a:gd name="connsiteY6" fmla="*/ 62998 h 1904649"/>
              <a:gd name="connsiteX7" fmla="*/ 784579 w 1112691"/>
              <a:gd name="connsiteY7" fmla="*/ 264825 h 1904649"/>
              <a:gd name="connsiteX8" fmla="*/ 858719 w 1112691"/>
              <a:gd name="connsiteY8" fmla="*/ 388393 h 1904649"/>
              <a:gd name="connsiteX9" fmla="*/ 941098 w 1112691"/>
              <a:gd name="connsiteY9" fmla="*/ 437820 h 1904649"/>
              <a:gd name="connsiteX10" fmla="*/ 961692 w 1112691"/>
              <a:gd name="connsiteY10" fmla="*/ 446058 h 1904649"/>
              <a:gd name="connsiteX11" fmla="*/ 920503 w 1112691"/>
              <a:gd name="connsiteY11" fmla="*/ 697312 h 1904649"/>
              <a:gd name="connsiteX12" fmla="*/ 945217 w 1112691"/>
              <a:gd name="connsiteY12" fmla="*/ 767334 h 1904649"/>
              <a:gd name="connsiteX13" fmla="*/ 916384 w 1112691"/>
              <a:gd name="connsiteY13" fmla="*/ 895020 h 1904649"/>
              <a:gd name="connsiteX14" fmla="*/ 941098 w 1112691"/>
              <a:gd name="connsiteY14" fmla="*/ 907377 h 1904649"/>
              <a:gd name="connsiteX15" fmla="*/ 994644 w 1112691"/>
              <a:gd name="connsiteY15" fmla="*/ 911496 h 1904649"/>
              <a:gd name="connsiteX16" fmla="*/ 1023476 w 1112691"/>
              <a:gd name="connsiteY16" fmla="*/ 989755 h 1904649"/>
              <a:gd name="connsiteX17" fmla="*/ 1023476 w 1112691"/>
              <a:gd name="connsiteY17" fmla="*/ 989755 h 1904649"/>
              <a:gd name="connsiteX18" fmla="*/ 1060546 w 1112691"/>
              <a:gd name="connsiteY18" fmla="*/ 1018588 h 1904649"/>
              <a:gd name="connsiteX19" fmla="*/ 1101736 w 1112691"/>
              <a:gd name="connsiteY19" fmla="*/ 1018588 h 1904649"/>
              <a:gd name="connsiteX20" fmla="*/ 1101736 w 1112691"/>
              <a:gd name="connsiteY20" fmla="*/ 1072134 h 1904649"/>
              <a:gd name="connsiteX21" fmla="*/ 1109973 w 1112691"/>
              <a:gd name="connsiteY21" fmla="*/ 1170988 h 1904649"/>
              <a:gd name="connsiteX22" fmla="*/ 1048190 w 1112691"/>
              <a:gd name="connsiteY22" fmla="*/ 1154512 h 1904649"/>
              <a:gd name="connsiteX23" fmla="*/ 1044071 w 1112691"/>
              <a:gd name="connsiteY23" fmla="*/ 1138036 h 1904649"/>
              <a:gd name="connsiteX24" fmla="*/ 1002881 w 1112691"/>
              <a:gd name="connsiteY24" fmla="*/ 1179225 h 1904649"/>
              <a:gd name="connsiteX25" fmla="*/ 965811 w 1112691"/>
              <a:gd name="connsiteY25" fmla="*/ 1278080 h 1904649"/>
              <a:gd name="connsiteX26" fmla="*/ 904027 w 1112691"/>
              <a:gd name="connsiteY26" fmla="*/ 1360458 h 1904649"/>
              <a:gd name="connsiteX27" fmla="*/ 838125 w 1112691"/>
              <a:gd name="connsiteY27" fmla="*/ 1385171 h 1904649"/>
              <a:gd name="connsiteX28" fmla="*/ 780460 w 1112691"/>
              <a:gd name="connsiteY28" fmla="*/ 1615831 h 1904649"/>
              <a:gd name="connsiteX29" fmla="*/ 677487 w 1112691"/>
              <a:gd name="connsiteY29" fmla="*/ 1731161 h 1904649"/>
              <a:gd name="connsiteX30" fmla="*/ 525087 w 1112691"/>
              <a:gd name="connsiteY30" fmla="*/ 1879442 h 1904649"/>
              <a:gd name="connsiteX31" fmla="*/ 67887 w 1112691"/>
              <a:gd name="connsiteY31" fmla="*/ 1891798 h 1904649"/>
              <a:gd name="connsiteX32" fmla="*/ 1984 w 1112691"/>
              <a:gd name="connsiteY32" fmla="*/ 1747636 h 1904649"/>
              <a:gd name="connsiteX33" fmla="*/ 63768 w 1112691"/>
              <a:gd name="connsiteY33" fmla="*/ 1710566 h 1904649"/>
              <a:gd name="connsiteX34" fmla="*/ 113195 w 1112691"/>
              <a:gd name="connsiteY34" fmla="*/ 1673496 h 1904649"/>
              <a:gd name="connsiteX35" fmla="*/ 137908 w 1112691"/>
              <a:gd name="connsiteY35" fmla="*/ 1599355 h 1904649"/>
              <a:gd name="connsiteX36" fmla="*/ 236763 w 1112691"/>
              <a:gd name="connsiteY36" fmla="*/ 1414004 h 1904649"/>
              <a:gd name="connsiteX37" fmla="*/ 360330 w 1112691"/>
              <a:gd name="connsiteY37" fmla="*/ 1389290 h 1904649"/>
              <a:gd name="connsiteX38" fmla="*/ 426233 w 1112691"/>
              <a:gd name="connsiteY38" fmla="*/ 1282198 h 1904649"/>
              <a:gd name="connsiteX39" fmla="*/ 492136 w 1112691"/>
              <a:gd name="connsiteY39" fmla="*/ 1216296 h 1904649"/>
              <a:gd name="connsiteX40" fmla="*/ 438590 w 1112691"/>
              <a:gd name="connsiteY40" fmla="*/ 1121561 h 1904649"/>
              <a:gd name="connsiteX41" fmla="*/ 298546 w 1112691"/>
              <a:gd name="connsiteY41" fmla="*/ 1063896 h 1904649"/>
              <a:gd name="connsiteX42" fmla="*/ 261476 w 1112691"/>
              <a:gd name="connsiteY42" fmla="*/ 1026825 h 1904649"/>
              <a:gd name="connsiteX43" fmla="*/ 195573 w 1112691"/>
              <a:gd name="connsiteY43" fmla="*/ 886782 h 1904649"/>
              <a:gd name="connsiteX44" fmla="*/ 125552 w 1112691"/>
              <a:gd name="connsiteY44" fmla="*/ 899139 h 1904649"/>
              <a:gd name="connsiteX45" fmla="*/ 76125 w 1112691"/>
              <a:gd name="connsiteY45" fmla="*/ 907377 h 1904649"/>
              <a:gd name="connsiteX46" fmla="*/ 72006 w 1112691"/>
              <a:gd name="connsiteY46" fmla="*/ 767334 h 1904649"/>
              <a:gd name="connsiteX47" fmla="*/ 10222 w 1112691"/>
              <a:gd name="connsiteY47" fmla="*/ 639647 h 1904649"/>
              <a:gd name="connsiteX48" fmla="*/ 84363 w 1112691"/>
              <a:gd name="connsiteY48" fmla="*/ 524317 h 1904649"/>
              <a:gd name="connsiteX49" fmla="*/ 96719 w 1112691"/>
              <a:gd name="connsiteY49" fmla="*/ 470772 h 1904649"/>
              <a:gd name="connsiteX50" fmla="*/ 125552 w 1112691"/>
              <a:gd name="connsiteY50" fmla="*/ 396631 h 1904649"/>
              <a:gd name="connsiteX51" fmla="*/ 121433 w 1112691"/>
              <a:gd name="connsiteY51" fmla="*/ 273063 h 1904649"/>
              <a:gd name="connsiteX52" fmla="*/ 162622 w 1112691"/>
              <a:gd name="connsiteY52" fmla="*/ 186566 h 1904649"/>
              <a:gd name="connsiteX53" fmla="*/ 240881 w 1112691"/>
              <a:gd name="connsiteY53" fmla="*/ 186566 h 1904649"/>
              <a:gd name="connsiteX0" fmla="*/ 244542 w 1116352"/>
              <a:gd name="connsiteY0" fmla="*/ 186566 h 1904649"/>
              <a:gd name="connsiteX1" fmla="*/ 368110 w 1116352"/>
              <a:gd name="connsiteY1" fmla="*/ 248350 h 1904649"/>
              <a:gd name="connsiteX2" fmla="*/ 450488 w 1116352"/>
              <a:gd name="connsiteY2" fmla="*/ 190685 h 1904649"/>
              <a:gd name="connsiteX3" fmla="*/ 516391 w 1116352"/>
              <a:gd name="connsiteY3" fmla="*/ 124782 h 1904649"/>
              <a:gd name="connsiteX4" fmla="*/ 578175 w 1116352"/>
              <a:gd name="connsiteY4" fmla="*/ 30047 h 1904649"/>
              <a:gd name="connsiteX5" fmla="*/ 615245 w 1116352"/>
              <a:gd name="connsiteY5" fmla="*/ 1215 h 1904649"/>
              <a:gd name="connsiteX6" fmla="*/ 701742 w 1116352"/>
              <a:gd name="connsiteY6" fmla="*/ 62998 h 1904649"/>
              <a:gd name="connsiteX7" fmla="*/ 788240 w 1116352"/>
              <a:gd name="connsiteY7" fmla="*/ 264825 h 1904649"/>
              <a:gd name="connsiteX8" fmla="*/ 862380 w 1116352"/>
              <a:gd name="connsiteY8" fmla="*/ 388393 h 1904649"/>
              <a:gd name="connsiteX9" fmla="*/ 944759 w 1116352"/>
              <a:gd name="connsiteY9" fmla="*/ 437820 h 1904649"/>
              <a:gd name="connsiteX10" fmla="*/ 965353 w 1116352"/>
              <a:gd name="connsiteY10" fmla="*/ 446058 h 1904649"/>
              <a:gd name="connsiteX11" fmla="*/ 924164 w 1116352"/>
              <a:gd name="connsiteY11" fmla="*/ 697312 h 1904649"/>
              <a:gd name="connsiteX12" fmla="*/ 948878 w 1116352"/>
              <a:gd name="connsiteY12" fmla="*/ 767334 h 1904649"/>
              <a:gd name="connsiteX13" fmla="*/ 920045 w 1116352"/>
              <a:gd name="connsiteY13" fmla="*/ 895020 h 1904649"/>
              <a:gd name="connsiteX14" fmla="*/ 944759 w 1116352"/>
              <a:gd name="connsiteY14" fmla="*/ 907377 h 1904649"/>
              <a:gd name="connsiteX15" fmla="*/ 998305 w 1116352"/>
              <a:gd name="connsiteY15" fmla="*/ 911496 h 1904649"/>
              <a:gd name="connsiteX16" fmla="*/ 1027137 w 1116352"/>
              <a:gd name="connsiteY16" fmla="*/ 989755 h 1904649"/>
              <a:gd name="connsiteX17" fmla="*/ 1027137 w 1116352"/>
              <a:gd name="connsiteY17" fmla="*/ 989755 h 1904649"/>
              <a:gd name="connsiteX18" fmla="*/ 1064207 w 1116352"/>
              <a:gd name="connsiteY18" fmla="*/ 1018588 h 1904649"/>
              <a:gd name="connsiteX19" fmla="*/ 1105397 w 1116352"/>
              <a:gd name="connsiteY19" fmla="*/ 1018588 h 1904649"/>
              <a:gd name="connsiteX20" fmla="*/ 1105397 w 1116352"/>
              <a:gd name="connsiteY20" fmla="*/ 1072134 h 1904649"/>
              <a:gd name="connsiteX21" fmla="*/ 1113634 w 1116352"/>
              <a:gd name="connsiteY21" fmla="*/ 1170988 h 1904649"/>
              <a:gd name="connsiteX22" fmla="*/ 1051851 w 1116352"/>
              <a:gd name="connsiteY22" fmla="*/ 1154512 h 1904649"/>
              <a:gd name="connsiteX23" fmla="*/ 1047732 w 1116352"/>
              <a:gd name="connsiteY23" fmla="*/ 1138036 h 1904649"/>
              <a:gd name="connsiteX24" fmla="*/ 1006542 w 1116352"/>
              <a:gd name="connsiteY24" fmla="*/ 1179225 h 1904649"/>
              <a:gd name="connsiteX25" fmla="*/ 969472 w 1116352"/>
              <a:gd name="connsiteY25" fmla="*/ 1278080 h 1904649"/>
              <a:gd name="connsiteX26" fmla="*/ 907688 w 1116352"/>
              <a:gd name="connsiteY26" fmla="*/ 1360458 h 1904649"/>
              <a:gd name="connsiteX27" fmla="*/ 841786 w 1116352"/>
              <a:gd name="connsiteY27" fmla="*/ 1385171 h 1904649"/>
              <a:gd name="connsiteX28" fmla="*/ 784121 w 1116352"/>
              <a:gd name="connsiteY28" fmla="*/ 1615831 h 1904649"/>
              <a:gd name="connsiteX29" fmla="*/ 681148 w 1116352"/>
              <a:gd name="connsiteY29" fmla="*/ 1731161 h 1904649"/>
              <a:gd name="connsiteX30" fmla="*/ 528748 w 1116352"/>
              <a:gd name="connsiteY30" fmla="*/ 1879442 h 1904649"/>
              <a:gd name="connsiteX31" fmla="*/ 71548 w 1116352"/>
              <a:gd name="connsiteY31" fmla="*/ 1891798 h 1904649"/>
              <a:gd name="connsiteX32" fmla="*/ 5645 w 1116352"/>
              <a:gd name="connsiteY32" fmla="*/ 1747636 h 1904649"/>
              <a:gd name="connsiteX33" fmla="*/ 116856 w 1116352"/>
              <a:gd name="connsiteY33" fmla="*/ 1673496 h 1904649"/>
              <a:gd name="connsiteX34" fmla="*/ 141569 w 1116352"/>
              <a:gd name="connsiteY34" fmla="*/ 1599355 h 1904649"/>
              <a:gd name="connsiteX35" fmla="*/ 240424 w 1116352"/>
              <a:gd name="connsiteY35" fmla="*/ 1414004 h 1904649"/>
              <a:gd name="connsiteX36" fmla="*/ 363991 w 1116352"/>
              <a:gd name="connsiteY36" fmla="*/ 1389290 h 1904649"/>
              <a:gd name="connsiteX37" fmla="*/ 429894 w 1116352"/>
              <a:gd name="connsiteY37" fmla="*/ 1282198 h 1904649"/>
              <a:gd name="connsiteX38" fmla="*/ 495797 w 1116352"/>
              <a:gd name="connsiteY38" fmla="*/ 1216296 h 1904649"/>
              <a:gd name="connsiteX39" fmla="*/ 442251 w 1116352"/>
              <a:gd name="connsiteY39" fmla="*/ 1121561 h 1904649"/>
              <a:gd name="connsiteX40" fmla="*/ 302207 w 1116352"/>
              <a:gd name="connsiteY40" fmla="*/ 1063896 h 1904649"/>
              <a:gd name="connsiteX41" fmla="*/ 265137 w 1116352"/>
              <a:gd name="connsiteY41" fmla="*/ 1026825 h 1904649"/>
              <a:gd name="connsiteX42" fmla="*/ 199234 w 1116352"/>
              <a:gd name="connsiteY42" fmla="*/ 886782 h 1904649"/>
              <a:gd name="connsiteX43" fmla="*/ 129213 w 1116352"/>
              <a:gd name="connsiteY43" fmla="*/ 899139 h 1904649"/>
              <a:gd name="connsiteX44" fmla="*/ 79786 w 1116352"/>
              <a:gd name="connsiteY44" fmla="*/ 907377 h 1904649"/>
              <a:gd name="connsiteX45" fmla="*/ 75667 w 1116352"/>
              <a:gd name="connsiteY45" fmla="*/ 767334 h 1904649"/>
              <a:gd name="connsiteX46" fmla="*/ 13883 w 1116352"/>
              <a:gd name="connsiteY46" fmla="*/ 639647 h 1904649"/>
              <a:gd name="connsiteX47" fmla="*/ 88024 w 1116352"/>
              <a:gd name="connsiteY47" fmla="*/ 524317 h 1904649"/>
              <a:gd name="connsiteX48" fmla="*/ 100380 w 1116352"/>
              <a:gd name="connsiteY48" fmla="*/ 470772 h 1904649"/>
              <a:gd name="connsiteX49" fmla="*/ 129213 w 1116352"/>
              <a:gd name="connsiteY49" fmla="*/ 396631 h 1904649"/>
              <a:gd name="connsiteX50" fmla="*/ 125094 w 1116352"/>
              <a:gd name="connsiteY50" fmla="*/ 273063 h 1904649"/>
              <a:gd name="connsiteX51" fmla="*/ 166283 w 1116352"/>
              <a:gd name="connsiteY51" fmla="*/ 186566 h 1904649"/>
              <a:gd name="connsiteX52" fmla="*/ 244542 w 1116352"/>
              <a:gd name="connsiteY52" fmla="*/ 186566 h 1904649"/>
              <a:gd name="connsiteX0" fmla="*/ 256120 w 1127930"/>
              <a:gd name="connsiteY0" fmla="*/ 186566 h 1879497"/>
              <a:gd name="connsiteX1" fmla="*/ 379688 w 1127930"/>
              <a:gd name="connsiteY1" fmla="*/ 248350 h 1879497"/>
              <a:gd name="connsiteX2" fmla="*/ 462066 w 1127930"/>
              <a:gd name="connsiteY2" fmla="*/ 190685 h 1879497"/>
              <a:gd name="connsiteX3" fmla="*/ 527969 w 1127930"/>
              <a:gd name="connsiteY3" fmla="*/ 124782 h 1879497"/>
              <a:gd name="connsiteX4" fmla="*/ 589753 w 1127930"/>
              <a:gd name="connsiteY4" fmla="*/ 30047 h 1879497"/>
              <a:gd name="connsiteX5" fmla="*/ 626823 w 1127930"/>
              <a:gd name="connsiteY5" fmla="*/ 1215 h 1879497"/>
              <a:gd name="connsiteX6" fmla="*/ 713320 w 1127930"/>
              <a:gd name="connsiteY6" fmla="*/ 62998 h 1879497"/>
              <a:gd name="connsiteX7" fmla="*/ 799818 w 1127930"/>
              <a:gd name="connsiteY7" fmla="*/ 264825 h 1879497"/>
              <a:gd name="connsiteX8" fmla="*/ 873958 w 1127930"/>
              <a:gd name="connsiteY8" fmla="*/ 388393 h 1879497"/>
              <a:gd name="connsiteX9" fmla="*/ 956337 w 1127930"/>
              <a:gd name="connsiteY9" fmla="*/ 437820 h 1879497"/>
              <a:gd name="connsiteX10" fmla="*/ 976931 w 1127930"/>
              <a:gd name="connsiteY10" fmla="*/ 446058 h 1879497"/>
              <a:gd name="connsiteX11" fmla="*/ 935742 w 1127930"/>
              <a:gd name="connsiteY11" fmla="*/ 697312 h 1879497"/>
              <a:gd name="connsiteX12" fmla="*/ 960456 w 1127930"/>
              <a:gd name="connsiteY12" fmla="*/ 767334 h 1879497"/>
              <a:gd name="connsiteX13" fmla="*/ 931623 w 1127930"/>
              <a:gd name="connsiteY13" fmla="*/ 895020 h 1879497"/>
              <a:gd name="connsiteX14" fmla="*/ 956337 w 1127930"/>
              <a:gd name="connsiteY14" fmla="*/ 907377 h 1879497"/>
              <a:gd name="connsiteX15" fmla="*/ 1009883 w 1127930"/>
              <a:gd name="connsiteY15" fmla="*/ 911496 h 1879497"/>
              <a:gd name="connsiteX16" fmla="*/ 1038715 w 1127930"/>
              <a:gd name="connsiteY16" fmla="*/ 989755 h 1879497"/>
              <a:gd name="connsiteX17" fmla="*/ 1038715 w 1127930"/>
              <a:gd name="connsiteY17" fmla="*/ 989755 h 1879497"/>
              <a:gd name="connsiteX18" fmla="*/ 1075785 w 1127930"/>
              <a:gd name="connsiteY18" fmla="*/ 1018588 h 1879497"/>
              <a:gd name="connsiteX19" fmla="*/ 1116975 w 1127930"/>
              <a:gd name="connsiteY19" fmla="*/ 1018588 h 1879497"/>
              <a:gd name="connsiteX20" fmla="*/ 1116975 w 1127930"/>
              <a:gd name="connsiteY20" fmla="*/ 1072134 h 1879497"/>
              <a:gd name="connsiteX21" fmla="*/ 1125212 w 1127930"/>
              <a:gd name="connsiteY21" fmla="*/ 1170988 h 1879497"/>
              <a:gd name="connsiteX22" fmla="*/ 1063429 w 1127930"/>
              <a:gd name="connsiteY22" fmla="*/ 1154512 h 1879497"/>
              <a:gd name="connsiteX23" fmla="*/ 1059310 w 1127930"/>
              <a:gd name="connsiteY23" fmla="*/ 1138036 h 1879497"/>
              <a:gd name="connsiteX24" fmla="*/ 1018120 w 1127930"/>
              <a:gd name="connsiteY24" fmla="*/ 1179225 h 1879497"/>
              <a:gd name="connsiteX25" fmla="*/ 981050 w 1127930"/>
              <a:gd name="connsiteY25" fmla="*/ 1278080 h 1879497"/>
              <a:gd name="connsiteX26" fmla="*/ 919266 w 1127930"/>
              <a:gd name="connsiteY26" fmla="*/ 1360458 h 1879497"/>
              <a:gd name="connsiteX27" fmla="*/ 853364 w 1127930"/>
              <a:gd name="connsiteY27" fmla="*/ 1385171 h 1879497"/>
              <a:gd name="connsiteX28" fmla="*/ 795699 w 1127930"/>
              <a:gd name="connsiteY28" fmla="*/ 1615831 h 1879497"/>
              <a:gd name="connsiteX29" fmla="*/ 692726 w 1127930"/>
              <a:gd name="connsiteY29" fmla="*/ 1731161 h 1879497"/>
              <a:gd name="connsiteX30" fmla="*/ 540326 w 1127930"/>
              <a:gd name="connsiteY30" fmla="*/ 1879442 h 1879497"/>
              <a:gd name="connsiteX31" fmla="*/ 17223 w 1127930"/>
              <a:gd name="connsiteY31" fmla="*/ 1747636 h 1879497"/>
              <a:gd name="connsiteX32" fmla="*/ 128434 w 1127930"/>
              <a:gd name="connsiteY32" fmla="*/ 1673496 h 1879497"/>
              <a:gd name="connsiteX33" fmla="*/ 153147 w 1127930"/>
              <a:gd name="connsiteY33" fmla="*/ 1599355 h 1879497"/>
              <a:gd name="connsiteX34" fmla="*/ 252002 w 1127930"/>
              <a:gd name="connsiteY34" fmla="*/ 1414004 h 1879497"/>
              <a:gd name="connsiteX35" fmla="*/ 375569 w 1127930"/>
              <a:gd name="connsiteY35" fmla="*/ 1389290 h 1879497"/>
              <a:gd name="connsiteX36" fmla="*/ 441472 w 1127930"/>
              <a:gd name="connsiteY36" fmla="*/ 1282198 h 1879497"/>
              <a:gd name="connsiteX37" fmla="*/ 507375 w 1127930"/>
              <a:gd name="connsiteY37" fmla="*/ 1216296 h 1879497"/>
              <a:gd name="connsiteX38" fmla="*/ 453829 w 1127930"/>
              <a:gd name="connsiteY38" fmla="*/ 1121561 h 1879497"/>
              <a:gd name="connsiteX39" fmla="*/ 313785 w 1127930"/>
              <a:gd name="connsiteY39" fmla="*/ 1063896 h 1879497"/>
              <a:gd name="connsiteX40" fmla="*/ 276715 w 1127930"/>
              <a:gd name="connsiteY40" fmla="*/ 1026825 h 1879497"/>
              <a:gd name="connsiteX41" fmla="*/ 210812 w 1127930"/>
              <a:gd name="connsiteY41" fmla="*/ 886782 h 1879497"/>
              <a:gd name="connsiteX42" fmla="*/ 140791 w 1127930"/>
              <a:gd name="connsiteY42" fmla="*/ 899139 h 1879497"/>
              <a:gd name="connsiteX43" fmla="*/ 91364 w 1127930"/>
              <a:gd name="connsiteY43" fmla="*/ 907377 h 1879497"/>
              <a:gd name="connsiteX44" fmla="*/ 87245 w 1127930"/>
              <a:gd name="connsiteY44" fmla="*/ 767334 h 1879497"/>
              <a:gd name="connsiteX45" fmla="*/ 25461 w 1127930"/>
              <a:gd name="connsiteY45" fmla="*/ 639647 h 1879497"/>
              <a:gd name="connsiteX46" fmla="*/ 99602 w 1127930"/>
              <a:gd name="connsiteY46" fmla="*/ 524317 h 1879497"/>
              <a:gd name="connsiteX47" fmla="*/ 111958 w 1127930"/>
              <a:gd name="connsiteY47" fmla="*/ 470772 h 1879497"/>
              <a:gd name="connsiteX48" fmla="*/ 140791 w 1127930"/>
              <a:gd name="connsiteY48" fmla="*/ 396631 h 1879497"/>
              <a:gd name="connsiteX49" fmla="*/ 136672 w 1127930"/>
              <a:gd name="connsiteY49" fmla="*/ 273063 h 1879497"/>
              <a:gd name="connsiteX50" fmla="*/ 177861 w 1127930"/>
              <a:gd name="connsiteY50" fmla="*/ 186566 h 1879497"/>
              <a:gd name="connsiteX51" fmla="*/ 256120 w 1127930"/>
              <a:gd name="connsiteY51" fmla="*/ 186566 h 1879497"/>
              <a:gd name="connsiteX0" fmla="*/ 230718 w 1102528"/>
              <a:gd name="connsiteY0" fmla="*/ 186566 h 1880014"/>
              <a:gd name="connsiteX1" fmla="*/ 354286 w 1102528"/>
              <a:gd name="connsiteY1" fmla="*/ 248350 h 1880014"/>
              <a:gd name="connsiteX2" fmla="*/ 436664 w 1102528"/>
              <a:gd name="connsiteY2" fmla="*/ 190685 h 1880014"/>
              <a:gd name="connsiteX3" fmla="*/ 502567 w 1102528"/>
              <a:gd name="connsiteY3" fmla="*/ 124782 h 1880014"/>
              <a:gd name="connsiteX4" fmla="*/ 564351 w 1102528"/>
              <a:gd name="connsiteY4" fmla="*/ 30047 h 1880014"/>
              <a:gd name="connsiteX5" fmla="*/ 601421 w 1102528"/>
              <a:gd name="connsiteY5" fmla="*/ 1215 h 1880014"/>
              <a:gd name="connsiteX6" fmla="*/ 687918 w 1102528"/>
              <a:gd name="connsiteY6" fmla="*/ 62998 h 1880014"/>
              <a:gd name="connsiteX7" fmla="*/ 774416 w 1102528"/>
              <a:gd name="connsiteY7" fmla="*/ 264825 h 1880014"/>
              <a:gd name="connsiteX8" fmla="*/ 848556 w 1102528"/>
              <a:gd name="connsiteY8" fmla="*/ 388393 h 1880014"/>
              <a:gd name="connsiteX9" fmla="*/ 930935 w 1102528"/>
              <a:gd name="connsiteY9" fmla="*/ 437820 h 1880014"/>
              <a:gd name="connsiteX10" fmla="*/ 951529 w 1102528"/>
              <a:gd name="connsiteY10" fmla="*/ 446058 h 1880014"/>
              <a:gd name="connsiteX11" fmla="*/ 910340 w 1102528"/>
              <a:gd name="connsiteY11" fmla="*/ 697312 h 1880014"/>
              <a:gd name="connsiteX12" fmla="*/ 935054 w 1102528"/>
              <a:gd name="connsiteY12" fmla="*/ 767334 h 1880014"/>
              <a:gd name="connsiteX13" fmla="*/ 906221 w 1102528"/>
              <a:gd name="connsiteY13" fmla="*/ 895020 h 1880014"/>
              <a:gd name="connsiteX14" fmla="*/ 930935 w 1102528"/>
              <a:gd name="connsiteY14" fmla="*/ 907377 h 1880014"/>
              <a:gd name="connsiteX15" fmla="*/ 984481 w 1102528"/>
              <a:gd name="connsiteY15" fmla="*/ 911496 h 1880014"/>
              <a:gd name="connsiteX16" fmla="*/ 1013313 w 1102528"/>
              <a:gd name="connsiteY16" fmla="*/ 989755 h 1880014"/>
              <a:gd name="connsiteX17" fmla="*/ 1013313 w 1102528"/>
              <a:gd name="connsiteY17" fmla="*/ 989755 h 1880014"/>
              <a:gd name="connsiteX18" fmla="*/ 1050383 w 1102528"/>
              <a:gd name="connsiteY18" fmla="*/ 1018588 h 1880014"/>
              <a:gd name="connsiteX19" fmla="*/ 1091573 w 1102528"/>
              <a:gd name="connsiteY19" fmla="*/ 1018588 h 1880014"/>
              <a:gd name="connsiteX20" fmla="*/ 1091573 w 1102528"/>
              <a:gd name="connsiteY20" fmla="*/ 1072134 h 1880014"/>
              <a:gd name="connsiteX21" fmla="*/ 1099810 w 1102528"/>
              <a:gd name="connsiteY21" fmla="*/ 1170988 h 1880014"/>
              <a:gd name="connsiteX22" fmla="*/ 1038027 w 1102528"/>
              <a:gd name="connsiteY22" fmla="*/ 1154512 h 1880014"/>
              <a:gd name="connsiteX23" fmla="*/ 1033908 w 1102528"/>
              <a:gd name="connsiteY23" fmla="*/ 1138036 h 1880014"/>
              <a:gd name="connsiteX24" fmla="*/ 992718 w 1102528"/>
              <a:gd name="connsiteY24" fmla="*/ 1179225 h 1880014"/>
              <a:gd name="connsiteX25" fmla="*/ 955648 w 1102528"/>
              <a:gd name="connsiteY25" fmla="*/ 1278080 h 1880014"/>
              <a:gd name="connsiteX26" fmla="*/ 893864 w 1102528"/>
              <a:gd name="connsiteY26" fmla="*/ 1360458 h 1880014"/>
              <a:gd name="connsiteX27" fmla="*/ 827962 w 1102528"/>
              <a:gd name="connsiteY27" fmla="*/ 1385171 h 1880014"/>
              <a:gd name="connsiteX28" fmla="*/ 770297 w 1102528"/>
              <a:gd name="connsiteY28" fmla="*/ 1615831 h 1880014"/>
              <a:gd name="connsiteX29" fmla="*/ 667324 w 1102528"/>
              <a:gd name="connsiteY29" fmla="*/ 1731161 h 1880014"/>
              <a:gd name="connsiteX30" fmla="*/ 514924 w 1102528"/>
              <a:gd name="connsiteY30" fmla="*/ 1879442 h 1880014"/>
              <a:gd name="connsiteX31" fmla="*/ 103032 w 1102528"/>
              <a:gd name="connsiteY31" fmla="*/ 1673496 h 1880014"/>
              <a:gd name="connsiteX32" fmla="*/ 127745 w 1102528"/>
              <a:gd name="connsiteY32" fmla="*/ 1599355 h 1880014"/>
              <a:gd name="connsiteX33" fmla="*/ 226600 w 1102528"/>
              <a:gd name="connsiteY33" fmla="*/ 1414004 h 1880014"/>
              <a:gd name="connsiteX34" fmla="*/ 350167 w 1102528"/>
              <a:gd name="connsiteY34" fmla="*/ 1389290 h 1880014"/>
              <a:gd name="connsiteX35" fmla="*/ 416070 w 1102528"/>
              <a:gd name="connsiteY35" fmla="*/ 1282198 h 1880014"/>
              <a:gd name="connsiteX36" fmla="*/ 481973 w 1102528"/>
              <a:gd name="connsiteY36" fmla="*/ 1216296 h 1880014"/>
              <a:gd name="connsiteX37" fmla="*/ 428427 w 1102528"/>
              <a:gd name="connsiteY37" fmla="*/ 1121561 h 1880014"/>
              <a:gd name="connsiteX38" fmla="*/ 288383 w 1102528"/>
              <a:gd name="connsiteY38" fmla="*/ 1063896 h 1880014"/>
              <a:gd name="connsiteX39" fmla="*/ 251313 w 1102528"/>
              <a:gd name="connsiteY39" fmla="*/ 1026825 h 1880014"/>
              <a:gd name="connsiteX40" fmla="*/ 185410 w 1102528"/>
              <a:gd name="connsiteY40" fmla="*/ 886782 h 1880014"/>
              <a:gd name="connsiteX41" fmla="*/ 115389 w 1102528"/>
              <a:gd name="connsiteY41" fmla="*/ 899139 h 1880014"/>
              <a:gd name="connsiteX42" fmla="*/ 65962 w 1102528"/>
              <a:gd name="connsiteY42" fmla="*/ 907377 h 1880014"/>
              <a:gd name="connsiteX43" fmla="*/ 61843 w 1102528"/>
              <a:gd name="connsiteY43" fmla="*/ 767334 h 1880014"/>
              <a:gd name="connsiteX44" fmla="*/ 59 w 1102528"/>
              <a:gd name="connsiteY44" fmla="*/ 639647 h 1880014"/>
              <a:gd name="connsiteX45" fmla="*/ 74200 w 1102528"/>
              <a:gd name="connsiteY45" fmla="*/ 524317 h 1880014"/>
              <a:gd name="connsiteX46" fmla="*/ 86556 w 1102528"/>
              <a:gd name="connsiteY46" fmla="*/ 470772 h 1880014"/>
              <a:gd name="connsiteX47" fmla="*/ 115389 w 1102528"/>
              <a:gd name="connsiteY47" fmla="*/ 396631 h 1880014"/>
              <a:gd name="connsiteX48" fmla="*/ 111270 w 1102528"/>
              <a:gd name="connsiteY48" fmla="*/ 273063 h 1880014"/>
              <a:gd name="connsiteX49" fmla="*/ 152459 w 1102528"/>
              <a:gd name="connsiteY49" fmla="*/ 186566 h 1880014"/>
              <a:gd name="connsiteX50" fmla="*/ 230718 w 1102528"/>
              <a:gd name="connsiteY50" fmla="*/ 186566 h 1880014"/>
              <a:gd name="connsiteX0" fmla="*/ 230718 w 1102528"/>
              <a:gd name="connsiteY0" fmla="*/ 186566 h 1881985"/>
              <a:gd name="connsiteX1" fmla="*/ 354286 w 1102528"/>
              <a:gd name="connsiteY1" fmla="*/ 248350 h 1881985"/>
              <a:gd name="connsiteX2" fmla="*/ 436664 w 1102528"/>
              <a:gd name="connsiteY2" fmla="*/ 190685 h 1881985"/>
              <a:gd name="connsiteX3" fmla="*/ 502567 w 1102528"/>
              <a:gd name="connsiteY3" fmla="*/ 124782 h 1881985"/>
              <a:gd name="connsiteX4" fmla="*/ 564351 w 1102528"/>
              <a:gd name="connsiteY4" fmla="*/ 30047 h 1881985"/>
              <a:gd name="connsiteX5" fmla="*/ 601421 w 1102528"/>
              <a:gd name="connsiteY5" fmla="*/ 1215 h 1881985"/>
              <a:gd name="connsiteX6" fmla="*/ 687918 w 1102528"/>
              <a:gd name="connsiteY6" fmla="*/ 62998 h 1881985"/>
              <a:gd name="connsiteX7" fmla="*/ 774416 w 1102528"/>
              <a:gd name="connsiteY7" fmla="*/ 264825 h 1881985"/>
              <a:gd name="connsiteX8" fmla="*/ 848556 w 1102528"/>
              <a:gd name="connsiteY8" fmla="*/ 388393 h 1881985"/>
              <a:gd name="connsiteX9" fmla="*/ 930935 w 1102528"/>
              <a:gd name="connsiteY9" fmla="*/ 437820 h 1881985"/>
              <a:gd name="connsiteX10" fmla="*/ 951529 w 1102528"/>
              <a:gd name="connsiteY10" fmla="*/ 446058 h 1881985"/>
              <a:gd name="connsiteX11" fmla="*/ 910340 w 1102528"/>
              <a:gd name="connsiteY11" fmla="*/ 697312 h 1881985"/>
              <a:gd name="connsiteX12" fmla="*/ 935054 w 1102528"/>
              <a:gd name="connsiteY12" fmla="*/ 767334 h 1881985"/>
              <a:gd name="connsiteX13" fmla="*/ 906221 w 1102528"/>
              <a:gd name="connsiteY13" fmla="*/ 895020 h 1881985"/>
              <a:gd name="connsiteX14" fmla="*/ 930935 w 1102528"/>
              <a:gd name="connsiteY14" fmla="*/ 907377 h 1881985"/>
              <a:gd name="connsiteX15" fmla="*/ 984481 w 1102528"/>
              <a:gd name="connsiteY15" fmla="*/ 911496 h 1881985"/>
              <a:gd name="connsiteX16" fmla="*/ 1013313 w 1102528"/>
              <a:gd name="connsiteY16" fmla="*/ 989755 h 1881985"/>
              <a:gd name="connsiteX17" fmla="*/ 1013313 w 1102528"/>
              <a:gd name="connsiteY17" fmla="*/ 989755 h 1881985"/>
              <a:gd name="connsiteX18" fmla="*/ 1050383 w 1102528"/>
              <a:gd name="connsiteY18" fmla="*/ 1018588 h 1881985"/>
              <a:gd name="connsiteX19" fmla="*/ 1091573 w 1102528"/>
              <a:gd name="connsiteY19" fmla="*/ 1018588 h 1881985"/>
              <a:gd name="connsiteX20" fmla="*/ 1091573 w 1102528"/>
              <a:gd name="connsiteY20" fmla="*/ 1072134 h 1881985"/>
              <a:gd name="connsiteX21" fmla="*/ 1099810 w 1102528"/>
              <a:gd name="connsiteY21" fmla="*/ 1170988 h 1881985"/>
              <a:gd name="connsiteX22" fmla="*/ 1038027 w 1102528"/>
              <a:gd name="connsiteY22" fmla="*/ 1154512 h 1881985"/>
              <a:gd name="connsiteX23" fmla="*/ 1033908 w 1102528"/>
              <a:gd name="connsiteY23" fmla="*/ 1138036 h 1881985"/>
              <a:gd name="connsiteX24" fmla="*/ 992718 w 1102528"/>
              <a:gd name="connsiteY24" fmla="*/ 1179225 h 1881985"/>
              <a:gd name="connsiteX25" fmla="*/ 955648 w 1102528"/>
              <a:gd name="connsiteY25" fmla="*/ 1278080 h 1881985"/>
              <a:gd name="connsiteX26" fmla="*/ 893864 w 1102528"/>
              <a:gd name="connsiteY26" fmla="*/ 1360458 h 1881985"/>
              <a:gd name="connsiteX27" fmla="*/ 827962 w 1102528"/>
              <a:gd name="connsiteY27" fmla="*/ 1385171 h 1881985"/>
              <a:gd name="connsiteX28" fmla="*/ 770297 w 1102528"/>
              <a:gd name="connsiteY28" fmla="*/ 1615831 h 1881985"/>
              <a:gd name="connsiteX29" fmla="*/ 667324 w 1102528"/>
              <a:gd name="connsiteY29" fmla="*/ 1731161 h 1881985"/>
              <a:gd name="connsiteX30" fmla="*/ 514924 w 1102528"/>
              <a:gd name="connsiteY30" fmla="*/ 1879442 h 1881985"/>
              <a:gd name="connsiteX31" fmla="*/ 127745 w 1102528"/>
              <a:gd name="connsiteY31" fmla="*/ 1599355 h 1881985"/>
              <a:gd name="connsiteX32" fmla="*/ 226600 w 1102528"/>
              <a:gd name="connsiteY32" fmla="*/ 1414004 h 1881985"/>
              <a:gd name="connsiteX33" fmla="*/ 350167 w 1102528"/>
              <a:gd name="connsiteY33" fmla="*/ 1389290 h 1881985"/>
              <a:gd name="connsiteX34" fmla="*/ 416070 w 1102528"/>
              <a:gd name="connsiteY34" fmla="*/ 1282198 h 1881985"/>
              <a:gd name="connsiteX35" fmla="*/ 481973 w 1102528"/>
              <a:gd name="connsiteY35" fmla="*/ 1216296 h 1881985"/>
              <a:gd name="connsiteX36" fmla="*/ 428427 w 1102528"/>
              <a:gd name="connsiteY36" fmla="*/ 1121561 h 1881985"/>
              <a:gd name="connsiteX37" fmla="*/ 288383 w 1102528"/>
              <a:gd name="connsiteY37" fmla="*/ 1063896 h 1881985"/>
              <a:gd name="connsiteX38" fmla="*/ 251313 w 1102528"/>
              <a:gd name="connsiteY38" fmla="*/ 1026825 h 1881985"/>
              <a:gd name="connsiteX39" fmla="*/ 185410 w 1102528"/>
              <a:gd name="connsiteY39" fmla="*/ 886782 h 1881985"/>
              <a:gd name="connsiteX40" fmla="*/ 115389 w 1102528"/>
              <a:gd name="connsiteY40" fmla="*/ 899139 h 1881985"/>
              <a:gd name="connsiteX41" fmla="*/ 65962 w 1102528"/>
              <a:gd name="connsiteY41" fmla="*/ 907377 h 1881985"/>
              <a:gd name="connsiteX42" fmla="*/ 61843 w 1102528"/>
              <a:gd name="connsiteY42" fmla="*/ 767334 h 1881985"/>
              <a:gd name="connsiteX43" fmla="*/ 59 w 1102528"/>
              <a:gd name="connsiteY43" fmla="*/ 639647 h 1881985"/>
              <a:gd name="connsiteX44" fmla="*/ 74200 w 1102528"/>
              <a:gd name="connsiteY44" fmla="*/ 524317 h 1881985"/>
              <a:gd name="connsiteX45" fmla="*/ 86556 w 1102528"/>
              <a:gd name="connsiteY45" fmla="*/ 470772 h 1881985"/>
              <a:gd name="connsiteX46" fmla="*/ 115389 w 1102528"/>
              <a:gd name="connsiteY46" fmla="*/ 396631 h 1881985"/>
              <a:gd name="connsiteX47" fmla="*/ 111270 w 1102528"/>
              <a:gd name="connsiteY47" fmla="*/ 273063 h 1881985"/>
              <a:gd name="connsiteX48" fmla="*/ 152459 w 1102528"/>
              <a:gd name="connsiteY48" fmla="*/ 186566 h 1881985"/>
              <a:gd name="connsiteX49" fmla="*/ 230718 w 1102528"/>
              <a:gd name="connsiteY49" fmla="*/ 186566 h 1881985"/>
              <a:gd name="connsiteX0" fmla="*/ 230718 w 1102528"/>
              <a:gd name="connsiteY0" fmla="*/ 186566 h 1731251"/>
              <a:gd name="connsiteX1" fmla="*/ 354286 w 1102528"/>
              <a:gd name="connsiteY1" fmla="*/ 248350 h 1731251"/>
              <a:gd name="connsiteX2" fmla="*/ 436664 w 1102528"/>
              <a:gd name="connsiteY2" fmla="*/ 190685 h 1731251"/>
              <a:gd name="connsiteX3" fmla="*/ 502567 w 1102528"/>
              <a:gd name="connsiteY3" fmla="*/ 124782 h 1731251"/>
              <a:gd name="connsiteX4" fmla="*/ 564351 w 1102528"/>
              <a:gd name="connsiteY4" fmla="*/ 30047 h 1731251"/>
              <a:gd name="connsiteX5" fmla="*/ 601421 w 1102528"/>
              <a:gd name="connsiteY5" fmla="*/ 1215 h 1731251"/>
              <a:gd name="connsiteX6" fmla="*/ 687918 w 1102528"/>
              <a:gd name="connsiteY6" fmla="*/ 62998 h 1731251"/>
              <a:gd name="connsiteX7" fmla="*/ 774416 w 1102528"/>
              <a:gd name="connsiteY7" fmla="*/ 264825 h 1731251"/>
              <a:gd name="connsiteX8" fmla="*/ 848556 w 1102528"/>
              <a:gd name="connsiteY8" fmla="*/ 388393 h 1731251"/>
              <a:gd name="connsiteX9" fmla="*/ 930935 w 1102528"/>
              <a:gd name="connsiteY9" fmla="*/ 437820 h 1731251"/>
              <a:gd name="connsiteX10" fmla="*/ 951529 w 1102528"/>
              <a:gd name="connsiteY10" fmla="*/ 446058 h 1731251"/>
              <a:gd name="connsiteX11" fmla="*/ 910340 w 1102528"/>
              <a:gd name="connsiteY11" fmla="*/ 697312 h 1731251"/>
              <a:gd name="connsiteX12" fmla="*/ 935054 w 1102528"/>
              <a:gd name="connsiteY12" fmla="*/ 767334 h 1731251"/>
              <a:gd name="connsiteX13" fmla="*/ 906221 w 1102528"/>
              <a:gd name="connsiteY13" fmla="*/ 895020 h 1731251"/>
              <a:gd name="connsiteX14" fmla="*/ 930935 w 1102528"/>
              <a:gd name="connsiteY14" fmla="*/ 907377 h 1731251"/>
              <a:gd name="connsiteX15" fmla="*/ 984481 w 1102528"/>
              <a:gd name="connsiteY15" fmla="*/ 911496 h 1731251"/>
              <a:gd name="connsiteX16" fmla="*/ 1013313 w 1102528"/>
              <a:gd name="connsiteY16" fmla="*/ 989755 h 1731251"/>
              <a:gd name="connsiteX17" fmla="*/ 1013313 w 1102528"/>
              <a:gd name="connsiteY17" fmla="*/ 989755 h 1731251"/>
              <a:gd name="connsiteX18" fmla="*/ 1050383 w 1102528"/>
              <a:gd name="connsiteY18" fmla="*/ 1018588 h 1731251"/>
              <a:gd name="connsiteX19" fmla="*/ 1091573 w 1102528"/>
              <a:gd name="connsiteY19" fmla="*/ 1018588 h 1731251"/>
              <a:gd name="connsiteX20" fmla="*/ 1091573 w 1102528"/>
              <a:gd name="connsiteY20" fmla="*/ 1072134 h 1731251"/>
              <a:gd name="connsiteX21" fmla="*/ 1099810 w 1102528"/>
              <a:gd name="connsiteY21" fmla="*/ 1170988 h 1731251"/>
              <a:gd name="connsiteX22" fmla="*/ 1038027 w 1102528"/>
              <a:gd name="connsiteY22" fmla="*/ 1154512 h 1731251"/>
              <a:gd name="connsiteX23" fmla="*/ 1033908 w 1102528"/>
              <a:gd name="connsiteY23" fmla="*/ 1138036 h 1731251"/>
              <a:gd name="connsiteX24" fmla="*/ 992718 w 1102528"/>
              <a:gd name="connsiteY24" fmla="*/ 1179225 h 1731251"/>
              <a:gd name="connsiteX25" fmla="*/ 955648 w 1102528"/>
              <a:gd name="connsiteY25" fmla="*/ 1278080 h 1731251"/>
              <a:gd name="connsiteX26" fmla="*/ 893864 w 1102528"/>
              <a:gd name="connsiteY26" fmla="*/ 1360458 h 1731251"/>
              <a:gd name="connsiteX27" fmla="*/ 827962 w 1102528"/>
              <a:gd name="connsiteY27" fmla="*/ 1385171 h 1731251"/>
              <a:gd name="connsiteX28" fmla="*/ 770297 w 1102528"/>
              <a:gd name="connsiteY28" fmla="*/ 1615831 h 1731251"/>
              <a:gd name="connsiteX29" fmla="*/ 667324 w 1102528"/>
              <a:gd name="connsiteY29" fmla="*/ 1731161 h 1731251"/>
              <a:gd name="connsiteX30" fmla="*/ 127745 w 1102528"/>
              <a:gd name="connsiteY30" fmla="*/ 1599355 h 1731251"/>
              <a:gd name="connsiteX31" fmla="*/ 226600 w 1102528"/>
              <a:gd name="connsiteY31" fmla="*/ 1414004 h 1731251"/>
              <a:gd name="connsiteX32" fmla="*/ 350167 w 1102528"/>
              <a:gd name="connsiteY32" fmla="*/ 1389290 h 1731251"/>
              <a:gd name="connsiteX33" fmla="*/ 416070 w 1102528"/>
              <a:gd name="connsiteY33" fmla="*/ 1282198 h 1731251"/>
              <a:gd name="connsiteX34" fmla="*/ 481973 w 1102528"/>
              <a:gd name="connsiteY34" fmla="*/ 1216296 h 1731251"/>
              <a:gd name="connsiteX35" fmla="*/ 428427 w 1102528"/>
              <a:gd name="connsiteY35" fmla="*/ 1121561 h 1731251"/>
              <a:gd name="connsiteX36" fmla="*/ 288383 w 1102528"/>
              <a:gd name="connsiteY36" fmla="*/ 1063896 h 1731251"/>
              <a:gd name="connsiteX37" fmla="*/ 251313 w 1102528"/>
              <a:gd name="connsiteY37" fmla="*/ 1026825 h 1731251"/>
              <a:gd name="connsiteX38" fmla="*/ 185410 w 1102528"/>
              <a:gd name="connsiteY38" fmla="*/ 886782 h 1731251"/>
              <a:gd name="connsiteX39" fmla="*/ 115389 w 1102528"/>
              <a:gd name="connsiteY39" fmla="*/ 899139 h 1731251"/>
              <a:gd name="connsiteX40" fmla="*/ 65962 w 1102528"/>
              <a:gd name="connsiteY40" fmla="*/ 907377 h 1731251"/>
              <a:gd name="connsiteX41" fmla="*/ 61843 w 1102528"/>
              <a:gd name="connsiteY41" fmla="*/ 767334 h 1731251"/>
              <a:gd name="connsiteX42" fmla="*/ 59 w 1102528"/>
              <a:gd name="connsiteY42" fmla="*/ 639647 h 1731251"/>
              <a:gd name="connsiteX43" fmla="*/ 74200 w 1102528"/>
              <a:gd name="connsiteY43" fmla="*/ 524317 h 1731251"/>
              <a:gd name="connsiteX44" fmla="*/ 86556 w 1102528"/>
              <a:gd name="connsiteY44" fmla="*/ 470772 h 1731251"/>
              <a:gd name="connsiteX45" fmla="*/ 115389 w 1102528"/>
              <a:gd name="connsiteY45" fmla="*/ 396631 h 1731251"/>
              <a:gd name="connsiteX46" fmla="*/ 111270 w 1102528"/>
              <a:gd name="connsiteY46" fmla="*/ 273063 h 1731251"/>
              <a:gd name="connsiteX47" fmla="*/ 152459 w 1102528"/>
              <a:gd name="connsiteY47" fmla="*/ 186566 h 1731251"/>
              <a:gd name="connsiteX48" fmla="*/ 230718 w 1102528"/>
              <a:gd name="connsiteY48" fmla="*/ 186566 h 1731251"/>
              <a:gd name="connsiteX0" fmla="*/ 230718 w 1102528"/>
              <a:gd name="connsiteY0" fmla="*/ 186566 h 1731162"/>
              <a:gd name="connsiteX1" fmla="*/ 354286 w 1102528"/>
              <a:gd name="connsiteY1" fmla="*/ 248350 h 1731162"/>
              <a:gd name="connsiteX2" fmla="*/ 436664 w 1102528"/>
              <a:gd name="connsiteY2" fmla="*/ 190685 h 1731162"/>
              <a:gd name="connsiteX3" fmla="*/ 502567 w 1102528"/>
              <a:gd name="connsiteY3" fmla="*/ 124782 h 1731162"/>
              <a:gd name="connsiteX4" fmla="*/ 564351 w 1102528"/>
              <a:gd name="connsiteY4" fmla="*/ 30047 h 1731162"/>
              <a:gd name="connsiteX5" fmla="*/ 601421 w 1102528"/>
              <a:gd name="connsiteY5" fmla="*/ 1215 h 1731162"/>
              <a:gd name="connsiteX6" fmla="*/ 687918 w 1102528"/>
              <a:gd name="connsiteY6" fmla="*/ 62998 h 1731162"/>
              <a:gd name="connsiteX7" fmla="*/ 774416 w 1102528"/>
              <a:gd name="connsiteY7" fmla="*/ 264825 h 1731162"/>
              <a:gd name="connsiteX8" fmla="*/ 848556 w 1102528"/>
              <a:gd name="connsiteY8" fmla="*/ 388393 h 1731162"/>
              <a:gd name="connsiteX9" fmla="*/ 930935 w 1102528"/>
              <a:gd name="connsiteY9" fmla="*/ 437820 h 1731162"/>
              <a:gd name="connsiteX10" fmla="*/ 951529 w 1102528"/>
              <a:gd name="connsiteY10" fmla="*/ 446058 h 1731162"/>
              <a:gd name="connsiteX11" fmla="*/ 910340 w 1102528"/>
              <a:gd name="connsiteY11" fmla="*/ 697312 h 1731162"/>
              <a:gd name="connsiteX12" fmla="*/ 935054 w 1102528"/>
              <a:gd name="connsiteY12" fmla="*/ 767334 h 1731162"/>
              <a:gd name="connsiteX13" fmla="*/ 906221 w 1102528"/>
              <a:gd name="connsiteY13" fmla="*/ 895020 h 1731162"/>
              <a:gd name="connsiteX14" fmla="*/ 930935 w 1102528"/>
              <a:gd name="connsiteY14" fmla="*/ 907377 h 1731162"/>
              <a:gd name="connsiteX15" fmla="*/ 984481 w 1102528"/>
              <a:gd name="connsiteY15" fmla="*/ 911496 h 1731162"/>
              <a:gd name="connsiteX16" fmla="*/ 1013313 w 1102528"/>
              <a:gd name="connsiteY16" fmla="*/ 989755 h 1731162"/>
              <a:gd name="connsiteX17" fmla="*/ 1013313 w 1102528"/>
              <a:gd name="connsiteY17" fmla="*/ 989755 h 1731162"/>
              <a:gd name="connsiteX18" fmla="*/ 1050383 w 1102528"/>
              <a:gd name="connsiteY18" fmla="*/ 1018588 h 1731162"/>
              <a:gd name="connsiteX19" fmla="*/ 1091573 w 1102528"/>
              <a:gd name="connsiteY19" fmla="*/ 1018588 h 1731162"/>
              <a:gd name="connsiteX20" fmla="*/ 1091573 w 1102528"/>
              <a:gd name="connsiteY20" fmla="*/ 1072134 h 1731162"/>
              <a:gd name="connsiteX21" fmla="*/ 1099810 w 1102528"/>
              <a:gd name="connsiteY21" fmla="*/ 1170988 h 1731162"/>
              <a:gd name="connsiteX22" fmla="*/ 1038027 w 1102528"/>
              <a:gd name="connsiteY22" fmla="*/ 1154512 h 1731162"/>
              <a:gd name="connsiteX23" fmla="*/ 1033908 w 1102528"/>
              <a:gd name="connsiteY23" fmla="*/ 1138036 h 1731162"/>
              <a:gd name="connsiteX24" fmla="*/ 992718 w 1102528"/>
              <a:gd name="connsiteY24" fmla="*/ 1179225 h 1731162"/>
              <a:gd name="connsiteX25" fmla="*/ 955648 w 1102528"/>
              <a:gd name="connsiteY25" fmla="*/ 1278080 h 1731162"/>
              <a:gd name="connsiteX26" fmla="*/ 893864 w 1102528"/>
              <a:gd name="connsiteY26" fmla="*/ 1360458 h 1731162"/>
              <a:gd name="connsiteX27" fmla="*/ 827962 w 1102528"/>
              <a:gd name="connsiteY27" fmla="*/ 1385171 h 1731162"/>
              <a:gd name="connsiteX28" fmla="*/ 770297 w 1102528"/>
              <a:gd name="connsiteY28" fmla="*/ 1615831 h 1731162"/>
              <a:gd name="connsiteX29" fmla="*/ 667324 w 1102528"/>
              <a:gd name="connsiteY29" fmla="*/ 1731161 h 1731162"/>
              <a:gd name="connsiteX30" fmla="*/ 222995 w 1102528"/>
              <a:gd name="connsiteY30" fmla="*/ 1617764 h 1731162"/>
              <a:gd name="connsiteX31" fmla="*/ 226600 w 1102528"/>
              <a:gd name="connsiteY31" fmla="*/ 1414004 h 1731162"/>
              <a:gd name="connsiteX32" fmla="*/ 350167 w 1102528"/>
              <a:gd name="connsiteY32" fmla="*/ 1389290 h 1731162"/>
              <a:gd name="connsiteX33" fmla="*/ 416070 w 1102528"/>
              <a:gd name="connsiteY33" fmla="*/ 1282198 h 1731162"/>
              <a:gd name="connsiteX34" fmla="*/ 481973 w 1102528"/>
              <a:gd name="connsiteY34" fmla="*/ 1216296 h 1731162"/>
              <a:gd name="connsiteX35" fmla="*/ 428427 w 1102528"/>
              <a:gd name="connsiteY35" fmla="*/ 1121561 h 1731162"/>
              <a:gd name="connsiteX36" fmla="*/ 288383 w 1102528"/>
              <a:gd name="connsiteY36" fmla="*/ 1063896 h 1731162"/>
              <a:gd name="connsiteX37" fmla="*/ 251313 w 1102528"/>
              <a:gd name="connsiteY37" fmla="*/ 1026825 h 1731162"/>
              <a:gd name="connsiteX38" fmla="*/ 185410 w 1102528"/>
              <a:gd name="connsiteY38" fmla="*/ 886782 h 1731162"/>
              <a:gd name="connsiteX39" fmla="*/ 115389 w 1102528"/>
              <a:gd name="connsiteY39" fmla="*/ 899139 h 1731162"/>
              <a:gd name="connsiteX40" fmla="*/ 65962 w 1102528"/>
              <a:gd name="connsiteY40" fmla="*/ 907377 h 1731162"/>
              <a:gd name="connsiteX41" fmla="*/ 61843 w 1102528"/>
              <a:gd name="connsiteY41" fmla="*/ 767334 h 1731162"/>
              <a:gd name="connsiteX42" fmla="*/ 59 w 1102528"/>
              <a:gd name="connsiteY42" fmla="*/ 639647 h 1731162"/>
              <a:gd name="connsiteX43" fmla="*/ 74200 w 1102528"/>
              <a:gd name="connsiteY43" fmla="*/ 524317 h 1731162"/>
              <a:gd name="connsiteX44" fmla="*/ 86556 w 1102528"/>
              <a:gd name="connsiteY44" fmla="*/ 470772 h 1731162"/>
              <a:gd name="connsiteX45" fmla="*/ 115389 w 1102528"/>
              <a:gd name="connsiteY45" fmla="*/ 396631 h 1731162"/>
              <a:gd name="connsiteX46" fmla="*/ 111270 w 1102528"/>
              <a:gd name="connsiteY46" fmla="*/ 273063 h 1731162"/>
              <a:gd name="connsiteX47" fmla="*/ 152459 w 1102528"/>
              <a:gd name="connsiteY47" fmla="*/ 186566 h 1731162"/>
              <a:gd name="connsiteX48" fmla="*/ 230718 w 1102528"/>
              <a:gd name="connsiteY48" fmla="*/ 186566 h 1731162"/>
              <a:gd name="connsiteX0" fmla="*/ 230718 w 1102528"/>
              <a:gd name="connsiteY0" fmla="*/ 186566 h 1732225"/>
              <a:gd name="connsiteX1" fmla="*/ 354286 w 1102528"/>
              <a:gd name="connsiteY1" fmla="*/ 248350 h 1732225"/>
              <a:gd name="connsiteX2" fmla="*/ 436664 w 1102528"/>
              <a:gd name="connsiteY2" fmla="*/ 190685 h 1732225"/>
              <a:gd name="connsiteX3" fmla="*/ 502567 w 1102528"/>
              <a:gd name="connsiteY3" fmla="*/ 124782 h 1732225"/>
              <a:gd name="connsiteX4" fmla="*/ 564351 w 1102528"/>
              <a:gd name="connsiteY4" fmla="*/ 30047 h 1732225"/>
              <a:gd name="connsiteX5" fmla="*/ 601421 w 1102528"/>
              <a:gd name="connsiteY5" fmla="*/ 1215 h 1732225"/>
              <a:gd name="connsiteX6" fmla="*/ 687918 w 1102528"/>
              <a:gd name="connsiteY6" fmla="*/ 62998 h 1732225"/>
              <a:gd name="connsiteX7" fmla="*/ 774416 w 1102528"/>
              <a:gd name="connsiteY7" fmla="*/ 264825 h 1732225"/>
              <a:gd name="connsiteX8" fmla="*/ 848556 w 1102528"/>
              <a:gd name="connsiteY8" fmla="*/ 388393 h 1732225"/>
              <a:gd name="connsiteX9" fmla="*/ 930935 w 1102528"/>
              <a:gd name="connsiteY9" fmla="*/ 437820 h 1732225"/>
              <a:gd name="connsiteX10" fmla="*/ 951529 w 1102528"/>
              <a:gd name="connsiteY10" fmla="*/ 446058 h 1732225"/>
              <a:gd name="connsiteX11" fmla="*/ 910340 w 1102528"/>
              <a:gd name="connsiteY11" fmla="*/ 697312 h 1732225"/>
              <a:gd name="connsiteX12" fmla="*/ 935054 w 1102528"/>
              <a:gd name="connsiteY12" fmla="*/ 767334 h 1732225"/>
              <a:gd name="connsiteX13" fmla="*/ 906221 w 1102528"/>
              <a:gd name="connsiteY13" fmla="*/ 895020 h 1732225"/>
              <a:gd name="connsiteX14" fmla="*/ 930935 w 1102528"/>
              <a:gd name="connsiteY14" fmla="*/ 907377 h 1732225"/>
              <a:gd name="connsiteX15" fmla="*/ 984481 w 1102528"/>
              <a:gd name="connsiteY15" fmla="*/ 911496 h 1732225"/>
              <a:gd name="connsiteX16" fmla="*/ 1013313 w 1102528"/>
              <a:gd name="connsiteY16" fmla="*/ 989755 h 1732225"/>
              <a:gd name="connsiteX17" fmla="*/ 1013313 w 1102528"/>
              <a:gd name="connsiteY17" fmla="*/ 989755 h 1732225"/>
              <a:gd name="connsiteX18" fmla="*/ 1050383 w 1102528"/>
              <a:gd name="connsiteY18" fmla="*/ 1018588 h 1732225"/>
              <a:gd name="connsiteX19" fmla="*/ 1091573 w 1102528"/>
              <a:gd name="connsiteY19" fmla="*/ 1018588 h 1732225"/>
              <a:gd name="connsiteX20" fmla="*/ 1091573 w 1102528"/>
              <a:gd name="connsiteY20" fmla="*/ 1072134 h 1732225"/>
              <a:gd name="connsiteX21" fmla="*/ 1099810 w 1102528"/>
              <a:gd name="connsiteY21" fmla="*/ 1170988 h 1732225"/>
              <a:gd name="connsiteX22" fmla="*/ 1038027 w 1102528"/>
              <a:gd name="connsiteY22" fmla="*/ 1154512 h 1732225"/>
              <a:gd name="connsiteX23" fmla="*/ 1033908 w 1102528"/>
              <a:gd name="connsiteY23" fmla="*/ 1138036 h 1732225"/>
              <a:gd name="connsiteX24" fmla="*/ 992718 w 1102528"/>
              <a:gd name="connsiteY24" fmla="*/ 1179225 h 1732225"/>
              <a:gd name="connsiteX25" fmla="*/ 955648 w 1102528"/>
              <a:gd name="connsiteY25" fmla="*/ 1278080 h 1732225"/>
              <a:gd name="connsiteX26" fmla="*/ 893864 w 1102528"/>
              <a:gd name="connsiteY26" fmla="*/ 1360458 h 1732225"/>
              <a:gd name="connsiteX27" fmla="*/ 827962 w 1102528"/>
              <a:gd name="connsiteY27" fmla="*/ 1385171 h 1732225"/>
              <a:gd name="connsiteX28" fmla="*/ 770297 w 1102528"/>
              <a:gd name="connsiteY28" fmla="*/ 1615831 h 1732225"/>
              <a:gd name="connsiteX29" fmla="*/ 667324 w 1102528"/>
              <a:gd name="connsiteY29" fmla="*/ 1731161 h 1732225"/>
              <a:gd name="connsiteX30" fmla="*/ 280145 w 1102528"/>
              <a:gd name="connsiteY30" fmla="*/ 1553332 h 1732225"/>
              <a:gd name="connsiteX31" fmla="*/ 226600 w 1102528"/>
              <a:gd name="connsiteY31" fmla="*/ 1414004 h 1732225"/>
              <a:gd name="connsiteX32" fmla="*/ 350167 w 1102528"/>
              <a:gd name="connsiteY32" fmla="*/ 1389290 h 1732225"/>
              <a:gd name="connsiteX33" fmla="*/ 416070 w 1102528"/>
              <a:gd name="connsiteY33" fmla="*/ 1282198 h 1732225"/>
              <a:gd name="connsiteX34" fmla="*/ 481973 w 1102528"/>
              <a:gd name="connsiteY34" fmla="*/ 1216296 h 1732225"/>
              <a:gd name="connsiteX35" fmla="*/ 428427 w 1102528"/>
              <a:gd name="connsiteY35" fmla="*/ 1121561 h 1732225"/>
              <a:gd name="connsiteX36" fmla="*/ 288383 w 1102528"/>
              <a:gd name="connsiteY36" fmla="*/ 1063896 h 1732225"/>
              <a:gd name="connsiteX37" fmla="*/ 251313 w 1102528"/>
              <a:gd name="connsiteY37" fmla="*/ 1026825 h 1732225"/>
              <a:gd name="connsiteX38" fmla="*/ 185410 w 1102528"/>
              <a:gd name="connsiteY38" fmla="*/ 886782 h 1732225"/>
              <a:gd name="connsiteX39" fmla="*/ 115389 w 1102528"/>
              <a:gd name="connsiteY39" fmla="*/ 899139 h 1732225"/>
              <a:gd name="connsiteX40" fmla="*/ 65962 w 1102528"/>
              <a:gd name="connsiteY40" fmla="*/ 907377 h 1732225"/>
              <a:gd name="connsiteX41" fmla="*/ 61843 w 1102528"/>
              <a:gd name="connsiteY41" fmla="*/ 767334 h 1732225"/>
              <a:gd name="connsiteX42" fmla="*/ 59 w 1102528"/>
              <a:gd name="connsiteY42" fmla="*/ 639647 h 1732225"/>
              <a:gd name="connsiteX43" fmla="*/ 74200 w 1102528"/>
              <a:gd name="connsiteY43" fmla="*/ 524317 h 1732225"/>
              <a:gd name="connsiteX44" fmla="*/ 86556 w 1102528"/>
              <a:gd name="connsiteY44" fmla="*/ 470772 h 1732225"/>
              <a:gd name="connsiteX45" fmla="*/ 115389 w 1102528"/>
              <a:gd name="connsiteY45" fmla="*/ 396631 h 1732225"/>
              <a:gd name="connsiteX46" fmla="*/ 111270 w 1102528"/>
              <a:gd name="connsiteY46" fmla="*/ 273063 h 1732225"/>
              <a:gd name="connsiteX47" fmla="*/ 152459 w 1102528"/>
              <a:gd name="connsiteY47" fmla="*/ 186566 h 1732225"/>
              <a:gd name="connsiteX48" fmla="*/ 230718 w 1102528"/>
              <a:gd name="connsiteY48" fmla="*/ 186566 h 1732225"/>
              <a:gd name="connsiteX0" fmla="*/ 230718 w 1102528"/>
              <a:gd name="connsiteY0" fmla="*/ 186566 h 1731162"/>
              <a:gd name="connsiteX1" fmla="*/ 354286 w 1102528"/>
              <a:gd name="connsiteY1" fmla="*/ 248350 h 1731162"/>
              <a:gd name="connsiteX2" fmla="*/ 436664 w 1102528"/>
              <a:gd name="connsiteY2" fmla="*/ 190685 h 1731162"/>
              <a:gd name="connsiteX3" fmla="*/ 502567 w 1102528"/>
              <a:gd name="connsiteY3" fmla="*/ 124782 h 1731162"/>
              <a:gd name="connsiteX4" fmla="*/ 564351 w 1102528"/>
              <a:gd name="connsiteY4" fmla="*/ 30047 h 1731162"/>
              <a:gd name="connsiteX5" fmla="*/ 601421 w 1102528"/>
              <a:gd name="connsiteY5" fmla="*/ 1215 h 1731162"/>
              <a:gd name="connsiteX6" fmla="*/ 687918 w 1102528"/>
              <a:gd name="connsiteY6" fmla="*/ 62998 h 1731162"/>
              <a:gd name="connsiteX7" fmla="*/ 774416 w 1102528"/>
              <a:gd name="connsiteY7" fmla="*/ 264825 h 1731162"/>
              <a:gd name="connsiteX8" fmla="*/ 848556 w 1102528"/>
              <a:gd name="connsiteY8" fmla="*/ 388393 h 1731162"/>
              <a:gd name="connsiteX9" fmla="*/ 930935 w 1102528"/>
              <a:gd name="connsiteY9" fmla="*/ 437820 h 1731162"/>
              <a:gd name="connsiteX10" fmla="*/ 951529 w 1102528"/>
              <a:gd name="connsiteY10" fmla="*/ 446058 h 1731162"/>
              <a:gd name="connsiteX11" fmla="*/ 910340 w 1102528"/>
              <a:gd name="connsiteY11" fmla="*/ 697312 h 1731162"/>
              <a:gd name="connsiteX12" fmla="*/ 935054 w 1102528"/>
              <a:gd name="connsiteY12" fmla="*/ 767334 h 1731162"/>
              <a:gd name="connsiteX13" fmla="*/ 906221 w 1102528"/>
              <a:gd name="connsiteY13" fmla="*/ 895020 h 1731162"/>
              <a:gd name="connsiteX14" fmla="*/ 930935 w 1102528"/>
              <a:gd name="connsiteY14" fmla="*/ 907377 h 1731162"/>
              <a:gd name="connsiteX15" fmla="*/ 984481 w 1102528"/>
              <a:gd name="connsiteY15" fmla="*/ 911496 h 1731162"/>
              <a:gd name="connsiteX16" fmla="*/ 1013313 w 1102528"/>
              <a:gd name="connsiteY16" fmla="*/ 989755 h 1731162"/>
              <a:gd name="connsiteX17" fmla="*/ 1013313 w 1102528"/>
              <a:gd name="connsiteY17" fmla="*/ 989755 h 1731162"/>
              <a:gd name="connsiteX18" fmla="*/ 1050383 w 1102528"/>
              <a:gd name="connsiteY18" fmla="*/ 1018588 h 1731162"/>
              <a:gd name="connsiteX19" fmla="*/ 1091573 w 1102528"/>
              <a:gd name="connsiteY19" fmla="*/ 1018588 h 1731162"/>
              <a:gd name="connsiteX20" fmla="*/ 1091573 w 1102528"/>
              <a:gd name="connsiteY20" fmla="*/ 1072134 h 1731162"/>
              <a:gd name="connsiteX21" fmla="*/ 1099810 w 1102528"/>
              <a:gd name="connsiteY21" fmla="*/ 1170988 h 1731162"/>
              <a:gd name="connsiteX22" fmla="*/ 1038027 w 1102528"/>
              <a:gd name="connsiteY22" fmla="*/ 1154512 h 1731162"/>
              <a:gd name="connsiteX23" fmla="*/ 1033908 w 1102528"/>
              <a:gd name="connsiteY23" fmla="*/ 1138036 h 1731162"/>
              <a:gd name="connsiteX24" fmla="*/ 992718 w 1102528"/>
              <a:gd name="connsiteY24" fmla="*/ 1179225 h 1731162"/>
              <a:gd name="connsiteX25" fmla="*/ 955648 w 1102528"/>
              <a:gd name="connsiteY25" fmla="*/ 1278080 h 1731162"/>
              <a:gd name="connsiteX26" fmla="*/ 893864 w 1102528"/>
              <a:gd name="connsiteY26" fmla="*/ 1360458 h 1731162"/>
              <a:gd name="connsiteX27" fmla="*/ 827962 w 1102528"/>
              <a:gd name="connsiteY27" fmla="*/ 1385171 h 1731162"/>
              <a:gd name="connsiteX28" fmla="*/ 770297 w 1102528"/>
              <a:gd name="connsiteY28" fmla="*/ 1615831 h 1731162"/>
              <a:gd name="connsiteX29" fmla="*/ 667324 w 1102528"/>
              <a:gd name="connsiteY29" fmla="*/ 1731161 h 1731162"/>
              <a:gd name="connsiteX30" fmla="*/ 251570 w 1102528"/>
              <a:gd name="connsiteY30" fmla="*/ 1617764 h 1731162"/>
              <a:gd name="connsiteX31" fmla="*/ 226600 w 1102528"/>
              <a:gd name="connsiteY31" fmla="*/ 1414004 h 1731162"/>
              <a:gd name="connsiteX32" fmla="*/ 350167 w 1102528"/>
              <a:gd name="connsiteY32" fmla="*/ 1389290 h 1731162"/>
              <a:gd name="connsiteX33" fmla="*/ 416070 w 1102528"/>
              <a:gd name="connsiteY33" fmla="*/ 1282198 h 1731162"/>
              <a:gd name="connsiteX34" fmla="*/ 481973 w 1102528"/>
              <a:gd name="connsiteY34" fmla="*/ 1216296 h 1731162"/>
              <a:gd name="connsiteX35" fmla="*/ 428427 w 1102528"/>
              <a:gd name="connsiteY35" fmla="*/ 1121561 h 1731162"/>
              <a:gd name="connsiteX36" fmla="*/ 288383 w 1102528"/>
              <a:gd name="connsiteY36" fmla="*/ 1063896 h 1731162"/>
              <a:gd name="connsiteX37" fmla="*/ 251313 w 1102528"/>
              <a:gd name="connsiteY37" fmla="*/ 1026825 h 1731162"/>
              <a:gd name="connsiteX38" fmla="*/ 185410 w 1102528"/>
              <a:gd name="connsiteY38" fmla="*/ 886782 h 1731162"/>
              <a:gd name="connsiteX39" fmla="*/ 115389 w 1102528"/>
              <a:gd name="connsiteY39" fmla="*/ 899139 h 1731162"/>
              <a:gd name="connsiteX40" fmla="*/ 65962 w 1102528"/>
              <a:gd name="connsiteY40" fmla="*/ 907377 h 1731162"/>
              <a:gd name="connsiteX41" fmla="*/ 61843 w 1102528"/>
              <a:gd name="connsiteY41" fmla="*/ 767334 h 1731162"/>
              <a:gd name="connsiteX42" fmla="*/ 59 w 1102528"/>
              <a:gd name="connsiteY42" fmla="*/ 639647 h 1731162"/>
              <a:gd name="connsiteX43" fmla="*/ 74200 w 1102528"/>
              <a:gd name="connsiteY43" fmla="*/ 524317 h 1731162"/>
              <a:gd name="connsiteX44" fmla="*/ 86556 w 1102528"/>
              <a:gd name="connsiteY44" fmla="*/ 470772 h 1731162"/>
              <a:gd name="connsiteX45" fmla="*/ 115389 w 1102528"/>
              <a:gd name="connsiteY45" fmla="*/ 396631 h 1731162"/>
              <a:gd name="connsiteX46" fmla="*/ 111270 w 1102528"/>
              <a:gd name="connsiteY46" fmla="*/ 273063 h 1731162"/>
              <a:gd name="connsiteX47" fmla="*/ 152459 w 1102528"/>
              <a:gd name="connsiteY47" fmla="*/ 186566 h 1731162"/>
              <a:gd name="connsiteX48" fmla="*/ 230718 w 1102528"/>
              <a:gd name="connsiteY48" fmla="*/ 186566 h 1731162"/>
              <a:gd name="connsiteX0" fmla="*/ 230718 w 1102528"/>
              <a:gd name="connsiteY0" fmla="*/ 186566 h 1731162"/>
              <a:gd name="connsiteX1" fmla="*/ 354286 w 1102528"/>
              <a:gd name="connsiteY1" fmla="*/ 248350 h 1731162"/>
              <a:gd name="connsiteX2" fmla="*/ 436664 w 1102528"/>
              <a:gd name="connsiteY2" fmla="*/ 190685 h 1731162"/>
              <a:gd name="connsiteX3" fmla="*/ 502567 w 1102528"/>
              <a:gd name="connsiteY3" fmla="*/ 124782 h 1731162"/>
              <a:gd name="connsiteX4" fmla="*/ 564351 w 1102528"/>
              <a:gd name="connsiteY4" fmla="*/ 30047 h 1731162"/>
              <a:gd name="connsiteX5" fmla="*/ 601421 w 1102528"/>
              <a:gd name="connsiteY5" fmla="*/ 1215 h 1731162"/>
              <a:gd name="connsiteX6" fmla="*/ 687918 w 1102528"/>
              <a:gd name="connsiteY6" fmla="*/ 62998 h 1731162"/>
              <a:gd name="connsiteX7" fmla="*/ 774416 w 1102528"/>
              <a:gd name="connsiteY7" fmla="*/ 264825 h 1731162"/>
              <a:gd name="connsiteX8" fmla="*/ 848556 w 1102528"/>
              <a:gd name="connsiteY8" fmla="*/ 388393 h 1731162"/>
              <a:gd name="connsiteX9" fmla="*/ 930935 w 1102528"/>
              <a:gd name="connsiteY9" fmla="*/ 437820 h 1731162"/>
              <a:gd name="connsiteX10" fmla="*/ 951529 w 1102528"/>
              <a:gd name="connsiteY10" fmla="*/ 446058 h 1731162"/>
              <a:gd name="connsiteX11" fmla="*/ 910340 w 1102528"/>
              <a:gd name="connsiteY11" fmla="*/ 697312 h 1731162"/>
              <a:gd name="connsiteX12" fmla="*/ 935054 w 1102528"/>
              <a:gd name="connsiteY12" fmla="*/ 767334 h 1731162"/>
              <a:gd name="connsiteX13" fmla="*/ 906221 w 1102528"/>
              <a:gd name="connsiteY13" fmla="*/ 895020 h 1731162"/>
              <a:gd name="connsiteX14" fmla="*/ 930935 w 1102528"/>
              <a:gd name="connsiteY14" fmla="*/ 907377 h 1731162"/>
              <a:gd name="connsiteX15" fmla="*/ 984481 w 1102528"/>
              <a:gd name="connsiteY15" fmla="*/ 911496 h 1731162"/>
              <a:gd name="connsiteX16" fmla="*/ 1013313 w 1102528"/>
              <a:gd name="connsiteY16" fmla="*/ 989755 h 1731162"/>
              <a:gd name="connsiteX17" fmla="*/ 1013313 w 1102528"/>
              <a:gd name="connsiteY17" fmla="*/ 989755 h 1731162"/>
              <a:gd name="connsiteX18" fmla="*/ 1050383 w 1102528"/>
              <a:gd name="connsiteY18" fmla="*/ 1018588 h 1731162"/>
              <a:gd name="connsiteX19" fmla="*/ 1091573 w 1102528"/>
              <a:gd name="connsiteY19" fmla="*/ 1018588 h 1731162"/>
              <a:gd name="connsiteX20" fmla="*/ 1091573 w 1102528"/>
              <a:gd name="connsiteY20" fmla="*/ 1072134 h 1731162"/>
              <a:gd name="connsiteX21" fmla="*/ 1099810 w 1102528"/>
              <a:gd name="connsiteY21" fmla="*/ 1170988 h 1731162"/>
              <a:gd name="connsiteX22" fmla="*/ 1038027 w 1102528"/>
              <a:gd name="connsiteY22" fmla="*/ 1154512 h 1731162"/>
              <a:gd name="connsiteX23" fmla="*/ 1033908 w 1102528"/>
              <a:gd name="connsiteY23" fmla="*/ 1138036 h 1731162"/>
              <a:gd name="connsiteX24" fmla="*/ 992718 w 1102528"/>
              <a:gd name="connsiteY24" fmla="*/ 1179225 h 1731162"/>
              <a:gd name="connsiteX25" fmla="*/ 955648 w 1102528"/>
              <a:gd name="connsiteY25" fmla="*/ 1278080 h 1731162"/>
              <a:gd name="connsiteX26" fmla="*/ 893864 w 1102528"/>
              <a:gd name="connsiteY26" fmla="*/ 1360458 h 1731162"/>
              <a:gd name="connsiteX27" fmla="*/ 856537 w 1102528"/>
              <a:gd name="connsiteY27" fmla="*/ 1468011 h 1731162"/>
              <a:gd name="connsiteX28" fmla="*/ 770297 w 1102528"/>
              <a:gd name="connsiteY28" fmla="*/ 1615831 h 1731162"/>
              <a:gd name="connsiteX29" fmla="*/ 667324 w 1102528"/>
              <a:gd name="connsiteY29" fmla="*/ 1731161 h 1731162"/>
              <a:gd name="connsiteX30" fmla="*/ 251570 w 1102528"/>
              <a:gd name="connsiteY30" fmla="*/ 1617764 h 1731162"/>
              <a:gd name="connsiteX31" fmla="*/ 226600 w 1102528"/>
              <a:gd name="connsiteY31" fmla="*/ 1414004 h 1731162"/>
              <a:gd name="connsiteX32" fmla="*/ 350167 w 1102528"/>
              <a:gd name="connsiteY32" fmla="*/ 1389290 h 1731162"/>
              <a:gd name="connsiteX33" fmla="*/ 416070 w 1102528"/>
              <a:gd name="connsiteY33" fmla="*/ 1282198 h 1731162"/>
              <a:gd name="connsiteX34" fmla="*/ 481973 w 1102528"/>
              <a:gd name="connsiteY34" fmla="*/ 1216296 h 1731162"/>
              <a:gd name="connsiteX35" fmla="*/ 428427 w 1102528"/>
              <a:gd name="connsiteY35" fmla="*/ 1121561 h 1731162"/>
              <a:gd name="connsiteX36" fmla="*/ 288383 w 1102528"/>
              <a:gd name="connsiteY36" fmla="*/ 1063896 h 1731162"/>
              <a:gd name="connsiteX37" fmla="*/ 251313 w 1102528"/>
              <a:gd name="connsiteY37" fmla="*/ 1026825 h 1731162"/>
              <a:gd name="connsiteX38" fmla="*/ 185410 w 1102528"/>
              <a:gd name="connsiteY38" fmla="*/ 886782 h 1731162"/>
              <a:gd name="connsiteX39" fmla="*/ 115389 w 1102528"/>
              <a:gd name="connsiteY39" fmla="*/ 899139 h 1731162"/>
              <a:gd name="connsiteX40" fmla="*/ 65962 w 1102528"/>
              <a:gd name="connsiteY40" fmla="*/ 907377 h 1731162"/>
              <a:gd name="connsiteX41" fmla="*/ 61843 w 1102528"/>
              <a:gd name="connsiteY41" fmla="*/ 767334 h 1731162"/>
              <a:gd name="connsiteX42" fmla="*/ 59 w 1102528"/>
              <a:gd name="connsiteY42" fmla="*/ 639647 h 1731162"/>
              <a:gd name="connsiteX43" fmla="*/ 74200 w 1102528"/>
              <a:gd name="connsiteY43" fmla="*/ 524317 h 1731162"/>
              <a:gd name="connsiteX44" fmla="*/ 86556 w 1102528"/>
              <a:gd name="connsiteY44" fmla="*/ 470772 h 1731162"/>
              <a:gd name="connsiteX45" fmla="*/ 115389 w 1102528"/>
              <a:gd name="connsiteY45" fmla="*/ 396631 h 1731162"/>
              <a:gd name="connsiteX46" fmla="*/ 111270 w 1102528"/>
              <a:gd name="connsiteY46" fmla="*/ 273063 h 1731162"/>
              <a:gd name="connsiteX47" fmla="*/ 152459 w 1102528"/>
              <a:gd name="connsiteY47" fmla="*/ 186566 h 1731162"/>
              <a:gd name="connsiteX48" fmla="*/ 230718 w 1102528"/>
              <a:gd name="connsiteY48" fmla="*/ 186566 h 1731162"/>
              <a:gd name="connsiteX0" fmla="*/ 230718 w 1102528"/>
              <a:gd name="connsiteY0" fmla="*/ 186566 h 1731162"/>
              <a:gd name="connsiteX1" fmla="*/ 354286 w 1102528"/>
              <a:gd name="connsiteY1" fmla="*/ 248350 h 1731162"/>
              <a:gd name="connsiteX2" fmla="*/ 436664 w 1102528"/>
              <a:gd name="connsiteY2" fmla="*/ 190685 h 1731162"/>
              <a:gd name="connsiteX3" fmla="*/ 502567 w 1102528"/>
              <a:gd name="connsiteY3" fmla="*/ 124782 h 1731162"/>
              <a:gd name="connsiteX4" fmla="*/ 564351 w 1102528"/>
              <a:gd name="connsiteY4" fmla="*/ 30047 h 1731162"/>
              <a:gd name="connsiteX5" fmla="*/ 601421 w 1102528"/>
              <a:gd name="connsiteY5" fmla="*/ 1215 h 1731162"/>
              <a:gd name="connsiteX6" fmla="*/ 687918 w 1102528"/>
              <a:gd name="connsiteY6" fmla="*/ 62998 h 1731162"/>
              <a:gd name="connsiteX7" fmla="*/ 774416 w 1102528"/>
              <a:gd name="connsiteY7" fmla="*/ 264825 h 1731162"/>
              <a:gd name="connsiteX8" fmla="*/ 848556 w 1102528"/>
              <a:gd name="connsiteY8" fmla="*/ 388393 h 1731162"/>
              <a:gd name="connsiteX9" fmla="*/ 930935 w 1102528"/>
              <a:gd name="connsiteY9" fmla="*/ 437820 h 1731162"/>
              <a:gd name="connsiteX10" fmla="*/ 951529 w 1102528"/>
              <a:gd name="connsiteY10" fmla="*/ 446058 h 1731162"/>
              <a:gd name="connsiteX11" fmla="*/ 910340 w 1102528"/>
              <a:gd name="connsiteY11" fmla="*/ 697312 h 1731162"/>
              <a:gd name="connsiteX12" fmla="*/ 935054 w 1102528"/>
              <a:gd name="connsiteY12" fmla="*/ 767334 h 1731162"/>
              <a:gd name="connsiteX13" fmla="*/ 906221 w 1102528"/>
              <a:gd name="connsiteY13" fmla="*/ 895020 h 1731162"/>
              <a:gd name="connsiteX14" fmla="*/ 930935 w 1102528"/>
              <a:gd name="connsiteY14" fmla="*/ 907377 h 1731162"/>
              <a:gd name="connsiteX15" fmla="*/ 984481 w 1102528"/>
              <a:gd name="connsiteY15" fmla="*/ 911496 h 1731162"/>
              <a:gd name="connsiteX16" fmla="*/ 1013313 w 1102528"/>
              <a:gd name="connsiteY16" fmla="*/ 989755 h 1731162"/>
              <a:gd name="connsiteX17" fmla="*/ 1013313 w 1102528"/>
              <a:gd name="connsiteY17" fmla="*/ 989755 h 1731162"/>
              <a:gd name="connsiteX18" fmla="*/ 1050383 w 1102528"/>
              <a:gd name="connsiteY18" fmla="*/ 1018588 h 1731162"/>
              <a:gd name="connsiteX19" fmla="*/ 1091573 w 1102528"/>
              <a:gd name="connsiteY19" fmla="*/ 1018588 h 1731162"/>
              <a:gd name="connsiteX20" fmla="*/ 1091573 w 1102528"/>
              <a:gd name="connsiteY20" fmla="*/ 1072134 h 1731162"/>
              <a:gd name="connsiteX21" fmla="*/ 1099810 w 1102528"/>
              <a:gd name="connsiteY21" fmla="*/ 1170988 h 1731162"/>
              <a:gd name="connsiteX22" fmla="*/ 1038027 w 1102528"/>
              <a:gd name="connsiteY22" fmla="*/ 1154512 h 1731162"/>
              <a:gd name="connsiteX23" fmla="*/ 1033908 w 1102528"/>
              <a:gd name="connsiteY23" fmla="*/ 1138036 h 1731162"/>
              <a:gd name="connsiteX24" fmla="*/ 992718 w 1102528"/>
              <a:gd name="connsiteY24" fmla="*/ 1179225 h 1731162"/>
              <a:gd name="connsiteX25" fmla="*/ 955648 w 1102528"/>
              <a:gd name="connsiteY25" fmla="*/ 1278080 h 1731162"/>
              <a:gd name="connsiteX26" fmla="*/ 893864 w 1102528"/>
              <a:gd name="connsiteY26" fmla="*/ 1360458 h 1731162"/>
              <a:gd name="connsiteX27" fmla="*/ 856537 w 1102528"/>
              <a:gd name="connsiteY27" fmla="*/ 1468011 h 1731162"/>
              <a:gd name="connsiteX28" fmla="*/ 770297 w 1102528"/>
              <a:gd name="connsiteY28" fmla="*/ 1615831 h 1731162"/>
              <a:gd name="connsiteX29" fmla="*/ 667324 w 1102528"/>
              <a:gd name="connsiteY29" fmla="*/ 1731161 h 1731162"/>
              <a:gd name="connsiteX30" fmla="*/ 251570 w 1102528"/>
              <a:gd name="connsiteY30" fmla="*/ 1617764 h 1731162"/>
              <a:gd name="connsiteX31" fmla="*/ 226600 w 1102528"/>
              <a:gd name="connsiteY31" fmla="*/ 1414004 h 1731162"/>
              <a:gd name="connsiteX32" fmla="*/ 341113 w 1102528"/>
              <a:gd name="connsiteY32" fmla="*/ 1371793 h 1731162"/>
              <a:gd name="connsiteX33" fmla="*/ 416070 w 1102528"/>
              <a:gd name="connsiteY33" fmla="*/ 1282198 h 1731162"/>
              <a:gd name="connsiteX34" fmla="*/ 481973 w 1102528"/>
              <a:gd name="connsiteY34" fmla="*/ 1216296 h 1731162"/>
              <a:gd name="connsiteX35" fmla="*/ 428427 w 1102528"/>
              <a:gd name="connsiteY35" fmla="*/ 1121561 h 1731162"/>
              <a:gd name="connsiteX36" fmla="*/ 288383 w 1102528"/>
              <a:gd name="connsiteY36" fmla="*/ 1063896 h 1731162"/>
              <a:gd name="connsiteX37" fmla="*/ 251313 w 1102528"/>
              <a:gd name="connsiteY37" fmla="*/ 1026825 h 1731162"/>
              <a:gd name="connsiteX38" fmla="*/ 185410 w 1102528"/>
              <a:gd name="connsiteY38" fmla="*/ 886782 h 1731162"/>
              <a:gd name="connsiteX39" fmla="*/ 115389 w 1102528"/>
              <a:gd name="connsiteY39" fmla="*/ 899139 h 1731162"/>
              <a:gd name="connsiteX40" fmla="*/ 65962 w 1102528"/>
              <a:gd name="connsiteY40" fmla="*/ 907377 h 1731162"/>
              <a:gd name="connsiteX41" fmla="*/ 61843 w 1102528"/>
              <a:gd name="connsiteY41" fmla="*/ 767334 h 1731162"/>
              <a:gd name="connsiteX42" fmla="*/ 59 w 1102528"/>
              <a:gd name="connsiteY42" fmla="*/ 639647 h 1731162"/>
              <a:gd name="connsiteX43" fmla="*/ 74200 w 1102528"/>
              <a:gd name="connsiteY43" fmla="*/ 524317 h 1731162"/>
              <a:gd name="connsiteX44" fmla="*/ 86556 w 1102528"/>
              <a:gd name="connsiteY44" fmla="*/ 470772 h 1731162"/>
              <a:gd name="connsiteX45" fmla="*/ 115389 w 1102528"/>
              <a:gd name="connsiteY45" fmla="*/ 396631 h 1731162"/>
              <a:gd name="connsiteX46" fmla="*/ 111270 w 1102528"/>
              <a:gd name="connsiteY46" fmla="*/ 273063 h 1731162"/>
              <a:gd name="connsiteX47" fmla="*/ 152459 w 1102528"/>
              <a:gd name="connsiteY47" fmla="*/ 186566 h 1731162"/>
              <a:gd name="connsiteX48" fmla="*/ 230718 w 1102528"/>
              <a:gd name="connsiteY48" fmla="*/ 186566 h 1731162"/>
              <a:gd name="connsiteX0" fmla="*/ 230718 w 1102528"/>
              <a:gd name="connsiteY0" fmla="*/ 186566 h 1731162"/>
              <a:gd name="connsiteX1" fmla="*/ 354286 w 1102528"/>
              <a:gd name="connsiteY1" fmla="*/ 248350 h 1731162"/>
              <a:gd name="connsiteX2" fmla="*/ 436664 w 1102528"/>
              <a:gd name="connsiteY2" fmla="*/ 190685 h 1731162"/>
              <a:gd name="connsiteX3" fmla="*/ 502567 w 1102528"/>
              <a:gd name="connsiteY3" fmla="*/ 124782 h 1731162"/>
              <a:gd name="connsiteX4" fmla="*/ 564351 w 1102528"/>
              <a:gd name="connsiteY4" fmla="*/ 30047 h 1731162"/>
              <a:gd name="connsiteX5" fmla="*/ 601421 w 1102528"/>
              <a:gd name="connsiteY5" fmla="*/ 1215 h 1731162"/>
              <a:gd name="connsiteX6" fmla="*/ 687918 w 1102528"/>
              <a:gd name="connsiteY6" fmla="*/ 62998 h 1731162"/>
              <a:gd name="connsiteX7" fmla="*/ 774416 w 1102528"/>
              <a:gd name="connsiteY7" fmla="*/ 264825 h 1731162"/>
              <a:gd name="connsiteX8" fmla="*/ 848556 w 1102528"/>
              <a:gd name="connsiteY8" fmla="*/ 388393 h 1731162"/>
              <a:gd name="connsiteX9" fmla="*/ 930935 w 1102528"/>
              <a:gd name="connsiteY9" fmla="*/ 437820 h 1731162"/>
              <a:gd name="connsiteX10" fmla="*/ 951529 w 1102528"/>
              <a:gd name="connsiteY10" fmla="*/ 446058 h 1731162"/>
              <a:gd name="connsiteX11" fmla="*/ 910340 w 1102528"/>
              <a:gd name="connsiteY11" fmla="*/ 697312 h 1731162"/>
              <a:gd name="connsiteX12" fmla="*/ 935054 w 1102528"/>
              <a:gd name="connsiteY12" fmla="*/ 767334 h 1731162"/>
              <a:gd name="connsiteX13" fmla="*/ 906221 w 1102528"/>
              <a:gd name="connsiteY13" fmla="*/ 895020 h 1731162"/>
              <a:gd name="connsiteX14" fmla="*/ 930935 w 1102528"/>
              <a:gd name="connsiteY14" fmla="*/ 907377 h 1731162"/>
              <a:gd name="connsiteX15" fmla="*/ 984481 w 1102528"/>
              <a:gd name="connsiteY15" fmla="*/ 911496 h 1731162"/>
              <a:gd name="connsiteX16" fmla="*/ 1013313 w 1102528"/>
              <a:gd name="connsiteY16" fmla="*/ 989755 h 1731162"/>
              <a:gd name="connsiteX17" fmla="*/ 1013313 w 1102528"/>
              <a:gd name="connsiteY17" fmla="*/ 989755 h 1731162"/>
              <a:gd name="connsiteX18" fmla="*/ 1050383 w 1102528"/>
              <a:gd name="connsiteY18" fmla="*/ 1018588 h 1731162"/>
              <a:gd name="connsiteX19" fmla="*/ 1091573 w 1102528"/>
              <a:gd name="connsiteY19" fmla="*/ 1018588 h 1731162"/>
              <a:gd name="connsiteX20" fmla="*/ 1091573 w 1102528"/>
              <a:gd name="connsiteY20" fmla="*/ 1072134 h 1731162"/>
              <a:gd name="connsiteX21" fmla="*/ 1099810 w 1102528"/>
              <a:gd name="connsiteY21" fmla="*/ 1170988 h 1731162"/>
              <a:gd name="connsiteX22" fmla="*/ 1038027 w 1102528"/>
              <a:gd name="connsiteY22" fmla="*/ 1154512 h 1731162"/>
              <a:gd name="connsiteX23" fmla="*/ 1033908 w 1102528"/>
              <a:gd name="connsiteY23" fmla="*/ 1138036 h 1731162"/>
              <a:gd name="connsiteX24" fmla="*/ 992718 w 1102528"/>
              <a:gd name="connsiteY24" fmla="*/ 1179225 h 1731162"/>
              <a:gd name="connsiteX25" fmla="*/ 955648 w 1102528"/>
              <a:gd name="connsiteY25" fmla="*/ 1278080 h 1731162"/>
              <a:gd name="connsiteX26" fmla="*/ 893864 w 1102528"/>
              <a:gd name="connsiteY26" fmla="*/ 1360458 h 1731162"/>
              <a:gd name="connsiteX27" fmla="*/ 856537 w 1102528"/>
              <a:gd name="connsiteY27" fmla="*/ 1468011 h 1731162"/>
              <a:gd name="connsiteX28" fmla="*/ 770297 w 1102528"/>
              <a:gd name="connsiteY28" fmla="*/ 1615831 h 1731162"/>
              <a:gd name="connsiteX29" fmla="*/ 667324 w 1102528"/>
              <a:gd name="connsiteY29" fmla="*/ 1731161 h 1731162"/>
              <a:gd name="connsiteX30" fmla="*/ 251570 w 1102528"/>
              <a:gd name="connsiteY30" fmla="*/ 1617764 h 1731162"/>
              <a:gd name="connsiteX31" fmla="*/ 217547 w 1102528"/>
              <a:gd name="connsiteY31" fmla="*/ 1414004 h 1731162"/>
              <a:gd name="connsiteX32" fmla="*/ 341113 w 1102528"/>
              <a:gd name="connsiteY32" fmla="*/ 1371793 h 1731162"/>
              <a:gd name="connsiteX33" fmla="*/ 416070 w 1102528"/>
              <a:gd name="connsiteY33" fmla="*/ 1282198 h 1731162"/>
              <a:gd name="connsiteX34" fmla="*/ 481973 w 1102528"/>
              <a:gd name="connsiteY34" fmla="*/ 1216296 h 1731162"/>
              <a:gd name="connsiteX35" fmla="*/ 428427 w 1102528"/>
              <a:gd name="connsiteY35" fmla="*/ 1121561 h 1731162"/>
              <a:gd name="connsiteX36" fmla="*/ 288383 w 1102528"/>
              <a:gd name="connsiteY36" fmla="*/ 1063896 h 1731162"/>
              <a:gd name="connsiteX37" fmla="*/ 251313 w 1102528"/>
              <a:gd name="connsiteY37" fmla="*/ 1026825 h 1731162"/>
              <a:gd name="connsiteX38" fmla="*/ 185410 w 1102528"/>
              <a:gd name="connsiteY38" fmla="*/ 886782 h 1731162"/>
              <a:gd name="connsiteX39" fmla="*/ 115389 w 1102528"/>
              <a:gd name="connsiteY39" fmla="*/ 899139 h 1731162"/>
              <a:gd name="connsiteX40" fmla="*/ 65962 w 1102528"/>
              <a:gd name="connsiteY40" fmla="*/ 907377 h 1731162"/>
              <a:gd name="connsiteX41" fmla="*/ 61843 w 1102528"/>
              <a:gd name="connsiteY41" fmla="*/ 767334 h 1731162"/>
              <a:gd name="connsiteX42" fmla="*/ 59 w 1102528"/>
              <a:gd name="connsiteY42" fmla="*/ 639647 h 1731162"/>
              <a:gd name="connsiteX43" fmla="*/ 74200 w 1102528"/>
              <a:gd name="connsiteY43" fmla="*/ 524317 h 1731162"/>
              <a:gd name="connsiteX44" fmla="*/ 86556 w 1102528"/>
              <a:gd name="connsiteY44" fmla="*/ 470772 h 1731162"/>
              <a:gd name="connsiteX45" fmla="*/ 115389 w 1102528"/>
              <a:gd name="connsiteY45" fmla="*/ 396631 h 1731162"/>
              <a:gd name="connsiteX46" fmla="*/ 111270 w 1102528"/>
              <a:gd name="connsiteY46" fmla="*/ 273063 h 1731162"/>
              <a:gd name="connsiteX47" fmla="*/ 152459 w 1102528"/>
              <a:gd name="connsiteY47" fmla="*/ 186566 h 1731162"/>
              <a:gd name="connsiteX48" fmla="*/ 230718 w 1102528"/>
              <a:gd name="connsiteY48" fmla="*/ 186566 h 1731162"/>
              <a:gd name="connsiteX0" fmla="*/ 230718 w 1102528"/>
              <a:gd name="connsiteY0" fmla="*/ 186566 h 1731161"/>
              <a:gd name="connsiteX1" fmla="*/ 354286 w 1102528"/>
              <a:gd name="connsiteY1" fmla="*/ 248350 h 1731161"/>
              <a:gd name="connsiteX2" fmla="*/ 436664 w 1102528"/>
              <a:gd name="connsiteY2" fmla="*/ 190685 h 1731161"/>
              <a:gd name="connsiteX3" fmla="*/ 502567 w 1102528"/>
              <a:gd name="connsiteY3" fmla="*/ 124782 h 1731161"/>
              <a:gd name="connsiteX4" fmla="*/ 564351 w 1102528"/>
              <a:gd name="connsiteY4" fmla="*/ 30047 h 1731161"/>
              <a:gd name="connsiteX5" fmla="*/ 601421 w 1102528"/>
              <a:gd name="connsiteY5" fmla="*/ 1215 h 1731161"/>
              <a:gd name="connsiteX6" fmla="*/ 687918 w 1102528"/>
              <a:gd name="connsiteY6" fmla="*/ 62998 h 1731161"/>
              <a:gd name="connsiteX7" fmla="*/ 774416 w 1102528"/>
              <a:gd name="connsiteY7" fmla="*/ 264825 h 1731161"/>
              <a:gd name="connsiteX8" fmla="*/ 848556 w 1102528"/>
              <a:gd name="connsiteY8" fmla="*/ 388393 h 1731161"/>
              <a:gd name="connsiteX9" fmla="*/ 930935 w 1102528"/>
              <a:gd name="connsiteY9" fmla="*/ 437820 h 1731161"/>
              <a:gd name="connsiteX10" fmla="*/ 951529 w 1102528"/>
              <a:gd name="connsiteY10" fmla="*/ 446058 h 1731161"/>
              <a:gd name="connsiteX11" fmla="*/ 910340 w 1102528"/>
              <a:gd name="connsiteY11" fmla="*/ 697312 h 1731161"/>
              <a:gd name="connsiteX12" fmla="*/ 935054 w 1102528"/>
              <a:gd name="connsiteY12" fmla="*/ 767334 h 1731161"/>
              <a:gd name="connsiteX13" fmla="*/ 906221 w 1102528"/>
              <a:gd name="connsiteY13" fmla="*/ 895020 h 1731161"/>
              <a:gd name="connsiteX14" fmla="*/ 930935 w 1102528"/>
              <a:gd name="connsiteY14" fmla="*/ 907377 h 1731161"/>
              <a:gd name="connsiteX15" fmla="*/ 984481 w 1102528"/>
              <a:gd name="connsiteY15" fmla="*/ 911496 h 1731161"/>
              <a:gd name="connsiteX16" fmla="*/ 1013313 w 1102528"/>
              <a:gd name="connsiteY16" fmla="*/ 989755 h 1731161"/>
              <a:gd name="connsiteX17" fmla="*/ 1013313 w 1102528"/>
              <a:gd name="connsiteY17" fmla="*/ 989755 h 1731161"/>
              <a:gd name="connsiteX18" fmla="*/ 1050383 w 1102528"/>
              <a:gd name="connsiteY18" fmla="*/ 1018588 h 1731161"/>
              <a:gd name="connsiteX19" fmla="*/ 1091573 w 1102528"/>
              <a:gd name="connsiteY19" fmla="*/ 1018588 h 1731161"/>
              <a:gd name="connsiteX20" fmla="*/ 1091573 w 1102528"/>
              <a:gd name="connsiteY20" fmla="*/ 1072134 h 1731161"/>
              <a:gd name="connsiteX21" fmla="*/ 1099810 w 1102528"/>
              <a:gd name="connsiteY21" fmla="*/ 1170988 h 1731161"/>
              <a:gd name="connsiteX22" fmla="*/ 1038027 w 1102528"/>
              <a:gd name="connsiteY22" fmla="*/ 1154512 h 1731161"/>
              <a:gd name="connsiteX23" fmla="*/ 1033908 w 1102528"/>
              <a:gd name="connsiteY23" fmla="*/ 1138036 h 1731161"/>
              <a:gd name="connsiteX24" fmla="*/ 992718 w 1102528"/>
              <a:gd name="connsiteY24" fmla="*/ 1179225 h 1731161"/>
              <a:gd name="connsiteX25" fmla="*/ 955648 w 1102528"/>
              <a:gd name="connsiteY25" fmla="*/ 1278080 h 1731161"/>
              <a:gd name="connsiteX26" fmla="*/ 893864 w 1102528"/>
              <a:gd name="connsiteY26" fmla="*/ 1360458 h 1731161"/>
              <a:gd name="connsiteX27" fmla="*/ 856537 w 1102528"/>
              <a:gd name="connsiteY27" fmla="*/ 1468011 h 1731161"/>
              <a:gd name="connsiteX28" fmla="*/ 770297 w 1102528"/>
              <a:gd name="connsiteY28" fmla="*/ 1615831 h 1731161"/>
              <a:gd name="connsiteX29" fmla="*/ 667324 w 1102528"/>
              <a:gd name="connsiteY29" fmla="*/ 1731161 h 1731161"/>
              <a:gd name="connsiteX30" fmla="*/ 251570 w 1102528"/>
              <a:gd name="connsiteY30" fmla="*/ 1617764 h 1731161"/>
              <a:gd name="connsiteX31" fmla="*/ 136418 w 1102528"/>
              <a:gd name="connsiteY31" fmla="*/ 1546749 h 1731161"/>
              <a:gd name="connsiteX32" fmla="*/ 217547 w 1102528"/>
              <a:gd name="connsiteY32" fmla="*/ 1414004 h 1731161"/>
              <a:gd name="connsiteX33" fmla="*/ 341113 w 1102528"/>
              <a:gd name="connsiteY33" fmla="*/ 1371793 h 1731161"/>
              <a:gd name="connsiteX34" fmla="*/ 416070 w 1102528"/>
              <a:gd name="connsiteY34" fmla="*/ 1282198 h 1731161"/>
              <a:gd name="connsiteX35" fmla="*/ 481973 w 1102528"/>
              <a:gd name="connsiteY35" fmla="*/ 1216296 h 1731161"/>
              <a:gd name="connsiteX36" fmla="*/ 428427 w 1102528"/>
              <a:gd name="connsiteY36" fmla="*/ 1121561 h 1731161"/>
              <a:gd name="connsiteX37" fmla="*/ 288383 w 1102528"/>
              <a:gd name="connsiteY37" fmla="*/ 1063896 h 1731161"/>
              <a:gd name="connsiteX38" fmla="*/ 251313 w 1102528"/>
              <a:gd name="connsiteY38" fmla="*/ 1026825 h 1731161"/>
              <a:gd name="connsiteX39" fmla="*/ 185410 w 1102528"/>
              <a:gd name="connsiteY39" fmla="*/ 886782 h 1731161"/>
              <a:gd name="connsiteX40" fmla="*/ 115389 w 1102528"/>
              <a:gd name="connsiteY40" fmla="*/ 899139 h 1731161"/>
              <a:gd name="connsiteX41" fmla="*/ 65962 w 1102528"/>
              <a:gd name="connsiteY41" fmla="*/ 907377 h 1731161"/>
              <a:gd name="connsiteX42" fmla="*/ 61843 w 1102528"/>
              <a:gd name="connsiteY42" fmla="*/ 767334 h 1731161"/>
              <a:gd name="connsiteX43" fmla="*/ 59 w 1102528"/>
              <a:gd name="connsiteY43" fmla="*/ 639647 h 1731161"/>
              <a:gd name="connsiteX44" fmla="*/ 74200 w 1102528"/>
              <a:gd name="connsiteY44" fmla="*/ 524317 h 1731161"/>
              <a:gd name="connsiteX45" fmla="*/ 86556 w 1102528"/>
              <a:gd name="connsiteY45" fmla="*/ 470772 h 1731161"/>
              <a:gd name="connsiteX46" fmla="*/ 115389 w 1102528"/>
              <a:gd name="connsiteY46" fmla="*/ 396631 h 1731161"/>
              <a:gd name="connsiteX47" fmla="*/ 111270 w 1102528"/>
              <a:gd name="connsiteY47" fmla="*/ 273063 h 1731161"/>
              <a:gd name="connsiteX48" fmla="*/ 152459 w 1102528"/>
              <a:gd name="connsiteY48" fmla="*/ 186566 h 1731161"/>
              <a:gd name="connsiteX49" fmla="*/ 230718 w 1102528"/>
              <a:gd name="connsiteY49" fmla="*/ 186566 h 1731161"/>
              <a:gd name="connsiteX0" fmla="*/ 230718 w 1102528"/>
              <a:gd name="connsiteY0" fmla="*/ 186566 h 1748659"/>
              <a:gd name="connsiteX1" fmla="*/ 354286 w 1102528"/>
              <a:gd name="connsiteY1" fmla="*/ 248350 h 1748659"/>
              <a:gd name="connsiteX2" fmla="*/ 436664 w 1102528"/>
              <a:gd name="connsiteY2" fmla="*/ 190685 h 1748659"/>
              <a:gd name="connsiteX3" fmla="*/ 502567 w 1102528"/>
              <a:gd name="connsiteY3" fmla="*/ 124782 h 1748659"/>
              <a:gd name="connsiteX4" fmla="*/ 564351 w 1102528"/>
              <a:gd name="connsiteY4" fmla="*/ 30047 h 1748659"/>
              <a:gd name="connsiteX5" fmla="*/ 601421 w 1102528"/>
              <a:gd name="connsiteY5" fmla="*/ 1215 h 1748659"/>
              <a:gd name="connsiteX6" fmla="*/ 687918 w 1102528"/>
              <a:gd name="connsiteY6" fmla="*/ 62998 h 1748659"/>
              <a:gd name="connsiteX7" fmla="*/ 774416 w 1102528"/>
              <a:gd name="connsiteY7" fmla="*/ 264825 h 1748659"/>
              <a:gd name="connsiteX8" fmla="*/ 848556 w 1102528"/>
              <a:gd name="connsiteY8" fmla="*/ 388393 h 1748659"/>
              <a:gd name="connsiteX9" fmla="*/ 930935 w 1102528"/>
              <a:gd name="connsiteY9" fmla="*/ 437820 h 1748659"/>
              <a:gd name="connsiteX10" fmla="*/ 951529 w 1102528"/>
              <a:gd name="connsiteY10" fmla="*/ 446058 h 1748659"/>
              <a:gd name="connsiteX11" fmla="*/ 910340 w 1102528"/>
              <a:gd name="connsiteY11" fmla="*/ 697312 h 1748659"/>
              <a:gd name="connsiteX12" fmla="*/ 935054 w 1102528"/>
              <a:gd name="connsiteY12" fmla="*/ 767334 h 1748659"/>
              <a:gd name="connsiteX13" fmla="*/ 906221 w 1102528"/>
              <a:gd name="connsiteY13" fmla="*/ 895020 h 1748659"/>
              <a:gd name="connsiteX14" fmla="*/ 930935 w 1102528"/>
              <a:gd name="connsiteY14" fmla="*/ 907377 h 1748659"/>
              <a:gd name="connsiteX15" fmla="*/ 984481 w 1102528"/>
              <a:gd name="connsiteY15" fmla="*/ 911496 h 1748659"/>
              <a:gd name="connsiteX16" fmla="*/ 1013313 w 1102528"/>
              <a:gd name="connsiteY16" fmla="*/ 989755 h 1748659"/>
              <a:gd name="connsiteX17" fmla="*/ 1013313 w 1102528"/>
              <a:gd name="connsiteY17" fmla="*/ 989755 h 1748659"/>
              <a:gd name="connsiteX18" fmla="*/ 1050383 w 1102528"/>
              <a:gd name="connsiteY18" fmla="*/ 1018588 h 1748659"/>
              <a:gd name="connsiteX19" fmla="*/ 1091573 w 1102528"/>
              <a:gd name="connsiteY19" fmla="*/ 1018588 h 1748659"/>
              <a:gd name="connsiteX20" fmla="*/ 1091573 w 1102528"/>
              <a:gd name="connsiteY20" fmla="*/ 1072134 h 1748659"/>
              <a:gd name="connsiteX21" fmla="*/ 1099810 w 1102528"/>
              <a:gd name="connsiteY21" fmla="*/ 1170988 h 1748659"/>
              <a:gd name="connsiteX22" fmla="*/ 1038027 w 1102528"/>
              <a:gd name="connsiteY22" fmla="*/ 1154512 h 1748659"/>
              <a:gd name="connsiteX23" fmla="*/ 1033908 w 1102528"/>
              <a:gd name="connsiteY23" fmla="*/ 1138036 h 1748659"/>
              <a:gd name="connsiteX24" fmla="*/ 992718 w 1102528"/>
              <a:gd name="connsiteY24" fmla="*/ 1179225 h 1748659"/>
              <a:gd name="connsiteX25" fmla="*/ 955648 w 1102528"/>
              <a:gd name="connsiteY25" fmla="*/ 1278080 h 1748659"/>
              <a:gd name="connsiteX26" fmla="*/ 893864 w 1102528"/>
              <a:gd name="connsiteY26" fmla="*/ 1360458 h 1748659"/>
              <a:gd name="connsiteX27" fmla="*/ 856537 w 1102528"/>
              <a:gd name="connsiteY27" fmla="*/ 1468011 h 1748659"/>
              <a:gd name="connsiteX28" fmla="*/ 770297 w 1102528"/>
              <a:gd name="connsiteY28" fmla="*/ 1615831 h 1748659"/>
              <a:gd name="connsiteX29" fmla="*/ 703538 w 1102528"/>
              <a:gd name="connsiteY29" fmla="*/ 1748659 h 1748659"/>
              <a:gd name="connsiteX30" fmla="*/ 251570 w 1102528"/>
              <a:gd name="connsiteY30" fmla="*/ 1617764 h 1748659"/>
              <a:gd name="connsiteX31" fmla="*/ 136418 w 1102528"/>
              <a:gd name="connsiteY31" fmla="*/ 1546749 h 1748659"/>
              <a:gd name="connsiteX32" fmla="*/ 217547 w 1102528"/>
              <a:gd name="connsiteY32" fmla="*/ 1414004 h 1748659"/>
              <a:gd name="connsiteX33" fmla="*/ 341113 w 1102528"/>
              <a:gd name="connsiteY33" fmla="*/ 1371793 h 1748659"/>
              <a:gd name="connsiteX34" fmla="*/ 416070 w 1102528"/>
              <a:gd name="connsiteY34" fmla="*/ 1282198 h 1748659"/>
              <a:gd name="connsiteX35" fmla="*/ 481973 w 1102528"/>
              <a:gd name="connsiteY35" fmla="*/ 1216296 h 1748659"/>
              <a:gd name="connsiteX36" fmla="*/ 428427 w 1102528"/>
              <a:gd name="connsiteY36" fmla="*/ 1121561 h 1748659"/>
              <a:gd name="connsiteX37" fmla="*/ 288383 w 1102528"/>
              <a:gd name="connsiteY37" fmla="*/ 1063896 h 1748659"/>
              <a:gd name="connsiteX38" fmla="*/ 251313 w 1102528"/>
              <a:gd name="connsiteY38" fmla="*/ 1026825 h 1748659"/>
              <a:gd name="connsiteX39" fmla="*/ 185410 w 1102528"/>
              <a:gd name="connsiteY39" fmla="*/ 886782 h 1748659"/>
              <a:gd name="connsiteX40" fmla="*/ 115389 w 1102528"/>
              <a:gd name="connsiteY40" fmla="*/ 899139 h 1748659"/>
              <a:gd name="connsiteX41" fmla="*/ 65962 w 1102528"/>
              <a:gd name="connsiteY41" fmla="*/ 907377 h 1748659"/>
              <a:gd name="connsiteX42" fmla="*/ 61843 w 1102528"/>
              <a:gd name="connsiteY42" fmla="*/ 767334 h 1748659"/>
              <a:gd name="connsiteX43" fmla="*/ 59 w 1102528"/>
              <a:gd name="connsiteY43" fmla="*/ 639647 h 1748659"/>
              <a:gd name="connsiteX44" fmla="*/ 74200 w 1102528"/>
              <a:gd name="connsiteY44" fmla="*/ 524317 h 1748659"/>
              <a:gd name="connsiteX45" fmla="*/ 86556 w 1102528"/>
              <a:gd name="connsiteY45" fmla="*/ 470772 h 1748659"/>
              <a:gd name="connsiteX46" fmla="*/ 115389 w 1102528"/>
              <a:gd name="connsiteY46" fmla="*/ 396631 h 1748659"/>
              <a:gd name="connsiteX47" fmla="*/ 111270 w 1102528"/>
              <a:gd name="connsiteY47" fmla="*/ 273063 h 1748659"/>
              <a:gd name="connsiteX48" fmla="*/ 152459 w 1102528"/>
              <a:gd name="connsiteY48" fmla="*/ 186566 h 1748659"/>
              <a:gd name="connsiteX49" fmla="*/ 230718 w 1102528"/>
              <a:gd name="connsiteY49" fmla="*/ 186566 h 1748659"/>
              <a:gd name="connsiteX0" fmla="*/ 230718 w 1102528"/>
              <a:gd name="connsiteY0" fmla="*/ 186566 h 1748659"/>
              <a:gd name="connsiteX1" fmla="*/ 354286 w 1102528"/>
              <a:gd name="connsiteY1" fmla="*/ 248350 h 1748659"/>
              <a:gd name="connsiteX2" fmla="*/ 436664 w 1102528"/>
              <a:gd name="connsiteY2" fmla="*/ 190685 h 1748659"/>
              <a:gd name="connsiteX3" fmla="*/ 502567 w 1102528"/>
              <a:gd name="connsiteY3" fmla="*/ 124782 h 1748659"/>
              <a:gd name="connsiteX4" fmla="*/ 564351 w 1102528"/>
              <a:gd name="connsiteY4" fmla="*/ 30047 h 1748659"/>
              <a:gd name="connsiteX5" fmla="*/ 601421 w 1102528"/>
              <a:gd name="connsiteY5" fmla="*/ 1215 h 1748659"/>
              <a:gd name="connsiteX6" fmla="*/ 687918 w 1102528"/>
              <a:gd name="connsiteY6" fmla="*/ 62998 h 1748659"/>
              <a:gd name="connsiteX7" fmla="*/ 774416 w 1102528"/>
              <a:gd name="connsiteY7" fmla="*/ 264825 h 1748659"/>
              <a:gd name="connsiteX8" fmla="*/ 848556 w 1102528"/>
              <a:gd name="connsiteY8" fmla="*/ 388393 h 1748659"/>
              <a:gd name="connsiteX9" fmla="*/ 930935 w 1102528"/>
              <a:gd name="connsiteY9" fmla="*/ 437820 h 1748659"/>
              <a:gd name="connsiteX10" fmla="*/ 951529 w 1102528"/>
              <a:gd name="connsiteY10" fmla="*/ 446058 h 1748659"/>
              <a:gd name="connsiteX11" fmla="*/ 910340 w 1102528"/>
              <a:gd name="connsiteY11" fmla="*/ 697312 h 1748659"/>
              <a:gd name="connsiteX12" fmla="*/ 935054 w 1102528"/>
              <a:gd name="connsiteY12" fmla="*/ 767334 h 1748659"/>
              <a:gd name="connsiteX13" fmla="*/ 906221 w 1102528"/>
              <a:gd name="connsiteY13" fmla="*/ 895020 h 1748659"/>
              <a:gd name="connsiteX14" fmla="*/ 930935 w 1102528"/>
              <a:gd name="connsiteY14" fmla="*/ 907377 h 1748659"/>
              <a:gd name="connsiteX15" fmla="*/ 984481 w 1102528"/>
              <a:gd name="connsiteY15" fmla="*/ 911496 h 1748659"/>
              <a:gd name="connsiteX16" fmla="*/ 1013313 w 1102528"/>
              <a:gd name="connsiteY16" fmla="*/ 989755 h 1748659"/>
              <a:gd name="connsiteX17" fmla="*/ 1013313 w 1102528"/>
              <a:gd name="connsiteY17" fmla="*/ 989755 h 1748659"/>
              <a:gd name="connsiteX18" fmla="*/ 1050383 w 1102528"/>
              <a:gd name="connsiteY18" fmla="*/ 1018588 h 1748659"/>
              <a:gd name="connsiteX19" fmla="*/ 1091573 w 1102528"/>
              <a:gd name="connsiteY19" fmla="*/ 1018588 h 1748659"/>
              <a:gd name="connsiteX20" fmla="*/ 1091573 w 1102528"/>
              <a:gd name="connsiteY20" fmla="*/ 1072134 h 1748659"/>
              <a:gd name="connsiteX21" fmla="*/ 1099810 w 1102528"/>
              <a:gd name="connsiteY21" fmla="*/ 1170988 h 1748659"/>
              <a:gd name="connsiteX22" fmla="*/ 1038027 w 1102528"/>
              <a:gd name="connsiteY22" fmla="*/ 1154512 h 1748659"/>
              <a:gd name="connsiteX23" fmla="*/ 1033908 w 1102528"/>
              <a:gd name="connsiteY23" fmla="*/ 1138036 h 1748659"/>
              <a:gd name="connsiteX24" fmla="*/ 992718 w 1102528"/>
              <a:gd name="connsiteY24" fmla="*/ 1179225 h 1748659"/>
              <a:gd name="connsiteX25" fmla="*/ 955648 w 1102528"/>
              <a:gd name="connsiteY25" fmla="*/ 1278080 h 1748659"/>
              <a:gd name="connsiteX26" fmla="*/ 893864 w 1102528"/>
              <a:gd name="connsiteY26" fmla="*/ 1360458 h 1748659"/>
              <a:gd name="connsiteX27" fmla="*/ 901804 w 1102528"/>
              <a:gd name="connsiteY27" fmla="*/ 1520505 h 1748659"/>
              <a:gd name="connsiteX28" fmla="*/ 770297 w 1102528"/>
              <a:gd name="connsiteY28" fmla="*/ 1615831 h 1748659"/>
              <a:gd name="connsiteX29" fmla="*/ 703538 w 1102528"/>
              <a:gd name="connsiteY29" fmla="*/ 1748659 h 1748659"/>
              <a:gd name="connsiteX30" fmla="*/ 251570 w 1102528"/>
              <a:gd name="connsiteY30" fmla="*/ 1617764 h 1748659"/>
              <a:gd name="connsiteX31" fmla="*/ 136418 w 1102528"/>
              <a:gd name="connsiteY31" fmla="*/ 1546749 h 1748659"/>
              <a:gd name="connsiteX32" fmla="*/ 217547 w 1102528"/>
              <a:gd name="connsiteY32" fmla="*/ 1414004 h 1748659"/>
              <a:gd name="connsiteX33" fmla="*/ 341113 w 1102528"/>
              <a:gd name="connsiteY33" fmla="*/ 1371793 h 1748659"/>
              <a:gd name="connsiteX34" fmla="*/ 416070 w 1102528"/>
              <a:gd name="connsiteY34" fmla="*/ 1282198 h 1748659"/>
              <a:gd name="connsiteX35" fmla="*/ 481973 w 1102528"/>
              <a:gd name="connsiteY35" fmla="*/ 1216296 h 1748659"/>
              <a:gd name="connsiteX36" fmla="*/ 428427 w 1102528"/>
              <a:gd name="connsiteY36" fmla="*/ 1121561 h 1748659"/>
              <a:gd name="connsiteX37" fmla="*/ 288383 w 1102528"/>
              <a:gd name="connsiteY37" fmla="*/ 1063896 h 1748659"/>
              <a:gd name="connsiteX38" fmla="*/ 251313 w 1102528"/>
              <a:gd name="connsiteY38" fmla="*/ 1026825 h 1748659"/>
              <a:gd name="connsiteX39" fmla="*/ 185410 w 1102528"/>
              <a:gd name="connsiteY39" fmla="*/ 886782 h 1748659"/>
              <a:gd name="connsiteX40" fmla="*/ 115389 w 1102528"/>
              <a:gd name="connsiteY40" fmla="*/ 899139 h 1748659"/>
              <a:gd name="connsiteX41" fmla="*/ 65962 w 1102528"/>
              <a:gd name="connsiteY41" fmla="*/ 907377 h 1748659"/>
              <a:gd name="connsiteX42" fmla="*/ 61843 w 1102528"/>
              <a:gd name="connsiteY42" fmla="*/ 767334 h 1748659"/>
              <a:gd name="connsiteX43" fmla="*/ 59 w 1102528"/>
              <a:gd name="connsiteY43" fmla="*/ 639647 h 1748659"/>
              <a:gd name="connsiteX44" fmla="*/ 74200 w 1102528"/>
              <a:gd name="connsiteY44" fmla="*/ 524317 h 1748659"/>
              <a:gd name="connsiteX45" fmla="*/ 86556 w 1102528"/>
              <a:gd name="connsiteY45" fmla="*/ 470772 h 1748659"/>
              <a:gd name="connsiteX46" fmla="*/ 115389 w 1102528"/>
              <a:gd name="connsiteY46" fmla="*/ 396631 h 1748659"/>
              <a:gd name="connsiteX47" fmla="*/ 111270 w 1102528"/>
              <a:gd name="connsiteY47" fmla="*/ 273063 h 1748659"/>
              <a:gd name="connsiteX48" fmla="*/ 152459 w 1102528"/>
              <a:gd name="connsiteY48" fmla="*/ 186566 h 1748659"/>
              <a:gd name="connsiteX49" fmla="*/ 230718 w 1102528"/>
              <a:gd name="connsiteY49" fmla="*/ 186566 h 1748659"/>
              <a:gd name="connsiteX0" fmla="*/ 230718 w 1102528"/>
              <a:gd name="connsiteY0" fmla="*/ 186566 h 1748659"/>
              <a:gd name="connsiteX1" fmla="*/ 354286 w 1102528"/>
              <a:gd name="connsiteY1" fmla="*/ 248350 h 1748659"/>
              <a:gd name="connsiteX2" fmla="*/ 436664 w 1102528"/>
              <a:gd name="connsiteY2" fmla="*/ 190685 h 1748659"/>
              <a:gd name="connsiteX3" fmla="*/ 502567 w 1102528"/>
              <a:gd name="connsiteY3" fmla="*/ 124782 h 1748659"/>
              <a:gd name="connsiteX4" fmla="*/ 564351 w 1102528"/>
              <a:gd name="connsiteY4" fmla="*/ 30047 h 1748659"/>
              <a:gd name="connsiteX5" fmla="*/ 601421 w 1102528"/>
              <a:gd name="connsiteY5" fmla="*/ 1215 h 1748659"/>
              <a:gd name="connsiteX6" fmla="*/ 687918 w 1102528"/>
              <a:gd name="connsiteY6" fmla="*/ 62998 h 1748659"/>
              <a:gd name="connsiteX7" fmla="*/ 774416 w 1102528"/>
              <a:gd name="connsiteY7" fmla="*/ 264825 h 1748659"/>
              <a:gd name="connsiteX8" fmla="*/ 848556 w 1102528"/>
              <a:gd name="connsiteY8" fmla="*/ 388393 h 1748659"/>
              <a:gd name="connsiteX9" fmla="*/ 930935 w 1102528"/>
              <a:gd name="connsiteY9" fmla="*/ 437820 h 1748659"/>
              <a:gd name="connsiteX10" fmla="*/ 951529 w 1102528"/>
              <a:gd name="connsiteY10" fmla="*/ 446058 h 1748659"/>
              <a:gd name="connsiteX11" fmla="*/ 910340 w 1102528"/>
              <a:gd name="connsiteY11" fmla="*/ 697312 h 1748659"/>
              <a:gd name="connsiteX12" fmla="*/ 935054 w 1102528"/>
              <a:gd name="connsiteY12" fmla="*/ 767334 h 1748659"/>
              <a:gd name="connsiteX13" fmla="*/ 906221 w 1102528"/>
              <a:gd name="connsiteY13" fmla="*/ 895020 h 1748659"/>
              <a:gd name="connsiteX14" fmla="*/ 930935 w 1102528"/>
              <a:gd name="connsiteY14" fmla="*/ 907377 h 1748659"/>
              <a:gd name="connsiteX15" fmla="*/ 984481 w 1102528"/>
              <a:gd name="connsiteY15" fmla="*/ 911496 h 1748659"/>
              <a:gd name="connsiteX16" fmla="*/ 1013313 w 1102528"/>
              <a:gd name="connsiteY16" fmla="*/ 989755 h 1748659"/>
              <a:gd name="connsiteX17" fmla="*/ 1013313 w 1102528"/>
              <a:gd name="connsiteY17" fmla="*/ 989755 h 1748659"/>
              <a:gd name="connsiteX18" fmla="*/ 1050383 w 1102528"/>
              <a:gd name="connsiteY18" fmla="*/ 1018588 h 1748659"/>
              <a:gd name="connsiteX19" fmla="*/ 1091573 w 1102528"/>
              <a:gd name="connsiteY19" fmla="*/ 1018588 h 1748659"/>
              <a:gd name="connsiteX20" fmla="*/ 1091573 w 1102528"/>
              <a:gd name="connsiteY20" fmla="*/ 1072134 h 1748659"/>
              <a:gd name="connsiteX21" fmla="*/ 1099810 w 1102528"/>
              <a:gd name="connsiteY21" fmla="*/ 1170988 h 1748659"/>
              <a:gd name="connsiteX22" fmla="*/ 1038027 w 1102528"/>
              <a:gd name="connsiteY22" fmla="*/ 1154512 h 1748659"/>
              <a:gd name="connsiteX23" fmla="*/ 1033908 w 1102528"/>
              <a:gd name="connsiteY23" fmla="*/ 1138036 h 1748659"/>
              <a:gd name="connsiteX24" fmla="*/ 992718 w 1102528"/>
              <a:gd name="connsiteY24" fmla="*/ 1179225 h 1748659"/>
              <a:gd name="connsiteX25" fmla="*/ 955648 w 1102528"/>
              <a:gd name="connsiteY25" fmla="*/ 1278080 h 1748659"/>
              <a:gd name="connsiteX26" fmla="*/ 893864 w 1102528"/>
              <a:gd name="connsiteY26" fmla="*/ 1360459 h 1748659"/>
              <a:gd name="connsiteX27" fmla="*/ 901804 w 1102528"/>
              <a:gd name="connsiteY27" fmla="*/ 1520505 h 1748659"/>
              <a:gd name="connsiteX28" fmla="*/ 770297 w 1102528"/>
              <a:gd name="connsiteY28" fmla="*/ 1615831 h 1748659"/>
              <a:gd name="connsiteX29" fmla="*/ 703538 w 1102528"/>
              <a:gd name="connsiteY29" fmla="*/ 1748659 h 1748659"/>
              <a:gd name="connsiteX30" fmla="*/ 251570 w 1102528"/>
              <a:gd name="connsiteY30" fmla="*/ 1617764 h 1748659"/>
              <a:gd name="connsiteX31" fmla="*/ 136418 w 1102528"/>
              <a:gd name="connsiteY31" fmla="*/ 1546749 h 1748659"/>
              <a:gd name="connsiteX32" fmla="*/ 217547 w 1102528"/>
              <a:gd name="connsiteY32" fmla="*/ 1414004 h 1748659"/>
              <a:gd name="connsiteX33" fmla="*/ 341113 w 1102528"/>
              <a:gd name="connsiteY33" fmla="*/ 1371793 h 1748659"/>
              <a:gd name="connsiteX34" fmla="*/ 416070 w 1102528"/>
              <a:gd name="connsiteY34" fmla="*/ 1282198 h 1748659"/>
              <a:gd name="connsiteX35" fmla="*/ 481973 w 1102528"/>
              <a:gd name="connsiteY35" fmla="*/ 1216296 h 1748659"/>
              <a:gd name="connsiteX36" fmla="*/ 428427 w 1102528"/>
              <a:gd name="connsiteY36" fmla="*/ 1121561 h 1748659"/>
              <a:gd name="connsiteX37" fmla="*/ 288383 w 1102528"/>
              <a:gd name="connsiteY37" fmla="*/ 1063896 h 1748659"/>
              <a:gd name="connsiteX38" fmla="*/ 251313 w 1102528"/>
              <a:gd name="connsiteY38" fmla="*/ 1026825 h 1748659"/>
              <a:gd name="connsiteX39" fmla="*/ 185410 w 1102528"/>
              <a:gd name="connsiteY39" fmla="*/ 886782 h 1748659"/>
              <a:gd name="connsiteX40" fmla="*/ 115389 w 1102528"/>
              <a:gd name="connsiteY40" fmla="*/ 899139 h 1748659"/>
              <a:gd name="connsiteX41" fmla="*/ 65962 w 1102528"/>
              <a:gd name="connsiteY41" fmla="*/ 907377 h 1748659"/>
              <a:gd name="connsiteX42" fmla="*/ 61843 w 1102528"/>
              <a:gd name="connsiteY42" fmla="*/ 767334 h 1748659"/>
              <a:gd name="connsiteX43" fmla="*/ 59 w 1102528"/>
              <a:gd name="connsiteY43" fmla="*/ 639647 h 1748659"/>
              <a:gd name="connsiteX44" fmla="*/ 74200 w 1102528"/>
              <a:gd name="connsiteY44" fmla="*/ 524317 h 1748659"/>
              <a:gd name="connsiteX45" fmla="*/ 86556 w 1102528"/>
              <a:gd name="connsiteY45" fmla="*/ 470772 h 1748659"/>
              <a:gd name="connsiteX46" fmla="*/ 115389 w 1102528"/>
              <a:gd name="connsiteY46" fmla="*/ 396631 h 1748659"/>
              <a:gd name="connsiteX47" fmla="*/ 111270 w 1102528"/>
              <a:gd name="connsiteY47" fmla="*/ 273063 h 1748659"/>
              <a:gd name="connsiteX48" fmla="*/ 152459 w 1102528"/>
              <a:gd name="connsiteY48" fmla="*/ 186566 h 1748659"/>
              <a:gd name="connsiteX49" fmla="*/ 230718 w 1102528"/>
              <a:gd name="connsiteY49" fmla="*/ 186566 h 1748659"/>
              <a:gd name="connsiteX0" fmla="*/ 230718 w 1102528"/>
              <a:gd name="connsiteY0" fmla="*/ 186566 h 1748659"/>
              <a:gd name="connsiteX1" fmla="*/ 354286 w 1102528"/>
              <a:gd name="connsiteY1" fmla="*/ 248350 h 1748659"/>
              <a:gd name="connsiteX2" fmla="*/ 436664 w 1102528"/>
              <a:gd name="connsiteY2" fmla="*/ 190685 h 1748659"/>
              <a:gd name="connsiteX3" fmla="*/ 502567 w 1102528"/>
              <a:gd name="connsiteY3" fmla="*/ 124782 h 1748659"/>
              <a:gd name="connsiteX4" fmla="*/ 564351 w 1102528"/>
              <a:gd name="connsiteY4" fmla="*/ 30047 h 1748659"/>
              <a:gd name="connsiteX5" fmla="*/ 601421 w 1102528"/>
              <a:gd name="connsiteY5" fmla="*/ 1215 h 1748659"/>
              <a:gd name="connsiteX6" fmla="*/ 687918 w 1102528"/>
              <a:gd name="connsiteY6" fmla="*/ 62998 h 1748659"/>
              <a:gd name="connsiteX7" fmla="*/ 774416 w 1102528"/>
              <a:gd name="connsiteY7" fmla="*/ 264825 h 1748659"/>
              <a:gd name="connsiteX8" fmla="*/ 848556 w 1102528"/>
              <a:gd name="connsiteY8" fmla="*/ 388393 h 1748659"/>
              <a:gd name="connsiteX9" fmla="*/ 930935 w 1102528"/>
              <a:gd name="connsiteY9" fmla="*/ 437820 h 1748659"/>
              <a:gd name="connsiteX10" fmla="*/ 951529 w 1102528"/>
              <a:gd name="connsiteY10" fmla="*/ 446058 h 1748659"/>
              <a:gd name="connsiteX11" fmla="*/ 910340 w 1102528"/>
              <a:gd name="connsiteY11" fmla="*/ 697312 h 1748659"/>
              <a:gd name="connsiteX12" fmla="*/ 935054 w 1102528"/>
              <a:gd name="connsiteY12" fmla="*/ 767334 h 1748659"/>
              <a:gd name="connsiteX13" fmla="*/ 906221 w 1102528"/>
              <a:gd name="connsiteY13" fmla="*/ 895020 h 1748659"/>
              <a:gd name="connsiteX14" fmla="*/ 930935 w 1102528"/>
              <a:gd name="connsiteY14" fmla="*/ 907377 h 1748659"/>
              <a:gd name="connsiteX15" fmla="*/ 984481 w 1102528"/>
              <a:gd name="connsiteY15" fmla="*/ 911496 h 1748659"/>
              <a:gd name="connsiteX16" fmla="*/ 1013313 w 1102528"/>
              <a:gd name="connsiteY16" fmla="*/ 989755 h 1748659"/>
              <a:gd name="connsiteX17" fmla="*/ 1013313 w 1102528"/>
              <a:gd name="connsiteY17" fmla="*/ 989755 h 1748659"/>
              <a:gd name="connsiteX18" fmla="*/ 1050383 w 1102528"/>
              <a:gd name="connsiteY18" fmla="*/ 1018588 h 1748659"/>
              <a:gd name="connsiteX19" fmla="*/ 1091573 w 1102528"/>
              <a:gd name="connsiteY19" fmla="*/ 1018588 h 1748659"/>
              <a:gd name="connsiteX20" fmla="*/ 1091573 w 1102528"/>
              <a:gd name="connsiteY20" fmla="*/ 1072134 h 1748659"/>
              <a:gd name="connsiteX21" fmla="*/ 1099810 w 1102528"/>
              <a:gd name="connsiteY21" fmla="*/ 1170988 h 1748659"/>
              <a:gd name="connsiteX22" fmla="*/ 1038027 w 1102528"/>
              <a:gd name="connsiteY22" fmla="*/ 1154512 h 1748659"/>
              <a:gd name="connsiteX23" fmla="*/ 1049495 w 1102528"/>
              <a:gd name="connsiteY23" fmla="*/ 1313758 h 1748659"/>
              <a:gd name="connsiteX24" fmla="*/ 992718 w 1102528"/>
              <a:gd name="connsiteY24" fmla="*/ 1179225 h 1748659"/>
              <a:gd name="connsiteX25" fmla="*/ 955648 w 1102528"/>
              <a:gd name="connsiteY25" fmla="*/ 1278080 h 1748659"/>
              <a:gd name="connsiteX26" fmla="*/ 893864 w 1102528"/>
              <a:gd name="connsiteY26" fmla="*/ 1360459 h 1748659"/>
              <a:gd name="connsiteX27" fmla="*/ 901804 w 1102528"/>
              <a:gd name="connsiteY27" fmla="*/ 1520505 h 1748659"/>
              <a:gd name="connsiteX28" fmla="*/ 770297 w 1102528"/>
              <a:gd name="connsiteY28" fmla="*/ 1615831 h 1748659"/>
              <a:gd name="connsiteX29" fmla="*/ 703538 w 1102528"/>
              <a:gd name="connsiteY29" fmla="*/ 1748659 h 1748659"/>
              <a:gd name="connsiteX30" fmla="*/ 251570 w 1102528"/>
              <a:gd name="connsiteY30" fmla="*/ 1617764 h 1748659"/>
              <a:gd name="connsiteX31" fmla="*/ 136418 w 1102528"/>
              <a:gd name="connsiteY31" fmla="*/ 1546749 h 1748659"/>
              <a:gd name="connsiteX32" fmla="*/ 217547 w 1102528"/>
              <a:gd name="connsiteY32" fmla="*/ 1414004 h 1748659"/>
              <a:gd name="connsiteX33" fmla="*/ 341113 w 1102528"/>
              <a:gd name="connsiteY33" fmla="*/ 1371793 h 1748659"/>
              <a:gd name="connsiteX34" fmla="*/ 416070 w 1102528"/>
              <a:gd name="connsiteY34" fmla="*/ 1282198 h 1748659"/>
              <a:gd name="connsiteX35" fmla="*/ 481973 w 1102528"/>
              <a:gd name="connsiteY35" fmla="*/ 1216296 h 1748659"/>
              <a:gd name="connsiteX36" fmla="*/ 428427 w 1102528"/>
              <a:gd name="connsiteY36" fmla="*/ 1121561 h 1748659"/>
              <a:gd name="connsiteX37" fmla="*/ 288383 w 1102528"/>
              <a:gd name="connsiteY37" fmla="*/ 1063896 h 1748659"/>
              <a:gd name="connsiteX38" fmla="*/ 251313 w 1102528"/>
              <a:gd name="connsiteY38" fmla="*/ 1026825 h 1748659"/>
              <a:gd name="connsiteX39" fmla="*/ 185410 w 1102528"/>
              <a:gd name="connsiteY39" fmla="*/ 886782 h 1748659"/>
              <a:gd name="connsiteX40" fmla="*/ 115389 w 1102528"/>
              <a:gd name="connsiteY40" fmla="*/ 899139 h 1748659"/>
              <a:gd name="connsiteX41" fmla="*/ 65962 w 1102528"/>
              <a:gd name="connsiteY41" fmla="*/ 907377 h 1748659"/>
              <a:gd name="connsiteX42" fmla="*/ 61843 w 1102528"/>
              <a:gd name="connsiteY42" fmla="*/ 767334 h 1748659"/>
              <a:gd name="connsiteX43" fmla="*/ 59 w 1102528"/>
              <a:gd name="connsiteY43" fmla="*/ 639647 h 1748659"/>
              <a:gd name="connsiteX44" fmla="*/ 74200 w 1102528"/>
              <a:gd name="connsiteY44" fmla="*/ 524317 h 1748659"/>
              <a:gd name="connsiteX45" fmla="*/ 86556 w 1102528"/>
              <a:gd name="connsiteY45" fmla="*/ 470772 h 1748659"/>
              <a:gd name="connsiteX46" fmla="*/ 115389 w 1102528"/>
              <a:gd name="connsiteY46" fmla="*/ 396631 h 1748659"/>
              <a:gd name="connsiteX47" fmla="*/ 111270 w 1102528"/>
              <a:gd name="connsiteY47" fmla="*/ 273063 h 1748659"/>
              <a:gd name="connsiteX48" fmla="*/ 152459 w 1102528"/>
              <a:gd name="connsiteY48" fmla="*/ 186566 h 1748659"/>
              <a:gd name="connsiteX49" fmla="*/ 230718 w 1102528"/>
              <a:gd name="connsiteY49" fmla="*/ 186566 h 1748659"/>
              <a:gd name="connsiteX0" fmla="*/ 230718 w 1099919"/>
              <a:gd name="connsiteY0" fmla="*/ 186566 h 1748659"/>
              <a:gd name="connsiteX1" fmla="*/ 354286 w 1099919"/>
              <a:gd name="connsiteY1" fmla="*/ 248350 h 1748659"/>
              <a:gd name="connsiteX2" fmla="*/ 436664 w 1099919"/>
              <a:gd name="connsiteY2" fmla="*/ 190685 h 1748659"/>
              <a:gd name="connsiteX3" fmla="*/ 502567 w 1099919"/>
              <a:gd name="connsiteY3" fmla="*/ 124782 h 1748659"/>
              <a:gd name="connsiteX4" fmla="*/ 564351 w 1099919"/>
              <a:gd name="connsiteY4" fmla="*/ 30047 h 1748659"/>
              <a:gd name="connsiteX5" fmla="*/ 601421 w 1099919"/>
              <a:gd name="connsiteY5" fmla="*/ 1215 h 1748659"/>
              <a:gd name="connsiteX6" fmla="*/ 687918 w 1099919"/>
              <a:gd name="connsiteY6" fmla="*/ 62998 h 1748659"/>
              <a:gd name="connsiteX7" fmla="*/ 774416 w 1099919"/>
              <a:gd name="connsiteY7" fmla="*/ 264825 h 1748659"/>
              <a:gd name="connsiteX8" fmla="*/ 848556 w 1099919"/>
              <a:gd name="connsiteY8" fmla="*/ 388393 h 1748659"/>
              <a:gd name="connsiteX9" fmla="*/ 930935 w 1099919"/>
              <a:gd name="connsiteY9" fmla="*/ 437820 h 1748659"/>
              <a:gd name="connsiteX10" fmla="*/ 951529 w 1099919"/>
              <a:gd name="connsiteY10" fmla="*/ 446058 h 1748659"/>
              <a:gd name="connsiteX11" fmla="*/ 910340 w 1099919"/>
              <a:gd name="connsiteY11" fmla="*/ 697312 h 1748659"/>
              <a:gd name="connsiteX12" fmla="*/ 935054 w 1099919"/>
              <a:gd name="connsiteY12" fmla="*/ 767334 h 1748659"/>
              <a:gd name="connsiteX13" fmla="*/ 906221 w 1099919"/>
              <a:gd name="connsiteY13" fmla="*/ 895020 h 1748659"/>
              <a:gd name="connsiteX14" fmla="*/ 930935 w 1099919"/>
              <a:gd name="connsiteY14" fmla="*/ 907377 h 1748659"/>
              <a:gd name="connsiteX15" fmla="*/ 984481 w 1099919"/>
              <a:gd name="connsiteY15" fmla="*/ 911496 h 1748659"/>
              <a:gd name="connsiteX16" fmla="*/ 1013313 w 1099919"/>
              <a:gd name="connsiteY16" fmla="*/ 989755 h 1748659"/>
              <a:gd name="connsiteX17" fmla="*/ 1013313 w 1099919"/>
              <a:gd name="connsiteY17" fmla="*/ 989755 h 1748659"/>
              <a:gd name="connsiteX18" fmla="*/ 1050383 w 1099919"/>
              <a:gd name="connsiteY18" fmla="*/ 1018588 h 1748659"/>
              <a:gd name="connsiteX19" fmla="*/ 1091573 w 1099919"/>
              <a:gd name="connsiteY19" fmla="*/ 1018588 h 1748659"/>
              <a:gd name="connsiteX20" fmla="*/ 1091573 w 1099919"/>
              <a:gd name="connsiteY20" fmla="*/ 1072134 h 1748659"/>
              <a:gd name="connsiteX21" fmla="*/ 1099810 w 1099919"/>
              <a:gd name="connsiteY21" fmla="*/ 1170988 h 1748659"/>
              <a:gd name="connsiteX22" fmla="*/ 1084787 w 1099919"/>
              <a:gd name="connsiteY22" fmla="*/ 1229821 h 1748659"/>
              <a:gd name="connsiteX23" fmla="*/ 1049495 w 1099919"/>
              <a:gd name="connsiteY23" fmla="*/ 1313758 h 1748659"/>
              <a:gd name="connsiteX24" fmla="*/ 992718 w 1099919"/>
              <a:gd name="connsiteY24" fmla="*/ 1179225 h 1748659"/>
              <a:gd name="connsiteX25" fmla="*/ 955648 w 1099919"/>
              <a:gd name="connsiteY25" fmla="*/ 1278080 h 1748659"/>
              <a:gd name="connsiteX26" fmla="*/ 893864 w 1099919"/>
              <a:gd name="connsiteY26" fmla="*/ 1360459 h 1748659"/>
              <a:gd name="connsiteX27" fmla="*/ 901804 w 1099919"/>
              <a:gd name="connsiteY27" fmla="*/ 1520505 h 1748659"/>
              <a:gd name="connsiteX28" fmla="*/ 770297 w 1099919"/>
              <a:gd name="connsiteY28" fmla="*/ 1615831 h 1748659"/>
              <a:gd name="connsiteX29" fmla="*/ 703538 w 1099919"/>
              <a:gd name="connsiteY29" fmla="*/ 1748659 h 1748659"/>
              <a:gd name="connsiteX30" fmla="*/ 251570 w 1099919"/>
              <a:gd name="connsiteY30" fmla="*/ 1617764 h 1748659"/>
              <a:gd name="connsiteX31" fmla="*/ 136418 w 1099919"/>
              <a:gd name="connsiteY31" fmla="*/ 1546749 h 1748659"/>
              <a:gd name="connsiteX32" fmla="*/ 217547 w 1099919"/>
              <a:gd name="connsiteY32" fmla="*/ 1414004 h 1748659"/>
              <a:gd name="connsiteX33" fmla="*/ 341113 w 1099919"/>
              <a:gd name="connsiteY33" fmla="*/ 1371793 h 1748659"/>
              <a:gd name="connsiteX34" fmla="*/ 416070 w 1099919"/>
              <a:gd name="connsiteY34" fmla="*/ 1282198 h 1748659"/>
              <a:gd name="connsiteX35" fmla="*/ 481973 w 1099919"/>
              <a:gd name="connsiteY35" fmla="*/ 1216296 h 1748659"/>
              <a:gd name="connsiteX36" fmla="*/ 428427 w 1099919"/>
              <a:gd name="connsiteY36" fmla="*/ 1121561 h 1748659"/>
              <a:gd name="connsiteX37" fmla="*/ 288383 w 1099919"/>
              <a:gd name="connsiteY37" fmla="*/ 1063896 h 1748659"/>
              <a:gd name="connsiteX38" fmla="*/ 251313 w 1099919"/>
              <a:gd name="connsiteY38" fmla="*/ 1026825 h 1748659"/>
              <a:gd name="connsiteX39" fmla="*/ 185410 w 1099919"/>
              <a:gd name="connsiteY39" fmla="*/ 886782 h 1748659"/>
              <a:gd name="connsiteX40" fmla="*/ 115389 w 1099919"/>
              <a:gd name="connsiteY40" fmla="*/ 899139 h 1748659"/>
              <a:gd name="connsiteX41" fmla="*/ 65962 w 1099919"/>
              <a:gd name="connsiteY41" fmla="*/ 907377 h 1748659"/>
              <a:gd name="connsiteX42" fmla="*/ 61843 w 1099919"/>
              <a:gd name="connsiteY42" fmla="*/ 767334 h 1748659"/>
              <a:gd name="connsiteX43" fmla="*/ 59 w 1099919"/>
              <a:gd name="connsiteY43" fmla="*/ 639647 h 1748659"/>
              <a:gd name="connsiteX44" fmla="*/ 74200 w 1099919"/>
              <a:gd name="connsiteY44" fmla="*/ 524317 h 1748659"/>
              <a:gd name="connsiteX45" fmla="*/ 86556 w 1099919"/>
              <a:gd name="connsiteY45" fmla="*/ 470772 h 1748659"/>
              <a:gd name="connsiteX46" fmla="*/ 115389 w 1099919"/>
              <a:gd name="connsiteY46" fmla="*/ 396631 h 1748659"/>
              <a:gd name="connsiteX47" fmla="*/ 111270 w 1099919"/>
              <a:gd name="connsiteY47" fmla="*/ 273063 h 1748659"/>
              <a:gd name="connsiteX48" fmla="*/ 152459 w 1099919"/>
              <a:gd name="connsiteY48" fmla="*/ 186566 h 1748659"/>
              <a:gd name="connsiteX49" fmla="*/ 230718 w 1099919"/>
              <a:gd name="connsiteY49" fmla="*/ 186566 h 1748659"/>
              <a:gd name="connsiteX0" fmla="*/ 230718 w 1099919"/>
              <a:gd name="connsiteY0" fmla="*/ 186566 h 1748989"/>
              <a:gd name="connsiteX1" fmla="*/ 354286 w 1099919"/>
              <a:gd name="connsiteY1" fmla="*/ 248350 h 1748989"/>
              <a:gd name="connsiteX2" fmla="*/ 436664 w 1099919"/>
              <a:gd name="connsiteY2" fmla="*/ 190685 h 1748989"/>
              <a:gd name="connsiteX3" fmla="*/ 502567 w 1099919"/>
              <a:gd name="connsiteY3" fmla="*/ 124782 h 1748989"/>
              <a:gd name="connsiteX4" fmla="*/ 564351 w 1099919"/>
              <a:gd name="connsiteY4" fmla="*/ 30047 h 1748989"/>
              <a:gd name="connsiteX5" fmla="*/ 601421 w 1099919"/>
              <a:gd name="connsiteY5" fmla="*/ 1215 h 1748989"/>
              <a:gd name="connsiteX6" fmla="*/ 687918 w 1099919"/>
              <a:gd name="connsiteY6" fmla="*/ 62998 h 1748989"/>
              <a:gd name="connsiteX7" fmla="*/ 774416 w 1099919"/>
              <a:gd name="connsiteY7" fmla="*/ 264825 h 1748989"/>
              <a:gd name="connsiteX8" fmla="*/ 848556 w 1099919"/>
              <a:gd name="connsiteY8" fmla="*/ 388393 h 1748989"/>
              <a:gd name="connsiteX9" fmla="*/ 930935 w 1099919"/>
              <a:gd name="connsiteY9" fmla="*/ 437820 h 1748989"/>
              <a:gd name="connsiteX10" fmla="*/ 951529 w 1099919"/>
              <a:gd name="connsiteY10" fmla="*/ 446058 h 1748989"/>
              <a:gd name="connsiteX11" fmla="*/ 910340 w 1099919"/>
              <a:gd name="connsiteY11" fmla="*/ 697312 h 1748989"/>
              <a:gd name="connsiteX12" fmla="*/ 935054 w 1099919"/>
              <a:gd name="connsiteY12" fmla="*/ 767334 h 1748989"/>
              <a:gd name="connsiteX13" fmla="*/ 906221 w 1099919"/>
              <a:gd name="connsiteY13" fmla="*/ 895020 h 1748989"/>
              <a:gd name="connsiteX14" fmla="*/ 930935 w 1099919"/>
              <a:gd name="connsiteY14" fmla="*/ 907377 h 1748989"/>
              <a:gd name="connsiteX15" fmla="*/ 984481 w 1099919"/>
              <a:gd name="connsiteY15" fmla="*/ 911496 h 1748989"/>
              <a:gd name="connsiteX16" fmla="*/ 1013313 w 1099919"/>
              <a:gd name="connsiteY16" fmla="*/ 989755 h 1748989"/>
              <a:gd name="connsiteX17" fmla="*/ 1013313 w 1099919"/>
              <a:gd name="connsiteY17" fmla="*/ 989755 h 1748989"/>
              <a:gd name="connsiteX18" fmla="*/ 1050383 w 1099919"/>
              <a:gd name="connsiteY18" fmla="*/ 1018588 h 1748989"/>
              <a:gd name="connsiteX19" fmla="*/ 1091573 w 1099919"/>
              <a:gd name="connsiteY19" fmla="*/ 1018588 h 1748989"/>
              <a:gd name="connsiteX20" fmla="*/ 1091573 w 1099919"/>
              <a:gd name="connsiteY20" fmla="*/ 1072134 h 1748989"/>
              <a:gd name="connsiteX21" fmla="*/ 1099810 w 1099919"/>
              <a:gd name="connsiteY21" fmla="*/ 1170988 h 1748989"/>
              <a:gd name="connsiteX22" fmla="*/ 1084787 w 1099919"/>
              <a:gd name="connsiteY22" fmla="*/ 1229821 h 1748989"/>
              <a:gd name="connsiteX23" fmla="*/ 1049495 w 1099919"/>
              <a:gd name="connsiteY23" fmla="*/ 1313758 h 1748989"/>
              <a:gd name="connsiteX24" fmla="*/ 992718 w 1099919"/>
              <a:gd name="connsiteY24" fmla="*/ 1179225 h 1748989"/>
              <a:gd name="connsiteX25" fmla="*/ 955648 w 1099919"/>
              <a:gd name="connsiteY25" fmla="*/ 1278080 h 1748989"/>
              <a:gd name="connsiteX26" fmla="*/ 893864 w 1099919"/>
              <a:gd name="connsiteY26" fmla="*/ 1360459 h 1748989"/>
              <a:gd name="connsiteX27" fmla="*/ 901804 w 1099919"/>
              <a:gd name="connsiteY27" fmla="*/ 1520505 h 1748989"/>
              <a:gd name="connsiteX28" fmla="*/ 926160 w 1099919"/>
              <a:gd name="connsiteY28" fmla="*/ 1650975 h 1748989"/>
              <a:gd name="connsiteX29" fmla="*/ 703538 w 1099919"/>
              <a:gd name="connsiteY29" fmla="*/ 1748659 h 1748989"/>
              <a:gd name="connsiteX30" fmla="*/ 251570 w 1099919"/>
              <a:gd name="connsiteY30" fmla="*/ 1617764 h 1748989"/>
              <a:gd name="connsiteX31" fmla="*/ 136418 w 1099919"/>
              <a:gd name="connsiteY31" fmla="*/ 1546749 h 1748989"/>
              <a:gd name="connsiteX32" fmla="*/ 217547 w 1099919"/>
              <a:gd name="connsiteY32" fmla="*/ 1414004 h 1748989"/>
              <a:gd name="connsiteX33" fmla="*/ 341113 w 1099919"/>
              <a:gd name="connsiteY33" fmla="*/ 1371793 h 1748989"/>
              <a:gd name="connsiteX34" fmla="*/ 416070 w 1099919"/>
              <a:gd name="connsiteY34" fmla="*/ 1282198 h 1748989"/>
              <a:gd name="connsiteX35" fmla="*/ 481973 w 1099919"/>
              <a:gd name="connsiteY35" fmla="*/ 1216296 h 1748989"/>
              <a:gd name="connsiteX36" fmla="*/ 428427 w 1099919"/>
              <a:gd name="connsiteY36" fmla="*/ 1121561 h 1748989"/>
              <a:gd name="connsiteX37" fmla="*/ 288383 w 1099919"/>
              <a:gd name="connsiteY37" fmla="*/ 1063896 h 1748989"/>
              <a:gd name="connsiteX38" fmla="*/ 251313 w 1099919"/>
              <a:gd name="connsiteY38" fmla="*/ 1026825 h 1748989"/>
              <a:gd name="connsiteX39" fmla="*/ 185410 w 1099919"/>
              <a:gd name="connsiteY39" fmla="*/ 886782 h 1748989"/>
              <a:gd name="connsiteX40" fmla="*/ 115389 w 1099919"/>
              <a:gd name="connsiteY40" fmla="*/ 899139 h 1748989"/>
              <a:gd name="connsiteX41" fmla="*/ 65962 w 1099919"/>
              <a:gd name="connsiteY41" fmla="*/ 907377 h 1748989"/>
              <a:gd name="connsiteX42" fmla="*/ 61843 w 1099919"/>
              <a:gd name="connsiteY42" fmla="*/ 767334 h 1748989"/>
              <a:gd name="connsiteX43" fmla="*/ 59 w 1099919"/>
              <a:gd name="connsiteY43" fmla="*/ 639647 h 1748989"/>
              <a:gd name="connsiteX44" fmla="*/ 74200 w 1099919"/>
              <a:gd name="connsiteY44" fmla="*/ 524317 h 1748989"/>
              <a:gd name="connsiteX45" fmla="*/ 86556 w 1099919"/>
              <a:gd name="connsiteY45" fmla="*/ 470772 h 1748989"/>
              <a:gd name="connsiteX46" fmla="*/ 115389 w 1099919"/>
              <a:gd name="connsiteY46" fmla="*/ 396631 h 1748989"/>
              <a:gd name="connsiteX47" fmla="*/ 111270 w 1099919"/>
              <a:gd name="connsiteY47" fmla="*/ 273063 h 1748989"/>
              <a:gd name="connsiteX48" fmla="*/ 152459 w 1099919"/>
              <a:gd name="connsiteY48" fmla="*/ 186566 h 1748989"/>
              <a:gd name="connsiteX49" fmla="*/ 230718 w 1099919"/>
              <a:gd name="connsiteY49" fmla="*/ 186566 h 1748989"/>
              <a:gd name="connsiteX0" fmla="*/ 230718 w 1099919"/>
              <a:gd name="connsiteY0" fmla="*/ 186566 h 1749044"/>
              <a:gd name="connsiteX1" fmla="*/ 354286 w 1099919"/>
              <a:gd name="connsiteY1" fmla="*/ 248350 h 1749044"/>
              <a:gd name="connsiteX2" fmla="*/ 436664 w 1099919"/>
              <a:gd name="connsiteY2" fmla="*/ 190685 h 1749044"/>
              <a:gd name="connsiteX3" fmla="*/ 502567 w 1099919"/>
              <a:gd name="connsiteY3" fmla="*/ 124782 h 1749044"/>
              <a:gd name="connsiteX4" fmla="*/ 564351 w 1099919"/>
              <a:gd name="connsiteY4" fmla="*/ 30047 h 1749044"/>
              <a:gd name="connsiteX5" fmla="*/ 601421 w 1099919"/>
              <a:gd name="connsiteY5" fmla="*/ 1215 h 1749044"/>
              <a:gd name="connsiteX6" fmla="*/ 687918 w 1099919"/>
              <a:gd name="connsiteY6" fmla="*/ 62998 h 1749044"/>
              <a:gd name="connsiteX7" fmla="*/ 774416 w 1099919"/>
              <a:gd name="connsiteY7" fmla="*/ 264825 h 1749044"/>
              <a:gd name="connsiteX8" fmla="*/ 848556 w 1099919"/>
              <a:gd name="connsiteY8" fmla="*/ 388393 h 1749044"/>
              <a:gd name="connsiteX9" fmla="*/ 930935 w 1099919"/>
              <a:gd name="connsiteY9" fmla="*/ 437820 h 1749044"/>
              <a:gd name="connsiteX10" fmla="*/ 951529 w 1099919"/>
              <a:gd name="connsiteY10" fmla="*/ 446058 h 1749044"/>
              <a:gd name="connsiteX11" fmla="*/ 910340 w 1099919"/>
              <a:gd name="connsiteY11" fmla="*/ 697312 h 1749044"/>
              <a:gd name="connsiteX12" fmla="*/ 935054 w 1099919"/>
              <a:gd name="connsiteY12" fmla="*/ 767334 h 1749044"/>
              <a:gd name="connsiteX13" fmla="*/ 906221 w 1099919"/>
              <a:gd name="connsiteY13" fmla="*/ 895020 h 1749044"/>
              <a:gd name="connsiteX14" fmla="*/ 930935 w 1099919"/>
              <a:gd name="connsiteY14" fmla="*/ 907377 h 1749044"/>
              <a:gd name="connsiteX15" fmla="*/ 984481 w 1099919"/>
              <a:gd name="connsiteY15" fmla="*/ 911496 h 1749044"/>
              <a:gd name="connsiteX16" fmla="*/ 1013313 w 1099919"/>
              <a:gd name="connsiteY16" fmla="*/ 989755 h 1749044"/>
              <a:gd name="connsiteX17" fmla="*/ 1013313 w 1099919"/>
              <a:gd name="connsiteY17" fmla="*/ 989755 h 1749044"/>
              <a:gd name="connsiteX18" fmla="*/ 1050383 w 1099919"/>
              <a:gd name="connsiteY18" fmla="*/ 1018588 h 1749044"/>
              <a:gd name="connsiteX19" fmla="*/ 1091573 w 1099919"/>
              <a:gd name="connsiteY19" fmla="*/ 1018588 h 1749044"/>
              <a:gd name="connsiteX20" fmla="*/ 1091573 w 1099919"/>
              <a:gd name="connsiteY20" fmla="*/ 1072134 h 1749044"/>
              <a:gd name="connsiteX21" fmla="*/ 1099810 w 1099919"/>
              <a:gd name="connsiteY21" fmla="*/ 1170988 h 1749044"/>
              <a:gd name="connsiteX22" fmla="*/ 1084787 w 1099919"/>
              <a:gd name="connsiteY22" fmla="*/ 1229821 h 1749044"/>
              <a:gd name="connsiteX23" fmla="*/ 1049495 w 1099919"/>
              <a:gd name="connsiteY23" fmla="*/ 1313758 h 1749044"/>
              <a:gd name="connsiteX24" fmla="*/ 992718 w 1099919"/>
              <a:gd name="connsiteY24" fmla="*/ 1179225 h 1749044"/>
              <a:gd name="connsiteX25" fmla="*/ 955648 w 1099919"/>
              <a:gd name="connsiteY25" fmla="*/ 1278080 h 1749044"/>
              <a:gd name="connsiteX26" fmla="*/ 893864 w 1099919"/>
              <a:gd name="connsiteY26" fmla="*/ 1360459 h 1749044"/>
              <a:gd name="connsiteX27" fmla="*/ 1005713 w 1099919"/>
              <a:gd name="connsiteY27" fmla="*/ 1460258 h 1749044"/>
              <a:gd name="connsiteX28" fmla="*/ 926160 w 1099919"/>
              <a:gd name="connsiteY28" fmla="*/ 1650975 h 1749044"/>
              <a:gd name="connsiteX29" fmla="*/ 703538 w 1099919"/>
              <a:gd name="connsiteY29" fmla="*/ 1748659 h 1749044"/>
              <a:gd name="connsiteX30" fmla="*/ 251570 w 1099919"/>
              <a:gd name="connsiteY30" fmla="*/ 1617764 h 1749044"/>
              <a:gd name="connsiteX31" fmla="*/ 136418 w 1099919"/>
              <a:gd name="connsiteY31" fmla="*/ 1546749 h 1749044"/>
              <a:gd name="connsiteX32" fmla="*/ 217547 w 1099919"/>
              <a:gd name="connsiteY32" fmla="*/ 1414004 h 1749044"/>
              <a:gd name="connsiteX33" fmla="*/ 341113 w 1099919"/>
              <a:gd name="connsiteY33" fmla="*/ 1371793 h 1749044"/>
              <a:gd name="connsiteX34" fmla="*/ 416070 w 1099919"/>
              <a:gd name="connsiteY34" fmla="*/ 1282198 h 1749044"/>
              <a:gd name="connsiteX35" fmla="*/ 481973 w 1099919"/>
              <a:gd name="connsiteY35" fmla="*/ 1216296 h 1749044"/>
              <a:gd name="connsiteX36" fmla="*/ 428427 w 1099919"/>
              <a:gd name="connsiteY36" fmla="*/ 1121561 h 1749044"/>
              <a:gd name="connsiteX37" fmla="*/ 288383 w 1099919"/>
              <a:gd name="connsiteY37" fmla="*/ 1063896 h 1749044"/>
              <a:gd name="connsiteX38" fmla="*/ 251313 w 1099919"/>
              <a:gd name="connsiteY38" fmla="*/ 1026825 h 1749044"/>
              <a:gd name="connsiteX39" fmla="*/ 185410 w 1099919"/>
              <a:gd name="connsiteY39" fmla="*/ 886782 h 1749044"/>
              <a:gd name="connsiteX40" fmla="*/ 115389 w 1099919"/>
              <a:gd name="connsiteY40" fmla="*/ 899139 h 1749044"/>
              <a:gd name="connsiteX41" fmla="*/ 65962 w 1099919"/>
              <a:gd name="connsiteY41" fmla="*/ 907377 h 1749044"/>
              <a:gd name="connsiteX42" fmla="*/ 61843 w 1099919"/>
              <a:gd name="connsiteY42" fmla="*/ 767334 h 1749044"/>
              <a:gd name="connsiteX43" fmla="*/ 59 w 1099919"/>
              <a:gd name="connsiteY43" fmla="*/ 639647 h 1749044"/>
              <a:gd name="connsiteX44" fmla="*/ 74200 w 1099919"/>
              <a:gd name="connsiteY44" fmla="*/ 524317 h 1749044"/>
              <a:gd name="connsiteX45" fmla="*/ 86556 w 1099919"/>
              <a:gd name="connsiteY45" fmla="*/ 470772 h 1749044"/>
              <a:gd name="connsiteX46" fmla="*/ 115389 w 1099919"/>
              <a:gd name="connsiteY46" fmla="*/ 396631 h 1749044"/>
              <a:gd name="connsiteX47" fmla="*/ 111270 w 1099919"/>
              <a:gd name="connsiteY47" fmla="*/ 273063 h 1749044"/>
              <a:gd name="connsiteX48" fmla="*/ 152459 w 1099919"/>
              <a:gd name="connsiteY48" fmla="*/ 186566 h 1749044"/>
              <a:gd name="connsiteX49" fmla="*/ 230718 w 1099919"/>
              <a:gd name="connsiteY49" fmla="*/ 186566 h 1749044"/>
              <a:gd name="connsiteX0" fmla="*/ 230718 w 1099919"/>
              <a:gd name="connsiteY0" fmla="*/ 186566 h 1749044"/>
              <a:gd name="connsiteX1" fmla="*/ 354286 w 1099919"/>
              <a:gd name="connsiteY1" fmla="*/ 248350 h 1749044"/>
              <a:gd name="connsiteX2" fmla="*/ 436664 w 1099919"/>
              <a:gd name="connsiteY2" fmla="*/ 190685 h 1749044"/>
              <a:gd name="connsiteX3" fmla="*/ 502567 w 1099919"/>
              <a:gd name="connsiteY3" fmla="*/ 124782 h 1749044"/>
              <a:gd name="connsiteX4" fmla="*/ 564351 w 1099919"/>
              <a:gd name="connsiteY4" fmla="*/ 30047 h 1749044"/>
              <a:gd name="connsiteX5" fmla="*/ 601421 w 1099919"/>
              <a:gd name="connsiteY5" fmla="*/ 1215 h 1749044"/>
              <a:gd name="connsiteX6" fmla="*/ 687918 w 1099919"/>
              <a:gd name="connsiteY6" fmla="*/ 62998 h 1749044"/>
              <a:gd name="connsiteX7" fmla="*/ 774416 w 1099919"/>
              <a:gd name="connsiteY7" fmla="*/ 264825 h 1749044"/>
              <a:gd name="connsiteX8" fmla="*/ 848556 w 1099919"/>
              <a:gd name="connsiteY8" fmla="*/ 388393 h 1749044"/>
              <a:gd name="connsiteX9" fmla="*/ 930935 w 1099919"/>
              <a:gd name="connsiteY9" fmla="*/ 437820 h 1749044"/>
              <a:gd name="connsiteX10" fmla="*/ 951529 w 1099919"/>
              <a:gd name="connsiteY10" fmla="*/ 446058 h 1749044"/>
              <a:gd name="connsiteX11" fmla="*/ 910340 w 1099919"/>
              <a:gd name="connsiteY11" fmla="*/ 697312 h 1749044"/>
              <a:gd name="connsiteX12" fmla="*/ 935054 w 1099919"/>
              <a:gd name="connsiteY12" fmla="*/ 767334 h 1749044"/>
              <a:gd name="connsiteX13" fmla="*/ 906221 w 1099919"/>
              <a:gd name="connsiteY13" fmla="*/ 895020 h 1749044"/>
              <a:gd name="connsiteX14" fmla="*/ 930935 w 1099919"/>
              <a:gd name="connsiteY14" fmla="*/ 907377 h 1749044"/>
              <a:gd name="connsiteX15" fmla="*/ 984481 w 1099919"/>
              <a:gd name="connsiteY15" fmla="*/ 911496 h 1749044"/>
              <a:gd name="connsiteX16" fmla="*/ 1013313 w 1099919"/>
              <a:gd name="connsiteY16" fmla="*/ 989755 h 1749044"/>
              <a:gd name="connsiteX17" fmla="*/ 1013313 w 1099919"/>
              <a:gd name="connsiteY17" fmla="*/ 989755 h 1749044"/>
              <a:gd name="connsiteX18" fmla="*/ 1050383 w 1099919"/>
              <a:gd name="connsiteY18" fmla="*/ 1018588 h 1749044"/>
              <a:gd name="connsiteX19" fmla="*/ 1091573 w 1099919"/>
              <a:gd name="connsiteY19" fmla="*/ 1018588 h 1749044"/>
              <a:gd name="connsiteX20" fmla="*/ 1091573 w 1099919"/>
              <a:gd name="connsiteY20" fmla="*/ 1072134 h 1749044"/>
              <a:gd name="connsiteX21" fmla="*/ 1099810 w 1099919"/>
              <a:gd name="connsiteY21" fmla="*/ 1170988 h 1749044"/>
              <a:gd name="connsiteX22" fmla="*/ 1084787 w 1099919"/>
              <a:gd name="connsiteY22" fmla="*/ 1229821 h 1749044"/>
              <a:gd name="connsiteX23" fmla="*/ 1049495 w 1099919"/>
              <a:gd name="connsiteY23" fmla="*/ 1313758 h 1749044"/>
              <a:gd name="connsiteX24" fmla="*/ 992718 w 1099919"/>
              <a:gd name="connsiteY24" fmla="*/ 1179225 h 1749044"/>
              <a:gd name="connsiteX25" fmla="*/ 955648 w 1099919"/>
              <a:gd name="connsiteY25" fmla="*/ 1278080 h 1749044"/>
              <a:gd name="connsiteX26" fmla="*/ 1005713 w 1099919"/>
              <a:gd name="connsiteY26" fmla="*/ 1460258 h 1749044"/>
              <a:gd name="connsiteX27" fmla="*/ 926160 w 1099919"/>
              <a:gd name="connsiteY27" fmla="*/ 1650975 h 1749044"/>
              <a:gd name="connsiteX28" fmla="*/ 703538 w 1099919"/>
              <a:gd name="connsiteY28" fmla="*/ 1748659 h 1749044"/>
              <a:gd name="connsiteX29" fmla="*/ 251570 w 1099919"/>
              <a:gd name="connsiteY29" fmla="*/ 1617764 h 1749044"/>
              <a:gd name="connsiteX30" fmla="*/ 136418 w 1099919"/>
              <a:gd name="connsiteY30" fmla="*/ 1546749 h 1749044"/>
              <a:gd name="connsiteX31" fmla="*/ 217547 w 1099919"/>
              <a:gd name="connsiteY31" fmla="*/ 1414004 h 1749044"/>
              <a:gd name="connsiteX32" fmla="*/ 341113 w 1099919"/>
              <a:gd name="connsiteY32" fmla="*/ 1371793 h 1749044"/>
              <a:gd name="connsiteX33" fmla="*/ 416070 w 1099919"/>
              <a:gd name="connsiteY33" fmla="*/ 1282198 h 1749044"/>
              <a:gd name="connsiteX34" fmla="*/ 481973 w 1099919"/>
              <a:gd name="connsiteY34" fmla="*/ 1216296 h 1749044"/>
              <a:gd name="connsiteX35" fmla="*/ 428427 w 1099919"/>
              <a:gd name="connsiteY35" fmla="*/ 1121561 h 1749044"/>
              <a:gd name="connsiteX36" fmla="*/ 288383 w 1099919"/>
              <a:gd name="connsiteY36" fmla="*/ 1063896 h 1749044"/>
              <a:gd name="connsiteX37" fmla="*/ 251313 w 1099919"/>
              <a:gd name="connsiteY37" fmla="*/ 1026825 h 1749044"/>
              <a:gd name="connsiteX38" fmla="*/ 185410 w 1099919"/>
              <a:gd name="connsiteY38" fmla="*/ 886782 h 1749044"/>
              <a:gd name="connsiteX39" fmla="*/ 115389 w 1099919"/>
              <a:gd name="connsiteY39" fmla="*/ 899139 h 1749044"/>
              <a:gd name="connsiteX40" fmla="*/ 65962 w 1099919"/>
              <a:gd name="connsiteY40" fmla="*/ 907377 h 1749044"/>
              <a:gd name="connsiteX41" fmla="*/ 61843 w 1099919"/>
              <a:gd name="connsiteY41" fmla="*/ 767334 h 1749044"/>
              <a:gd name="connsiteX42" fmla="*/ 59 w 1099919"/>
              <a:gd name="connsiteY42" fmla="*/ 639647 h 1749044"/>
              <a:gd name="connsiteX43" fmla="*/ 74200 w 1099919"/>
              <a:gd name="connsiteY43" fmla="*/ 524317 h 1749044"/>
              <a:gd name="connsiteX44" fmla="*/ 86556 w 1099919"/>
              <a:gd name="connsiteY44" fmla="*/ 470772 h 1749044"/>
              <a:gd name="connsiteX45" fmla="*/ 115389 w 1099919"/>
              <a:gd name="connsiteY45" fmla="*/ 396631 h 1749044"/>
              <a:gd name="connsiteX46" fmla="*/ 111270 w 1099919"/>
              <a:gd name="connsiteY46" fmla="*/ 273063 h 1749044"/>
              <a:gd name="connsiteX47" fmla="*/ 152459 w 1099919"/>
              <a:gd name="connsiteY47" fmla="*/ 186566 h 1749044"/>
              <a:gd name="connsiteX48" fmla="*/ 230718 w 1099919"/>
              <a:gd name="connsiteY48" fmla="*/ 186566 h 1749044"/>
              <a:gd name="connsiteX0" fmla="*/ 230718 w 1099919"/>
              <a:gd name="connsiteY0" fmla="*/ 186566 h 1749044"/>
              <a:gd name="connsiteX1" fmla="*/ 354286 w 1099919"/>
              <a:gd name="connsiteY1" fmla="*/ 248350 h 1749044"/>
              <a:gd name="connsiteX2" fmla="*/ 436664 w 1099919"/>
              <a:gd name="connsiteY2" fmla="*/ 190685 h 1749044"/>
              <a:gd name="connsiteX3" fmla="*/ 502567 w 1099919"/>
              <a:gd name="connsiteY3" fmla="*/ 124782 h 1749044"/>
              <a:gd name="connsiteX4" fmla="*/ 564351 w 1099919"/>
              <a:gd name="connsiteY4" fmla="*/ 30047 h 1749044"/>
              <a:gd name="connsiteX5" fmla="*/ 601421 w 1099919"/>
              <a:gd name="connsiteY5" fmla="*/ 1215 h 1749044"/>
              <a:gd name="connsiteX6" fmla="*/ 687918 w 1099919"/>
              <a:gd name="connsiteY6" fmla="*/ 62998 h 1749044"/>
              <a:gd name="connsiteX7" fmla="*/ 774416 w 1099919"/>
              <a:gd name="connsiteY7" fmla="*/ 264825 h 1749044"/>
              <a:gd name="connsiteX8" fmla="*/ 848556 w 1099919"/>
              <a:gd name="connsiteY8" fmla="*/ 388393 h 1749044"/>
              <a:gd name="connsiteX9" fmla="*/ 930935 w 1099919"/>
              <a:gd name="connsiteY9" fmla="*/ 437820 h 1749044"/>
              <a:gd name="connsiteX10" fmla="*/ 951529 w 1099919"/>
              <a:gd name="connsiteY10" fmla="*/ 446058 h 1749044"/>
              <a:gd name="connsiteX11" fmla="*/ 910340 w 1099919"/>
              <a:gd name="connsiteY11" fmla="*/ 697312 h 1749044"/>
              <a:gd name="connsiteX12" fmla="*/ 935054 w 1099919"/>
              <a:gd name="connsiteY12" fmla="*/ 767334 h 1749044"/>
              <a:gd name="connsiteX13" fmla="*/ 906221 w 1099919"/>
              <a:gd name="connsiteY13" fmla="*/ 895020 h 1749044"/>
              <a:gd name="connsiteX14" fmla="*/ 930935 w 1099919"/>
              <a:gd name="connsiteY14" fmla="*/ 907377 h 1749044"/>
              <a:gd name="connsiteX15" fmla="*/ 984481 w 1099919"/>
              <a:gd name="connsiteY15" fmla="*/ 911496 h 1749044"/>
              <a:gd name="connsiteX16" fmla="*/ 1013313 w 1099919"/>
              <a:gd name="connsiteY16" fmla="*/ 989755 h 1749044"/>
              <a:gd name="connsiteX17" fmla="*/ 1013313 w 1099919"/>
              <a:gd name="connsiteY17" fmla="*/ 989755 h 1749044"/>
              <a:gd name="connsiteX18" fmla="*/ 1050383 w 1099919"/>
              <a:gd name="connsiteY18" fmla="*/ 1018588 h 1749044"/>
              <a:gd name="connsiteX19" fmla="*/ 1091573 w 1099919"/>
              <a:gd name="connsiteY19" fmla="*/ 1018588 h 1749044"/>
              <a:gd name="connsiteX20" fmla="*/ 1091573 w 1099919"/>
              <a:gd name="connsiteY20" fmla="*/ 1072134 h 1749044"/>
              <a:gd name="connsiteX21" fmla="*/ 1099810 w 1099919"/>
              <a:gd name="connsiteY21" fmla="*/ 1170988 h 1749044"/>
              <a:gd name="connsiteX22" fmla="*/ 1084787 w 1099919"/>
              <a:gd name="connsiteY22" fmla="*/ 1229821 h 1749044"/>
              <a:gd name="connsiteX23" fmla="*/ 1049495 w 1099919"/>
              <a:gd name="connsiteY23" fmla="*/ 1313758 h 1749044"/>
              <a:gd name="connsiteX24" fmla="*/ 992718 w 1099919"/>
              <a:gd name="connsiteY24" fmla="*/ 1179225 h 1749044"/>
              <a:gd name="connsiteX25" fmla="*/ 1005713 w 1099919"/>
              <a:gd name="connsiteY25" fmla="*/ 1460258 h 1749044"/>
              <a:gd name="connsiteX26" fmla="*/ 926160 w 1099919"/>
              <a:gd name="connsiteY26" fmla="*/ 1650975 h 1749044"/>
              <a:gd name="connsiteX27" fmla="*/ 703538 w 1099919"/>
              <a:gd name="connsiteY27" fmla="*/ 1748659 h 1749044"/>
              <a:gd name="connsiteX28" fmla="*/ 251570 w 1099919"/>
              <a:gd name="connsiteY28" fmla="*/ 1617764 h 1749044"/>
              <a:gd name="connsiteX29" fmla="*/ 136418 w 1099919"/>
              <a:gd name="connsiteY29" fmla="*/ 1546749 h 1749044"/>
              <a:gd name="connsiteX30" fmla="*/ 217547 w 1099919"/>
              <a:gd name="connsiteY30" fmla="*/ 1414004 h 1749044"/>
              <a:gd name="connsiteX31" fmla="*/ 341113 w 1099919"/>
              <a:gd name="connsiteY31" fmla="*/ 1371793 h 1749044"/>
              <a:gd name="connsiteX32" fmla="*/ 416070 w 1099919"/>
              <a:gd name="connsiteY32" fmla="*/ 1282198 h 1749044"/>
              <a:gd name="connsiteX33" fmla="*/ 481973 w 1099919"/>
              <a:gd name="connsiteY33" fmla="*/ 1216296 h 1749044"/>
              <a:gd name="connsiteX34" fmla="*/ 428427 w 1099919"/>
              <a:gd name="connsiteY34" fmla="*/ 1121561 h 1749044"/>
              <a:gd name="connsiteX35" fmla="*/ 288383 w 1099919"/>
              <a:gd name="connsiteY35" fmla="*/ 1063896 h 1749044"/>
              <a:gd name="connsiteX36" fmla="*/ 251313 w 1099919"/>
              <a:gd name="connsiteY36" fmla="*/ 1026825 h 1749044"/>
              <a:gd name="connsiteX37" fmla="*/ 185410 w 1099919"/>
              <a:gd name="connsiteY37" fmla="*/ 886782 h 1749044"/>
              <a:gd name="connsiteX38" fmla="*/ 115389 w 1099919"/>
              <a:gd name="connsiteY38" fmla="*/ 899139 h 1749044"/>
              <a:gd name="connsiteX39" fmla="*/ 65962 w 1099919"/>
              <a:gd name="connsiteY39" fmla="*/ 907377 h 1749044"/>
              <a:gd name="connsiteX40" fmla="*/ 61843 w 1099919"/>
              <a:gd name="connsiteY40" fmla="*/ 767334 h 1749044"/>
              <a:gd name="connsiteX41" fmla="*/ 59 w 1099919"/>
              <a:gd name="connsiteY41" fmla="*/ 639647 h 1749044"/>
              <a:gd name="connsiteX42" fmla="*/ 74200 w 1099919"/>
              <a:gd name="connsiteY42" fmla="*/ 524317 h 1749044"/>
              <a:gd name="connsiteX43" fmla="*/ 86556 w 1099919"/>
              <a:gd name="connsiteY43" fmla="*/ 470772 h 1749044"/>
              <a:gd name="connsiteX44" fmla="*/ 115389 w 1099919"/>
              <a:gd name="connsiteY44" fmla="*/ 396631 h 1749044"/>
              <a:gd name="connsiteX45" fmla="*/ 111270 w 1099919"/>
              <a:gd name="connsiteY45" fmla="*/ 273063 h 1749044"/>
              <a:gd name="connsiteX46" fmla="*/ 152459 w 1099919"/>
              <a:gd name="connsiteY46" fmla="*/ 186566 h 1749044"/>
              <a:gd name="connsiteX47" fmla="*/ 230718 w 1099919"/>
              <a:gd name="connsiteY47" fmla="*/ 186566 h 1749044"/>
              <a:gd name="connsiteX0" fmla="*/ 230718 w 1099919"/>
              <a:gd name="connsiteY0" fmla="*/ 186566 h 1749044"/>
              <a:gd name="connsiteX1" fmla="*/ 354286 w 1099919"/>
              <a:gd name="connsiteY1" fmla="*/ 248350 h 1749044"/>
              <a:gd name="connsiteX2" fmla="*/ 436664 w 1099919"/>
              <a:gd name="connsiteY2" fmla="*/ 190685 h 1749044"/>
              <a:gd name="connsiteX3" fmla="*/ 502567 w 1099919"/>
              <a:gd name="connsiteY3" fmla="*/ 124782 h 1749044"/>
              <a:gd name="connsiteX4" fmla="*/ 564351 w 1099919"/>
              <a:gd name="connsiteY4" fmla="*/ 30047 h 1749044"/>
              <a:gd name="connsiteX5" fmla="*/ 601421 w 1099919"/>
              <a:gd name="connsiteY5" fmla="*/ 1215 h 1749044"/>
              <a:gd name="connsiteX6" fmla="*/ 687918 w 1099919"/>
              <a:gd name="connsiteY6" fmla="*/ 62998 h 1749044"/>
              <a:gd name="connsiteX7" fmla="*/ 774416 w 1099919"/>
              <a:gd name="connsiteY7" fmla="*/ 264825 h 1749044"/>
              <a:gd name="connsiteX8" fmla="*/ 848556 w 1099919"/>
              <a:gd name="connsiteY8" fmla="*/ 388393 h 1749044"/>
              <a:gd name="connsiteX9" fmla="*/ 930935 w 1099919"/>
              <a:gd name="connsiteY9" fmla="*/ 437820 h 1749044"/>
              <a:gd name="connsiteX10" fmla="*/ 951529 w 1099919"/>
              <a:gd name="connsiteY10" fmla="*/ 446058 h 1749044"/>
              <a:gd name="connsiteX11" fmla="*/ 910340 w 1099919"/>
              <a:gd name="connsiteY11" fmla="*/ 697312 h 1749044"/>
              <a:gd name="connsiteX12" fmla="*/ 935054 w 1099919"/>
              <a:gd name="connsiteY12" fmla="*/ 767334 h 1749044"/>
              <a:gd name="connsiteX13" fmla="*/ 906221 w 1099919"/>
              <a:gd name="connsiteY13" fmla="*/ 895020 h 1749044"/>
              <a:gd name="connsiteX14" fmla="*/ 930935 w 1099919"/>
              <a:gd name="connsiteY14" fmla="*/ 907377 h 1749044"/>
              <a:gd name="connsiteX15" fmla="*/ 984481 w 1099919"/>
              <a:gd name="connsiteY15" fmla="*/ 911496 h 1749044"/>
              <a:gd name="connsiteX16" fmla="*/ 1013313 w 1099919"/>
              <a:gd name="connsiteY16" fmla="*/ 989755 h 1749044"/>
              <a:gd name="connsiteX17" fmla="*/ 1013313 w 1099919"/>
              <a:gd name="connsiteY17" fmla="*/ 989755 h 1749044"/>
              <a:gd name="connsiteX18" fmla="*/ 1050383 w 1099919"/>
              <a:gd name="connsiteY18" fmla="*/ 1018588 h 1749044"/>
              <a:gd name="connsiteX19" fmla="*/ 1091573 w 1099919"/>
              <a:gd name="connsiteY19" fmla="*/ 1018588 h 1749044"/>
              <a:gd name="connsiteX20" fmla="*/ 1091573 w 1099919"/>
              <a:gd name="connsiteY20" fmla="*/ 1072134 h 1749044"/>
              <a:gd name="connsiteX21" fmla="*/ 1099810 w 1099919"/>
              <a:gd name="connsiteY21" fmla="*/ 1170988 h 1749044"/>
              <a:gd name="connsiteX22" fmla="*/ 1084787 w 1099919"/>
              <a:gd name="connsiteY22" fmla="*/ 1229821 h 1749044"/>
              <a:gd name="connsiteX23" fmla="*/ 1049495 w 1099919"/>
              <a:gd name="connsiteY23" fmla="*/ 1313758 h 1749044"/>
              <a:gd name="connsiteX24" fmla="*/ 1075845 w 1099919"/>
              <a:gd name="connsiteY24" fmla="*/ 1410175 h 1749044"/>
              <a:gd name="connsiteX25" fmla="*/ 1005713 w 1099919"/>
              <a:gd name="connsiteY25" fmla="*/ 1460258 h 1749044"/>
              <a:gd name="connsiteX26" fmla="*/ 926160 w 1099919"/>
              <a:gd name="connsiteY26" fmla="*/ 1650975 h 1749044"/>
              <a:gd name="connsiteX27" fmla="*/ 703538 w 1099919"/>
              <a:gd name="connsiteY27" fmla="*/ 1748659 h 1749044"/>
              <a:gd name="connsiteX28" fmla="*/ 251570 w 1099919"/>
              <a:gd name="connsiteY28" fmla="*/ 1617764 h 1749044"/>
              <a:gd name="connsiteX29" fmla="*/ 136418 w 1099919"/>
              <a:gd name="connsiteY29" fmla="*/ 1546749 h 1749044"/>
              <a:gd name="connsiteX30" fmla="*/ 217547 w 1099919"/>
              <a:gd name="connsiteY30" fmla="*/ 1414004 h 1749044"/>
              <a:gd name="connsiteX31" fmla="*/ 341113 w 1099919"/>
              <a:gd name="connsiteY31" fmla="*/ 1371793 h 1749044"/>
              <a:gd name="connsiteX32" fmla="*/ 416070 w 1099919"/>
              <a:gd name="connsiteY32" fmla="*/ 1282198 h 1749044"/>
              <a:gd name="connsiteX33" fmla="*/ 481973 w 1099919"/>
              <a:gd name="connsiteY33" fmla="*/ 1216296 h 1749044"/>
              <a:gd name="connsiteX34" fmla="*/ 428427 w 1099919"/>
              <a:gd name="connsiteY34" fmla="*/ 1121561 h 1749044"/>
              <a:gd name="connsiteX35" fmla="*/ 288383 w 1099919"/>
              <a:gd name="connsiteY35" fmla="*/ 1063896 h 1749044"/>
              <a:gd name="connsiteX36" fmla="*/ 251313 w 1099919"/>
              <a:gd name="connsiteY36" fmla="*/ 1026825 h 1749044"/>
              <a:gd name="connsiteX37" fmla="*/ 185410 w 1099919"/>
              <a:gd name="connsiteY37" fmla="*/ 886782 h 1749044"/>
              <a:gd name="connsiteX38" fmla="*/ 115389 w 1099919"/>
              <a:gd name="connsiteY38" fmla="*/ 899139 h 1749044"/>
              <a:gd name="connsiteX39" fmla="*/ 65962 w 1099919"/>
              <a:gd name="connsiteY39" fmla="*/ 907377 h 1749044"/>
              <a:gd name="connsiteX40" fmla="*/ 61843 w 1099919"/>
              <a:gd name="connsiteY40" fmla="*/ 767334 h 1749044"/>
              <a:gd name="connsiteX41" fmla="*/ 59 w 1099919"/>
              <a:gd name="connsiteY41" fmla="*/ 639647 h 1749044"/>
              <a:gd name="connsiteX42" fmla="*/ 74200 w 1099919"/>
              <a:gd name="connsiteY42" fmla="*/ 524317 h 1749044"/>
              <a:gd name="connsiteX43" fmla="*/ 86556 w 1099919"/>
              <a:gd name="connsiteY43" fmla="*/ 470772 h 1749044"/>
              <a:gd name="connsiteX44" fmla="*/ 115389 w 1099919"/>
              <a:gd name="connsiteY44" fmla="*/ 396631 h 1749044"/>
              <a:gd name="connsiteX45" fmla="*/ 111270 w 1099919"/>
              <a:gd name="connsiteY45" fmla="*/ 273063 h 1749044"/>
              <a:gd name="connsiteX46" fmla="*/ 152459 w 1099919"/>
              <a:gd name="connsiteY46" fmla="*/ 186566 h 1749044"/>
              <a:gd name="connsiteX47" fmla="*/ 230718 w 1099919"/>
              <a:gd name="connsiteY47" fmla="*/ 186566 h 174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099919" h="1749044">
                <a:moveTo>
                  <a:pt x="230718" y="186566"/>
                </a:moveTo>
                <a:cubicBezTo>
                  <a:pt x="264356" y="196863"/>
                  <a:pt x="319962" y="247664"/>
                  <a:pt x="354286" y="248350"/>
                </a:cubicBezTo>
                <a:cubicBezTo>
                  <a:pt x="388610" y="249036"/>
                  <a:pt x="411951" y="211280"/>
                  <a:pt x="436664" y="190685"/>
                </a:cubicBezTo>
                <a:cubicBezTo>
                  <a:pt x="461377" y="170090"/>
                  <a:pt x="481286" y="151555"/>
                  <a:pt x="502567" y="124782"/>
                </a:cubicBezTo>
                <a:cubicBezTo>
                  <a:pt x="523848" y="98009"/>
                  <a:pt x="547875" y="50642"/>
                  <a:pt x="564351" y="30047"/>
                </a:cubicBezTo>
                <a:cubicBezTo>
                  <a:pt x="580827" y="9452"/>
                  <a:pt x="580827" y="-4277"/>
                  <a:pt x="601421" y="1215"/>
                </a:cubicBezTo>
                <a:cubicBezTo>
                  <a:pt x="622015" y="6707"/>
                  <a:pt x="659086" y="19063"/>
                  <a:pt x="687918" y="62998"/>
                </a:cubicBezTo>
                <a:cubicBezTo>
                  <a:pt x="716751" y="106933"/>
                  <a:pt x="747643" y="210593"/>
                  <a:pt x="774416" y="264825"/>
                </a:cubicBezTo>
                <a:cubicBezTo>
                  <a:pt x="801189" y="319057"/>
                  <a:pt x="822470" y="359561"/>
                  <a:pt x="848556" y="388393"/>
                </a:cubicBezTo>
                <a:cubicBezTo>
                  <a:pt x="874642" y="417225"/>
                  <a:pt x="913773" y="428209"/>
                  <a:pt x="930935" y="437820"/>
                </a:cubicBezTo>
                <a:cubicBezTo>
                  <a:pt x="948097" y="447431"/>
                  <a:pt x="954961" y="402809"/>
                  <a:pt x="951529" y="446058"/>
                </a:cubicBezTo>
                <a:cubicBezTo>
                  <a:pt x="948097" y="489307"/>
                  <a:pt x="913086" y="643766"/>
                  <a:pt x="910340" y="697312"/>
                </a:cubicBezTo>
                <a:cubicBezTo>
                  <a:pt x="907594" y="750858"/>
                  <a:pt x="935740" y="734383"/>
                  <a:pt x="935054" y="767334"/>
                </a:cubicBezTo>
                <a:cubicBezTo>
                  <a:pt x="934368" y="800285"/>
                  <a:pt x="906907" y="871680"/>
                  <a:pt x="906221" y="895020"/>
                </a:cubicBezTo>
                <a:cubicBezTo>
                  <a:pt x="905535" y="918360"/>
                  <a:pt x="917892" y="904631"/>
                  <a:pt x="930935" y="907377"/>
                </a:cubicBezTo>
                <a:cubicBezTo>
                  <a:pt x="943978" y="910123"/>
                  <a:pt x="970751" y="897766"/>
                  <a:pt x="984481" y="911496"/>
                </a:cubicBezTo>
                <a:cubicBezTo>
                  <a:pt x="998211" y="925226"/>
                  <a:pt x="1013313" y="989755"/>
                  <a:pt x="1013313" y="989755"/>
                </a:cubicBezTo>
                <a:lnTo>
                  <a:pt x="1013313" y="989755"/>
                </a:lnTo>
                <a:cubicBezTo>
                  <a:pt x="1019491" y="994560"/>
                  <a:pt x="1037340" y="1013783"/>
                  <a:pt x="1050383" y="1018588"/>
                </a:cubicBezTo>
                <a:cubicBezTo>
                  <a:pt x="1063426" y="1023394"/>
                  <a:pt x="1084708" y="1009664"/>
                  <a:pt x="1091573" y="1018588"/>
                </a:cubicBezTo>
                <a:cubicBezTo>
                  <a:pt x="1098438" y="1027512"/>
                  <a:pt x="1090200" y="1046734"/>
                  <a:pt x="1091573" y="1072134"/>
                </a:cubicBezTo>
                <a:cubicBezTo>
                  <a:pt x="1092946" y="1097534"/>
                  <a:pt x="1100941" y="1144707"/>
                  <a:pt x="1099810" y="1170988"/>
                </a:cubicBezTo>
                <a:cubicBezTo>
                  <a:pt x="1098679" y="1197269"/>
                  <a:pt x="1093173" y="1206026"/>
                  <a:pt x="1084787" y="1229821"/>
                </a:cubicBezTo>
                <a:cubicBezTo>
                  <a:pt x="1076401" y="1253616"/>
                  <a:pt x="1050985" y="1283699"/>
                  <a:pt x="1049495" y="1313758"/>
                </a:cubicBezTo>
                <a:cubicBezTo>
                  <a:pt x="1048005" y="1343817"/>
                  <a:pt x="1083142" y="1385758"/>
                  <a:pt x="1075845" y="1410175"/>
                </a:cubicBezTo>
                <a:cubicBezTo>
                  <a:pt x="1068548" y="1434592"/>
                  <a:pt x="1030660" y="1420125"/>
                  <a:pt x="1005713" y="1460258"/>
                </a:cubicBezTo>
                <a:cubicBezTo>
                  <a:pt x="980766" y="1500391"/>
                  <a:pt x="976523" y="1602908"/>
                  <a:pt x="926160" y="1650975"/>
                </a:cubicBezTo>
                <a:cubicBezTo>
                  <a:pt x="875798" y="1699042"/>
                  <a:pt x="815970" y="1754194"/>
                  <a:pt x="703538" y="1748659"/>
                </a:cubicBezTo>
                <a:cubicBezTo>
                  <a:pt x="591106" y="1743124"/>
                  <a:pt x="346090" y="1651416"/>
                  <a:pt x="251570" y="1617764"/>
                </a:cubicBezTo>
                <a:cubicBezTo>
                  <a:pt x="157050" y="1584112"/>
                  <a:pt x="142088" y="1580709"/>
                  <a:pt x="136418" y="1546749"/>
                </a:cubicBezTo>
                <a:cubicBezTo>
                  <a:pt x="130748" y="1512789"/>
                  <a:pt x="183431" y="1443163"/>
                  <a:pt x="217547" y="1414004"/>
                </a:cubicBezTo>
                <a:cubicBezTo>
                  <a:pt x="251663" y="1384845"/>
                  <a:pt x="308026" y="1393761"/>
                  <a:pt x="341113" y="1371793"/>
                </a:cubicBezTo>
                <a:cubicBezTo>
                  <a:pt x="374200" y="1349825"/>
                  <a:pt x="392593" y="1308114"/>
                  <a:pt x="416070" y="1282198"/>
                </a:cubicBezTo>
                <a:cubicBezTo>
                  <a:pt x="439547" y="1256282"/>
                  <a:pt x="479914" y="1243069"/>
                  <a:pt x="481973" y="1216296"/>
                </a:cubicBezTo>
                <a:cubicBezTo>
                  <a:pt x="484032" y="1189523"/>
                  <a:pt x="460692" y="1146961"/>
                  <a:pt x="428427" y="1121561"/>
                </a:cubicBezTo>
                <a:cubicBezTo>
                  <a:pt x="396162" y="1096161"/>
                  <a:pt x="317902" y="1079685"/>
                  <a:pt x="288383" y="1063896"/>
                </a:cubicBezTo>
                <a:cubicBezTo>
                  <a:pt x="258864" y="1048107"/>
                  <a:pt x="268475" y="1056344"/>
                  <a:pt x="251313" y="1026825"/>
                </a:cubicBezTo>
                <a:cubicBezTo>
                  <a:pt x="234151" y="997306"/>
                  <a:pt x="208064" y="908063"/>
                  <a:pt x="185410" y="886782"/>
                </a:cubicBezTo>
                <a:cubicBezTo>
                  <a:pt x="162756" y="865501"/>
                  <a:pt x="135297" y="895707"/>
                  <a:pt x="115389" y="899139"/>
                </a:cubicBezTo>
                <a:cubicBezTo>
                  <a:pt x="95481" y="902571"/>
                  <a:pt x="74886" y="929344"/>
                  <a:pt x="65962" y="907377"/>
                </a:cubicBezTo>
                <a:cubicBezTo>
                  <a:pt x="57038" y="885410"/>
                  <a:pt x="72827" y="811956"/>
                  <a:pt x="61843" y="767334"/>
                </a:cubicBezTo>
                <a:cubicBezTo>
                  <a:pt x="50859" y="722712"/>
                  <a:pt x="-2000" y="680150"/>
                  <a:pt x="59" y="639647"/>
                </a:cubicBezTo>
                <a:cubicBezTo>
                  <a:pt x="2118" y="599144"/>
                  <a:pt x="59784" y="552463"/>
                  <a:pt x="74200" y="524317"/>
                </a:cubicBezTo>
                <a:cubicBezTo>
                  <a:pt x="88616" y="496171"/>
                  <a:pt x="79691" y="492053"/>
                  <a:pt x="86556" y="470772"/>
                </a:cubicBezTo>
                <a:cubicBezTo>
                  <a:pt x="93421" y="449491"/>
                  <a:pt x="109211" y="424777"/>
                  <a:pt x="115389" y="396631"/>
                </a:cubicBezTo>
                <a:cubicBezTo>
                  <a:pt x="121567" y="368485"/>
                  <a:pt x="105092" y="308074"/>
                  <a:pt x="111270" y="273063"/>
                </a:cubicBezTo>
                <a:cubicBezTo>
                  <a:pt x="117448" y="238052"/>
                  <a:pt x="132551" y="200982"/>
                  <a:pt x="152459" y="186566"/>
                </a:cubicBezTo>
                <a:cubicBezTo>
                  <a:pt x="172367" y="172150"/>
                  <a:pt x="197080" y="176269"/>
                  <a:pt x="230718" y="186566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7244CE9-1110-4645-8981-91FF2D3577FA}"/>
              </a:ext>
            </a:extLst>
          </p:cNvPr>
          <p:cNvSpPr txBox="1"/>
          <p:nvPr/>
        </p:nvSpPr>
        <p:spPr>
          <a:xfrm>
            <a:off x="5987287" y="7876904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G</a:t>
            </a:r>
            <a:endParaRPr lang="en-US" sz="2400" b="1" dirty="0"/>
          </a:p>
        </p:txBody>
      </p:sp>
      <p:pic>
        <p:nvPicPr>
          <p:cNvPr id="99" name="Picture 98">
            <a:extLst>
              <a:ext uri="{FF2B5EF4-FFF2-40B4-BE49-F238E27FC236}">
                <a16:creationId xmlns:a16="http://schemas.microsoft.com/office/drawing/2014/main" id="{898E255C-1B4C-429F-A2E5-E4ECFD13C5D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9514" t="29109" r="35932" b="1565"/>
          <a:stretch/>
        </p:blipFill>
        <p:spPr>
          <a:xfrm>
            <a:off x="5919887" y="7150233"/>
            <a:ext cx="501273" cy="444167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9BE36E7-20D0-4617-BE30-FAC305141CD2}"/>
              </a:ext>
            </a:extLst>
          </p:cNvPr>
          <p:cNvSpPr/>
          <p:nvPr/>
        </p:nvSpPr>
        <p:spPr>
          <a:xfrm>
            <a:off x="9510909" y="7036832"/>
            <a:ext cx="350091" cy="712667"/>
          </a:xfrm>
          <a:custGeom>
            <a:avLst/>
            <a:gdLst>
              <a:gd name="connsiteX0" fmla="*/ 1687 w 350091"/>
              <a:gd name="connsiteY0" fmla="*/ 232370 h 712667"/>
              <a:gd name="connsiteX1" fmla="*/ 145525 w 350091"/>
              <a:gd name="connsiteY1" fmla="*/ 694707 h 712667"/>
              <a:gd name="connsiteX2" fmla="*/ 340734 w 350091"/>
              <a:gd name="connsiteY2" fmla="*/ 591965 h 712667"/>
              <a:gd name="connsiteX3" fmla="*/ 320186 w 350091"/>
              <a:gd name="connsiteY3" fmla="*/ 345385 h 712667"/>
              <a:gd name="connsiteX4" fmla="*/ 330460 w 350091"/>
              <a:gd name="connsiteY4" fmla="*/ 201547 h 712667"/>
              <a:gd name="connsiteX5" fmla="*/ 330460 w 350091"/>
              <a:gd name="connsiteY5" fmla="*/ 88531 h 712667"/>
              <a:gd name="connsiteX6" fmla="*/ 196896 w 350091"/>
              <a:gd name="connsiteY6" fmla="*/ 6338 h 712667"/>
              <a:gd name="connsiteX7" fmla="*/ 73606 w 350091"/>
              <a:gd name="connsiteY7" fmla="*/ 263192 h 712667"/>
              <a:gd name="connsiteX8" fmla="*/ 1687 w 350091"/>
              <a:gd name="connsiteY8" fmla="*/ 232370 h 712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0091" h="712667">
                <a:moveTo>
                  <a:pt x="1687" y="232370"/>
                </a:moveTo>
                <a:cubicBezTo>
                  <a:pt x="13673" y="304289"/>
                  <a:pt x="89017" y="634775"/>
                  <a:pt x="145525" y="694707"/>
                </a:cubicBezTo>
                <a:cubicBezTo>
                  <a:pt x="202033" y="754640"/>
                  <a:pt x="311624" y="650185"/>
                  <a:pt x="340734" y="591965"/>
                </a:cubicBezTo>
                <a:cubicBezTo>
                  <a:pt x="369844" y="533745"/>
                  <a:pt x="321898" y="410455"/>
                  <a:pt x="320186" y="345385"/>
                </a:cubicBezTo>
                <a:cubicBezTo>
                  <a:pt x="318474" y="280315"/>
                  <a:pt x="328748" y="244356"/>
                  <a:pt x="330460" y="201547"/>
                </a:cubicBezTo>
                <a:cubicBezTo>
                  <a:pt x="332172" y="158738"/>
                  <a:pt x="352721" y="121066"/>
                  <a:pt x="330460" y="88531"/>
                </a:cubicBezTo>
                <a:cubicBezTo>
                  <a:pt x="308199" y="55996"/>
                  <a:pt x="239705" y="-22772"/>
                  <a:pt x="196896" y="6338"/>
                </a:cubicBezTo>
                <a:cubicBezTo>
                  <a:pt x="154087" y="35448"/>
                  <a:pt x="102716" y="220383"/>
                  <a:pt x="73606" y="263192"/>
                </a:cubicBezTo>
                <a:cubicBezTo>
                  <a:pt x="44496" y="306001"/>
                  <a:pt x="-10299" y="160451"/>
                  <a:pt x="1687" y="232370"/>
                </a:cubicBez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49AD9587-E2DB-4E15-BF7A-5DB5C248D0A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49514" t="29109" r="35932" b="1565"/>
          <a:stretch/>
        </p:blipFill>
        <p:spPr>
          <a:xfrm>
            <a:off x="9488591" y="6746423"/>
            <a:ext cx="501273" cy="444167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:a16="http://schemas.microsoft.com/office/drawing/2014/main" id="{D760A97F-04E4-47D3-A3F7-BAF952B9820F}"/>
              </a:ext>
            </a:extLst>
          </p:cNvPr>
          <p:cNvSpPr txBox="1"/>
          <p:nvPr/>
        </p:nvSpPr>
        <p:spPr>
          <a:xfrm>
            <a:off x="9568602" y="7354738"/>
            <a:ext cx="433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16604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74B9914C4C24409F6798E97596166D" ma:contentTypeVersion="5" ma:contentTypeDescription="Create a new document." ma:contentTypeScope="" ma:versionID="202da59e4afb322408d59b6edfa2a8a8">
  <xsd:schema xmlns:xsd="http://www.w3.org/2001/XMLSchema" xmlns:xs="http://www.w3.org/2001/XMLSchema" xmlns:p="http://schemas.microsoft.com/office/2006/metadata/properties" xmlns:ns3="1d8192ca-cd5e-48e5-b360-c2cd19db22a3" targetNamespace="http://schemas.microsoft.com/office/2006/metadata/properties" ma:root="true" ma:fieldsID="11527e9b57e566ac3d938b0d47fb5bd4" ns3:_="">
    <xsd:import namespace="1d8192ca-cd5e-48e5-b360-c2cd19db22a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192ca-cd5e-48e5-b360-c2cd19db22a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67E056-1A53-414B-8DDA-F6C50BB49F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B184DD-C72D-49AE-AEE2-880EFC875F8A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1d8192ca-cd5e-48e5-b360-c2cd19db22a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5ABD195-00C8-4751-9C80-2F9DFFD98B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8192ca-cd5e-48e5-b360-c2cd19db22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82441</TotalTime>
  <Words>197</Words>
  <Application>Microsoft Office PowerPoint</Application>
  <PresentationFormat>Custom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Times New Roman</vt:lpstr>
      <vt:lpstr>Wingdings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GMet</dc:creator>
  <cp:lastModifiedBy>Marine</cp:lastModifiedBy>
  <cp:revision>3132</cp:revision>
  <cp:lastPrinted>2021-07-22T12:08:46Z</cp:lastPrinted>
  <dcterms:modified xsi:type="dcterms:W3CDTF">2026-02-21T10:03:45Z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0x0101004274B9914C4C24409F6798E97596166D</vt:lpwstr>
  </property>
</Properties>
</file>